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5" r:id="rId4"/>
    <p:sldId id="273" r:id="rId5"/>
    <p:sldId id="274" r:id="rId6"/>
    <p:sldId id="287" r:id="rId7"/>
    <p:sldId id="309" r:id="rId8"/>
    <p:sldId id="310" r:id="rId9"/>
    <p:sldId id="435" r:id="rId10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B273502-4A0F-4449-9227-CA57DB927F62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061" autoAdjust="0"/>
  </p:normalViewPr>
  <p:slideViewPr>
    <p:cSldViewPr snapToGrid="0">
      <p:cViewPr varScale="1">
        <p:scale>
          <a:sx n="87" d="100"/>
          <a:sy n="87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53D463F3-8A12-4A35-B7AE-03F66A47EC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2CD3CE8B-D315-4B77-92E8-CE9BE70AFDF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613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2;p:notes">
            <a:extLst>
              <a:ext uri="{FF2B5EF4-FFF2-40B4-BE49-F238E27FC236}">
                <a16:creationId xmlns:a16="http://schemas.microsoft.com/office/drawing/2014/main" id="{D40CB683-1AE1-44F8-B5CD-FBA8BAF08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73;p:notes">
            <a:extLst>
              <a:ext uri="{FF2B5EF4-FFF2-40B4-BE49-F238E27FC236}">
                <a16:creationId xmlns:a16="http://schemas.microsoft.com/office/drawing/2014/main" id="{49960B16-9A0E-48AC-9669-B3D71339B0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9;gde19f96a08_2_78:notes">
            <a:extLst>
              <a:ext uri="{FF2B5EF4-FFF2-40B4-BE49-F238E27FC236}">
                <a16:creationId xmlns:a16="http://schemas.microsoft.com/office/drawing/2014/main" id="{86E83C4D-B830-4B21-BDB9-74C61F2CF4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40;gde19f96a08_2_78:notes">
            <a:extLst>
              <a:ext uri="{FF2B5EF4-FFF2-40B4-BE49-F238E27FC236}">
                <a16:creationId xmlns:a16="http://schemas.microsoft.com/office/drawing/2014/main" id="{DE46C7D3-B47A-4B66-A656-C00C79B4E7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6;gafead7cb4c_0_40:notes">
            <a:extLst>
              <a:ext uri="{FF2B5EF4-FFF2-40B4-BE49-F238E27FC236}">
                <a16:creationId xmlns:a16="http://schemas.microsoft.com/office/drawing/2014/main" id="{70834645-ADD3-4D25-B6FB-CE8F732009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67;gafead7cb4c_0_40:notes">
            <a:extLst>
              <a:ext uri="{FF2B5EF4-FFF2-40B4-BE49-F238E27FC236}">
                <a16:creationId xmlns:a16="http://schemas.microsoft.com/office/drawing/2014/main" id="{D387EB1A-BD0E-45DC-B9D4-C936A75AC2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1;gdd876a86d7_0_9:notes">
            <a:extLst>
              <a:ext uri="{FF2B5EF4-FFF2-40B4-BE49-F238E27FC236}">
                <a16:creationId xmlns:a16="http://schemas.microsoft.com/office/drawing/2014/main" id="{766644C3-7516-4766-A429-549E8A2B09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32;gdd876a86d7_0_9:notes">
            <a:extLst>
              <a:ext uri="{FF2B5EF4-FFF2-40B4-BE49-F238E27FC236}">
                <a16:creationId xmlns:a16="http://schemas.microsoft.com/office/drawing/2014/main" id="{F2C6D84D-D504-4046-941A-2672A9AA26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8;gaf5f55f87b_0_78:notes">
            <a:extLst>
              <a:ext uri="{FF2B5EF4-FFF2-40B4-BE49-F238E27FC236}">
                <a16:creationId xmlns:a16="http://schemas.microsoft.com/office/drawing/2014/main" id="{7E7BD5EF-68C9-4227-8587-AC6D670B2F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49;gaf5f55f87b_0_78:notes">
            <a:extLst>
              <a:ext uri="{FF2B5EF4-FFF2-40B4-BE49-F238E27FC236}">
                <a16:creationId xmlns:a16="http://schemas.microsoft.com/office/drawing/2014/main" id="{9A00FF51-737F-4BF6-83EB-DD352B06D1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7;gafead7cb4c_0_65:notes">
            <a:extLst>
              <a:ext uri="{FF2B5EF4-FFF2-40B4-BE49-F238E27FC236}">
                <a16:creationId xmlns:a16="http://schemas.microsoft.com/office/drawing/2014/main" id="{A4068201-97A8-4539-B20F-CDCCC2BF9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678;gafead7cb4c_0_65:notes">
            <a:extLst>
              <a:ext uri="{FF2B5EF4-FFF2-40B4-BE49-F238E27FC236}">
                <a16:creationId xmlns:a16="http://schemas.microsoft.com/office/drawing/2014/main" id="{797A799C-43FC-4B29-913D-7655C6D013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7;gaaf53fd43f_6_71:notes">
            <a:extLst>
              <a:ext uri="{FF2B5EF4-FFF2-40B4-BE49-F238E27FC236}">
                <a16:creationId xmlns:a16="http://schemas.microsoft.com/office/drawing/2014/main" id="{1A339AC6-4DF9-4A6C-8219-B2CDADF07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88;gaaf53fd43f_6_71:notes">
            <a:extLst>
              <a:ext uri="{FF2B5EF4-FFF2-40B4-BE49-F238E27FC236}">
                <a16:creationId xmlns:a16="http://schemas.microsoft.com/office/drawing/2014/main" id="{C00B3E07-A8A3-4053-9E1A-E00DF6A0F7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534F233-32E2-4AA2-977C-AF96C1002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BE70B07-4F82-4567-B1ED-01A3F44AFF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0320DEA3-279F-47BB-AD91-0180E1777FBB}"/>
              </a:ext>
            </a:extLst>
          </p:cNvPr>
          <p:cNvSpPr/>
          <p:nvPr/>
        </p:nvSpPr>
        <p:spPr>
          <a:xfrm>
            <a:off x="1975296" y="844247"/>
            <a:ext cx="342991" cy="36312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901"/>
              <a:gd name="f7" fmla="val 1535"/>
              <a:gd name="f8" fmla="val 536"/>
              <a:gd name="f9" fmla="val 1030"/>
              <a:gd name="f10" fmla="val 1615"/>
              <a:gd name="f11" fmla="val 1974"/>
              <a:gd name="f12" fmla="val 2394"/>
              <a:gd name="f13" fmla="val 1541"/>
              <a:gd name="f14" fmla="val 2784"/>
              <a:gd name="f15" fmla="val 646"/>
              <a:gd name="f16" fmla="val 4185"/>
              <a:gd name="f17" fmla="val 1937"/>
              <a:gd name="f18" fmla="val 3326"/>
              <a:gd name="f19" fmla="val 5159"/>
              <a:gd name="f20" fmla="val 2936"/>
              <a:gd name="f21" fmla="val 4228"/>
              <a:gd name="f22" fmla="val 3332"/>
              <a:gd name="f23" fmla="val 4873"/>
              <a:gd name="f24" fmla="val 3259"/>
              <a:gd name="f25" fmla="val 4337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2" y="f12"/>
                </a:lnTo>
                <a:lnTo>
                  <a:pt x="f13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19"/>
                </a:lnTo>
                <a:lnTo>
                  <a:pt x="f20" y="f18"/>
                </a:lnTo>
                <a:lnTo>
                  <a:pt x="f21" y="f16"/>
                </a:lnTo>
                <a:lnTo>
                  <a:pt x="f22" y="f14"/>
                </a:lnTo>
                <a:lnTo>
                  <a:pt x="f23" y="f12"/>
                </a:lnTo>
                <a:lnTo>
                  <a:pt x="f24" y="f11"/>
                </a:lnTo>
                <a:lnTo>
                  <a:pt x="f25" y="f9"/>
                </a:lnTo>
                <a:lnTo>
                  <a:pt x="f26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EF83E93D-4449-460D-91D5-D5F1786B2958}"/>
              </a:ext>
            </a:extLst>
          </p:cNvPr>
          <p:cNvSpPr/>
          <p:nvPr/>
        </p:nvSpPr>
        <p:spPr>
          <a:xfrm>
            <a:off x="7905408" y="219510"/>
            <a:ext cx="604473" cy="639979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50CF0EA3-EF5F-44A8-B56A-CA9D41C4DBFD}"/>
              </a:ext>
            </a:extLst>
          </p:cNvPr>
          <p:cNvSpPr/>
          <p:nvPr/>
        </p:nvSpPr>
        <p:spPr>
          <a:xfrm>
            <a:off x="6948324" y="1147206"/>
            <a:ext cx="205840" cy="218221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19B82085-3B40-4D77-B831-D07DC7232E22}"/>
              </a:ext>
            </a:extLst>
          </p:cNvPr>
          <p:cNvSpPr/>
          <p:nvPr/>
        </p:nvSpPr>
        <p:spPr>
          <a:xfrm>
            <a:off x="8509881" y="833868"/>
            <a:ext cx="362760" cy="383865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095"/>
              <a:gd name="f5" fmla="val 2534"/>
              <a:gd name="f6" fmla="val 2510"/>
              <a:gd name="f7" fmla="val 1462"/>
              <a:gd name="f8" fmla="val 1"/>
              <a:gd name="f9" fmla="val 1140"/>
              <a:gd name="f10" fmla="val 920"/>
              <a:gd name="f11" fmla="val 323"/>
              <a:gd name="f12" fmla="val 616"/>
              <a:gd name="f13" fmla="val 969"/>
              <a:gd name="f14" fmla="val 1182"/>
              <a:gd name="f15" fmla="val 1432"/>
              <a:gd name="f16" fmla="val 926"/>
              <a:gd name="f17" fmla="val 1669"/>
              <a:gd name="f18" fmla="val 384"/>
              <a:gd name="f19" fmla="val 1158"/>
              <a:gd name="f20" fmla="val 1992"/>
              <a:gd name="f21" fmla="val 1761"/>
              <a:gd name="f22" fmla="val 1998"/>
              <a:gd name="f23" fmla="val 2924"/>
              <a:gd name="f24" fmla="val 1956"/>
              <a:gd name="f25" fmla="val 2601"/>
              <a:gd name="f26" fmla="val 1785"/>
              <a:gd name="f27" fmla="*/ f0 1 2925"/>
              <a:gd name="f28" fmla="*/ f1 1 3095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2925"/>
              <a:gd name="f35" fmla="*/ f32 1 3095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2925" h="3095">
                <a:moveTo>
                  <a:pt x="f5" y="f6"/>
                </a:moveTo>
                <a:lnTo>
                  <a:pt x="f5" y="f6"/>
                </a:lnTo>
                <a:lnTo>
                  <a:pt x="f5" y="f6"/>
                </a:lnTo>
                <a:close/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1" y="f12"/>
                </a:lnTo>
                <a:lnTo>
                  <a:pt x="f13" y="f14"/>
                </a:lnTo>
                <a:lnTo>
                  <a:pt x="f8" y="f15"/>
                </a:lnTo>
                <a:lnTo>
                  <a:pt x="f16" y="f17"/>
                </a:lnTo>
                <a:lnTo>
                  <a:pt x="f18" y="f6"/>
                </a:lnTo>
                <a:lnTo>
                  <a:pt x="f19" y="f20"/>
                </a:lnTo>
                <a:lnTo>
                  <a:pt x="f7" y="f4"/>
                </a:lnTo>
                <a:lnTo>
                  <a:pt x="f21" y="f20"/>
                </a:lnTo>
                <a:lnTo>
                  <a:pt x="f5" y="f6"/>
                </a:lnTo>
                <a:lnTo>
                  <a:pt x="f22" y="f17"/>
                </a:lnTo>
                <a:lnTo>
                  <a:pt x="f23" y="f15"/>
                </a:lnTo>
                <a:lnTo>
                  <a:pt x="f24" y="f14"/>
                </a:lnTo>
                <a:lnTo>
                  <a:pt x="f25" y="f12"/>
                </a:lnTo>
                <a:lnTo>
                  <a:pt x="f25" y="f12"/>
                </a:lnTo>
                <a:lnTo>
                  <a:pt x="f26" y="f10"/>
                </a:lnTo>
                <a:lnTo>
                  <a:pt x="f7" y="f8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3;p2">
            <a:extLst>
              <a:ext uri="{FF2B5EF4-FFF2-40B4-BE49-F238E27FC236}">
                <a16:creationId xmlns:a16="http://schemas.microsoft.com/office/drawing/2014/main" id="{F797EC7D-FB98-4DF8-8CCD-FE21AA076A4D}"/>
              </a:ext>
            </a:extLst>
          </p:cNvPr>
          <p:cNvSpPr/>
          <p:nvPr/>
        </p:nvSpPr>
        <p:spPr>
          <a:xfrm>
            <a:off x="7170989" y="399729"/>
            <a:ext cx="428368" cy="418219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4;p2">
            <a:extLst>
              <a:ext uri="{FF2B5EF4-FFF2-40B4-BE49-F238E27FC236}">
                <a16:creationId xmlns:a16="http://schemas.microsoft.com/office/drawing/2014/main" id="{ECE3CD05-DE75-46E9-8D1C-965804BF5089}"/>
              </a:ext>
            </a:extLst>
          </p:cNvPr>
          <p:cNvSpPr/>
          <p:nvPr/>
        </p:nvSpPr>
        <p:spPr>
          <a:xfrm>
            <a:off x="323496" y="1201375"/>
            <a:ext cx="277300" cy="269766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75"/>
              <a:gd name="f5" fmla="val 1044"/>
              <a:gd name="f6" fmla="val 1001"/>
              <a:gd name="f7" fmla="val 960"/>
              <a:gd name="f8" fmla="val 27"/>
              <a:gd name="f9" fmla="val 963"/>
              <a:gd name="f10" fmla="val 82"/>
              <a:gd name="f11" fmla="val 987"/>
              <a:gd name="f12" fmla="val 362"/>
              <a:gd name="f13" fmla="val 1005"/>
              <a:gd name="f14" fmla="val 637"/>
              <a:gd name="f15" fmla="val 1024"/>
              <a:gd name="f16" fmla="val 917"/>
              <a:gd name="f17" fmla="val 676"/>
              <a:gd name="f18" fmla="val 624"/>
              <a:gd name="f19" fmla="val 658"/>
              <a:gd name="f20" fmla="val 609"/>
              <a:gd name="f21" fmla="val 638"/>
              <a:gd name="f22" fmla="val 602"/>
              <a:gd name="f23" fmla="val 618"/>
              <a:gd name="f24" fmla="val 548"/>
              <a:gd name="f25" fmla="val 488"/>
              <a:gd name="f26" fmla="val 689"/>
              <a:gd name="f27" fmla="val 554"/>
              <a:gd name="f28" fmla="val 746"/>
              <a:gd name="f29" fmla="val 664"/>
              <a:gd name="f30" fmla="val 838"/>
              <a:gd name="f31" fmla="val 774"/>
              <a:gd name="f32" fmla="val 929"/>
              <a:gd name="f33" fmla="val 877"/>
              <a:gd name="f34" fmla="val 1020"/>
              <a:gd name="f35" fmla="val 621"/>
              <a:gd name="f36" fmla="val 1039"/>
              <a:gd name="f37" fmla="val 366"/>
              <a:gd name="f38" fmla="val 1051"/>
              <a:gd name="f39" fmla="val 110"/>
              <a:gd name="f40" fmla="val 1069"/>
              <a:gd name="f41" fmla="val 2"/>
              <a:gd name="f42" fmla="val 1075"/>
              <a:gd name="f43" fmla="val 1240"/>
              <a:gd name="f44" fmla="val 104"/>
              <a:gd name="f45" fmla="val 106"/>
              <a:gd name="f46" fmla="val 108"/>
              <a:gd name="f47" fmla="val 402"/>
              <a:gd name="f48" fmla="val 1221"/>
              <a:gd name="f49" fmla="val 695"/>
              <a:gd name="f50" fmla="val 1203"/>
              <a:gd name="f51" fmla="val 981"/>
              <a:gd name="f52" fmla="val 1185"/>
              <a:gd name="f53" fmla="val 1294"/>
              <a:gd name="f54" fmla="val 768"/>
              <a:gd name="f55" fmla="val 1404"/>
              <a:gd name="f56" fmla="val 1514"/>
              <a:gd name="f57" fmla="val 596"/>
              <a:gd name="f58" fmla="val 1571"/>
              <a:gd name="f59" fmla="val 657"/>
              <a:gd name="f60" fmla="val 1658"/>
              <a:gd name="f61" fmla="val 725"/>
              <a:gd name="f62" fmla="val 744"/>
              <a:gd name="f63" fmla="val 763"/>
              <a:gd name="f64" fmla="val 1651"/>
              <a:gd name="f65" fmla="val 780"/>
              <a:gd name="f66" fmla="val 1635"/>
              <a:gd name="f67" fmla="val 871"/>
              <a:gd name="f68" fmla="val 1544"/>
              <a:gd name="f69" fmla="val 1453"/>
              <a:gd name="f70" fmla="val 1054"/>
              <a:gd name="f71" fmla="val 1361"/>
              <a:gd name="f72" fmla="val 1066"/>
              <a:gd name="f73" fmla="val 1605"/>
              <a:gd name="f74" fmla="val 1084"/>
              <a:gd name="f75" fmla="val 1849"/>
              <a:gd name="f76" fmla="val 1097"/>
              <a:gd name="f77" fmla="val 2092"/>
              <a:gd name="f78" fmla="val 1100"/>
              <a:gd name="f79" fmla="val 2147"/>
              <a:gd name="f80" fmla="val 1144"/>
              <a:gd name="f81" fmla="val 1186"/>
              <a:gd name="f82" fmla="val 1229"/>
              <a:gd name="f83" fmla="val 1270"/>
              <a:gd name="f84" fmla="val 1267"/>
              <a:gd name="f85" fmla="val 1255"/>
              <a:gd name="f86" fmla="val 1830"/>
              <a:gd name="f87" fmla="val 1237"/>
              <a:gd name="f88" fmla="val 1568"/>
              <a:gd name="f89" fmla="val 1218"/>
              <a:gd name="f90" fmla="val 1307"/>
              <a:gd name="f91" fmla="val 1334"/>
              <a:gd name="f92" fmla="val 1444"/>
              <a:gd name="f93" fmla="val 1495"/>
              <a:gd name="f94" fmla="val 1553"/>
              <a:gd name="f95" fmla="val 1593"/>
              <a:gd name="f96" fmla="val 1607"/>
              <a:gd name="f97" fmla="val 1590"/>
              <a:gd name="f98" fmla="val 1612"/>
              <a:gd name="f99" fmla="val 1608"/>
              <a:gd name="f100" fmla="val 1680"/>
              <a:gd name="f101" fmla="val 1743"/>
              <a:gd name="f102" fmla="val 1524"/>
              <a:gd name="f103" fmla="val 1675"/>
              <a:gd name="f104" fmla="val 1471"/>
              <a:gd name="f105" fmla="val 1316"/>
              <a:gd name="f106" fmla="val 1166"/>
              <a:gd name="f107" fmla="val 1584"/>
              <a:gd name="f108" fmla="val 1148"/>
              <a:gd name="f109" fmla="val 1852"/>
              <a:gd name="f110" fmla="val 1130"/>
              <a:gd name="f111" fmla="val 2120"/>
              <a:gd name="f112" fmla="val 1106"/>
              <a:gd name="f113" fmla="val 2228"/>
              <a:gd name="f114" fmla="val 2235"/>
              <a:gd name="f115" fmla="val 935"/>
              <a:gd name="f116" fmla="val 2126"/>
              <a:gd name="f117" fmla="val 2124"/>
              <a:gd name="f118" fmla="val 2122"/>
              <a:gd name="f119" fmla="val 1888"/>
              <a:gd name="f120" fmla="val 953"/>
              <a:gd name="f121" fmla="val 1657"/>
              <a:gd name="f122" fmla="val 972"/>
              <a:gd name="f123" fmla="val 1432"/>
              <a:gd name="f124" fmla="val 984"/>
              <a:gd name="f125" fmla="val 764"/>
              <a:gd name="f126" fmla="val 1708"/>
              <a:gd name="f127" fmla="val 703"/>
              <a:gd name="f128" fmla="val 1647"/>
              <a:gd name="f129" fmla="val 619"/>
              <a:gd name="f130" fmla="val 1583"/>
              <a:gd name="f131" fmla="val 1564"/>
              <a:gd name="f132" fmla="val 1545"/>
              <a:gd name="f133" fmla="val 626"/>
              <a:gd name="f134" fmla="val 1529"/>
              <a:gd name="f135" fmla="val 643"/>
              <a:gd name="f136" fmla="val 1419"/>
              <a:gd name="f137" fmla="val 752"/>
              <a:gd name="f138" fmla="val 1310"/>
              <a:gd name="f139" fmla="val 862"/>
              <a:gd name="f140" fmla="val 1200"/>
              <a:gd name="f141" fmla="val 1182"/>
              <a:gd name="f142" fmla="val 673"/>
              <a:gd name="f143" fmla="val 1158"/>
              <a:gd name="f144" fmla="val 381"/>
              <a:gd name="f145" fmla="val 1139"/>
              <a:gd name="f146" fmla="val 1133"/>
              <a:gd name="f147" fmla="val 1087"/>
              <a:gd name="f148" fmla="*/ f0 1 2236"/>
              <a:gd name="f149" fmla="*/ f1 1 2175"/>
              <a:gd name="f150" fmla="val f2"/>
              <a:gd name="f151" fmla="val f3"/>
              <a:gd name="f152" fmla="val f4"/>
              <a:gd name="f153" fmla="+- f152 0 f150"/>
              <a:gd name="f154" fmla="+- f151 0 f150"/>
              <a:gd name="f155" fmla="*/ f154 1 2236"/>
              <a:gd name="f156" fmla="*/ f153 1 2175"/>
              <a:gd name="f157" fmla="*/ f150 1 f155"/>
              <a:gd name="f158" fmla="*/ f151 1 f155"/>
              <a:gd name="f159" fmla="*/ f150 1 f156"/>
              <a:gd name="f160" fmla="*/ f152 1 f156"/>
              <a:gd name="f161" fmla="*/ f157 f148 1"/>
              <a:gd name="f162" fmla="*/ f158 f148 1"/>
              <a:gd name="f163" fmla="*/ f160 f149 1"/>
              <a:gd name="f164" fmla="*/ f159 f1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1" t="f164" r="f162" b="f163"/>
            <a:pathLst>
              <a:path w="2236" h="217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2"/>
                </a:cubicBezTo>
                <a:cubicBezTo>
                  <a:pt x="f24" y="f22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2" y="f43"/>
                  <a:pt x="f44" y="f43"/>
                </a:cubicBezTo>
                <a:cubicBezTo>
                  <a:pt x="f45" y="f43"/>
                  <a:pt x="f46" y="f43"/>
                  <a:pt x="f39" y="f43"/>
                </a:cubicBezTo>
                <a:cubicBezTo>
                  <a:pt x="f47" y="f48"/>
                  <a:pt x="f49" y="f50"/>
                  <a:pt x="f51" y="f52"/>
                </a:cubicBezTo>
                <a:lnTo>
                  <a:pt x="f51" y="f52"/>
                </a:lnTo>
                <a:cubicBezTo>
                  <a:pt x="f33" y="f53"/>
                  <a:pt x="f54" y="f55"/>
                  <a:pt x="f19" y="f56"/>
                </a:cubicBezTo>
                <a:cubicBezTo>
                  <a:pt x="f57" y="f58"/>
                  <a:pt x="f59" y="f60"/>
                  <a:pt x="f61" y="f60"/>
                </a:cubicBezTo>
                <a:cubicBezTo>
                  <a:pt x="f62" y="f60"/>
                  <a:pt x="f63" y="f64"/>
                  <a:pt x="f65" y="f66"/>
                </a:cubicBezTo>
                <a:cubicBezTo>
                  <a:pt x="f67" y="f68"/>
                  <a:pt x="f9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4"/>
                  <a:pt x="f81" y="f4"/>
                </a:cubicBezTo>
                <a:cubicBezTo>
                  <a:pt x="f82" y="f4"/>
                  <a:pt x="f83" y="f79"/>
                  <a:pt x="f84" y="f77"/>
                </a:cubicBezTo>
                <a:cubicBezTo>
                  <a:pt x="f85" y="f86"/>
                  <a:pt x="f87" y="f88"/>
                  <a:pt x="f89" y="f90"/>
                </a:cubicBezTo>
                <a:lnTo>
                  <a:pt x="f89" y="f90"/>
                </a:lnTo>
                <a:cubicBezTo>
                  <a:pt x="f91" y="f55"/>
                  <a:pt x="f92" y="f93"/>
                  <a:pt x="f94" y="f95"/>
                </a:cubicBezTo>
                <a:cubicBezTo>
                  <a:pt x="f58" y="f96"/>
                  <a:pt x="f97" y="f98"/>
                  <a:pt x="f99" y="f98"/>
                </a:cubicBezTo>
                <a:cubicBezTo>
                  <a:pt x="f100" y="f98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cubicBezTo>
                  <a:pt x="f113" y="f78"/>
                  <a:pt x="f114" y="f115"/>
                  <a:pt x="f116" y="f115"/>
                </a:cubicBezTo>
                <a:cubicBezTo>
                  <a:pt x="f117" y="f115"/>
                  <a:pt x="f118" y="f115"/>
                  <a:pt x="f111" y="f115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64" y="f125"/>
                </a:lnTo>
                <a:cubicBezTo>
                  <a:pt x="f126" y="f127"/>
                  <a:pt x="f128" y="f129"/>
                  <a:pt x="f130" y="f129"/>
                </a:cubicBezTo>
                <a:cubicBezTo>
                  <a:pt x="f131" y="f129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22"/>
                </a:cubicBezTo>
                <a:cubicBezTo>
                  <a:pt x="f141" y="f142"/>
                  <a:pt x="f143" y="f144"/>
                  <a:pt x="f145" y="f10"/>
                </a:cubicBezTo>
                <a:cubicBezTo>
                  <a:pt x="f146" y="f8"/>
                  <a:pt x="f147" y="f2"/>
                  <a:pt x="f5" y="f2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5;p2">
            <a:extLst>
              <a:ext uri="{FF2B5EF4-FFF2-40B4-BE49-F238E27FC236}">
                <a16:creationId xmlns:a16="http://schemas.microsoft.com/office/drawing/2014/main" id="{7A2964FE-1553-4C3D-BDDB-2791BB2DC942}"/>
              </a:ext>
            </a:extLst>
          </p:cNvPr>
          <p:cNvSpPr/>
          <p:nvPr/>
        </p:nvSpPr>
        <p:spPr>
          <a:xfrm>
            <a:off x="1545299" y="268870"/>
            <a:ext cx="277310" cy="270625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6;p2">
            <a:extLst>
              <a:ext uri="{FF2B5EF4-FFF2-40B4-BE49-F238E27FC236}">
                <a16:creationId xmlns:a16="http://schemas.microsoft.com/office/drawing/2014/main" id="{26D98CF5-362D-410F-8D51-B99910C43BAD}"/>
              </a:ext>
            </a:extLst>
          </p:cNvPr>
          <p:cNvSpPr/>
          <p:nvPr/>
        </p:nvSpPr>
        <p:spPr>
          <a:xfrm>
            <a:off x="7780721" y="1114937"/>
            <a:ext cx="277310" cy="270506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1"/>
              <a:gd name="f5" fmla="val 1045"/>
              <a:gd name="f6" fmla="val 1003"/>
              <a:gd name="f7" fmla="val 963"/>
              <a:gd name="f8" fmla="val 28"/>
              <a:gd name="f9" fmla="val 969"/>
              <a:gd name="f10" fmla="val 82"/>
              <a:gd name="f11" fmla="val 987"/>
              <a:gd name="f12" fmla="val 363"/>
              <a:gd name="f13" fmla="val 1006"/>
              <a:gd name="f14" fmla="val 643"/>
              <a:gd name="f15" fmla="val 1024"/>
              <a:gd name="f16" fmla="val 923"/>
              <a:gd name="f17" fmla="val 677"/>
              <a:gd name="f18" fmla="val 631"/>
              <a:gd name="f19" fmla="val 658"/>
              <a:gd name="f20" fmla="val 615"/>
              <a:gd name="f21" fmla="val 638"/>
              <a:gd name="f22" fmla="val 608"/>
              <a:gd name="f23" fmla="val 618"/>
              <a:gd name="f24" fmla="val 548"/>
              <a:gd name="f25" fmla="val 488"/>
              <a:gd name="f26" fmla="val 694"/>
              <a:gd name="f27" fmla="val 555"/>
              <a:gd name="f28" fmla="val 746"/>
              <a:gd name="f29" fmla="val 665"/>
              <a:gd name="f30" fmla="val 844"/>
              <a:gd name="f31" fmla="val 774"/>
              <a:gd name="f32" fmla="val 935"/>
              <a:gd name="f33" fmla="val 884"/>
              <a:gd name="f34" fmla="val 1026"/>
              <a:gd name="f35" fmla="val 622"/>
              <a:gd name="f36" fmla="val 1039"/>
              <a:gd name="f37" fmla="val 366"/>
              <a:gd name="f38" fmla="val 1057"/>
              <a:gd name="f39" fmla="val 110"/>
              <a:gd name="f40" fmla="val 1069"/>
              <a:gd name="f41" fmla="val 3"/>
              <a:gd name="f42" fmla="val 1075"/>
              <a:gd name="f43" fmla="val 1"/>
              <a:gd name="f44" fmla="val 1240"/>
              <a:gd name="f45" fmla="val 105"/>
              <a:gd name="f46" fmla="val 106"/>
              <a:gd name="f47" fmla="val 108"/>
              <a:gd name="f48" fmla="val 403"/>
              <a:gd name="f49" fmla="val 1227"/>
              <a:gd name="f50" fmla="val 695"/>
              <a:gd name="f51" fmla="val 1209"/>
              <a:gd name="f52" fmla="val 1191"/>
              <a:gd name="f53" fmla="val 878"/>
              <a:gd name="f54" fmla="val 1301"/>
              <a:gd name="f55" fmla="val 768"/>
              <a:gd name="f56" fmla="val 1404"/>
              <a:gd name="f57" fmla="val 1514"/>
              <a:gd name="f58" fmla="val 597"/>
              <a:gd name="f59" fmla="val 1575"/>
              <a:gd name="f60" fmla="val 656"/>
              <a:gd name="f61" fmla="val 1661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872"/>
              <a:gd name="f69" fmla="val 1544"/>
              <a:gd name="f70" fmla="val 1453"/>
              <a:gd name="f71" fmla="val 1054"/>
              <a:gd name="f72" fmla="val 1368"/>
              <a:gd name="f73" fmla="val 1067"/>
              <a:gd name="f74" fmla="val 1611"/>
              <a:gd name="f75" fmla="val 1085"/>
              <a:gd name="f76" fmla="val 1855"/>
              <a:gd name="f77" fmla="val 1097"/>
              <a:gd name="f78" fmla="val 2098"/>
              <a:gd name="f79" fmla="val 1100"/>
              <a:gd name="f80" fmla="val 2153"/>
              <a:gd name="f81" fmla="val 1144"/>
              <a:gd name="f82" fmla="val 1187"/>
              <a:gd name="f83" fmla="val 1230"/>
              <a:gd name="f84" fmla="val 1271"/>
              <a:gd name="f85" fmla="val 1268"/>
              <a:gd name="f86" fmla="val 1255"/>
              <a:gd name="f87" fmla="val 1837"/>
              <a:gd name="f88" fmla="val 1237"/>
              <a:gd name="f89" fmla="val 1219"/>
              <a:gd name="f90" fmla="val 1313"/>
              <a:gd name="f91" fmla="val 1554"/>
              <a:gd name="f92" fmla="val 1593"/>
              <a:gd name="f93" fmla="val 1572"/>
              <a:gd name="f94" fmla="val 1609"/>
              <a:gd name="f95" fmla="val 1615"/>
              <a:gd name="f96" fmla="val 1612"/>
              <a:gd name="f97" fmla="val 1682"/>
              <a:gd name="f98" fmla="val 1742"/>
              <a:gd name="f99" fmla="val 1528"/>
              <a:gd name="f100" fmla="val 1676"/>
              <a:gd name="f101" fmla="val 1471"/>
              <a:gd name="f102" fmla="val 1560"/>
              <a:gd name="f103" fmla="val 1374"/>
              <a:gd name="f104" fmla="val 1438"/>
              <a:gd name="f105" fmla="val 1270"/>
              <a:gd name="f106" fmla="val 1316"/>
              <a:gd name="f107" fmla="val 1167"/>
              <a:gd name="f108" fmla="val 1584"/>
              <a:gd name="f109" fmla="val 1148"/>
              <a:gd name="f110" fmla="val 1852"/>
              <a:gd name="f111" fmla="val 1130"/>
              <a:gd name="f112" fmla="val 2126"/>
              <a:gd name="f113" fmla="val 1112"/>
              <a:gd name="f114" fmla="val 2234"/>
              <a:gd name="f115" fmla="val 1106"/>
              <a:gd name="f116" fmla="val 941"/>
              <a:gd name="f117" fmla="val 2132"/>
              <a:gd name="f118" fmla="val 2130"/>
              <a:gd name="f119" fmla="val 2128"/>
              <a:gd name="f120" fmla="val 1895"/>
              <a:gd name="f121" fmla="val 959"/>
              <a:gd name="f122" fmla="val 1663"/>
              <a:gd name="f123" fmla="val 972"/>
              <a:gd name="f124" fmla="val 1432"/>
              <a:gd name="f125" fmla="val 990"/>
              <a:gd name="f126" fmla="val 1651"/>
              <a:gd name="f127" fmla="val 771"/>
              <a:gd name="f128" fmla="val 1712"/>
              <a:gd name="f129" fmla="val 710"/>
              <a:gd name="f130" fmla="val 623"/>
              <a:gd name="f131" fmla="val 1588"/>
              <a:gd name="f132" fmla="val 1568"/>
              <a:gd name="f133" fmla="val 1548"/>
              <a:gd name="f134" fmla="val 1529"/>
              <a:gd name="f135" fmla="val 649"/>
              <a:gd name="f136" fmla="val 1420"/>
              <a:gd name="f137" fmla="val 758"/>
              <a:gd name="f138" fmla="val 1310"/>
              <a:gd name="f139" fmla="val 868"/>
              <a:gd name="f140" fmla="val 1201"/>
              <a:gd name="f141" fmla="val 978"/>
              <a:gd name="f142" fmla="val 1182"/>
              <a:gd name="f143" fmla="val 679"/>
              <a:gd name="f144" fmla="val 1158"/>
              <a:gd name="f145" fmla="val 381"/>
              <a:gd name="f146" fmla="val 1140"/>
              <a:gd name="f147" fmla="val 1134"/>
              <a:gd name="f148" fmla="val 1088"/>
              <a:gd name="f149" fmla="*/ f0 1 2236"/>
              <a:gd name="f150" fmla="*/ f1 1 2181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1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1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2"/>
                </a:cubicBezTo>
                <a:cubicBezTo>
                  <a:pt x="f24" y="f22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4"/>
                  <a:pt x="f39" y="f44"/>
                </a:cubicBezTo>
                <a:cubicBezTo>
                  <a:pt x="f48" y="f49"/>
                  <a:pt x="f50" y="f51"/>
                  <a:pt x="f11" y="f52"/>
                </a:cubicBezTo>
                <a:lnTo>
                  <a:pt x="f11" y="f52"/>
                </a:lnTo>
                <a:cubicBezTo>
                  <a:pt x="f53" y="f54"/>
                  <a:pt x="f55" y="f56"/>
                  <a:pt x="f19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cubicBezTo>
                  <a:pt x="f68" y="f69"/>
                  <a:pt x="f7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4"/>
                  <a:pt x="f82" y="f4"/>
                </a:cubicBezTo>
                <a:cubicBezTo>
                  <a:pt x="f83" y="f4"/>
                  <a:pt x="f84" y="f80"/>
                  <a:pt x="f85" y="f78"/>
                </a:cubicBezTo>
                <a:cubicBezTo>
                  <a:pt x="f86" y="f87"/>
                  <a:pt x="f88" y="f59"/>
                  <a:pt x="f89" y="f90"/>
                </a:cubicBezTo>
                <a:lnTo>
                  <a:pt x="f89" y="f90"/>
                </a:lnTo>
                <a:lnTo>
                  <a:pt x="f91" y="f92"/>
                </a:lnTo>
                <a:cubicBezTo>
                  <a:pt x="f93" y="f94"/>
                  <a:pt x="f92" y="f95"/>
                  <a:pt x="f96" y="f95"/>
                </a:cubicBezTo>
                <a:cubicBezTo>
                  <a:pt x="f97" y="f95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16"/>
                  <a:pt x="f112" y="f116"/>
                </a:cubicBezTo>
                <a:cubicBezTo>
                  <a:pt x="f120" y="f121"/>
                  <a:pt x="f122" y="f123"/>
                  <a:pt x="f124" y="f125"/>
                </a:cubicBezTo>
                <a:lnTo>
                  <a:pt x="f126" y="f127"/>
                </a:lnTo>
                <a:cubicBezTo>
                  <a:pt x="f128" y="f129"/>
                  <a:pt x="f65" y="f130"/>
                  <a:pt x="f131" y="f130"/>
                </a:cubicBezTo>
                <a:cubicBezTo>
                  <a:pt x="f132" y="f130"/>
                  <a:pt x="f133" y="f18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0"/>
                </a:cubicBezTo>
                <a:cubicBezTo>
                  <a:pt x="f147" y="f8"/>
                  <a:pt x="f148" y="f2"/>
                  <a:pt x="f5" y="f2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7;p2">
            <a:extLst>
              <a:ext uri="{FF2B5EF4-FFF2-40B4-BE49-F238E27FC236}">
                <a16:creationId xmlns:a16="http://schemas.microsoft.com/office/drawing/2014/main" id="{9575CCDF-3C10-42DB-91F1-3D411AB6BC4B}"/>
              </a:ext>
            </a:extLst>
          </p:cNvPr>
          <p:cNvSpPr/>
          <p:nvPr/>
        </p:nvSpPr>
        <p:spPr>
          <a:xfrm>
            <a:off x="927978" y="667740"/>
            <a:ext cx="428350" cy="371977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8;p2">
            <a:extLst>
              <a:ext uri="{FF2B5EF4-FFF2-40B4-BE49-F238E27FC236}">
                <a16:creationId xmlns:a16="http://schemas.microsoft.com/office/drawing/2014/main" id="{0FC9EA85-20BC-46BF-9E05-6BB2096E7BC0}"/>
              </a:ext>
            </a:extLst>
          </p:cNvPr>
          <p:cNvSpPr/>
          <p:nvPr/>
        </p:nvSpPr>
        <p:spPr>
          <a:xfrm>
            <a:off x="8467581" y="1963838"/>
            <a:ext cx="447342" cy="463244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0;p2">
            <a:extLst>
              <a:ext uri="{FF2B5EF4-FFF2-40B4-BE49-F238E27FC236}">
                <a16:creationId xmlns:a16="http://schemas.microsoft.com/office/drawing/2014/main" id="{068C7948-C477-4CA7-AE22-F5026672AF1B}"/>
              </a:ext>
            </a:extLst>
          </p:cNvPr>
          <p:cNvSpPr/>
          <p:nvPr/>
        </p:nvSpPr>
        <p:spPr>
          <a:xfrm>
            <a:off x="402061" y="1813017"/>
            <a:ext cx="447342" cy="463244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21;p2">
            <a:extLst>
              <a:ext uri="{FF2B5EF4-FFF2-40B4-BE49-F238E27FC236}">
                <a16:creationId xmlns:a16="http://schemas.microsoft.com/office/drawing/2014/main" id="{0A0958CA-B195-4845-8EE2-EDDE49310CA2}"/>
              </a:ext>
            </a:extLst>
          </p:cNvPr>
          <p:cNvSpPr/>
          <p:nvPr/>
        </p:nvSpPr>
        <p:spPr>
          <a:xfrm>
            <a:off x="8637623" y="1638449"/>
            <a:ext cx="277310" cy="270625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22;p2">
            <a:extLst>
              <a:ext uri="{FF2B5EF4-FFF2-40B4-BE49-F238E27FC236}">
                <a16:creationId xmlns:a16="http://schemas.microsoft.com/office/drawing/2014/main" id="{C7E38B03-4871-4E09-B2D4-FEE836CEFA2D}"/>
              </a:ext>
            </a:extLst>
          </p:cNvPr>
          <p:cNvSpPr/>
          <p:nvPr/>
        </p:nvSpPr>
        <p:spPr>
          <a:xfrm>
            <a:off x="5695605" y="4044372"/>
            <a:ext cx="532875" cy="564193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23;p2">
            <a:extLst>
              <a:ext uri="{FF2B5EF4-FFF2-40B4-BE49-F238E27FC236}">
                <a16:creationId xmlns:a16="http://schemas.microsoft.com/office/drawing/2014/main" id="{63726387-F1AE-45CE-9846-A552ADE26C72}"/>
              </a:ext>
            </a:extLst>
          </p:cNvPr>
          <p:cNvSpPr/>
          <p:nvPr/>
        </p:nvSpPr>
        <p:spPr>
          <a:xfrm>
            <a:off x="5307525" y="4473263"/>
            <a:ext cx="277310" cy="270625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24;p2">
            <a:extLst>
              <a:ext uri="{FF2B5EF4-FFF2-40B4-BE49-F238E27FC236}">
                <a16:creationId xmlns:a16="http://schemas.microsoft.com/office/drawing/2014/main" id="{D5A2314B-89EF-4618-AA2B-B99A46674053}"/>
              </a:ext>
            </a:extLst>
          </p:cNvPr>
          <p:cNvSpPr/>
          <p:nvPr/>
        </p:nvSpPr>
        <p:spPr>
          <a:xfrm>
            <a:off x="4399397" y="4572630"/>
            <a:ext cx="428350" cy="371977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25;p2">
            <a:extLst>
              <a:ext uri="{FF2B5EF4-FFF2-40B4-BE49-F238E27FC236}">
                <a16:creationId xmlns:a16="http://schemas.microsoft.com/office/drawing/2014/main" id="{89E52199-3245-4CD4-B3E7-3E7C38241415}"/>
              </a:ext>
            </a:extLst>
          </p:cNvPr>
          <p:cNvSpPr/>
          <p:nvPr/>
        </p:nvSpPr>
        <p:spPr>
          <a:xfrm>
            <a:off x="2780790" y="4371883"/>
            <a:ext cx="447324" cy="473375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095"/>
              <a:gd name="f5" fmla="val 2534"/>
              <a:gd name="f6" fmla="val 2510"/>
              <a:gd name="f7" fmla="val 1462"/>
              <a:gd name="f8" fmla="val 1"/>
              <a:gd name="f9" fmla="val 1140"/>
              <a:gd name="f10" fmla="val 920"/>
              <a:gd name="f11" fmla="val 323"/>
              <a:gd name="f12" fmla="val 616"/>
              <a:gd name="f13" fmla="val 969"/>
              <a:gd name="f14" fmla="val 1182"/>
              <a:gd name="f15" fmla="val 1432"/>
              <a:gd name="f16" fmla="val 926"/>
              <a:gd name="f17" fmla="val 1669"/>
              <a:gd name="f18" fmla="val 384"/>
              <a:gd name="f19" fmla="val 1158"/>
              <a:gd name="f20" fmla="val 1992"/>
              <a:gd name="f21" fmla="val 1761"/>
              <a:gd name="f22" fmla="val 1998"/>
              <a:gd name="f23" fmla="val 2924"/>
              <a:gd name="f24" fmla="val 1956"/>
              <a:gd name="f25" fmla="val 2601"/>
              <a:gd name="f26" fmla="val 1785"/>
              <a:gd name="f27" fmla="*/ f0 1 2925"/>
              <a:gd name="f28" fmla="*/ f1 1 3095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2925"/>
              <a:gd name="f35" fmla="*/ f32 1 3095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2925" h="3095">
                <a:moveTo>
                  <a:pt x="f5" y="f6"/>
                </a:moveTo>
                <a:lnTo>
                  <a:pt x="f5" y="f6"/>
                </a:lnTo>
                <a:lnTo>
                  <a:pt x="f5" y="f6"/>
                </a:lnTo>
                <a:close/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1" y="f12"/>
                </a:lnTo>
                <a:lnTo>
                  <a:pt x="f13" y="f14"/>
                </a:lnTo>
                <a:lnTo>
                  <a:pt x="f8" y="f15"/>
                </a:lnTo>
                <a:lnTo>
                  <a:pt x="f16" y="f17"/>
                </a:lnTo>
                <a:lnTo>
                  <a:pt x="f18" y="f6"/>
                </a:lnTo>
                <a:lnTo>
                  <a:pt x="f19" y="f20"/>
                </a:lnTo>
                <a:lnTo>
                  <a:pt x="f7" y="f4"/>
                </a:lnTo>
                <a:lnTo>
                  <a:pt x="f21" y="f20"/>
                </a:lnTo>
                <a:lnTo>
                  <a:pt x="f5" y="f6"/>
                </a:lnTo>
                <a:lnTo>
                  <a:pt x="f22" y="f17"/>
                </a:lnTo>
                <a:lnTo>
                  <a:pt x="f23" y="f15"/>
                </a:lnTo>
                <a:lnTo>
                  <a:pt x="f24" y="f14"/>
                </a:lnTo>
                <a:lnTo>
                  <a:pt x="f25" y="f12"/>
                </a:lnTo>
                <a:lnTo>
                  <a:pt x="f25" y="f12"/>
                </a:lnTo>
                <a:lnTo>
                  <a:pt x="f26" y="f10"/>
                </a:lnTo>
                <a:lnTo>
                  <a:pt x="f7" y="f8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26;p2">
            <a:extLst>
              <a:ext uri="{FF2B5EF4-FFF2-40B4-BE49-F238E27FC236}">
                <a16:creationId xmlns:a16="http://schemas.microsoft.com/office/drawing/2014/main" id="{A8ADABD4-14FC-4D9C-AAA4-E81C47A04C38}"/>
              </a:ext>
            </a:extLst>
          </p:cNvPr>
          <p:cNvSpPr/>
          <p:nvPr/>
        </p:nvSpPr>
        <p:spPr>
          <a:xfrm>
            <a:off x="3728548" y="4044372"/>
            <a:ext cx="342991" cy="36312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901"/>
              <a:gd name="f7" fmla="val 1535"/>
              <a:gd name="f8" fmla="val 536"/>
              <a:gd name="f9" fmla="val 1030"/>
              <a:gd name="f10" fmla="val 1615"/>
              <a:gd name="f11" fmla="val 1974"/>
              <a:gd name="f12" fmla="val 2394"/>
              <a:gd name="f13" fmla="val 1541"/>
              <a:gd name="f14" fmla="val 2784"/>
              <a:gd name="f15" fmla="val 646"/>
              <a:gd name="f16" fmla="val 4185"/>
              <a:gd name="f17" fmla="val 1937"/>
              <a:gd name="f18" fmla="val 3326"/>
              <a:gd name="f19" fmla="val 5159"/>
              <a:gd name="f20" fmla="val 2936"/>
              <a:gd name="f21" fmla="val 4228"/>
              <a:gd name="f22" fmla="val 3332"/>
              <a:gd name="f23" fmla="val 4873"/>
              <a:gd name="f24" fmla="val 3259"/>
              <a:gd name="f25" fmla="val 4337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2" y="f12"/>
                </a:lnTo>
                <a:lnTo>
                  <a:pt x="f13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19"/>
                </a:lnTo>
                <a:lnTo>
                  <a:pt x="f20" y="f18"/>
                </a:lnTo>
                <a:lnTo>
                  <a:pt x="f21" y="f16"/>
                </a:lnTo>
                <a:lnTo>
                  <a:pt x="f22" y="f14"/>
                </a:lnTo>
                <a:lnTo>
                  <a:pt x="f23" y="f12"/>
                </a:lnTo>
                <a:lnTo>
                  <a:pt x="f24" y="f11"/>
                </a:lnTo>
                <a:lnTo>
                  <a:pt x="f25" y="f9"/>
                </a:lnTo>
                <a:lnTo>
                  <a:pt x="f26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27;p2">
            <a:extLst>
              <a:ext uri="{FF2B5EF4-FFF2-40B4-BE49-F238E27FC236}">
                <a16:creationId xmlns:a16="http://schemas.microsoft.com/office/drawing/2014/main" id="{8073FD41-5869-417C-933E-3957C2945533}"/>
              </a:ext>
            </a:extLst>
          </p:cNvPr>
          <p:cNvSpPr/>
          <p:nvPr/>
        </p:nvSpPr>
        <p:spPr>
          <a:xfrm>
            <a:off x="4571981" y="4090623"/>
            <a:ext cx="277310" cy="270625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28;p2">
            <a:extLst>
              <a:ext uri="{FF2B5EF4-FFF2-40B4-BE49-F238E27FC236}">
                <a16:creationId xmlns:a16="http://schemas.microsoft.com/office/drawing/2014/main" id="{135B239D-0BC8-4CCF-A0D9-CE94F6E60738}"/>
              </a:ext>
            </a:extLst>
          </p:cNvPr>
          <p:cNvSpPr/>
          <p:nvPr/>
        </p:nvSpPr>
        <p:spPr>
          <a:xfrm>
            <a:off x="3326642" y="4549505"/>
            <a:ext cx="428368" cy="418219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29;p2">
            <a:extLst>
              <a:ext uri="{FF2B5EF4-FFF2-40B4-BE49-F238E27FC236}">
                <a16:creationId xmlns:a16="http://schemas.microsoft.com/office/drawing/2014/main" id="{7036EF8C-4DED-42EB-968A-0EA8C84AD1F4}"/>
              </a:ext>
            </a:extLst>
          </p:cNvPr>
          <p:cNvSpPr/>
          <p:nvPr/>
        </p:nvSpPr>
        <p:spPr>
          <a:xfrm>
            <a:off x="8225457" y="3852339"/>
            <a:ext cx="428350" cy="371977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30;p2">
            <a:extLst>
              <a:ext uri="{FF2B5EF4-FFF2-40B4-BE49-F238E27FC236}">
                <a16:creationId xmlns:a16="http://schemas.microsoft.com/office/drawing/2014/main" id="{9A430F23-5734-47FA-B133-C173441C4B8F}"/>
              </a:ext>
            </a:extLst>
          </p:cNvPr>
          <p:cNvSpPr/>
          <p:nvPr/>
        </p:nvSpPr>
        <p:spPr>
          <a:xfrm>
            <a:off x="444361" y="3284469"/>
            <a:ext cx="362760" cy="383865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095"/>
              <a:gd name="f5" fmla="val 2534"/>
              <a:gd name="f6" fmla="val 2510"/>
              <a:gd name="f7" fmla="val 1462"/>
              <a:gd name="f8" fmla="val 1"/>
              <a:gd name="f9" fmla="val 1140"/>
              <a:gd name="f10" fmla="val 920"/>
              <a:gd name="f11" fmla="val 323"/>
              <a:gd name="f12" fmla="val 616"/>
              <a:gd name="f13" fmla="val 969"/>
              <a:gd name="f14" fmla="val 1182"/>
              <a:gd name="f15" fmla="val 1432"/>
              <a:gd name="f16" fmla="val 926"/>
              <a:gd name="f17" fmla="val 1669"/>
              <a:gd name="f18" fmla="val 384"/>
              <a:gd name="f19" fmla="val 1158"/>
              <a:gd name="f20" fmla="val 1992"/>
              <a:gd name="f21" fmla="val 1761"/>
              <a:gd name="f22" fmla="val 1998"/>
              <a:gd name="f23" fmla="val 2924"/>
              <a:gd name="f24" fmla="val 1956"/>
              <a:gd name="f25" fmla="val 2601"/>
              <a:gd name="f26" fmla="val 1785"/>
              <a:gd name="f27" fmla="*/ f0 1 2925"/>
              <a:gd name="f28" fmla="*/ f1 1 3095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2925"/>
              <a:gd name="f35" fmla="*/ f32 1 3095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2925" h="3095">
                <a:moveTo>
                  <a:pt x="f5" y="f6"/>
                </a:moveTo>
                <a:lnTo>
                  <a:pt x="f5" y="f6"/>
                </a:lnTo>
                <a:lnTo>
                  <a:pt x="f5" y="f6"/>
                </a:lnTo>
                <a:close/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1" y="f12"/>
                </a:lnTo>
                <a:lnTo>
                  <a:pt x="f13" y="f14"/>
                </a:lnTo>
                <a:lnTo>
                  <a:pt x="f8" y="f15"/>
                </a:lnTo>
                <a:lnTo>
                  <a:pt x="f16" y="f17"/>
                </a:lnTo>
                <a:lnTo>
                  <a:pt x="f18" y="f6"/>
                </a:lnTo>
                <a:lnTo>
                  <a:pt x="f19" y="f20"/>
                </a:lnTo>
                <a:lnTo>
                  <a:pt x="f7" y="f4"/>
                </a:lnTo>
                <a:lnTo>
                  <a:pt x="f21" y="f20"/>
                </a:lnTo>
                <a:lnTo>
                  <a:pt x="f5" y="f6"/>
                </a:lnTo>
                <a:lnTo>
                  <a:pt x="f22" y="f17"/>
                </a:lnTo>
                <a:lnTo>
                  <a:pt x="f23" y="f15"/>
                </a:lnTo>
                <a:lnTo>
                  <a:pt x="f24" y="f14"/>
                </a:lnTo>
                <a:lnTo>
                  <a:pt x="f25" y="f12"/>
                </a:lnTo>
                <a:lnTo>
                  <a:pt x="f25" y="f12"/>
                </a:lnTo>
                <a:lnTo>
                  <a:pt x="f26" y="f10"/>
                </a:lnTo>
                <a:lnTo>
                  <a:pt x="f7" y="f8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32;p2">
            <a:extLst>
              <a:ext uri="{FF2B5EF4-FFF2-40B4-BE49-F238E27FC236}">
                <a16:creationId xmlns:a16="http://schemas.microsoft.com/office/drawing/2014/main" id="{D4D47ADE-C8A0-4A79-BC2A-9D06142F015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76139" y="768096"/>
            <a:ext cx="3991804" cy="2257799"/>
          </a:xfrm>
        </p:spPr>
        <p:txBody>
          <a:bodyPr anchor="ctr" anchorCtr="1"/>
          <a:lstStyle>
            <a:lvl1pPr algn="ctr">
              <a:defRPr sz="5600">
                <a:solidFill>
                  <a:srgbClr val="413554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4" name="Google Shape;33;p2">
            <a:extLst>
              <a:ext uri="{FF2B5EF4-FFF2-40B4-BE49-F238E27FC236}">
                <a16:creationId xmlns:a16="http://schemas.microsoft.com/office/drawing/2014/main" id="{C2D2813B-9BB5-428D-9BAC-72A3880BC35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40789" y="2875723"/>
            <a:ext cx="2662504" cy="792601"/>
          </a:xfrm>
        </p:spPr>
        <p:txBody>
          <a:bodyPr anchorCtr="1"/>
          <a:lstStyle>
            <a:lvl1pPr algn="ctr">
              <a:buNone/>
              <a:defRPr sz="1600"/>
            </a:lvl1pPr>
          </a:lstStyle>
          <a:p>
            <a:pPr lvl="0"/>
            <a:endParaRPr lang="es-PE"/>
          </a:p>
        </p:txBody>
      </p:sp>
      <p:sp>
        <p:nvSpPr>
          <p:cNvPr id="25" name="Google Shape;19;p2">
            <a:extLst>
              <a:ext uri="{FF2B5EF4-FFF2-40B4-BE49-F238E27FC236}">
                <a16:creationId xmlns:a16="http://schemas.microsoft.com/office/drawing/2014/main" id="{353B0BFD-AF6B-4080-BA9B-62B61550A3D1}"/>
              </a:ext>
            </a:extLst>
          </p:cNvPr>
          <p:cNvSpPr/>
          <p:nvPr/>
        </p:nvSpPr>
        <p:spPr>
          <a:xfrm>
            <a:off x="475908" y="371904"/>
            <a:ext cx="604473" cy="639979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9059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0;p13">
            <a:extLst>
              <a:ext uri="{FF2B5EF4-FFF2-40B4-BE49-F238E27FC236}">
                <a16:creationId xmlns:a16="http://schemas.microsoft.com/office/drawing/2014/main" id="{FC4FF91B-D958-4D72-86C9-3825C1D6C33A}"/>
              </a:ext>
            </a:extLst>
          </p:cNvPr>
          <p:cNvSpPr/>
          <p:nvPr/>
        </p:nvSpPr>
        <p:spPr>
          <a:xfrm>
            <a:off x="1033052" y="1429545"/>
            <a:ext cx="1265995" cy="126599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71;p13">
            <a:extLst>
              <a:ext uri="{FF2B5EF4-FFF2-40B4-BE49-F238E27FC236}">
                <a16:creationId xmlns:a16="http://schemas.microsoft.com/office/drawing/2014/main" id="{BC0260CA-7DA6-479A-810E-7C3A7BA020AC}"/>
              </a:ext>
            </a:extLst>
          </p:cNvPr>
          <p:cNvSpPr/>
          <p:nvPr/>
        </p:nvSpPr>
        <p:spPr>
          <a:xfrm>
            <a:off x="1033052" y="3108447"/>
            <a:ext cx="1265995" cy="126599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72;p13">
            <a:extLst>
              <a:ext uri="{FF2B5EF4-FFF2-40B4-BE49-F238E27FC236}">
                <a16:creationId xmlns:a16="http://schemas.microsoft.com/office/drawing/2014/main" id="{87A39959-99BD-48AC-87B3-5EED1139342F}"/>
              </a:ext>
            </a:extLst>
          </p:cNvPr>
          <p:cNvSpPr/>
          <p:nvPr/>
        </p:nvSpPr>
        <p:spPr>
          <a:xfrm>
            <a:off x="4785923" y="1429545"/>
            <a:ext cx="1265995" cy="126599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73;p13">
            <a:extLst>
              <a:ext uri="{FF2B5EF4-FFF2-40B4-BE49-F238E27FC236}">
                <a16:creationId xmlns:a16="http://schemas.microsoft.com/office/drawing/2014/main" id="{3473A92C-8CC2-4804-BFE3-4303508A5685}"/>
              </a:ext>
            </a:extLst>
          </p:cNvPr>
          <p:cNvSpPr/>
          <p:nvPr/>
        </p:nvSpPr>
        <p:spPr>
          <a:xfrm>
            <a:off x="4785923" y="3108447"/>
            <a:ext cx="1265995" cy="126599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74;p13">
            <a:extLst>
              <a:ext uri="{FF2B5EF4-FFF2-40B4-BE49-F238E27FC236}">
                <a16:creationId xmlns:a16="http://schemas.microsoft.com/office/drawing/2014/main" id="{6DCF9BBE-0C51-48B3-B074-B9A684417B6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71697" y="2018922"/>
            <a:ext cx="2103001" cy="539998"/>
          </a:xfrm>
        </p:spPr>
        <p:txBody>
          <a:bodyPr anchor="ctr"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175;p13">
            <a:extLst>
              <a:ext uri="{FF2B5EF4-FFF2-40B4-BE49-F238E27FC236}">
                <a16:creationId xmlns:a16="http://schemas.microsoft.com/office/drawing/2014/main" id="{B5367F67-E35B-42BE-90F4-817DB0AE0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0498" y="1563953"/>
            <a:ext cx="1031095" cy="997198"/>
          </a:xfrm>
        </p:spPr>
        <p:txBody>
          <a:bodyPr anchor="ctr" anchorCtr="1"/>
          <a:lstStyle>
            <a:lvl1pPr algn="ctr">
              <a:defRPr sz="4700">
                <a:solidFill>
                  <a:srgbClr val="413554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8" name="Google Shape;176;p13">
            <a:extLst>
              <a:ext uri="{FF2B5EF4-FFF2-40B4-BE49-F238E27FC236}">
                <a16:creationId xmlns:a16="http://schemas.microsoft.com/office/drawing/2014/main" id="{81A2E038-D106-4583-95A5-18BAC160F2E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29442" y="2017779"/>
            <a:ext cx="2103001" cy="539998"/>
          </a:xfrm>
        </p:spPr>
        <p:txBody>
          <a:bodyPr anchor="ctr"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177;p13">
            <a:extLst>
              <a:ext uri="{FF2B5EF4-FFF2-40B4-BE49-F238E27FC236}">
                <a16:creationId xmlns:a16="http://schemas.microsoft.com/office/drawing/2014/main" id="{CE728AEF-ED47-4A2B-AC3F-7FC610D0C3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03378" y="1563953"/>
            <a:ext cx="1031095" cy="997198"/>
          </a:xfrm>
        </p:spPr>
        <p:txBody>
          <a:bodyPr anchor="ctr" anchorCtr="1"/>
          <a:lstStyle>
            <a:lvl1pPr algn="ctr">
              <a:defRPr sz="4700">
                <a:solidFill>
                  <a:srgbClr val="413554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0" name="Google Shape;178;p13">
            <a:extLst>
              <a:ext uri="{FF2B5EF4-FFF2-40B4-BE49-F238E27FC236}">
                <a16:creationId xmlns:a16="http://schemas.microsoft.com/office/drawing/2014/main" id="{1D941B7C-4733-4CD8-8F81-6B1FCAA308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71697" y="3238119"/>
            <a:ext cx="2103001" cy="428396"/>
          </a:xfrm>
        </p:spPr>
        <p:txBody>
          <a:bodyPr anchor="ctr"/>
          <a:lstStyle>
            <a:lvl1pPr>
              <a:defRPr sz="2000">
                <a:solidFill>
                  <a:srgbClr val="413554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179;p13">
            <a:extLst>
              <a:ext uri="{FF2B5EF4-FFF2-40B4-BE49-F238E27FC236}">
                <a16:creationId xmlns:a16="http://schemas.microsoft.com/office/drawing/2014/main" id="{C1F5C205-4D67-488F-B939-EC46DBE8A0D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71697" y="3695319"/>
            <a:ext cx="2103001" cy="539998"/>
          </a:xfrm>
        </p:spPr>
        <p:txBody>
          <a:bodyPr anchor="ctr"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2" name="Google Shape;180;p13">
            <a:extLst>
              <a:ext uri="{FF2B5EF4-FFF2-40B4-BE49-F238E27FC236}">
                <a16:creationId xmlns:a16="http://schemas.microsoft.com/office/drawing/2014/main" id="{86EA73B6-20A5-4F39-B765-51CDBB94FF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0498" y="3242846"/>
            <a:ext cx="1031095" cy="997198"/>
          </a:xfrm>
        </p:spPr>
        <p:txBody>
          <a:bodyPr anchor="ctr" anchorCtr="1"/>
          <a:lstStyle>
            <a:lvl1pPr algn="ctr">
              <a:defRPr sz="4700">
                <a:solidFill>
                  <a:srgbClr val="413554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3" name="Google Shape;181;p13">
            <a:extLst>
              <a:ext uri="{FF2B5EF4-FFF2-40B4-BE49-F238E27FC236}">
                <a16:creationId xmlns:a16="http://schemas.microsoft.com/office/drawing/2014/main" id="{95F9F8AE-DDC4-40DD-8E2E-DAD543F93F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29442" y="3236976"/>
            <a:ext cx="2103001" cy="428396"/>
          </a:xfrm>
        </p:spPr>
        <p:txBody>
          <a:bodyPr anchor="ctr"/>
          <a:lstStyle>
            <a:lvl1pPr>
              <a:defRPr sz="2000">
                <a:solidFill>
                  <a:srgbClr val="413554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4" name="Google Shape;182;p13">
            <a:extLst>
              <a:ext uri="{FF2B5EF4-FFF2-40B4-BE49-F238E27FC236}">
                <a16:creationId xmlns:a16="http://schemas.microsoft.com/office/drawing/2014/main" id="{A0378A2C-274A-4E82-A8F7-F1883FD8609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29442" y="3694176"/>
            <a:ext cx="2103001" cy="539998"/>
          </a:xfrm>
        </p:spPr>
        <p:txBody>
          <a:bodyPr anchor="ctr"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5" name="Google Shape;183;p13">
            <a:extLst>
              <a:ext uri="{FF2B5EF4-FFF2-40B4-BE49-F238E27FC236}">
                <a16:creationId xmlns:a16="http://schemas.microsoft.com/office/drawing/2014/main" id="{A884F701-735F-4F73-8F56-2FB68590CB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03378" y="3242846"/>
            <a:ext cx="1031095" cy="997198"/>
          </a:xfrm>
        </p:spPr>
        <p:txBody>
          <a:bodyPr anchor="ctr" anchorCtr="1"/>
          <a:lstStyle>
            <a:lvl1pPr algn="ctr">
              <a:defRPr sz="4700">
                <a:solidFill>
                  <a:srgbClr val="413554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6" name="Google Shape;184;p13">
            <a:extLst>
              <a:ext uri="{FF2B5EF4-FFF2-40B4-BE49-F238E27FC236}">
                <a16:creationId xmlns:a16="http://schemas.microsoft.com/office/drawing/2014/main" id="{758F8D42-CD4D-42EA-8035-E725964C2F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71697" y="1561722"/>
            <a:ext cx="2103001" cy="428396"/>
          </a:xfrm>
        </p:spPr>
        <p:txBody>
          <a:bodyPr anchor="ctr"/>
          <a:lstStyle>
            <a:lvl1pPr>
              <a:defRPr sz="2000">
                <a:solidFill>
                  <a:srgbClr val="413554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7" name="Google Shape;185;p13">
            <a:extLst>
              <a:ext uri="{FF2B5EF4-FFF2-40B4-BE49-F238E27FC236}">
                <a16:creationId xmlns:a16="http://schemas.microsoft.com/office/drawing/2014/main" id="{375761CB-8FD5-4697-B886-3D6C94701D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29442" y="1560579"/>
            <a:ext cx="2103001" cy="428396"/>
          </a:xfrm>
        </p:spPr>
        <p:txBody>
          <a:bodyPr anchor="ctr"/>
          <a:lstStyle>
            <a:lvl1pPr>
              <a:defRPr sz="2000">
                <a:solidFill>
                  <a:srgbClr val="413554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8" name="Google Shape;186;p13">
            <a:extLst>
              <a:ext uri="{FF2B5EF4-FFF2-40B4-BE49-F238E27FC236}">
                <a16:creationId xmlns:a16="http://schemas.microsoft.com/office/drawing/2014/main" id="{B2B09FD2-0FC2-4236-BD87-BBC6964E00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19" name="Google Shape;187;p13">
            <a:extLst>
              <a:ext uri="{FF2B5EF4-FFF2-40B4-BE49-F238E27FC236}">
                <a16:creationId xmlns:a16="http://schemas.microsoft.com/office/drawing/2014/main" id="{30ACDC2A-B12C-4F62-B70A-D64A6DA36D9E}"/>
              </a:ext>
            </a:extLst>
          </p:cNvPr>
          <p:cNvSpPr/>
          <p:nvPr/>
        </p:nvSpPr>
        <p:spPr>
          <a:xfrm>
            <a:off x="8543431" y="179322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188;p13">
            <a:extLst>
              <a:ext uri="{FF2B5EF4-FFF2-40B4-BE49-F238E27FC236}">
                <a16:creationId xmlns:a16="http://schemas.microsoft.com/office/drawing/2014/main" id="{CD6A02CE-7C51-470A-A00E-2540A4692719}"/>
              </a:ext>
            </a:extLst>
          </p:cNvPr>
          <p:cNvSpPr/>
          <p:nvPr/>
        </p:nvSpPr>
        <p:spPr>
          <a:xfrm>
            <a:off x="8085947" y="690582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189;p13">
            <a:extLst>
              <a:ext uri="{FF2B5EF4-FFF2-40B4-BE49-F238E27FC236}">
                <a16:creationId xmlns:a16="http://schemas.microsoft.com/office/drawing/2014/main" id="{8D790EA8-2FC2-4339-BCBE-A858B5365A2A}"/>
              </a:ext>
            </a:extLst>
          </p:cNvPr>
          <p:cNvSpPr/>
          <p:nvPr/>
        </p:nvSpPr>
        <p:spPr>
          <a:xfrm>
            <a:off x="7521122" y="136602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190;p13">
            <a:extLst>
              <a:ext uri="{FF2B5EF4-FFF2-40B4-BE49-F238E27FC236}">
                <a16:creationId xmlns:a16="http://schemas.microsoft.com/office/drawing/2014/main" id="{B4CA972E-6B1B-4774-8D12-DD374C45486A}"/>
              </a:ext>
            </a:extLst>
          </p:cNvPr>
          <p:cNvSpPr/>
          <p:nvPr/>
        </p:nvSpPr>
        <p:spPr>
          <a:xfrm>
            <a:off x="8795192" y="760369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191;p13">
            <a:extLst>
              <a:ext uri="{FF2B5EF4-FFF2-40B4-BE49-F238E27FC236}">
                <a16:creationId xmlns:a16="http://schemas.microsoft.com/office/drawing/2014/main" id="{50DC1FAE-0B24-40A4-B609-435A693B6777}"/>
              </a:ext>
            </a:extLst>
          </p:cNvPr>
          <p:cNvSpPr/>
          <p:nvPr/>
        </p:nvSpPr>
        <p:spPr>
          <a:xfrm>
            <a:off x="8538804" y="1153323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192;p13">
            <a:extLst>
              <a:ext uri="{FF2B5EF4-FFF2-40B4-BE49-F238E27FC236}">
                <a16:creationId xmlns:a16="http://schemas.microsoft.com/office/drawing/2014/main" id="{147E7720-5373-448F-9733-2BDA0D970EF5}"/>
              </a:ext>
            </a:extLst>
          </p:cNvPr>
          <p:cNvSpPr/>
          <p:nvPr/>
        </p:nvSpPr>
        <p:spPr>
          <a:xfrm>
            <a:off x="131865" y="259570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193;p13">
            <a:extLst>
              <a:ext uri="{FF2B5EF4-FFF2-40B4-BE49-F238E27FC236}">
                <a16:creationId xmlns:a16="http://schemas.microsoft.com/office/drawing/2014/main" id="{0E2DE57B-D641-460E-82B0-819428374F59}"/>
              </a:ext>
            </a:extLst>
          </p:cNvPr>
          <p:cNvSpPr/>
          <p:nvPr/>
        </p:nvSpPr>
        <p:spPr>
          <a:xfrm>
            <a:off x="846185" y="203106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Google Shape;194;p13">
            <a:extLst>
              <a:ext uri="{FF2B5EF4-FFF2-40B4-BE49-F238E27FC236}">
                <a16:creationId xmlns:a16="http://schemas.microsoft.com/office/drawing/2014/main" id="{38610E01-AE4A-40A5-B002-E96A8BF817C6}"/>
              </a:ext>
            </a:extLst>
          </p:cNvPr>
          <p:cNvSpPr/>
          <p:nvPr/>
        </p:nvSpPr>
        <p:spPr>
          <a:xfrm>
            <a:off x="529382" y="825154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Google Shape;195;p13">
            <a:extLst>
              <a:ext uri="{FF2B5EF4-FFF2-40B4-BE49-F238E27FC236}">
                <a16:creationId xmlns:a16="http://schemas.microsoft.com/office/drawing/2014/main" id="{60680BDD-A364-4835-9095-748D10EF7519}"/>
              </a:ext>
            </a:extLst>
          </p:cNvPr>
          <p:cNvSpPr/>
          <p:nvPr/>
        </p:nvSpPr>
        <p:spPr>
          <a:xfrm>
            <a:off x="140488" y="1153323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Google Shape;196;p13">
            <a:extLst>
              <a:ext uri="{FF2B5EF4-FFF2-40B4-BE49-F238E27FC236}">
                <a16:creationId xmlns:a16="http://schemas.microsoft.com/office/drawing/2014/main" id="{14F2A7B6-A16A-43B8-A70C-85156E7DBCDF}"/>
              </a:ext>
            </a:extLst>
          </p:cNvPr>
          <p:cNvSpPr/>
          <p:nvPr/>
        </p:nvSpPr>
        <p:spPr>
          <a:xfrm>
            <a:off x="1033052" y="452253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9033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8;p14">
            <a:extLst>
              <a:ext uri="{FF2B5EF4-FFF2-40B4-BE49-F238E27FC236}">
                <a16:creationId xmlns:a16="http://schemas.microsoft.com/office/drawing/2014/main" id="{F3A00168-3531-4196-AD19-748DA09813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99" y="1723799"/>
            <a:ext cx="2051401" cy="428396"/>
          </a:xfrm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2000">
                <a:solidFill>
                  <a:srgbClr val="2129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99;p14">
            <a:extLst>
              <a:ext uri="{FF2B5EF4-FFF2-40B4-BE49-F238E27FC236}">
                <a16:creationId xmlns:a16="http://schemas.microsoft.com/office/drawing/2014/main" id="{AEE8C510-5598-424C-81C0-B579B652C2E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0099" y="2083798"/>
            <a:ext cx="2051401" cy="538197"/>
          </a:xfrm>
        </p:spPr>
        <p:txBody>
          <a:bodyPr lIns="0" tIns="0" rIns="0" bIns="0" anchor="ctr"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200;p14">
            <a:extLst>
              <a:ext uri="{FF2B5EF4-FFF2-40B4-BE49-F238E27FC236}">
                <a16:creationId xmlns:a16="http://schemas.microsoft.com/office/drawing/2014/main" id="{A04A1982-21B2-4012-BBE6-5AD26B4F49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6381" y="1723799"/>
            <a:ext cx="2051401" cy="429301"/>
          </a:xfrm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2000">
                <a:solidFill>
                  <a:srgbClr val="2129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201;p14">
            <a:extLst>
              <a:ext uri="{FF2B5EF4-FFF2-40B4-BE49-F238E27FC236}">
                <a16:creationId xmlns:a16="http://schemas.microsoft.com/office/drawing/2014/main" id="{E5066943-02B8-4E5E-AFF8-D19B16B5551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46381" y="2083798"/>
            <a:ext cx="2051401" cy="538197"/>
          </a:xfrm>
        </p:spPr>
        <p:txBody>
          <a:bodyPr lIns="0" tIns="0" rIns="0" bIns="0" anchor="ctr"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202;p14">
            <a:extLst>
              <a:ext uri="{FF2B5EF4-FFF2-40B4-BE49-F238E27FC236}">
                <a16:creationId xmlns:a16="http://schemas.microsoft.com/office/drawing/2014/main" id="{EE90DE1E-C662-488D-A877-1B17D9EA2C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72828" y="1723799"/>
            <a:ext cx="2051401" cy="429301"/>
          </a:xfrm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2000">
                <a:solidFill>
                  <a:srgbClr val="2129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203;p14">
            <a:extLst>
              <a:ext uri="{FF2B5EF4-FFF2-40B4-BE49-F238E27FC236}">
                <a16:creationId xmlns:a16="http://schemas.microsoft.com/office/drawing/2014/main" id="{3AF83B3D-304F-4BA4-939F-B30945B17AD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72828" y="2083798"/>
            <a:ext cx="2051401" cy="538197"/>
          </a:xfrm>
        </p:spPr>
        <p:txBody>
          <a:bodyPr lIns="0" tIns="0" rIns="0" bIns="0" anchor="ctr"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204;p14">
            <a:extLst>
              <a:ext uri="{FF2B5EF4-FFF2-40B4-BE49-F238E27FC236}">
                <a16:creationId xmlns:a16="http://schemas.microsoft.com/office/drawing/2014/main" id="{541DA943-4399-4F4D-9BE0-D8E7C1560D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99" y="3163796"/>
            <a:ext cx="2051401" cy="429301"/>
          </a:xfrm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2000">
                <a:solidFill>
                  <a:srgbClr val="2129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205;p14">
            <a:extLst>
              <a:ext uri="{FF2B5EF4-FFF2-40B4-BE49-F238E27FC236}">
                <a16:creationId xmlns:a16="http://schemas.microsoft.com/office/drawing/2014/main" id="{F25E5D40-AD68-483F-80F9-BF034B8E377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0099" y="3523795"/>
            <a:ext cx="2051401" cy="538197"/>
          </a:xfrm>
        </p:spPr>
        <p:txBody>
          <a:bodyPr lIns="0" tIns="0" rIns="0" bIns="0" anchor="ctr"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206;p14">
            <a:extLst>
              <a:ext uri="{FF2B5EF4-FFF2-40B4-BE49-F238E27FC236}">
                <a16:creationId xmlns:a16="http://schemas.microsoft.com/office/drawing/2014/main" id="{EC679854-DC81-44A9-960D-40F10CF68F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6381" y="3164390"/>
            <a:ext cx="2051401" cy="429301"/>
          </a:xfrm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2000">
                <a:solidFill>
                  <a:srgbClr val="2129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207;p14">
            <a:extLst>
              <a:ext uri="{FF2B5EF4-FFF2-40B4-BE49-F238E27FC236}">
                <a16:creationId xmlns:a16="http://schemas.microsoft.com/office/drawing/2014/main" id="{B71BF6D3-8FD7-4193-93A5-44A31972D1F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46381" y="3524399"/>
            <a:ext cx="2051401" cy="538197"/>
          </a:xfrm>
        </p:spPr>
        <p:txBody>
          <a:bodyPr lIns="0" tIns="0" rIns="0" bIns="0" anchor="ctr"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2" name="Google Shape;208;p14">
            <a:extLst>
              <a:ext uri="{FF2B5EF4-FFF2-40B4-BE49-F238E27FC236}">
                <a16:creationId xmlns:a16="http://schemas.microsoft.com/office/drawing/2014/main" id="{299284EC-0A76-4940-B633-4ABBCE2913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72828" y="3164390"/>
            <a:ext cx="2051401" cy="429301"/>
          </a:xfrm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2000">
                <a:solidFill>
                  <a:srgbClr val="2129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3" name="Google Shape;209;p14">
            <a:extLst>
              <a:ext uri="{FF2B5EF4-FFF2-40B4-BE49-F238E27FC236}">
                <a16:creationId xmlns:a16="http://schemas.microsoft.com/office/drawing/2014/main" id="{87E217BB-A7F6-40E6-90BF-7EF2841C7DB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72828" y="3524399"/>
            <a:ext cx="2051401" cy="538197"/>
          </a:xfrm>
        </p:spPr>
        <p:txBody>
          <a:bodyPr lIns="0" tIns="0" rIns="0" bIns="0" anchor="ctr"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4" name="Google Shape;210;p14">
            <a:extLst>
              <a:ext uri="{FF2B5EF4-FFF2-40B4-BE49-F238E27FC236}">
                <a16:creationId xmlns:a16="http://schemas.microsoft.com/office/drawing/2014/main" id="{1103C6F8-CE75-4C81-8067-8E3763D626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15" name="Google Shape;211;p14">
            <a:extLst>
              <a:ext uri="{FF2B5EF4-FFF2-40B4-BE49-F238E27FC236}">
                <a16:creationId xmlns:a16="http://schemas.microsoft.com/office/drawing/2014/main" id="{C30CD7A9-7858-4779-91D7-F7859F38A76E}"/>
              </a:ext>
            </a:extLst>
          </p:cNvPr>
          <p:cNvSpPr/>
          <p:nvPr/>
        </p:nvSpPr>
        <p:spPr>
          <a:xfrm>
            <a:off x="8543431" y="179322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212;p14">
            <a:extLst>
              <a:ext uri="{FF2B5EF4-FFF2-40B4-BE49-F238E27FC236}">
                <a16:creationId xmlns:a16="http://schemas.microsoft.com/office/drawing/2014/main" id="{B179727F-7CD6-40A9-A616-19C40FAC5CFF}"/>
              </a:ext>
            </a:extLst>
          </p:cNvPr>
          <p:cNvSpPr/>
          <p:nvPr/>
        </p:nvSpPr>
        <p:spPr>
          <a:xfrm>
            <a:off x="8085947" y="690582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213;p14">
            <a:extLst>
              <a:ext uri="{FF2B5EF4-FFF2-40B4-BE49-F238E27FC236}">
                <a16:creationId xmlns:a16="http://schemas.microsoft.com/office/drawing/2014/main" id="{3B733101-2FB8-4B42-B0DE-4B7A0F9A35CC}"/>
              </a:ext>
            </a:extLst>
          </p:cNvPr>
          <p:cNvSpPr/>
          <p:nvPr/>
        </p:nvSpPr>
        <p:spPr>
          <a:xfrm>
            <a:off x="7521122" y="136602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214;p14">
            <a:extLst>
              <a:ext uri="{FF2B5EF4-FFF2-40B4-BE49-F238E27FC236}">
                <a16:creationId xmlns:a16="http://schemas.microsoft.com/office/drawing/2014/main" id="{AF3FC6BB-929D-40CC-88E8-273226587CE1}"/>
              </a:ext>
            </a:extLst>
          </p:cNvPr>
          <p:cNvSpPr/>
          <p:nvPr/>
        </p:nvSpPr>
        <p:spPr>
          <a:xfrm>
            <a:off x="8795192" y="760369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215;p14">
            <a:extLst>
              <a:ext uri="{FF2B5EF4-FFF2-40B4-BE49-F238E27FC236}">
                <a16:creationId xmlns:a16="http://schemas.microsoft.com/office/drawing/2014/main" id="{5A8E07E8-5231-421A-8E3A-B77181942A96}"/>
              </a:ext>
            </a:extLst>
          </p:cNvPr>
          <p:cNvSpPr/>
          <p:nvPr/>
        </p:nvSpPr>
        <p:spPr>
          <a:xfrm>
            <a:off x="8538804" y="1153323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EF2F2F4D-832E-4A6C-9A16-D3BCA6E0191A}"/>
              </a:ext>
            </a:extLst>
          </p:cNvPr>
          <p:cNvSpPr/>
          <p:nvPr/>
        </p:nvSpPr>
        <p:spPr>
          <a:xfrm>
            <a:off x="131865" y="259570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217;p14">
            <a:extLst>
              <a:ext uri="{FF2B5EF4-FFF2-40B4-BE49-F238E27FC236}">
                <a16:creationId xmlns:a16="http://schemas.microsoft.com/office/drawing/2014/main" id="{866BF68D-4D01-429B-BAB6-A8E66264C683}"/>
              </a:ext>
            </a:extLst>
          </p:cNvPr>
          <p:cNvSpPr/>
          <p:nvPr/>
        </p:nvSpPr>
        <p:spPr>
          <a:xfrm>
            <a:off x="846185" y="203106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218;p14">
            <a:extLst>
              <a:ext uri="{FF2B5EF4-FFF2-40B4-BE49-F238E27FC236}">
                <a16:creationId xmlns:a16="http://schemas.microsoft.com/office/drawing/2014/main" id="{05D66320-F9ED-46EC-8A6B-E61347B465D7}"/>
              </a:ext>
            </a:extLst>
          </p:cNvPr>
          <p:cNvSpPr/>
          <p:nvPr/>
        </p:nvSpPr>
        <p:spPr>
          <a:xfrm>
            <a:off x="529382" y="825154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219;p14">
            <a:extLst>
              <a:ext uri="{FF2B5EF4-FFF2-40B4-BE49-F238E27FC236}">
                <a16:creationId xmlns:a16="http://schemas.microsoft.com/office/drawing/2014/main" id="{C398425D-D9C2-4B2F-8893-F7E30C4F69DA}"/>
              </a:ext>
            </a:extLst>
          </p:cNvPr>
          <p:cNvSpPr/>
          <p:nvPr/>
        </p:nvSpPr>
        <p:spPr>
          <a:xfrm>
            <a:off x="140488" y="1153323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220;p14">
            <a:extLst>
              <a:ext uri="{FF2B5EF4-FFF2-40B4-BE49-F238E27FC236}">
                <a16:creationId xmlns:a16="http://schemas.microsoft.com/office/drawing/2014/main" id="{00C3D373-A697-4D9D-ADD9-A292314C4147}"/>
              </a:ext>
            </a:extLst>
          </p:cNvPr>
          <p:cNvSpPr/>
          <p:nvPr/>
        </p:nvSpPr>
        <p:spPr>
          <a:xfrm>
            <a:off x="1033052" y="452253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221;p14">
            <a:extLst>
              <a:ext uri="{FF2B5EF4-FFF2-40B4-BE49-F238E27FC236}">
                <a16:creationId xmlns:a16="http://schemas.microsoft.com/office/drawing/2014/main" id="{371739CC-E382-463E-84BD-0F85D5F55C40}"/>
              </a:ext>
            </a:extLst>
          </p:cNvPr>
          <p:cNvSpPr/>
          <p:nvPr/>
        </p:nvSpPr>
        <p:spPr>
          <a:xfrm rot="10799991">
            <a:off x="333765" y="4777703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Google Shape;222;p14">
            <a:extLst>
              <a:ext uri="{FF2B5EF4-FFF2-40B4-BE49-F238E27FC236}">
                <a16:creationId xmlns:a16="http://schemas.microsoft.com/office/drawing/2014/main" id="{EFB2BF05-467F-4F5C-8DB4-4806F2950866}"/>
              </a:ext>
            </a:extLst>
          </p:cNvPr>
          <p:cNvSpPr/>
          <p:nvPr/>
        </p:nvSpPr>
        <p:spPr>
          <a:xfrm rot="10799991">
            <a:off x="1150516" y="4581920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23;p14">
            <a:extLst>
              <a:ext uri="{FF2B5EF4-FFF2-40B4-BE49-F238E27FC236}">
                <a16:creationId xmlns:a16="http://schemas.microsoft.com/office/drawing/2014/main" id="{2C2D451A-AA67-4296-823A-613B167B6404}"/>
              </a:ext>
            </a:extLst>
          </p:cNvPr>
          <p:cNvSpPr/>
          <p:nvPr/>
        </p:nvSpPr>
        <p:spPr>
          <a:xfrm rot="10799991">
            <a:off x="146898" y="4244232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Google Shape;224;p14">
            <a:extLst>
              <a:ext uri="{FF2B5EF4-FFF2-40B4-BE49-F238E27FC236}">
                <a16:creationId xmlns:a16="http://schemas.microsoft.com/office/drawing/2014/main" id="{F7ADC239-7259-45D9-90C4-67DFF178685F}"/>
              </a:ext>
            </a:extLst>
          </p:cNvPr>
          <p:cNvSpPr/>
          <p:nvPr/>
        </p:nvSpPr>
        <p:spPr>
          <a:xfrm rot="10799991">
            <a:off x="201259" y="3669706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Google Shape;225;p14">
            <a:extLst>
              <a:ext uri="{FF2B5EF4-FFF2-40B4-BE49-F238E27FC236}">
                <a16:creationId xmlns:a16="http://schemas.microsoft.com/office/drawing/2014/main" id="{76261F55-D225-4344-9509-709CDA78FC9A}"/>
              </a:ext>
            </a:extLst>
          </p:cNvPr>
          <p:cNvSpPr/>
          <p:nvPr/>
        </p:nvSpPr>
        <p:spPr>
          <a:xfrm rot="10799991">
            <a:off x="8590961" y="4522585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Google Shape;226;p14">
            <a:extLst>
              <a:ext uri="{FF2B5EF4-FFF2-40B4-BE49-F238E27FC236}">
                <a16:creationId xmlns:a16="http://schemas.microsoft.com/office/drawing/2014/main" id="{25FF4BD0-A73B-4EAE-9D3B-957797FCD746}"/>
              </a:ext>
            </a:extLst>
          </p:cNvPr>
          <p:cNvSpPr/>
          <p:nvPr/>
        </p:nvSpPr>
        <p:spPr>
          <a:xfrm rot="10799991">
            <a:off x="8095915" y="4801495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Google Shape;227;p14">
            <a:extLst>
              <a:ext uri="{FF2B5EF4-FFF2-40B4-BE49-F238E27FC236}">
                <a16:creationId xmlns:a16="http://schemas.microsoft.com/office/drawing/2014/main" id="{EAC3A570-4B04-4E86-87D1-932B1C243866}"/>
              </a:ext>
            </a:extLst>
          </p:cNvPr>
          <p:cNvSpPr/>
          <p:nvPr/>
        </p:nvSpPr>
        <p:spPr>
          <a:xfrm rot="10799991">
            <a:off x="8347814" y="4131871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Google Shape;228;p14">
            <a:extLst>
              <a:ext uri="{FF2B5EF4-FFF2-40B4-BE49-F238E27FC236}">
                <a16:creationId xmlns:a16="http://schemas.microsoft.com/office/drawing/2014/main" id="{B10F1CD5-211F-452D-BDB3-7A46D5368EB8}"/>
              </a:ext>
            </a:extLst>
          </p:cNvPr>
          <p:cNvSpPr/>
          <p:nvPr/>
        </p:nvSpPr>
        <p:spPr>
          <a:xfrm rot="10799991">
            <a:off x="8599584" y="3711696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Google Shape;229;p14">
            <a:extLst>
              <a:ext uri="{FF2B5EF4-FFF2-40B4-BE49-F238E27FC236}">
                <a16:creationId xmlns:a16="http://schemas.microsoft.com/office/drawing/2014/main" id="{39ACCE6F-0421-485A-89D2-2095EA428AD5}"/>
              </a:ext>
            </a:extLst>
          </p:cNvPr>
          <p:cNvSpPr/>
          <p:nvPr/>
        </p:nvSpPr>
        <p:spPr>
          <a:xfrm rot="10799991">
            <a:off x="713241" y="4592088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9694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_1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1;p15">
            <a:extLst>
              <a:ext uri="{FF2B5EF4-FFF2-40B4-BE49-F238E27FC236}">
                <a16:creationId xmlns:a16="http://schemas.microsoft.com/office/drawing/2014/main" id="{1B57C0EC-7D0E-4744-9ED7-42DBBC2652AB}"/>
              </a:ext>
            </a:extLst>
          </p:cNvPr>
          <p:cNvSpPr/>
          <p:nvPr/>
        </p:nvSpPr>
        <p:spPr>
          <a:xfrm>
            <a:off x="637025" y="1603062"/>
            <a:ext cx="2200951" cy="1325733"/>
          </a:xfrm>
          <a:custGeom>
            <a:avLst/>
            <a:gdLst>
              <a:gd name="f0" fmla="val w"/>
              <a:gd name="f1" fmla="val h"/>
              <a:gd name="f2" fmla="val 0"/>
              <a:gd name="f3" fmla="val 49725"/>
              <a:gd name="f4" fmla="val 45336"/>
              <a:gd name="f5" fmla="val 23822"/>
              <a:gd name="f6" fmla="val 984"/>
              <a:gd name="f7" fmla="val 30955"/>
              <a:gd name="f8" fmla="val 1030"/>
              <a:gd name="f9" fmla="val 38065"/>
              <a:gd name="f10" fmla="val 1327"/>
              <a:gd name="f11" fmla="val 45153"/>
              <a:gd name="f12" fmla="val 1876"/>
              <a:gd name="f13" fmla="val 48696"/>
              <a:gd name="f14" fmla="val 2264"/>
              <a:gd name="f15" fmla="val 48673"/>
              <a:gd name="f16" fmla="val 6471"/>
              <a:gd name="f17" fmla="val 48650"/>
              <a:gd name="f18" fmla="val 10700"/>
              <a:gd name="f19" fmla="val 45655"/>
              <a:gd name="f20" fmla="val 10609"/>
              <a:gd name="f21" fmla="val 39689"/>
              <a:gd name="f22" fmla="val 10517"/>
              <a:gd name="f23" fmla="val 30727"/>
              <a:gd name="f24" fmla="val 24760"/>
              <a:gd name="f25" fmla="val 10792"/>
              <a:gd name="f26" fmla="val 18816"/>
              <a:gd name="f27" fmla="val 10997"/>
              <a:gd name="f28" fmla="val 12849"/>
              <a:gd name="f29" fmla="val 11295"/>
              <a:gd name="f30" fmla="val 9968"/>
              <a:gd name="f31" fmla="val 11500"/>
              <a:gd name="f32" fmla="val 4207"/>
              <a:gd name="f33" fmla="val 11912"/>
              <a:gd name="f34" fmla="val 1326"/>
              <a:gd name="f35" fmla="val 12003"/>
              <a:gd name="f36" fmla="val 9351"/>
              <a:gd name="f37" fmla="val 1258"/>
              <a:gd name="f38" fmla="val 6699"/>
              <a:gd name="f39" fmla="val 1212"/>
              <a:gd name="f40" fmla="val 6128"/>
              <a:gd name="f41" fmla="val 1075"/>
              <a:gd name="f42" fmla="val 4756"/>
              <a:gd name="f43" fmla="val 1121"/>
              <a:gd name="f44" fmla="val 3796"/>
              <a:gd name="f45" fmla="val 1281"/>
              <a:gd name="f46" fmla="val 3224"/>
              <a:gd name="f47" fmla="val 1624"/>
              <a:gd name="f48" fmla="val 2767"/>
              <a:gd name="f49" fmla="val 2172"/>
              <a:gd name="f50" fmla="val 2493"/>
              <a:gd name="f51" fmla="val 2561"/>
              <a:gd name="f52" fmla="val 2424"/>
              <a:gd name="f53" fmla="val 3613"/>
              <a:gd name="f54" fmla="val 5739"/>
              <a:gd name="f55" fmla="val 2241"/>
              <a:gd name="f56" fmla="val 8939"/>
              <a:gd name="f57" fmla="val 1830"/>
              <a:gd name="f58" fmla="val 11066"/>
              <a:gd name="f59" fmla="val 1601"/>
              <a:gd name="f60" fmla="val 13352"/>
              <a:gd name="f61" fmla="val 1418"/>
              <a:gd name="f62" fmla="val 17970"/>
              <a:gd name="f63" fmla="val 1167"/>
              <a:gd name="f64" fmla="val 20256"/>
              <a:gd name="f65" fmla="val 48627"/>
              <a:gd name="f66" fmla="val 11455"/>
              <a:gd name="f67" fmla="val 48536"/>
              <a:gd name="f68" fmla="val 26978"/>
              <a:gd name="f69" fmla="val 48399"/>
              <a:gd name="f70" fmla="val 42501"/>
              <a:gd name="f71" fmla="val 44261"/>
              <a:gd name="f72" fmla="val 42981"/>
              <a:gd name="f73" fmla="val 35962"/>
              <a:gd name="f74" fmla="val 43713"/>
              <a:gd name="f75" fmla="val 27663"/>
              <a:gd name="f76" fmla="val 44170"/>
              <a:gd name="f77" fmla="val 19341"/>
              <a:gd name="f78" fmla="val 44330"/>
              <a:gd name="f79" fmla="val 15181"/>
              <a:gd name="f80" fmla="val 44307"/>
              <a:gd name="f81" fmla="val 10951"/>
              <a:gd name="f82" fmla="val 44216"/>
              <a:gd name="f83" fmla="val 44055"/>
              <a:gd name="f84" fmla="val 4664"/>
              <a:gd name="f85" fmla="val 43941"/>
              <a:gd name="f86" fmla="val 2607"/>
              <a:gd name="f87" fmla="val 43804"/>
              <a:gd name="f88" fmla="val 2058"/>
              <a:gd name="f89" fmla="val 1555"/>
              <a:gd name="f90" fmla="val 43484"/>
              <a:gd name="f91" fmla="val 1029"/>
              <a:gd name="f92" fmla="val 42730"/>
              <a:gd name="f93" fmla="val 961"/>
              <a:gd name="f94" fmla="val 42409"/>
              <a:gd name="f95" fmla="val 892"/>
              <a:gd name="f96" fmla="val 41198"/>
              <a:gd name="f97" fmla="val 39940"/>
              <a:gd name="f98" fmla="val 31436"/>
              <a:gd name="f99" fmla="val 1098"/>
              <a:gd name="f100" fmla="val 22931"/>
              <a:gd name="f101" fmla="val 17879"/>
              <a:gd name="f102" fmla="val 1304"/>
              <a:gd name="f103" fmla="val 12826"/>
              <a:gd name="f104" fmla="val 2744"/>
              <a:gd name="f105" fmla="val 12895"/>
              <a:gd name="f106" fmla="val 5647"/>
              <a:gd name="f107" fmla="val 12803"/>
              <a:gd name="f108" fmla="val 12461"/>
              <a:gd name="f109" fmla="val 12232"/>
              <a:gd name="f110" fmla="val 11866"/>
              <a:gd name="f111" fmla="val 11638"/>
              <a:gd name="f112" fmla="val 42661"/>
              <a:gd name="f113" fmla="val 29218"/>
              <a:gd name="f114" fmla="val 1"/>
              <a:gd name="f115" fmla="val 21262"/>
              <a:gd name="f116" fmla="val 47"/>
              <a:gd name="f117" fmla="val 17284"/>
              <a:gd name="f118" fmla="val 207"/>
              <a:gd name="f119" fmla="val 13420"/>
              <a:gd name="f120" fmla="val 412"/>
              <a:gd name="f121" fmla="val 9557"/>
              <a:gd name="f122" fmla="val 732"/>
              <a:gd name="f123" fmla="val 7682"/>
              <a:gd name="f124" fmla="val 870"/>
              <a:gd name="f125" fmla="val 4847"/>
              <a:gd name="f126" fmla="val 2972"/>
              <a:gd name="f127" fmla="val 1350"/>
              <a:gd name="f128" fmla="val 1556"/>
              <a:gd name="f129" fmla="val 1669"/>
              <a:gd name="f130" fmla="val 1647"/>
              <a:gd name="f131" fmla="val 1990"/>
              <a:gd name="f132" fmla="val 663"/>
              <a:gd name="f133" fmla="val 2447"/>
              <a:gd name="f134" fmla="val 435"/>
              <a:gd name="f135" fmla="val 2996"/>
              <a:gd name="f136" fmla="val 275"/>
              <a:gd name="f137" fmla="val 3956"/>
              <a:gd name="f138" fmla="val 320"/>
              <a:gd name="f139" fmla="val 5351"/>
              <a:gd name="f140" fmla="val 343"/>
              <a:gd name="f141" fmla="val 6036"/>
              <a:gd name="f142" fmla="val 8437"/>
              <a:gd name="f143" fmla="val 503"/>
              <a:gd name="f144" fmla="val 10860"/>
              <a:gd name="f145" fmla="val 16233"/>
              <a:gd name="f146" fmla="val 252"/>
              <a:gd name="f147" fmla="val 21537"/>
              <a:gd name="f148" fmla="val 160"/>
              <a:gd name="f149" fmla="val 26063"/>
              <a:gd name="f150" fmla="val 46"/>
              <a:gd name="f151" fmla="val 35094"/>
              <a:gd name="f152" fmla="val 39620"/>
              <a:gd name="f153" fmla="val 40398"/>
              <a:gd name="f154" fmla="val 42021"/>
              <a:gd name="f155" fmla="val 183"/>
              <a:gd name="f156" fmla="val 43164"/>
              <a:gd name="f157" fmla="val 458"/>
              <a:gd name="f158" fmla="val 43827"/>
              <a:gd name="f159" fmla="val 938"/>
              <a:gd name="f160" fmla="val 44696"/>
              <a:gd name="f161" fmla="val 2081"/>
              <a:gd name="f162" fmla="val 44787"/>
              <a:gd name="f163" fmla="val 3110"/>
              <a:gd name="f164" fmla="val 44947"/>
              <a:gd name="f165" fmla="val 5190"/>
              <a:gd name="f166" fmla="val 45107"/>
              <a:gd name="f167" fmla="val 8345"/>
              <a:gd name="f168" fmla="val 45176"/>
              <a:gd name="f169" fmla="val 10403"/>
              <a:gd name="f170" fmla="val 45221"/>
              <a:gd name="f171" fmla="val 14906"/>
              <a:gd name="f172" fmla="val 23914"/>
              <a:gd name="f173" fmla="val 45290"/>
              <a:gd name="f174" fmla="val 28418"/>
              <a:gd name="f175" fmla="val 45130"/>
              <a:gd name="f176" fmla="val 45016"/>
              <a:gd name="f177" fmla="val 36053"/>
              <a:gd name="f178" fmla="val 44673"/>
              <a:gd name="f179" fmla="val 43689"/>
              <a:gd name="f180" fmla="val 43964"/>
              <a:gd name="f181" fmla="val 48765"/>
              <a:gd name="f182" fmla="val 43347"/>
              <a:gd name="f183" fmla="val 49016"/>
              <a:gd name="f184" fmla="val 43301"/>
              <a:gd name="f185" fmla="val 49359"/>
              <a:gd name="f186" fmla="val 49405"/>
              <a:gd name="f187" fmla="val 42707"/>
              <a:gd name="f188" fmla="val 49542"/>
              <a:gd name="f189" fmla="val 22360"/>
              <a:gd name="f190" fmla="val 2036"/>
              <a:gd name="f191" fmla="val 49679"/>
              <a:gd name="f192" fmla="val 1761"/>
              <a:gd name="f193" fmla="val 49313"/>
              <a:gd name="f194" fmla="val 1441"/>
              <a:gd name="f195" fmla="val 49062"/>
              <a:gd name="f196" fmla="val 1395"/>
              <a:gd name="f197" fmla="val 37174"/>
              <a:gd name="f198" fmla="val 298"/>
              <a:gd name="f199" fmla="*/ f0 1 49725"/>
              <a:gd name="f200" fmla="*/ f1 1 45336"/>
              <a:gd name="f201" fmla="val f2"/>
              <a:gd name="f202" fmla="val f3"/>
              <a:gd name="f203" fmla="val f4"/>
              <a:gd name="f204" fmla="+- f203 0 f201"/>
              <a:gd name="f205" fmla="+- f202 0 f201"/>
              <a:gd name="f206" fmla="*/ f205 1 49725"/>
              <a:gd name="f207" fmla="*/ f204 1 45336"/>
              <a:gd name="f208" fmla="*/ f201 1 f206"/>
              <a:gd name="f209" fmla="*/ f202 1 f206"/>
              <a:gd name="f210" fmla="*/ f201 1 f207"/>
              <a:gd name="f211" fmla="*/ f203 1 f207"/>
              <a:gd name="f212" fmla="*/ f208 f199 1"/>
              <a:gd name="f213" fmla="*/ f209 f199 1"/>
              <a:gd name="f214" fmla="*/ f211 f200 1"/>
              <a:gd name="f215" fmla="*/ f210 f2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2" t="f215" r="f213" b="f214"/>
            <a:pathLst>
              <a:path w="49725" h="453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0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4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2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41"/>
                </a:lnTo>
                <a:lnTo>
                  <a:pt x="f5" y="f6"/>
                </a:lnTo>
                <a:close/>
                <a:moveTo>
                  <a:pt x="f65" y="f66"/>
                </a:move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38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7"/>
                </a:lnTo>
                <a:lnTo>
                  <a:pt x="f89" y="f74"/>
                </a:lnTo>
                <a:lnTo>
                  <a:pt x="f34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3" y="f97"/>
                </a:lnTo>
                <a:lnTo>
                  <a:pt x="f93" y="f98"/>
                </a:lnTo>
                <a:lnTo>
                  <a:pt x="f99" y="f100"/>
                </a:lnTo>
                <a:lnTo>
                  <a:pt x="f39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30" y="f108"/>
                </a:lnTo>
                <a:lnTo>
                  <a:pt x="f28" y="f109"/>
                </a:lnTo>
                <a:lnTo>
                  <a:pt x="f26" y="f110"/>
                </a:lnTo>
                <a:lnTo>
                  <a:pt x="f24" y="f111"/>
                </a:lnTo>
                <a:lnTo>
                  <a:pt x="f23" y="f31"/>
                </a:lnTo>
                <a:lnTo>
                  <a:pt x="f112" y="f31"/>
                </a:lnTo>
                <a:lnTo>
                  <a:pt x="f65" y="f66"/>
                </a:lnTo>
                <a:close/>
                <a:moveTo>
                  <a:pt x="f113" y="f114"/>
                </a:move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99"/>
                </a:lnTo>
                <a:lnTo>
                  <a:pt x="f126" y="f127"/>
                </a:lnTo>
                <a:lnTo>
                  <a:pt x="f88" y="f128"/>
                </a:lnTo>
                <a:lnTo>
                  <a:pt x="f129" y="f130"/>
                </a:lnTo>
                <a:lnTo>
                  <a:pt x="f41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20" y="f142"/>
                </a:lnTo>
                <a:lnTo>
                  <a:pt x="f143" y="f144"/>
                </a:lnTo>
                <a:lnTo>
                  <a:pt x="f138" y="f145"/>
                </a:lnTo>
                <a:lnTo>
                  <a:pt x="f146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150" y="f152"/>
                </a:lnTo>
                <a:lnTo>
                  <a:pt x="f150" y="f153"/>
                </a:lnTo>
                <a:lnTo>
                  <a:pt x="f2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78"/>
                </a:lnTo>
                <a:lnTo>
                  <a:pt x="f47" y="f160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4"/>
                </a:lnTo>
                <a:lnTo>
                  <a:pt x="f172" y="f173"/>
                </a:lnTo>
                <a:lnTo>
                  <a:pt x="f174" y="f175"/>
                </a:lnTo>
                <a:lnTo>
                  <a:pt x="f7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72"/>
                </a:lnTo>
                <a:lnTo>
                  <a:pt x="f186" y="f187"/>
                </a:lnTo>
                <a:lnTo>
                  <a:pt x="f188" y="f189"/>
                </a:lnTo>
                <a:lnTo>
                  <a:pt x="f3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95" y="f196"/>
                </a:lnTo>
                <a:lnTo>
                  <a:pt x="f166" y="f159"/>
                </a:lnTo>
                <a:lnTo>
                  <a:pt x="f197" y="f198"/>
                </a:lnTo>
                <a:lnTo>
                  <a:pt x="f113" y="f114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Raleway"/>
              <a:ea typeface="Raleway"/>
              <a:cs typeface="Raleway"/>
            </a:endParaRPr>
          </a:p>
        </p:txBody>
      </p:sp>
      <p:sp>
        <p:nvSpPr>
          <p:cNvPr id="3" name="Google Shape;232;p15">
            <a:extLst>
              <a:ext uri="{FF2B5EF4-FFF2-40B4-BE49-F238E27FC236}">
                <a16:creationId xmlns:a16="http://schemas.microsoft.com/office/drawing/2014/main" id="{0433D0FC-7903-46CB-98ED-5658F3EC97E7}"/>
              </a:ext>
            </a:extLst>
          </p:cNvPr>
          <p:cNvSpPr/>
          <p:nvPr/>
        </p:nvSpPr>
        <p:spPr>
          <a:xfrm>
            <a:off x="2056622" y="3193734"/>
            <a:ext cx="2200951" cy="1325733"/>
          </a:xfrm>
          <a:custGeom>
            <a:avLst/>
            <a:gdLst>
              <a:gd name="f0" fmla="val w"/>
              <a:gd name="f1" fmla="val h"/>
              <a:gd name="f2" fmla="val 0"/>
              <a:gd name="f3" fmla="val 49725"/>
              <a:gd name="f4" fmla="val 45336"/>
              <a:gd name="f5" fmla="val 23822"/>
              <a:gd name="f6" fmla="val 984"/>
              <a:gd name="f7" fmla="val 30955"/>
              <a:gd name="f8" fmla="val 1030"/>
              <a:gd name="f9" fmla="val 38065"/>
              <a:gd name="f10" fmla="val 1327"/>
              <a:gd name="f11" fmla="val 45153"/>
              <a:gd name="f12" fmla="val 1876"/>
              <a:gd name="f13" fmla="val 48696"/>
              <a:gd name="f14" fmla="val 2264"/>
              <a:gd name="f15" fmla="val 48673"/>
              <a:gd name="f16" fmla="val 6471"/>
              <a:gd name="f17" fmla="val 48650"/>
              <a:gd name="f18" fmla="val 10700"/>
              <a:gd name="f19" fmla="val 45655"/>
              <a:gd name="f20" fmla="val 10609"/>
              <a:gd name="f21" fmla="val 39689"/>
              <a:gd name="f22" fmla="val 10517"/>
              <a:gd name="f23" fmla="val 30727"/>
              <a:gd name="f24" fmla="val 24760"/>
              <a:gd name="f25" fmla="val 10792"/>
              <a:gd name="f26" fmla="val 18816"/>
              <a:gd name="f27" fmla="val 10997"/>
              <a:gd name="f28" fmla="val 12849"/>
              <a:gd name="f29" fmla="val 11295"/>
              <a:gd name="f30" fmla="val 9968"/>
              <a:gd name="f31" fmla="val 11500"/>
              <a:gd name="f32" fmla="val 4207"/>
              <a:gd name="f33" fmla="val 11912"/>
              <a:gd name="f34" fmla="val 1326"/>
              <a:gd name="f35" fmla="val 12003"/>
              <a:gd name="f36" fmla="val 9351"/>
              <a:gd name="f37" fmla="val 1258"/>
              <a:gd name="f38" fmla="val 6699"/>
              <a:gd name="f39" fmla="val 1212"/>
              <a:gd name="f40" fmla="val 6128"/>
              <a:gd name="f41" fmla="val 1075"/>
              <a:gd name="f42" fmla="val 4756"/>
              <a:gd name="f43" fmla="val 1121"/>
              <a:gd name="f44" fmla="val 3796"/>
              <a:gd name="f45" fmla="val 1281"/>
              <a:gd name="f46" fmla="val 3224"/>
              <a:gd name="f47" fmla="val 1624"/>
              <a:gd name="f48" fmla="val 2767"/>
              <a:gd name="f49" fmla="val 2172"/>
              <a:gd name="f50" fmla="val 2493"/>
              <a:gd name="f51" fmla="val 2561"/>
              <a:gd name="f52" fmla="val 2424"/>
              <a:gd name="f53" fmla="val 3613"/>
              <a:gd name="f54" fmla="val 5739"/>
              <a:gd name="f55" fmla="val 2241"/>
              <a:gd name="f56" fmla="val 8939"/>
              <a:gd name="f57" fmla="val 1830"/>
              <a:gd name="f58" fmla="val 11066"/>
              <a:gd name="f59" fmla="val 1601"/>
              <a:gd name="f60" fmla="val 13352"/>
              <a:gd name="f61" fmla="val 1418"/>
              <a:gd name="f62" fmla="val 17970"/>
              <a:gd name="f63" fmla="val 1167"/>
              <a:gd name="f64" fmla="val 20256"/>
              <a:gd name="f65" fmla="val 48627"/>
              <a:gd name="f66" fmla="val 11455"/>
              <a:gd name="f67" fmla="val 48536"/>
              <a:gd name="f68" fmla="val 26978"/>
              <a:gd name="f69" fmla="val 48399"/>
              <a:gd name="f70" fmla="val 42501"/>
              <a:gd name="f71" fmla="val 44261"/>
              <a:gd name="f72" fmla="val 42981"/>
              <a:gd name="f73" fmla="val 35962"/>
              <a:gd name="f74" fmla="val 43713"/>
              <a:gd name="f75" fmla="val 27663"/>
              <a:gd name="f76" fmla="val 44170"/>
              <a:gd name="f77" fmla="val 19341"/>
              <a:gd name="f78" fmla="val 44330"/>
              <a:gd name="f79" fmla="val 15181"/>
              <a:gd name="f80" fmla="val 44307"/>
              <a:gd name="f81" fmla="val 10951"/>
              <a:gd name="f82" fmla="val 44216"/>
              <a:gd name="f83" fmla="val 44055"/>
              <a:gd name="f84" fmla="val 4664"/>
              <a:gd name="f85" fmla="val 43941"/>
              <a:gd name="f86" fmla="val 2607"/>
              <a:gd name="f87" fmla="val 43804"/>
              <a:gd name="f88" fmla="val 2058"/>
              <a:gd name="f89" fmla="val 1555"/>
              <a:gd name="f90" fmla="val 43484"/>
              <a:gd name="f91" fmla="val 1029"/>
              <a:gd name="f92" fmla="val 42730"/>
              <a:gd name="f93" fmla="val 961"/>
              <a:gd name="f94" fmla="val 42409"/>
              <a:gd name="f95" fmla="val 892"/>
              <a:gd name="f96" fmla="val 41198"/>
              <a:gd name="f97" fmla="val 39940"/>
              <a:gd name="f98" fmla="val 31436"/>
              <a:gd name="f99" fmla="val 1098"/>
              <a:gd name="f100" fmla="val 22931"/>
              <a:gd name="f101" fmla="val 17879"/>
              <a:gd name="f102" fmla="val 1304"/>
              <a:gd name="f103" fmla="val 12826"/>
              <a:gd name="f104" fmla="val 2744"/>
              <a:gd name="f105" fmla="val 12895"/>
              <a:gd name="f106" fmla="val 5647"/>
              <a:gd name="f107" fmla="val 12803"/>
              <a:gd name="f108" fmla="val 12461"/>
              <a:gd name="f109" fmla="val 12232"/>
              <a:gd name="f110" fmla="val 11866"/>
              <a:gd name="f111" fmla="val 11638"/>
              <a:gd name="f112" fmla="val 42661"/>
              <a:gd name="f113" fmla="val 29218"/>
              <a:gd name="f114" fmla="val 1"/>
              <a:gd name="f115" fmla="val 21262"/>
              <a:gd name="f116" fmla="val 47"/>
              <a:gd name="f117" fmla="val 17284"/>
              <a:gd name="f118" fmla="val 207"/>
              <a:gd name="f119" fmla="val 13420"/>
              <a:gd name="f120" fmla="val 412"/>
              <a:gd name="f121" fmla="val 9557"/>
              <a:gd name="f122" fmla="val 732"/>
              <a:gd name="f123" fmla="val 7682"/>
              <a:gd name="f124" fmla="val 870"/>
              <a:gd name="f125" fmla="val 4847"/>
              <a:gd name="f126" fmla="val 2972"/>
              <a:gd name="f127" fmla="val 1350"/>
              <a:gd name="f128" fmla="val 1556"/>
              <a:gd name="f129" fmla="val 1669"/>
              <a:gd name="f130" fmla="val 1647"/>
              <a:gd name="f131" fmla="val 1990"/>
              <a:gd name="f132" fmla="val 663"/>
              <a:gd name="f133" fmla="val 2447"/>
              <a:gd name="f134" fmla="val 435"/>
              <a:gd name="f135" fmla="val 2996"/>
              <a:gd name="f136" fmla="val 275"/>
              <a:gd name="f137" fmla="val 3956"/>
              <a:gd name="f138" fmla="val 320"/>
              <a:gd name="f139" fmla="val 5351"/>
              <a:gd name="f140" fmla="val 343"/>
              <a:gd name="f141" fmla="val 6036"/>
              <a:gd name="f142" fmla="val 8437"/>
              <a:gd name="f143" fmla="val 503"/>
              <a:gd name="f144" fmla="val 10860"/>
              <a:gd name="f145" fmla="val 16233"/>
              <a:gd name="f146" fmla="val 252"/>
              <a:gd name="f147" fmla="val 21537"/>
              <a:gd name="f148" fmla="val 160"/>
              <a:gd name="f149" fmla="val 26063"/>
              <a:gd name="f150" fmla="val 46"/>
              <a:gd name="f151" fmla="val 35094"/>
              <a:gd name="f152" fmla="val 39620"/>
              <a:gd name="f153" fmla="val 40398"/>
              <a:gd name="f154" fmla="val 42021"/>
              <a:gd name="f155" fmla="val 183"/>
              <a:gd name="f156" fmla="val 43164"/>
              <a:gd name="f157" fmla="val 458"/>
              <a:gd name="f158" fmla="val 43827"/>
              <a:gd name="f159" fmla="val 938"/>
              <a:gd name="f160" fmla="val 44696"/>
              <a:gd name="f161" fmla="val 2081"/>
              <a:gd name="f162" fmla="val 44787"/>
              <a:gd name="f163" fmla="val 3110"/>
              <a:gd name="f164" fmla="val 44947"/>
              <a:gd name="f165" fmla="val 5190"/>
              <a:gd name="f166" fmla="val 45107"/>
              <a:gd name="f167" fmla="val 8345"/>
              <a:gd name="f168" fmla="val 45176"/>
              <a:gd name="f169" fmla="val 10403"/>
              <a:gd name="f170" fmla="val 45221"/>
              <a:gd name="f171" fmla="val 14906"/>
              <a:gd name="f172" fmla="val 23914"/>
              <a:gd name="f173" fmla="val 45290"/>
              <a:gd name="f174" fmla="val 28418"/>
              <a:gd name="f175" fmla="val 45130"/>
              <a:gd name="f176" fmla="val 45016"/>
              <a:gd name="f177" fmla="val 36053"/>
              <a:gd name="f178" fmla="val 44673"/>
              <a:gd name="f179" fmla="val 43689"/>
              <a:gd name="f180" fmla="val 43964"/>
              <a:gd name="f181" fmla="val 48765"/>
              <a:gd name="f182" fmla="val 43347"/>
              <a:gd name="f183" fmla="val 49016"/>
              <a:gd name="f184" fmla="val 43301"/>
              <a:gd name="f185" fmla="val 49359"/>
              <a:gd name="f186" fmla="val 49405"/>
              <a:gd name="f187" fmla="val 42707"/>
              <a:gd name="f188" fmla="val 49542"/>
              <a:gd name="f189" fmla="val 22360"/>
              <a:gd name="f190" fmla="val 2036"/>
              <a:gd name="f191" fmla="val 49679"/>
              <a:gd name="f192" fmla="val 1761"/>
              <a:gd name="f193" fmla="val 49313"/>
              <a:gd name="f194" fmla="val 1441"/>
              <a:gd name="f195" fmla="val 49062"/>
              <a:gd name="f196" fmla="val 1395"/>
              <a:gd name="f197" fmla="val 37174"/>
              <a:gd name="f198" fmla="val 298"/>
              <a:gd name="f199" fmla="*/ f0 1 49725"/>
              <a:gd name="f200" fmla="*/ f1 1 45336"/>
              <a:gd name="f201" fmla="val f2"/>
              <a:gd name="f202" fmla="val f3"/>
              <a:gd name="f203" fmla="val f4"/>
              <a:gd name="f204" fmla="+- f203 0 f201"/>
              <a:gd name="f205" fmla="+- f202 0 f201"/>
              <a:gd name="f206" fmla="*/ f205 1 49725"/>
              <a:gd name="f207" fmla="*/ f204 1 45336"/>
              <a:gd name="f208" fmla="*/ f201 1 f206"/>
              <a:gd name="f209" fmla="*/ f202 1 f206"/>
              <a:gd name="f210" fmla="*/ f201 1 f207"/>
              <a:gd name="f211" fmla="*/ f203 1 f207"/>
              <a:gd name="f212" fmla="*/ f208 f199 1"/>
              <a:gd name="f213" fmla="*/ f209 f199 1"/>
              <a:gd name="f214" fmla="*/ f211 f200 1"/>
              <a:gd name="f215" fmla="*/ f210 f2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2" t="f215" r="f213" b="f214"/>
            <a:pathLst>
              <a:path w="49725" h="453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0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4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2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41"/>
                </a:lnTo>
                <a:lnTo>
                  <a:pt x="f5" y="f6"/>
                </a:lnTo>
                <a:close/>
                <a:moveTo>
                  <a:pt x="f65" y="f66"/>
                </a:move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38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7"/>
                </a:lnTo>
                <a:lnTo>
                  <a:pt x="f89" y="f74"/>
                </a:lnTo>
                <a:lnTo>
                  <a:pt x="f34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3" y="f97"/>
                </a:lnTo>
                <a:lnTo>
                  <a:pt x="f93" y="f98"/>
                </a:lnTo>
                <a:lnTo>
                  <a:pt x="f99" y="f100"/>
                </a:lnTo>
                <a:lnTo>
                  <a:pt x="f39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30" y="f108"/>
                </a:lnTo>
                <a:lnTo>
                  <a:pt x="f28" y="f109"/>
                </a:lnTo>
                <a:lnTo>
                  <a:pt x="f26" y="f110"/>
                </a:lnTo>
                <a:lnTo>
                  <a:pt x="f24" y="f111"/>
                </a:lnTo>
                <a:lnTo>
                  <a:pt x="f23" y="f31"/>
                </a:lnTo>
                <a:lnTo>
                  <a:pt x="f112" y="f31"/>
                </a:lnTo>
                <a:lnTo>
                  <a:pt x="f65" y="f66"/>
                </a:lnTo>
                <a:close/>
                <a:moveTo>
                  <a:pt x="f113" y="f114"/>
                </a:move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99"/>
                </a:lnTo>
                <a:lnTo>
                  <a:pt x="f126" y="f127"/>
                </a:lnTo>
                <a:lnTo>
                  <a:pt x="f88" y="f128"/>
                </a:lnTo>
                <a:lnTo>
                  <a:pt x="f129" y="f130"/>
                </a:lnTo>
                <a:lnTo>
                  <a:pt x="f41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20" y="f142"/>
                </a:lnTo>
                <a:lnTo>
                  <a:pt x="f143" y="f144"/>
                </a:lnTo>
                <a:lnTo>
                  <a:pt x="f138" y="f145"/>
                </a:lnTo>
                <a:lnTo>
                  <a:pt x="f146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150" y="f152"/>
                </a:lnTo>
                <a:lnTo>
                  <a:pt x="f150" y="f153"/>
                </a:lnTo>
                <a:lnTo>
                  <a:pt x="f2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78"/>
                </a:lnTo>
                <a:lnTo>
                  <a:pt x="f47" y="f160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4"/>
                </a:lnTo>
                <a:lnTo>
                  <a:pt x="f172" y="f173"/>
                </a:lnTo>
                <a:lnTo>
                  <a:pt x="f174" y="f175"/>
                </a:lnTo>
                <a:lnTo>
                  <a:pt x="f7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72"/>
                </a:lnTo>
                <a:lnTo>
                  <a:pt x="f186" y="f187"/>
                </a:lnTo>
                <a:lnTo>
                  <a:pt x="f188" y="f189"/>
                </a:lnTo>
                <a:lnTo>
                  <a:pt x="f3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95" y="f196"/>
                </a:lnTo>
                <a:lnTo>
                  <a:pt x="f166" y="f159"/>
                </a:lnTo>
                <a:lnTo>
                  <a:pt x="f197" y="f198"/>
                </a:lnTo>
                <a:lnTo>
                  <a:pt x="f113" y="f114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Raleway"/>
              <a:ea typeface="Raleway"/>
              <a:cs typeface="Raleway"/>
            </a:endParaRPr>
          </a:p>
        </p:txBody>
      </p:sp>
      <p:sp>
        <p:nvSpPr>
          <p:cNvPr id="4" name="Google Shape;233;p15">
            <a:extLst>
              <a:ext uri="{FF2B5EF4-FFF2-40B4-BE49-F238E27FC236}">
                <a16:creationId xmlns:a16="http://schemas.microsoft.com/office/drawing/2014/main" id="{18EDF269-459C-4A27-B651-B752E9B5F926}"/>
              </a:ext>
            </a:extLst>
          </p:cNvPr>
          <p:cNvSpPr/>
          <p:nvPr/>
        </p:nvSpPr>
        <p:spPr>
          <a:xfrm>
            <a:off x="4892451" y="3193734"/>
            <a:ext cx="2200951" cy="1325733"/>
          </a:xfrm>
          <a:custGeom>
            <a:avLst/>
            <a:gdLst>
              <a:gd name="f0" fmla="val w"/>
              <a:gd name="f1" fmla="val h"/>
              <a:gd name="f2" fmla="val 0"/>
              <a:gd name="f3" fmla="val 49725"/>
              <a:gd name="f4" fmla="val 45336"/>
              <a:gd name="f5" fmla="val 23822"/>
              <a:gd name="f6" fmla="val 984"/>
              <a:gd name="f7" fmla="val 30955"/>
              <a:gd name="f8" fmla="val 1030"/>
              <a:gd name="f9" fmla="val 38065"/>
              <a:gd name="f10" fmla="val 1327"/>
              <a:gd name="f11" fmla="val 45153"/>
              <a:gd name="f12" fmla="val 1876"/>
              <a:gd name="f13" fmla="val 48696"/>
              <a:gd name="f14" fmla="val 2264"/>
              <a:gd name="f15" fmla="val 48673"/>
              <a:gd name="f16" fmla="val 6471"/>
              <a:gd name="f17" fmla="val 48650"/>
              <a:gd name="f18" fmla="val 10700"/>
              <a:gd name="f19" fmla="val 45655"/>
              <a:gd name="f20" fmla="val 10609"/>
              <a:gd name="f21" fmla="val 39689"/>
              <a:gd name="f22" fmla="val 10517"/>
              <a:gd name="f23" fmla="val 30727"/>
              <a:gd name="f24" fmla="val 24760"/>
              <a:gd name="f25" fmla="val 10792"/>
              <a:gd name="f26" fmla="val 18816"/>
              <a:gd name="f27" fmla="val 10997"/>
              <a:gd name="f28" fmla="val 12849"/>
              <a:gd name="f29" fmla="val 11295"/>
              <a:gd name="f30" fmla="val 9968"/>
              <a:gd name="f31" fmla="val 11500"/>
              <a:gd name="f32" fmla="val 4207"/>
              <a:gd name="f33" fmla="val 11912"/>
              <a:gd name="f34" fmla="val 1326"/>
              <a:gd name="f35" fmla="val 12003"/>
              <a:gd name="f36" fmla="val 9351"/>
              <a:gd name="f37" fmla="val 1258"/>
              <a:gd name="f38" fmla="val 6699"/>
              <a:gd name="f39" fmla="val 1212"/>
              <a:gd name="f40" fmla="val 6128"/>
              <a:gd name="f41" fmla="val 1075"/>
              <a:gd name="f42" fmla="val 4756"/>
              <a:gd name="f43" fmla="val 1121"/>
              <a:gd name="f44" fmla="val 3796"/>
              <a:gd name="f45" fmla="val 1281"/>
              <a:gd name="f46" fmla="val 3224"/>
              <a:gd name="f47" fmla="val 1624"/>
              <a:gd name="f48" fmla="val 2767"/>
              <a:gd name="f49" fmla="val 2172"/>
              <a:gd name="f50" fmla="val 2493"/>
              <a:gd name="f51" fmla="val 2561"/>
              <a:gd name="f52" fmla="val 2424"/>
              <a:gd name="f53" fmla="val 3613"/>
              <a:gd name="f54" fmla="val 5739"/>
              <a:gd name="f55" fmla="val 2241"/>
              <a:gd name="f56" fmla="val 8939"/>
              <a:gd name="f57" fmla="val 1830"/>
              <a:gd name="f58" fmla="val 11066"/>
              <a:gd name="f59" fmla="val 1601"/>
              <a:gd name="f60" fmla="val 13352"/>
              <a:gd name="f61" fmla="val 1418"/>
              <a:gd name="f62" fmla="val 17970"/>
              <a:gd name="f63" fmla="val 1167"/>
              <a:gd name="f64" fmla="val 20256"/>
              <a:gd name="f65" fmla="val 48627"/>
              <a:gd name="f66" fmla="val 11455"/>
              <a:gd name="f67" fmla="val 48536"/>
              <a:gd name="f68" fmla="val 26978"/>
              <a:gd name="f69" fmla="val 48399"/>
              <a:gd name="f70" fmla="val 42501"/>
              <a:gd name="f71" fmla="val 44261"/>
              <a:gd name="f72" fmla="val 42981"/>
              <a:gd name="f73" fmla="val 35962"/>
              <a:gd name="f74" fmla="val 43713"/>
              <a:gd name="f75" fmla="val 27663"/>
              <a:gd name="f76" fmla="val 44170"/>
              <a:gd name="f77" fmla="val 19341"/>
              <a:gd name="f78" fmla="val 44330"/>
              <a:gd name="f79" fmla="val 15181"/>
              <a:gd name="f80" fmla="val 44307"/>
              <a:gd name="f81" fmla="val 10951"/>
              <a:gd name="f82" fmla="val 44216"/>
              <a:gd name="f83" fmla="val 44055"/>
              <a:gd name="f84" fmla="val 4664"/>
              <a:gd name="f85" fmla="val 43941"/>
              <a:gd name="f86" fmla="val 2607"/>
              <a:gd name="f87" fmla="val 43804"/>
              <a:gd name="f88" fmla="val 2058"/>
              <a:gd name="f89" fmla="val 1555"/>
              <a:gd name="f90" fmla="val 43484"/>
              <a:gd name="f91" fmla="val 1029"/>
              <a:gd name="f92" fmla="val 42730"/>
              <a:gd name="f93" fmla="val 961"/>
              <a:gd name="f94" fmla="val 42409"/>
              <a:gd name="f95" fmla="val 892"/>
              <a:gd name="f96" fmla="val 41198"/>
              <a:gd name="f97" fmla="val 39940"/>
              <a:gd name="f98" fmla="val 31436"/>
              <a:gd name="f99" fmla="val 1098"/>
              <a:gd name="f100" fmla="val 22931"/>
              <a:gd name="f101" fmla="val 17879"/>
              <a:gd name="f102" fmla="val 1304"/>
              <a:gd name="f103" fmla="val 12826"/>
              <a:gd name="f104" fmla="val 2744"/>
              <a:gd name="f105" fmla="val 12895"/>
              <a:gd name="f106" fmla="val 5647"/>
              <a:gd name="f107" fmla="val 12803"/>
              <a:gd name="f108" fmla="val 12461"/>
              <a:gd name="f109" fmla="val 12232"/>
              <a:gd name="f110" fmla="val 11866"/>
              <a:gd name="f111" fmla="val 11638"/>
              <a:gd name="f112" fmla="val 42661"/>
              <a:gd name="f113" fmla="val 29218"/>
              <a:gd name="f114" fmla="val 1"/>
              <a:gd name="f115" fmla="val 21262"/>
              <a:gd name="f116" fmla="val 47"/>
              <a:gd name="f117" fmla="val 17284"/>
              <a:gd name="f118" fmla="val 207"/>
              <a:gd name="f119" fmla="val 13420"/>
              <a:gd name="f120" fmla="val 412"/>
              <a:gd name="f121" fmla="val 9557"/>
              <a:gd name="f122" fmla="val 732"/>
              <a:gd name="f123" fmla="val 7682"/>
              <a:gd name="f124" fmla="val 870"/>
              <a:gd name="f125" fmla="val 4847"/>
              <a:gd name="f126" fmla="val 2972"/>
              <a:gd name="f127" fmla="val 1350"/>
              <a:gd name="f128" fmla="val 1556"/>
              <a:gd name="f129" fmla="val 1669"/>
              <a:gd name="f130" fmla="val 1647"/>
              <a:gd name="f131" fmla="val 1990"/>
              <a:gd name="f132" fmla="val 663"/>
              <a:gd name="f133" fmla="val 2447"/>
              <a:gd name="f134" fmla="val 435"/>
              <a:gd name="f135" fmla="val 2996"/>
              <a:gd name="f136" fmla="val 275"/>
              <a:gd name="f137" fmla="val 3956"/>
              <a:gd name="f138" fmla="val 320"/>
              <a:gd name="f139" fmla="val 5351"/>
              <a:gd name="f140" fmla="val 343"/>
              <a:gd name="f141" fmla="val 6036"/>
              <a:gd name="f142" fmla="val 8437"/>
              <a:gd name="f143" fmla="val 503"/>
              <a:gd name="f144" fmla="val 10860"/>
              <a:gd name="f145" fmla="val 16233"/>
              <a:gd name="f146" fmla="val 252"/>
              <a:gd name="f147" fmla="val 21537"/>
              <a:gd name="f148" fmla="val 160"/>
              <a:gd name="f149" fmla="val 26063"/>
              <a:gd name="f150" fmla="val 46"/>
              <a:gd name="f151" fmla="val 35094"/>
              <a:gd name="f152" fmla="val 39620"/>
              <a:gd name="f153" fmla="val 40398"/>
              <a:gd name="f154" fmla="val 42021"/>
              <a:gd name="f155" fmla="val 183"/>
              <a:gd name="f156" fmla="val 43164"/>
              <a:gd name="f157" fmla="val 458"/>
              <a:gd name="f158" fmla="val 43827"/>
              <a:gd name="f159" fmla="val 938"/>
              <a:gd name="f160" fmla="val 44696"/>
              <a:gd name="f161" fmla="val 2081"/>
              <a:gd name="f162" fmla="val 44787"/>
              <a:gd name="f163" fmla="val 3110"/>
              <a:gd name="f164" fmla="val 44947"/>
              <a:gd name="f165" fmla="val 5190"/>
              <a:gd name="f166" fmla="val 45107"/>
              <a:gd name="f167" fmla="val 8345"/>
              <a:gd name="f168" fmla="val 45176"/>
              <a:gd name="f169" fmla="val 10403"/>
              <a:gd name="f170" fmla="val 45221"/>
              <a:gd name="f171" fmla="val 14906"/>
              <a:gd name="f172" fmla="val 23914"/>
              <a:gd name="f173" fmla="val 45290"/>
              <a:gd name="f174" fmla="val 28418"/>
              <a:gd name="f175" fmla="val 45130"/>
              <a:gd name="f176" fmla="val 45016"/>
              <a:gd name="f177" fmla="val 36053"/>
              <a:gd name="f178" fmla="val 44673"/>
              <a:gd name="f179" fmla="val 43689"/>
              <a:gd name="f180" fmla="val 43964"/>
              <a:gd name="f181" fmla="val 48765"/>
              <a:gd name="f182" fmla="val 43347"/>
              <a:gd name="f183" fmla="val 49016"/>
              <a:gd name="f184" fmla="val 43301"/>
              <a:gd name="f185" fmla="val 49359"/>
              <a:gd name="f186" fmla="val 49405"/>
              <a:gd name="f187" fmla="val 42707"/>
              <a:gd name="f188" fmla="val 49542"/>
              <a:gd name="f189" fmla="val 22360"/>
              <a:gd name="f190" fmla="val 2036"/>
              <a:gd name="f191" fmla="val 49679"/>
              <a:gd name="f192" fmla="val 1761"/>
              <a:gd name="f193" fmla="val 49313"/>
              <a:gd name="f194" fmla="val 1441"/>
              <a:gd name="f195" fmla="val 49062"/>
              <a:gd name="f196" fmla="val 1395"/>
              <a:gd name="f197" fmla="val 37174"/>
              <a:gd name="f198" fmla="val 298"/>
              <a:gd name="f199" fmla="*/ f0 1 49725"/>
              <a:gd name="f200" fmla="*/ f1 1 45336"/>
              <a:gd name="f201" fmla="val f2"/>
              <a:gd name="f202" fmla="val f3"/>
              <a:gd name="f203" fmla="val f4"/>
              <a:gd name="f204" fmla="+- f203 0 f201"/>
              <a:gd name="f205" fmla="+- f202 0 f201"/>
              <a:gd name="f206" fmla="*/ f205 1 49725"/>
              <a:gd name="f207" fmla="*/ f204 1 45336"/>
              <a:gd name="f208" fmla="*/ f201 1 f206"/>
              <a:gd name="f209" fmla="*/ f202 1 f206"/>
              <a:gd name="f210" fmla="*/ f201 1 f207"/>
              <a:gd name="f211" fmla="*/ f203 1 f207"/>
              <a:gd name="f212" fmla="*/ f208 f199 1"/>
              <a:gd name="f213" fmla="*/ f209 f199 1"/>
              <a:gd name="f214" fmla="*/ f211 f200 1"/>
              <a:gd name="f215" fmla="*/ f210 f2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2" t="f215" r="f213" b="f214"/>
            <a:pathLst>
              <a:path w="49725" h="453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0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4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2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41"/>
                </a:lnTo>
                <a:lnTo>
                  <a:pt x="f5" y="f6"/>
                </a:lnTo>
                <a:close/>
                <a:moveTo>
                  <a:pt x="f65" y="f66"/>
                </a:move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38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7"/>
                </a:lnTo>
                <a:lnTo>
                  <a:pt x="f89" y="f74"/>
                </a:lnTo>
                <a:lnTo>
                  <a:pt x="f34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3" y="f97"/>
                </a:lnTo>
                <a:lnTo>
                  <a:pt x="f93" y="f98"/>
                </a:lnTo>
                <a:lnTo>
                  <a:pt x="f99" y="f100"/>
                </a:lnTo>
                <a:lnTo>
                  <a:pt x="f39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30" y="f108"/>
                </a:lnTo>
                <a:lnTo>
                  <a:pt x="f28" y="f109"/>
                </a:lnTo>
                <a:lnTo>
                  <a:pt x="f26" y="f110"/>
                </a:lnTo>
                <a:lnTo>
                  <a:pt x="f24" y="f111"/>
                </a:lnTo>
                <a:lnTo>
                  <a:pt x="f23" y="f31"/>
                </a:lnTo>
                <a:lnTo>
                  <a:pt x="f112" y="f31"/>
                </a:lnTo>
                <a:lnTo>
                  <a:pt x="f65" y="f66"/>
                </a:lnTo>
                <a:close/>
                <a:moveTo>
                  <a:pt x="f113" y="f114"/>
                </a:move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99"/>
                </a:lnTo>
                <a:lnTo>
                  <a:pt x="f126" y="f127"/>
                </a:lnTo>
                <a:lnTo>
                  <a:pt x="f88" y="f128"/>
                </a:lnTo>
                <a:lnTo>
                  <a:pt x="f129" y="f130"/>
                </a:lnTo>
                <a:lnTo>
                  <a:pt x="f41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20" y="f142"/>
                </a:lnTo>
                <a:lnTo>
                  <a:pt x="f143" y="f144"/>
                </a:lnTo>
                <a:lnTo>
                  <a:pt x="f138" y="f145"/>
                </a:lnTo>
                <a:lnTo>
                  <a:pt x="f146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150" y="f152"/>
                </a:lnTo>
                <a:lnTo>
                  <a:pt x="f150" y="f153"/>
                </a:lnTo>
                <a:lnTo>
                  <a:pt x="f2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78"/>
                </a:lnTo>
                <a:lnTo>
                  <a:pt x="f47" y="f160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4"/>
                </a:lnTo>
                <a:lnTo>
                  <a:pt x="f172" y="f173"/>
                </a:lnTo>
                <a:lnTo>
                  <a:pt x="f174" y="f175"/>
                </a:lnTo>
                <a:lnTo>
                  <a:pt x="f7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72"/>
                </a:lnTo>
                <a:lnTo>
                  <a:pt x="f186" y="f187"/>
                </a:lnTo>
                <a:lnTo>
                  <a:pt x="f188" y="f189"/>
                </a:lnTo>
                <a:lnTo>
                  <a:pt x="f3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95" y="f196"/>
                </a:lnTo>
                <a:lnTo>
                  <a:pt x="f166" y="f159"/>
                </a:lnTo>
                <a:lnTo>
                  <a:pt x="f197" y="f198"/>
                </a:lnTo>
                <a:lnTo>
                  <a:pt x="f113" y="f114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Raleway"/>
              <a:ea typeface="Raleway"/>
              <a:cs typeface="Raleway"/>
            </a:endParaRPr>
          </a:p>
        </p:txBody>
      </p:sp>
      <p:sp>
        <p:nvSpPr>
          <p:cNvPr id="5" name="Google Shape;234;p15">
            <a:extLst>
              <a:ext uri="{FF2B5EF4-FFF2-40B4-BE49-F238E27FC236}">
                <a16:creationId xmlns:a16="http://schemas.microsoft.com/office/drawing/2014/main" id="{8AFABBA9-D8C0-461B-B422-994425DDBFE7}"/>
              </a:ext>
            </a:extLst>
          </p:cNvPr>
          <p:cNvSpPr/>
          <p:nvPr/>
        </p:nvSpPr>
        <p:spPr>
          <a:xfrm>
            <a:off x="6312222" y="1603062"/>
            <a:ext cx="2200951" cy="1325733"/>
          </a:xfrm>
          <a:custGeom>
            <a:avLst/>
            <a:gdLst>
              <a:gd name="f0" fmla="val w"/>
              <a:gd name="f1" fmla="val h"/>
              <a:gd name="f2" fmla="val 0"/>
              <a:gd name="f3" fmla="val 49725"/>
              <a:gd name="f4" fmla="val 45336"/>
              <a:gd name="f5" fmla="val 23822"/>
              <a:gd name="f6" fmla="val 984"/>
              <a:gd name="f7" fmla="val 30955"/>
              <a:gd name="f8" fmla="val 1030"/>
              <a:gd name="f9" fmla="val 38065"/>
              <a:gd name="f10" fmla="val 1327"/>
              <a:gd name="f11" fmla="val 45153"/>
              <a:gd name="f12" fmla="val 1876"/>
              <a:gd name="f13" fmla="val 48696"/>
              <a:gd name="f14" fmla="val 2264"/>
              <a:gd name="f15" fmla="val 48673"/>
              <a:gd name="f16" fmla="val 6471"/>
              <a:gd name="f17" fmla="val 48650"/>
              <a:gd name="f18" fmla="val 10700"/>
              <a:gd name="f19" fmla="val 45655"/>
              <a:gd name="f20" fmla="val 10609"/>
              <a:gd name="f21" fmla="val 39689"/>
              <a:gd name="f22" fmla="val 10517"/>
              <a:gd name="f23" fmla="val 30727"/>
              <a:gd name="f24" fmla="val 24760"/>
              <a:gd name="f25" fmla="val 10792"/>
              <a:gd name="f26" fmla="val 18816"/>
              <a:gd name="f27" fmla="val 10997"/>
              <a:gd name="f28" fmla="val 12849"/>
              <a:gd name="f29" fmla="val 11295"/>
              <a:gd name="f30" fmla="val 9968"/>
              <a:gd name="f31" fmla="val 11500"/>
              <a:gd name="f32" fmla="val 4207"/>
              <a:gd name="f33" fmla="val 11912"/>
              <a:gd name="f34" fmla="val 1326"/>
              <a:gd name="f35" fmla="val 12003"/>
              <a:gd name="f36" fmla="val 9351"/>
              <a:gd name="f37" fmla="val 1258"/>
              <a:gd name="f38" fmla="val 6699"/>
              <a:gd name="f39" fmla="val 1212"/>
              <a:gd name="f40" fmla="val 6128"/>
              <a:gd name="f41" fmla="val 1075"/>
              <a:gd name="f42" fmla="val 4756"/>
              <a:gd name="f43" fmla="val 1121"/>
              <a:gd name="f44" fmla="val 3796"/>
              <a:gd name="f45" fmla="val 1281"/>
              <a:gd name="f46" fmla="val 3224"/>
              <a:gd name="f47" fmla="val 1624"/>
              <a:gd name="f48" fmla="val 2767"/>
              <a:gd name="f49" fmla="val 2172"/>
              <a:gd name="f50" fmla="val 2493"/>
              <a:gd name="f51" fmla="val 2561"/>
              <a:gd name="f52" fmla="val 2424"/>
              <a:gd name="f53" fmla="val 3613"/>
              <a:gd name="f54" fmla="val 5739"/>
              <a:gd name="f55" fmla="val 2241"/>
              <a:gd name="f56" fmla="val 8939"/>
              <a:gd name="f57" fmla="val 1830"/>
              <a:gd name="f58" fmla="val 11066"/>
              <a:gd name="f59" fmla="val 1601"/>
              <a:gd name="f60" fmla="val 13352"/>
              <a:gd name="f61" fmla="val 1418"/>
              <a:gd name="f62" fmla="val 17970"/>
              <a:gd name="f63" fmla="val 1167"/>
              <a:gd name="f64" fmla="val 20256"/>
              <a:gd name="f65" fmla="val 48627"/>
              <a:gd name="f66" fmla="val 11455"/>
              <a:gd name="f67" fmla="val 48536"/>
              <a:gd name="f68" fmla="val 26978"/>
              <a:gd name="f69" fmla="val 48399"/>
              <a:gd name="f70" fmla="val 42501"/>
              <a:gd name="f71" fmla="val 44261"/>
              <a:gd name="f72" fmla="val 42981"/>
              <a:gd name="f73" fmla="val 35962"/>
              <a:gd name="f74" fmla="val 43713"/>
              <a:gd name="f75" fmla="val 27663"/>
              <a:gd name="f76" fmla="val 44170"/>
              <a:gd name="f77" fmla="val 19341"/>
              <a:gd name="f78" fmla="val 44330"/>
              <a:gd name="f79" fmla="val 15181"/>
              <a:gd name="f80" fmla="val 44307"/>
              <a:gd name="f81" fmla="val 10951"/>
              <a:gd name="f82" fmla="val 44216"/>
              <a:gd name="f83" fmla="val 44055"/>
              <a:gd name="f84" fmla="val 4664"/>
              <a:gd name="f85" fmla="val 43941"/>
              <a:gd name="f86" fmla="val 2607"/>
              <a:gd name="f87" fmla="val 43804"/>
              <a:gd name="f88" fmla="val 2058"/>
              <a:gd name="f89" fmla="val 1555"/>
              <a:gd name="f90" fmla="val 43484"/>
              <a:gd name="f91" fmla="val 1029"/>
              <a:gd name="f92" fmla="val 42730"/>
              <a:gd name="f93" fmla="val 961"/>
              <a:gd name="f94" fmla="val 42409"/>
              <a:gd name="f95" fmla="val 892"/>
              <a:gd name="f96" fmla="val 41198"/>
              <a:gd name="f97" fmla="val 39940"/>
              <a:gd name="f98" fmla="val 31436"/>
              <a:gd name="f99" fmla="val 1098"/>
              <a:gd name="f100" fmla="val 22931"/>
              <a:gd name="f101" fmla="val 17879"/>
              <a:gd name="f102" fmla="val 1304"/>
              <a:gd name="f103" fmla="val 12826"/>
              <a:gd name="f104" fmla="val 2744"/>
              <a:gd name="f105" fmla="val 12895"/>
              <a:gd name="f106" fmla="val 5647"/>
              <a:gd name="f107" fmla="val 12803"/>
              <a:gd name="f108" fmla="val 12461"/>
              <a:gd name="f109" fmla="val 12232"/>
              <a:gd name="f110" fmla="val 11866"/>
              <a:gd name="f111" fmla="val 11638"/>
              <a:gd name="f112" fmla="val 42661"/>
              <a:gd name="f113" fmla="val 29218"/>
              <a:gd name="f114" fmla="val 1"/>
              <a:gd name="f115" fmla="val 21262"/>
              <a:gd name="f116" fmla="val 47"/>
              <a:gd name="f117" fmla="val 17284"/>
              <a:gd name="f118" fmla="val 207"/>
              <a:gd name="f119" fmla="val 13420"/>
              <a:gd name="f120" fmla="val 412"/>
              <a:gd name="f121" fmla="val 9557"/>
              <a:gd name="f122" fmla="val 732"/>
              <a:gd name="f123" fmla="val 7682"/>
              <a:gd name="f124" fmla="val 870"/>
              <a:gd name="f125" fmla="val 4847"/>
              <a:gd name="f126" fmla="val 2972"/>
              <a:gd name="f127" fmla="val 1350"/>
              <a:gd name="f128" fmla="val 1556"/>
              <a:gd name="f129" fmla="val 1669"/>
              <a:gd name="f130" fmla="val 1647"/>
              <a:gd name="f131" fmla="val 1990"/>
              <a:gd name="f132" fmla="val 663"/>
              <a:gd name="f133" fmla="val 2447"/>
              <a:gd name="f134" fmla="val 435"/>
              <a:gd name="f135" fmla="val 2996"/>
              <a:gd name="f136" fmla="val 275"/>
              <a:gd name="f137" fmla="val 3956"/>
              <a:gd name="f138" fmla="val 320"/>
              <a:gd name="f139" fmla="val 5351"/>
              <a:gd name="f140" fmla="val 343"/>
              <a:gd name="f141" fmla="val 6036"/>
              <a:gd name="f142" fmla="val 8437"/>
              <a:gd name="f143" fmla="val 503"/>
              <a:gd name="f144" fmla="val 10860"/>
              <a:gd name="f145" fmla="val 16233"/>
              <a:gd name="f146" fmla="val 252"/>
              <a:gd name="f147" fmla="val 21537"/>
              <a:gd name="f148" fmla="val 160"/>
              <a:gd name="f149" fmla="val 26063"/>
              <a:gd name="f150" fmla="val 46"/>
              <a:gd name="f151" fmla="val 35094"/>
              <a:gd name="f152" fmla="val 39620"/>
              <a:gd name="f153" fmla="val 40398"/>
              <a:gd name="f154" fmla="val 42021"/>
              <a:gd name="f155" fmla="val 183"/>
              <a:gd name="f156" fmla="val 43164"/>
              <a:gd name="f157" fmla="val 458"/>
              <a:gd name="f158" fmla="val 43827"/>
              <a:gd name="f159" fmla="val 938"/>
              <a:gd name="f160" fmla="val 44696"/>
              <a:gd name="f161" fmla="val 2081"/>
              <a:gd name="f162" fmla="val 44787"/>
              <a:gd name="f163" fmla="val 3110"/>
              <a:gd name="f164" fmla="val 44947"/>
              <a:gd name="f165" fmla="val 5190"/>
              <a:gd name="f166" fmla="val 45107"/>
              <a:gd name="f167" fmla="val 8345"/>
              <a:gd name="f168" fmla="val 45176"/>
              <a:gd name="f169" fmla="val 10403"/>
              <a:gd name="f170" fmla="val 45221"/>
              <a:gd name="f171" fmla="val 14906"/>
              <a:gd name="f172" fmla="val 23914"/>
              <a:gd name="f173" fmla="val 45290"/>
              <a:gd name="f174" fmla="val 28418"/>
              <a:gd name="f175" fmla="val 45130"/>
              <a:gd name="f176" fmla="val 45016"/>
              <a:gd name="f177" fmla="val 36053"/>
              <a:gd name="f178" fmla="val 44673"/>
              <a:gd name="f179" fmla="val 43689"/>
              <a:gd name="f180" fmla="val 43964"/>
              <a:gd name="f181" fmla="val 48765"/>
              <a:gd name="f182" fmla="val 43347"/>
              <a:gd name="f183" fmla="val 49016"/>
              <a:gd name="f184" fmla="val 43301"/>
              <a:gd name="f185" fmla="val 49359"/>
              <a:gd name="f186" fmla="val 49405"/>
              <a:gd name="f187" fmla="val 42707"/>
              <a:gd name="f188" fmla="val 49542"/>
              <a:gd name="f189" fmla="val 22360"/>
              <a:gd name="f190" fmla="val 2036"/>
              <a:gd name="f191" fmla="val 49679"/>
              <a:gd name="f192" fmla="val 1761"/>
              <a:gd name="f193" fmla="val 49313"/>
              <a:gd name="f194" fmla="val 1441"/>
              <a:gd name="f195" fmla="val 49062"/>
              <a:gd name="f196" fmla="val 1395"/>
              <a:gd name="f197" fmla="val 37174"/>
              <a:gd name="f198" fmla="val 298"/>
              <a:gd name="f199" fmla="*/ f0 1 49725"/>
              <a:gd name="f200" fmla="*/ f1 1 45336"/>
              <a:gd name="f201" fmla="val f2"/>
              <a:gd name="f202" fmla="val f3"/>
              <a:gd name="f203" fmla="val f4"/>
              <a:gd name="f204" fmla="+- f203 0 f201"/>
              <a:gd name="f205" fmla="+- f202 0 f201"/>
              <a:gd name="f206" fmla="*/ f205 1 49725"/>
              <a:gd name="f207" fmla="*/ f204 1 45336"/>
              <a:gd name="f208" fmla="*/ f201 1 f206"/>
              <a:gd name="f209" fmla="*/ f202 1 f206"/>
              <a:gd name="f210" fmla="*/ f201 1 f207"/>
              <a:gd name="f211" fmla="*/ f203 1 f207"/>
              <a:gd name="f212" fmla="*/ f208 f199 1"/>
              <a:gd name="f213" fmla="*/ f209 f199 1"/>
              <a:gd name="f214" fmla="*/ f211 f200 1"/>
              <a:gd name="f215" fmla="*/ f210 f2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2" t="f215" r="f213" b="f214"/>
            <a:pathLst>
              <a:path w="49725" h="453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0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4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2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41"/>
                </a:lnTo>
                <a:lnTo>
                  <a:pt x="f5" y="f6"/>
                </a:lnTo>
                <a:close/>
                <a:moveTo>
                  <a:pt x="f65" y="f66"/>
                </a:move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38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7"/>
                </a:lnTo>
                <a:lnTo>
                  <a:pt x="f89" y="f74"/>
                </a:lnTo>
                <a:lnTo>
                  <a:pt x="f34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3" y="f97"/>
                </a:lnTo>
                <a:lnTo>
                  <a:pt x="f93" y="f98"/>
                </a:lnTo>
                <a:lnTo>
                  <a:pt x="f99" y="f100"/>
                </a:lnTo>
                <a:lnTo>
                  <a:pt x="f39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30" y="f108"/>
                </a:lnTo>
                <a:lnTo>
                  <a:pt x="f28" y="f109"/>
                </a:lnTo>
                <a:lnTo>
                  <a:pt x="f26" y="f110"/>
                </a:lnTo>
                <a:lnTo>
                  <a:pt x="f24" y="f111"/>
                </a:lnTo>
                <a:lnTo>
                  <a:pt x="f23" y="f31"/>
                </a:lnTo>
                <a:lnTo>
                  <a:pt x="f112" y="f31"/>
                </a:lnTo>
                <a:lnTo>
                  <a:pt x="f65" y="f66"/>
                </a:lnTo>
                <a:close/>
                <a:moveTo>
                  <a:pt x="f113" y="f114"/>
                </a:move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99"/>
                </a:lnTo>
                <a:lnTo>
                  <a:pt x="f126" y="f127"/>
                </a:lnTo>
                <a:lnTo>
                  <a:pt x="f88" y="f128"/>
                </a:lnTo>
                <a:lnTo>
                  <a:pt x="f129" y="f130"/>
                </a:lnTo>
                <a:lnTo>
                  <a:pt x="f41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20" y="f142"/>
                </a:lnTo>
                <a:lnTo>
                  <a:pt x="f143" y="f144"/>
                </a:lnTo>
                <a:lnTo>
                  <a:pt x="f138" y="f145"/>
                </a:lnTo>
                <a:lnTo>
                  <a:pt x="f146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150" y="f152"/>
                </a:lnTo>
                <a:lnTo>
                  <a:pt x="f150" y="f153"/>
                </a:lnTo>
                <a:lnTo>
                  <a:pt x="f2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78"/>
                </a:lnTo>
                <a:lnTo>
                  <a:pt x="f47" y="f160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4"/>
                </a:lnTo>
                <a:lnTo>
                  <a:pt x="f172" y="f173"/>
                </a:lnTo>
                <a:lnTo>
                  <a:pt x="f174" y="f175"/>
                </a:lnTo>
                <a:lnTo>
                  <a:pt x="f7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72"/>
                </a:lnTo>
                <a:lnTo>
                  <a:pt x="f186" y="f187"/>
                </a:lnTo>
                <a:lnTo>
                  <a:pt x="f188" y="f189"/>
                </a:lnTo>
                <a:lnTo>
                  <a:pt x="f3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95" y="f196"/>
                </a:lnTo>
                <a:lnTo>
                  <a:pt x="f166" y="f159"/>
                </a:lnTo>
                <a:lnTo>
                  <a:pt x="f197" y="f198"/>
                </a:lnTo>
                <a:lnTo>
                  <a:pt x="f113" y="f114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Raleway"/>
              <a:ea typeface="Raleway"/>
              <a:cs typeface="Raleway"/>
            </a:endParaRPr>
          </a:p>
        </p:txBody>
      </p:sp>
      <p:sp>
        <p:nvSpPr>
          <p:cNvPr id="6" name="Google Shape;235;p15">
            <a:extLst>
              <a:ext uri="{FF2B5EF4-FFF2-40B4-BE49-F238E27FC236}">
                <a16:creationId xmlns:a16="http://schemas.microsoft.com/office/drawing/2014/main" id="{B61A7594-87BC-48D5-B1B0-F49A2B977CF0}"/>
              </a:ext>
            </a:extLst>
          </p:cNvPr>
          <p:cNvSpPr/>
          <p:nvPr/>
        </p:nvSpPr>
        <p:spPr>
          <a:xfrm>
            <a:off x="3475122" y="1603062"/>
            <a:ext cx="2200951" cy="1325733"/>
          </a:xfrm>
          <a:custGeom>
            <a:avLst/>
            <a:gdLst>
              <a:gd name="f0" fmla="val w"/>
              <a:gd name="f1" fmla="val h"/>
              <a:gd name="f2" fmla="val 0"/>
              <a:gd name="f3" fmla="val 49725"/>
              <a:gd name="f4" fmla="val 45336"/>
              <a:gd name="f5" fmla="val 23822"/>
              <a:gd name="f6" fmla="val 984"/>
              <a:gd name="f7" fmla="val 30955"/>
              <a:gd name="f8" fmla="val 1030"/>
              <a:gd name="f9" fmla="val 38065"/>
              <a:gd name="f10" fmla="val 1327"/>
              <a:gd name="f11" fmla="val 45153"/>
              <a:gd name="f12" fmla="val 1876"/>
              <a:gd name="f13" fmla="val 48696"/>
              <a:gd name="f14" fmla="val 2264"/>
              <a:gd name="f15" fmla="val 48673"/>
              <a:gd name="f16" fmla="val 6471"/>
              <a:gd name="f17" fmla="val 48650"/>
              <a:gd name="f18" fmla="val 10700"/>
              <a:gd name="f19" fmla="val 45655"/>
              <a:gd name="f20" fmla="val 10609"/>
              <a:gd name="f21" fmla="val 39689"/>
              <a:gd name="f22" fmla="val 10517"/>
              <a:gd name="f23" fmla="val 30727"/>
              <a:gd name="f24" fmla="val 24760"/>
              <a:gd name="f25" fmla="val 10792"/>
              <a:gd name="f26" fmla="val 18816"/>
              <a:gd name="f27" fmla="val 10997"/>
              <a:gd name="f28" fmla="val 12849"/>
              <a:gd name="f29" fmla="val 11295"/>
              <a:gd name="f30" fmla="val 9968"/>
              <a:gd name="f31" fmla="val 11500"/>
              <a:gd name="f32" fmla="val 4207"/>
              <a:gd name="f33" fmla="val 11912"/>
              <a:gd name="f34" fmla="val 1326"/>
              <a:gd name="f35" fmla="val 12003"/>
              <a:gd name="f36" fmla="val 9351"/>
              <a:gd name="f37" fmla="val 1258"/>
              <a:gd name="f38" fmla="val 6699"/>
              <a:gd name="f39" fmla="val 1212"/>
              <a:gd name="f40" fmla="val 6128"/>
              <a:gd name="f41" fmla="val 1075"/>
              <a:gd name="f42" fmla="val 4756"/>
              <a:gd name="f43" fmla="val 1121"/>
              <a:gd name="f44" fmla="val 3796"/>
              <a:gd name="f45" fmla="val 1281"/>
              <a:gd name="f46" fmla="val 3224"/>
              <a:gd name="f47" fmla="val 1624"/>
              <a:gd name="f48" fmla="val 2767"/>
              <a:gd name="f49" fmla="val 2172"/>
              <a:gd name="f50" fmla="val 2493"/>
              <a:gd name="f51" fmla="val 2561"/>
              <a:gd name="f52" fmla="val 2424"/>
              <a:gd name="f53" fmla="val 3613"/>
              <a:gd name="f54" fmla="val 5739"/>
              <a:gd name="f55" fmla="val 2241"/>
              <a:gd name="f56" fmla="val 8939"/>
              <a:gd name="f57" fmla="val 1830"/>
              <a:gd name="f58" fmla="val 11066"/>
              <a:gd name="f59" fmla="val 1601"/>
              <a:gd name="f60" fmla="val 13352"/>
              <a:gd name="f61" fmla="val 1418"/>
              <a:gd name="f62" fmla="val 17970"/>
              <a:gd name="f63" fmla="val 1167"/>
              <a:gd name="f64" fmla="val 20256"/>
              <a:gd name="f65" fmla="val 48627"/>
              <a:gd name="f66" fmla="val 11455"/>
              <a:gd name="f67" fmla="val 48536"/>
              <a:gd name="f68" fmla="val 26978"/>
              <a:gd name="f69" fmla="val 48399"/>
              <a:gd name="f70" fmla="val 42501"/>
              <a:gd name="f71" fmla="val 44261"/>
              <a:gd name="f72" fmla="val 42981"/>
              <a:gd name="f73" fmla="val 35962"/>
              <a:gd name="f74" fmla="val 43713"/>
              <a:gd name="f75" fmla="val 27663"/>
              <a:gd name="f76" fmla="val 44170"/>
              <a:gd name="f77" fmla="val 19341"/>
              <a:gd name="f78" fmla="val 44330"/>
              <a:gd name="f79" fmla="val 15181"/>
              <a:gd name="f80" fmla="val 44307"/>
              <a:gd name="f81" fmla="val 10951"/>
              <a:gd name="f82" fmla="val 44216"/>
              <a:gd name="f83" fmla="val 44055"/>
              <a:gd name="f84" fmla="val 4664"/>
              <a:gd name="f85" fmla="val 43941"/>
              <a:gd name="f86" fmla="val 2607"/>
              <a:gd name="f87" fmla="val 43804"/>
              <a:gd name="f88" fmla="val 2058"/>
              <a:gd name="f89" fmla="val 1555"/>
              <a:gd name="f90" fmla="val 43484"/>
              <a:gd name="f91" fmla="val 1029"/>
              <a:gd name="f92" fmla="val 42730"/>
              <a:gd name="f93" fmla="val 961"/>
              <a:gd name="f94" fmla="val 42409"/>
              <a:gd name="f95" fmla="val 892"/>
              <a:gd name="f96" fmla="val 41198"/>
              <a:gd name="f97" fmla="val 39940"/>
              <a:gd name="f98" fmla="val 31436"/>
              <a:gd name="f99" fmla="val 1098"/>
              <a:gd name="f100" fmla="val 22931"/>
              <a:gd name="f101" fmla="val 17879"/>
              <a:gd name="f102" fmla="val 1304"/>
              <a:gd name="f103" fmla="val 12826"/>
              <a:gd name="f104" fmla="val 2744"/>
              <a:gd name="f105" fmla="val 12895"/>
              <a:gd name="f106" fmla="val 5647"/>
              <a:gd name="f107" fmla="val 12803"/>
              <a:gd name="f108" fmla="val 12461"/>
              <a:gd name="f109" fmla="val 12232"/>
              <a:gd name="f110" fmla="val 11866"/>
              <a:gd name="f111" fmla="val 11638"/>
              <a:gd name="f112" fmla="val 42661"/>
              <a:gd name="f113" fmla="val 29218"/>
              <a:gd name="f114" fmla="val 1"/>
              <a:gd name="f115" fmla="val 21262"/>
              <a:gd name="f116" fmla="val 47"/>
              <a:gd name="f117" fmla="val 17284"/>
              <a:gd name="f118" fmla="val 207"/>
              <a:gd name="f119" fmla="val 13420"/>
              <a:gd name="f120" fmla="val 412"/>
              <a:gd name="f121" fmla="val 9557"/>
              <a:gd name="f122" fmla="val 732"/>
              <a:gd name="f123" fmla="val 7682"/>
              <a:gd name="f124" fmla="val 870"/>
              <a:gd name="f125" fmla="val 4847"/>
              <a:gd name="f126" fmla="val 2972"/>
              <a:gd name="f127" fmla="val 1350"/>
              <a:gd name="f128" fmla="val 1556"/>
              <a:gd name="f129" fmla="val 1669"/>
              <a:gd name="f130" fmla="val 1647"/>
              <a:gd name="f131" fmla="val 1990"/>
              <a:gd name="f132" fmla="val 663"/>
              <a:gd name="f133" fmla="val 2447"/>
              <a:gd name="f134" fmla="val 435"/>
              <a:gd name="f135" fmla="val 2996"/>
              <a:gd name="f136" fmla="val 275"/>
              <a:gd name="f137" fmla="val 3956"/>
              <a:gd name="f138" fmla="val 320"/>
              <a:gd name="f139" fmla="val 5351"/>
              <a:gd name="f140" fmla="val 343"/>
              <a:gd name="f141" fmla="val 6036"/>
              <a:gd name="f142" fmla="val 8437"/>
              <a:gd name="f143" fmla="val 503"/>
              <a:gd name="f144" fmla="val 10860"/>
              <a:gd name="f145" fmla="val 16233"/>
              <a:gd name="f146" fmla="val 252"/>
              <a:gd name="f147" fmla="val 21537"/>
              <a:gd name="f148" fmla="val 160"/>
              <a:gd name="f149" fmla="val 26063"/>
              <a:gd name="f150" fmla="val 46"/>
              <a:gd name="f151" fmla="val 35094"/>
              <a:gd name="f152" fmla="val 39620"/>
              <a:gd name="f153" fmla="val 40398"/>
              <a:gd name="f154" fmla="val 42021"/>
              <a:gd name="f155" fmla="val 183"/>
              <a:gd name="f156" fmla="val 43164"/>
              <a:gd name="f157" fmla="val 458"/>
              <a:gd name="f158" fmla="val 43827"/>
              <a:gd name="f159" fmla="val 938"/>
              <a:gd name="f160" fmla="val 44696"/>
              <a:gd name="f161" fmla="val 2081"/>
              <a:gd name="f162" fmla="val 44787"/>
              <a:gd name="f163" fmla="val 3110"/>
              <a:gd name="f164" fmla="val 44947"/>
              <a:gd name="f165" fmla="val 5190"/>
              <a:gd name="f166" fmla="val 45107"/>
              <a:gd name="f167" fmla="val 8345"/>
              <a:gd name="f168" fmla="val 45176"/>
              <a:gd name="f169" fmla="val 10403"/>
              <a:gd name="f170" fmla="val 45221"/>
              <a:gd name="f171" fmla="val 14906"/>
              <a:gd name="f172" fmla="val 23914"/>
              <a:gd name="f173" fmla="val 45290"/>
              <a:gd name="f174" fmla="val 28418"/>
              <a:gd name="f175" fmla="val 45130"/>
              <a:gd name="f176" fmla="val 45016"/>
              <a:gd name="f177" fmla="val 36053"/>
              <a:gd name="f178" fmla="val 44673"/>
              <a:gd name="f179" fmla="val 43689"/>
              <a:gd name="f180" fmla="val 43964"/>
              <a:gd name="f181" fmla="val 48765"/>
              <a:gd name="f182" fmla="val 43347"/>
              <a:gd name="f183" fmla="val 49016"/>
              <a:gd name="f184" fmla="val 43301"/>
              <a:gd name="f185" fmla="val 49359"/>
              <a:gd name="f186" fmla="val 49405"/>
              <a:gd name="f187" fmla="val 42707"/>
              <a:gd name="f188" fmla="val 49542"/>
              <a:gd name="f189" fmla="val 22360"/>
              <a:gd name="f190" fmla="val 2036"/>
              <a:gd name="f191" fmla="val 49679"/>
              <a:gd name="f192" fmla="val 1761"/>
              <a:gd name="f193" fmla="val 49313"/>
              <a:gd name="f194" fmla="val 1441"/>
              <a:gd name="f195" fmla="val 49062"/>
              <a:gd name="f196" fmla="val 1395"/>
              <a:gd name="f197" fmla="val 37174"/>
              <a:gd name="f198" fmla="val 298"/>
              <a:gd name="f199" fmla="*/ f0 1 49725"/>
              <a:gd name="f200" fmla="*/ f1 1 45336"/>
              <a:gd name="f201" fmla="val f2"/>
              <a:gd name="f202" fmla="val f3"/>
              <a:gd name="f203" fmla="val f4"/>
              <a:gd name="f204" fmla="+- f203 0 f201"/>
              <a:gd name="f205" fmla="+- f202 0 f201"/>
              <a:gd name="f206" fmla="*/ f205 1 49725"/>
              <a:gd name="f207" fmla="*/ f204 1 45336"/>
              <a:gd name="f208" fmla="*/ f201 1 f206"/>
              <a:gd name="f209" fmla="*/ f202 1 f206"/>
              <a:gd name="f210" fmla="*/ f201 1 f207"/>
              <a:gd name="f211" fmla="*/ f203 1 f207"/>
              <a:gd name="f212" fmla="*/ f208 f199 1"/>
              <a:gd name="f213" fmla="*/ f209 f199 1"/>
              <a:gd name="f214" fmla="*/ f211 f200 1"/>
              <a:gd name="f215" fmla="*/ f210 f2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2" t="f215" r="f213" b="f214"/>
            <a:pathLst>
              <a:path w="49725" h="453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0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4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2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41"/>
                </a:lnTo>
                <a:lnTo>
                  <a:pt x="f5" y="f6"/>
                </a:lnTo>
                <a:close/>
                <a:moveTo>
                  <a:pt x="f65" y="f66"/>
                </a:move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38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7"/>
                </a:lnTo>
                <a:lnTo>
                  <a:pt x="f89" y="f74"/>
                </a:lnTo>
                <a:lnTo>
                  <a:pt x="f34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3" y="f97"/>
                </a:lnTo>
                <a:lnTo>
                  <a:pt x="f93" y="f98"/>
                </a:lnTo>
                <a:lnTo>
                  <a:pt x="f99" y="f100"/>
                </a:lnTo>
                <a:lnTo>
                  <a:pt x="f39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30" y="f108"/>
                </a:lnTo>
                <a:lnTo>
                  <a:pt x="f28" y="f109"/>
                </a:lnTo>
                <a:lnTo>
                  <a:pt x="f26" y="f110"/>
                </a:lnTo>
                <a:lnTo>
                  <a:pt x="f24" y="f111"/>
                </a:lnTo>
                <a:lnTo>
                  <a:pt x="f23" y="f31"/>
                </a:lnTo>
                <a:lnTo>
                  <a:pt x="f112" y="f31"/>
                </a:lnTo>
                <a:lnTo>
                  <a:pt x="f65" y="f66"/>
                </a:lnTo>
                <a:close/>
                <a:moveTo>
                  <a:pt x="f113" y="f114"/>
                </a:move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99"/>
                </a:lnTo>
                <a:lnTo>
                  <a:pt x="f126" y="f127"/>
                </a:lnTo>
                <a:lnTo>
                  <a:pt x="f88" y="f128"/>
                </a:lnTo>
                <a:lnTo>
                  <a:pt x="f129" y="f130"/>
                </a:lnTo>
                <a:lnTo>
                  <a:pt x="f41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20" y="f142"/>
                </a:lnTo>
                <a:lnTo>
                  <a:pt x="f143" y="f144"/>
                </a:lnTo>
                <a:lnTo>
                  <a:pt x="f138" y="f145"/>
                </a:lnTo>
                <a:lnTo>
                  <a:pt x="f146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150" y="f152"/>
                </a:lnTo>
                <a:lnTo>
                  <a:pt x="f150" y="f153"/>
                </a:lnTo>
                <a:lnTo>
                  <a:pt x="f2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78"/>
                </a:lnTo>
                <a:lnTo>
                  <a:pt x="f47" y="f160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4"/>
                </a:lnTo>
                <a:lnTo>
                  <a:pt x="f172" y="f173"/>
                </a:lnTo>
                <a:lnTo>
                  <a:pt x="f174" y="f175"/>
                </a:lnTo>
                <a:lnTo>
                  <a:pt x="f7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72"/>
                </a:lnTo>
                <a:lnTo>
                  <a:pt x="f186" y="f187"/>
                </a:lnTo>
                <a:lnTo>
                  <a:pt x="f188" y="f189"/>
                </a:lnTo>
                <a:lnTo>
                  <a:pt x="f3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95" y="f196"/>
                </a:lnTo>
                <a:lnTo>
                  <a:pt x="f166" y="f159"/>
                </a:lnTo>
                <a:lnTo>
                  <a:pt x="f197" y="f198"/>
                </a:lnTo>
                <a:lnTo>
                  <a:pt x="f113" y="f114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Raleway"/>
              <a:ea typeface="Raleway"/>
              <a:cs typeface="Raleway"/>
            </a:endParaRPr>
          </a:p>
        </p:txBody>
      </p:sp>
      <p:sp>
        <p:nvSpPr>
          <p:cNvPr id="7" name="Google Shape;236;p15">
            <a:extLst>
              <a:ext uri="{FF2B5EF4-FFF2-40B4-BE49-F238E27FC236}">
                <a16:creationId xmlns:a16="http://schemas.microsoft.com/office/drawing/2014/main" id="{2900C22E-B063-4292-AFC0-B7D62A9ADA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753" y="1571396"/>
            <a:ext cx="2053495" cy="428396"/>
          </a:xfrm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2000">
                <a:solidFill>
                  <a:srgbClr val="2129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237;p15">
            <a:extLst>
              <a:ext uri="{FF2B5EF4-FFF2-40B4-BE49-F238E27FC236}">
                <a16:creationId xmlns:a16="http://schemas.microsoft.com/office/drawing/2014/main" id="{83A17886-C695-4FF3-A776-F8457924288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0753" y="2083798"/>
            <a:ext cx="2053495" cy="538197"/>
          </a:xfrm>
        </p:spPr>
        <p:txBody>
          <a:bodyPr lIns="0" tIns="0" rIns="0" bIns="0" anchor="ctr"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238;p15">
            <a:extLst>
              <a:ext uri="{FF2B5EF4-FFF2-40B4-BE49-F238E27FC236}">
                <a16:creationId xmlns:a16="http://schemas.microsoft.com/office/drawing/2014/main" id="{2F3C3BA2-36EE-4A63-AA0F-3C9C5ED8DC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8850" y="1571396"/>
            <a:ext cx="2053495" cy="429301"/>
          </a:xfrm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2000">
                <a:solidFill>
                  <a:srgbClr val="2129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239;p15">
            <a:extLst>
              <a:ext uri="{FF2B5EF4-FFF2-40B4-BE49-F238E27FC236}">
                <a16:creationId xmlns:a16="http://schemas.microsoft.com/office/drawing/2014/main" id="{F0085515-6255-40AC-9432-15B091F8208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48850" y="2083798"/>
            <a:ext cx="2053495" cy="538197"/>
          </a:xfrm>
        </p:spPr>
        <p:txBody>
          <a:bodyPr lIns="0" tIns="0" rIns="0" bIns="0" anchor="ctr"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240;p15">
            <a:extLst>
              <a:ext uri="{FF2B5EF4-FFF2-40B4-BE49-F238E27FC236}">
                <a16:creationId xmlns:a16="http://schemas.microsoft.com/office/drawing/2014/main" id="{D2CDAAD6-107A-4706-AC90-8DCDEB8382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85950" y="1571396"/>
            <a:ext cx="2053495" cy="429301"/>
          </a:xfrm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2000">
                <a:solidFill>
                  <a:srgbClr val="2129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2" name="Google Shape;241;p15">
            <a:extLst>
              <a:ext uri="{FF2B5EF4-FFF2-40B4-BE49-F238E27FC236}">
                <a16:creationId xmlns:a16="http://schemas.microsoft.com/office/drawing/2014/main" id="{263B90E5-CD5A-4AAE-BBCE-0856E36B8B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85950" y="2083798"/>
            <a:ext cx="2053495" cy="538197"/>
          </a:xfrm>
        </p:spPr>
        <p:txBody>
          <a:bodyPr lIns="0" tIns="0" rIns="0" bIns="0" anchor="ctr"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3" name="Google Shape;242;p15">
            <a:extLst>
              <a:ext uri="{FF2B5EF4-FFF2-40B4-BE49-F238E27FC236}">
                <a16:creationId xmlns:a16="http://schemas.microsoft.com/office/drawing/2014/main" id="{A03DBADD-5F55-4651-AC3F-D303FD33B3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30350" y="3154277"/>
            <a:ext cx="2053495" cy="429301"/>
          </a:xfrm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2000">
                <a:solidFill>
                  <a:srgbClr val="2129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4" name="Google Shape;243;p15">
            <a:extLst>
              <a:ext uri="{FF2B5EF4-FFF2-40B4-BE49-F238E27FC236}">
                <a16:creationId xmlns:a16="http://schemas.microsoft.com/office/drawing/2014/main" id="{35B9CA07-7A7B-4A27-B127-33ED6101A27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30350" y="3666679"/>
            <a:ext cx="2053495" cy="538197"/>
          </a:xfrm>
        </p:spPr>
        <p:txBody>
          <a:bodyPr lIns="0" tIns="0" rIns="0" bIns="0" anchor="ctr"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5" name="Google Shape;244;p15">
            <a:extLst>
              <a:ext uri="{FF2B5EF4-FFF2-40B4-BE49-F238E27FC236}">
                <a16:creationId xmlns:a16="http://schemas.microsoft.com/office/drawing/2014/main" id="{B0C9F2B0-EB67-4FF6-8C9F-9F6DC01E83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66179" y="3154872"/>
            <a:ext cx="2053495" cy="429301"/>
          </a:xfrm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2000">
                <a:solidFill>
                  <a:srgbClr val="2129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6" name="Google Shape;245;p15">
            <a:extLst>
              <a:ext uri="{FF2B5EF4-FFF2-40B4-BE49-F238E27FC236}">
                <a16:creationId xmlns:a16="http://schemas.microsoft.com/office/drawing/2014/main" id="{7FD0E9A5-6CFF-4210-B22A-6419D3CB08A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66179" y="3667274"/>
            <a:ext cx="2053495" cy="538197"/>
          </a:xfrm>
        </p:spPr>
        <p:txBody>
          <a:bodyPr lIns="0" tIns="0" rIns="0" bIns="0" anchor="ctr"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7" name="Google Shape;246;p15">
            <a:extLst>
              <a:ext uri="{FF2B5EF4-FFF2-40B4-BE49-F238E27FC236}">
                <a16:creationId xmlns:a16="http://schemas.microsoft.com/office/drawing/2014/main" id="{507C94B5-F464-4FBF-BF12-B544B63E71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18" name="Google Shape;247;p15">
            <a:extLst>
              <a:ext uri="{FF2B5EF4-FFF2-40B4-BE49-F238E27FC236}">
                <a16:creationId xmlns:a16="http://schemas.microsoft.com/office/drawing/2014/main" id="{576DBFDA-B3AD-4E32-817A-60B18EF02E80}"/>
              </a:ext>
            </a:extLst>
          </p:cNvPr>
          <p:cNvSpPr/>
          <p:nvPr/>
        </p:nvSpPr>
        <p:spPr>
          <a:xfrm>
            <a:off x="8543431" y="179322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248;p15">
            <a:extLst>
              <a:ext uri="{FF2B5EF4-FFF2-40B4-BE49-F238E27FC236}">
                <a16:creationId xmlns:a16="http://schemas.microsoft.com/office/drawing/2014/main" id="{C80AD217-211E-4CBE-B765-8B344E777BFF}"/>
              </a:ext>
            </a:extLst>
          </p:cNvPr>
          <p:cNvSpPr/>
          <p:nvPr/>
        </p:nvSpPr>
        <p:spPr>
          <a:xfrm>
            <a:off x="8085947" y="690582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249;p15">
            <a:extLst>
              <a:ext uri="{FF2B5EF4-FFF2-40B4-BE49-F238E27FC236}">
                <a16:creationId xmlns:a16="http://schemas.microsoft.com/office/drawing/2014/main" id="{E2915FA1-E7FA-4B5B-932B-414AAD062C77}"/>
              </a:ext>
            </a:extLst>
          </p:cNvPr>
          <p:cNvSpPr/>
          <p:nvPr/>
        </p:nvSpPr>
        <p:spPr>
          <a:xfrm>
            <a:off x="7521122" y="136602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250;p15">
            <a:extLst>
              <a:ext uri="{FF2B5EF4-FFF2-40B4-BE49-F238E27FC236}">
                <a16:creationId xmlns:a16="http://schemas.microsoft.com/office/drawing/2014/main" id="{F6390E87-3733-4EF6-8B8A-910908C407B1}"/>
              </a:ext>
            </a:extLst>
          </p:cNvPr>
          <p:cNvSpPr/>
          <p:nvPr/>
        </p:nvSpPr>
        <p:spPr>
          <a:xfrm>
            <a:off x="8795192" y="760369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251;p15">
            <a:extLst>
              <a:ext uri="{FF2B5EF4-FFF2-40B4-BE49-F238E27FC236}">
                <a16:creationId xmlns:a16="http://schemas.microsoft.com/office/drawing/2014/main" id="{56670D2C-6CD2-493C-A6C6-007012DB4CB6}"/>
              </a:ext>
            </a:extLst>
          </p:cNvPr>
          <p:cNvSpPr/>
          <p:nvPr/>
        </p:nvSpPr>
        <p:spPr>
          <a:xfrm>
            <a:off x="8538804" y="1153323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252;p15">
            <a:extLst>
              <a:ext uri="{FF2B5EF4-FFF2-40B4-BE49-F238E27FC236}">
                <a16:creationId xmlns:a16="http://schemas.microsoft.com/office/drawing/2014/main" id="{2F809D94-956F-438B-93C9-1457E34C3866}"/>
              </a:ext>
            </a:extLst>
          </p:cNvPr>
          <p:cNvSpPr/>
          <p:nvPr/>
        </p:nvSpPr>
        <p:spPr>
          <a:xfrm>
            <a:off x="131865" y="259570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253;p15">
            <a:extLst>
              <a:ext uri="{FF2B5EF4-FFF2-40B4-BE49-F238E27FC236}">
                <a16:creationId xmlns:a16="http://schemas.microsoft.com/office/drawing/2014/main" id="{B091F292-334F-4222-9117-DE90FAE7E0F7}"/>
              </a:ext>
            </a:extLst>
          </p:cNvPr>
          <p:cNvSpPr/>
          <p:nvPr/>
        </p:nvSpPr>
        <p:spPr>
          <a:xfrm>
            <a:off x="846185" y="203106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254;p15">
            <a:extLst>
              <a:ext uri="{FF2B5EF4-FFF2-40B4-BE49-F238E27FC236}">
                <a16:creationId xmlns:a16="http://schemas.microsoft.com/office/drawing/2014/main" id="{12259FEA-4A16-4194-915F-C34AF51D0357}"/>
              </a:ext>
            </a:extLst>
          </p:cNvPr>
          <p:cNvSpPr/>
          <p:nvPr/>
        </p:nvSpPr>
        <p:spPr>
          <a:xfrm>
            <a:off x="529382" y="825154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Google Shape;255;p15">
            <a:extLst>
              <a:ext uri="{FF2B5EF4-FFF2-40B4-BE49-F238E27FC236}">
                <a16:creationId xmlns:a16="http://schemas.microsoft.com/office/drawing/2014/main" id="{80C32307-D522-4755-9D14-8A320F96A5B0}"/>
              </a:ext>
            </a:extLst>
          </p:cNvPr>
          <p:cNvSpPr/>
          <p:nvPr/>
        </p:nvSpPr>
        <p:spPr>
          <a:xfrm>
            <a:off x="140488" y="1153323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56;p15">
            <a:extLst>
              <a:ext uri="{FF2B5EF4-FFF2-40B4-BE49-F238E27FC236}">
                <a16:creationId xmlns:a16="http://schemas.microsoft.com/office/drawing/2014/main" id="{0283FEA5-50BE-47C0-A230-601D26BC27EA}"/>
              </a:ext>
            </a:extLst>
          </p:cNvPr>
          <p:cNvSpPr/>
          <p:nvPr/>
        </p:nvSpPr>
        <p:spPr>
          <a:xfrm>
            <a:off x="1033052" y="452253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Google Shape;257;p15">
            <a:extLst>
              <a:ext uri="{FF2B5EF4-FFF2-40B4-BE49-F238E27FC236}">
                <a16:creationId xmlns:a16="http://schemas.microsoft.com/office/drawing/2014/main" id="{2E5B63E8-0CC7-4FE7-A223-CC88E9E4D8F4}"/>
              </a:ext>
            </a:extLst>
          </p:cNvPr>
          <p:cNvSpPr/>
          <p:nvPr/>
        </p:nvSpPr>
        <p:spPr>
          <a:xfrm rot="10799991">
            <a:off x="333765" y="4777703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Google Shape;258;p15">
            <a:extLst>
              <a:ext uri="{FF2B5EF4-FFF2-40B4-BE49-F238E27FC236}">
                <a16:creationId xmlns:a16="http://schemas.microsoft.com/office/drawing/2014/main" id="{FF37B377-0497-4580-8E2A-6F38FBC8C169}"/>
              </a:ext>
            </a:extLst>
          </p:cNvPr>
          <p:cNvSpPr/>
          <p:nvPr/>
        </p:nvSpPr>
        <p:spPr>
          <a:xfrm rot="10799991">
            <a:off x="1150516" y="4581920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Google Shape;259;p15">
            <a:extLst>
              <a:ext uri="{FF2B5EF4-FFF2-40B4-BE49-F238E27FC236}">
                <a16:creationId xmlns:a16="http://schemas.microsoft.com/office/drawing/2014/main" id="{55D8E7E7-394A-4B8B-BF1F-738D5F1C1D23}"/>
              </a:ext>
            </a:extLst>
          </p:cNvPr>
          <p:cNvSpPr/>
          <p:nvPr/>
        </p:nvSpPr>
        <p:spPr>
          <a:xfrm rot="10799991">
            <a:off x="146898" y="4244232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Google Shape;260;p15">
            <a:extLst>
              <a:ext uri="{FF2B5EF4-FFF2-40B4-BE49-F238E27FC236}">
                <a16:creationId xmlns:a16="http://schemas.microsoft.com/office/drawing/2014/main" id="{A63C9423-130A-40C9-AAF8-E277292BC299}"/>
              </a:ext>
            </a:extLst>
          </p:cNvPr>
          <p:cNvSpPr/>
          <p:nvPr/>
        </p:nvSpPr>
        <p:spPr>
          <a:xfrm rot="10799991">
            <a:off x="201259" y="3669706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Google Shape;261;p15">
            <a:extLst>
              <a:ext uri="{FF2B5EF4-FFF2-40B4-BE49-F238E27FC236}">
                <a16:creationId xmlns:a16="http://schemas.microsoft.com/office/drawing/2014/main" id="{C5B7BC8E-D619-41AD-B3B6-60C313FD7C8F}"/>
              </a:ext>
            </a:extLst>
          </p:cNvPr>
          <p:cNvSpPr/>
          <p:nvPr/>
        </p:nvSpPr>
        <p:spPr>
          <a:xfrm rot="10799991">
            <a:off x="8590961" y="4522585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Google Shape;262;p15">
            <a:extLst>
              <a:ext uri="{FF2B5EF4-FFF2-40B4-BE49-F238E27FC236}">
                <a16:creationId xmlns:a16="http://schemas.microsoft.com/office/drawing/2014/main" id="{94462A8F-BEC6-4F4A-AA54-8DA3EA6D8C10}"/>
              </a:ext>
            </a:extLst>
          </p:cNvPr>
          <p:cNvSpPr/>
          <p:nvPr/>
        </p:nvSpPr>
        <p:spPr>
          <a:xfrm rot="10799991">
            <a:off x="8095915" y="4801495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Google Shape;263;p15">
            <a:extLst>
              <a:ext uri="{FF2B5EF4-FFF2-40B4-BE49-F238E27FC236}">
                <a16:creationId xmlns:a16="http://schemas.microsoft.com/office/drawing/2014/main" id="{E2233CC8-6914-443F-AA32-57EF853956F5}"/>
              </a:ext>
            </a:extLst>
          </p:cNvPr>
          <p:cNvSpPr/>
          <p:nvPr/>
        </p:nvSpPr>
        <p:spPr>
          <a:xfrm rot="10799991">
            <a:off x="8347814" y="4131871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Google Shape;264;p15">
            <a:extLst>
              <a:ext uri="{FF2B5EF4-FFF2-40B4-BE49-F238E27FC236}">
                <a16:creationId xmlns:a16="http://schemas.microsoft.com/office/drawing/2014/main" id="{EADFAABE-F644-473A-B130-32032603F60E}"/>
              </a:ext>
            </a:extLst>
          </p:cNvPr>
          <p:cNvSpPr/>
          <p:nvPr/>
        </p:nvSpPr>
        <p:spPr>
          <a:xfrm rot="10799991">
            <a:off x="8599584" y="3711696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" name="Google Shape;265;p15">
            <a:extLst>
              <a:ext uri="{FF2B5EF4-FFF2-40B4-BE49-F238E27FC236}">
                <a16:creationId xmlns:a16="http://schemas.microsoft.com/office/drawing/2014/main" id="{3CBF33DF-2963-41F3-8F22-74DB6A4463BE}"/>
              </a:ext>
            </a:extLst>
          </p:cNvPr>
          <p:cNvSpPr/>
          <p:nvPr/>
        </p:nvSpPr>
        <p:spPr>
          <a:xfrm rot="10799991">
            <a:off x="713241" y="4592088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5855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7;p16">
            <a:extLst>
              <a:ext uri="{FF2B5EF4-FFF2-40B4-BE49-F238E27FC236}">
                <a16:creationId xmlns:a16="http://schemas.microsoft.com/office/drawing/2014/main" id="{D66B17BA-7D7B-4CBB-AA3D-B76F402DA4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2007574"/>
            <a:ext cx="2529001" cy="428396"/>
          </a:xfrm>
        </p:spPr>
        <p:txBody>
          <a:bodyPr/>
          <a:lstStyle>
            <a:lvl1pPr algn="r">
              <a:defRPr sz="2000">
                <a:solidFill>
                  <a:srgbClr val="413554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268;p16">
            <a:extLst>
              <a:ext uri="{FF2B5EF4-FFF2-40B4-BE49-F238E27FC236}">
                <a16:creationId xmlns:a16="http://schemas.microsoft.com/office/drawing/2014/main" id="{8EEC44A3-C09D-429B-9BBC-53AA38023A5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367573"/>
            <a:ext cx="2529001" cy="53819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269;p16">
            <a:extLst>
              <a:ext uri="{FF2B5EF4-FFF2-40B4-BE49-F238E27FC236}">
                <a16:creationId xmlns:a16="http://schemas.microsoft.com/office/drawing/2014/main" id="{4835AEFE-A197-497A-A3DE-55D4980BEC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144" y="3523777"/>
            <a:ext cx="2529001" cy="428396"/>
          </a:xfrm>
        </p:spPr>
        <p:txBody>
          <a:bodyPr/>
          <a:lstStyle>
            <a:lvl1pPr algn="r">
              <a:defRPr sz="2000">
                <a:solidFill>
                  <a:srgbClr val="413554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270;p16">
            <a:extLst>
              <a:ext uri="{FF2B5EF4-FFF2-40B4-BE49-F238E27FC236}">
                <a16:creationId xmlns:a16="http://schemas.microsoft.com/office/drawing/2014/main" id="{673F9AC2-6267-43B8-BF6A-AB3737373CB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883776"/>
            <a:ext cx="2529001" cy="53819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271;p16">
            <a:extLst>
              <a:ext uri="{FF2B5EF4-FFF2-40B4-BE49-F238E27FC236}">
                <a16:creationId xmlns:a16="http://schemas.microsoft.com/office/drawing/2014/main" id="{31DEC0E2-DBFD-488A-84FA-22FB7D41ED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3576" y="2007574"/>
            <a:ext cx="2527200" cy="428396"/>
          </a:xfrm>
        </p:spPr>
        <p:txBody>
          <a:bodyPr/>
          <a:lstStyle>
            <a:lvl1pPr>
              <a:defRPr sz="2000">
                <a:solidFill>
                  <a:srgbClr val="413554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272;p16">
            <a:extLst>
              <a:ext uri="{FF2B5EF4-FFF2-40B4-BE49-F238E27FC236}">
                <a16:creationId xmlns:a16="http://schemas.microsoft.com/office/drawing/2014/main" id="{CD2D29B5-2CF8-4E89-B146-FB6A33D6DE7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3576" y="2367573"/>
            <a:ext cx="2527200" cy="5381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273;p16">
            <a:extLst>
              <a:ext uri="{FF2B5EF4-FFF2-40B4-BE49-F238E27FC236}">
                <a16:creationId xmlns:a16="http://schemas.microsoft.com/office/drawing/2014/main" id="{5B1757EE-F0CD-4F71-B0A7-81B88E158C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3576" y="3523777"/>
            <a:ext cx="2527200" cy="428396"/>
          </a:xfrm>
        </p:spPr>
        <p:txBody>
          <a:bodyPr/>
          <a:lstStyle>
            <a:lvl1pPr>
              <a:defRPr sz="2000">
                <a:solidFill>
                  <a:srgbClr val="413554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274;p16">
            <a:extLst>
              <a:ext uri="{FF2B5EF4-FFF2-40B4-BE49-F238E27FC236}">
                <a16:creationId xmlns:a16="http://schemas.microsoft.com/office/drawing/2014/main" id="{616FF515-3157-4D8D-B12A-2C065725D3B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3576" y="3883776"/>
            <a:ext cx="2527200" cy="5381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275;p16">
            <a:extLst>
              <a:ext uri="{FF2B5EF4-FFF2-40B4-BE49-F238E27FC236}">
                <a16:creationId xmlns:a16="http://schemas.microsoft.com/office/drawing/2014/main" id="{8EB2B8D6-1919-496B-B990-4C9572F553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276;p16">
            <a:extLst>
              <a:ext uri="{FF2B5EF4-FFF2-40B4-BE49-F238E27FC236}">
                <a16:creationId xmlns:a16="http://schemas.microsoft.com/office/drawing/2014/main" id="{21EB7744-91C6-498D-B01E-6E6269243177}"/>
              </a:ext>
            </a:extLst>
          </p:cNvPr>
          <p:cNvSpPr/>
          <p:nvPr/>
        </p:nvSpPr>
        <p:spPr>
          <a:xfrm>
            <a:off x="8543431" y="179322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77;p16">
            <a:extLst>
              <a:ext uri="{FF2B5EF4-FFF2-40B4-BE49-F238E27FC236}">
                <a16:creationId xmlns:a16="http://schemas.microsoft.com/office/drawing/2014/main" id="{125C54AC-7926-4532-BD36-3EBD508625F0}"/>
              </a:ext>
            </a:extLst>
          </p:cNvPr>
          <p:cNvSpPr/>
          <p:nvPr/>
        </p:nvSpPr>
        <p:spPr>
          <a:xfrm>
            <a:off x="8085947" y="690582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278;p16">
            <a:extLst>
              <a:ext uri="{FF2B5EF4-FFF2-40B4-BE49-F238E27FC236}">
                <a16:creationId xmlns:a16="http://schemas.microsoft.com/office/drawing/2014/main" id="{15742BD7-0475-4BF3-995F-6B9DD3425172}"/>
              </a:ext>
            </a:extLst>
          </p:cNvPr>
          <p:cNvSpPr/>
          <p:nvPr/>
        </p:nvSpPr>
        <p:spPr>
          <a:xfrm>
            <a:off x="7521122" y="136602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279;p16">
            <a:extLst>
              <a:ext uri="{FF2B5EF4-FFF2-40B4-BE49-F238E27FC236}">
                <a16:creationId xmlns:a16="http://schemas.microsoft.com/office/drawing/2014/main" id="{4C641A35-2AAF-41B3-ADA4-23F97CE8B5EF}"/>
              </a:ext>
            </a:extLst>
          </p:cNvPr>
          <p:cNvSpPr/>
          <p:nvPr/>
        </p:nvSpPr>
        <p:spPr>
          <a:xfrm>
            <a:off x="8795192" y="760369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280;p16">
            <a:extLst>
              <a:ext uri="{FF2B5EF4-FFF2-40B4-BE49-F238E27FC236}">
                <a16:creationId xmlns:a16="http://schemas.microsoft.com/office/drawing/2014/main" id="{6F736B58-014E-4CA1-88E3-57350024BC06}"/>
              </a:ext>
            </a:extLst>
          </p:cNvPr>
          <p:cNvSpPr/>
          <p:nvPr/>
        </p:nvSpPr>
        <p:spPr>
          <a:xfrm>
            <a:off x="8538804" y="1153323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281;p16">
            <a:extLst>
              <a:ext uri="{FF2B5EF4-FFF2-40B4-BE49-F238E27FC236}">
                <a16:creationId xmlns:a16="http://schemas.microsoft.com/office/drawing/2014/main" id="{1CE40427-31D6-4B5D-85E3-2319BA40740C}"/>
              </a:ext>
            </a:extLst>
          </p:cNvPr>
          <p:cNvSpPr/>
          <p:nvPr/>
        </p:nvSpPr>
        <p:spPr>
          <a:xfrm>
            <a:off x="131865" y="259570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282;p16">
            <a:extLst>
              <a:ext uri="{FF2B5EF4-FFF2-40B4-BE49-F238E27FC236}">
                <a16:creationId xmlns:a16="http://schemas.microsoft.com/office/drawing/2014/main" id="{53C844B2-4CC0-4BA1-AC49-A2F4D42CFE45}"/>
              </a:ext>
            </a:extLst>
          </p:cNvPr>
          <p:cNvSpPr/>
          <p:nvPr/>
        </p:nvSpPr>
        <p:spPr>
          <a:xfrm>
            <a:off x="846185" y="203106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283;p16">
            <a:extLst>
              <a:ext uri="{FF2B5EF4-FFF2-40B4-BE49-F238E27FC236}">
                <a16:creationId xmlns:a16="http://schemas.microsoft.com/office/drawing/2014/main" id="{005453D8-602A-44D3-8E42-552862ED8646}"/>
              </a:ext>
            </a:extLst>
          </p:cNvPr>
          <p:cNvSpPr/>
          <p:nvPr/>
        </p:nvSpPr>
        <p:spPr>
          <a:xfrm>
            <a:off x="529382" y="825154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284;p16">
            <a:extLst>
              <a:ext uri="{FF2B5EF4-FFF2-40B4-BE49-F238E27FC236}">
                <a16:creationId xmlns:a16="http://schemas.microsoft.com/office/drawing/2014/main" id="{7024368F-59EE-4C7F-A45E-F31AFA0E728B}"/>
              </a:ext>
            </a:extLst>
          </p:cNvPr>
          <p:cNvSpPr/>
          <p:nvPr/>
        </p:nvSpPr>
        <p:spPr>
          <a:xfrm>
            <a:off x="140488" y="1153323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285;p16">
            <a:extLst>
              <a:ext uri="{FF2B5EF4-FFF2-40B4-BE49-F238E27FC236}">
                <a16:creationId xmlns:a16="http://schemas.microsoft.com/office/drawing/2014/main" id="{E664C74A-3F99-4B03-8F47-94B4E24F7F2B}"/>
              </a:ext>
            </a:extLst>
          </p:cNvPr>
          <p:cNvSpPr/>
          <p:nvPr/>
        </p:nvSpPr>
        <p:spPr>
          <a:xfrm>
            <a:off x="1033052" y="452253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3691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_1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7;p17">
            <a:extLst>
              <a:ext uri="{FF2B5EF4-FFF2-40B4-BE49-F238E27FC236}">
                <a16:creationId xmlns:a16="http://schemas.microsoft.com/office/drawing/2014/main" id="{CA1E1E35-617F-4222-B199-211C8705F1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88;p17">
            <a:extLst>
              <a:ext uri="{FF2B5EF4-FFF2-40B4-BE49-F238E27FC236}">
                <a16:creationId xmlns:a16="http://schemas.microsoft.com/office/drawing/2014/main" id="{07977084-6C7F-4C49-80CF-34ADDD70762D}"/>
              </a:ext>
            </a:extLst>
          </p:cNvPr>
          <p:cNvSpPr/>
          <p:nvPr/>
        </p:nvSpPr>
        <p:spPr>
          <a:xfrm>
            <a:off x="8543431" y="179322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89;p17">
            <a:extLst>
              <a:ext uri="{FF2B5EF4-FFF2-40B4-BE49-F238E27FC236}">
                <a16:creationId xmlns:a16="http://schemas.microsoft.com/office/drawing/2014/main" id="{FF8381E2-16DB-4AD1-B072-0CB8145C15FF}"/>
              </a:ext>
            </a:extLst>
          </p:cNvPr>
          <p:cNvSpPr/>
          <p:nvPr/>
        </p:nvSpPr>
        <p:spPr>
          <a:xfrm>
            <a:off x="8085947" y="690582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290;p17">
            <a:extLst>
              <a:ext uri="{FF2B5EF4-FFF2-40B4-BE49-F238E27FC236}">
                <a16:creationId xmlns:a16="http://schemas.microsoft.com/office/drawing/2014/main" id="{0823E455-5850-45E2-87F1-013D0BB33A7F}"/>
              </a:ext>
            </a:extLst>
          </p:cNvPr>
          <p:cNvSpPr/>
          <p:nvPr/>
        </p:nvSpPr>
        <p:spPr>
          <a:xfrm>
            <a:off x="7521122" y="136602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291;p17">
            <a:extLst>
              <a:ext uri="{FF2B5EF4-FFF2-40B4-BE49-F238E27FC236}">
                <a16:creationId xmlns:a16="http://schemas.microsoft.com/office/drawing/2014/main" id="{9941DEC2-FF84-4A8C-A380-34D9E33DC934}"/>
              </a:ext>
            </a:extLst>
          </p:cNvPr>
          <p:cNvSpPr/>
          <p:nvPr/>
        </p:nvSpPr>
        <p:spPr>
          <a:xfrm>
            <a:off x="8795192" y="760369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292;p17">
            <a:extLst>
              <a:ext uri="{FF2B5EF4-FFF2-40B4-BE49-F238E27FC236}">
                <a16:creationId xmlns:a16="http://schemas.microsoft.com/office/drawing/2014/main" id="{A637E57A-D38F-4BE6-A5D9-F7745027172F}"/>
              </a:ext>
            </a:extLst>
          </p:cNvPr>
          <p:cNvSpPr/>
          <p:nvPr/>
        </p:nvSpPr>
        <p:spPr>
          <a:xfrm>
            <a:off x="8538804" y="1153323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293;p17">
            <a:extLst>
              <a:ext uri="{FF2B5EF4-FFF2-40B4-BE49-F238E27FC236}">
                <a16:creationId xmlns:a16="http://schemas.microsoft.com/office/drawing/2014/main" id="{8AE36C8F-35DD-4C87-A846-DC37F0E0D324}"/>
              </a:ext>
            </a:extLst>
          </p:cNvPr>
          <p:cNvSpPr/>
          <p:nvPr/>
        </p:nvSpPr>
        <p:spPr>
          <a:xfrm>
            <a:off x="131865" y="259570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294;p17">
            <a:extLst>
              <a:ext uri="{FF2B5EF4-FFF2-40B4-BE49-F238E27FC236}">
                <a16:creationId xmlns:a16="http://schemas.microsoft.com/office/drawing/2014/main" id="{82B1BFD2-64F0-4AAB-B941-02D6CF154F36}"/>
              </a:ext>
            </a:extLst>
          </p:cNvPr>
          <p:cNvSpPr/>
          <p:nvPr/>
        </p:nvSpPr>
        <p:spPr>
          <a:xfrm>
            <a:off x="846185" y="203106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295;p17">
            <a:extLst>
              <a:ext uri="{FF2B5EF4-FFF2-40B4-BE49-F238E27FC236}">
                <a16:creationId xmlns:a16="http://schemas.microsoft.com/office/drawing/2014/main" id="{27BA9D64-5457-46BB-B4FC-F077A7D90FC5}"/>
              </a:ext>
            </a:extLst>
          </p:cNvPr>
          <p:cNvSpPr/>
          <p:nvPr/>
        </p:nvSpPr>
        <p:spPr>
          <a:xfrm>
            <a:off x="529382" y="825154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296;p17">
            <a:extLst>
              <a:ext uri="{FF2B5EF4-FFF2-40B4-BE49-F238E27FC236}">
                <a16:creationId xmlns:a16="http://schemas.microsoft.com/office/drawing/2014/main" id="{F07F9677-7D6C-4489-8D8D-A1A54F5C3D1F}"/>
              </a:ext>
            </a:extLst>
          </p:cNvPr>
          <p:cNvSpPr/>
          <p:nvPr/>
        </p:nvSpPr>
        <p:spPr>
          <a:xfrm>
            <a:off x="140488" y="1153323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97;p17">
            <a:extLst>
              <a:ext uri="{FF2B5EF4-FFF2-40B4-BE49-F238E27FC236}">
                <a16:creationId xmlns:a16="http://schemas.microsoft.com/office/drawing/2014/main" id="{E1600D0E-1B99-4BDA-8626-138BAF934465}"/>
              </a:ext>
            </a:extLst>
          </p:cNvPr>
          <p:cNvSpPr/>
          <p:nvPr/>
        </p:nvSpPr>
        <p:spPr>
          <a:xfrm>
            <a:off x="1033052" y="452253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298;p17">
            <a:extLst>
              <a:ext uri="{FF2B5EF4-FFF2-40B4-BE49-F238E27FC236}">
                <a16:creationId xmlns:a16="http://schemas.microsoft.com/office/drawing/2014/main" id="{5FB4DF04-DB04-4ECB-BFC8-85C030D31F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101" y="1778974"/>
            <a:ext cx="2163296" cy="428396"/>
          </a:xfrm>
        </p:spPr>
        <p:txBody>
          <a:bodyPr/>
          <a:lstStyle>
            <a:lvl1pPr>
              <a:defRPr sz="2000">
                <a:solidFill>
                  <a:srgbClr val="413554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4" name="Google Shape;299;p17">
            <a:extLst>
              <a:ext uri="{FF2B5EF4-FFF2-40B4-BE49-F238E27FC236}">
                <a16:creationId xmlns:a16="http://schemas.microsoft.com/office/drawing/2014/main" id="{58A6A031-0F0D-43E4-A8B9-0CB93B36129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58101" y="2167301"/>
            <a:ext cx="2163296" cy="5381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5" name="Google Shape;300;p17">
            <a:extLst>
              <a:ext uri="{FF2B5EF4-FFF2-40B4-BE49-F238E27FC236}">
                <a16:creationId xmlns:a16="http://schemas.microsoft.com/office/drawing/2014/main" id="{4C9391C9-1DB0-4E0F-9B2F-B905EDA8CA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101" y="3599974"/>
            <a:ext cx="2163296" cy="428396"/>
          </a:xfrm>
        </p:spPr>
        <p:txBody>
          <a:bodyPr/>
          <a:lstStyle>
            <a:lvl1pPr>
              <a:defRPr sz="2000">
                <a:solidFill>
                  <a:srgbClr val="413554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6" name="Google Shape;301;p17">
            <a:extLst>
              <a:ext uri="{FF2B5EF4-FFF2-40B4-BE49-F238E27FC236}">
                <a16:creationId xmlns:a16="http://schemas.microsoft.com/office/drawing/2014/main" id="{67950651-F347-418D-A006-C58951CE64A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58101" y="3988301"/>
            <a:ext cx="2163296" cy="5381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7" name="Google Shape;302;p17">
            <a:extLst>
              <a:ext uri="{FF2B5EF4-FFF2-40B4-BE49-F238E27FC236}">
                <a16:creationId xmlns:a16="http://schemas.microsoft.com/office/drawing/2014/main" id="{9C659DCB-EBAC-4C0F-94F2-010471687F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22501" y="1778974"/>
            <a:ext cx="2163296" cy="428396"/>
          </a:xfrm>
        </p:spPr>
        <p:txBody>
          <a:bodyPr/>
          <a:lstStyle>
            <a:lvl1pPr algn="r">
              <a:defRPr sz="2000">
                <a:solidFill>
                  <a:srgbClr val="413554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8" name="Google Shape;303;p17">
            <a:extLst>
              <a:ext uri="{FF2B5EF4-FFF2-40B4-BE49-F238E27FC236}">
                <a16:creationId xmlns:a16="http://schemas.microsoft.com/office/drawing/2014/main" id="{8938C88E-CFE1-4771-A0BF-D21CBC1BB85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22501" y="2167301"/>
            <a:ext cx="2163296" cy="53819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9" name="Google Shape;304;p17">
            <a:extLst>
              <a:ext uri="{FF2B5EF4-FFF2-40B4-BE49-F238E27FC236}">
                <a16:creationId xmlns:a16="http://schemas.microsoft.com/office/drawing/2014/main" id="{74272949-52DA-458B-BC47-AC812D6A38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22501" y="3599974"/>
            <a:ext cx="2163296" cy="428396"/>
          </a:xfrm>
        </p:spPr>
        <p:txBody>
          <a:bodyPr/>
          <a:lstStyle>
            <a:lvl1pPr algn="r">
              <a:defRPr sz="2000">
                <a:solidFill>
                  <a:srgbClr val="413554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0" name="Google Shape;305;p17">
            <a:extLst>
              <a:ext uri="{FF2B5EF4-FFF2-40B4-BE49-F238E27FC236}">
                <a16:creationId xmlns:a16="http://schemas.microsoft.com/office/drawing/2014/main" id="{43EB24D9-98F7-45A5-9900-9730CD86113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22501" y="3988301"/>
            <a:ext cx="2163296" cy="538197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79563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7;p18">
            <a:extLst>
              <a:ext uri="{FF2B5EF4-FFF2-40B4-BE49-F238E27FC236}">
                <a16:creationId xmlns:a16="http://schemas.microsoft.com/office/drawing/2014/main" id="{D36241FC-40C3-4879-832A-A08BCA1580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946" y="3240002"/>
            <a:ext cx="2320802" cy="428396"/>
          </a:xfrm>
        </p:spPr>
        <p:txBody>
          <a:bodyPr anchorCtr="1"/>
          <a:lstStyle>
            <a:lvl1pPr algn="ctr">
              <a:defRPr sz="2000">
                <a:solidFill>
                  <a:srgbClr val="2129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308;p18">
            <a:extLst>
              <a:ext uri="{FF2B5EF4-FFF2-40B4-BE49-F238E27FC236}">
                <a16:creationId xmlns:a16="http://schemas.microsoft.com/office/drawing/2014/main" id="{197D7CB0-60CA-4D0C-BFBF-65A0CC47325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76197" y="3600001"/>
            <a:ext cx="2190298" cy="5399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309;p18">
            <a:extLst>
              <a:ext uri="{FF2B5EF4-FFF2-40B4-BE49-F238E27FC236}">
                <a16:creationId xmlns:a16="http://schemas.microsoft.com/office/drawing/2014/main" id="{B7F479D4-C5B0-4C3B-8DC5-A98E366A3D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4985" y="3240002"/>
            <a:ext cx="2320802" cy="428396"/>
          </a:xfrm>
        </p:spPr>
        <p:txBody>
          <a:bodyPr anchorCtr="1"/>
          <a:lstStyle>
            <a:lvl1pPr algn="ctr">
              <a:defRPr sz="2000">
                <a:solidFill>
                  <a:srgbClr val="2129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310;p18">
            <a:extLst>
              <a:ext uri="{FF2B5EF4-FFF2-40B4-BE49-F238E27FC236}">
                <a16:creationId xmlns:a16="http://schemas.microsoft.com/office/drawing/2014/main" id="{7FE22D8F-38EF-472B-95A4-9F9BFBF23A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80246" y="3600001"/>
            <a:ext cx="2190298" cy="5399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311;p18">
            <a:extLst>
              <a:ext uri="{FF2B5EF4-FFF2-40B4-BE49-F238E27FC236}">
                <a16:creationId xmlns:a16="http://schemas.microsoft.com/office/drawing/2014/main" id="{3B917CFE-6980-404A-BA3C-1D8BE3C37A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2659" y="3240020"/>
            <a:ext cx="2320802" cy="428396"/>
          </a:xfrm>
        </p:spPr>
        <p:txBody>
          <a:bodyPr anchorCtr="1"/>
          <a:lstStyle>
            <a:lvl1pPr algn="ctr">
              <a:defRPr sz="2000">
                <a:solidFill>
                  <a:srgbClr val="2129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312;p18">
            <a:extLst>
              <a:ext uri="{FF2B5EF4-FFF2-40B4-BE49-F238E27FC236}">
                <a16:creationId xmlns:a16="http://schemas.microsoft.com/office/drawing/2014/main" id="{82FC6416-AA4E-429C-9C4E-4CDB6D1D9ED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76320" y="3600001"/>
            <a:ext cx="2190298" cy="5399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313;p18">
            <a:extLst>
              <a:ext uri="{FF2B5EF4-FFF2-40B4-BE49-F238E27FC236}">
                <a16:creationId xmlns:a16="http://schemas.microsoft.com/office/drawing/2014/main" id="{9A4AA9B0-A19E-400F-8EF3-A0AE38F32A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314;p18">
            <a:extLst>
              <a:ext uri="{FF2B5EF4-FFF2-40B4-BE49-F238E27FC236}">
                <a16:creationId xmlns:a16="http://schemas.microsoft.com/office/drawing/2014/main" id="{A2BFD6EC-C625-4838-93EB-86197B2A9D90}"/>
              </a:ext>
            </a:extLst>
          </p:cNvPr>
          <p:cNvSpPr/>
          <p:nvPr/>
        </p:nvSpPr>
        <p:spPr>
          <a:xfrm>
            <a:off x="8543431" y="179322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315;p18">
            <a:extLst>
              <a:ext uri="{FF2B5EF4-FFF2-40B4-BE49-F238E27FC236}">
                <a16:creationId xmlns:a16="http://schemas.microsoft.com/office/drawing/2014/main" id="{121E8AC3-BC52-4145-BF4E-A6638E12FEBD}"/>
              </a:ext>
            </a:extLst>
          </p:cNvPr>
          <p:cNvSpPr/>
          <p:nvPr/>
        </p:nvSpPr>
        <p:spPr>
          <a:xfrm>
            <a:off x="8085947" y="690582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316;p18">
            <a:extLst>
              <a:ext uri="{FF2B5EF4-FFF2-40B4-BE49-F238E27FC236}">
                <a16:creationId xmlns:a16="http://schemas.microsoft.com/office/drawing/2014/main" id="{0357BB58-D605-48C2-A1FC-C9736D6B9EBD}"/>
              </a:ext>
            </a:extLst>
          </p:cNvPr>
          <p:cNvSpPr/>
          <p:nvPr/>
        </p:nvSpPr>
        <p:spPr>
          <a:xfrm>
            <a:off x="7521122" y="136602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317;p18">
            <a:extLst>
              <a:ext uri="{FF2B5EF4-FFF2-40B4-BE49-F238E27FC236}">
                <a16:creationId xmlns:a16="http://schemas.microsoft.com/office/drawing/2014/main" id="{E1925F34-9218-4247-8536-E9E05D4350D1}"/>
              </a:ext>
            </a:extLst>
          </p:cNvPr>
          <p:cNvSpPr/>
          <p:nvPr/>
        </p:nvSpPr>
        <p:spPr>
          <a:xfrm>
            <a:off x="8795192" y="760369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18;p18">
            <a:extLst>
              <a:ext uri="{FF2B5EF4-FFF2-40B4-BE49-F238E27FC236}">
                <a16:creationId xmlns:a16="http://schemas.microsoft.com/office/drawing/2014/main" id="{45686170-9640-4B11-A3B5-E95CED784CD5}"/>
              </a:ext>
            </a:extLst>
          </p:cNvPr>
          <p:cNvSpPr/>
          <p:nvPr/>
        </p:nvSpPr>
        <p:spPr>
          <a:xfrm>
            <a:off x="8538804" y="1153323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19;p18">
            <a:extLst>
              <a:ext uri="{FF2B5EF4-FFF2-40B4-BE49-F238E27FC236}">
                <a16:creationId xmlns:a16="http://schemas.microsoft.com/office/drawing/2014/main" id="{7275CCC8-E2C9-42A0-A1AD-FC1C8AB1D691}"/>
              </a:ext>
            </a:extLst>
          </p:cNvPr>
          <p:cNvSpPr/>
          <p:nvPr/>
        </p:nvSpPr>
        <p:spPr>
          <a:xfrm>
            <a:off x="131865" y="259570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20;p18">
            <a:extLst>
              <a:ext uri="{FF2B5EF4-FFF2-40B4-BE49-F238E27FC236}">
                <a16:creationId xmlns:a16="http://schemas.microsoft.com/office/drawing/2014/main" id="{2171034C-9D8E-4CFF-8D08-25DB7A843E77}"/>
              </a:ext>
            </a:extLst>
          </p:cNvPr>
          <p:cNvSpPr/>
          <p:nvPr/>
        </p:nvSpPr>
        <p:spPr>
          <a:xfrm>
            <a:off x="846185" y="203106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321;p18">
            <a:extLst>
              <a:ext uri="{FF2B5EF4-FFF2-40B4-BE49-F238E27FC236}">
                <a16:creationId xmlns:a16="http://schemas.microsoft.com/office/drawing/2014/main" id="{8257AEBE-B642-4BDC-B2BE-A06B2728283F}"/>
              </a:ext>
            </a:extLst>
          </p:cNvPr>
          <p:cNvSpPr/>
          <p:nvPr/>
        </p:nvSpPr>
        <p:spPr>
          <a:xfrm>
            <a:off x="529382" y="825154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322;p18">
            <a:extLst>
              <a:ext uri="{FF2B5EF4-FFF2-40B4-BE49-F238E27FC236}">
                <a16:creationId xmlns:a16="http://schemas.microsoft.com/office/drawing/2014/main" id="{E2DBBC3C-0099-4B19-818E-AC89CB98865A}"/>
              </a:ext>
            </a:extLst>
          </p:cNvPr>
          <p:cNvSpPr/>
          <p:nvPr/>
        </p:nvSpPr>
        <p:spPr>
          <a:xfrm>
            <a:off x="140488" y="1153323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323;p18">
            <a:extLst>
              <a:ext uri="{FF2B5EF4-FFF2-40B4-BE49-F238E27FC236}">
                <a16:creationId xmlns:a16="http://schemas.microsoft.com/office/drawing/2014/main" id="{10791EF1-9294-4765-9DC5-A665A0471F98}"/>
              </a:ext>
            </a:extLst>
          </p:cNvPr>
          <p:cNvSpPr/>
          <p:nvPr/>
        </p:nvSpPr>
        <p:spPr>
          <a:xfrm>
            <a:off x="1033052" y="452253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7311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9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5;p19">
            <a:extLst>
              <a:ext uri="{FF2B5EF4-FFF2-40B4-BE49-F238E27FC236}">
                <a16:creationId xmlns:a16="http://schemas.microsoft.com/office/drawing/2014/main" id="{0D21B60B-12D5-4EFE-A181-9047DF47CAF1}"/>
              </a:ext>
            </a:extLst>
          </p:cNvPr>
          <p:cNvSpPr/>
          <p:nvPr/>
        </p:nvSpPr>
        <p:spPr>
          <a:xfrm>
            <a:off x="1123084" y="1564574"/>
            <a:ext cx="1605302" cy="160530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326;p19">
            <a:extLst>
              <a:ext uri="{FF2B5EF4-FFF2-40B4-BE49-F238E27FC236}">
                <a16:creationId xmlns:a16="http://schemas.microsoft.com/office/drawing/2014/main" id="{4335EF95-0761-412C-A487-6C0C95732178}"/>
              </a:ext>
            </a:extLst>
          </p:cNvPr>
          <p:cNvSpPr/>
          <p:nvPr/>
        </p:nvSpPr>
        <p:spPr>
          <a:xfrm>
            <a:off x="3772951" y="1564574"/>
            <a:ext cx="1605302" cy="160530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327;p19">
            <a:extLst>
              <a:ext uri="{FF2B5EF4-FFF2-40B4-BE49-F238E27FC236}">
                <a16:creationId xmlns:a16="http://schemas.microsoft.com/office/drawing/2014/main" id="{5C0BE22A-5D1B-4A9C-936B-64943CF9BCA2}"/>
              </a:ext>
            </a:extLst>
          </p:cNvPr>
          <p:cNvSpPr/>
          <p:nvPr/>
        </p:nvSpPr>
        <p:spPr>
          <a:xfrm>
            <a:off x="6426668" y="1564574"/>
            <a:ext cx="1605302" cy="160530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328;p19">
            <a:extLst>
              <a:ext uri="{FF2B5EF4-FFF2-40B4-BE49-F238E27FC236}">
                <a16:creationId xmlns:a16="http://schemas.microsoft.com/office/drawing/2014/main" id="{534DE3E1-B3F0-46C5-BF85-D967C22C7A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7483" y="2010975"/>
            <a:ext cx="2056503" cy="864903"/>
          </a:xfrm>
        </p:spPr>
        <p:txBody>
          <a:bodyPr anchor="ctr" anchorCtr="1"/>
          <a:lstStyle>
            <a:lvl1pPr algn="ctr">
              <a:defRPr sz="51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329;p19">
            <a:extLst>
              <a:ext uri="{FF2B5EF4-FFF2-40B4-BE49-F238E27FC236}">
                <a16:creationId xmlns:a16="http://schemas.microsoft.com/office/drawing/2014/main" id="{5E694A56-B40B-4865-9D7B-3E36B8E880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7350" y="2011423"/>
            <a:ext cx="2056503" cy="863998"/>
          </a:xfrm>
        </p:spPr>
        <p:txBody>
          <a:bodyPr anchor="ctr" anchorCtr="1"/>
          <a:lstStyle>
            <a:lvl1pPr algn="ctr">
              <a:defRPr sz="51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330;p19">
            <a:extLst>
              <a:ext uri="{FF2B5EF4-FFF2-40B4-BE49-F238E27FC236}">
                <a16:creationId xmlns:a16="http://schemas.microsoft.com/office/drawing/2014/main" id="{778036BB-5F6F-42D3-9E84-4C4B64A7FC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00765" y="2011423"/>
            <a:ext cx="2057098" cy="863998"/>
          </a:xfrm>
        </p:spPr>
        <p:txBody>
          <a:bodyPr anchor="ctr" anchorCtr="1"/>
          <a:lstStyle>
            <a:lvl1pPr algn="ctr">
              <a:defRPr sz="51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8" name="Google Shape;331;p19">
            <a:extLst>
              <a:ext uri="{FF2B5EF4-FFF2-40B4-BE49-F238E27FC236}">
                <a16:creationId xmlns:a16="http://schemas.microsoft.com/office/drawing/2014/main" id="{B42D51F6-4764-4D4C-8C38-0FC5BFDFDF1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0035" y="3765371"/>
            <a:ext cx="2411400" cy="549901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332;p19">
            <a:extLst>
              <a:ext uri="{FF2B5EF4-FFF2-40B4-BE49-F238E27FC236}">
                <a16:creationId xmlns:a16="http://schemas.microsoft.com/office/drawing/2014/main" id="{FCB76B64-2513-414C-B9D3-59026F6298B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23619" y="3765371"/>
            <a:ext cx="2411400" cy="549901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333;p19">
            <a:extLst>
              <a:ext uri="{FF2B5EF4-FFF2-40B4-BE49-F238E27FC236}">
                <a16:creationId xmlns:a16="http://schemas.microsoft.com/office/drawing/2014/main" id="{0179CF58-426C-428C-81E9-ACB7AB900EC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9902" y="3765371"/>
            <a:ext cx="2411400" cy="549901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334;p19">
            <a:extLst>
              <a:ext uri="{FF2B5EF4-FFF2-40B4-BE49-F238E27FC236}">
                <a16:creationId xmlns:a16="http://schemas.microsoft.com/office/drawing/2014/main" id="{93949558-ADFF-41AA-9AD1-4E619DBCFE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12" name="Google Shape;335;p19">
            <a:extLst>
              <a:ext uri="{FF2B5EF4-FFF2-40B4-BE49-F238E27FC236}">
                <a16:creationId xmlns:a16="http://schemas.microsoft.com/office/drawing/2014/main" id="{90867C65-7B41-4369-A379-153ACE8D11CE}"/>
              </a:ext>
            </a:extLst>
          </p:cNvPr>
          <p:cNvSpPr/>
          <p:nvPr/>
        </p:nvSpPr>
        <p:spPr>
          <a:xfrm>
            <a:off x="8543431" y="179322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36;p19">
            <a:extLst>
              <a:ext uri="{FF2B5EF4-FFF2-40B4-BE49-F238E27FC236}">
                <a16:creationId xmlns:a16="http://schemas.microsoft.com/office/drawing/2014/main" id="{5404EB70-FFD1-4AC6-8C97-628574C0651A}"/>
              </a:ext>
            </a:extLst>
          </p:cNvPr>
          <p:cNvSpPr/>
          <p:nvPr/>
        </p:nvSpPr>
        <p:spPr>
          <a:xfrm>
            <a:off x="8085947" y="690582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37;p19">
            <a:extLst>
              <a:ext uri="{FF2B5EF4-FFF2-40B4-BE49-F238E27FC236}">
                <a16:creationId xmlns:a16="http://schemas.microsoft.com/office/drawing/2014/main" id="{0B8A0C4C-A003-42EC-84CB-27D405D59021}"/>
              </a:ext>
            </a:extLst>
          </p:cNvPr>
          <p:cNvSpPr/>
          <p:nvPr/>
        </p:nvSpPr>
        <p:spPr>
          <a:xfrm>
            <a:off x="7521122" y="136602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38;p19">
            <a:extLst>
              <a:ext uri="{FF2B5EF4-FFF2-40B4-BE49-F238E27FC236}">
                <a16:creationId xmlns:a16="http://schemas.microsoft.com/office/drawing/2014/main" id="{6CCE0D0A-2C73-483A-AE1D-B562401533BB}"/>
              </a:ext>
            </a:extLst>
          </p:cNvPr>
          <p:cNvSpPr/>
          <p:nvPr/>
        </p:nvSpPr>
        <p:spPr>
          <a:xfrm>
            <a:off x="8795192" y="760369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339;p19">
            <a:extLst>
              <a:ext uri="{FF2B5EF4-FFF2-40B4-BE49-F238E27FC236}">
                <a16:creationId xmlns:a16="http://schemas.microsoft.com/office/drawing/2014/main" id="{8F317979-BA23-47D2-91F8-7C304F4A0A61}"/>
              </a:ext>
            </a:extLst>
          </p:cNvPr>
          <p:cNvSpPr/>
          <p:nvPr/>
        </p:nvSpPr>
        <p:spPr>
          <a:xfrm>
            <a:off x="8538804" y="1153323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340;p19">
            <a:extLst>
              <a:ext uri="{FF2B5EF4-FFF2-40B4-BE49-F238E27FC236}">
                <a16:creationId xmlns:a16="http://schemas.microsoft.com/office/drawing/2014/main" id="{C658C60D-3828-4C1E-A78D-073A13C5ECAF}"/>
              </a:ext>
            </a:extLst>
          </p:cNvPr>
          <p:cNvSpPr/>
          <p:nvPr/>
        </p:nvSpPr>
        <p:spPr>
          <a:xfrm>
            <a:off x="131865" y="259570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341;p19">
            <a:extLst>
              <a:ext uri="{FF2B5EF4-FFF2-40B4-BE49-F238E27FC236}">
                <a16:creationId xmlns:a16="http://schemas.microsoft.com/office/drawing/2014/main" id="{55CF67B1-B0D5-4D7E-9800-9B4103A1AD16}"/>
              </a:ext>
            </a:extLst>
          </p:cNvPr>
          <p:cNvSpPr/>
          <p:nvPr/>
        </p:nvSpPr>
        <p:spPr>
          <a:xfrm>
            <a:off x="846185" y="203106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342;p19">
            <a:extLst>
              <a:ext uri="{FF2B5EF4-FFF2-40B4-BE49-F238E27FC236}">
                <a16:creationId xmlns:a16="http://schemas.microsoft.com/office/drawing/2014/main" id="{61A9519C-B86A-4526-9EC0-4BF6A8604D18}"/>
              </a:ext>
            </a:extLst>
          </p:cNvPr>
          <p:cNvSpPr/>
          <p:nvPr/>
        </p:nvSpPr>
        <p:spPr>
          <a:xfrm>
            <a:off x="529382" y="825154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343;p19">
            <a:extLst>
              <a:ext uri="{FF2B5EF4-FFF2-40B4-BE49-F238E27FC236}">
                <a16:creationId xmlns:a16="http://schemas.microsoft.com/office/drawing/2014/main" id="{0D6C24E4-0534-43EC-AC74-907B000B7120}"/>
              </a:ext>
            </a:extLst>
          </p:cNvPr>
          <p:cNvSpPr/>
          <p:nvPr/>
        </p:nvSpPr>
        <p:spPr>
          <a:xfrm>
            <a:off x="140488" y="1153323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44;p19">
            <a:extLst>
              <a:ext uri="{FF2B5EF4-FFF2-40B4-BE49-F238E27FC236}">
                <a16:creationId xmlns:a16="http://schemas.microsoft.com/office/drawing/2014/main" id="{B5C7C3E7-14F6-446C-8849-55A722AD66BD}"/>
              </a:ext>
            </a:extLst>
          </p:cNvPr>
          <p:cNvSpPr/>
          <p:nvPr/>
        </p:nvSpPr>
        <p:spPr>
          <a:xfrm>
            <a:off x="1033052" y="452253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345;p19">
            <a:extLst>
              <a:ext uri="{FF2B5EF4-FFF2-40B4-BE49-F238E27FC236}">
                <a16:creationId xmlns:a16="http://schemas.microsoft.com/office/drawing/2014/main" id="{FC3C8A89-3024-4741-9D7C-32075D4C7B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00034" y="3316199"/>
            <a:ext cx="2051401" cy="429301"/>
          </a:xfrm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2000">
                <a:solidFill>
                  <a:srgbClr val="2129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3" name="Google Shape;346;p19">
            <a:extLst>
              <a:ext uri="{FF2B5EF4-FFF2-40B4-BE49-F238E27FC236}">
                <a16:creationId xmlns:a16="http://schemas.microsoft.com/office/drawing/2014/main" id="{181AC00F-E360-4A96-AB19-28AC25BE3F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49901" y="3316793"/>
            <a:ext cx="2051401" cy="429301"/>
          </a:xfrm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2000">
                <a:solidFill>
                  <a:srgbClr val="212950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4" name="Google Shape;347;p19">
            <a:extLst>
              <a:ext uri="{FF2B5EF4-FFF2-40B4-BE49-F238E27FC236}">
                <a16:creationId xmlns:a16="http://schemas.microsoft.com/office/drawing/2014/main" id="{A44F262C-CA7E-432E-8951-7BD109E3AD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03618" y="3316793"/>
            <a:ext cx="2051401" cy="429301"/>
          </a:xfrm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2000">
                <a:solidFill>
                  <a:srgbClr val="212950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900645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9_1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9;p20">
            <a:extLst>
              <a:ext uri="{FF2B5EF4-FFF2-40B4-BE49-F238E27FC236}">
                <a16:creationId xmlns:a16="http://schemas.microsoft.com/office/drawing/2014/main" id="{979240BC-F10D-4ACC-9669-D604E5AFEAF1}"/>
              </a:ext>
            </a:extLst>
          </p:cNvPr>
          <p:cNvSpPr/>
          <p:nvPr/>
        </p:nvSpPr>
        <p:spPr>
          <a:xfrm>
            <a:off x="600797" y="240304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350;p20">
            <a:extLst>
              <a:ext uri="{FF2B5EF4-FFF2-40B4-BE49-F238E27FC236}">
                <a16:creationId xmlns:a16="http://schemas.microsoft.com/office/drawing/2014/main" id="{360FCF8E-5DF5-4120-B165-22026D4E3581}"/>
              </a:ext>
            </a:extLst>
          </p:cNvPr>
          <p:cNvSpPr/>
          <p:nvPr/>
        </p:nvSpPr>
        <p:spPr>
          <a:xfrm>
            <a:off x="6147575" y="1973503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351;p20">
            <a:extLst>
              <a:ext uri="{FF2B5EF4-FFF2-40B4-BE49-F238E27FC236}">
                <a16:creationId xmlns:a16="http://schemas.microsoft.com/office/drawing/2014/main" id="{8FE35B5D-5D23-48EA-AA31-38FFD4D89985}"/>
              </a:ext>
            </a:extLst>
          </p:cNvPr>
          <p:cNvSpPr/>
          <p:nvPr/>
        </p:nvSpPr>
        <p:spPr>
          <a:xfrm>
            <a:off x="510390" y="3364690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355;p20">
            <a:extLst>
              <a:ext uri="{FF2B5EF4-FFF2-40B4-BE49-F238E27FC236}">
                <a16:creationId xmlns:a16="http://schemas.microsoft.com/office/drawing/2014/main" id="{A00EC48D-C0FA-43C3-85B0-B641507D21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1092" y="539496"/>
            <a:ext cx="6581695" cy="864903"/>
          </a:xfrm>
        </p:spPr>
        <p:txBody>
          <a:bodyPr anchor="ctr" anchorCtr="1"/>
          <a:lstStyle>
            <a:lvl1pPr algn="ctr">
              <a:defRPr sz="51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356;p20">
            <a:extLst>
              <a:ext uri="{FF2B5EF4-FFF2-40B4-BE49-F238E27FC236}">
                <a16:creationId xmlns:a16="http://schemas.microsoft.com/office/drawing/2014/main" id="{573BFFD8-766C-448F-98FE-116F4FEA9B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81092" y="1870578"/>
            <a:ext cx="6581695" cy="863998"/>
          </a:xfrm>
        </p:spPr>
        <p:txBody>
          <a:bodyPr anchor="ctr" anchorCtr="1"/>
          <a:lstStyle>
            <a:lvl1pPr algn="ctr">
              <a:defRPr sz="51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357;p20">
            <a:extLst>
              <a:ext uri="{FF2B5EF4-FFF2-40B4-BE49-F238E27FC236}">
                <a16:creationId xmlns:a16="http://schemas.microsoft.com/office/drawing/2014/main" id="{63E1997F-131A-4530-9AE1-10A1EE82E8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80196" y="3200747"/>
            <a:ext cx="6583497" cy="863998"/>
          </a:xfrm>
        </p:spPr>
        <p:txBody>
          <a:bodyPr anchor="ctr" anchorCtr="1"/>
          <a:lstStyle>
            <a:lvl1pPr algn="ctr">
              <a:defRPr sz="51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8" name="Google Shape;358;p20">
            <a:extLst>
              <a:ext uri="{FF2B5EF4-FFF2-40B4-BE49-F238E27FC236}">
                <a16:creationId xmlns:a16="http://schemas.microsoft.com/office/drawing/2014/main" id="{EFE671ED-7855-4BA4-9C1D-C08E32BB12D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195" y="1403174"/>
            <a:ext cx="7717499" cy="549901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359;p20">
            <a:extLst>
              <a:ext uri="{FF2B5EF4-FFF2-40B4-BE49-F238E27FC236}">
                <a16:creationId xmlns:a16="http://schemas.microsoft.com/office/drawing/2014/main" id="{3894CA6F-CF1A-4ECB-B212-A81BC7E948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195" y="4064425"/>
            <a:ext cx="7717499" cy="549901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360;p20">
            <a:extLst>
              <a:ext uri="{FF2B5EF4-FFF2-40B4-BE49-F238E27FC236}">
                <a16:creationId xmlns:a16="http://schemas.microsoft.com/office/drawing/2014/main" id="{CA2E0CA4-309C-4AA1-AF12-31C2278AE7F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195" y="2734248"/>
            <a:ext cx="7717499" cy="549901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361;p20">
            <a:extLst>
              <a:ext uri="{FF2B5EF4-FFF2-40B4-BE49-F238E27FC236}">
                <a16:creationId xmlns:a16="http://schemas.microsoft.com/office/drawing/2014/main" id="{CBEE9C42-7859-4889-B99C-0C6DCF275622}"/>
              </a:ext>
            </a:extLst>
          </p:cNvPr>
          <p:cNvSpPr/>
          <p:nvPr/>
        </p:nvSpPr>
        <p:spPr>
          <a:xfrm>
            <a:off x="1975296" y="844247"/>
            <a:ext cx="342991" cy="36312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901"/>
              <a:gd name="f7" fmla="val 1535"/>
              <a:gd name="f8" fmla="val 536"/>
              <a:gd name="f9" fmla="val 1030"/>
              <a:gd name="f10" fmla="val 1615"/>
              <a:gd name="f11" fmla="val 1974"/>
              <a:gd name="f12" fmla="val 2394"/>
              <a:gd name="f13" fmla="val 1541"/>
              <a:gd name="f14" fmla="val 2784"/>
              <a:gd name="f15" fmla="val 646"/>
              <a:gd name="f16" fmla="val 4185"/>
              <a:gd name="f17" fmla="val 1937"/>
              <a:gd name="f18" fmla="val 3326"/>
              <a:gd name="f19" fmla="val 5159"/>
              <a:gd name="f20" fmla="val 2936"/>
              <a:gd name="f21" fmla="val 4228"/>
              <a:gd name="f22" fmla="val 3332"/>
              <a:gd name="f23" fmla="val 4873"/>
              <a:gd name="f24" fmla="val 3259"/>
              <a:gd name="f25" fmla="val 4337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2" y="f12"/>
                </a:lnTo>
                <a:lnTo>
                  <a:pt x="f13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19"/>
                </a:lnTo>
                <a:lnTo>
                  <a:pt x="f20" y="f18"/>
                </a:lnTo>
                <a:lnTo>
                  <a:pt x="f21" y="f16"/>
                </a:lnTo>
                <a:lnTo>
                  <a:pt x="f22" y="f14"/>
                </a:lnTo>
                <a:lnTo>
                  <a:pt x="f23" y="f12"/>
                </a:lnTo>
                <a:lnTo>
                  <a:pt x="f24" y="f11"/>
                </a:lnTo>
                <a:lnTo>
                  <a:pt x="f25" y="f9"/>
                </a:lnTo>
                <a:lnTo>
                  <a:pt x="f26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362;p20">
            <a:extLst>
              <a:ext uri="{FF2B5EF4-FFF2-40B4-BE49-F238E27FC236}">
                <a16:creationId xmlns:a16="http://schemas.microsoft.com/office/drawing/2014/main" id="{1DD13E28-C29D-43BC-9341-149C210E289D}"/>
              </a:ext>
            </a:extLst>
          </p:cNvPr>
          <p:cNvSpPr/>
          <p:nvPr/>
        </p:nvSpPr>
        <p:spPr>
          <a:xfrm>
            <a:off x="7905408" y="219510"/>
            <a:ext cx="604473" cy="639979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B1DDD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63;p20">
            <a:extLst>
              <a:ext uri="{FF2B5EF4-FFF2-40B4-BE49-F238E27FC236}">
                <a16:creationId xmlns:a16="http://schemas.microsoft.com/office/drawing/2014/main" id="{17F2C6E7-954B-43CF-B7A7-0BD456A043F2}"/>
              </a:ext>
            </a:extLst>
          </p:cNvPr>
          <p:cNvSpPr/>
          <p:nvPr/>
        </p:nvSpPr>
        <p:spPr>
          <a:xfrm>
            <a:off x="7562590" y="3360465"/>
            <a:ext cx="205840" cy="218221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64;p20">
            <a:extLst>
              <a:ext uri="{FF2B5EF4-FFF2-40B4-BE49-F238E27FC236}">
                <a16:creationId xmlns:a16="http://schemas.microsoft.com/office/drawing/2014/main" id="{F012C34F-43D8-43F3-98AB-641589FC51EE}"/>
              </a:ext>
            </a:extLst>
          </p:cNvPr>
          <p:cNvSpPr/>
          <p:nvPr/>
        </p:nvSpPr>
        <p:spPr>
          <a:xfrm>
            <a:off x="8509881" y="833868"/>
            <a:ext cx="362760" cy="383865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095"/>
              <a:gd name="f5" fmla="val 2534"/>
              <a:gd name="f6" fmla="val 2510"/>
              <a:gd name="f7" fmla="val 1462"/>
              <a:gd name="f8" fmla="val 1"/>
              <a:gd name="f9" fmla="val 1140"/>
              <a:gd name="f10" fmla="val 920"/>
              <a:gd name="f11" fmla="val 323"/>
              <a:gd name="f12" fmla="val 616"/>
              <a:gd name="f13" fmla="val 969"/>
              <a:gd name="f14" fmla="val 1182"/>
              <a:gd name="f15" fmla="val 1432"/>
              <a:gd name="f16" fmla="val 926"/>
              <a:gd name="f17" fmla="val 1669"/>
              <a:gd name="f18" fmla="val 384"/>
              <a:gd name="f19" fmla="val 1158"/>
              <a:gd name="f20" fmla="val 1992"/>
              <a:gd name="f21" fmla="val 1761"/>
              <a:gd name="f22" fmla="val 1998"/>
              <a:gd name="f23" fmla="val 2924"/>
              <a:gd name="f24" fmla="val 1956"/>
              <a:gd name="f25" fmla="val 2601"/>
              <a:gd name="f26" fmla="val 1785"/>
              <a:gd name="f27" fmla="*/ f0 1 2925"/>
              <a:gd name="f28" fmla="*/ f1 1 3095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2925"/>
              <a:gd name="f35" fmla="*/ f32 1 3095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2925" h="3095">
                <a:moveTo>
                  <a:pt x="f5" y="f6"/>
                </a:moveTo>
                <a:lnTo>
                  <a:pt x="f5" y="f6"/>
                </a:lnTo>
                <a:lnTo>
                  <a:pt x="f5" y="f6"/>
                </a:lnTo>
                <a:close/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1" y="f12"/>
                </a:lnTo>
                <a:lnTo>
                  <a:pt x="f13" y="f14"/>
                </a:lnTo>
                <a:lnTo>
                  <a:pt x="f8" y="f15"/>
                </a:lnTo>
                <a:lnTo>
                  <a:pt x="f16" y="f17"/>
                </a:lnTo>
                <a:lnTo>
                  <a:pt x="f18" y="f6"/>
                </a:lnTo>
                <a:lnTo>
                  <a:pt x="f19" y="f20"/>
                </a:lnTo>
                <a:lnTo>
                  <a:pt x="f7" y="f4"/>
                </a:lnTo>
                <a:lnTo>
                  <a:pt x="f21" y="f20"/>
                </a:lnTo>
                <a:lnTo>
                  <a:pt x="f5" y="f6"/>
                </a:lnTo>
                <a:lnTo>
                  <a:pt x="f22" y="f17"/>
                </a:lnTo>
                <a:lnTo>
                  <a:pt x="f23" y="f15"/>
                </a:lnTo>
                <a:lnTo>
                  <a:pt x="f24" y="f14"/>
                </a:lnTo>
                <a:lnTo>
                  <a:pt x="f25" y="f12"/>
                </a:lnTo>
                <a:lnTo>
                  <a:pt x="f25" y="f12"/>
                </a:lnTo>
                <a:lnTo>
                  <a:pt x="f26" y="f10"/>
                </a:lnTo>
                <a:lnTo>
                  <a:pt x="f7" y="f8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65;p20">
            <a:extLst>
              <a:ext uri="{FF2B5EF4-FFF2-40B4-BE49-F238E27FC236}">
                <a16:creationId xmlns:a16="http://schemas.microsoft.com/office/drawing/2014/main" id="{0904A598-93A5-495D-8F86-7ABB89E55FA3}"/>
              </a:ext>
            </a:extLst>
          </p:cNvPr>
          <p:cNvSpPr/>
          <p:nvPr/>
        </p:nvSpPr>
        <p:spPr>
          <a:xfrm>
            <a:off x="7170989" y="399729"/>
            <a:ext cx="428368" cy="418219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366;p20">
            <a:extLst>
              <a:ext uri="{FF2B5EF4-FFF2-40B4-BE49-F238E27FC236}">
                <a16:creationId xmlns:a16="http://schemas.microsoft.com/office/drawing/2014/main" id="{914B13CB-8D83-4431-B656-3BE035BB8D99}"/>
              </a:ext>
            </a:extLst>
          </p:cNvPr>
          <p:cNvSpPr/>
          <p:nvPr/>
        </p:nvSpPr>
        <p:spPr>
          <a:xfrm>
            <a:off x="323496" y="1201375"/>
            <a:ext cx="277300" cy="269766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75"/>
              <a:gd name="f5" fmla="val 1044"/>
              <a:gd name="f6" fmla="val 1001"/>
              <a:gd name="f7" fmla="val 960"/>
              <a:gd name="f8" fmla="val 27"/>
              <a:gd name="f9" fmla="val 963"/>
              <a:gd name="f10" fmla="val 82"/>
              <a:gd name="f11" fmla="val 987"/>
              <a:gd name="f12" fmla="val 362"/>
              <a:gd name="f13" fmla="val 1005"/>
              <a:gd name="f14" fmla="val 637"/>
              <a:gd name="f15" fmla="val 1024"/>
              <a:gd name="f16" fmla="val 917"/>
              <a:gd name="f17" fmla="val 676"/>
              <a:gd name="f18" fmla="val 624"/>
              <a:gd name="f19" fmla="val 658"/>
              <a:gd name="f20" fmla="val 609"/>
              <a:gd name="f21" fmla="val 638"/>
              <a:gd name="f22" fmla="val 602"/>
              <a:gd name="f23" fmla="val 618"/>
              <a:gd name="f24" fmla="val 548"/>
              <a:gd name="f25" fmla="val 488"/>
              <a:gd name="f26" fmla="val 689"/>
              <a:gd name="f27" fmla="val 554"/>
              <a:gd name="f28" fmla="val 746"/>
              <a:gd name="f29" fmla="val 664"/>
              <a:gd name="f30" fmla="val 838"/>
              <a:gd name="f31" fmla="val 774"/>
              <a:gd name="f32" fmla="val 929"/>
              <a:gd name="f33" fmla="val 877"/>
              <a:gd name="f34" fmla="val 1020"/>
              <a:gd name="f35" fmla="val 621"/>
              <a:gd name="f36" fmla="val 1039"/>
              <a:gd name="f37" fmla="val 366"/>
              <a:gd name="f38" fmla="val 1051"/>
              <a:gd name="f39" fmla="val 110"/>
              <a:gd name="f40" fmla="val 1069"/>
              <a:gd name="f41" fmla="val 2"/>
              <a:gd name="f42" fmla="val 1075"/>
              <a:gd name="f43" fmla="val 1240"/>
              <a:gd name="f44" fmla="val 104"/>
              <a:gd name="f45" fmla="val 106"/>
              <a:gd name="f46" fmla="val 108"/>
              <a:gd name="f47" fmla="val 402"/>
              <a:gd name="f48" fmla="val 1221"/>
              <a:gd name="f49" fmla="val 695"/>
              <a:gd name="f50" fmla="val 1203"/>
              <a:gd name="f51" fmla="val 981"/>
              <a:gd name="f52" fmla="val 1185"/>
              <a:gd name="f53" fmla="val 1294"/>
              <a:gd name="f54" fmla="val 768"/>
              <a:gd name="f55" fmla="val 1404"/>
              <a:gd name="f56" fmla="val 1514"/>
              <a:gd name="f57" fmla="val 596"/>
              <a:gd name="f58" fmla="val 1571"/>
              <a:gd name="f59" fmla="val 657"/>
              <a:gd name="f60" fmla="val 1658"/>
              <a:gd name="f61" fmla="val 725"/>
              <a:gd name="f62" fmla="val 744"/>
              <a:gd name="f63" fmla="val 763"/>
              <a:gd name="f64" fmla="val 1651"/>
              <a:gd name="f65" fmla="val 780"/>
              <a:gd name="f66" fmla="val 1635"/>
              <a:gd name="f67" fmla="val 871"/>
              <a:gd name="f68" fmla="val 1544"/>
              <a:gd name="f69" fmla="val 1453"/>
              <a:gd name="f70" fmla="val 1054"/>
              <a:gd name="f71" fmla="val 1361"/>
              <a:gd name="f72" fmla="val 1066"/>
              <a:gd name="f73" fmla="val 1605"/>
              <a:gd name="f74" fmla="val 1084"/>
              <a:gd name="f75" fmla="val 1849"/>
              <a:gd name="f76" fmla="val 1097"/>
              <a:gd name="f77" fmla="val 2092"/>
              <a:gd name="f78" fmla="val 1100"/>
              <a:gd name="f79" fmla="val 2147"/>
              <a:gd name="f80" fmla="val 1144"/>
              <a:gd name="f81" fmla="val 1186"/>
              <a:gd name="f82" fmla="val 1229"/>
              <a:gd name="f83" fmla="val 1270"/>
              <a:gd name="f84" fmla="val 1267"/>
              <a:gd name="f85" fmla="val 1255"/>
              <a:gd name="f86" fmla="val 1830"/>
              <a:gd name="f87" fmla="val 1237"/>
              <a:gd name="f88" fmla="val 1568"/>
              <a:gd name="f89" fmla="val 1218"/>
              <a:gd name="f90" fmla="val 1307"/>
              <a:gd name="f91" fmla="val 1334"/>
              <a:gd name="f92" fmla="val 1444"/>
              <a:gd name="f93" fmla="val 1495"/>
              <a:gd name="f94" fmla="val 1553"/>
              <a:gd name="f95" fmla="val 1593"/>
              <a:gd name="f96" fmla="val 1607"/>
              <a:gd name="f97" fmla="val 1590"/>
              <a:gd name="f98" fmla="val 1612"/>
              <a:gd name="f99" fmla="val 1608"/>
              <a:gd name="f100" fmla="val 1680"/>
              <a:gd name="f101" fmla="val 1743"/>
              <a:gd name="f102" fmla="val 1524"/>
              <a:gd name="f103" fmla="val 1675"/>
              <a:gd name="f104" fmla="val 1471"/>
              <a:gd name="f105" fmla="val 1316"/>
              <a:gd name="f106" fmla="val 1166"/>
              <a:gd name="f107" fmla="val 1584"/>
              <a:gd name="f108" fmla="val 1148"/>
              <a:gd name="f109" fmla="val 1852"/>
              <a:gd name="f110" fmla="val 1130"/>
              <a:gd name="f111" fmla="val 2120"/>
              <a:gd name="f112" fmla="val 1106"/>
              <a:gd name="f113" fmla="val 2228"/>
              <a:gd name="f114" fmla="val 2235"/>
              <a:gd name="f115" fmla="val 935"/>
              <a:gd name="f116" fmla="val 2126"/>
              <a:gd name="f117" fmla="val 2124"/>
              <a:gd name="f118" fmla="val 2122"/>
              <a:gd name="f119" fmla="val 1888"/>
              <a:gd name="f120" fmla="val 953"/>
              <a:gd name="f121" fmla="val 1657"/>
              <a:gd name="f122" fmla="val 972"/>
              <a:gd name="f123" fmla="val 1432"/>
              <a:gd name="f124" fmla="val 984"/>
              <a:gd name="f125" fmla="val 764"/>
              <a:gd name="f126" fmla="val 1708"/>
              <a:gd name="f127" fmla="val 703"/>
              <a:gd name="f128" fmla="val 1647"/>
              <a:gd name="f129" fmla="val 619"/>
              <a:gd name="f130" fmla="val 1583"/>
              <a:gd name="f131" fmla="val 1564"/>
              <a:gd name="f132" fmla="val 1545"/>
              <a:gd name="f133" fmla="val 626"/>
              <a:gd name="f134" fmla="val 1529"/>
              <a:gd name="f135" fmla="val 643"/>
              <a:gd name="f136" fmla="val 1419"/>
              <a:gd name="f137" fmla="val 752"/>
              <a:gd name="f138" fmla="val 1310"/>
              <a:gd name="f139" fmla="val 862"/>
              <a:gd name="f140" fmla="val 1200"/>
              <a:gd name="f141" fmla="val 1182"/>
              <a:gd name="f142" fmla="val 673"/>
              <a:gd name="f143" fmla="val 1158"/>
              <a:gd name="f144" fmla="val 381"/>
              <a:gd name="f145" fmla="val 1139"/>
              <a:gd name="f146" fmla="val 1133"/>
              <a:gd name="f147" fmla="val 1087"/>
              <a:gd name="f148" fmla="*/ f0 1 2236"/>
              <a:gd name="f149" fmla="*/ f1 1 2175"/>
              <a:gd name="f150" fmla="val f2"/>
              <a:gd name="f151" fmla="val f3"/>
              <a:gd name="f152" fmla="val f4"/>
              <a:gd name="f153" fmla="+- f152 0 f150"/>
              <a:gd name="f154" fmla="+- f151 0 f150"/>
              <a:gd name="f155" fmla="*/ f154 1 2236"/>
              <a:gd name="f156" fmla="*/ f153 1 2175"/>
              <a:gd name="f157" fmla="*/ f150 1 f155"/>
              <a:gd name="f158" fmla="*/ f151 1 f155"/>
              <a:gd name="f159" fmla="*/ f150 1 f156"/>
              <a:gd name="f160" fmla="*/ f152 1 f156"/>
              <a:gd name="f161" fmla="*/ f157 f148 1"/>
              <a:gd name="f162" fmla="*/ f158 f148 1"/>
              <a:gd name="f163" fmla="*/ f160 f149 1"/>
              <a:gd name="f164" fmla="*/ f159 f1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1" t="f164" r="f162" b="f163"/>
            <a:pathLst>
              <a:path w="2236" h="217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2"/>
                </a:cubicBezTo>
                <a:cubicBezTo>
                  <a:pt x="f24" y="f22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2" y="f43"/>
                  <a:pt x="f44" y="f43"/>
                </a:cubicBezTo>
                <a:cubicBezTo>
                  <a:pt x="f45" y="f43"/>
                  <a:pt x="f46" y="f43"/>
                  <a:pt x="f39" y="f43"/>
                </a:cubicBezTo>
                <a:cubicBezTo>
                  <a:pt x="f47" y="f48"/>
                  <a:pt x="f49" y="f50"/>
                  <a:pt x="f51" y="f52"/>
                </a:cubicBezTo>
                <a:lnTo>
                  <a:pt x="f51" y="f52"/>
                </a:lnTo>
                <a:cubicBezTo>
                  <a:pt x="f33" y="f53"/>
                  <a:pt x="f54" y="f55"/>
                  <a:pt x="f19" y="f56"/>
                </a:cubicBezTo>
                <a:cubicBezTo>
                  <a:pt x="f57" y="f58"/>
                  <a:pt x="f59" y="f60"/>
                  <a:pt x="f61" y="f60"/>
                </a:cubicBezTo>
                <a:cubicBezTo>
                  <a:pt x="f62" y="f60"/>
                  <a:pt x="f63" y="f64"/>
                  <a:pt x="f65" y="f66"/>
                </a:cubicBezTo>
                <a:cubicBezTo>
                  <a:pt x="f67" y="f68"/>
                  <a:pt x="f9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4"/>
                  <a:pt x="f81" y="f4"/>
                </a:cubicBezTo>
                <a:cubicBezTo>
                  <a:pt x="f82" y="f4"/>
                  <a:pt x="f83" y="f79"/>
                  <a:pt x="f84" y="f77"/>
                </a:cubicBezTo>
                <a:cubicBezTo>
                  <a:pt x="f85" y="f86"/>
                  <a:pt x="f87" y="f88"/>
                  <a:pt x="f89" y="f90"/>
                </a:cubicBezTo>
                <a:lnTo>
                  <a:pt x="f89" y="f90"/>
                </a:lnTo>
                <a:cubicBezTo>
                  <a:pt x="f91" y="f55"/>
                  <a:pt x="f92" y="f93"/>
                  <a:pt x="f94" y="f95"/>
                </a:cubicBezTo>
                <a:cubicBezTo>
                  <a:pt x="f58" y="f96"/>
                  <a:pt x="f97" y="f98"/>
                  <a:pt x="f99" y="f98"/>
                </a:cubicBezTo>
                <a:cubicBezTo>
                  <a:pt x="f100" y="f98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cubicBezTo>
                  <a:pt x="f113" y="f78"/>
                  <a:pt x="f114" y="f115"/>
                  <a:pt x="f116" y="f115"/>
                </a:cubicBezTo>
                <a:cubicBezTo>
                  <a:pt x="f117" y="f115"/>
                  <a:pt x="f118" y="f115"/>
                  <a:pt x="f111" y="f115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64" y="f125"/>
                </a:lnTo>
                <a:cubicBezTo>
                  <a:pt x="f126" y="f127"/>
                  <a:pt x="f128" y="f129"/>
                  <a:pt x="f130" y="f129"/>
                </a:cubicBezTo>
                <a:cubicBezTo>
                  <a:pt x="f131" y="f129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22"/>
                </a:cubicBezTo>
                <a:cubicBezTo>
                  <a:pt x="f141" y="f142"/>
                  <a:pt x="f143" y="f144"/>
                  <a:pt x="f145" y="f10"/>
                </a:cubicBezTo>
                <a:cubicBezTo>
                  <a:pt x="f146" y="f8"/>
                  <a:pt x="f147" y="f2"/>
                  <a:pt x="f5" y="f2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367;p20">
            <a:extLst>
              <a:ext uri="{FF2B5EF4-FFF2-40B4-BE49-F238E27FC236}">
                <a16:creationId xmlns:a16="http://schemas.microsoft.com/office/drawing/2014/main" id="{AEBB17D8-76FC-49D9-AB40-E144FC2EDEBB}"/>
              </a:ext>
            </a:extLst>
          </p:cNvPr>
          <p:cNvSpPr/>
          <p:nvPr/>
        </p:nvSpPr>
        <p:spPr>
          <a:xfrm>
            <a:off x="1545299" y="268870"/>
            <a:ext cx="277310" cy="270625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368;p20">
            <a:extLst>
              <a:ext uri="{FF2B5EF4-FFF2-40B4-BE49-F238E27FC236}">
                <a16:creationId xmlns:a16="http://schemas.microsoft.com/office/drawing/2014/main" id="{5708E0D7-C8F3-455A-B6BA-3E64A45C372F}"/>
              </a:ext>
            </a:extLst>
          </p:cNvPr>
          <p:cNvSpPr/>
          <p:nvPr/>
        </p:nvSpPr>
        <p:spPr>
          <a:xfrm>
            <a:off x="7780721" y="1114937"/>
            <a:ext cx="277310" cy="270506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1"/>
              <a:gd name="f5" fmla="val 1045"/>
              <a:gd name="f6" fmla="val 1003"/>
              <a:gd name="f7" fmla="val 963"/>
              <a:gd name="f8" fmla="val 28"/>
              <a:gd name="f9" fmla="val 969"/>
              <a:gd name="f10" fmla="val 82"/>
              <a:gd name="f11" fmla="val 987"/>
              <a:gd name="f12" fmla="val 363"/>
              <a:gd name="f13" fmla="val 1006"/>
              <a:gd name="f14" fmla="val 643"/>
              <a:gd name="f15" fmla="val 1024"/>
              <a:gd name="f16" fmla="val 923"/>
              <a:gd name="f17" fmla="val 677"/>
              <a:gd name="f18" fmla="val 631"/>
              <a:gd name="f19" fmla="val 658"/>
              <a:gd name="f20" fmla="val 615"/>
              <a:gd name="f21" fmla="val 638"/>
              <a:gd name="f22" fmla="val 608"/>
              <a:gd name="f23" fmla="val 618"/>
              <a:gd name="f24" fmla="val 548"/>
              <a:gd name="f25" fmla="val 488"/>
              <a:gd name="f26" fmla="val 694"/>
              <a:gd name="f27" fmla="val 555"/>
              <a:gd name="f28" fmla="val 746"/>
              <a:gd name="f29" fmla="val 665"/>
              <a:gd name="f30" fmla="val 844"/>
              <a:gd name="f31" fmla="val 774"/>
              <a:gd name="f32" fmla="val 935"/>
              <a:gd name="f33" fmla="val 884"/>
              <a:gd name="f34" fmla="val 1026"/>
              <a:gd name="f35" fmla="val 622"/>
              <a:gd name="f36" fmla="val 1039"/>
              <a:gd name="f37" fmla="val 366"/>
              <a:gd name="f38" fmla="val 1057"/>
              <a:gd name="f39" fmla="val 110"/>
              <a:gd name="f40" fmla="val 1069"/>
              <a:gd name="f41" fmla="val 3"/>
              <a:gd name="f42" fmla="val 1075"/>
              <a:gd name="f43" fmla="val 1"/>
              <a:gd name="f44" fmla="val 1240"/>
              <a:gd name="f45" fmla="val 105"/>
              <a:gd name="f46" fmla="val 106"/>
              <a:gd name="f47" fmla="val 108"/>
              <a:gd name="f48" fmla="val 403"/>
              <a:gd name="f49" fmla="val 1227"/>
              <a:gd name="f50" fmla="val 695"/>
              <a:gd name="f51" fmla="val 1209"/>
              <a:gd name="f52" fmla="val 1191"/>
              <a:gd name="f53" fmla="val 878"/>
              <a:gd name="f54" fmla="val 1301"/>
              <a:gd name="f55" fmla="val 768"/>
              <a:gd name="f56" fmla="val 1404"/>
              <a:gd name="f57" fmla="val 1514"/>
              <a:gd name="f58" fmla="val 597"/>
              <a:gd name="f59" fmla="val 1575"/>
              <a:gd name="f60" fmla="val 656"/>
              <a:gd name="f61" fmla="val 1661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872"/>
              <a:gd name="f69" fmla="val 1544"/>
              <a:gd name="f70" fmla="val 1453"/>
              <a:gd name="f71" fmla="val 1054"/>
              <a:gd name="f72" fmla="val 1368"/>
              <a:gd name="f73" fmla="val 1067"/>
              <a:gd name="f74" fmla="val 1611"/>
              <a:gd name="f75" fmla="val 1085"/>
              <a:gd name="f76" fmla="val 1855"/>
              <a:gd name="f77" fmla="val 1097"/>
              <a:gd name="f78" fmla="val 2098"/>
              <a:gd name="f79" fmla="val 1100"/>
              <a:gd name="f80" fmla="val 2153"/>
              <a:gd name="f81" fmla="val 1144"/>
              <a:gd name="f82" fmla="val 1187"/>
              <a:gd name="f83" fmla="val 1230"/>
              <a:gd name="f84" fmla="val 1271"/>
              <a:gd name="f85" fmla="val 1268"/>
              <a:gd name="f86" fmla="val 1255"/>
              <a:gd name="f87" fmla="val 1837"/>
              <a:gd name="f88" fmla="val 1237"/>
              <a:gd name="f89" fmla="val 1219"/>
              <a:gd name="f90" fmla="val 1313"/>
              <a:gd name="f91" fmla="val 1554"/>
              <a:gd name="f92" fmla="val 1593"/>
              <a:gd name="f93" fmla="val 1572"/>
              <a:gd name="f94" fmla="val 1609"/>
              <a:gd name="f95" fmla="val 1615"/>
              <a:gd name="f96" fmla="val 1612"/>
              <a:gd name="f97" fmla="val 1682"/>
              <a:gd name="f98" fmla="val 1742"/>
              <a:gd name="f99" fmla="val 1528"/>
              <a:gd name="f100" fmla="val 1676"/>
              <a:gd name="f101" fmla="val 1471"/>
              <a:gd name="f102" fmla="val 1560"/>
              <a:gd name="f103" fmla="val 1374"/>
              <a:gd name="f104" fmla="val 1438"/>
              <a:gd name="f105" fmla="val 1270"/>
              <a:gd name="f106" fmla="val 1316"/>
              <a:gd name="f107" fmla="val 1167"/>
              <a:gd name="f108" fmla="val 1584"/>
              <a:gd name="f109" fmla="val 1148"/>
              <a:gd name="f110" fmla="val 1852"/>
              <a:gd name="f111" fmla="val 1130"/>
              <a:gd name="f112" fmla="val 2126"/>
              <a:gd name="f113" fmla="val 1112"/>
              <a:gd name="f114" fmla="val 2234"/>
              <a:gd name="f115" fmla="val 1106"/>
              <a:gd name="f116" fmla="val 941"/>
              <a:gd name="f117" fmla="val 2132"/>
              <a:gd name="f118" fmla="val 2130"/>
              <a:gd name="f119" fmla="val 2128"/>
              <a:gd name="f120" fmla="val 1895"/>
              <a:gd name="f121" fmla="val 959"/>
              <a:gd name="f122" fmla="val 1663"/>
              <a:gd name="f123" fmla="val 972"/>
              <a:gd name="f124" fmla="val 1432"/>
              <a:gd name="f125" fmla="val 990"/>
              <a:gd name="f126" fmla="val 1651"/>
              <a:gd name="f127" fmla="val 771"/>
              <a:gd name="f128" fmla="val 1712"/>
              <a:gd name="f129" fmla="val 710"/>
              <a:gd name="f130" fmla="val 623"/>
              <a:gd name="f131" fmla="val 1588"/>
              <a:gd name="f132" fmla="val 1568"/>
              <a:gd name="f133" fmla="val 1548"/>
              <a:gd name="f134" fmla="val 1529"/>
              <a:gd name="f135" fmla="val 649"/>
              <a:gd name="f136" fmla="val 1420"/>
              <a:gd name="f137" fmla="val 758"/>
              <a:gd name="f138" fmla="val 1310"/>
              <a:gd name="f139" fmla="val 868"/>
              <a:gd name="f140" fmla="val 1201"/>
              <a:gd name="f141" fmla="val 978"/>
              <a:gd name="f142" fmla="val 1182"/>
              <a:gd name="f143" fmla="val 679"/>
              <a:gd name="f144" fmla="val 1158"/>
              <a:gd name="f145" fmla="val 381"/>
              <a:gd name="f146" fmla="val 1140"/>
              <a:gd name="f147" fmla="val 1134"/>
              <a:gd name="f148" fmla="val 1088"/>
              <a:gd name="f149" fmla="*/ f0 1 2236"/>
              <a:gd name="f150" fmla="*/ f1 1 2181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1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1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2"/>
                </a:cubicBezTo>
                <a:cubicBezTo>
                  <a:pt x="f24" y="f22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4"/>
                  <a:pt x="f39" y="f44"/>
                </a:cubicBezTo>
                <a:cubicBezTo>
                  <a:pt x="f48" y="f49"/>
                  <a:pt x="f50" y="f51"/>
                  <a:pt x="f11" y="f52"/>
                </a:cubicBezTo>
                <a:lnTo>
                  <a:pt x="f11" y="f52"/>
                </a:lnTo>
                <a:cubicBezTo>
                  <a:pt x="f53" y="f54"/>
                  <a:pt x="f55" y="f56"/>
                  <a:pt x="f19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cubicBezTo>
                  <a:pt x="f68" y="f69"/>
                  <a:pt x="f7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4"/>
                  <a:pt x="f82" y="f4"/>
                </a:cubicBezTo>
                <a:cubicBezTo>
                  <a:pt x="f83" y="f4"/>
                  <a:pt x="f84" y="f80"/>
                  <a:pt x="f85" y="f78"/>
                </a:cubicBezTo>
                <a:cubicBezTo>
                  <a:pt x="f86" y="f87"/>
                  <a:pt x="f88" y="f59"/>
                  <a:pt x="f89" y="f90"/>
                </a:cubicBezTo>
                <a:lnTo>
                  <a:pt x="f89" y="f90"/>
                </a:lnTo>
                <a:lnTo>
                  <a:pt x="f91" y="f92"/>
                </a:lnTo>
                <a:cubicBezTo>
                  <a:pt x="f93" y="f94"/>
                  <a:pt x="f92" y="f95"/>
                  <a:pt x="f96" y="f95"/>
                </a:cubicBezTo>
                <a:cubicBezTo>
                  <a:pt x="f97" y="f95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16"/>
                  <a:pt x="f112" y="f116"/>
                </a:cubicBezTo>
                <a:cubicBezTo>
                  <a:pt x="f120" y="f121"/>
                  <a:pt x="f122" y="f123"/>
                  <a:pt x="f124" y="f125"/>
                </a:cubicBezTo>
                <a:lnTo>
                  <a:pt x="f126" y="f127"/>
                </a:lnTo>
                <a:cubicBezTo>
                  <a:pt x="f128" y="f129"/>
                  <a:pt x="f65" y="f130"/>
                  <a:pt x="f131" y="f130"/>
                </a:cubicBezTo>
                <a:cubicBezTo>
                  <a:pt x="f132" y="f130"/>
                  <a:pt x="f133" y="f18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0"/>
                </a:cubicBezTo>
                <a:cubicBezTo>
                  <a:pt x="f147" y="f8"/>
                  <a:pt x="f148" y="f2"/>
                  <a:pt x="f5" y="f2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369;p20">
            <a:extLst>
              <a:ext uri="{FF2B5EF4-FFF2-40B4-BE49-F238E27FC236}">
                <a16:creationId xmlns:a16="http://schemas.microsoft.com/office/drawing/2014/main" id="{9DFC5C9E-4756-4721-BE5A-3E8F20FD0262}"/>
              </a:ext>
            </a:extLst>
          </p:cNvPr>
          <p:cNvSpPr/>
          <p:nvPr/>
        </p:nvSpPr>
        <p:spPr>
          <a:xfrm>
            <a:off x="927978" y="667740"/>
            <a:ext cx="428350" cy="371977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370;p20">
            <a:extLst>
              <a:ext uri="{FF2B5EF4-FFF2-40B4-BE49-F238E27FC236}">
                <a16:creationId xmlns:a16="http://schemas.microsoft.com/office/drawing/2014/main" id="{63347D5F-FCB0-44D0-9ABF-C2E7D456FFE9}"/>
              </a:ext>
            </a:extLst>
          </p:cNvPr>
          <p:cNvSpPr/>
          <p:nvPr/>
        </p:nvSpPr>
        <p:spPr>
          <a:xfrm>
            <a:off x="8467581" y="1963838"/>
            <a:ext cx="447342" cy="463244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71;p20">
            <a:extLst>
              <a:ext uri="{FF2B5EF4-FFF2-40B4-BE49-F238E27FC236}">
                <a16:creationId xmlns:a16="http://schemas.microsoft.com/office/drawing/2014/main" id="{727D19DD-36DB-426A-865A-4E50E2D43959}"/>
              </a:ext>
            </a:extLst>
          </p:cNvPr>
          <p:cNvSpPr/>
          <p:nvPr/>
        </p:nvSpPr>
        <p:spPr>
          <a:xfrm>
            <a:off x="323505" y="219510"/>
            <a:ext cx="604473" cy="639979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372;p20">
            <a:extLst>
              <a:ext uri="{FF2B5EF4-FFF2-40B4-BE49-F238E27FC236}">
                <a16:creationId xmlns:a16="http://schemas.microsoft.com/office/drawing/2014/main" id="{61723AF8-56B6-4ADF-A630-E46039E448FC}"/>
              </a:ext>
            </a:extLst>
          </p:cNvPr>
          <p:cNvSpPr/>
          <p:nvPr/>
        </p:nvSpPr>
        <p:spPr>
          <a:xfrm>
            <a:off x="1421242" y="1837706"/>
            <a:ext cx="447342" cy="463244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373;p20">
            <a:extLst>
              <a:ext uri="{FF2B5EF4-FFF2-40B4-BE49-F238E27FC236}">
                <a16:creationId xmlns:a16="http://schemas.microsoft.com/office/drawing/2014/main" id="{916CB13B-4F4C-45B5-ACD3-1B8D97FB5803}"/>
              </a:ext>
            </a:extLst>
          </p:cNvPr>
          <p:cNvSpPr/>
          <p:nvPr/>
        </p:nvSpPr>
        <p:spPr>
          <a:xfrm>
            <a:off x="8637623" y="1638449"/>
            <a:ext cx="277310" cy="270625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374;p20">
            <a:extLst>
              <a:ext uri="{FF2B5EF4-FFF2-40B4-BE49-F238E27FC236}">
                <a16:creationId xmlns:a16="http://schemas.microsoft.com/office/drawing/2014/main" id="{ECD27070-2D8E-4CBF-A397-725AEF8A4C31}"/>
              </a:ext>
            </a:extLst>
          </p:cNvPr>
          <p:cNvSpPr/>
          <p:nvPr/>
        </p:nvSpPr>
        <p:spPr>
          <a:xfrm>
            <a:off x="8562624" y="4326474"/>
            <a:ext cx="532875" cy="564193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375;p20">
            <a:extLst>
              <a:ext uri="{FF2B5EF4-FFF2-40B4-BE49-F238E27FC236}">
                <a16:creationId xmlns:a16="http://schemas.microsoft.com/office/drawing/2014/main" id="{0729731C-5C0E-40C1-BF92-0E65E50C37D3}"/>
              </a:ext>
            </a:extLst>
          </p:cNvPr>
          <p:cNvSpPr/>
          <p:nvPr/>
        </p:nvSpPr>
        <p:spPr>
          <a:xfrm>
            <a:off x="8562624" y="3397681"/>
            <a:ext cx="277310" cy="270625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Google Shape;376;p20">
            <a:extLst>
              <a:ext uri="{FF2B5EF4-FFF2-40B4-BE49-F238E27FC236}">
                <a16:creationId xmlns:a16="http://schemas.microsoft.com/office/drawing/2014/main" id="{5D5C0C9E-EEA3-4010-86FD-CF3B36599992}"/>
              </a:ext>
            </a:extLst>
          </p:cNvPr>
          <p:cNvSpPr/>
          <p:nvPr/>
        </p:nvSpPr>
        <p:spPr>
          <a:xfrm>
            <a:off x="7629671" y="2107115"/>
            <a:ext cx="428350" cy="371977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Google Shape;377;p20">
            <a:extLst>
              <a:ext uri="{FF2B5EF4-FFF2-40B4-BE49-F238E27FC236}">
                <a16:creationId xmlns:a16="http://schemas.microsoft.com/office/drawing/2014/main" id="{3B6BC60A-D57F-4AAB-8BCE-9A4D4B2B12DF}"/>
              </a:ext>
            </a:extLst>
          </p:cNvPr>
          <p:cNvSpPr/>
          <p:nvPr/>
        </p:nvSpPr>
        <p:spPr>
          <a:xfrm>
            <a:off x="807140" y="4407490"/>
            <a:ext cx="447324" cy="473375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095"/>
              <a:gd name="f5" fmla="val 2534"/>
              <a:gd name="f6" fmla="val 2510"/>
              <a:gd name="f7" fmla="val 1462"/>
              <a:gd name="f8" fmla="val 1"/>
              <a:gd name="f9" fmla="val 1140"/>
              <a:gd name="f10" fmla="val 920"/>
              <a:gd name="f11" fmla="val 323"/>
              <a:gd name="f12" fmla="val 616"/>
              <a:gd name="f13" fmla="val 969"/>
              <a:gd name="f14" fmla="val 1182"/>
              <a:gd name="f15" fmla="val 1432"/>
              <a:gd name="f16" fmla="val 926"/>
              <a:gd name="f17" fmla="val 1669"/>
              <a:gd name="f18" fmla="val 384"/>
              <a:gd name="f19" fmla="val 1158"/>
              <a:gd name="f20" fmla="val 1992"/>
              <a:gd name="f21" fmla="val 1761"/>
              <a:gd name="f22" fmla="val 1998"/>
              <a:gd name="f23" fmla="val 2924"/>
              <a:gd name="f24" fmla="val 1956"/>
              <a:gd name="f25" fmla="val 2601"/>
              <a:gd name="f26" fmla="val 1785"/>
              <a:gd name="f27" fmla="*/ f0 1 2925"/>
              <a:gd name="f28" fmla="*/ f1 1 3095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2925"/>
              <a:gd name="f35" fmla="*/ f32 1 3095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2925" h="3095">
                <a:moveTo>
                  <a:pt x="f5" y="f6"/>
                </a:moveTo>
                <a:lnTo>
                  <a:pt x="f5" y="f6"/>
                </a:lnTo>
                <a:lnTo>
                  <a:pt x="f5" y="f6"/>
                </a:lnTo>
                <a:close/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1" y="f12"/>
                </a:lnTo>
                <a:lnTo>
                  <a:pt x="f13" y="f14"/>
                </a:lnTo>
                <a:lnTo>
                  <a:pt x="f8" y="f15"/>
                </a:lnTo>
                <a:lnTo>
                  <a:pt x="f16" y="f17"/>
                </a:lnTo>
                <a:lnTo>
                  <a:pt x="f18" y="f6"/>
                </a:lnTo>
                <a:lnTo>
                  <a:pt x="f19" y="f20"/>
                </a:lnTo>
                <a:lnTo>
                  <a:pt x="f7" y="f4"/>
                </a:lnTo>
                <a:lnTo>
                  <a:pt x="f21" y="f20"/>
                </a:lnTo>
                <a:lnTo>
                  <a:pt x="f5" y="f6"/>
                </a:lnTo>
                <a:lnTo>
                  <a:pt x="f22" y="f17"/>
                </a:lnTo>
                <a:lnTo>
                  <a:pt x="f23" y="f15"/>
                </a:lnTo>
                <a:lnTo>
                  <a:pt x="f24" y="f14"/>
                </a:lnTo>
                <a:lnTo>
                  <a:pt x="f25" y="f12"/>
                </a:lnTo>
                <a:lnTo>
                  <a:pt x="f25" y="f12"/>
                </a:lnTo>
                <a:lnTo>
                  <a:pt x="f26" y="f10"/>
                </a:lnTo>
                <a:lnTo>
                  <a:pt x="f7" y="f8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Google Shape;378;p20">
            <a:extLst>
              <a:ext uri="{FF2B5EF4-FFF2-40B4-BE49-F238E27FC236}">
                <a16:creationId xmlns:a16="http://schemas.microsoft.com/office/drawing/2014/main" id="{8368F8B1-D328-4F08-9A44-F0BF5746DDE1}"/>
              </a:ext>
            </a:extLst>
          </p:cNvPr>
          <p:cNvSpPr/>
          <p:nvPr/>
        </p:nvSpPr>
        <p:spPr>
          <a:xfrm>
            <a:off x="454237" y="3451183"/>
            <a:ext cx="342991" cy="36312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901"/>
              <a:gd name="f7" fmla="val 1535"/>
              <a:gd name="f8" fmla="val 536"/>
              <a:gd name="f9" fmla="val 1030"/>
              <a:gd name="f10" fmla="val 1615"/>
              <a:gd name="f11" fmla="val 1974"/>
              <a:gd name="f12" fmla="val 2394"/>
              <a:gd name="f13" fmla="val 1541"/>
              <a:gd name="f14" fmla="val 2784"/>
              <a:gd name="f15" fmla="val 646"/>
              <a:gd name="f16" fmla="val 4185"/>
              <a:gd name="f17" fmla="val 1937"/>
              <a:gd name="f18" fmla="val 3326"/>
              <a:gd name="f19" fmla="val 5159"/>
              <a:gd name="f20" fmla="val 2936"/>
              <a:gd name="f21" fmla="val 4228"/>
              <a:gd name="f22" fmla="val 3332"/>
              <a:gd name="f23" fmla="val 4873"/>
              <a:gd name="f24" fmla="val 3259"/>
              <a:gd name="f25" fmla="val 4337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2" y="f12"/>
                </a:lnTo>
                <a:lnTo>
                  <a:pt x="f13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19"/>
                </a:lnTo>
                <a:lnTo>
                  <a:pt x="f20" y="f18"/>
                </a:lnTo>
                <a:lnTo>
                  <a:pt x="f21" y="f16"/>
                </a:lnTo>
                <a:lnTo>
                  <a:pt x="f22" y="f14"/>
                </a:lnTo>
                <a:lnTo>
                  <a:pt x="f23" y="f12"/>
                </a:lnTo>
                <a:lnTo>
                  <a:pt x="f24" y="f11"/>
                </a:lnTo>
                <a:lnTo>
                  <a:pt x="f25" y="f9"/>
                </a:lnTo>
                <a:lnTo>
                  <a:pt x="f26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Google Shape;379;p20">
            <a:extLst>
              <a:ext uri="{FF2B5EF4-FFF2-40B4-BE49-F238E27FC236}">
                <a16:creationId xmlns:a16="http://schemas.microsoft.com/office/drawing/2014/main" id="{2912CBF1-7257-4918-A828-7DEE35B12364}"/>
              </a:ext>
            </a:extLst>
          </p:cNvPr>
          <p:cNvSpPr/>
          <p:nvPr/>
        </p:nvSpPr>
        <p:spPr>
          <a:xfrm>
            <a:off x="487082" y="2325849"/>
            <a:ext cx="277310" cy="270625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Google Shape;380;p20">
            <a:extLst>
              <a:ext uri="{FF2B5EF4-FFF2-40B4-BE49-F238E27FC236}">
                <a16:creationId xmlns:a16="http://schemas.microsoft.com/office/drawing/2014/main" id="{4ECE1CD2-3679-4934-A5F5-A3FA4552A2A3}"/>
              </a:ext>
            </a:extLst>
          </p:cNvPr>
          <p:cNvSpPr/>
          <p:nvPr/>
        </p:nvSpPr>
        <p:spPr>
          <a:xfrm>
            <a:off x="1254465" y="3636715"/>
            <a:ext cx="428368" cy="418219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Google Shape;381;p20">
            <a:extLst>
              <a:ext uri="{FF2B5EF4-FFF2-40B4-BE49-F238E27FC236}">
                <a16:creationId xmlns:a16="http://schemas.microsoft.com/office/drawing/2014/main" id="{19225E25-3DC8-47D8-BDA4-A9BC89B882AC}"/>
              </a:ext>
            </a:extLst>
          </p:cNvPr>
          <p:cNvSpPr/>
          <p:nvPr/>
        </p:nvSpPr>
        <p:spPr>
          <a:xfrm>
            <a:off x="7993465" y="3983867"/>
            <a:ext cx="428350" cy="371977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Google Shape;382;p20">
            <a:extLst>
              <a:ext uri="{FF2B5EF4-FFF2-40B4-BE49-F238E27FC236}">
                <a16:creationId xmlns:a16="http://schemas.microsoft.com/office/drawing/2014/main" id="{AF362FC4-6C8C-4A69-B6AC-FE89F1BD3111}"/>
              </a:ext>
            </a:extLst>
          </p:cNvPr>
          <p:cNvSpPr/>
          <p:nvPr/>
        </p:nvSpPr>
        <p:spPr>
          <a:xfrm>
            <a:off x="1058491" y="2775734"/>
            <a:ext cx="362760" cy="383865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095"/>
              <a:gd name="f5" fmla="val 2534"/>
              <a:gd name="f6" fmla="val 2510"/>
              <a:gd name="f7" fmla="val 1462"/>
              <a:gd name="f8" fmla="val 1"/>
              <a:gd name="f9" fmla="val 1140"/>
              <a:gd name="f10" fmla="val 920"/>
              <a:gd name="f11" fmla="val 323"/>
              <a:gd name="f12" fmla="val 616"/>
              <a:gd name="f13" fmla="val 969"/>
              <a:gd name="f14" fmla="val 1182"/>
              <a:gd name="f15" fmla="val 1432"/>
              <a:gd name="f16" fmla="val 926"/>
              <a:gd name="f17" fmla="val 1669"/>
              <a:gd name="f18" fmla="val 384"/>
              <a:gd name="f19" fmla="val 1158"/>
              <a:gd name="f20" fmla="val 1992"/>
              <a:gd name="f21" fmla="val 1761"/>
              <a:gd name="f22" fmla="val 1998"/>
              <a:gd name="f23" fmla="val 2924"/>
              <a:gd name="f24" fmla="val 1956"/>
              <a:gd name="f25" fmla="val 2601"/>
              <a:gd name="f26" fmla="val 1785"/>
              <a:gd name="f27" fmla="*/ f0 1 2925"/>
              <a:gd name="f28" fmla="*/ f1 1 3095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2925"/>
              <a:gd name="f35" fmla="*/ f32 1 3095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2925" h="3095">
                <a:moveTo>
                  <a:pt x="f5" y="f6"/>
                </a:moveTo>
                <a:lnTo>
                  <a:pt x="f5" y="f6"/>
                </a:lnTo>
                <a:lnTo>
                  <a:pt x="f5" y="f6"/>
                </a:lnTo>
                <a:close/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1" y="f12"/>
                </a:lnTo>
                <a:lnTo>
                  <a:pt x="f13" y="f14"/>
                </a:lnTo>
                <a:lnTo>
                  <a:pt x="f8" y="f15"/>
                </a:lnTo>
                <a:lnTo>
                  <a:pt x="f16" y="f17"/>
                </a:lnTo>
                <a:lnTo>
                  <a:pt x="f18" y="f6"/>
                </a:lnTo>
                <a:lnTo>
                  <a:pt x="f19" y="f20"/>
                </a:lnTo>
                <a:lnTo>
                  <a:pt x="f7" y="f4"/>
                </a:lnTo>
                <a:lnTo>
                  <a:pt x="f21" y="f20"/>
                </a:lnTo>
                <a:lnTo>
                  <a:pt x="f5" y="f6"/>
                </a:lnTo>
                <a:lnTo>
                  <a:pt x="f22" y="f17"/>
                </a:lnTo>
                <a:lnTo>
                  <a:pt x="f23" y="f15"/>
                </a:lnTo>
                <a:lnTo>
                  <a:pt x="f24" y="f14"/>
                </a:lnTo>
                <a:lnTo>
                  <a:pt x="f25" y="f12"/>
                </a:lnTo>
                <a:lnTo>
                  <a:pt x="f25" y="f12"/>
                </a:lnTo>
                <a:lnTo>
                  <a:pt x="f26" y="f10"/>
                </a:lnTo>
                <a:lnTo>
                  <a:pt x="f7" y="f8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Google Shape;383;p20">
            <a:extLst>
              <a:ext uri="{FF2B5EF4-FFF2-40B4-BE49-F238E27FC236}">
                <a16:creationId xmlns:a16="http://schemas.microsoft.com/office/drawing/2014/main" id="{BB699E68-DA30-4431-A6DB-6AF13C01898D}"/>
              </a:ext>
            </a:extLst>
          </p:cNvPr>
          <p:cNvSpPr/>
          <p:nvPr/>
        </p:nvSpPr>
        <p:spPr>
          <a:xfrm>
            <a:off x="6292059" y="4460059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Google Shape;384;p20">
            <a:extLst>
              <a:ext uri="{FF2B5EF4-FFF2-40B4-BE49-F238E27FC236}">
                <a16:creationId xmlns:a16="http://schemas.microsoft.com/office/drawing/2014/main" id="{EC6D8D22-7F2F-4CA1-A74C-81910B73D1D8}"/>
              </a:ext>
            </a:extLst>
          </p:cNvPr>
          <p:cNvSpPr/>
          <p:nvPr/>
        </p:nvSpPr>
        <p:spPr>
          <a:xfrm>
            <a:off x="1822609" y="4224317"/>
            <a:ext cx="428350" cy="371977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B1DDD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72293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8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6;p21">
            <a:extLst>
              <a:ext uri="{FF2B5EF4-FFF2-40B4-BE49-F238E27FC236}">
                <a16:creationId xmlns:a16="http://schemas.microsoft.com/office/drawing/2014/main" id="{3C2423B8-9EF9-40B1-80F8-EE762F1168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3874" y="1154091"/>
            <a:ext cx="4476902" cy="1016401"/>
          </a:xfrm>
        </p:spPr>
        <p:txBody>
          <a:bodyPr lIns="0" tIns="0" rIns="35999" bIns="0" anchor="ctr"/>
          <a:lstStyle>
            <a:lvl1pPr algn="r">
              <a:defRPr sz="4000"/>
            </a:lvl1pPr>
          </a:lstStyle>
          <a:p>
            <a:pPr lvl="0"/>
            <a:endParaRPr lang="es-PE"/>
          </a:p>
        </p:txBody>
      </p:sp>
      <p:sp>
        <p:nvSpPr>
          <p:cNvPr id="3" name="Google Shape;387;p21">
            <a:extLst>
              <a:ext uri="{FF2B5EF4-FFF2-40B4-BE49-F238E27FC236}">
                <a16:creationId xmlns:a16="http://schemas.microsoft.com/office/drawing/2014/main" id="{0AFA5F02-DAE3-4DA3-8E17-3E0E49B44D7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95171" y="2353903"/>
            <a:ext cx="3135596" cy="2178603"/>
          </a:xfrm>
        </p:spPr>
        <p:txBody>
          <a:bodyPr/>
          <a:lstStyle>
            <a:lvl1pPr algn="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388;p21">
            <a:extLst>
              <a:ext uri="{FF2B5EF4-FFF2-40B4-BE49-F238E27FC236}">
                <a16:creationId xmlns:a16="http://schemas.microsoft.com/office/drawing/2014/main" id="{A6145EA2-96BA-41CD-8C8A-7DD89C63E93F}"/>
              </a:ext>
            </a:extLst>
          </p:cNvPr>
          <p:cNvSpPr/>
          <p:nvPr/>
        </p:nvSpPr>
        <p:spPr>
          <a:xfrm>
            <a:off x="216703" y="274786"/>
            <a:ext cx="515657" cy="533982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389;p21">
            <a:extLst>
              <a:ext uri="{FF2B5EF4-FFF2-40B4-BE49-F238E27FC236}">
                <a16:creationId xmlns:a16="http://schemas.microsoft.com/office/drawing/2014/main" id="{CB12FB4E-26BF-4354-B5F8-F33CD8866FA0}"/>
              </a:ext>
            </a:extLst>
          </p:cNvPr>
          <p:cNvSpPr/>
          <p:nvPr/>
        </p:nvSpPr>
        <p:spPr>
          <a:xfrm>
            <a:off x="1041236" y="413720"/>
            <a:ext cx="237268" cy="251542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390;p21">
            <a:extLst>
              <a:ext uri="{FF2B5EF4-FFF2-40B4-BE49-F238E27FC236}">
                <a16:creationId xmlns:a16="http://schemas.microsoft.com/office/drawing/2014/main" id="{B385446C-442D-4A20-BB86-BC18E7B7D72D}"/>
              </a:ext>
            </a:extLst>
          </p:cNvPr>
          <p:cNvSpPr/>
          <p:nvPr/>
        </p:nvSpPr>
        <p:spPr>
          <a:xfrm>
            <a:off x="1041236" y="1439091"/>
            <a:ext cx="319655" cy="311956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391;p21">
            <a:extLst>
              <a:ext uri="{FF2B5EF4-FFF2-40B4-BE49-F238E27FC236}">
                <a16:creationId xmlns:a16="http://schemas.microsoft.com/office/drawing/2014/main" id="{307267EF-3B79-464E-B116-07B3C2067C0A}"/>
              </a:ext>
            </a:extLst>
          </p:cNvPr>
          <p:cNvSpPr/>
          <p:nvPr/>
        </p:nvSpPr>
        <p:spPr>
          <a:xfrm>
            <a:off x="284671" y="1447915"/>
            <a:ext cx="493766" cy="428771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392;p21">
            <a:extLst>
              <a:ext uri="{FF2B5EF4-FFF2-40B4-BE49-F238E27FC236}">
                <a16:creationId xmlns:a16="http://schemas.microsoft.com/office/drawing/2014/main" id="{90C02B6E-E8B2-490B-BA51-CEAB14B64E66}"/>
              </a:ext>
            </a:extLst>
          </p:cNvPr>
          <p:cNvSpPr/>
          <p:nvPr/>
        </p:nvSpPr>
        <p:spPr>
          <a:xfrm>
            <a:off x="140497" y="3240203"/>
            <a:ext cx="3339169" cy="8352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393;p21">
            <a:extLst>
              <a:ext uri="{FF2B5EF4-FFF2-40B4-BE49-F238E27FC236}">
                <a16:creationId xmlns:a16="http://schemas.microsoft.com/office/drawing/2014/main" id="{3C3FE1D0-787B-41D3-AE82-44179209DEE6}"/>
              </a:ext>
            </a:extLst>
          </p:cNvPr>
          <p:cNvSpPr/>
          <p:nvPr/>
        </p:nvSpPr>
        <p:spPr>
          <a:xfrm>
            <a:off x="2255047" y="775575"/>
            <a:ext cx="2640805" cy="660608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394;p21">
            <a:extLst>
              <a:ext uri="{FF2B5EF4-FFF2-40B4-BE49-F238E27FC236}">
                <a16:creationId xmlns:a16="http://schemas.microsoft.com/office/drawing/2014/main" id="{BE3FA3A7-9029-49C1-A4BD-2ED90BC7AD31}"/>
              </a:ext>
            </a:extLst>
          </p:cNvPr>
          <p:cNvSpPr/>
          <p:nvPr/>
        </p:nvSpPr>
        <p:spPr>
          <a:xfrm rot="10800009" flipH="1">
            <a:off x="1465919" y="3852925"/>
            <a:ext cx="560518" cy="580433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395;p21">
            <a:extLst>
              <a:ext uri="{FF2B5EF4-FFF2-40B4-BE49-F238E27FC236}">
                <a16:creationId xmlns:a16="http://schemas.microsoft.com/office/drawing/2014/main" id="{CB3170F1-122C-446D-B09C-CCAFAFF251B6}"/>
              </a:ext>
            </a:extLst>
          </p:cNvPr>
          <p:cNvSpPr/>
          <p:nvPr/>
        </p:nvSpPr>
        <p:spPr>
          <a:xfrm rot="10800009" flipH="1">
            <a:off x="913659" y="4532488"/>
            <a:ext cx="257915" cy="273442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396;p21">
            <a:extLst>
              <a:ext uri="{FF2B5EF4-FFF2-40B4-BE49-F238E27FC236}">
                <a16:creationId xmlns:a16="http://schemas.microsoft.com/office/drawing/2014/main" id="{598977A5-E244-4B4F-8F1A-F18BB291D151}"/>
              </a:ext>
            </a:extLst>
          </p:cNvPr>
          <p:cNvSpPr/>
          <p:nvPr/>
        </p:nvSpPr>
        <p:spPr>
          <a:xfrm rot="10800009" flipH="1">
            <a:off x="430938" y="3802130"/>
            <a:ext cx="347472" cy="339096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97;p21">
            <a:extLst>
              <a:ext uri="{FF2B5EF4-FFF2-40B4-BE49-F238E27FC236}">
                <a16:creationId xmlns:a16="http://schemas.microsoft.com/office/drawing/2014/main" id="{97030DE9-25FD-4DDE-B8E9-9DCAC361EEF2}"/>
              </a:ext>
            </a:extLst>
          </p:cNvPr>
          <p:cNvSpPr/>
          <p:nvPr/>
        </p:nvSpPr>
        <p:spPr>
          <a:xfrm rot="10800009" flipH="1">
            <a:off x="774259" y="3003337"/>
            <a:ext cx="536716" cy="466078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B1DDD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98;p21">
            <a:extLst>
              <a:ext uri="{FF2B5EF4-FFF2-40B4-BE49-F238E27FC236}">
                <a16:creationId xmlns:a16="http://schemas.microsoft.com/office/drawing/2014/main" id="{F52D7A8F-4CAA-49A3-9F49-B2AE8D1E70BA}"/>
              </a:ext>
            </a:extLst>
          </p:cNvPr>
          <p:cNvSpPr/>
          <p:nvPr/>
        </p:nvSpPr>
        <p:spPr>
          <a:xfrm>
            <a:off x="553394" y="2358667"/>
            <a:ext cx="319655" cy="311956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99;p21">
            <a:extLst>
              <a:ext uri="{FF2B5EF4-FFF2-40B4-BE49-F238E27FC236}">
                <a16:creationId xmlns:a16="http://schemas.microsoft.com/office/drawing/2014/main" id="{A56F9772-939E-414B-A415-F0D28554095F}"/>
              </a:ext>
            </a:extLst>
          </p:cNvPr>
          <p:cNvSpPr/>
          <p:nvPr/>
        </p:nvSpPr>
        <p:spPr>
          <a:xfrm rot="10800009" flipH="1">
            <a:off x="3609346" y="1304858"/>
            <a:ext cx="560518" cy="580433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B1DDD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400;p21">
            <a:extLst>
              <a:ext uri="{FF2B5EF4-FFF2-40B4-BE49-F238E27FC236}">
                <a16:creationId xmlns:a16="http://schemas.microsoft.com/office/drawing/2014/main" id="{FDB0B52D-1CBD-4828-BE22-B29C8AE28E02}"/>
              </a:ext>
            </a:extLst>
          </p:cNvPr>
          <p:cNvSpPr/>
          <p:nvPr/>
        </p:nvSpPr>
        <p:spPr>
          <a:xfrm>
            <a:off x="3866229" y="2102351"/>
            <a:ext cx="237268" cy="251542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401;p21">
            <a:extLst>
              <a:ext uri="{FF2B5EF4-FFF2-40B4-BE49-F238E27FC236}">
                <a16:creationId xmlns:a16="http://schemas.microsoft.com/office/drawing/2014/main" id="{7F34E3DD-0A4E-477F-A155-47E5D26B8444}"/>
              </a:ext>
            </a:extLst>
          </p:cNvPr>
          <p:cNvSpPr/>
          <p:nvPr/>
        </p:nvSpPr>
        <p:spPr>
          <a:xfrm rot="10800009" flipH="1">
            <a:off x="4212366" y="2402201"/>
            <a:ext cx="347472" cy="339096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379568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8_1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3;p22">
            <a:extLst>
              <a:ext uri="{FF2B5EF4-FFF2-40B4-BE49-F238E27FC236}">
                <a16:creationId xmlns:a16="http://schemas.microsoft.com/office/drawing/2014/main" id="{6EF8C3B7-D51B-42EE-B541-75F8059EAC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378" y="1154100"/>
            <a:ext cx="3383700" cy="1016401"/>
          </a:xfrm>
        </p:spPr>
        <p:txBody>
          <a:bodyPr lIns="35999" tIns="0" rIns="35999" bIns="0" anchor="ctr"/>
          <a:lstStyle>
            <a:lvl1pPr>
              <a:defRPr sz="4000"/>
            </a:lvl1pPr>
          </a:lstStyle>
          <a:p>
            <a:pPr lvl="0"/>
            <a:endParaRPr lang="es-PE"/>
          </a:p>
        </p:txBody>
      </p:sp>
      <p:sp>
        <p:nvSpPr>
          <p:cNvPr id="3" name="Google Shape;404;p22">
            <a:extLst>
              <a:ext uri="{FF2B5EF4-FFF2-40B4-BE49-F238E27FC236}">
                <a16:creationId xmlns:a16="http://schemas.microsoft.com/office/drawing/2014/main" id="{467A99BD-E037-400A-94DA-2386144217B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222" y="2353903"/>
            <a:ext cx="3136199" cy="2178603"/>
          </a:xfrm>
        </p:spPr>
        <p:txBody>
          <a:bodyPr lIns="35999"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405;p22">
            <a:extLst>
              <a:ext uri="{FF2B5EF4-FFF2-40B4-BE49-F238E27FC236}">
                <a16:creationId xmlns:a16="http://schemas.microsoft.com/office/drawing/2014/main" id="{33A268A1-81B0-4E25-AD6B-75F95D81627C}"/>
              </a:ext>
            </a:extLst>
          </p:cNvPr>
          <p:cNvSpPr/>
          <p:nvPr/>
        </p:nvSpPr>
        <p:spPr>
          <a:xfrm flipH="1">
            <a:off x="8372319" y="274786"/>
            <a:ext cx="515657" cy="533982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406;p22">
            <a:extLst>
              <a:ext uri="{FF2B5EF4-FFF2-40B4-BE49-F238E27FC236}">
                <a16:creationId xmlns:a16="http://schemas.microsoft.com/office/drawing/2014/main" id="{85080A37-9625-4BD9-B09E-23522071056B}"/>
              </a:ext>
            </a:extLst>
          </p:cNvPr>
          <p:cNvSpPr/>
          <p:nvPr/>
        </p:nvSpPr>
        <p:spPr>
          <a:xfrm flipH="1">
            <a:off x="7826175" y="413720"/>
            <a:ext cx="237268" cy="251542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407;p22">
            <a:extLst>
              <a:ext uri="{FF2B5EF4-FFF2-40B4-BE49-F238E27FC236}">
                <a16:creationId xmlns:a16="http://schemas.microsoft.com/office/drawing/2014/main" id="{B1909ACF-1E7C-44E7-B11F-75017B2A9F38}"/>
              </a:ext>
            </a:extLst>
          </p:cNvPr>
          <p:cNvSpPr/>
          <p:nvPr/>
        </p:nvSpPr>
        <p:spPr>
          <a:xfrm flipH="1">
            <a:off x="7743779" y="1439091"/>
            <a:ext cx="319655" cy="311956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408;p22">
            <a:extLst>
              <a:ext uri="{FF2B5EF4-FFF2-40B4-BE49-F238E27FC236}">
                <a16:creationId xmlns:a16="http://schemas.microsoft.com/office/drawing/2014/main" id="{BE77EC5C-D7B4-45A6-8FA4-9F01DA93CD94}"/>
              </a:ext>
            </a:extLst>
          </p:cNvPr>
          <p:cNvSpPr/>
          <p:nvPr/>
        </p:nvSpPr>
        <p:spPr>
          <a:xfrm flipH="1">
            <a:off x="8326242" y="1447915"/>
            <a:ext cx="493766" cy="428771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409;p22">
            <a:extLst>
              <a:ext uri="{FF2B5EF4-FFF2-40B4-BE49-F238E27FC236}">
                <a16:creationId xmlns:a16="http://schemas.microsoft.com/office/drawing/2014/main" id="{6C58C923-2DBF-40C8-BB1F-47356D83EDC5}"/>
              </a:ext>
            </a:extLst>
          </p:cNvPr>
          <p:cNvSpPr/>
          <p:nvPr/>
        </p:nvSpPr>
        <p:spPr>
          <a:xfrm flipH="1">
            <a:off x="5625004" y="3240203"/>
            <a:ext cx="3339169" cy="8352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410;p22">
            <a:extLst>
              <a:ext uri="{FF2B5EF4-FFF2-40B4-BE49-F238E27FC236}">
                <a16:creationId xmlns:a16="http://schemas.microsoft.com/office/drawing/2014/main" id="{819A53E9-6C2D-4345-93FD-D22A9A1294A9}"/>
              </a:ext>
            </a:extLst>
          </p:cNvPr>
          <p:cNvSpPr/>
          <p:nvPr/>
        </p:nvSpPr>
        <p:spPr>
          <a:xfrm flipH="1">
            <a:off x="4208809" y="775575"/>
            <a:ext cx="2640805" cy="660608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411;p22">
            <a:extLst>
              <a:ext uri="{FF2B5EF4-FFF2-40B4-BE49-F238E27FC236}">
                <a16:creationId xmlns:a16="http://schemas.microsoft.com/office/drawing/2014/main" id="{980BCBF6-6BEF-4A5D-AC65-DE24BEB6CC6A}"/>
              </a:ext>
            </a:extLst>
          </p:cNvPr>
          <p:cNvSpPr/>
          <p:nvPr/>
        </p:nvSpPr>
        <p:spPr>
          <a:xfrm rot="10799991">
            <a:off x="7078223" y="3852925"/>
            <a:ext cx="560518" cy="580433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412;p22">
            <a:extLst>
              <a:ext uri="{FF2B5EF4-FFF2-40B4-BE49-F238E27FC236}">
                <a16:creationId xmlns:a16="http://schemas.microsoft.com/office/drawing/2014/main" id="{7AF5F590-184B-4D3E-B8EB-0DFECEF1D2BA}"/>
              </a:ext>
            </a:extLst>
          </p:cNvPr>
          <p:cNvSpPr/>
          <p:nvPr/>
        </p:nvSpPr>
        <p:spPr>
          <a:xfrm rot="10799991">
            <a:off x="7933096" y="4532488"/>
            <a:ext cx="257915" cy="273442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13;p22">
            <a:extLst>
              <a:ext uri="{FF2B5EF4-FFF2-40B4-BE49-F238E27FC236}">
                <a16:creationId xmlns:a16="http://schemas.microsoft.com/office/drawing/2014/main" id="{51773FC7-43A1-4D14-9465-3E5BD0465582}"/>
              </a:ext>
            </a:extLst>
          </p:cNvPr>
          <p:cNvSpPr/>
          <p:nvPr/>
        </p:nvSpPr>
        <p:spPr>
          <a:xfrm rot="10799991">
            <a:off x="8326261" y="3802130"/>
            <a:ext cx="347472" cy="339096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14;p22">
            <a:extLst>
              <a:ext uri="{FF2B5EF4-FFF2-40B4-BE49-F238E27FC236}">
                <a16:creationId xmlns:a16="http://schemas.microsoft.com/office/drawing/2014/main" id="{DF058C78-0C3B-45ED-AC86-03EC4871AFD8}"/>
              </a:ext>
            </a:extLst>
          </p:cNvPr>
          <p:cNvSpPr/>
          <p:nvPr/>
        </p:nvSpPr>
        <p:spPr>
          <a:xfrm rot="10799991">
            <a:off x="7793696" y="3003337"/>
            <a:ext cx="536716" cy="466078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B1DDD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15;p22">
            <a:extLst>
              <a:ext uri="{FF2B5EF4-FFF2-40B4-BE49-F238E27FC236}">
                <a16:creationId xmlns:a16="http://schemas.microsoft.com/office/drawing/2014/main" id="{DD21F690-E014-4E1D-B1B7-76478170AF27}"/>
              </a:ext>
            </a:extLst>
          </p:cNvPr>
          <p:cNvSpPr/>
          <p:nvPr/>
        </p:nvSpPr>
        <p:spPr>
          <a:xfrm flipH="1">
            <a:off x="8231620" y="2358667"/>
            <a:ext cx="319655" cy="311956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16;p22">
            <a:extLst>
              <a:ext uri="{FF2B5EF4-FFF2-40B4-BE49-F238E27FC236}">
                <a16:creationId xmlns:a16="http://schemas.microsoft.com/office/drawing/2014/main" id="{255E06F0-99D0-4DB5-BEF0-3EDDC32ED561}"/>
              </a:ext>
            </a:extLst>
          </p:cNvPr>
          <p:cNvSpPr/>
          <p:nvPr/>
        </p:nvSpPr>
        <p:spPr>
          <a:xfrm rot="10799991">
            <a:off x="4934796" y="1304858"/>
            <a:ext cx="560518" cy="580433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B1DDD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417;p22">
            <a:extLst>
              <a:ext uri="{FF2B5EF4-FFF2-40B4-BE49-F238E27FC236}">
                <a16:creationId xmlns:a16="http://schemas.microsoft.com/office/drawing/2014/main" id="{419D696B-F616-4E4F-91ED-4EF3D3CAFCC1}"/>
              </a:ext>
            </a:extLst>
          </p:cNvPr>
          <p:cNvSpPr/>
          <p:nvPr/>
        </p:nvSpPr>
        <p:spPr>
          <a:xfrm flipH="1">
            <a:off x="5001173" y="2102351"/>
            <a:ext cx="237268" cy="251542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418;p22">
            <a:extLst>
              <a:ext uri="{FF2B5EF4-FFF2-40B4-BE49-F238E27FC236}">
                <a16:creationId xmlns:a16="http://schemas.microsoft.com/office/drawing/2014/main" id="{3B2A4D84-FDB2-45C6-9E4E-C6EC3B073307}"/>
              </a:ext>
            </a:extLst>
          </p:cNvPr>
          <p:cNvSpPr/>
          <p:nvPr/>
        </p:nvSpPr>
        <p:spPr>
          <a:xfrm rot="10799991">
            <a:off x="4544833" y="2402201"/>
            <a:ext cx="347472" cy="339096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7257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;p3">
            <a:extLst>
              <a:ext uri="{FF2B5EF4-FFF2-40B4-BE49-F238E27FC236}">
                <a16:creationId xmlns:a16="http://schemas.microsoft.com/office/drawing/2014/main" id="{B6171D80-2339-40A8-92B5-3FD9AAB5625A}"/>
              </a:ext>
            </a:extLst>
          </p:cNvPr>
          <p:cNvSpPr/>
          <p:nvPr/>
        </p:nvSpPr>
        <p:spPr>
          <a:xfrm rot="5400013">
            <a:off x="113874" y="33453"/>
            <a:ext cx="3991804" cy="5076602"/>
          </a:xfrm>
          <a:custGeom>
            <a:avLst>
              <a:gd name="f0" fmla="val 281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36;p3">
            <a:extLst>
              <a:ext uri="{FF2B5EF4-FFF2-40B4-BE49-F238E27FC236}">
                <a16:creationId xmlns:a16="http://schemas.microsoft.com/office/drawing/2014/main" id="{2F7C35B8-76D4-4A53-834A-4CC2D6F0DC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2164750"/>
            <a:ext cx="2899498" cy="1518297"/>
          </a:xfrm>
        </p:spPr>
        <p:txBody>
          <a:bodyPr anchor="ctr"/>
          <a:lstStyle>
            <a:lvl1pPr>
              <a:defRPr sz="39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37;p3">
            <a:extLst>
              <a:ext uri="{FF2B5EF4-FFF2-40B4-BE49-F238E27FC236}">
                <a16:creationId xmlns:a16="http://schemas.microsoft.com/office/drawing/2014/main" id="{57CD7E14-E240-464A-8FC8-4E9BF6EF3E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137349"/>
            <a:ext cx="3452097" cy="1051495"/>
          </a:xfrm>
        </p:spPr>
        <p:txBody>
          <a:bodyPr anchor="ctr"/>
          <a:lstStyle>
            <a:lvl1pPr>
              <a:defRPr sz="12000">
                <a:solidFill>
                  <a:srgbClr val="413554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38;p3">
            <a:extLst>
              <a:ext uri="{FF2B5EF4-FFF2-40B4-BE49-F238E27FC236}">
                <a16:creationId xmlns:a16="http://schemas.microsoft.com/office/drawing/2014/main" id="{65FBC0A6-C95D-4609-949E-CF8952FC4EF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445824"/>
            <a:ext cx="2899498" cy="619204"/>
          </a:xfrm>
        </p:spPr>
        <p:txBody>
          <a:bodyPr anchor="ctr"/>
          <a:lstStyle>
            <a:lvl1pPr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39;p3">
            <a:extLst>
              <a:ext uri="{FF2B5EF4-FFF2-40B4-BE49-F238E27FC236}">
                <a16:creationId xmlns:a16="http://schemas.microsoft.com/office/drawing/2014/main" id="{3E726313-5BCA-4752-9EAB-77F763A2D8D4}"/>
              </a:ext>
            </a:extLst>
          </p:cNvPr>
          <p:cNvSpPr/>
          <p:nvPr/>
        </p:nvSpPr>
        <p:spPr>
          <a:xfrm>
            <a:off x="6372874" y="2262152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40;p3">
            <a:extLst>
              <a:ext uri="{FF2B5EF4-FFF2-40B4-BE49-F238E27FC236}">
                <a16:creationId xmlns:a16="http://schemas.microsoft.com/office/drawing/2014/main" id="{F90695F6-8C93-4292-ADC1-5189D574CFB1}"/>
              </a:ext>
            </a:extLst>
          </p:cNvPr>
          <p:cNvSpPr/>
          <p:nvPr/>
        </p:nvSpPr>
        <p:spPr>
          <a:xfrm>
            <a:off x="8461272" y="226944"/>
            <a:ext cx="293458" cy="286380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41;p3">
            <a:extLst>
              <a:ext uri="{FF2B5EF4-FFF2-40B4-BE49-F238E27FC236}">
                <a16:creationId xmlns:a16="http://schemas.microsoft.com/office/drawing/2014/main" id="{879C1594-5117-4284-BE36-E1BF543B62A0}"/>
              </a:ext>
            </a:extLst>
          </p:cNvPr>
          <p:cNvSpPr/>
          <p:nvPr/>
        </p:nvSpPr>
        <p:spPr>
          <a:xfrm>
            <a:off x="7766072" y="701957"/>
            <a:ext cx="453295" cy="393630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42;p3">
            <a:extLst>
              <a:ext uri="{FF2B5EF4-FFF2-40B4-BE49-F238E27FC236}">
                <a16:creationId xmlns:a16="http://schemas.microsoft.com/office/drawing/2014/main" id="{2F3E6FA4-1FD0-47C6-BAD0-E04C7389C611}"/>
              </a:ext>
            </a:extLst>
          </p:cNvPr>
          <p:cNvSpPr/>
          <p:nvPr/>
        </p:nvSpPr>
        <p:spPr>
          <a:xfrm>
            <a:off x="6929899" y="226963"/>
            <a:ext cx="639677" cy="677241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43;p3">
            <a:extLst>
              <a:ext uri="{FF2B5EF4-FFF2-40B4-BE49-F238E27FC236}">
                <a16:creationId xmlns:a16="http://schemas.microsoft.com/office/drawing/2014/main" id="{7869B005-D297-427B-AC6C-968150D70120}"/>
              </a:ext>
            </a:extLst>
          </p:cNvPr>
          <p:cNvSpPr/>
          <p:nvPr/>
        </p:nvSpPr>
        <p:spPr>
          <a:xfrm>
            <a:off x="8754721" y="904204"/>
            <a:ext cx="217828" cy="230931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44;p3">
            <a:extLst>
              <a:ext uri="{FF2B5EF4-FFF2-40B4-BE49-F238E27FC236}">
                <a16:creationId xmlns:a16="http://schemas.microsoft.com/office/drawing/2014/main" id="{5FC80C0A-F1C3-4EAE-9886-1BA94A416D3F}"/>
              </a:ext>
            </a:extLst>
          </p:cNvPr>
          <p:cNvSpPr/>
          <p:nvPr/>
        </p:nvSpPr>
        <p:spPr>
          <a:xfrm>
            <a:off x="8461263" y="1689033"/>
            <a:ext cx="453313" cy="442569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5;p3">
            <a:extLst>
              <a:ext uri="{FF2B5EF4-FFF2-40B4-BE49-F238E27FC236}">
                <a16:creationId xmlns:a16="http://schemas.microsoft.com/office/drawing/2014/main" id="{2EE8B844-3344-4143-967A-4E0FC0934A67}"/>
              </a:ext>
            </a:extLst>
          </p:cNvPr>
          <p:cNvSpPr/>
          <p:nvPr/>
        </p:nvSpPr>
        <p:spPr>
          <a:xfrm>
            <a:off x="8371304" y="3095390"/>
            <a:ext cx="473394" cy="49020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6;p3">
            <a:extLst>
              <a:ext uri="{FF2B5EF4-FFF2-40B4-BE49-F238E27FC236}">
                <a16:creationId xmlns:a16="http://schemas.microsoft.com/office/drawing/2014/main" id="{5846A2F4-0152-4199-A9F4-3ABD7EE2DF66}"/>
              </a:ext>
            </a:extLst>
          </p:cNvPr>
          <p:cNvSpPr/>
          <p:nvPr/>
        </p:nvSpPr>
        <p:spPr>
          <a:xfrm>
            <a:off x="8754721" y="2538346"/>
            <a:ext cx="217828" cy="230931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7;p3">
            <a:extLst>
              <a:ext uri="{FF2B5EF4-FFF2-40B4-BE49-F238E27FC236}">
                <a16:creationId xmlns:a16="http://schemas.microsoft.com/office/drawing/2014/main" id="{04F0F722-1F93-48DA-A21B-B70CCF728161}"/>
              </a:ext>
            </a:extLst>
          </p:cNvPr>
          <p:cNvSpPr/>
          <p:nvPr/>
        </p:nvSpPr>
        <p:spPr>
          <a:xfrm>
            <a:off x="7845990" y="1547539"/>
            <a:ext cx="293458" cy="286380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19177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0;p23">
            <a:extLst>
              <a:ext uri="{FF2B5EF4-FFF2-40B4-BE49-F238E27FC236}">
                <a16:creationId xmlns:a16="http://schemas.microsoft.com/office/drawing/2014/main" id="{B0B95B16-427F-4989-A321-285BA5BF0BC0}"/>
              </a:ext>
            </a:extLst>
          </p:cNvPr>
          <p:cNvSpPr/>
          <p:nvPr/>
        </p:nvSpPr>
        <p:spPr>
          <a:xfrm>
            <a:off x="713222" y="825154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421;p23">
            <a:extLst>
              <a:ext uri="{FF2B5EF4-FFF2-40B4-BE49-F238E27FC236}">
                <a16:creationId xmlns:a16="http://schemas.microsoft.com/office/drawing/2014/main" id="{1C15DBED-772F-4E66-A297-BCA55433AD2C}"/>
              </a:ext>
            </a:extLst>
          </p:cNvPr>
          <p:cNvSpPr/>
          <p:nvPr/>
        </p:nvSpPr>
        <p:spPr>
          <a:xfrm>
            <a:off x="4027922" y="160257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426;p23">
            <a:extLst>
              <a:ext uri="{FF2B5EF4-FFF2-40B4-BE49-F238E27FC236}">
                <a16:creationId xmlns:a16="http://schemas.microsoft.com/office/drawing/2014/main" id="{5077F3BB-6638-4D20-AA14-EE5B9CDEEC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8748" y="1114351"/>
            <a:ext cx="6030596" cy="2562304"/>
          </a:xfrm>
        </p:spPr>
        <p:txBody>
          <a:bodyPr anchor="ctr" anchorCtr="1"/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427;p23">
            <a:extLst>
              <a:ext uri="{FF2B5EF4-FFF2-40B4-BE49-F238E27FC236}">
                <a16:creationId xmlns:a16="http://schemas.microsoft.com/office/drawing/2014/main" id="{19742D75-55BA-4DC1-8969-D2F46B6F4B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78748" y="3638553"/>
            <a:ext cx="5986503" cy="1028700"/>
          </a:xfrm>
        </p:spPr>
        <p:txBody>
          <a:bodyPr anchor="ctr" anchorCtr="1"/>
          <a:lstStyle>
            <a:lvl1pPr algn="ctr">
              <a:defRPr sz="2100">
                <a:solidFill>
                  <a:srgbClr val="413554"/>
                </a:solidFill>
                <a:latin typeface="Raleway Medium"/>
                <a:ea typeface="Raleway Medium"/>
                <a:cs typeface="Raleway Medium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428;p23">
            <a:extLst>
              <a:ext uri="{FF2B5EF4-FFF2-40B4-BE49-F238E27FC236}">
                <a16:creationId xmlns:a16="http://schemas.microsoft.com/office/drawing/2014/main" id="{50EDCD82-10E8-4CBC-AD1C-07EA6E9E1D68}"/>
              </a:ext>
            </a:extLst>
          </p:cNvPr>
          <p:cNvSpPr/>
          <p:nvPr/>
        </p:nvSpPr>
        <p:spPr>
          <a:xfrm>
            <a:off x="8543431" y="179322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429;p23">
            <a:extLst>
              <a:ext uri="{FF2B5EF4-FFF2-40B4-BE49-F238E27FC236}">
                <a16:creationId xmlns:a16="http://schemas.microsoft.com/office/drawing/2014/main" id="{256D3061-476D-4AA2-AAD8-7765313BE97B}"/>
              </a:ext>
            </a:extLst>
          </p:cNvPr>
          <p:cNvSpPr/>
          <p:nvPr/>
        </p:nvSpPr>
        <p:spPr>
          <a:xfrm>
            <a:off x="8085947" y="690582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430;p23">
            <a:extLst>
              <a:ext uri="{FF2B5EF4-FFF2-40B4-BE49-F238E27FC236}">
                <a16:creationId xmlns:a16="http://schemas.microsoft.com/office/drawing/2014/main" id="{139B84C5-161A-47A6-A27D-B0BA574F422E}"/>
              </a:ext>
            </a:extLst>
          </p:cNvPr>
          <p:cNvSpPr/>
          <p:nvPr/>
        </p:nvSpPr>
        <p:spPr>
          <a:xfrm>
            <a:off x="7521122" y="136602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431;p23">
            <a:extLst>
              <a:ext uri="{FF2B5EF4-FFF2-40B4-BE49-F238E27FC236}">
                <a16:creationId xmlns:a16="http://schemas.microsoft.com/office/drawing/2014/main" id="{E79FC869-10BF-40D0-8331-1C4A5D6BECFE}"/>
              </a:ext>
            </a:extLst>
          </p:cNvPr>
          <p:cNvSpPr/>
          <p:nvPr/>
        </p:nvSpPr>
        <p:spPr>
          <a:xfrm>
            <a:off x="8795192" y="760369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432;p23">
            <a:extLst>
              <a:ext uri="{FF2B5EF4-FFF2-40B4-BE49-F238E27FC236}">
                <a16:creationId xmlns:a16="http://schemas.microsoft.com/office/drawing/2014/main" id="{FFCF9FD2-2F49-48CD-9C1A-3C02C5446F6F}"/>
              </a:ext>
            </a:extLst>
          </p:cNvPr>
          <p:cNvSpPr/>
          <p:nvPr/>
        </p:nvSpPr>
        <p:spPr>
          <a:xfrm>
            <a:off x="8538804" y="1153323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433;p23">
            <a:extLst>
              <a:ext uri="{FF2B5EF4-FFF2-40B4-BE49-F238E27FC236}">
                <a16:creationId xmlns:a16="http://schemas.microsoft.com/office/drawing/2014/main" id="{293CFF8B-19BB-4DB7-A4DE-25274CCA9CFB}"/>
              </a:ext>
            </a:extLst>
          </p:cNvPr>
          <p:cNvSpPr/>
          <p:nvPr/>
        </p:nvSpPr>
        <p:spPr>
          <a:xfrm>
            <a:off x="131865" y="259570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34;p23">
            <a:extLst>
              <a:ext uri="{FF2B5EF4-FFF2-40B4-BE49-F238E27FC236}">
                <a16:creationId xmlns:a16="http://schemas.microsoft.com/office/drawing/2014/main" id="{5E713475-34D0-4394-BD5F-0EFE3C0163E2}"/>
              </a:ext>
            </a:extLst>
          </p:cNvPr>
          <p:cNvSpPr/>
          <p:nvPr/>
        </p:nvSpPr>
        <p:spPr>
          <a:xfrm>
            <a:off x="846185" y="203106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35;p23">
            <a:extLst>
              <a:ext uri="{FF2B5EF4-FFF2-40B4-BE49-F238E27FC236}">
                <a16:creationId xmlns:a16="http://schemas.microsoft.com/office/drawing/2014/main" id="{A127E659-5463-41A4-AB54-8D98C0CE984C}"/>
              </a:ext>
            </a:extLst>
          </p:cNvPr>
          <p:cNvSpPr/>
          <p:nvPr/>
        </p:nvSpPr>
        <p:spPr>
          <a:xfrm>
            <a:off x="529382" y="825154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36;p23">
            <a:extLst>
              <a:ext uri="{FF2B5EF4-FFF2-40B4-BE49-F238E27FC236}">
                <a16:creationId xmlns:a16="http://schemas.microsoft.com/office/drawing/2014/main" id="{DCBDFCD1-B6A5-4848-8897-AC37D8B8FDA1}"/>
              </a:ext>
            </a:extLst>
          </p:cNvPr>
          <p:cNvSpPr/>
          <p:nvPr/>
        </p:nvSpPr>
        <p:spPr>
          <a:xfrm>
            <a:off x="140488" y="1153323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37;p23">
            <a:extLst>
              <a:ext uri="{FF2B5EF4-FFF2-40B4-BE49-F238E27FC236}">
                <a16:creationId xmlns:a16="http://schemas.microsoft.com/office/drawing/2014/main" id="{B842EDBE-32E1-4331-B1D6-4440931DE782}"/>
              </a:ext>
            </a:extLst>
          </p:cNvPr>
          <p:cNvSpPr/>
          <p:nvPr/>
        </p:nvSpPr>
        <p:spPr>
          <a:xfrm>
            <a:off x="1033052" y="452253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438;p23">
            <a:extLst>
              <a:ext uri="{FF2B5EF4-FFF2-40B4-BE49-F238E27FC236}">
                <a16:creationId xmlns:a16="http://schemas.microsoft.com/office/drawing/2014/main" id="{99189338-4F13-4A6A-A8FD-41B62585B8B1}"/>
              </a:ext>
            </a:extLst>
          </p:cNvPr>
          <p:cNvSpPr/>
          <p:nvPr/>
        </p:nvSpPr>
        <p:spPr>
          <a:xfrm rot="10800009" flipH="1">
            <a:off x="8558455" y="4746549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439;p23">
            <a:extLst>
              <a:ext uri="{FF2B5EF4-FFF2-40B4-BE49-F238E27FC236}">
                <a16:creationId xmlns:a16="http://schemas.microsoft.com/office/drawing/2014/main" id="{430D4A07-3AC1-46D0-A145-ADDF66F54ADC}"/>
              </a:ext>
            </a:extLst>
          </p:cNvPr>
          <p:cNvSpPr/>
          <p:nvPr/>
        </p:nvSpPr>
        <p:spPr>
          <a:xfrm rot="10800009" flipH="1">
            <a:off x="8100971" y="4143283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440;p23">
            <a:extLst>
              <a:ext uri="{FF2B5EF4-FFF2-40B4-BE49-F238E27FC236}">
                <a16:creationId xmlns:a16="http://schemas.microsoft.com/office/drawing/2014/main" id="{16106B2D-094C-48D0-A5F9-2288DBB40A14}"/>
              </a:ext>
            </a:extLst>
          </p:cNvPr>
          <p:cNvSpPr/>
          <p:nvPr/>
        </p:nvSpPr>
        <p:spPr>
          <a:xfrm rot="10800009" flipH="1">
            <a:off x="7536146" y="4550767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441;p23">
            <a:extLst>
              <a:ext uri="{FF2B5EF4-FFF2-40B4-BE49-F238E27FC236}">
                <a16:creationId xmlns:a16="http://schemas.microsoft.com/office/drawing/2014/main" id="{6A433068-117A-4C7A-9C9B-BE808BE38248}"/>
              </a:ext>
            </a:extLst>
          </p:cNvPr>
          <p:cNvSpPr/>
          <p:nvPr/>
        </p:nvSpPr>
        <p:spPr>
          <a:xfrm rot="10800009" flipH="1">
            <a:off x="8810226" y="4213078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442;p23">
            <a:extLst>
              <a:ext uri="{FF2B5EF4-FFF2-40B4-BE49-F238E27FC236}">
                <a16:creationId xmlns:a16="http://schemas.microsoft.com/office/drawing/2014/main" id="{B36F97D0-5D0A-4E2F-BF02-D79583310CB1}"/>
              </a:ext>
            </a:extLst>
          </p:cNvPr>
          <p:cNvSpPr/>
          <p:nvPr/>
        </p:nvSpPr>
        <p:spPr>
          <a:xfrm rot="10800009" flipH="1">
            <a:off x="8553828" y="3638552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443;p23">
            <a:extLst>
              <a:ext uri="{FF2B5EF4-FFF2-40B4-BE49-F238E27FC236}">
                <a16:creationId xmlns:a16="http://schemas.microsoft.com/office/drawing/2014/main" id="{46C2BF79-2E82-4A26-B1D9-326FFAEE4CA7}"/>
              </a:ext>
            </a:extLst>
          </p:cNvPr>
          <p:cNvSpPr/>
          <p:nvPr/>
        </p:nvSpPr>
        <p:spPr>
          <a:xfrm rot="10800009" flipH="1">
            <a:off x="146898" y="4491431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444;p23">
            <a:extLst>
              <a:ext uri="{FF2B5EF4-FFF2-40B4-BE49-F238E27FC236}">
                <a16:creationId xmlns:a16="http://schemas.microsoft.com/office/drawing/2014/main" id="{86D2A828-4806-4F76-BDCB-169124EC67D3}"/>
              </a:ext>
            </a:extLst>
          </p:cNvPr>
          <p:cNvSpPr/>
          <p:nvPr/>
        </p:nvSpPr>
        <p:spPr>
          <a:xfrm rot="10800009" flipH="1">
            <a:off x="861209" y="4770332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445;p23">
            <a:extLst>
              <a:ext uri="{FF2B5EF4-FFF2-40B4-BE49-F238E27FC236}">
                <a16:creationId xmlns:a16="http://schemas.microsoft.com/office/drawing/2014/main" id="{ECED955D-9993-49A0-B2AF-E52D24124269}"/>
              </a:ext>
            </a:extLst>
          </p:cNvPr>
          <p:cNvSpPr/>
          <p:nvPr/>
        </p:nvSpPr>
        <p:spPr>
          <a:xfrm rot="10800009" flipH="1">
            <a:off x="544406" y="4100717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446;p23">
            <a:extLst>
              <a:ext uri="{FF2B5EF4-FFF2-40B4-BE49-F238E27FC236}">
                <a16:creationId xmlns:a16="http://schemas.microsoft.com/office/drawing/2014/main" id="{74F98263-82EA-4772-B6AF-43A72780AC57}"/>
              </a:ext>
            </a:extLst>
          </p:cNvPr>
          <p:cNvSpPr/>
          <p:nvPr/>
        </p:nvSpPr>
        <p:spPr>
          <a:xfrm rot="10800009" flipH="1">
            <a:off x="155512" y="3680542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447;p23">
            <a:extLst>
              <a:ext uri="{FF2B5EF4-FFF2-40B4-BE49-F238E27FC236}">
                <a16:creationId xmlns:a16="http://schemas.microsoft.com/office/drawing/2014/main" id="{324ECB6E-3A3C-4111-A463-8325CD8B51AA}"/>
              </a:ext>
            </a:extLst>
          </p:cNvPr>
          <p:cNvSpPr/>
          <p:nvPr/>
        </p:nvSpPr>
        <p:spPr>
          <a:xfrm rot="10800009" flipH="1">
            <a:off x="1048075" y="4289322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55759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9;p24">
            <a:extLst>
              <a:ext uri="{FF2B5EF4-FFF2-40B4-BE49-F238E27FC236}">
                <a16:creationId xmlns:a16="http://schemas.microsoft.com/office/drawing/2014/main" id="{E7C70588-54AA-40A4-98D1-F33BE352DF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50;p24">
            <a:extLst>
              <a:ext uri="{FF2B5EF4-FFF2-40B4-BE49-F238E27FC236}">
                <a16:creationId xmlns:a16="http://schemas.microsoft.com/office/drawing/2014/main" id="{BAD04E5E-4D4C-4BAC-926E-3950CE8C78BC}"/>
              </a:ext>
            </a:extLst>
          </p:cNvPr>
          <p:cNvSpPr/>
          <p:nvPr/>
        </p:nvSpPr>
        <p:spPr>
          <a:xfrm>
            <a:off x="8543431" y="179322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451;p24">
            <a:extLst>
              <a:ext uri="{FF2B5EF4-FFF2-40B4-BE49-F238E27FC236}">
                <a16:creationId xmlns:a16="http://schemas.microsoft.com/office/drawing/2014/main" id="{42EA349B-7634-4326-A38F-207D5B21E0F5}"/>
              </a:ext>
            </a:extLst>
          </p:cNvPr>
          <p:cNvSpPr/>
          <p:nvPr/>
        </p:nvSpPr>
        <p:spPr>
          <a:xfrm>
            <a:off x="8085947" y="690582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452;p24">
            <a:extLst>
              <a:ext uri="{FF2B5EF4-FFF2-40B4-BE49-F238E27FC236}">
                <a16:creationId xmlns:a16="http://schemas.microsoft.com/office/drawing/2014/main" id="{652F674A-C1FB-4E1B-9F2D-55DF0877E721}"/>
              </a:ext>
            </a:extLst>
          </p:cNvPr>
          <p:cNvSpPr/>
          <p:nvPr/>
        </p:nvSpPr>
        <p:spPr>
          <a:xfrm>
            <a:off x="7521122" y="136602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453;p24">
            <a:extLst>
              <a:ext uri="{FF2B5EF4-FFF2-40B4-BE49-F238E27FC236}">
                <a16:creationId xmlns:a16="http://schemas.microsoft.com/office/drawing/2014/main" id="{20E98353-85FC-47A0-8C3A-DDC73197EC92}"/>
              </a:ext>
            </a:extLst>
          </p:cNvPr>
          <p:cNvSpPr/>
          <p:nvPr/>
        </p:nvSpPr>
        <p:spPr>
          <a:xfrm>
            <a:off x="8795192" y="760369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454;p24">
            <a:extLst>
              <a:ext uri="{FF2B5EF4-FFF2-40B4-BE49-F238E27FC236}">
                <a16:creationId xmlns:a16="http://schemas.microsoft.com/office/drawing/2014/main" id="{5B9A3D71-F745-4E27-B8A7-2C212A0B2CE5}"/>
              </a:ext>
            </a:extLst>
          </p:cNvPr>
          <p:cNvSpPr/>
          <p:nvPr/>
        </p:nvSpPr>
        <p:spPr>
          <a:xfrm>
            <a:off x="8538804" y="1153323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455;p24">
            <a:extLst>
              <a:ext uri="{FF2B5EF4-FFF2-40B4-BE49-F238E27FC236}">
                <a16:creationId xmlns:a16="http://schemas.microsoft.com/office/drawing/2014/main" id="{E2707E62-A218-4B03-A525-6D2DEB1B7F91}"/>
              </a:ext>
            </a:extLst>
          </p:cNvPr>
          <p:cNvSpPr/>
          <p:nvPr/>
        </p:nvSpPr>
        <p:spPr>
          <a:xfrm>
            <a:off x="131865" y="259570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456;p24">
            <a:extLst>
              <a:ext uri="{FF2B5EF4-FFF2-40B4-BE49-F238E27FC236}">
                <a16:creationId xmlns:a16="http://schemas.microsoft.com/office/drawing/2014/main" id="{6FE33B04-85B5-4D25-8AE5-9458BE0F1BE7}"/>
              </a:ext>
            </a:extLst>
          </p:cNvPr>
          <p:cNvSpPr/>
          <p:nvPr/>
        </p:nvSpPr>
        <p:spPr>
          <a:xfrm>
            <a:off x="846185" y="203106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457;p24">
            <a:extLst>
              <a:ext uri="{FF2B5EF4-FFF2-40B4-BE49-F238E27FC236}">
                <a16:creationId xmlns:a16="http://schemas.microsoft.com/office/drawing/2014/main" id="{CA336DC6-4459-4442-88FF-3D7CC7C221EF}"/>
              </a:ext>
            </a:extLst>
          </p:cNvPr>
          <p:cNvSpPr/>
          <p:nvPr/>
        </p:nvSpPr>
        <p:spPr>
          <a:xfrm>
            <a:off x="529382" y="825154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458;p24">
            <a:extLst>
              <a:ext uri="{FF2B5EF4-FFF2-40B4-BE49-F238E27FC236}">
                <a16:creationId xmlns:a16="http://schemas.microsoft.com/office/drawing/2014/main" id="{D7829F85-15C7-4A1B-ADB6-67AAA20EDE65}"/>
              </a:ext>
            </a:extLst>
          </p:cNvPr>
          <p:cNvSpPr/>
          <p:nvPr/>
        </p:nvSpPr>
        <p:spPr>
          <a:xfrm>
            <a:off x="140488" y="1153323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59;p24">
            <a:extLst>
              <a:ext uri="{FF2B5EF4-FFF2-40B4-BE49-F238E27FC236}">
                <a16:creationId xmlns:a16="http://schemas.microsoft.com/office/drawing/2014/main" id="{243172F8-1101-4EA1-B224-92CF2D5EF044}"/>
              </a:ext>
            </a:extLst>
          </p:cNvPr>
          <p:cNvSpPr/>
          <p:nvPr/>
        </p:nvSpPr>
        <p:spPr>
          <a:xfrm>
            <a:off x="1033052" y="452253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828260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_1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1;p25">
            <a:extLst>
              <a:ext uri="{FF2B5EF4-FFF2-40B4-BE49-F238E27FC236}">
                <a16:creationId xmlns:a16="http://schemas.microsoft.com/office/drawing/2014/main" id="{00C81034-D6C9-432D-BCE8-B8862D01BD0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62;p25">
            <a:extLst>
              <a:ext uri="{FF2B5EF4-FFF2-40B4-BE49-F238E27FC236}">
                <a16:creationId xmlns:a16="http://schemas.microsoft.com/office/drawing/2014/main" id="{9809D24B-CE00-4549-A0DD-CA71A7A248FF}"/>
              </a:ext>
            </a:extLst>
          </p:cNvPr>
          <p:cNvSpPr/>
          <p:nvPr/>
        </p:nvSpPr>
        <p:spPr>
          <a:xfrm>
            <a:off x="8543431" y="179322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463;p25">
            <a:extLst>
              <a:ext uri="{FF2B5EF4-FFF2-40B4-BE49-F238E27FC236}">
                <a16:creationId xmlns:a16="http://schemas.microsoft.com/office/drawing/2014/main" id="{C7F80BA0-5734-4B37-8608-F502E1F5DA04}"/>
              </a:ext>
            </a:extLst>
          </p:cNvPr>
          <p:cNvSpPr/>
          <p:nvPr/>
        </p:nvSpPr>
        <p:spPr>
          <a:xfrm>
            <a:off x="8085947" y="690582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464;p25">
            <a:extLst>
              <a:ext uri="{FF2B5EF4-FFF2-40B4-BE49-F238E27FC236}">
                <a16:creationId xmlns:a16="http://schemas.microsoft.com/office/drawing/2014/main" id="{6798A5E9-5F11-475C-A780-2C7053DF2270}"/>
              </a:ext>
            </a:extLst>
          </p:cNvPr>
          <p:cNvSpPr/>
          <p:nvPr/>
        </p:nvSpPr>
        <p:spPr>
          <a:xfrm>
            <a:off x="7521122" y="136602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465;p25">
            <a:extLst>
              <a:ext uri="{FF2B5EF4-FFF2-40B4-BE49-F238E27FC236}">
                <a16:creationId xmlns:a16="http://schemas.microsoft.com/office/drawing/2014/main" id="{5BB829C8-512E-4206-A0DC-5BE8D28DE7B5}"/>
              </a:ext>
            </a:extLst>
          </p:cNvPr>
          <p:cNvSpPr/>
          <p:nvPr/>
        </p:nvSpPr>
        <p:spPr>
          <a:xfrm>
            <a:off x="8795192" y="760369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466;p25">
            <a:extLst>
              <a:ext uri="{FF2B5EF4-FFF2-40B4-BE49-F238E27FC236}">
                <a16:creationId xmlns:a16="http://schemas.microsoft.com/office/drawing/2014/main" id="{59D4EF65-F077-483C-9DAF-2AE03675936F}"/>
              </a:ext>
            </a:extLst>
          </p:cNvPr>
          <p:cNvSpPr/>
          <p:nvPr/>
        </p:nvSpPr>
        <p:spPr>
          <a:xfrm>
            <a:off x="8538804" y="1153323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467;p25">
            <a:extLst>
              <a:ext uri="{FF2B5EF4-FFF2-40B4-BE49-F238E27FC236}">
                <a16:creationId xmlns:a16="http://schemas.microsoft.com/office/drawing/2014/main" id="{F5344039-4629-48AC-907B-258B4C2C14E1}"/>
              </a:ext>
            </a:extLst>
          </p:cNvPr>
          <p:cNvSpPr/>
          <p:nvPr/>
        </p:nvSpPr>
        <p:spPr>
          <a:xfrm>
            <a:off x="131865" y="259570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468;p25">
            <a:extLst>
              <a:ext uri="{FF2B5EF4-FFF2-40B4-BE49-F238E27FC236}">
                <a16:creationId xmlns:a16="http://schemas.microsoft.com/office/drawing/2014/main" id="{09CE97E2-AE5D-4F19-9B8D-EE4A3C718C9B}"/>
              </a:ext>
            </a:extLst>
          </p:cNvPr>
          <p:cNvSpPr/>
          <p:nvPr/>
        </p:nvSpPr>
        <p:spPr>
          <a:xfrm>
            <a:off x="846185" y="203106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469;p25">
            <a:extLst>
              <a:ext uri="{FF2B5EF4-FFF2-40B4-BE49-F238E27FC236}">
                <a16:creationId xmlns:a16="http://schemas.microsoft.com/office/drawing/2014/main" id="{9C3DD197-F98D-4977-A01F-9450FA355C31}"/>
              </a:ext>
            </a:extLst>
          </p:cNvPr>
          <p:cNvSpPr/>
          <p:nvPr/>
        </p:nvSpPr>
        <p:spPr>
          <a:xfrm>
            <a:off x="529382" y="825154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470;p25">
            <a:extLst>
              <a:ext uri="{FF2B5EF4-FFF2-40B4-BE49-F238E27FC236}">
                <a16:creationId xmlns:a16="http://schemas.microsoft.com/office/drawing/2014/main" id="{32EA94C5-C444-4D31-A8F1-62CC9468B5A6}"/>
              </a:ext>
            </a:extLst>
          </p:cNvPr>
          <p:cNvSpPr/>
          <p:nvPr/>
        </p:nvSpPr>
        <p:spPr>
          <a:xfrm>
            <a:off x="140488" y="1153323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71;p25">
            <a:extLst>
              <a:ext uri="{FF2B5EF4-FFF2-40B4-BE49-F238E27FC236}">
                <a16:creationId xmlns:a16="http://schemas.microsoft.com/office/drawing/2014/main" id="{EBF17780-D938-4551-9CFC-AA72B2AE27E1}"/>
              </a:ext>
            </a:extLst>
          </p:cNvPr>
          <p:cNvSpPr/>
          <p:nvPr/>
        </p:nvSpPr>
        <p:spPr>
          <a:xfrm>
            <a:off x="1033052" y="452253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72;p25">
            <a:extLst>
              <a:ext uri="{FF2B5EF4-FFF2-40B4-BE49-F238E27FC236}">
                <a16:creationId xmlns:a16="http://schemas.microsoft.com/office/drawing/2014/main" id="{517D46F5-CA60-419E-9E8A-FD60BA443FB3}"/>
              </a:ext>
            </a:extLst>
          </p:cNvPr>
          <p:cNvSpPr/>
          <p:nvPr/>
        </p:nvSpPr>
        <p:spPr>
          <a:xfrm rot="10799991">
            <a:off x="337368" y="4702173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73;p25">
            <a:extLst>
              <a:ext uri="{FF2B5EF4-FFF2-40B4-BE49-F238E27FC236}">
                <a16:creationId xmlns:a16="http://schemas.microsoft.com/office/drawing/2014/main" id="{9B6F0991-CBE1-4A3C-AD22-82224F6BC0AF}"/>
              </a:ext>
            </a:extLst>
          </p:cNvPr>
          <p:cNvSpPr/>
          <p:nvPr/>
        </p:nvSpPr>
        <p:spPr>
          <a:xfrm rot="10799991">
            <a:off x="657718" y="4098907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74;p25">
            <a:extLst>
              <a:ext uri="{FF2B5EF4-FFF2-40B4-BE49-F238E27FC236}">
                <a16:creationId xmlns:a16="http://schemas.microsoft.com/office/drawing/2014/main" id="{FDDD899C-93A4-43F6-A8C3-642E6D967A8B}"/>
              </a:ext>
            </a:extLst>
          </p:cNvPr>
          <p:cNvSpPr/>
          <p:nvPr/>
        </p:nvSpPr>
        <p:spPr>
          <a:xfrm rot="10799991">
            <a:off x="1154119" y="4506391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475;p25">
            <a:extLst>
              <a:ext uri="{FF2B5EF4-FFF2-40B4-BE49-F238E27FC236}">
                <a16:creationId xmlns:a16="http://schemas.microsoft.com/office/drawing/2014/main" id="{272702BA-6266-47BD-90C8-C3D532EF5372}"/>
              </a:ext>
            </a:extLst>
          </p:cNvPr>
          <p:cNvSpPr/>
          <p:nvPr/>
        </p:nvSpPr>
        <p:spPr>
          <a:xfrm rot="10799991">
            <a:off x="150501" y="4168702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476;p25">
            <a:extLst>
              <a:ext uri="{FF2B5EF4-FFF2-40B4-BE49-F238E27FC236}">
                <a16:creationId xmlns:a16="http://schemas.microsoft.com/office/drawing/2014/main" id="{737D0F0E-61C7-4AC2-9B9D-9E1DF398B30E}"/>
              </a:ext>
            </a:extLst>
          </p:cNvPr>
          <p:cNvSpPr/>
          <p:nvPr/>
        </p:nvSpPr>
        <p:spPr>
          <a:xfrm rot="10799991">
            <a:off x="204853" y="3594176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477;p25">
            <a:extLst>
              <a:ext uri="{FF2B5EF4-FFF2-40B4-BE49-F238E27FC236}">
                <a16:creationId xmlns:a16="http://schemas.microsoft.com/office/drawing/2014/main" id="{D0F8E379-1D9F-4242-908E-84CB2FC0C055}"/>
              </a:ext>
            </a:extLst>
          </p:cNvPr>
          <p:cNvSpPr/>
          <p:nvPr/>
        </p:nvSpPr>
        <p:spPr>
          <a:xfrm rot="10799991">
            <a:off x="8594555" y="4447055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478;p25">
            <a:extLst>
              <a:ext uri="{FF2B5EF4-FFF2-40B4-BE49-F238E27FC236}">
                <a16:creationId xmlns:a16="http://schemas.microsoft.com/office/drawing/2014/main" id="{A5544A54-1F38-4940-AD6E-00E013C2D39D}"/>
              </a:ext>
            </a:extLst>
          </p:cNvPr>
          <p:cNvSpPr/>
          <p:nvPr/>
        </p:nvSpPr>
        <p:spPr>
          <a:xfrm rot="10799991">
            <a:off x="8099508" y="4725965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479;p25">
            <a:extLst>
              <a:ext uri="{FF2B5EF4-FFF2-40B4-BE49-F238E27FC236}">
                <a16:creationId xmlns:a16="http://schemas.microsoft.com/office/drawing/2014/main" id="{503E9AFD-DFA1-46C6-A476-57261414E4DA}"/>
              </a:ext>
            </a:extLst>
          </p:cNvPr>
          <p:cNvSpPr/>
          <p:nvPr/>
        </p:nvSpPr>
        <p:spPr>
          <a:xfrm rot="10799991">
            <a:off x="8351416" y="4056342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480;p25">
            <a:extLst>
              <a:ext uri="{FF2B5EF4-FFF2-40B4-BE49-F238E27FC236}">
                <a16:creationId xmlns:a16="http://schemas.microsoft.com/office/drawing/2014/main" id="{E4EEC77A-EDA1-433D-A599-8E9D22B01D95}"/>
              </a:ext>
            </a:extLst>
          </p:cNvPr>
          <p:cNvSpPr/>
          <p:nvPr/>
        </p:nvSpPr>
        <p:spPr>
          <a:xfrm rot="10799991">
            <a:off x="8603187" y="3636166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481;p25">
            <a:extLst>
              <a:ext uri="{FF2B5EF4-FFF2-40B4-BE49-F238E27FC236}">
                <a16:creationId xmlns:a16="http://schemas.microsoft.com/office/drawing/2014/main" id="{6CD3D46B-C9A1-473D-9501-85089B65F8CE}"/>
              </a:ext>
            </a:extLst>
          </p:cNvPr>
          <p:cNvSpPr/>
          <p:nvPr/>
        </p:nvSpPr>
        <p:spPr>
          <a:xfrm rot="10799991">
            <a:off x="7693395" y="4244946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9845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0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3;p26">
            <a:extLst>
              <a:ext uri="{FF2B5EF4-FFF2-40B4-BE49-F238E27FC236}">
                <a16:creationId xmlns:a16="http://schemas.microsoft.com/office/drawing/2014/main" id="{78DF4F21-56E1-485C-A92E-3D13BF375CD3}"/>
              </a:ext>
            </a:extLst>
          </p:cNvPr>
          <p:cNvSpPr/>
          <p:nvPr/>
        </p:nvSpPr>
        <p:spPr>
          <a:xfrm>
            <a:off x="713222" y="825154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484;p26">
            <a:extLst>
              <a:ext uri="{FF2B5EF4-FFF2-40B4-BE49-F238E27FC236}">
                <a16:creationId xmlns:a16="http://schemas.microsoft.com/office/drawing/2014/main" id="{8412CA18-DEA5-4EDE-A286-A0847EAF3CCF}"/>
              </a:ext>
            </a:extLst>
          </p:cNvPr>
          <p:cNvSpPr/>
          <p:nvPr/>
        </p:nvSpPr>
        <p:spPr>
          <a:xfrm>
            <a:off x="4027922" y="160257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485;p26">
            <a:extLst>
              <a:ext uri="{FF2B5EF4-FFF2-40B4-BE49-F238E27FC236}">
                <a16:creationId xmlns:a16="http://schemas.microsoft.com/office/drawing/2014/main" id="{3D39B893-2DB9-466F-B6D3-F314CB5C131F}"/>
              </a:ext>
            </a:extLst>
          </p:cNvPr>
          <p:cNvSpPr/>
          <p:nvPr/>
        </p:nvSpPr>
        <p:spPr>
          <a:xfrm>
            <a:off x="7042791" y="2528553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486;p26">
            <a:extLst>
              <a:ext uri="{FF2B5EF4-FFF2-40B4-BE49-F238E27FC236}">
                <a16:creationId xmlns:a16="http://schemas.microsoft.com/office/drawing/2014/main" id="{D9584706-EEC0-4B90-B6D4-6DCC4D2AEAA0}"/>
              </a:ext>
            </a:extLst>
          </p:cNvPr>
          <p:cNvSpPr/>
          <p:nvPr/>
        </p:nvSpPr>
        <p:spPr>
          <a:xfrm>
            <a:off x="-297984" y="3147748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487;p26">
            <a:extLst>
              <a:ext uri="{FF2B5EF4-FFF2-40B4-BE49-F238E27FC236}">
                <a16:creationId xmlns:a16="http://schemas.microsoft.com/office/drawing/2014/main" id="{CD179B13-1F35-4CFC-81CE-55C0CDBF9B71}"/>
              </a:ext>
            </a:extLst>
          </p:cNvPr>
          <p:cNvSpPr/>
          <p:nvPr/>
        </p:nvSpPr>
        <p:spPr>
          <a:xfrm>
            <a:off x="2177241" y="4667253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489;p26">
            <a:extLst>
              <a:ext uri="{FF2B5EF4-FFF2-40B4-BE49-F238E27FC236}">
                <a16:creationId xmlns:a16="http://schemas.microsoft.com/office/drawing/2014/main" id="{DA9E8EA5-5AF3-4C9E-A7DB-003D3C2757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6447" y="997875"/>
            <a:ext cx="6030596" cy="2562304"/>
          </a:xfrm>
        </p:spPr>
        <p:txBody>
          <a:bodyPr anchor="ctr" anchorCtr="1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490;p26">
            <a:extLst>
              <a:ext uri="{FF2B5EF4-FFF2-40B4-BE49-F238E27FC236}">
                <a16:creationId xmlns:a16="http://schemas.microsoft.com/office/drawing/2014/main" id="{0A6A5D1B-D3EB-422E-AFBA-6590F6828C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38503" y="3522076"/>
            <a:ext cx="5986503" cy="1028700"/>
          </a:xfrm>
        </p:spPr>
        <p:txBody>
          <a:bodyPr anchor="ctr" anchorCtr="1"/>
          <a:lstStyle>
            <a:lvl1pPr algn="ctr">
              <a:defRPr sz="1800">
                <a:solidFill>
                  <a:srgbClr val="413554"/>
                </a:solidFill>
                <a:latin typeface="Raleway Medium"/>
                <a:ea typeface="Raleway Medium"/>
                <a:cs typeface="Raleway Medium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491;p26">
            <a:extLst>
              <a:ext uri="{FF2B5EF4-FFF2-40B4-BE49-F238E27FC236}">
                <a16:creationId xmlns:a16="http://schemas.microsoft.com/office/drawing/2014/main" id="{E5A84D99-4AD3-429E-837B-040B95108D99}"/>
              </a:ext>
            </a:extLst>
          </p:cNvPr>
          <p:cNvSpPr/>
          <p:nvPr/>
        </p:nvSpPr>
        <p:spPr>
          <a:xfrm>
            <a:off x="8543431" y="179322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492;p26">
            <a:extLst>
              <a:ext uri="{FF2B5EF4-FFF2-40B4-BE49-F238E27FC236}">
                <a16:creationId xmlns:a16="http://schemas.microsoft.com/office/drawing/2014/main" id="{FEA947C6-8382-48FF-8049-27B6CC88F251}"/>
              </a:ext>
            </a:extLst>
          </p:cNvPr>
          <p:cNvSpPr/>
          <p:nvPr/>
        </p:nvSpPr>
        <p:spPr>
          <a:xfrm>
            <a:off x="8085947" y="690582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493;p26">
            <a:extLst>
              <a:ext uri="{FF2B5EF4-FFF2-40B4-BE49-F238E27FC236}">
                <a16:creationId xmlns:a16="http://schemas.microsoft.com/office/drawing/2014/main" id="{8B42C58B-072A-459F-B79E-A1BA735F2848}"/>
              </a:ext>
            </a:extLst>
          </p:cNvPr>
          <p:cNvSpPr/>
          <p:nvPr/>
        </p:nvSpPr>
        <p:spPr>
          <a:xfrm>
            <a:off x="7521122" y="136602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94;p26">
            <a:extLst>
              <a:ext uri="{FF2B5EF4-FFF2-40B4-BE49-F238E27FC236}">
                <a16:creationId xmlns:a16="http://schemas.microsoft.com/office/drawing/2014/main" id="{0C048E58-34F1-460F-A077-1A9FB65308EC}"/>
              </a:ext>
            </a:extLst>
          </p:cNvPr>
          <p:cNvSpPr/>
          <p:nvPr/>
        </p:nvSpPr>
        <p:spPr>
          <a:xfrm>
            <a:off x="8795192" y="760369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95;p26">
            <a:extLst>
              <a:ext uri="{FF2B5EF4-FFF2-40B4-BE49-F238E27FC236}">
                <a16:creationId xmlns:a16="http://schemas.microsoft.com/office/drawing/2014/main" id="{7FA990E9-3103-43A4-A772-E120BD745190}"/>
              </a:ext>
            </a:extLst>
          </p:cNvPr>
          <p:cNvSpPr/>
          <p:nvPr/>
        </p:nvSpPr>
        <p:spPr>
          <a:xfrm>
            <a:off x="8538804" y="1153323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96;p26">
            <a:extLst>
              <a:ext uri="{FF2B5EF4-FFF2-40B4-BE49-F238E27FC236}">
                <a16:creationId xmlns:a16="http://schemas.microsoft.com/office/drawing/2014/main" id="{7DD4BCCB-D07D-49A4-9221-8FCAAB707B2D}"/>
              </a:ext>
            </a:extLst>
          </p:cNvPr>
          <p:cNvSpPr/>
          <p:nvPr/>
        </p:nvSpPr>
        <p:spPr>
          <a:xfrm>
            <a:off x="131865" y="259570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97;p26">
            <a:extLst>
              <a:ext uri="{FF2B5EF4-FFF2-40B4-BE49-F238E27FC236}">
                <a16:creationId xmlns:a16="http://schemas.microsoft.com/office/drawing/2014/main" id="{B089C45D-3415-4446-8F46-983CD2376C8A}"/>
              </a:ext>
            </a:extLst>
          </p:cNvPr>
          <p:cNvSpPr/>
          <p:nvPr/>
        </p:nvSpPr>
        <p:spPr>
          <a:xfrm>
            <a:off x="846185" y="203106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498;p26">
            <a:extLst>
              <a:ext uri="{FF2B5EF4-FFF2-40B4-BE49-F238E27FC236}">
                <a16:creationId xmlns:a16="http://schemas.microsoft.com/office/drawing/2014/main" id="{A3655F81-702B-44D4-9DBA-4A72DB519090}"/>
              </a:ext>
            </a:extLst>
          </p:cNvPr>
          <p:cNvSpPr/>
          <p:nvPr/>
        </p:nvSpPr>
        <p:spPr>
          <a:xfrm>
            <a:off x="529382" y="825154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499;p26">
            <a:extLst>
              <a:ext uri="{FF2B5EF4-FFF2-40B4-BE49-F238E27FC236}">
                <a16:creationId xmlns:a16="http://schemas.microsoft.com/office/drawing/2014/main" id="{7857D447-E347-4591-8376-D58088975790}"/>
              </a:ext>
            </a:extLst>
          </p:cNvPr>
          <p:cNvSpPr/>
          <p:nvPr/>
        </p:nvSpPr>
        <p:spPr>
          <a:xfrm>
            <a:off x="140488" y="1153323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500;p26">
            <a:extLst>
              <a:ext uri="{FF2B5EF4-FFF2-40B4-BE49-F238E27FC236}">
                <a16:creationId xmlns:a16="http://schemas.microsoft.com/office/drawing/2014/main" id="{0911E7DF-5AD3-4030-BE90-39190351144B}"/>
              </a:ext>
            </a:extLst>
          </p:cNvPr>
          <p:cNvSpPr/>
          <p:nvPr/>
        </p:nvSpPr>
        <p:spPr>
          <a:xfrm>
            <a:off x="1033052" y="452253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501;p26">
            <a:extLst>
              <a:ext uri="{FF2B5EF4-FFF2-40B4-BE49-F238E27FC236}">
                <a16:creationId xmlns:a16="http://schemas.microsoft.com/office/drawing/2014/main" id="{67C63355-9E29-475F-AC5D-B85F2B7B6977}"/>
              </a:ext>
            </a:extLst>
          </p:cNvPr>
          <p:cNvSpPr/>
          <p:nvPr/>
        </p:nvSpPr>
        <p:spPr>
          <a:xfrm rot="10800009" flipH="1">
            <a:off x="8558455" y="4746549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502;p26">
            <a:extLst>
              <a:ext uri="{FF2B5EF4-FFF2-40B4-BE49-F238E27FC236}">
                <a16:creationId xmlns:a16="http://schemas.microsoft.com/office/drawing/2014/main" id="{333819B0-477E-48D3-B1C2-DB85A2DB5ACB}"/>
              </a:ext>
            </a:extLst>
          </p:cNvPr>
          <p:cNvSpPr/>
          <p:nvPr/>
        </p:nvSpPr>
        <p:spPr>
          <a:xfrm rot="10800009" flipH="1">
            <a:off x="8100971" y="4143283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503;p26">
            <a:extLst>
              <a:ext uri="{FF2B5EF4-FFF2-40B4-BE49-F238E27FC236}">
                <a16:creationId xmlns:a16="http://schemas.microsoft.com/office/drawing/2014/main" id="{4A5BDC2D-214C-4044-A737-E0FC3069E7B6}"/>
              </a:ext>
            </a:extLst>
          </p:cNvPr>
          <p:cNvSpPr/>
          <p:nvPr/>
        </p:nvSpPr>
        <p:spPr>
          <a:xfrm rot="10800009" flipH="1">
            <a:off x="7536146" y="4550767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504;p26">
            <a:extLst>
              <a:ext uri="{FF2B5EF4-FFF2-40B4-BE49-F238E27FC236}">
                <a16:creationId xmlns:a16="http://schemas.microsoft.com/office/drawing/2014/main" id="{9C17EEAD-792E-4D21-A898-0688F495971C}"/>
              </a:ext>
            </a:extLst>
          </p:cNvPr>
          <p:cNvSpPr/>
          <p:nvPr/>
        </p:nvSpPr>
        <p:spPr>
          <a:xfrm rot="10800009" flipH="1">
            <a:off x="8810226" y="4213078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505;p26">
            <a:extLst>
              <a:ext uri="{FF2B5EF4-FFF2-40B4-BE49-F238E27FC236}">
                <a16:creationId xmlns:a16="http://schemas.microsoft.com/office/drawing/2014/main" id="{DD8B9D65-84C6-428E-82FA-EDED5CEF2178}"/>
              </a:ext>
            </a:extLst>
          </p:cNvPr>
          <p:cNvSpPr/>
          <p:nvPr/>
        </p:nvSpPr>
        <p:spPr>
          <a:xfrm rot="10800009" flipH="1">
            <a:off x="8553828" y="3638552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506;p26">
            <a:extLst>
              <a:ext uri="{FF2B5EF4-FFF2-40B4-BE49-F238E27FC236}">
                <a16:creationId xmlns:a16="http://schemas.microsoft.com/office/drawing/2014/main" id="{B891F8EE-FA71-49B1-A469-A734149230A7}"/>
              </a:ext>
            </a:extLst>
          </p:cNvPr>
          <p:cNvSpPr/>
          <p:nvPr/>
        </p:nvSpPr>
        <p:spPr>
          <a:xfrm rot="10800009" flipH="1">
            <a:off x="146898" y="4491431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507;p26">
            <a:extLst>
              <a:ext uri="{FF2B5EF4-FFF2-40B4-BE49-F238E27FC236}">
                <a16:creationId xmlns:a16="http://schemas.microsoft.com/office/drawing/2014/main" id="{F8EE1E7B-93F2-43CF-93B8-74933B6D3678}"/>
              </a:ext>
            </a:extLst>
          </p:cNvPr>
          <p:cNvSpPr/>
          <p:nvPr/>
        </p:nvSpPr>
        <p:spPr>
          <a:xfrm rot="10800009" flipH="1">
            <a:off x="861209" y="4770332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Google Shape;508;p26">
            <a:extLst>
              <a:ext uri="{FF2B5EF4-FFF2-40B4-BE49-F238E27FC236}">
                <a16:creationId xmlns:a16="http://schemas.microsoft.com/office/drawing/2014/main" id="{D1FDD564-9451-400B-86ED-9C28A7B0EEAB}"/>
              </a:ext>
            </a:extLst>
          </p:cNvPr>
          <p:cNvSpPr/>
          <p:nvPr/>
        </p:nvSpPr>
        <p:spPr>
          <a:xfrm rot="10800009" flipH="1">
            <a:off x="544406" y="4100717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Google Shape;509;p26">
            <a:extLst>
              <a:ext uri="{FF2B5EF4-FFF2-40B4-BE49-F238E27FC236}">
                <a16:creationId xmlns:a16="http://schemas.microsoft.com/office/drawing/2014/main" id="{0EA261BD-3950-4BE2-B907-38E82A6416C7}"/>
              </a:ext>
            </a:extLst>
          </p:cNvPr>
          <p:cNvSpPr/>
          <p:nvPr/>
        </p:nvSpPr>
        <p:spPr>
          <a:xfrm rot="10800009" flipH="1">
            <a:off x="155512" y="3680542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Google Shape;510;p26">
            <a:extLst>
              <a:ext uri="{FF2B5EF4-FFF2-40B4-BE49-F238E27FC236}">
                <a16:creationId xmlns:a16="http://schemas.microsoft.com/office/drawing/2014/main" id="{9A2E2EB7-DB4E-4B61-B722-59D408685B07}"/>
              </a:ext>
            </a:extLst>
          </p:cNvPr>
          <p:cNvSpPr/>
          <p:nvPr/>
        </p:nvSpPr>
        <p:spPr>
          <a:xfrm rot="10800009" flipH="1">
            <a:off x="1048075" y="4289322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074704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1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2;p27">
            <a:extLst>
              <a:ext uri="{FF2B5EF4-FFF2-40B4-BE49-F238E27FC236}">
                <a16:creationId xmlns:a16="http://schemas.microsoft.com/office/drawing/2014/main" id="{FF10AA42-72DF-462C-908C-48FFF2F966B4}"/>
              </a:ext>
            </a:extLst>
          </p:cNvPr>
          <p:cNvSpPr/>
          <p:nvPr/>
        </p:nvSpPr>
        <p:spPr>
          <a:xfrm rot="5399996" flipH="1">
            <a:off x="5047949" y="33453"/>
            <a:ext cx="3991804" cy="5076602"/>
          </a:xfrm>
          <a:custGeom>
            <a:avLst>
              <a:gd name="f0" fmla="val 281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13;p27">
            <a:extLst>
              <a:ext uri="{FF2B5EF4-FFF2-40B4-BE49-F238E27FC236}">
                <a16:creationId xmlns:a16="http://schemas.microsoft.com/office/drawing/2014/main" id="{1D08108D-7C98-4FC1-970C-8E51B2C78F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4122" y="2164750"/>
            <a:ext cx="2899498" cy="1518297"/>
          </a:xfrm>
        </p:spPr>
        <p:txBody>
          <a:bodyPr anchor="ctr"/>
          <a:lstStyle>
            <a:lvl1pPr algn="r">
              <a:defRPr sz="39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514;p27">
            <a:extLst>
              <a:ext uri="{FF2B5EF4-FFF2-40B4-BE49-F238E27FC236}">
                <a16:creationId xmlns:a16="http://schemas.microsoft.com/office/drawing/2014/main" id="{A3EEAC4B-50A2-49C8-BD7E-0783655A33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81523" y="1137349"/>
            <a:ext cx="3452097" cy="1051495"/>
          </a:xfrm>
        </p:spPr>
        <p:txBody>
          <a:bodyPr anchor="ctr"/>
          <a:lstStyle>
            <a:lvl1pPr algn="r">
              <a:defRPr sz="12000">
                <a:solidFill>
                  <a:srgbClr val="413554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515;p27">
            <a:extLst>
              <a:ext uri="{FF2B5EF4-FFF2-40B4-BE49-F238E27FC236}">
                <a16:creationId xmlns:a16="http://schemas.microsoft.com/office/drawing/2014/main" id="{BD4ED860-629A-4867-892C-3B0BEC7793D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34122" y="3445824"/>
            <a:ext cx="2899498" cy="619204"/>
          </a:xfrm>
        </p:spPr>
        <p:txBody>
          <a:bodyPr anchor="ctr"/>
          <a:lstStyle>
            <a:lvl1pPr algn="r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516;p27">
            <a:extLst>
              <a:ext uri="{FF2B5EF4-FFF2-40B4-BE49-F238E27FC236}">
                <a16:creationId xmlns:a16="http://schemas.microsoft.com/office/drawing/2014/main" id="{6FCCFB2F-CE2A-4013-A286-1CE33A44A66F}"/>
              </a:ext>
            </a:extLst>
          </p:cNvPr>
          <p:cNvSpPr/>
          <p:nvPr/>
        </p:nvSpPr>
        <p:spPr>
          <a:xfrm flipH="1">
            <a:off x="305528" y="2262152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517;p27">
            <a:extLst>
              <a:ext uri="{FF2B5EF4-FFF2-40B4-BE49-F238E27FC236}">
                <a16:creationId xmlns:a16="http://schemas.microsoft.com/office/drawing/2014/main" id="{42E01F7A-F13B-4D7E-BA5D-D950841D2AE1}"/>
              </a:ext>
            </a:extLst>
          </p:cNvPr>
          <p:cNvSpPr/>
          <p:nvPr/>
        </p:nvSpPr>
        <p:spPr>
          <a:xfrm flipH="1">
            <a:off x="398897" y="226944"/>
            <a:ext cx="293458" cy="286380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518;p27">
            <a:extLst>
              <a:ext uri="{FF2B5EF4-FFF2-40B4-BE49-F238E27FC236}">
                <a16:creationId xmlns:a16="http://schemas.microsoft.com/office/drawing/2014/main" id="{F94A642E-EB7B-4103-A8C1-A860B3702836}"/>
              </a:ext>
            </a:extLst>
          </p:cNvPr>
          <p:cNvSpPr/>
          <p:nvPr/>
        </p:nvSpPr>
        <p:spPr>
          <a:xfrm flipH="1">
            <a:off x="934251" y="701957"/>
            <a:ext cx="453295" cy="393630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519;p27">
            <a:extLst>
              <a:ext uri="{FF2B5EF4-FFF2-40B4-BE49-F238E27FC236}">
                <a16:creationId xmlns:a16="http://schemas.microsoft.com/office/drawing/2014/main" id="{72DCC22F-2FF7-45FB-B46E-D39BB9DA76FA}"/>
              </a:ext>
            </a:extLst>
          </p:cNvPr>
          <p:cNvSpPr/>
          <p:nvPr/>
        </p:nvSpPr>
        <p:spPr>
          <a:xfrm flipH="1">
            <a:off x="1584042" y="226963"/>
            <a:ext cx="639677" cy="677241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520;p27">
            <a:extLst>
              <a:ext uri="{FF2B5EF4-FFF2-40B4-BE49-F238E27FC236}">
                <a16:creationId xmlns:a16="http://schemas.microsoft.com/office/drawing/2014/main" id="{622B6878-DAE0-41B7-968F-C51A8AE00DCB}"/>
              </a:ext>
            </a:extLst>
          </p:cNvPr>
          <p:cNvSpPr/>
          <p:nvPr/>
        </p:nvSpPr>
        <p:spPr>
          <a:xfrm flipH="1">
            <a:off x="181078" y="904204"/>
            <a:ext cx="217828" cy="230931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521;p27">
            <a:extLst>
              <a:ext uri="{FF2B5EF4-FFF2-40B4-BE49-F238E27FC236}">
                <a16:creationId xmlns:a16="http://schemas.microsoft.com/office/drawing/2014/main" id="{C2AD14DE-7A82-4FF4-A812-986D711542F4}"/>
              </a:ext>
            </a:extLst>
          </p:cNvPr>
          <p:cNvSpPr/>
          <p:nvPr/>
        </p:nvSpPr>
        <p:spPr>
          <a:xfrm flipH="1">
            <a:off x="239051" y="1689033"/>
            <a:ext cx="453313" cy="442569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522;p27">
            <a:extLst>
              <a:ext uri="{FF2B5EF4-FFF2-40B4-BE49-F238E27FC236}">
                <a16:creationId xmlns:a16="http://schemas.microsoft.com/office/drawing/2014/main" id="{0B8489AA-ADA2-4C7E-8387-4C8AF9550277}"/>
              </a:ext>
            </a:extLst>
          </p:cNvPr>
          <p:cNvSpPr/>
          <p:nvPr/>
        </p:nvSpPr>
        <p:spPr>
          <a:xfrm flipH="1">
            <a:off x="308930" y="3095390"/>
            <a:ext cx="473394" cy="49020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523;p27">
            <a:extLst>
              <a:ext uri="{FF2B5EF4-FFF2-40B4-BE49-F238E27FC236}">
                <a16:creationId xmlns:a16="http://schemas.microsoft.com/office/drawing/2014/main" id="{45ECFE2D-114D-4072-B940-EF8DF7649EEF}"/>
              </a:ext>
            </a:extLst>
          </p:cNvPr>
          <p:cNvSpPr/>
          <p:nvPr/>
        </p:nvSpPr>
        <p:spPr>
          <a:xfrm flipH="1">
            <a:off x="181078" y="2538346"/>
            <a:ext cx="217828" cy="230931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524;p27">
            <a:extLst>
              <a:ext uri="{FF2B5EF4-FFF2-40B4-BE49-F238E27FC236}">
                <a16:creationId xmlns:a16="http://schemas.microsoft.com/office/drawing/2014/main" id="{4FBC37D0-B192-402A-889F-D6EB0DE1E613}"/>
              </a:ext>
            </a:extLst>
          </p:cNvPr>
          <p:cNvSpPr/>
          <p:nvPr/>
        </p:nvSpPr>
        <p:spPr>
          <a:xfrm flipH="1">
            <a:off x="1014179" y="1547539"/>
            <a:ext cx="293458" cy="286380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408181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1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s mejores juegos mecánicos para niños en Lima |">
            <a:extLst>
              <a:ext uri="{FF2B5EF4-FFF2-40B4-BE49-F238E27FC236}">
                <a16:creationId xmlns:a16="http://schemas.microsoft.com/office/drawing/2014/main" id="{0A963399-5E08-462B-B887-17C57FC741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64784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513;p27">
            <a:extLst>
              <a:ext uri="{FF2B5EF4-FFF2-40B4-BE49-F238E27FC236}">
                <a16:creationId xmlns:a16="http://schemas.microsoft.com/office/drawing/2014/main" id="{20254304-5E2A-4E4F-847D-A867B2E01E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4122" y="2164750"/>
            <a:ext cx="2899498" cy="1518297"/>
          </a:xfrm>
        </p:spPr>
        <p:txBody>
          <a:bodyPr anchor="ctr"/>
          <a:lstStyle>
            <a:lvl1pPr algn="r">
              <a:defRPr sz="39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515;p27">
            <a:extLst>
              <a:ext uri="{FF2B5EF4-FFF2-40B4-BE49-F238E27FC236}">
                <a16:creationId xmlns:a16="http://schemas.microsoft.com/office/drawing/2014/main" id="{92390A84-41A2-4A64-8E4E-B5751A51CA8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34122" y="3445824"/>
            <a:ext cx="2899498" cy="619204"/>
          </a:xfrm>
        </p:spPr>
        <p:txBody>
          <a:bodyPr anchor="ctr"/>
          <a:lstStyle>
            <a:lvl1pPr algn="r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517;p27">
            <a:extLst>
              <a:ext uri="{FF2B5EF4-FFF2-40B4-BE49-F238E27FC236}">
                <a16:creationId xmlns:a16="http://schemas.microsoft.com/office/drawing/2014/main" id="{5E9CFD31-DE33-4D0B-9DD8-F5E154B417FF}"/>
              </a:ext>
            </a:extLst>
          </p:cNvPr>
          <p:cNvSpPr/>
          <p:nvPr/>
        </p:nvSpPr>
        <p:spPr>
          <a:xfrm flipH="1">
            <a:off x="398897" y="226944"/>
            <a:ext cx="293458" cy="286380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518;p27">
            <a:extLst>
              <a:ext uri="{FF2B5EF4-FFF2-40B4-BE49-F238E27FC236}">
                <a16:creationId xmlns:a16="http://schemas.microsoft.com/office/drawing/2014/main" id="{0629AA94-564F-4ACE-BC7D-A9F86587B752}"/>
              </a:ext>
            </a:extLst>
          </p:cNvPr>
          <p:cNvSpPr/>
          <p:nvPr/>
        </p:nvSpPr>
        <p:spPr>
          <a:xfrm flipH="1">
            <a:off x="934251" y="701957"/>
            <a:ext cx="453295" cy="393630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519;p27">
            <a:extLst>
              <a:ext uri="{FF2B5EF4-FFF2-40B4-BE49-F238E27FC236}">
                <a16:creationId xmlns:a16="http://schemas.microsoft.com/office/drawing/2014/main" id="{19E5487F-58A2-4C29-820D-D0C46293C9BC}"/>
              </a:ext>
            </a:extLst>
          </p:cNvPr>
          <p:cNvSpPr/>
          <p:nvPr/>
        </p:nvSpPr>
        <p:spPr>
          <a:xfrm flipH="1">
            <a:off x="1584042" y="226963"/>
            <a:ext cx="639677" cy="677241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520;p27">
            <a:extLst>
              <a:ext uri="{FF2B5EF4-FFF2-40B4-BE49-F238E27FC236}">
                <a16:creationId xmlns:a16="http://schemas.microsoft.com/office/drawing/2014/main" id="{1D74727E-C780-4B23-9B30-FDA156A1C541}"/>
              </a:ext>
            </a:extLst>
          </p:cNvPr>
          <p:cNvSpPr/>
          <p:nvPr/>
        </p:nvSpPr>
        <p:spPr>
          <a:xfrm flipH="1">
            <a:off x="181078" y="904204"/>
            <a:ext cx="217828" cy="230931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521;p27">
            <a:extLst>
              <a:ext uri="{FF2B5EF4-FFF2-40B4-BE49-F238E27FC236}">
                <a16:creationId xmlns:a16="http://schemas.microsoft.com/office/drawing/2014/main" id="{7B27856D-36A4-43E7-8BCF-A0191A78369B}"/>
              </a:ext>
            </a:extLst>
          </p:cNvPr>
          <p:cNvSpPr/>
          <p:nvPr/>
        </p:nvSpPr>
        <p:spPr>
          <a:xfrm flipH="1">
            <a:off x="239051" y="1689033"/>
            <a:ext cx="453313" cy="442569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522;p27">
            <a:extLst>
              <a:ext uri="{FF2B5EF4-FFF2-40B4-BE49-F238E27FC236}">
                <a16:creationId xmlns:a16="http://schemas.microsoft.com/office/drawing/2014/main" id="{5DD0F0DE-2FF7-4EBC-AFA9-2B500B89EE50}"/>
              </a:ext>
            </a:extLst>
          </p:cNvPr>
          <p:cNvSpPr/>
          <p:nvPr/>
        </p:nvSpPr>
        <p:spPr>
          <a:xfrm flipH="1">
            <a:off x="308930" y="3095390"/>
            <a:ext cx="473394" cy="49020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523;p27">
            <a:extLst>
              <a:ext uri="{FF2B5EF4-FFF2-40B4-BE49-F238E27FC236}">
                <a16:creationId xmlns:a16="http://schemas.microsoft.com/office/drawing/2014/main" id="{A4D46F23-DEC9-4F1B-A6B9-33B13D5813D8}"/>
              </a:ext>
            </a:extLst>
          </p:cNvPr>
          <p:cNvSpPr/>
          <p:nvPr/>
        </p:nvSpPr>
        <p:spPr>
          <a:xfrm flipH="1">
            <a:off x="181078" y="2538346"/>
            <a:ext cx="217828" cy="230931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524;p27">
            <a:extLst>
              <a:ext uri="{FF2B5EF4-FFF2-40B4-BE49-F238E27FC236}">
                <a16:creationId xmlns:a16="http://schemas.microsoft.com/office/drawing/2014/main" id="{50A3245A-6F7F-44CA-8AC2-9A568C26BE12}"/>
              </a:ext>
            </a:extLst>
          </p:cNvPr>
          <p:cNvSpPr/>
          <p:nvPr/>
        </p:nvSpPr>
        <p:spPr>
          <a:xfrm flipH="1">
            <a:off x="1014179" y="1547539"/>
            <a:ext cx="293458" cy="286380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3338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1_1_1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8;p29">
            <a:extLst>
              <a:ext uri="{FF2B5EF4-FFF2-40B4-BE49-F238E27FC236}">
                <a16:creationId xmlns:a16="http://schemas.microsoft.com/office/drawing/2014/main" id="{C8EF24A6-F193-4414-8520-1AA597B8E358}"/>
              </a:ext>
            </a:extLst>
          </p:cNvPr>
          <p:cNvSpPr/>
          <p:nvPr/>
        </p:nvSpPr>
        <p:spPr>
          <a:xfrm>
            <a:off x="-514249" y="1065175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49;p29">
            <a:extLst>
              <a:ext uri="{FF2B5EF4-FFF2-40B4-BE49-F238E27FC236}">
                <a16:creationId xmlns:a16="http://schemas.microsoft.com/office/drawing/2014/main" id="{BF60021E-4E27-431F-A15B-4E6B5631DDA8}"/>
              </a:ext>
            </a:extLst>
          </p:cNvPr>
          <p:cNvSpPr/>
          <p:nvPr/>
        </p:nvSpPr>
        <p:spPr>
          <a:xfrm>
            <a:off x="401046" y="3865827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550;p29">
            <a:extLst>
              <a:ext uri="{FF2B5EF4-FFF2-40B4-BE49-F238E27FC236}">
                <a16:creationId xmlns:a16="http://schemas.microsoft.com/office/drawing/2014/main" id="{E601989E-6C5A-4C9F-B2F0-BEFC5FC26670}"/>
              </a:ext>
            </a:extLst>
          </p:cNvPr>
          <p:cNvSpPr/>
          <p:nvPr/>
        </p:nvSpPr>
        <p:spPr>
          <a:xfrm>
            <a:off x="6063587" y="1533028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551;p29">
            <a:extLst>
              <a:ext uri="{FF2B5EF4-FFF2-40B4-BE49-F238E27FC236}">
                <a16:creationId xmlns:a16="http://schemas.microsoft.com/office/drawing/2014/main" id="{7C102252-69D5-4514-9FEC-A61947C560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6310" y="1567226"/>
            <a:ext cx="2351397" cy="428396"/>
          </a:xfrm>
        </p:spPr>
        <p:txBody>
          <a:bodyPr anchor="ctr" anchorCtr="1"/>
          <a:lstStyle>
            <a:lvl1pPr algn="ctr">
              <a:defRPr sz="2000">
                <a:solidFill>
                  <a:srgbClr val="413554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552;p29">
            <a:extLst>
              <a:ext uri="{FF2B5EF4-FFF2-40B4-BE49-F238E27FC236}">
                <a16:creationId xmlns:a16="http://schemas.microsoft.com/office/drawing/2014/main" id="{72E1BA2E-EEFC-4DA3-B5B1-67E391873D2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96310" y="1927226"/>
            <a:ext cx="2351397" cy="954002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553;p29">
            <a:extLst>
              <a:ext uri="{FF2B5EF4-FFF2-40B4-BE49-F238E27FC236}">
                <a16:creationId xmlns:a16="http://schemas.microsoft.com/office/drawing/2014/main" id="{B02B175F-5777-4682-8594-A0599CF330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96291" y="3109828"/>
            <a:ext cx="2351397" cy="428396"/>
          </a:xfrm>
        </p:spPr>
        <p:txBody>
          <a:bodyPr anchor="ctr" anchorCtr="1"/>
          <a:lstStyle>
            <a:lvl1pPr algn="ctr">
              <a:defRPr sz="2000">
                <a:solidFill>
                  <a:srgbClr val="413554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554;p29">
            <a:extLst>
              <a:ext uri="{FF2B5EF4-FFF2-40B4-BE49-F238E27FC236}">
                <a16:creationId xmlns:a16="http://schemas.microsoft.com/office/drawing/2014/main" id="{2B9450F2-ECE3-410C-875A-88666DC3C2F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96291" y="3469827"/>
            <a:ext cx="2351397" cy="954002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555;p29">
            <a:extLst>
              <a:ext uri="{FF2B5EF4-FFF2-40B4-BE49-F238E27FC236}">
                <a16:creationId xmlns:a16="http://schemas.microsoft.com/office/drawing/2014/main" id="{F4D7EF5D-655C-40C8-BD7F-184EBED56F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556;p29">
            <a:extLst>
              <a:ext uri="{FF2B5EF4-FFF2-40B4-BE49-F238E27FC236}">
                <a16:creationId xmlns:a16="http://schemas.microsoft.com/office/drawing/2014/main" id="{E80B583B-6DD1-4D03-BFAF-D1F95C18D953}"/>
              </a:ext>
            </a:extLst>
          </p:cNvPr>
          <p:cNvSpPr/>
          <p:nvPr/>
        </p:nvSpPr>
        <p:spPr>
          <a:xfrm>
            <a:off x="8305394" y="202503"/>
            <a:ext cx="388400" cy="379037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557;p29">
            <a:extLst>
              <a:ext uri="{FF2B5EF4-FFF2-40B4-BE49-F238E27FC236}">
                <a16:creationId xmlns:a16="http://schemas.microsoft.com/office/drawing/2014/main" id="{BBCBF9A8-8142-4480-9B10-ED6BE61E0CA6}"/>
              </a:ext>
            </a:extLst>
          </p:cNvPr>
          <p:cNvSpPr/>
          <p:nvPr/>
        </p:nvSpPr>
        <p:spPr>
          <a:xfrm>
            <a:off x="7599651" y="991218"/>
            <a:ext cx="599937" cy="520970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558;p29">
            <a:extLst>
              <a:ext uri="{FF2B5EF4-FFF2-40B4-BE49-F238E27FC236}">
                <a16:creationId xmlns:a16="http://schemas.microsoft.com/office/drawing/2014/main" id="{A1FCD41E-ED28-4AEA-A23F-5FD87BD5FCD6}"/>
              </a:ext>
            </a:extLst>
          </p:cNvPr>
          <p:cNvSpPr/>
          <p:nvPr/>
        </p:nvSpPr>
        <p:spPr>
          <a:xfrm>
            <a:off x="6399958" y="1001149"/>
            <a:ext cx="705514" cy="746964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559;p29">
            <a:extLst>
              <a:ext uri="{FF2B5EF4-FFF2-40B4-BE49-F238E27FC236}">
                <a16:creationId xmlns:a16="http://schemas.microsoft.com/office/drawing/2014/main" id="{CEA0F920-0E26-4FE5-B8D4-56BF852F4AEE}"/>
              </a:ext>
            </a:extLst>
          </p:cNvPr>
          <p:cNvSpPr/>
          <p:nvPr/>
        </p:nvSpPr>
        <p:spPr>
          <a:xfrm>
            <a:off x="8693786" y="1098861"/>
            <a:ext cx="288292" cy="305638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560;p29">
            <a:extLst>
              <a:ext uri="{FF2B5EF4-FFF2-40B4-BE49-F238E27FC236}">
                <a16:creationId xmlns:a16="http://schemas.microsoft.com/office/drawing/2014/main" id="{CD72B338-908D-4BF5-AE19-671C73170127}"/>
              </a:ext>
            </a:extLst>
          </p:cNvPr>
          <p:cNvSpPr/>
          <p:nvPr/>
        </p:nvSpPr>
        <p:spPr>
          <a:xfrm>
            <a:off x="8298253" y="1705072"/>
            <a:ext cx="599965" cy="585746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561;p29">
            <a:extLst>
              <a:ext uri="{FF2B5EF4-FFF2-40B4-BE49-F238E27FC236}">
                <a16:creationId xmlns:a16="http://schemas.microsoft.com/office/drawing/2014/main" id="{E2D3E95A-0CBE-40A2-8FB1-D8A87EF66AA0}"/>
              </a:ext>
            </a:extLst>
          </p:cNvPr>
          <p:cNvSpPr/>
          <p:nvPr/>
        </p:nvSpPr>
        <p:spPr>
          <a:xfrm>
            <a:off x="131874" y="291894"/>
            <a:ext cx="638744" cy="661440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562;p29">
            <a:extLst>
              <a:ext uri="{FF2B5EF4-FFF2-40B4-BE49-F238E27FC236}">
                <a16:creationId xmlns:a16="http://schemas.microsoft.com/office/drawing/2014/main" id="{BEB36A52-2534-41B1-9C36-399F00D3844B}"/>
              </a:ext>
            </a:extLst>
          </p:cNvPr>
          <p:cNvSpPr/>
          <p:nvPr/>
        </p:nvSpPr>
        <p:spPr>
          <a:xfrm>
            <a:off x="1255297" y="203097"/>
            <a:ext cx="293906" cy="311600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563;p29">
            <a:extLst>
              <a:ext uri="{FF2B5EF4-FFF2-40B4-BE49-F238E27FC236}">
                <a16:creationId xmlns:a16="http://schemas.microsoft.com/office/drawing/2014/main" id="{D56DA5C6-CC04-4617-9861-6EC93A17A1C9}"/>
              </a:ext>
            </a:extLst>
          </p:cNvPr>
          <p:cNvSpPr/>
          <p:nvPr/>
        </p:nvSpPr>
        <p:spPr>
          <a:xfrm>
            <a:off x="757059" y="1181413"/>
            <a:ext cx="395962" cy="386416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564;p29">
            <a:extLst>
              <a:ext uri="{FF2B5EF4-FFF2-40B4-BE49-F238E27FC236}">
                <a16:creationId xmlns:a16="http://schemas.microsoft.com/office/drawing/2014/main" id="{070581DD-EE03-45FE-B2A6-3613FA06D9D8}"/>
              </a:ext>
            </a:extLst>
          </p:cNvPr>
          <p:cNvSpPr/>
          <p:nvPr/>
        </p:nvSpPr>
        <p:spPr>
          <a:xfrm>
            <a:off x="145435" y="1697528"/>
            <a:ext cx="611623" cy="531120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565;p29">
            <a:extLst>
              <a:ext uri="{FF2B5EF4-FFF2-40B4-BE49-F238E27FC236}">
                <a16:creationId xmlns:a16="http://schemas.microsoft.com/office/drawing/2014/main" id="{9BDCF594-1075-4978-A84C-B09BD5B6358D}"/>
              </a:ext>
            </a:extLst>
          </p:cNvPr>
          <p:cNvSpPr/>
          <p:nvPr/>
        </p:nvSpPr>
        <p:spPr>
          <a:xfrm rot="10799991">
            <a:off x="424437" y="4682377"/>
            <a:ext cx="373916" cy="364900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566;p29">
            <a:extLst>
              <a:ext uri="{FF2B5EF4-FFF2-40B4-BE49-F238E27FC236}">
                <a16:creationId xmlns:a16="http://schemas.microsoft.com/office/drawing/2014/main" id="{3B42A5D9-497F-4F30-85A5-E1F67DCE81AF}"/>
              </a:ext>
            </a:extLst>
          </p:cNvPr>
          <p:cNvSpPr/>
          <p:nvPr/>
        </p:nvSpPr>
        <p:spPr>
          <a:xfrm rot="10799991">
            <a:off x="900208" y="3786430"/>
            <a:ext cx="577571" cy="501548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567;p29">
            <a:extLst>
              <a:ext uri="{FF2B5EF4-FFF2-40B4-BE49-F238E27FC236}">
                <a16:creationId xmlns:a16="http://schemas.microsoft.com/office/drawing/2014/main" id="{84F2363F-6FCB-42B0-BD03-147A7BF13EDB}"/>
              </a:ext>
            </a:extLst>
          </p:cNvPr>
          <p:cNvSpPr/>
          <p:nvPr/>
        </p:nvSpPr>
        <p:spPr>
          <a:xfrm rot="10799991">
            <a:off x="2143545" y="3500149"/>
            <a:ext cx="679207" cy="719111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568;p29">
            <a:extLst>
              <a:ext uri="{FF2B5EF4-FFF2-40B4-BE49-F238E27FC236}">
                <a16:creationId xmlns:a16="http://schemas.microsoft.com/office/drawing/2014/main" id="{C3197484-8088-4DEA-8AC7-CF03E434077A}"/>
              </a:ext>
            </a:extLst>
          </p:cNvPr>
          <p:cNvSpPr/>
          <p:nvPr/>
        </p:nvSpPr>
        <p:spPr>
          <a:xfrm rot="10799991">
            <a:off x="146907" y="3890104"/>
            <a:ext cx="277538" cy="294244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569;p29">
            <a:extLst>
              <a:ext uri="{FF2B5EF4-FFF2-40B4-BE49-F238E27FC236}">
                <a16:creationId xmlns:a16="http://schemas.microsoft.com/office/drawing/2014/main" id="{908EEAE2-8F76-4CCE-84AF-ECC1E17A0C6B}"/>
              </a:ext>
            </a:extLst>
          </p:cNvPr>
          <p:cNvSpPr/>
          <p:nvPr/>
        </p:nvSpPr>
        <p:spPr>
          <a:xfrm rot="10799991">
            <a:off x="227620" y="3036823"/>
            <a:ext cx="577599" cy="563910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570;p29">
            <a:extLst>
              <a:ext uri="{FF2B5EF4-FFF2-40B4-BE49-F238E27FC236}">
                <a16:creationId xmlns:a16="http://schemas.microsoft.com/office/drawing/2014/main" id="{9E0FB5FC-AE02-40B5-B0A1-662AA5E880A4}"/>
              </a:ext>
            </a:extLst>
          </p:cNvPr>
          <p:cNvSpPr/>
          <p:nvPr/>
        </p:nvSpPr>
        <p:spPr>
          <a:xfrm rot="10799991">
            <a:off x="8422913" y="4349087"/>
            <a:ext cx="574188" cy="594588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571;p29">
            <a:extLst>
              <a:ext uri="{FF2B5EF4-FFF2-40B4-BE49-F238E27FC236}">
                <a16:creationId xmlns:a16="http://schemas.microsoft.com/office/drawing/2014/main" id="{C928317A-AD4D-402F-B173-91CF2D970550}"/>
              </a:ext>
            </a:extLst>
          </p:cNvPr>
          <p:cNvSpPr/>
          <p:nvPr/>
        </p:nvSpPr>
        <p:spPr>
          <a:xfrm rot="10799991">
            <a:off x="7723031" y="4743403"/>
            <a:ext cx="264197" cy="280099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Google Shape;572;p29">
            <a:extLst>
              <a:ext uri="{FF2B5EF4-FFF2-40B4-BE49-F238E27FC236}">
                <a16:creationId xmlns:a16="http://schemas.microsoft.com/office/drawing/2014/main" id="{09AD4A73-033C-46D2-A46E-1747C0831818}"/>
              </a:ext>
            </a:extLst>
          </p:cNvPr>
          <p:cNvSpPr/>
          <p:nvPr/>
        </p:nvSpPr>
        <p:spPr>
          <a:xfrm rot="10799991">
            <a:off x="8079162" y="3796698"/>
            <a:ext cx="355939" cy="347362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Google Shape;573;p29">
            <a:extLst>
              <a:ext uri="{FF2B5EF4-FFF2-40B4-BE49-F238E27FC236}">
                <a16:creationId xmlns:a16="http://schemas.microsoft.com/office/drawing/2014/main" id="{ECF2DB23-2AC6-4EC9-AD3D-A61FD848C396}"/>
              </a:ext>
            </a:extLst>
          </p:cNvPr>
          <p:cNvSpPr/>
          <p:nvPr/>
        </p:nvSpPr>
        <p:spPr>
          <a:xfrm rot="10799991">
            <a:off x="8435102" y="3202686"/>
            <a:ext cx="549810" cy="477435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108017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_1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6;p30">
            <a:extLst>
              <a:ext uri="{FF2B5EF4-FFF2-40B4-BE49-F238E27FC236}">
                <a16:creationId xmlns:a16="http://schemas.microsoft.com/office/drawing/2014/main" id="{9C983043-C9F0-42D3-97F8-8B4B39A3B27E}"/>
              </a:ext>
            </a:extLst>
          </p:cNvPr>
          <p:cNvSpPr/>
          <p:nvPr/>
        </p:nvSpPr>
        <p:spPr>
          <a:xfrm>
            <a:off x="681840" y="2882197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77;p30">
            <a:extLst>
              <a:ext uri="{FF2B5EF4-FFF2-40B4-BE49-F238E27FC236}">
                <a16:creationId xmlns:a16="http://schemas.microsoft.com/office/drawing/2014/main" id="{752DCC61-3929-4181-8B60-5C593F9FE7E8}"/>
              </a:ext>
            </a:extLst>
          </p:cNvPr>
          <p:cNvSpPr/>
          <p:nvPr/>
        </p:nvSpPr>
        <p:spPr>
          <a:xfrm>
            <a:off x="6211135" y="1346966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578;p30">
            <a:extLst>
              <a:ext uri="{FF2B5EF4-FFF2-40B4-BE49-F238E27FC236}">
                <a16:creationId xmlns:a16="http://schemas.microsoft.com/office/drawing/2014/main" id="{E3E98BDC-4596-46C8-AC79-84CA5E6CB64E}"/>
              </a:ext>
            </a:extLst>
          </p:cNvPr>
          <p:cNvSpPr/>
          <p:nvPr/>
        </p:nvSpPr>
        <p:spPr>
          <a:xfrm>
            <a:off x="1888501" y="-555927"/>
            <a:ext cx="5366997" cy="569942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579;p30">
            <a:extLst>
              <a:ext uri="{FF2B5EF4-FFF2-40B4-BE49-F238E27FC236}">
                <a16:creationId xmlns:a16="http://schemas.microsoft.com/office/drawing/2014/main" id="{CC6F42E3-7564-418C-B1F7-5685CF5100E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157048" y="1168831"/>
            <a:ext cx="2829903" cy="1043696"/>
          </a:xfrm>
        </p:spPr>
        <p:txBody>
          <a:bodyPr anchorCtr="1"/>
          <a:lstStyle>
            <a:lvl1pPr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580;p30">
            <a:extLst>
              <a:ext uri="{FF2B5EF4-FFF2-40B4-BE49-F238E27FC236}">
                <a16:creationId xmlns:a16="http://schemas.microsoft.com/office/drawing/2014/main" id="{167AB6FB-90BD-40E4-B038-75CE201044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9803" y="426595"/>
            <a:ext cx="3944401" cy="591004"/>
          </a:xfrm>
        </p:spPr>
        <p:txBody>
          <a:bodyPr anchor="ctr" anchorCtr="1"/>
          <a:lstStyle>
            <a:lvl1pPr algn="ctr">
              <a:defRPr sz="50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621;p30">
            <a:extLst>
              <a:ext uri="{FF2B5EF4-FFF2-40B4-BE49-F238E27FC236}">
                <a16:creationId xmlns:a16="http://schemas.microsoft.com/office/drawing/2014/main" id="{4F39EE1A-61C2-4674-A197-4131A1ED036D}"/>
              </a:ext>
            </a:extLst>
          </p:cNvPr>
          <p:cNvSpPr/>
          <p:nvPr/>
        </p:nvSpPr>
        <p:spPr>
          <a:xfrm>
            <a:off x="8543431" y="179322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622;p30">
            <a:extLst>
              <a:ext uri="{FF2B5EF4-FFF2-40B4-BE49-F238E27FC236}">
                <a16:creationId xmlns:a16="http://schemas.microsoft.com/office/drawing/2014/main" id="{6BCB50CA-7A7F-43C5-B44C-ED38756FAC0A}"/>
              </a:ext>
            </a:extLst>
          </p:cNvPr>
          <p:cNvSpPr/>
          <p:nvPr/>
        </p:nvSpPr>
        <p:spPr>
          <a:xfrm>
            <a:off x="8085947" y="690582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623;p30">
            <a:extLst>
              <a:ext uri="{FF2B5EF4-FFF2-40B4-BE49-F238E27FC236}">
                <a16:creationId xmlns:a16="http://schemas.microsoft.com/office/drawing/2014/main" id="{81F74560-5579-4B66-8F37-6F12A7EF5EC6}"/>
              </a:ext>
            </a:extLst>
          </p:cNvPr>
          <p:cNvSpPr/>
          <p:nvPr/>
        </p:nvSpPr>
        <p:spPr>
          <a:xfrm>
            <a:off x="7521122" y="136602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624;p30">
            <a:extLst>
              <a:ext uri="{FF2B5EF4-FFF2-40B4-BE49-F238E27FC236}">
                <a16:creationId xmlns:a16="http://schemas.microsoft.com/office/drawing/2014/main" id="{022B81B6-1F16-488D-ABFD-F960AD51F86D}"/>
              </a:ext>
            </a:extLst>
          </p:cNvPr>
          <p:cNvSpPr/>
          <p:nvPr/>
        </p:nvSpPr>
        <p:spPr>
          <a:xfrm>
            <a:off x="8795192" y="760369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625;p30">
            <a:extLst>
              <a:ext uri="{FF2B5EF4-FFF2-40B4-BE49-F238E27FC236}">
                <a16:creationId xmlns:a16="http://schemas.microsoft.com/office/drawing/2014/main" id="{AC2FF23E-DFFD-4781-B7D2-634F60BDF100}"/>
              </a:ext>
            </a:extLst>
          </p:cNvPr>
          <p:cNvSpPr/>
          <p:nvPr/>
        </p:nvSpPr>
        <p:spPr>
          <a:xfrm>
            <a:off x="8538804" y="1153323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626;p30">
            <a:extLst>
              <a:ext uri="{FF2B5EF4-FFF2-40B4-BE49-F238E27FC236}">
                <a16:creationId xmlns:a16="http://schemas.microsoft.com/office/drawing/2014/main" id="{6950C598-87E3-4B21-B1E5-035BBBD27A1A}"/>
              </a:ext>
            </a:extLst>
          </p:cNvPr>
          <p:cNvSpPr/>
          <p:nvPr/>
        </p:nvSpPr>
        <p:spPr>
          <a:xfrm>
            <a:off x="633560" y="2295528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627;p30">
            <a:extLst>
              <a:ext uri="{FF2B5EF4-FFF2-40B4-BE49-F238E27FC236}">
                <a16:creationId xmlns:a16="http://schemas.microsoft.com/office/drawing/2014/main" id="{89B321C4-7A7C-4E24-AEBB-44CC3E43432C}"/>
              </a:ext>
            </a:extLst>
          </p:cNvPr>
          <p:cNvSpPr/>
          <p:nvPr/>
        </p:nvSpPr>
        <p:spPr>
          <a:xfrm>
            <a:off x="1301867" y="2212527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628;p30">
            <a:extLst>
              <a:ext uri="{FF2B5EF4-FFF2-40B4-BE49-F238E27FC236}">
                <a16:creationId xmlns:a16="http://schemas.microsoft.com/office/drawing/2014/main" id="{DAD2F524-BA28-4984-AE58-BAF97708EDA6}"/>
              </a:ext>
            </a:extLst>
          </p:cNvPr>
          <p:cNvSpPr/>
          <p:nvPr/>
        </p:nvSpPr>
        <p:spPr>
          <a:xfrm>
            <a:off x="599361" y="1604342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629;p30">
            <a:extLst>
              <a:ext uri="{FF2B5EF4-FFF2-40B4-BE49-F238E27FC236}">
                <a16:creationId xmlns:a16="http://schemas.microsoft.com/office/drawing/2014/main" id="{83B44218-20A0-4B98-AF16-7933D1986706}"/>
              </a:ext>
            </a:extLst>
          </p:cNvPr>
          <p:cNvSpPr/>
          <p:nvPr/>
        </p:nvSpPr>
        <p:spPr>
          <a:xfrm>
            <a:off x="1278148" y="1487701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26444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5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1;p31">
            <a:extLst>
              <a:ext uri="{FF2B5EF4-FFF2-40B4-BE49-F238E27FC236}">
                <a16:creationId xmlns:a16="http://schemas.microsoft.com/office/drawing/2014/main" id="{7BB4CF02-BFB6-40EC-817E-986E13DE9B14}"/>
              </a:ext>
            </a:extLst>
          </p:cNvPr>
          <p:cNvSpPr/>
          <p:nvPr/>
        </p:nvSpPr>
        <p:spPr>
          <a:xfrm>
            <a:off x="8543431" y="179322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632;p31">
            <a:extLst>
              <a:ext uri="{FF2B5EF4-FFF2-40B4-BE49-F238E27FC236}">
                <a16:creationId xmlns:a16="http://schemas.microsoft.com/office/drawing/2014/main" id="{B3CEDE3C-9499-43E2-A397-298D21AC60FE}"/>
              </a:ext>
            </a:extLst>
          </p:cNvPr>
          <p:cNvSpPr/>
          <p:nvPr/>
        </p:nvSpPr>
        <p:spPr>
          <a:xfrm>
            <a:off x="8085947" y="690582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633;p31">
            <a:extLst>
              <a:ext uri="{FF2B5EF4-FFF2-40B4-BE49-F238E27FC236}">
                <a16:creationId xmlns:a16="http://schemas.microsoft.com/office/drawing/2014/main" id="{8C47D79A-AB7F-4818-86E6-D25D54FDC286}"/>
              </a:ext>
            </a:extLst>
          </p:cNvPr>
          <p:cNvSpPr/>
          <p:nvPr/>
        </p:nvSpPr>
        <p:spPr>
          <a:xfrm>
            <a:off x="7521122" y="136602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634;p31">
            <a:extLst>
              <a:ext uri="{FF2B5EF4-FFF2-40B4-BE49-F238E27FC236}">
                <a16:creationId xmlns:a16="http://schemas.microsoft.com/office/drawing/2014/main" id="{DF32480A-89F3-4704-9F7D-C200462A47D0}"/>
              </a:ext>
            </a:extLst>
          </p:cNvPr>
          <p:cNvSpPr/>
          <p:nvPr/>
        </p:nvSpPr>
        <p:spPr>
          <a:xfrm>
            <a:off x="8795192" y="760369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635;p31">
            <a:extLst>
              <a:ext uri="{FF2B5EF4-FFF2-40B4-BE49-F238E27FC236}">
                <a16:creationId xmlns:a16="http://schemas.microsoft.com/office/drawing/2014/main" id="{F4CBB1C2-0ECF-489B-B3AB-CE652A8FE267}"/>
              </a:ext>
            </a:extLst>
          </p:cNvPr>
          <p:cNvSpPr/>
          <p:nvPr/>
        </p:nvSpPr>
        <p:spPr>
          <a:xfrm>
            <a:off x="8538804" y="1153323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636;p31">
            <a:extLst>
              <a:ext uri="{FF2B5EF4-FFF2-40B4-BE49-F238E27FC236}">
                <a16:creationId xmlns:a16="http://schemas.microsoft.com/office/drawing/2014/main" id="{48E55757-5563-4133-95D1-127BF01BA489}"/>
              </a:ext>
            </a:extLst>
          </p:cNvPr>
          <p:cNvSpPr/>
          <p:nvPr/>
        </p:nvSpPr>
        <p:spPr>
          <a:xfrm>
            <a:off x="131865" y="259570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637;p31">
            <a:extLst>
              <a:ext uri="{FF2B5EF4-FFF2-40B4-BE49-F238E27FC236}">
                <a16:creationId xmlns:a16="http://schemas.microsoft.com/office/drawing/2014/main" id="{8FF9C745-4FA8-4DA4-9CD3-5F8DC5C0A3D5}"/>
              </a:ext>
            </a:extLst>
          </p:cNvPr>
          <p:cNvSpPr/>
          <p:nvPr/>
        </p:nvSpPr>
        <p:spPr>
          <a:xfrm>
            <a:off x="846185" y="203106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638;p31">
            <a:extLst>
              <a:ext uri="{FF2B5EF4-FFF2-40B4-BE49-F238E27FC236}">
                <a16:creationId xmlns:a16="http://schemas.microsoft.com/office/drawing/2014/main" id="{A1B11EAA-DB3D-4DE0-9F7F-D16DB5E83542}"/>
              </a:ext>
            </a:extLst>
          </p:cNvPr>
          <p:cNvSpPr/>
          <p:nvPr/>
        </p:nvSpPr>
        <p:spPr>
          <a:xfrm>
            <a:off x="529382" y="825154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639;p31">
            <a:extLst>
              <a:ext uri="{FF2B5EF4-FFF2-40B4-BE49-F238E27FC236}">
                <a16:creationId xmlns:a16="http://schemas.microsoft.com/office/drawing/2014/main" id="{33C8F3A7-1E07-44A0-A0E8-190CEED50CA1}"/>
              </a:ext>
            </a:extLst>
          </p:cNvPr>
          <p:cNvSpPr/>
          <p:nvPr/>
        </p:nvSpPr>
        <p:spPr>
          <a:xfrm>
            <a:off x="140488" y="1153323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640;p31">
            <a:extLst>
              <a:ext uri="{FF2B5EF4-FFF2-40B4-BE49-F238E27FC236}">
                <a16:creationId xmlns:a16="http://schemas.microsoft.com/office/drawing/2014/main" id="{60115C96-545A-45F5-A2CA-42DB5F4163B3}"/>
              </a:ext>
            </a:extLst>
          </p:cNvPr>
          <p:cNvSpPr/>
          <p:nvPr/>
        </p:nvSpPr>
        <p:spPr>
          <a:xfrm>
            <a:off x="1033052" y="452253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641;p31">
            <a:extLst>
              <a:ext uri="{FF2B5EF4-FFF2-40B4-BE49-F238E27FC236}">
                <a16:creationId xmlns:a16="http://schemas.microsoft.com/office/drawing/2014/main" id="{FCCA4ABA-D426-46E0-9C54-3D5C9061A134}"/>
              </a:ext>
            </a:extLst>
          </p:cNvPr>
          <p:cNvSpPr/>
          <p:nvPr/>
        </p:nvSpPr>
        <p:spPr>
          <a:xfrm rot="10799991">
            <a:off x="337368" y="4702173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642;p31">
            <a:extLst>
              <a:ext uri="{FF2B5EF4-FFF2-40B4-BE49-F238E27FC236}">
                <a16:creationId xmlns:a16="http://schemas.microsoft.com/office/drawing/2014/main" id="{928F1463-7E0D-4659-823F-8E69FC4CE5C5}"/>
              </a:ext>
            </a:extLst>
          </p:cNvPr>
          <p:cNvSpPr/>
          <p:nvPr/>
        </p:nvSpPr>
        <p:spPr>
          <a:xfrm rot="10799991">
            <a:off x="657718" y="4098907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643;p31">
            <a:extLst>
              <a:ext uri="{FF2B5EF4-FFF2-40B4-BE49-F238E27FC236}">
                <a16:creationId xmlns:a16="http://schemas.microsoft.com/office/drawing/2014/main" id="{1D133900-73F3-46FD-8F1D-460CCB2F0565}"/>
              </a:ext>
            </a:extLst>
          </p:cNvPr>
          <p:cNvSpPr/>
          <p:nvPr/>
        </p:nvSpPr>
        <p:spPr>
          <a:xfrm rot="10799991">
            <a:off x="1154119" y="4506391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644;p31">
            <a:extLst>
              <a:ext uri="{FF2B5EF4-FFF2-40B4-BE49-F238E27FC236}">
                <a16:creationId xmlns:a16="http://schemas.microsoft.com/office/drawing/2014/main" id="{995580DF-F2D8-4C5E-A14E-81C28311EF34}"/>
              </a:ext>
            </a:extLst>
          </p:cNvPr>
          <p:cNvSpPr/>
          <p:nvPr/>
        </p:nvSpPr>
        <p:spPr>
          <a:xfrm rot="10799991">
            <a:off x="150501" y="4168702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645;p31">
            <a:extLst>
              <a:ext uri="{FF2B5EF4-FFF2-40B4-BE49-F238E27FC236}">
                <a16:creationId xmlns:a16="http://schemas.microsoft.com/office/drawing/2014/main" id="{8F152999-8E1D-4D1F-9272-8D706FA194C0}"/>
              </a:ext>
            </a:extLst>
          </p:cNvPr>
          <p:cNvSpPr/>
          <p:nvPr/>
        </p:nvSpPr>
        <p:spPr>
          <a:xfrm rot="10799991">
            <a:off x="204853" y="3594176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646;p31">
            <a:extLst>
              <a:ext uri="{FF2B5EF4-FFF2-40B4-BE49-F238E27FC236}">
                <a16:creationId xmlns:a16="http://schemas.microsoft.com/office/drawing/2014/main" id="{B62B4742-9A1E-424B-8375-74569FF6C96D}"/>
              </a:ext>
            </a:extLst>
          </p:cNvPr>
          <p:cNvSpPr/>
          <p:nvPr/>
        </p:nvSpPr>
        <p:spPr>
          <a:xfrm rot="10799991">
            <a:off x="8594555" y="4447055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647;p31">
            <a:extLst>
              <a:ext uri="{FF2B5EF4-FFF2-40B4-BE49-F238E27FC236}">
                <a16:creationId xmlns:a16="http://schemas.microsoft.com/office/drawing/2014/main" id="{649C92AC-3CD5-47BA-ADA2-2D11C35477BD}"/>
              </a:ext>
            </a:extLst>
          </p:cNvPr>
          <p:cNvSpPr/>
          <p:nvPr/>
        </p:nvSpPr>
        <p:spPr>
          <a:xfrm rot="10799991">
            <a:off x="8099508" y="4725965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648;p31">
            <a:extLst>
              <a:ext uri="{FF2B5EF4-FFF2-40B4-BE49-F238E27FC236}">
                <a16:creationId xmlns:a16="http://schemas.microsoft.com/office/drawing/2014/main" id="{0DC3C91A-8D24-4229-AB81-92F20CA5B299}"/>
              </a:ext>
            </a:extLst>
          </p:cNvPr>
          <p:cNvSpPr/>
          <p:nvPr/>
        </p:nvSpPr>
        <p:spPr>
          <a:xfrm rot="10799991">
            <a:off x="8351416" y="4056342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649;p31">
            <a:extLst>
              <a:ext uri="{FF2B5EF4-FFF2-40B4-BE49-F238E27FC236}">
                <a16:creationId xmlns:a16="http://schemas.microsoft.com/office/drawing/2014/main" id="{123911FF-449D-4BAB-BE0D-33A68BD0BFD4}"/>
              </a:ext>
            </a:extLst>
          </p:cNvPr>
          <p:cNvSpPr/>
          <p:nvPr/>
        </p:nvSpPr>
        <p:spPr>
          <a:xfrm rot="10799991">
            <a:off x="8603187" y="3636166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650;p31">
            <a:extLst>
              <a:ext uri="{FF2B5EF4-FFF2-40B4-BE49-F238E27FC236}">
                <a16:creationId xmlns:a16="http://schemas.microsoft.com/office/drawing/2014/main" id="{D92FD866-06E7-4DD0-809D-FEB4FE575E52}"/>
              </a:ext>
            </a:extLst>
          </p:cNvPr>
          <p:cNvSpPr/>
          <p:nvPr/>
        </p:nvSpPr>
        <p:spPr>
          <a:xfrm rot="10799991">
            <a:off x="7693395" y="4244946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5694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2;p32">
            <a:extLst>
              <a:ext uri="{FF2B5EF4-FFF2-40B4-BE49-F238E27FC236}">
                <a16:creationId xmlns:a16="http://schemas.microsoft.com/office/drawing/2014/main" id="{6DA84664-09E4-4DE5-8703-162F2689D33C}"/>
              </a:ext>
            </a:extLst>
          </p:cNvPr>
          <p:cNvSpPr/>
          <p:nvPr/>
        </p:nvSpPr>
        <p:spPr>
          <a:xfrm flipH="1">
            <a:off x="-34719" y="-24158"/>
            <a:ext cx="2468925" cy="1492538"/>
          </a:xfrm>
          <a:custGeom>
            <a:avLst/>
            <a:gdLst>
              <a:gd name="f0" fmla="val w"/>
              <a:gd name="f1" fmla="val h"/>
              <a:gd name="f2" fmla="val 0"/>
              <a:gd name="f3" fmla="val 47619"/>
              <a:gd name="f4" fmla="val 28787"/>
              <a:gd name="f5" fmla="val 1"/>
              <a:gd name="f6" fmla="val 1609"/>
              <a:gd name="f7" fmla="val 3064"/>
              <a:gd name="f8" fmla="val 5648"/>
              <a:gd name="f9" fmla="val 5236"/>
              <a:gd name="f10" fmla="val 10381"/>
              <a:gd name="f11" fmla="val 14115"/>
              <a:gd name="f12" fmla="val 17415"/>
              <a:gd name="f13" fmla="val 3887"/>
              <a:gd name="f14" fmla="val 19427"/>
              <a:gd name="f15" fmla="val 1822"/>
              <a:gd name="f16" fmla="val 20022"/>
              <a:gd name="f17" fmla="val 5869"/>
              <a:gd name="f18" fmla="val 23497"/>
              <a:gd name="f19" fmla="val 8978"/>
              <a:gd name="f20" fmla="val 27712"/>
              <a:gd name="f21" fmla="val 28017"/>
              <a:gd name="f22" fmla="val 28314"/>
              <a:gd name="f23" fmla="val 8963"/>
              <a:gd name="f24" fmla="val 28611"/>
              <a:gd name="f25" fmla="val 8925"/>
              <a:gd name="f26" fmla="val 29030"/>
              <a:gd name="f27" fmla="val 37239"/>
              <a:gd name="f28" fmla="val 27925"/>
              <a:gd name="f29" fmla="val 28786"/>
              <a:gd name="f30" fmla="*/ f0 1 47619"/>
              <a:gd name="f31" fmla="*/ f1 1 28787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47619"/>
              <a:gd name="f38" fmla="*/ f35 1 28787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47619" h="28787">
                <a:moveTo>
                  <a:pt x="f5" y="f2"/>
                </a:moveTo>
                <a:cubicBezTo>
                  <a:pt x="f6" y="f7"/>
                  <a:pt x="f8" y="f9"/>
                  <a:pt x="f10" y="f9"/>
                </a:cubicBezTo>
                <a:cubicBezTo>
                  <a:pt x="f11" y="f9"/>
                  <a:pt x="f12" y="f13"/>
                  <a:pt x="f14" y="f15"/>
                </a:cubicBez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4" y="f25"/>
                </a:cubicBezTo>
                <a:cubicBezTo>
                  <a:pt x="f26" y="f14"/>
                  <a:pt x="f27" y="f28"/>
                  <a:pt x="f3" y="f29"/>
                </a:cubicBezTo>
                <a:lnTo>
                  <a:pt x="f3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653;p32">
            <a:extLst>
              <a:ext uri="{FF2B5EF4-FFF2-40B4-BE49-F238E27FC236}">
                <a16:creationId xmlns:a16="http://schemas.microsoft.com/office/drawing/2014/main" id="{D207895D-6AB7-4658-8A24-83755817D25F}"/>
              </a:ext>
            </a:extLst>
          </p:cNvPr>
          <p:cNvSpPr/>
          <p:nvPr/>
        </p:nvSpPr>
        <p:spPr>
          <a:xfrm>
            <a:off x="6675074" y="-24158"/>
            <a:ext cx="2468925" cy="1492538"/>
          </a:xfrm>
          <a:custGeom>
            <a:avLst/>
            <a:gdLst>
              <a:gd name="f0" fmla="val w"/>
              <a:gd name="f1" fmla="val h"/>
              <a:gd name="f2" fmla="val 0"/>
              <a:gd name="f3" fmla="val 47619"/>
              <a:gd name="f4" fmla="val 28787"/>
              <a:gd name="f5" fmla="val 1"/>
              <a:gd name="f6" fmla="val 1609"/>
              <a:gd name="f7" fmla="val 3064"/>
              <a:gd name="f8" fmla="val 5648"/>
              <a:gd name="f9" fmla="val 5236"/>
              <a:gd name="f10" fmla="val 10381"/>
              <a:gd name="f11" fmla="val 14115"/>
              <a:gd name="f12" fmla="val 17415"/>
              <a:gd name="f13" fmla="val 3887"/>
              <a:gd name="f14" fmla="val 19427"/>
              <a:gd name="f15" fmla="val 1822"/>
              <a:gd name="f16" fmla="val 20022"/>
              <a:gd name="f17" fmla="val 5869"/>
              <a:gd name="f18" fmla="val 23497"/>
              <a:gd name="f19" fmla="val 8978"/>
              <a:gd name="f20" fmla="val 27712"/>
              <a:gd name="f21" fmla="val 28017"/>
              <a:gd name="f22" fmla="val 28314"/>
              <a:gd name="f23" fmla="val 8963"/>
              <a:gd name="f24" fmla="val 28611"/>
              <a:gd name="f25" fmla="val 8925"/>
              <a:gd name="f26" fmla="val 29030"/>
              <a:gd name="f27" fmla="val 37239"/>
              <a:gd name="f28" fmla="val 27925"/>
              <a:gd name="f29" fmla="val 28786"/>
              <a:gd name="f30" fmla="*/ f0 1 47619"/>
              <a:gd name="f31" fmla="*/ f1 1 28787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47619"/>
              <a:gd name="f38" fmla="*/ f35 1 28787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47619" h="28787">
                <a:moveTo>
                  <a:pt x="f5" y="f2"/>
                </a:moveTo>
                <a:cubicBezTo>
                  <a:pt x="f6" y="f7"/>
                  <a:pt x="f8" y="f9"/>
                  <a:pt x="f10" y="f9"/>
                </a:cubicBezTo>
                <a:cubicBezTo>
                  <a:pt x="f11" y="f9"/>
                  <a:pt x="f12" y="f13"/>
                  <a:pt x="f14" y="f15"/>
                </a:cubicBez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4" y="f25"/>
                </a:cubicBezTo>
                <a:cubicBezTo>
                  <a:pt x="f26" y="f14"/>
                  <a:pt x="f27" y="f28"/>
                  <a:pt x="f3" y="f29"/>
                </a:cubicBezTo>
                <a:lnTo>
                  <a:pt x="f3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654;p32">
            <a:extLst>
              <a:ext uri="{FF2B5EF4-FFF2-40B4-BE49-F238E27FC236}">
                <a16:creationId xmlns:a16="http://schemas.microsoft.com/office/drawing/2014/main" id="{383DCE29-B213-4823-BB1C-2EAC736ABE2D}"/>
              </a:ext>
            </a:extLst>
          </p:cNvPr>
          <p:cNvSpPr/>
          <p:nvPr/>
        </p:nvSpPr>
        <p:spPr>
          <a:xfrm rot="10800009" flipH="1">
            <a:off x="1928085" y="3972867"/>
            <a:ext cx="342991" cy="36312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901"/>
              <a:gd name="f7" fmla="val 1535"/>
              <a:gd name="f8" fmla="val 536"/>
              <a:gd name="f9" fmla="val 1030"/>
              <a:gd name="f10" fmla="val 1615"/>
              <a:gd name="f11" fmla="val 1974"/>
              <a:gd name="f12" fmla="val 2394"/>
              <a:gd name="f13" fmla="val 1541"/>
              <a:gd name="f14" fmla="val 2784"/>
              <a:gd name="f15" fmla="val 646"/>
              <a:gd name="f16" fmla="val 4185"/>
              <a:gd name="f17" fmla="val 1937"/>
              <a:gd name="f18" fmla="val 3326"/>
              <a:gd name="f19" fmla="val 5159"/>
              <a:gd name="f20" fmla="val 2936"/>
              <a:gd name="f21" fmla="val 4228"/>
              <a:gd name="f22" fmla="val 3332"/>
              <a:gd name="f23" fmla="val 4873"/>
              <a:gd name="f24" fmla="val 3259"/>
              <a:gd name="f25" fmla="val 4337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2" y="f12"/>
                </a:lnTo>
                <a:lnTo>
                  <a:pt x="f13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19"/>
                </a:lnTo>
                <a:lnTo>
                  <a:pt x="f20" y="f18"/>
                </a:lnTo>
                <a:lnTo>
                  <a:pt x="f21" y="f16"/>
                </a:lnTo>
                <a:lnTo>
                  <a:pt x="f22" y="f14"/>
                </a:lnTo>
                <a:lnTo>
                  <a:pt x="f23" y="f12"/>
                </a:lnTo>
                <a:lnTo>
                  <a:pt x="f24" y="f11"/>
                </a:lnTo>
                <a:lnTo>
                  <a:pt x="f25" y="f9"/>
                </a:lnTo>
                <a:lnTo>
                  <a:pt x="f26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655;p32">
            <a:extLst>
              <a:ext uri="{FF2B5EF4-FFF2-40B4-BE49-F238E27FC236}">
                <a16:creationId xmlns:a16="http://schemas.microsoft.com/office/drawing/2014/main" id="{5B5F1E2E-FB8A-4D7C-BB32-E2FE76804D52}"/>
              </a:ext>
            </a:extLst>
          </p:cNvPr>
          <p:cNvSpPr/>
          <p:nvPr/>
        </p:nvSpPr>
        <p:spPr>
          <a:xfrm rot="10800009" flipH="1">
            <a:off x="7858197" y="4320759"/>
            <a:ext cx="604473" cy="639979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656;p32">
            <a:extLst>
              <a:ext uri="{FF2B5EF4-FFF2-40B4-BE49-F238E27FC236}">
                <a16:creationId xmlns:a16="http://schemas.microsoft.com/office/drawing/2014/main" id="{8011121F-09D9-49B1-A7C4-B2AB7DB48833}"/>
              </a:ext>
            </a:extLst>
          </p:cNvPr>
          <p:cNvSpPr/>
          <p:nvPr/>
        </p:nvSpPr>
        <p:spPr>
          <a:xfrm rot="10800009" flipH="1">
            <a:off x="6901104" y="3814822"/>
            <a:ext cx="205840" cy="218221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657;p32">
            <a:extLst>
              <a:ext uri="{FF2B5EF4-FFF2-40B4-BE49-F238E27FC236}">
                <a16:creationId xmlns:a16="http://schemas.microsoft.com/office/drawing/2014/main" id="{EB03F51F-C2A5-4704-B1E1-577DDA0F4BCC}"/>
              </a:ext>
            </a:extLst>
          </p:cNvPr>
          <p:cNvSpPr/>
          <p:nvPr/>
        </p:nvSpPr>
        <p:spPr>
          <a:xfrm rot="10800009" flipH="1">
            <a:off x="8462662" y="3962506"/>
            <a:ext cx="362760" cy="383865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095"/>
              <a:gd name="f5" fmla="val 2534"/>
              <a:gd name="f6" fmla="val 2510"/>
              <a:gd name="f7" fmla="val 1462"/>
              <a:gd name="f8" fmla="val 1"/>
              <a:gd name="f9" fmla="val 1140"/>
              <a:gd name="f10" fmla="val 920"/>
              <a:gd name="f11" fmla="val 323"/>
              <a:gd name="f12" fmla="val 616"/>
              <a:gd name="f13" fmla="val 969"/>
              <a:gd name="f14" fmla="val 1182"/>
              <a:gd name="f15" fmla="val 1432"/>
              <a:gd name="f16" fmla="val 926"/>
              <a:gd name="f17" fmla="val 1669"/>
              <a:gd name="f18" fmla="val 384"/>
              <a:gd name="f19" fmla="val 1158"/>
              <a:gd name="f20" fmla="val 1992"/>
              <a:gd name="f21" fmla="val 1761"/>
              <a:gd name="f22" fmla="val 1998"/>
              <a:gd name="f23" fmla="val 2924"/>
              <a:gd name="f24" fmla="val 1956"/>
              <a:gd name="f25" fmla="val 2601"/>
              <a:gd name="f26" fmla="val 1785"/>
              <a:gd name="f27" fmla="*/ f0 1 2925"/>
              <a:gd name="f28" fmla="*/ f1 1 3095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2925"/>
              <a:gd name="f35" fmla="*/ f32 1 3095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2925" h="3095">
                <a:moveTo>
                  <a:pt x="f5" y="f6"/>
                </a:moveTo>
                <a:lnTo>
                  <a:pt x="f5" y="f6"/>
                </a:lnTo>
                <a:lnTo>
                  <a:pt x="f5" y="f6"/>
                </a:lnTo>
                <a:close/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1" y="f12"/>
                </a:lnTo>
                <a:lnTo>
                  <a:pt x="f13" y="f14"/>
                </a:lnTo>
                <a:lnTo>
                  <a:pt x="f8" y="f15"/>
                </a:lnTo>
                <a:lnTo>
                  <a:pt x="f16" y="f17"/>
                </a:lnTo>
                <a:lnTo>
                  <a:pt x="f18" y="f6"/>
                </a:lnTo>
                <a:lnTo>
                  <a:pt x="f19" y="f20"/>
                </a:lnTo>
                <a:lnTo>
                  <a:pt x="f7" y="f4"/>
                </a:lnTo>
                <a:lnTo>
                  <a:pt x="f21" y="f20"/>
                </a:lnTo>
                <a:lnTo>
                  <a:pt x="f5" y="f6"/>
                </a:lnTo>
                <a:lnTo>
                  <a:pt x="f22" y="f17"/>
                </a:lnTo>
                <a:lnTo>
                  <a:pt x="f23" y="f15"/>
                </a:lnTo>
                <a:lnTo>
                  <a:pt x="f24" y="f14"/>
                </a:lnTo>
                <a:lnTo>
                  <a:pt x="f25" y="f12"/>
                </a:lnTo>
                <a:lnTo>
                  <a:pt x="f25" y="f12"/>
                </a:lnTo>
                <a:lnTo>
                  <a:pt x="f26" y="f10"/>
                </a:lnTo>
                <a:lnTo>
                  <a:pt x="f7" y="f8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658;p32">
            <a:extLst>
              <a:ext uri="{FF2B5EF4-FFF2-40B4-BE49-F238E27FC236}">
                <a16:creationId xmlns:a16="http://schemas.microsoft.com/office/drawing/2014/main" id="{1380CF42-040B-4728-8237-434A2186A6CB}"/>
              </a:ext>
            </a:extLst>
          </p:cNvPr>
          <p:cNvSpPr/>
          <p:nvPr/>
        </p:nvSpPr>
        <p:spPr>
          <a:xfrm rot="10800009" flipH="1">
            <a:off x="7123770" y="4362300"/>
            <a:ext cx="428368" cy="418219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659;p32">
            <a:extLst>
              <a:ext uri="{FF2B5EF4-FFF2-40B4-BE49-F238E27FC236}">
                <a16:creationId xmlns:a16="http://schemas.microsoft.com/office/drawing/2014/main" id="{936976FE-1B8E-4DED-A6E1-28616760479A}"/>
              </a:ext>
            </a:extLst>
          </p:cNvPr>
          <p:cNvSpPr/>
          <p:nvPr/>
        </p:nvSpPr>
        <p:spPr>
          <a:xfrm rot="10800009" flipH="1">
            <a:off x="276277" y="3709108"/>
            <a:ext cx="277300" cy="269766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75"/>
              <a:gd name="f5" fmla="val 1044"/>
              <a:gd name="f6" fmla="val 1001"/>
              <a:gd name="f7" fmla="val 960"/>
              <a:gd name="f8" fmla="val 27"/>
              <a:gd name="f9" fmla="val 963"/>
              <a:gd name="f10" fmla="val 82"/>
              <a:gd name="f11" fmla="val 987"/>
              <a:gd name="f12" fmla="val 362"/>
              <a:gd name="f13" fmla="val 1005"/>
              <a:gd name="f14" fmla="val 637"/>
              <a:gd name="f15" fmla="val 1024"/>
              <a:gd name="f16" fmla="val 917"/>
              <a:gd name="f17" fmla="val 676"/>
              <a:gd name="f18" fmla="val 624"/>
              <a:gd name="f19" fmla="val 658"/>
              <a:gd name="f20" fmla="val 609"/>
              <a:gd name="f21" fmla="val 638"/>
              <a:gd name="f22" fmla="val 602"/>
              <a:gd name="f23" fmla="val 618"/>
              <a:gd name="f24" fmla="val 548"/>
              <a:gd name="f25" fmla="val 488"/>
              <a:gd name="f26" fmla="val 689"/>
              <a:gd name="f27" fmla="val 554"/>
              <a:gd name="f28" fmla="val 746"/>
              <a:gd name="f29" fmla="val 664"/>
              <a:gd name="f30" fmla="val 838"/>
              <a:gd name="f31" fmla="val 774"/>
              <a:gd name="f32" fmla="val 929"/>
              <a:gd name="f33" fmla="val 877"/>
              <a:gd name="f34" fmla="val 1020"/>
              <a:gd name="f35" fmla="val 621"/>
              <a:gd name="f36" fmla="val 1039"/>
              <a:gd name="f37" fmla="val 366"/>
              <a:gd name="f38" fmla="val 1051"/>
              <a:gd name="f39" fmla="val 110"/>
              <a:gd name="f40" fmla="val 1069"/>
              <a:gd name="f41" fmla="val 2"/>
              <a:gd name="f42" fmla="val 1075"/>
              <a:gd name="f43" fmla="val 1240"/>
              <a:gd name="f44" fmla="val 104"/>
              <a:gd name="f45" fmla="val 106"/>
              <a:gd name="f46" fmla="val 108"/>
              <a:gd name="f47" fmla="val 402"/>
              <a:gd name="f48" fmla="val 1221"/>
              <a:gd name="f49" fmla="val 695"/>
              <a:gd name="f50" fmla="val 1203"/>
              <a:gd name="f51" fmla="val 981"/>
              <a:gd name="f52" fmla="val 1185"/>
              <a:gd name="f53" fmla="val 1294"/>
              <a:gd name="f54" fmla="val 768"/>
              <a:gd name="f55" fmla="val 1404"/>
              <a:gd name="f56" fmla="val 1514"/>
              <a:gd name="f57" fmla="val 596"/>
              <a:gd name="f58" fmla="val 1571"/>
              <a:gd name="f59" fmla="val 657"/>
              <a:gd name="f60" fmla="val 1658"/>
              <a:gd name="f61" fmla="val 725"/>
              <a:gd name="f62" fmla="val 744"/>
              <a:gd name="f63" fmla="val 763"/>
              <a:gd name="f64" fmla="val 1651"/>
              <a:gd name="f65" fmla="val 780"/>
              <a:gd name="f66" fmla="val 1635"/>
              <a:gd name="f67" fmla="val 871"/>
              <a:gd name="f68" fmla="val 1544"/>
              <a:gd name="f69" fmla="val 1453"/>
              <a:gd name="f70" fmla="val 1054"/>
              <a:gd name="f71" fmla="val 1361"/>
              <a:gd name="f72" fmla="val 1066"/>
              <a:gd name="f73" fmla="val 1605"/>
              <a:gd name="f74" fmla="val 1084"/>
              <a:gd name="f75" fmla="val 1849"/>
              <a:gd name="f76" fmla="val 1097"/>
              <a:gd name="f77" fmla="val 2092"/>
              <a:gd name="f78" fmla="val 1100"/>
              <a:gd name="f79" fmla="val 2147"/>
              <a:gd name="f80" fmla="val 1144"/>
              <a:gd name="f81" fmla="val 1186"/>
              <a:gd name="f82" fmla="val 1229"/>
              <a:gd name="f83" fmla="val 1270"/>
              <a:gd name="f84" fmla="val 1267"/>
              <a:gd name="f85" fmla="val 1255"/>
              <a:gd name="f86" fmla="val 1830"/>
              <a:gd name="f87" fmla="val 1237"/>
              <a:gd name="f88" fmla="val 1568"/>
              <a:gd name="f89" fmla="val 1218"/>
              <a:gd name="f90" fmla="val 1307"/>
              <a:gd name="f91" fmla="val 1334"/>
              <a:gd name="f92" fmla="val 1444"/>
              <a:gd name="f93" fmla="val 1495"/>
              <a:gd name="f94" fmla="val 1553"/>
              <a:gd name="f95" fmla="val 1593"/>
              <a:gd name="f96" fmla="val 1607"/>
              <a:gd name="f97" fmla="val 1590"/>
              <a:gd name="f98" fmla="val 1612"/>
              <a:gd name="f99" fmla="val 1608"/>
              <a:gd name="f100" fmla="val 1680"/>
              <a:gd name="f101" fmla="val 1743"/>
              <a:gd name="f102" fmla="val 1524"/>
              <a:gd name="f103" fmla="val 1675"/>
              <a:gd name="f104" fmla="val 1471"/>
              <a:gd name="f105" fmla="val 1316"/>
              <a:gd name="f106" fmla="val 1166"/>
              <a:gd name="f107" fmla="val 1584"/>
              <a:gd name="f108" fmla="val 1148"/>
              <a:gd name="f109" fmla="val 1852"/>
              <a:gd name="f110" fmla="val 1130"/>
              <a:gd name="f111" fmla="val 2120"/>
              <a:gd name="f112" fmla="val 1106"/>
              <a:gd name="f113" fmla="val 2228"/>
              <a:gd name="f114" fmla="val 2235"/>
              <a:gd name="f115" fmla="val 935"/>
              <a:gd name="f116" fmla="val 2126"/>
              <a:gd name="f117" fmla="val 2124"/>
              <a:gd name="f118" fmla="val 2122"/>
              <a:gd name="f119" fmla="val 1888"/>
              <a:gd name="f120" fmla="val 953"/>
              <a:gd name="f121" fmla="val 1657"/>
              <a:gd name="f122" fmla="val 972"/>
              <a:gd name="f123" fmla="val 1432"/>
              <a:gd name="f124" fmla="val 984"/>
              <a:gd name="f125" fmla="val 764"/>
              <a:gd name="f126" fmla="val 1708"/>
              <a:gd name="f127" fmla="val 703"/>
              <a:gd name="f128" fmla="val 1647"/>
              <a:gd name="f129" fmla="val 619"/>
              <a:gd name="f130" fmla="val 1583"/>
              <a:gd name="f131" fmla="val 1564"/>
              <a:gd name="f132" fmla="val 1545"/>
              <a:gd name="f133" fmla="val 626"/>
              <a:gd name="f134" fmla="val 1529"/>
              <a:gd name="f135" fmla="val 643"/>
              <a:gd name="f136" fmla="val 1419"/>
              <a:gd name="f137" fmla="val 752"/>
              <a:gd name="f138" fmla="val 1310"/>
              <a:gd name="f139" fmla="val 862"/>
              <a:gd name="f140" fmla="val 1200"/>
              <a:gd name="f141" fmla="val 1182"/>
              <a:gd name="f142" fmla="val 673"/>
              <a:gd name="f143" fmla="val 1158"/>
              <a:gd name="f144" fmla="val 381"/>
              <a:gd name="f145" fmla="val 1139"/>
              <a:gd name="f146" fmla="val 1133"/>
              <a:gd name="f147" fmla="val 1087"/>
              <a:gd name="f148" fmla="*/ f0 1 2236"/>
              <a:gd name="f149" fmla="*/ f1 1 2175"/>
              <a:gd name="f150" fmla="val f2"/>
              <a:gd name="f151" fmla="val f3"/>
              <a:gd name="f152" fmla="val f4"/>
              <a:gd name="f153" fmla="+- f152 0 f150"/>
              <a:gd name="f154" fmla="+- f151 0 f150"/>
              <a:gd name="f155" fmla="*/ f154 1 2236"/>
              <a:gd name="f156" fmla="*/ f153 1 2175"/>
              <a:gd name="f157" fmla="*/ f150 1 f155"/>
              <a:gd name="f158" fmla="*/ f151 1 f155"/>
              <a:gd name="f159" fmla="*/ f150 1 f156"/>
              <a:gd name="f160" fmla="*/ f152 1 f156"/>
              <a:gd name="f161" fmla="*/ f157 f148 1"/>
              <a:gd name="f162" fmla="*/ f158 f148 1"/>
              <a:gd name="f163" fmla="*/ f160 f149 1"/>
              <a:gd name="f164" fmla="*/ f159 f1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1" t="f164" r="f162" b="f163"/>
            <a:pathLst>
              <a:path w="2236" h="217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2"/>
                </a:cubicBezTo>
                <a:cubicBezTo>
                  <a:pt x="f24" y="f22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2" y="f43"/>
                  <a:pt x="f44" y="f43"/>
                </a:cubicBezTo>
                <a:cubicBezTo>
                  <a:pt x="f45" y="f43"/>
                  <a:pt x="f46" y="f43"/>
                  <a:pt x="f39" y="f43"/>
                </a:cubicBezTo>
                <a:cubicBezTo>
                  <a:pt x="f47" y="f48"/>
                  <a:pt x="f49" y="f50"/>
                  <a:pt x="f51" y="f52"/>
                </a:cubicBezTo>
                <a:lnTo>
                  <a:pt x="f51" y="f52"/>
                </a:lnTo>
                <a:cubicBezTo>
                  <a:pt x="f33" y="f53"/>
                  <a:pt x="f54" y="f55"/>
                  <a:pt x="f19" y="f56"/>
                </a:cubicBezTo>
                <a:cubicBezTo>
                  <a:pt x="f57" y="f58"/>
                  <a:pt x="f59" y="f60"/>
                  <a:pt x="f61" y="f60"/>
                </a:cubicBezTo>
                <a:cubicBezTo>
                  <a:pt x="f62" y="f60"/>
                  <a:pt x="f63" y="f64"/>
                  <a:pt x="f65" y="f66"/>
                </a:cubicBezTo>
                <a:cubicBezTo>
                  <a:pt x="f67" y="f68"/>
                  <a:pt x="f9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4"/>
                  <a:pt x="f81" y="f4"/>
                </a:cubicBezTo>
                <a:cubicBezTo>
                  <a:pt x="f82" y="f4"/>
                  <a:pt x="f83" y="f79"/>
                  <a:pt x="f84" y="f77"/>
                </a:cubicBezTo>
                <a:cubicBezTo>
                  <a:pt x="f85" y="f86"/>
                  <a:pt x="f87" y="f88"/>
                  <a:pt x="f89" y="f90"/>
                </a:cubicBezTo>
                <a:lnTo>
                  <a:pt x="f89" y="f90"/>
                </a:lnTo>
                <a:cubicBezTo>
                  <a:pt x="f91" y="f55"/>
                  <a:pt x="f92" y="f93"/>
                  <a:pt x="f94" y="f95"/>
                </a:cubicBezTo>
                <a:cubicBezTo>
                  <a:pt x="f58" y="f96"/>
                  <a:pt x="f97" y="f98"/>
                  <a:pt x="f99" y="f98"/>
                </a:cubicBezTo>
                <a:cubicBezTo>
                  <a:pt x="f100" y="f98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cubicBezTo>
                  <a:pt x="f113" y="f78"/>
                  <a:pt x="f114" y="f115"/>
                  <a:pt x="f116" y="f115"/>
                </a:cubicBezTo>
                <a:cubicBezTo>
                  <a:pt x="f117" y="f115"/>
                  <a:pt x="f118" y="f115"/>
                  <a:pt x="f111" y="f115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64" y="f125"/>
                </a:lnTo>
                <a:cubicBezTo>
                  <a:pt x="f126" y="f127"/>
                  <a:pt x="f128" y="f129"/>
                  <a:pt x="f130" y="f129"/>
                </a:cubicBezTo>
                <a:cubicBezTo>
                  <a:pt x="f131" y="f129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22"/>
                </a:cubicBezTo>
                <a:cubicBezTo>
                  <a:pt x="f141" y="f142"/>
                  <a:pt x="f143" y="f144"/>
                  <a:pt x="f145" y="f10"/>
                </a:cubicBezTo>
                <a:cubicBezTo>
                  <a:pt x="f146" y="f8"/>
                  <a:pt x="f147" y="f2"/>
                  <a:pt x="f5" y="f2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660;p32">
            <a:extLst>
              <a:ext uri="{FF2B5EF4-FFF2-40B4-BE49-F238E27FC236}">
                <a16:creationId xmlns:a16="http://schemas.microsoft.com/office/drawing/2014/main" id="{DFCB5107-3686-42FE-957F-587E7C459D9E}"/>
              </a:ext>
            </a:extLst>
          </p:cNvPr>
          <p:cNvSpPr/>
          <p:nvPr/>
        </p:nvSpPr>
        <p:spPr>
          <a:xfrm rot="10800009" flipH="1">
            <a:off x="1498079" y="4640744"/>
            <a:ext cx="277310" cy="270625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661;p32">
            <a:extLst>
              <a:ext uri="{FF2B5EF4-FFF2-40B4-BE49-F238E27FC236}">
                <a16:creationId xmlns:a16="http://schemas.microsoft.com/office/drawing/2014/main" id="{7B8F5654-E5F3-494B-B26A-D691A622D3B4}"/>
              </a:ext>
            </a:extLst>
          </p:cNvPr>
          <p:cNvSpPr/>
          <p:nvPr/>
        </p:nvSpPr>
        <p:spPr>
          <a:xfrm rot="10800009" flipH="1">
            <a:off x="7733501" y="3794796"/>
            <a:ext cx="277310" cy="270506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1"/>
              <a:gd name="f5" fmla="val 1045"/>
              <a:gd name="f6" fmla="val 1003"/>
              <a:gd name="f7" fmla="val 963"/>
              <a:gd name="f8" fmla="val 28"/>
              <a:gd name="f9" fmla="val 969"/>
              <a:gd name="f10" fmla="val 82"/>
              <a:gd name="f11" fmla="val 987"/>
              <a:gd name="f12" fmla="val 363"/>
              <a:gd name="f13" fmla="val 1006"/>
              <a:gd name="f14" fmla="val 643"/>
              <a:gd name="f15" fmla="val 1024"/>
              <a:gd name="f16" fmla="val 923"/>
              <a:gd name="f17" fmla="val 677"/>
              <a:gd name="f18" fmla="val 631"/>
              <a:gd name="f19" fmla="val 658"/>
              <a:gd name="f20" fmla="val 615"/>
              <a:gd name="f21" fmla="val 638"/>
              <a:gd name="f22" fmla="val 608"/>
              <a:gd name="f23" fmla="val 618"/>
              <a:gd name="f24" fmla="val 548"/>
              <a:gd name="f25" fmla="val 488"/>
              <a:gd name="f26" fmla="val 694"/>
              <a:gd name="f27" fmla="val 555"/>
              <a:gd name="f28" fmla="val 746"/>
              <a:gd name="f29" fmla="val 665"/>
              <a:gd name="f30" fmla="val 844"/>
              <a:gd name="f31" fmla="val 774"/>
              <a:gd name="f32" fmla="val 935"/>
              <a:gd name="f33" fmla="val 884"/>
              <a:gd name="f34" fmla="val 1026"/>
              <a:gd name="f35" fmla="val 622"/>
              <a:gd name="f36" fmla="val 1039"/>
              <a:gd name="f37" fmla="val 366"/>
              <a:gd name="f38" fmla="val 1057"/>
              <a:gd name="f39" fmla="val 110"/>
              <a:gd name="f40" fmla="val 1069"/>
              <a:gd name="f41" fmla="val 3"/>
              <a:gd name="f42" fmla="val 1075"/>
              <a:gd name="f43" fmla="val 1"/>
              <a:gd name="f44" fmla="val 1240"/>
              <a:gd name="f45" fmla="val 105"/>
              <a:gd name="f46" fmla="val 106"/>
              <a:gd name="f47" fmla="val 108"/>
              <a:gd name="f48" fmla="val 403"/>
              <a:gd name="f49" fmla="val 1227"/>
              <a:gd name="f50" fmla="val 695"/>
              <a:gd name="f51" fmla="val 1209"/>
              <a:gd name="f52" fmla="val 1191"/>
              <a:gd name="f53" fmla="val 878"/>
              <a:gd name="f54" fmla="val 1301"/>
              <a:gd name="f55" fmla="val 768"/>
              <a:gd name="f56" fmla="val 1404"/>
              <a:gd name="f57" fmla="val 1514"/>
              <a:gd name="f58" fmla="val 597"/>
              <a:gd name="f59" fmla="val 1575"/>
              <a:gd name="f60" fmla="val 656"/>
              <a:gd name="f61" fmla="val 1661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872"/>
              <a:gd name="f69" fmla="val 1544"/>
              <a:gd name="f70" fmla="val 1453"/>
              <a:gd name="f71" fmla="val 1054"/>
              <a:gd name="f72" fmla="val 1368"/>
              <a:gd name="f73" fmla="val 1067"/>
              <a:gd name="f74" fmla="val 1611"/>
              <a:gd name="f75" fmla="val 1085"/>
              <a:gd name="f76" fmla="val 1855"/>
              <a:gd name="f77" fmla="val 1097"/>
              <a:gd name="f78" fmla="val 2098"/>
              <a:gd name="f79" fmla="val 1100"/>
              <a:gd name="f80" fmla="val 2153"/>
              <a:gd name="f81" fmla="val 1144"/>
              <a:gd name="f82" fmla="val 1187"/>
              <a:gd name="f83" fmla="val 1230"/>
              <a:gd name="f84" fmla="val 1271"/>
              <a:gd name="f85" fmla="val 1268"/>
              <a:gd name="f86" fmla="val 1255"/>
              <a:gd name="f87" fmla="val 1837"/>
              <a:gd name="f88" fmla="val 1237"/>
              <a:gd name="f89" fmla="val 1219"/>
              <a:gd name="f90" fmla="val 1313"/>
              <a:gd name="f91" fmla="val 1554"/>
              <a:gd name="f92" fmla="val 1593"/>
              <a:gd name="f93" fmla="val 1572"/>
              <a:gd name="f94" fmla="val 1609"/>
              <a:gd name="f95" fmla="val 1615"/>
              <a:gd name="f96" fmla="val 1612"/>
              <a:gd name="f97" fmla="val 1682"/>
              <a:gd name="f98" fmla="val 1742"/>
              <a:gd name="f99" fmla="val 1528"/>
              <a:gd name="f100" fmla="val 1676"/>
              <a:gd name="f101" fmla="val 1471"/>
              <a:gd name="f102" fmla="val 1560"/>
              <a:gd name="f103" fmla="val 1374"/>
              <a:gd name="f104" fmla="val 1438"/>
              <a:gd name="f105" fmla="val 1270"/>
              <a:gd name="f106" fmla="val 1316"/>
              <a:gd name="f107" fmla="val 1167"/>
              <a:gd name="f108" fmla="val 1584"/>
              <a:gd name="f109" fmla="val 1148"/>
              <a:gd name="f110" fmla="val 1852"/>
              <a:gd name="f111" fmla="val 1130"/>
              <a:gd name="f112" fmla="val 2126"/>
              <a:gd name="f113" fmla="val 1112"/>
              <a:gd name="f114" fmla="val 2234"/>
              <a:gd name="f115" fmla="val 1106"/>
              <a:gd name="f116" fmla="val 941"/>
              <a:gd name="f117" fmla="val 2132"/>
              <a:gd name="f118" fmla="val 2130"/>
              <a:gd name="f119" fmla="val 2128"/>
              <a:gd name="f120" fmla="val 1895"/>
              <a:gd name="f121" fmla="val 959"/>
              <a:gd name="f122" fmla="val 1663"/>
              <a:gd name="f123" fmla="val 972"/>
              <a:gd name="f124" fmla="val 1432"/>
              <a:gd name="f125" fmla="val 990"/>
              <a:gd name="f126" fmla="val 1651"/>
              <a:gd name="f127" fmla="val 771"/>
              <a:gd name="f128" fmla="val 1712"/>
              <a:gd name="f129" fmla="val 710"/>
              <a:gd name="f130" fmla="val 623"/>
              <a:gd name="f131" fmla="val 1588"/>
              <a:gd name="f132" fmla="val 1568"/>
              <a:gd name="f133" fmla="val 1548"/>
              <a:gd name="f134" fmla="val 1529"/>
              <a:gd name="f135" fmla="val 649"/>
              <a:gd name="f136" fmla="val 1420"/>
              <a:gd name="f137" fmla="val 758"/>
              <a:gd name="f138" fmla="val 1310"/>
              <a:gd name="f139" fmla="val 868"/>
              <a:gd name="f140" fmla="val 1201"/>
              <a:gd name="f141" fmla="val 978"/>
              <a:gd name="f142" fmla="val 1182"/>
              <a:gd name="f143" fmla="val 679"/>
              <a:gd name="f144" fmla="val 1158"/>
              <a:gd name="f145" fmla="val 381"/>
              <a:gd name="f146" fmla="val 1140"/>
              <a:gd name="f147" fmla="val 1134"/>
              <a:gd name="f148" fmla="val 1088"/>
              <a:gd name="f149" fmla="*/ f0 1 2236"/>
              <a:gd name="f150" fmla="*/ f1 1 2181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1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1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2"/>
                </a:cubicBezTo>
                <a:cubicBezTo>
                  <a:pt x="f24" y="f22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4"/>
                </a:cubicBezTo>
                <a:cubicBezTo>
                  <a:pt x="f46" y="f44"/>
                  <a:pt x="f47" y="f44"/>
                  <a:pt x="f39" y="f44"/>
                </a:cubicBezTo>
                <a:cubicBezTo>
                  <a:pt x="f48" y="f49"/>
                  <a:pt x="f50" y="f51"/>
                  <a:pt x="f11" y="f52"/>
                </a:cubicBezTo>
                <a:lnTo>
                  <a:pt x="f11" y="f52"/>
                </a:lnTo>
                <a:cubicBezTo>
                  <a:pt x="f53" y="f54"/>
                  <a:pt x="f55" y="f56"/>
                  <a:pt x="f19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cubicBezTo>
                  <a:pt x="f68" y="f69"/>
                  <a:pt x="f7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4"/>
                  <a:pt x="f82" y="f4"/>
                </a:cubicBezTo>
                <a:cubicBezTo>
                  <a:pt x="f83" y="f4"/>
                  <a:pt x="f84" y="f80"/>
                  <a:pt x="f85" y="f78"/>
                </a:cubicBezTo>
                <a:cubicBezTo>
                  <a:pt x="f86" y="f87"/>
                  <a:pt x="f88" y="f59"/>
                  <a:pt x="f89" y="f90"/>
                </a:cubicBezTo>
                <a:lnTo>
                  <a:pt x="f89" y="f90"/>
                </a:lnTo>
                <a:lnTo>
                  <a:pt x="f91" y="f92"/>
                </a:lnTo>
                <a:cubicBezTo>
                  <a:pt x="f93" y="f94"/>
                  <a:pt x="f92" y="f95"/>
                  <a:pt x="f96" y="f95"/>
                </a:cubicBezTo>
                <a:cubicBezTo>
                  <a:pt x="f97" y="f95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16"/>
                  <a:pt x="f112" y="f116"/>
                </a:cubicBezTo>
                <a:cubicBezTo>
                  <a:pt x="f120" y="f121"/>
                  <a:pt x="f122" y="f123"/>
                  <a:pt x="f124" y="f125"/>
                </a:cubicBezTo>
                <a:lnTo>
                  <a:pt x="f126" y="f127"/>
                </a:lnTo>
                <a:cubicBezTo>
                  <a:pt x="f128" y="f129"/>
                  <a:pt x="f65" y="f130"/>
                  <a:pt x="f131" y="f130"/>
                </a:cubicBezTo>
                <a:cubicBezTo>
                  <a:pt x="f132" y="f130"/>
                  <a:pt x="f133" y="f18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0"/>
                </a:cubicBezTo>
                <a:cubicBezTo>
                  <a:pt x="f147" y="f8"/>
                  <a:pt x="f148" y="f2"/>
                  <a:pt x="f5" y="f2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662;p32">
            <a:extLst>
              <a:ext uri="{FF2B5EF4-FFF2-40B4-BE49-F238E27FC236}">
                <a16:creationId xmlns:a16="http://schemas.microsoft.com/office/drawing/2014/main" id="{5E868185-7634-42E6-BFDD-B7F63E5C6D2F}"/>
              </a:ext>
            </a:extLst>
          </p:cNvPr>
          <p:cNvSpPr/>
          <p:nvPr/>
        </p:nvSpPr>
        <p:spPr>
          <a:xfrm rot="10800009" flipH="1">
            <a:off x="880759" y="4140522"/>
            <a:ext cx="428350" cy="371977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663;p32">
            <a:extLst>
              <a:ext uri="{FF2B5EF4-FFF2-40B4-BE49-F238E27FC236}">
                <a16:creationId xmlns:a16="http://schemas.microsoft.com/office/drawing/2014/main" id="{1E29B8C7-D294-48AC-8D19-D24F53D61FE0}"/>
              </a:ext>
            </a:extLst>
          </p:cNvPr>
          <p:cNvSpPr/>
          <p:nvPr/>
        </p:nvSpPr>
        <p:spPr>
          <a:xfrm rot="10800009" flipH="1">
            <a:off x="8420362" y="2753148"/>
            <a:ext cx="447342" cy="463244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664;p32">
            <a:extLst>
              <a:ext uri="{FF2B5EF4-FFF2-40B4-BE49-F238E27FC236}">
                <a16:creationId xmlns:a16="http://schemas.microsoft.com/office/drawing/2014/main" id="{011283A1-29D8-4DE8-AB5D-6D8A351F3040}"/>
              </a:ext>
            </a:extLst>
          </p:cNvPr>
          <p:cNvSpPr/>
          <p:nvPr/>
        </p:nvSpPr>
        <p:spPr>
          <a:xfrm rot="10800009" flipH="1">
            <a:off x="276294" y="4320759"/>
            <a:ext cx="604473" cy="639979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665;p32">
            <a:extLst>
              <a:ext uri="{FF2B5EF4-FFF2-40B4-BE49-F238E27FC236}">
                <a16:creationId xmlns:a16="http://schemas.microsoft.com/office/drawing/2014/main" id="{004065A0-D2C9-4EE0-AE7D-20F35A8BD985}"/>
              </a:ext>
            </a:extLst>
          </p:cNvPr>
          <p:cNvSpPr/>
          <p:nvPr/>
        </p:nvSpPr>
        <p:spPr>
          <a:xfrm rot="10800009" flipH="1">
            <a:off x="354851" y="2903978"/>
            <a:ext cx="447342" cy="463244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666;p32">
            <a:extLst>
              <a:ext uri="{FF2B5EF4-FFF2-40B4-BE49-F238E27FC236}">
                <a16:creationId xmlns:a16="http://schemas.microsoft.com/office/drawing/2014/main" id="{9715A729-1E77-4C88-BA6E-01FBED81D393}"/>
              </a:ext>
            </a:extLst>
          </p:cNvPr>
          <p:cNvSpPr/>
          <p:nvPr/>
        </p:nvSpPr>
        <p:spPr>
          <a:xfrm rot="10800009" flipH="1">
            <a:off x="8590403" y="3271165"/>
            <a:ext cx="277310" cy="270625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14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_AND_TWO_COLUMNS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;p5">
            <a:extLst>
              <a:ext uri="{FF2B5EF4-FFF2-40B4-BE49-F238E27FC236}">
                <a16:creationId xmlns:a16="http://schemas.microsoft.com/office/drawing/2014/main" id="{398C4E41-B3C7-4C27-823F-BBD9B43928FA}"/>
              </a:ext>
            </a:extLst>
          </p:cNvPr>
          <p:cNvSpPr/>
          <p:nvPr/>
        </p:nvSpPr>
        <p:spPr>
          <a:xfrm>
            <a:off x="781153" y="1270202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8;p5">
            <a:extLst>
              <a:ext uri="{FF2B5EF4-FFF2-40B4-BE49-F238E27FC236}">
                <a16:creationId xmlns:a16="http://schemas.microsoft.com/office/drawing/2014/main" id="{CD46EF6C-6BD8-4453-BEAC-39CCA6B0978D}"/>
              </a:ext>
            </a:extLst>
          </p:cNvPr>
          <p:cNvSpPr/>
          <p:nvPr/>
        </p:nvSpPr>
        <p:spPr>
          <a:xfrm>
            <a:off x="3334396" y="2717999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59;p5">
            <a:extLst>
              <a:ext uri="{FF2B5EF4-FFF2-40B4-BE49-F238E27FC236}">
                <a16:creationId xmlns:a16="http://schemas.microsoft.com/office/drawing/2014/main" id="{AB18BBF5-C7C2-4D00-A6A4-C9620C0ADA18}"/>
              </a:ext>
            </a:extLst>
          </p:cNvPr>
          <p:cNvSpPr/>
          <p:nvPr/>
        </p:nvSpPr>
        <p:spPr>
          <a:xfrm>
            <a:off x="6512183" y="3672001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60;p5">
            <a:extLst>
              <a:ext uri="{FF2B5EF4-FFF2-40B4-BE49-F238E27FC236}">
                <a16:creationId xmlns:a16="http://schemas.microsoft.com/office/drawing/2014/main" id="{3F3DAF80-C898-45D3-B408-4071B0163318}"/>
              </a:ext>
            </a:extLst>
          </p:cNvPr>
          <p:cNvSpPr/>
          <p:nvPr/>
        </p:nvSpPr>
        <p:spPr>
          <a:xfrm>
            <a:off x="1159001" y="2560320"/>
            <a:ext cx="2822103" cy="204825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61;p5">
            <a:extLst>
              <a:ext uri="{FF2B5EF4-FFF2-40B4-BE49-F238E27FC236}">
                <a16:creationId xmlns:a16="http://schemas.microsoft.com/office/drawing/2014/main" id="{F5AE9D51-FDAB-42AE-9C3F-6219326C0A1A}"/>
              </a:ext>
            </a:extLst>
          </p:cNvPr>
          <p:cNvSpPr/>
          <p:nvPr/>
        </p:nvSpPr>
        <p:spPr>
          <a:xfrm>
            <a:off x="5170090" y="2560320"/>
            <a:ext cx="2822103" cy="204825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62;p5">
            <a:extLst>
              <a:ext uri="{FF2B5EF4-FFF2-40B4-BE49-F238E27FC236}">
                <a16:creationId xmlns:a16="http://schemas.microsoft.com/office/drawing/2014/main" id="{2E09C9BC-46E2-415C-BBE6-518F0CBF01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4350" y="2977204"/>
            <a:ext cx="2351397" cy="428396"/>
          </a:xfrm>
        </p:spPr>
        <p:txBody>
          <a:bodyPr anchor="ctr" anchorCtr="1"/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63;p5">
            <a:extLst>
              <a:ext uri="{FF2B5EF4-FFF2-40B4-BE49-F238E27FC236}">
                <a16:creationId xmlns:a16="http://schemas.microsoft.com/office/drawing/2014/main" id="{A4DE2068-AF79-4651-9108-AE17E2EA860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94350" y="3337203"/>
            <a:ext cx="2351397" cy="954002"/>
          </a:xfrm>
        </p:spPr>
        <p:txBody>
          <a:bodyPr anchorCtr="1"/>
          <a:lstStyle>
            <a:lvl1pPr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64;p5">
            <a:extLst>
              <a:ext uri="{FF2B5EF4-FFF2-40B4-BE49-F238E27FC236}">
                <a16:creationId xmlns:a16="http://schemas.microsoft.com/office/drawing/2014/main" id="{6E91E0AC-10B7-4346-8D92-95C799D31A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5439" y="2977204"/>
            <a:ext cx="2351397" cy="428396"/>
          </a:xfrm>
        </p:spPr>
        <p:txBody>
          <a:bodyPr anchor="ctr" anchorCtr="1"/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65;p5">
            <a:extLst>
              <a:ext uri="{FF2B5EF4-FFF2-40B4-BE49-F238E27FC236}">
                <a16:creationId xmlns:a16="http://schemas.microsoft.com/office/drawing/2014/main" id="{057C6508-FC77-4D24-9C76-7475691565B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05439" y="3337203"/>
            <a:ext cx="2351397" cy="954002"/>
          </a:xfrm>
        </p:spPr>
        <p:txBody>
          <a:bodyPr anchorCtr="1"/>
          <a:lstStyle>
            <a:lvl1pPr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66;p5">
            <a:extLst>
              <a:ext uri="{FF2B5EF4-FFF2-40B4-BE49-F238E27FC236}">
                <a16:creationId xmlns:a16="http://schemas.microsoft.com/office/drawing/2014/main" id="{E5BA92E7-385F-4F23-9D32-8E9786A27B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12" name="Google Shape;67;p5">
            <a:extLst>
              <a:ext uri="{FF2B5EF4-FFF2-40B4-BE49-F238E27FC236}">
                <a16:creationId xmlns:a16="http://schemas.microsoft.com/office/drawing/2014/main" id="{38B1E8BB-A576-461F-B89B-7D504316F223}"/>
              </a:ext>
            </a:extLst>
          </p:cNvPr>
          <p:cNvSpPr/>
          <p:nvPr/>
        </p:nvSpPr>
        <p:spPr>
          <a:xfrm>
            <a:off x="8543431" y="179322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68;p5">
            <a:extLst>
              <a:ext uri="{FF2B5EF4-FFF2-40B4-BE49-F238E27FC236}">
                <a16:creationId xmlns:a16="http://schemas.microsoft.com/office/drawing/2014/main" id="{F0027365-4334-4178-876F-B3BB921A2ABB}"/>
              </a:ext>
            </a:extLst>
          </p:cNvPr>
          <p:cNvSpPr/>
          <p:nvPr/>
        </p:nvSpPr>
        <p:spPr>
          <a:xfrm>
            <a:off x="8085947" y="690582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69;p5">
            <a:extLst>
              <a:ext uri="{FF2B5EF4-FFF2-40B4-BE49-F238E27FC236}">
                <a16:creationId xmlns:a16="http://schemas.microsoft.com/office/drawing/2014/main" id="{79E1D1DE-7D51-4064-BC3B-C179DAC05A0C}"/>
              </a:ext>
            </a:extLst>
          </p:cNvPr>
          <p:cNvSpPr/>
          <p:nvPr/>
        </p:nvSpPr>
        <p:spPr>
          <a:xfrm>
            <a:off x="7521122" y="136602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70;p5">
            <a:extLst>
              <a:ext uri="{FF2B5EF4-FFF2-40B4-BE49-F238E27FC236}">
                <a16:creationId xmlns:a16="http://schemas.microsoft.com/office/drawing/2014/main" id="{AB724859-9394-4B96-BC15-12F90A880711}"/>
              </a:ext>
            </a:extLst>
          </p:cNvPr>
          <p:cNvSpPr/>
          <p:nvPr/>
        </p:nvSpPr>
        <p:spPr>
          <a:xfrm>
            <a:off x="8795192" y="760369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71;p5">
            <a:extLst>
              <a:ext uri="{FF2B5EF4-FFF2-40B4-BE49-F238E27FC236}">
                <a16:creationId xmlns:a16="http://schemas.microsoft.com/office/drawing/2014/main" id="{BD4869AC-D53E-48DD-88BF-00ED57A6D91E}"/>
              </a:ext>
            </a:extLst>
          </p:cNvPr>
          <p:cNvSpPr/>
          <p:nvPr/>
        </p:nvSpPr>
        <p:spPr>
          <a:xfrm>
            <a:off x="8538804" y="1153323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72;p5">
            <a:extLst>
              <a:ext uri="{FF2B5EF4-FFF2-40B4-BE49-F238E27FC236}">
                <a16:creationId xmlns:a16="http://schemas.microsoft.com/office/drawing/2014/main" id="{8472CBFC-F5CF-43E4-A49C-604B52D40117}"/>
              </a:ext>
            </a:extLst>
          </p:cNvPr>
          <p:cNvSpPr/>
          <p:nvPr/>
        </p:nvSpPr>
        <p:spPr>
          <a:xfrm>
            <a:off x="131865" y="259570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73;p5">
            <a:extLst>
              <a:ext uri="{FF2B5EF4-FFF2-40B4-BE49-F238E27FC236}">
                <a16:creationId xmlns:a16="http://schemas.microsoft.com/office/drawing/2014/main" id="{3530C71A-487A-4DA9-B2E2-95EF57C9793D}"/>
              </a:ext>
            </a:extLst>
          </p:cNvPr>
          <p:cNvSpPr/>
          <p:nvPr/>
        </p:nvSpPr>
        <p:spPr>
          <a:xfrm>
            <a:off x="846185" y="203106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74;p5">
            <a:extLst>
              <a:ext uri="{FF2B5EF4-FFF2-40B4-BE49-F238E27FC236}">
                <a16:creationId xmlns:a16="http://schemas.microsoft.com/office/drawing/2014/main" id="{008B404F-0BBC-4006-B4A2-D8C1FF979F76}"/>
              </a:ext>
            </a:extLst>
          </p:cNvPr>
          <p:cNvSpPr/>
          <p:nvPr/>
        </p:nvSpPr>
        <p:spPr>
          <a:xfrm>
            <a:off x="529382" y="825154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75;p5">
            <a:extLst>
              <a:ext uri="{FF2B5EF4-FFF2-40B4-BE49-F238E27FC236}">
                <a16:creationId xmlns:a16="http://schemas.microsoft.com/office/drawing/2014/main" id="{7F5B2B14-6C20-4DA5-AD51-40C2D4C6C689}"/>
              </a:ext>
            </a:extLst>
          </p:cNvPr>
          <p:cNvSpPr/>
          <p:nvPr/>
        </p:nvSpPr>
        <p:spPr>
          <a:xfrm>
            <a:off x="140488" y="1153323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76;p5">
            <a:extLst>
              <a:ext uri="{FF2B5EF4-FFF2-40B4-BE49-F238E27FC236}">
                <a16:creationId xmlns:a16="http://schemas.microsoft.com/office/drawing/2014/main" id="{F415CC1E-579B-44D2-8C81-1225F3E44F7C}"/>
              </a:ext>
            </a:extLst>
          </p:cNvPr>
          <p:cNvSpPr/>
          <p:nvPr/>
        </p:nvSpPr>
        <p:spPr>
          <a:xfrm>
            <a:off x="1033052" y="452253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77;p5">
            <a:extLst>
              <a:ext uri="{FF2B5EF4-FFF2-40B4-BE49-F238E27FC236}">
                <a16:creationId xmlns:a16="http://schemas.microsoft.com/office/drawing/2014/main" id="{5EFE8320-2C20-415C-8983-C77A8712172A}"/>
              </a:ext>
            </a:extLst>
          </p:cNvPr>
          <p:cNvSpPr/>
          <p:nvPr/>
        </p:nvSpPr>
        <p:spPr>
          <a:xfrm rot="10799991">
            <a:off x="333765" y="4801568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78;p5">
            <a:extLst>
              <a:ext uri="{FF2B5EF4-FFF2-40B4-BE49-F238E27FC236}">
                <a16:creationId xmlns:a16="http://schemas.microsoft.com/office/drawing/2014/main" id="{A7DE9535-8A26-4922-8858-10F360B3F3E3}"/>
              </a:ext>
            </a:extLst>
          </p:cNvPr>
          <p:cNvSpPr/>
          <p:nvPr/>
        </p:nvSpPr>
        <p:spPr>
          <a:xfrm rot="10799991">
            <a:off x="654125" y="4198303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79;p5">
            <a:extLst>
              <a:ext uri="{FF2B5EF4-FFF2-40B4-BE49-F238E27FC236}">
                <a16:creationId xmlns:a16="http://schemas.microsoft.com/office/drawing/2014/main" id="{54C2F71F-032D-44DD-988B-034693909B29}"/>
              </a:ext>
            </a:extLst>
          </p:cNvPr>
          <p:cNvSpPr/>
          <p:nvPr/>
        </p:nvSpPr>
        <p:spPr>
          <a:xfrm rot="10799991">
            <a:off x="484558" y="2949287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80;p5">
            <a:extLst>
              <a:ext uri="{FF2B5EF4-FFF2-40B4-BE49-F238E27FC236}">
                <a16:creationId xmlns:a16="http://schemas.microsoft.com/office/drawing/2014/main" id="{20B22E48-2B13-4BDE-9EEA-750E7C494E74}"/>
              </a:ext>
            </a:extLst>
          </p:cNvPr>
          <p:cNvSpPr/>
          <p:nvPr/>
        </p:nvSpPr>
        <p:spPr>
          <a:xfrm rot="10799991">
            <a:off x="146898" y="4268098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Google Shape;81;p5">
            <a:extLst>
              <a:ext uri="{FF2B5EF4-FFF2-40B4-BE49-F238E27FC236}">
                <a16:creationId xmlns:a16="http://schemas.microsoft.com/office/drawing/2014/main" id="{B4447893-2190-4859-98A3-8E13919A2811}"/>
              </a:ext>
            </a:extLst>
          </p:cNvPr>
          <p:cNvSpPr/>
          <p:nvPr/>
        </p:nvSpPr>
        <p:spPr>
          <a:xfrm rot="10799991">
            <a:off x="201259" y="3693572"/>
            <a:ext cx="388912" cy="379695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Google Shape;82;p5">
            <a:extLst>
              <a:ext uri="{FF2B5EF4-FFF2-40B4-BE49-F238E27FC236}">
                <a16:creationId xmlns:a16="http://schemas.microsoft.com/office/drawing/2014/main" id="{3A7099F4-718A-4495-85AC-9234D7BD2E35}"/>
              </a:ext>
            </a:extLst>
          </p:cNvPr>
          <p:cNvSpPr/>
          <p:nvPr/>
        </p:nvSpPr>
        <p:spPr>
          <a:xfrm rot="10799991">
            <a:off x="8590961" y="4546460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Google Shape;83;p5">
            <a:extLst>
              <a:ext uri="{FF2B5EF4-FFF2-40B4-BE49-F238E27FC236}">
                <a16:creationId xmlns:a16="http://schemas.microsoft.com/office/drawing/2014/main" id="{335B0CD3-84F6-4044-B146-ED5D0D1385B9}"/>
              </a:ext>
            </a:extLst>
          </p:cNvPr>
          <p:cNvSpPr/>
          <p:nvPr/>
        </p:nvSpPr>
        <p:spPr>
          <a:xfrm rot="10799991">
            <a:off x="8095915" y="4825361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Google Shape;84;p5">
            <a:extLst>
              <a:ext uri="{FF2B5EF4-FFF2-40B4-BE49-F238E27FC236}">
                <a16:creationId xmlns:a16="http://schemas.microsoft.com/office/drawing/2014/main" id="{5D393821-A2A6-48FF-98A0-34CB7388F515}"/>
              </a:ext>
            </a:extLst>
          </p:cNvPr>
          <p:cNvSpPr/>
          <p:nvPr/>
        </p:nvSpPr>
        <p:spPr>
          <a:xfrm rot="10799991">
            <a:off x="8347814" y="4155737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Google Shape;85;p5">
            <a:extLst>
              <a:ext uri="{FF2B5EF4-FFF2-40B4-BE49-F238E27FC236}">
                <a16:creationId xmlns:a16="http://schemas.microsoft.com/office/drawing/2014/main" id="{E3B89DAE-8D4F-4AA6-98A4-9328D0B58CA7}"/>
              </a:ext>
            </a:extLst>
          </p:cNvPr>
          <p:cNvSpPr/>
          <p:nvPr/>
        </p:nvSpPr>
        <p:spPr>
          <a:xfrm rot="10799991">
            <a:off x="8599584" y="3735570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32627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seando en el gusanito - Juegos mecánicos para niños / Mishelle Jaziel -  YouTube">
            <a:extLst>
              <a:ext uri="{FF2B5EF4-FFF2-40B4-BE49-F238E27FC236}">
                <a16:creationId xmlns:a16="http://schemas.microsoft.com/office/drawing/2014/main" id="{C668296D-FBD6-4344-B308-DA0E9E47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4878966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75255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o 47">
            <a:extLst>
              <a:ext uri="{FF2B5EF4-FFF2-40B4-BE49-F238E27FC236}">
                <a16:creationId xmlns:a16="http://schemas.microsoft.com/office/drawing/2014/main" id="{E8827F3C-8CCE-45A5-A7FE-780FD2C434F5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6858000"/>
              <a:gd name="f8" fmla="val 151397"/>
              <a:gd name="f9" fmla="val 135355"/>
              <a:gd name="f10" fmla="val 408072"/>
              <a:gd name="f11" fmla="val 6562224"/>
              <a:gd name="f12" fmla="val 12056645"/>
              <a:gd name="f13" fmla="val 6738687"/>
              <a:gd name="f14" fmla="val 11783929"/>
              <a:gd name="f15" fmla="val 408071"/>
              <a:gd name="f16" fmla="+- 0 0 -90"/>
              <a:gd name="f17" fmla="*/ f3 1 12192000"/>
              <a:gd name="f18" fmla="*/ f4 1 6858000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12192000"/>
              <a:gd name="f27" fmla="*/ f23 1 6858000"/>
              <a:gd name="f28" fmla="*/ 0 f24 1"/>
              <a:gd name="f29" fmla="*/ 0 f23 1"/>
              <a:gd name="f30" fmla="*/ 12192000 f24 1"/>
              <a:gd name="f31" fmla="*/ 6858000 f23 1"/>
              <a:gd name="f32" fmla="*/ 151397 f24 1"/>
              <a:gd name="f33" fmla="*/ 135355 f23 1"/>
              <a:gd name="f34" fmla="*/ 12056645 f24 1"/>
              <a:gd name="f35" fmla="*/ 6738687 f23 1"/>
              <a:gd name="f36" fmla="*/ 408072 f24 1"/>
              <a:gd name="f37" fmla="*/ 6562224 f23 1"/>
              <a:gd name="f38" fmla="*/ 11783929 f24 1"/>
              <a:gd name="f39" fmla="*/ 408071 f23 1"/>
              <a:gd name="f40" fmla="+- f25 0 f1"/>
              <a:gd name="f41" fmla="*/ f28 1 12192000"/>
              <a:gd name="f42" fmla="*/ f29 1 6858000"/>
              <a:gd name="f43" fmla="*/ f30 1 12192000"/>
              <a:gd name="f44" fmla="*/ f31 1 6858000"/>
              <a:gd name="f45" fmla="*/ f32 1 12192000"/>
              <a:gd name="f46" fmla="*/ f33 1 6858000"/>
              <a:gd name="f47" fmla="*/ f34 1 12192000"/>
              <a:gd name="f48" fmla="*/ f35 1 6858000"/>
              <a:gd name="f49" fmla="*/ f36 1 12192000"/>
              <a:gd name="f50" fmla="*/ f37 1 6858000"/>
              <a:gd name="f51" fmla="*/ f38 1 12192000"/>
              <a:gd name="f52" fmla="*/ f39 1 6858000"/>
              <a:gd name="f53" fmla="*/ f19 1 f26"/>
              <a:gd name="f54" fmla="*/ f20 1 f26"/>
              <a:gd name="f55" fmla="*/ f19 1 f27"/>
              <a:gd name="f56" fmla="*/ f21 1 f27"/>
              <a:gd name="f57" fmla="*/ f41 1 f26"/>
              <a:gd name="f58" fmla="*/ f42 1 f27"/>
              <a:gd name="f59" fmla="*/ f43 1 f26"/>
              <a:gd name="f60" fmla="*/ f44 1 f27"/>
              <a:gd name="f61" fmla="*/ f45 1 f26"/>
              <a:gd name="f62" fmla="*/ f46 1 f27"/>
              <a:gd name="f63" fmla="*/ f49 1 f26"/>
              <a:gd name="f64" fmla="*/ f50 1 f27"/>
              <a:gd name="f65" fmla="*/ f47 1 f26"/>
              <a:gd name="f66" fmla="*/ f48 1 f27"/>
              <a:gd name="f67" fmla="*/ f51 1 f26"/>
              <a:gd name="f68" fmla="*/ f52 1 f27"/>
              <a:gd name="f69" fmla="*/ f53 f17 1"/>
              <a:gd name="f70" fmla="*/ f54 f17 1"/>
              <a:gd name="f71" fmla="*/ f56 f18 1"/>
              <a:gd name="f72" fmla="*/ f55 f18 1"/>
              <a:gd name="f73" fmla="*/ f57 f17 1"/>
              <a:gd name="f74" fmla="*/ f58 f18 1"/>
              <a:gd name="f75" fmla="*/ f59 f17 1"/>
              <a:gd name="f76" fmla="*/ f60 f18 1"/>
              <a:gd name="f77" fmla="*/ f61 f17 1"/>
              <a:gd name="f78" fmla="*/ f62 f18 1"/>
              <a:gd name="f79" fmla="*/ f63 f17 1"/>
              <a:gd name="f80" fmla="*/ f64 f18 1"/>
              <a:gd name="f81" fmla="*/ f65 f17 1"/>
              <a:gd name="f82" fmla="*/ f66 f18 1"/>
              <a:gd name="f83" fmla="*/ f67 f17 1"/>
              <a:gd name="f84" fmla="*/ f6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73" y="f74"/>
              </a:cxn>
              <a:cxn ang="f40">
                <a:pos x="f75" y="f74"/>
              </a:cxn>
              <a:cxn ang="f40">
                <a:pos x="f75" y="f76"/>
              </a:cxn>
              <a:cxn ang="f40">
                <a:pos x="f73" y="f76"/>
              </a:cxn>
              <a:cxn ang="f40">
                <a:pos x="f73" y="f74"/>
              </a:cxn>
              <a:cxn ang="f40">
                <a:pos x="f77" y="f78"/>
              </a:cxn>
              <a:cxn ang="f40">
                <a:pos x="f79" y="f80"/>
              </a:cxn>
              <a:cxn ang="f40">
                <a:pos x="f81" y="f82"/>
              </a:cxn>
              <a:cxn ang="f40">
                <a:pos x="f83" y="f84"/>
              </a:cxn>
              <a:cxn ang="f40">
                <a:pos x="f77" y="f78"/>
              </a:cxn>
            </a:cxnLst>
            <a:rect l="f69" t="f72" r="f70" b="f71"/>
            <a:pathLst>
              <a:path w="12192000" h="6858000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  <a:moveTo>
                  <a:pt x="f8" y="f9"/>
                </a:move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8" y="f9"/>
                </a:lnTo>
                <a:close/>
              </a:path>
            </a:pathLst>
          </a:custGeom>
          <a:solidFill>
            <a:srgbClr val="F19E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41355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761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83B1F2A-2BFF-4390-A287-559A30A46F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7829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31FBCBD-A709-4244-B01B-F8C38D65F6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000000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47AEC56-2F9C-452E-A7A8-385FA2D28616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AB11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4062681-1892-4C7E-A01E-5B73F8FD459A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D58488C9-C41D-4725-88B8-714870EA355B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B0EA1176-CC76-4F3B-AFF2-69E885E9079B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CB132205-DA61-42AF-8871-E52D8B3B8129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E9A8B48D-94BA-4BAF-A027-E3F6E1976C9D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8901B4E4-9712-4BC3-B3CF-541A26876883}"/>
              </a:ext>
            </a:extLst>
          </p:cNvPr>
          <p:cNvSpPr txBox="1"/>
          <p:nvPr/>
        </p:nvSpPr>
        <p:spPr>
          <a:xfrm>
            <a:off x="683248" y="301643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B8FAB0B4-96B2-417A-ADC1-A7BC247CB498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7C35E2AE-C276-4129-823C-E6012F5F5BC6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FE750FAC-89D0-4095-A075-5497DBFBD3D6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7BE15589-4C0F-4189-8B2B-5315A6C68C3D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922F9A5B-4EC5-4E58-B043-1D25EC509909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026AC955-DD35-4C0D-B94D-03B798A89D63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9B2F3BD-F4D4-44B7-B0D6-4443D32511A1}"/>
              </a:ext>
            </a:extLst>
          </p:cNvPr>
          <p:cNvSpPr/>
          <p:nvPr/>
        </p:nvSpPr>
        <p:spPr>
          <a:xfrm rot="5400013">
            <a:off x="1948929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571028B9-BAD2-4BD0-B931-6FE71972B6E0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2DB18C4D-2CBB-40F0-9C37-444340C3E6C3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19BD7D66-A35F-4703-A640-B3D2CC677E46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AA53C6E4-DF1E-4BE4-BA45-02E26F502959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5AB30ECB-ED18-4362-B7C6-5A92D90AAF7A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AB117"/>
            </a:solidFill>
            <a:ln w="228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E0C3CD0A-F879-4759-A56B-2142D3675B26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659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1015EA7-4937-4387-8924-110701CCB2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2056" y="254632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EE7D98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31267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6">
            <a:extLst>
              <a:ext uri="{FF2B5EF4-FFF2-40B4-BE49-F238E27FC236}">
                <a16:creationId xmlns:a16="http://schemas.microsoft.com/office/drawing/2014/main" id="{905E91EB-06C4-4F32-85E4-A3A3A9079C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381003"/>
            <a:ext cx="6071396" cy="48420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88;p6">
            <a:extLst>
              <a:ext uri="{FF2B5EF4-FFF2-40B4-BE49-F238E27FC236}">
                <a16:creationId xmlns:a16="http://schemas.microsoft.com/office/drawing/2014/main" id="{B79B0B99-1EDB-42BA-87B3-271A118E42AA}"/>
              </a:ext>
            </a:extLst>
          </p:cNvPr>
          <p:cNvSpPr/>
          <p:nvPr/>
        </p:nvSpPr>
        <p:spPr>
          <a:xfrm>
            <a:off x="8543431" y="179322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89;p6">
            <a:extLst>
              <a:ext uri="{FF2B5EF4-FFF2-40B4-BE49-F238E27FC236}">
                <a16:creationId xmlns:a16="http://schemas.microsoft.com/office/drawing/2014/main" id="{899D77AC-5A2F-4A85-AE30-708643C64D59}"/>
              </a:ext>
            </a:extLst>
          </p:cNvPr>
          <p:cNvSpPr/>
          <p:nvPr/>
        </p:nvSpPr>
        <p:spPr>
          <a:xfrm>
            <a:off x="8619271" y="701061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90;p6">
            <a:extLst>
              <a:ext uri="{FF2B5EF4-FFF2-40B4-BE49-F238E27FC236}">
                <a16:creationId xmlns:a16="http://schemas.microsoft.com/office/drawing/2014/main" id="{B471FDFA-EF57-4E7B-90E3-632D03B60F5B}"/>
              </a:ext>
            </a:extLst>
          </p:cNvPr>
          <p:cNvSpPr/>
          <p:nvPr/>
        </p:nvSpPr>
        <p:spPr>
          <a:xfrm>
            <a:off x="7521122" y="136602"/>
            <a:ext cx="457328" cy="4842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91;p6">
            <a:extLst>
              <a:ext uri="{FF2B5EF4-FFF2-40B4-BE49-F238E27FC236}">
                <a16:creationId xmlns:a16="http://schemas.microsoft.com/office/drawing/2014/main" id="{3633E2C3-0691-4780-BFF7-8C604BBBD4CC}"/>
              </a:ext>
            </a:extLst>
          </p:cNvPr>
          <p:cNvSpPr/>
          <p:nvPr/>
        </p:nvSpPr>
        <p:spPr>
          <a:xfrm>
            <a:off x="8575883" y="1314788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92;p6">
            <a:extLst>
              <a:ext uri="{FF2B5EF4-FFF2-40B4-BE49-F238E27FC236}">
                <a16:creationId xmlns:a16="http://schemas.microsoft.com/office/drawing/2014/main" id="{98E72B67-9D1B-48E8-ABE3-A6A4376EC9F8}"/>
              </a:ext>
            </a:extLst>
          </p:cNvPr>
          <p:cNvSpPr/>
          <p:nvPr/>
        </p:nvSpPr>
        <p:spPr>
          <a:xfrm>
            <a:off x="8154518" y="620804"/>
            <a:ext cx="388903" cy="379512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12650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p7">
            <a:extLst>
              <a:ext uri="{FF2B5EF4-FFF2-40B4-BE49-F238E27FC236}">
                <a16:creationId xmlns:a16="http://schemas.microsoft.com/office/drawing/2014/main" id="{8E2E2E05-C067-4F57-93AD-A24FB31EC2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381003"/>
            <a:ext cx="3162004" cy="48420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95;p7">
            <a:extLst>
              <a:ext uri="{FF2B5EF4-FFF2-40B4-BE49-F238E27FC236}">
                <a16:creationId xmlns:a16="http://schemas.microsoft.com/office/drawing/2014/main" id="{BBF9FE03-0EC1-43A5-BADC-05AF99701BC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1196" y="1573554"/>
            <a:ext cx="3470404" cy="303510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96;p7">
            <a:extLst>
              <a:ext uri="{FF2B5EF4-FFF2-40B4-BE49-F238E27FC236}">
                <a16:creationId xmlns:a16="http://schemas.microsoft.com/office/drawing/2014/main" id="{9D27E062-6F81-449B-AF89-FA0468CF93B9}"/>
              </a:ext>
            </a:extLst>
          </p:cNvPr>
          <p:cNvSpPr/>
          <p:nvPr/>
        </p:nvSpPr>
        <p:spPr>
          <a:xfrm>
            <a:off x="3334387" y="710059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97;p7">
            <a:extLst>
              <a:ext uri="{FF2B5EF4-FFF2-40B4-BE49-F238E27FC236}">
                <a16:creationId xmlns:a16="http://schemas.microsoft.com/office/drawing/2014/main" id="{262B28E8-6169-4581-BEBF-FBB74EA588CE}"/>
              </a:ext>
            </a:extLst>
          </p:cNvPr>
          <p:cNvSpPr/>
          <p:nvPr/>
        </p:nvSpPr>
        <p:spPr>
          <a:xfrm>
            <a:off x="8461272" y="226944"/>
            <a:ext cx="293458" cy="286380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98;p7">
            <a:extLst>
              <a:ext uri="{FF2B5EF4-FFF2-40B4-BE49-F238E27FC236}">
                <a16:creationId xmlns:a16="http://schemas.microsoft.com/office/drawing/2014/main" id="{759C22E0-F207-429C-B128-E581450B4CB1}"/>
              </a:ext>
            </a:extLst>
          </p:cNvPr>
          <p:cNvSpPr/>
          <p:nvPr/>
        </p:nvSpPr>
        <p:spPr>
          <a:xfrm>
            <a:off x="7846000" y="539505"/>
            <a:ext cx="453295" cy="393630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99;p7">
            <a:extLst>
              <a:ext uri="{FF2B5EF4-FFF2-40B4-BE49-F238E27FC236}">
                <a16:creationId xmlns:a16="http://schemas.microsoft.com/office/drawing/2014/main" id="{C409E673-4A9D-4944-AA27-DC40ED6EDAFD}"/>
              </a:ext>
            </a:extLst>
          </p:cNvPr>
          <p:cNvSpPr/>
          <p:nvPr/>
        </p:nvSpPr>
        <p:spPr>
          <a:xfrm>
            <a:off x="6909124" y="187964"/>
            <a:ext cx="639677" cy="677241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00;p7">
            <a:extLst>
              <a:ext uri="{FF2B5EF4-FFF2-40B4-BE49-F238E27FC236}">
                <a16:creationId xmlns:a16="http://schemas.microsoft.com/office/drawing/2014/main" id="{9F1DE072-F2BD-4062-B210-5FAE183049E1}"/>
              </a:ext>
            </a:extLst>
          </p:cNvPr>
          <p:cNvSpPr/>
          <p:nvPr/>
        </p:nvSpPr>
        <p:spPr>
          <a:xfrm>
            <a:off x="8754721" y="904204"/>
            <a:ext cx="217828" cy="230931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01;p7">
            <a:extLst>
              <a:ext uri="{FF2B5EF4-FFF2-40B4-BE49-F238E27FC236}">
                <a16:creationId xmlns:a16="http://schemas.microsoft.com/office/drawing/2014/main" id="{EC007462-91C2-4DC0-998A-AA49CA720346}"/>
              </a:ext>
            </a:extLst>
          </p:cNvPr>
          <p:cNvSpPr/>
          <p:nvPr/>
        </p:nvSpPr>
        <p:spPr>
          <a:xfrm>
            <a:off x="8551386" y="1573563"/>
            <a:ext cx="453313" cy="442569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02;p7">
            <a:extLst>
              <a:ext uri="{FF2B5EF4-FFF2-40B4-BE49-F238E27FC236}">
                <a16:creationId xmlns:a16="http://schemas.microsoft.com/office/drawing/2014/main" id="{D782E672-2B0E-4311-84C5-28FDECA6C38B}"/>
              </a:ext>
            </a:extLst>
          </p:cNvPr>
          <p:cNvSpPr/>
          <p:nvPr/>
        </p:nvSpPr>
        <p:spPr>
          <a:xfrm>
            <a:off x="8371304" y="4509482"/>
            <a:ext cx="473394" cy="49020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03;p7">
            <a:extLst>
              <a:ext uri="{FF2B5EF4-FFF2-40B4-BE49-F238E27FC236}">
                <a16:creationId xmlns:a16="http://schemas.microsoft.com/office/drawing/2014/main" id="{6DC4D2A1-8B9C-432C-8711-BA3EA7D1DAC3}"/>
              </a:ext>
            </a:extLst>
          </p:cNvPr>
          <p:cNvSpPr/>
          <p:nvPr/>
        </p:nvSpPr>
        <p:spPr>
          <a:xfrm>
            <a:off x="8754721" y="2538346"/>
            <a:ext cx="217828" cy="230931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04;p7">
            <a:extLst>
              <a:ext uri="{FF2B5EF4-FFF2-40B4-BE49-F238E27FC236}">
                <a16:creationId xmlns:a16="http://schemas.microsoft.com/office/drawing/2014/main" id="{532AEEF2-5CB5-4065-9F5F-FA73BD941DBE}"/>
              </a:ext>
            </a:extLst>
          </p:cNvPr>
          <p:cNvSpPr/>
          <p:nvPr/>
        </p:nvSpPr>
        <p:spPr>
          <a:xfrm>
            <a:off x="8371286" y="3932139"/>
            <a:ext cx="293458" cy="286380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05;p7">
            <a:extLst>
              <a:ext uri="{FF2B5EF4-FFF2-40B4-BE49-F238E27FC236}">
                <a16:creationId xmlns:a16="http://schemas.microsoft.com/office/drawing/2014/main" id="{0347109E-06A5-451B-8F8B-85EC21E0CE06}"/>
              </a:ext>
            </a:extLst>
          </p:cNvPr>
          <p:cNvSpPr/>
          <p:nvPr/>
        </p:nvSpPr>
        <p:spPr>
          <a:xfrm>
            <a:off x="7874273" y="4608576"/>
            <a:ext cx="217828" cy="230931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38963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8">
            <a:extLst>
              <a:ext uri="{FF2B5EF4-FFF2-40B4-BE49-F238E27FC236}">
                <a16:creationId xmlns:a16="http://schemas.microsoft.com/office/drawing/2014/main" id="{713AD606-A918-457C-AD16-89466D35D4E7}"/>
              </a:ext>
            </a:extLst>
          </p:cNvPr>
          <p:cNvSpPr/>
          <p:nvPr/>
        </p:nvSpPr>
        <p:spPr>
          <a:xfrm>
            <a:off x="-48252" y="-72722"/>
            <a:ext cx="8728231" cy="3086310"/>
          </a:xfrm>
          <a:custGeom>
            <a:avLst/>
            <a:gdLst>
              <a:gd name="f0" fmla="val w"/>
              <a:gd name="f1" fmla="val h"/>
              <a:gd name="f2" fmla="val 0"/>
              <a:gd name="f3" fmla="val 47638"/>
              <a:gd name="f4" fmla="val 30553"/>
              <a:gd name="f5" fmla="val 46596"/>
              <a:gd name="f6" fmla="val 1"/>
              <a:gd name="f7" fmla="val 20953"/>
              <a:gd name="f8" fmla="val 30552"/>
              <a:gd name="f9" fmla="*/ f0 1 47638"/>
              <a:gd name="f10" fmla="*/ f1 1 30553"/>
              <a:gd name="f11" fmla="val f2"/>
              <a:gd name="f12" fmla="val f3"/>
              <a:gd name="f13" fmla="val f4"/>
              <a:gd name="f14" fmla="+- f13 0 f11"/>
              <a:gd name="f15" fmla="+- f12 0 f11"/>
              <a:gd name="f16" fmla="*/ f15 1 47638"/>
              <a:gd name="f17" fmla="*/ f14 1 30553"/>
              <a:gd name="f18" fmla="*/ f11 1 f16"/>
              <a:gd name="f19" fmla="*/ f12 1 f16"/>
              <a:gd name="f20" fmla="*/ f11 1 f17"/>
              <a:gd name="f21" fmla="*/ f13 1 f17"/>
              <a:gd name="f22" fmla="*/ f18 f9 1"/>
              <a:gd name="f23" fmla="*/ f19 f9 1"/>
              <a:gd name="f24" fmla="*/ f21 f10 1"/>
              <a:gd name="f25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47638" h="30553">
                <a:moveTo>
                  <a:pt x="f5" y="f2"/>
                </a:moveTo>
                <a:lnTo>
                  <a:pt x="f6" y="f7"/>
                </a:lnTo>
                <a:lnTo>
                  <a:pt x="f6" y="f8"/>
                </a:lnTo>
                <a:lnTo>
                  <a:pt x="f3" y="f2"/>
                </a:ln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08;p8">
            <a:extLst>
              <a:ext uri="{FF2B5EF4-FFF2-40B4-BE49-F238E27FC236}">
                <a16:creationId xmlns:a16="http://schemas.microsoft.com/office/drawing/2014/main" id="{D9100CEE-0C77-4049-9165-80543FFCCD72}"/>
              </a:ext>
            </a:extLst>
          </p:cNvPr>
          <p:cNvSpPr/>
          <p:nvPr/>
        </p:nvSpPr>
        <p:spPr>
          <a:xfrm>
            <a:off x="-172108" y="-72722"/>
            <a:ext cx="9212671" cy="5288944"/>
          </a:xfrm>
          <a:custGeom>
            <a:avLst/>
            <a:gdLst>
              <a:gd name="f0" fmla="val w"/>
              <a:gd name="f1" fmla="val h"/>
              <a:gd name="f2" fmla="val 0"/>
              <a:gd name="f3" fmla="val 50282"/>
              <a:gd name="f4" fmla="val 52358"/>
              <a:gd name="f5" fmla="val 49447"/>
              <a:gd name="f6" fmla="val 1"/>
              <a:gd name="f7" fmla="val 40164"/>
              <a:gd name="f8" fmla="val 7730"/>
              <a:gd name="f9" fmla="val 50281"/>
              <a:gd name="f10" fmla="*/ f0 1 50282"/>
              <a:gd name="f11" fmla="*/ f1 1 52358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50282"/>
              <a:gd name="f18" fmla="*/ f15 1 52358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50282" h="52358">
                <a:moveTo>
                  <a:pt x="f5" y="f2"/>
                </a:moveTo>
                <a:lnTo>
                  <a:pt x="f6" y="f7"/>
                </a:lnTo>
                <a:lnTo>
                  <a:pt x="f6" y="f4"/>
                </a:lnTo>
                <a:lnTo>
                  <a:pt x="f8" y="f4"/>
                </a:lnTo>
                <a:lnTo>
                  <a:pt x="f9" y="f2"/>
                </a:ln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09;p8">
            <a:extLst>
              <a:ext uri="{FF2B5EF4-FFF2-40B4-BE49-F238E27FC236}">
                <a16:creationId xmlns:a16="http://schemas.microsoft.com/office/drawing/2014/main" id="{9D10E107-FF0A-41CE-8C47-C6FEC8EE0B3A}"/>
              </a:ext>
            </a:extLst>
          </p:cNvPr>
          <p:cNvSpPr/>
          <p:nvPr/>
        </p:nvSpPr>
        <p:spPr>
          <a:xfrm>
            <a:off x="3497223" y="-72722"/>
            <a:ext cx="5818884" cy="5288944"/>
          </a:xfrm>
          <a:custGeom>
            <a:avLst/>
            <a:gdLst>
              <a:gd name="f0" fmla="val w"/>
              <a:gd name="f1" fmla="val h"/>
              <a:gd name="f2" fmla="val 0"/>
              <a:gd name="f3" fmla="val 31759"/>
              <a:gd name="f4" fmla="val 52358"/>
              <a:gd name="f5" fmla="val 31070"/>
              <a:gd name="f6" fmla="val 1"/>
              <a:gd name="f7" fmla="val 12383"/>
              <a:gd name="f8" fmla="*/ f0 1 31759"/>
              <a:gd name="f9" fmla="*/ f1 1 52358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31759"/>
              <a:gd name="f16" fmla="*/ f13 1 52358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1759" h="52358">
                <a:moveTo>
                  <a:pt x="f5" y="f2"/>
                </a:moveTo>
                <a:lnTo>
                  <a:pt x="f6" y="f4"/>
                </a:lnTo>
                <a:lnTo>
                  <a:pt x="f7" y="f4"/>
                </a:lnTo>
                <a:lnTo>
                  <a:pt x="f3" y="f2"/>
                </a:ln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10;p8">
            <a:extLst>
              <a:ext uri="{FF2B5EF4-FFF2-40B4-BE49-F238E27FC236}">
                <a16:creationId xmlns:a16="http://schemas.microsoft.com/office/drawing/2014/main" id="{1359D4CF-A8C4-442E-AF6E-6D9A19BCDCF4}"/>
              </a:ext>
            </a:extLst>
          </p:cNvPr>
          <p:cNvSpPr/>
          <p:nvPr/>
        </p:nvSpPr>
        <p:spPr>
          <a:xfrm>
            <a:off x="700924" y="573502"/>
            <a:ext cx="6356698" cy="4035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11;p8">
            <a:extLst>
              <a:ext uri="{FF2B5EF4-FFF2-40B4-BE49-F238E27FC236}">
                <a16:creationId xmlns:a16="http://schemas.microsoft.com/office/drawing/2014/main" id="{1904EBFC-2E2C-4185-90B7-170CD4EABD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2401" y="719998"/>
            <a:ext cx="5319302" cy="3704398"/>
          </a:xfrm>
        </p:spPr>
        <p:txBody>
          <a:bodyPr anchor="ctr"/>
          <a:lstStyle>
            <a:lvl1pPr>
              <a:defRPr sz="57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112;p8">
            <a:extLst>
              <a:ext uri="{FF2B5EF4-FFF2-40B4-BE49-F238E27FC236}">
                <a16:creationId xmlns:a16="http://schemas.microsoft.com/office/drawing/2014/main" id="{E1CDB9C7-2639-4DD8-A8FC-7AFBDD7DD213}"/>
              </a:ext>
            </a:extLst>
          </p:cNvPr>
          <p:cNvSpPr/>
          <p:nvPr/>
        </p:nvSpPr>
        <p:spPr>
          <a:xfrm rot="10800009" flipH="1">
            <a:off x="8335076" y="4341955"/>
            <a:ext cx="396675" cy="387120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13;p8">
            <a:extLst>
              <a:ext uri="{FF2B5EF4-FFF2-40B4-BE49-F238E27FC236}">
                <a16:creationId xmlns:a16="http://schemas.microsoft.com/office/drawing/2014/main" id="{AFD3A688-4545-4300-9F0B-7129928E45D9}"/>
              </a:ext>
            </a:extLst>
          </p:cNvPr>
          <p:cNvSpPr/>
          <p:nvPr/>
        </p:nvSpPr>
        <p:spPr>
          <a:xfrm rot="10800009" flipH="1">
            <a:off x="8346542" y="3480480"/>
            <a:ext cx="612730" cy="532080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14;p8">
            <a:extLst>
              <a:ext uri="{FF2B5EF4-FFF2-40B4-BE49-F238E27FC236}">
                <a16:creationId xmlns:a16="http://schemas.microsoft.com/office/drawing/2014/main" id="{02C10905-16A3-47E1-A0DE-0F4B0C6BA043}"/>
              </a:ext>
            </a:extLst>
          </p:cNvPr>
          <p:cNvSpPr/>
          <p:nvPr/>
        </p:nvSpPr>
        <p:spPr>
          <a:xfrm rot="10800009" flipH="1">
            <a:off x="7057631" y="4154064"/>
            <a:ext cx="720547" cy="762902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15;p8">
            <a:extLst>
              <a:ext uri="{FF2B5EF4-FFF2-40B4-BE49-F238E27FC236}">
                <a16:creationId xmlns:a16="http://schemas.microsoft.com/office/drawing/2014/main" id="{477FA359-AAB3-43D2-B89F-4720A25BE282}"/>
              </a:ext>
            </a:extLst>
          </p:cNvPr>
          <p:cNvSpPr/>
          <p:nvPr/>
        </p:nvSpPr>
        <p:spPr>
          <a:xfrm rot="10800009" flipH="1">
            <a:off x="8008452" y="2701411"/>
            <a:ext cx="294436" cy="312157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16;p8">
            <a:extLst>
              <a:ext uri="{FF2B5EF4-FFF2-40B4-BE49-F238E27FC236}">
                <a16:creationId xmlns:a16="http://schemas.microsoft.com/office/drawing/2014/main" id="{98E3D955-3D68-47C8-A4C7-1501BFDBFF14}"/>
              </a:ext>
            </a:extLst>
          </p:cNvPr>
          <p:cNvSpPr/>
          <p:nvPr/>
        </p:nvSpPr>
        <p:spPr>
          <a:xfrm rot="10800009" flipH="1">
            <a:off x="7281613" y="3088935"/>
            <a:ext cx="612739" cy="597962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17;p8">
            <a:extLst>
              <a:ext uri="{FF2B5EF4-FFF2-40B4-BE49-F238E27FC236}">
                <a16:creationId xmlns:a16="http://schemas.microsoft.com/office/drawing/2014/main" id="{DDBFCAA8-DB3F-4D77-BC26-983F53CDAC2A}"/>
              </a:ext>
            </a:extLst>
          </p:cNvPr>
          <p:cNvSpPr/>
          <p:nvPr/>
        </p:nvSpPr>
        <p:spPr>
          <a:xfrm rot="10800009" flipH="1">
            <a:off x="8430777" y="1799950"/>
            <a:ext cx="558350" cy="591150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18;p8">
            <a:extLst>
              <a:ext uri="{FF2B5EF4-FFF2-40B4-BE49-F238E27FC236}">
                <a16:creationId xmlns:a16="http://schemas.microsoft.com/office/drawing/2014/main" id="{38D3D087-8316-4EB4-A36D-88390412EA61}"/>
              </a:ext>
            </a:extLst>
          </p:cNvPr>
          <p:cNvSpPr/>
          <p:nvPr/>
        </p:nvSpPr>
        <p:spPr>
          <a:xfrm rot="10800009" flipH="1">
            <a:off x="178171" y="77952"/>
            <a:ext cx="555296" cy="482217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119;p8">
            <a:extLst>
              <a:ext uri="{FF2B5EF4-FFF2-40B4-BE49-F238E27FC236}">
                <a16:creationId xmlns:a16="http://schemas.microsoft.com/office/drawing/2014/main" id="{B01EA8CC-F151-4BE2-8983-D0368D6C4F7D}"/>
              </a:ext>
            </a:extLst>
          </p:cNvPr>
          <p:cNvSpPr/>
          <p:nvPr/>
        </p:nvSpPr>
        <p:spPr>
          <a:xfrm rot="10800009" flipH="1">
            <a:off x="878711" y="187910"/>
            <a:ext cx="244373" cy="259076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20;p8">
            <a:extLst>
              <a:ext uri="{FF2B5EF4-FFF2-40B4-BE49-F238E27FC236}">
                <a16:creationId xmlns:a16="http://schemas.microsoft.com/office/drawing/2014/main" id="{B7E37E29-4398-4CC3-9D2C-88001459C26C}"/>
              </a:ext>
            </a:extLst>
          </p:cNvPr>
          <p:cNvSpPr/>
          <p:nvPr/>
        </p:nvSpPr>
        <p:spPr>
          <a:xfrm rot="10800009" flipH="1">
            <a:off x="286198" y="629509"/>
            <a:ext cx="329220" cy="321292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21;p8">
            <a:extLst>
              <a:ext uri="{FF2B5EF4-FFF2-40B4-BE49-F238E27FC236}">
                <a16:creationId xmlns:a16="http://schemas.microsoft.com/office/drawing/2014/main" id="{FC17D282-65A0-492B-81C6-150B20776898}"/>
              </a:ext>
            </a:extLst>
          </p:cNvPr>
          <p:cNvSpPr/>
          <p:nvPr/>
        </p:nvSpPr>
        <p:spPr>
          <a:xfrm rot="10800009" flipH="1">
            <a:off x="8746099" y="1223860"/>
            <a:ext cx="294436" cy="312157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122;p8">
            <a:extLst>
              <a:ext uri="{FF2B5EF4-FFF2-40B4-BE49-F238E27FC236}">
                <a16:creationId xmlns:a16="http://schemas.microsoft.com/office/drawing/2014/main" id="{A6393B00-DC2E-4D95-BC4D-C14DF020FFDD}"/>
              </a:ext>
            </a:extLst>
          </p:cNvPr>
          <p:cNvSpPr/>
          <p:nvPr/>
        </p:nvSpPr>
        <p:spPr>
          <a:xfrm rot="10800009" flipH="1">
            <a:off x="8544619" y="2783506"/>
            <a:ext cx="495924" cy="483973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3856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9">
            <a:extLst>
              <a:ext uri="{FF2B5EF4-FFF2-40B4-BE49-F238E27FC236}">
                <a16:creationId xmlns:a16="http://schemas.microsoft.com/office/drawing/2014/main" id="{0984F468-0852-4B07-9938-F6F2CED476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2" y="1058847"/>
            <a:ext cx="4476902" cy="1016401"/>
          </a:xfrm>
        </p:spPr>
        <p:txBody>
          <a:bodyPr tIns="0" rIns="0" bIns="0" anchor="ctr"/>
          <a:lstStyle>
            <a:lvl1pPr>
              <a:defRPr sz="4000"/>
            </a:lvl1pPr>
          </a:lstStyle>
          <a:p>
            <a:pPr lvl="0"/>
            <a:endParaRPr lang="es-PE"/>
          </a:p>
        </p:txBody>
      </p:sp>
      <p:sp>
        <p:nvSpPr>
          <p:cNvPr id="3" name="Google Shape;125;p9">
            <a:extLst>
              <a:ext uri="{FF2B5EF4-FFF2-40B4-BE49-F238E27FC236}">
                <a16:creationId xmlns:a16="http://schemas.microsoft.com/office/drawing/2014/main" id="{15F7E893-6057-45FF-9770-9EE1D2CE129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222" y="2030050"/>
            <a:ext cx="3724799" cy="2178603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65112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bg>
      <p:bgPr>
        <a:solidFill>
          <a:srgbClr val="FFE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;p11">
            <a:extLst>
              <a:ext uri="{FF2B5EF4-FFF2-40B4-BE49-F238E27FC236}">
                <a16:creationId xmlns:a16="http://schemas.microsoft.com/office/drawing/2014/main" id="{21448951-F3E7-4A4B-9E5C-A66400ED5343}"/>
              </a:ext>
            </a:extLst>
          </p:cNvPr>
          <p:cNvSpPr/>
          <p:nvPr/>
        </p:nvSpPr>
        <p:spPr>
          <a:xfrm>
            <a:off x="3316473" y="447662"/>
            <a:ext cx="2707328" cy="677241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131;p11">
            <a:extLst>
              <a:ext uri="{FF2B5EF4-FFF2-40B4-BE49-F238E27FC236}">
                <a16:creationId xmlns:a16="http://schemas.microsoft.com/office/drawing/2014/main" id="{206A904E-60B2-4AF3-A7E0-41B3A9A2D6A0}"/>
              </a:ext>
            </a:extLst>
          </p:cNvPr>
          <p:cNvGrpSpPr/>
          <p:nvPr/>
        </p:nvGrpSpPr>
        <p:grpSpPr>
          <a:xfrm>
            <a:off x="6760515" y="312651"/>
            <a:ext cx="2276197" cy="2225686"/>
            <a:chOff x="6760515" y="312651"/>
            <a:chExt cx="2276197" cy="2225686"/>
          </a:xfrm>
        </p:grpSpPr>
        <p:sp>
          <p:nvSpPr>
            <p:cNvPr id="4" name="Google Shape;132;p11">
              <a:extLst>
                <a:ext uri="{FF2B5EF4-FFF2-40B4-BE49-F238E27FC236}">
                  <a16:creationId xmlns:a16="http://schemas.microsoft.com/office/drawing/2014/main" id="{1EA54792-EF65-4DCB-B88F-E8891E3421F5}"/>
                </a:ext>
              </a:extLst>
            </p:cNvPr>
            <p:cNvSpPr/>
            <p:nvPr/>
          </p:nvSpPr>
          <p:spPr>
            <a:xfrm>
              <a:off x="7267065" y="762929"/>
              <a:ext cx="1275011" cy="12738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40"/>
                <a:gd name="f4" fmla="val 6634"/>
                <a:gd name="f5" fmla="val 3320"/>
                <a:gd name="f6" fmla="val 1486"/>
                <a:gd name="f7" fmla="val 1481"/>
                <a:gd name="f8" fmla="val 3314"/>
                <a:gd name="f9" fmla="val 5147"/>
                <a:gd name="f10" fmla="val 5153"/>
                <a:gd name="f11" fmla="val 6639"/>
                <a:gd name="f12" fmla="*/ f0 1 6640"/>
                <a:gd name="f13" fmla="*/ f1 1 66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640"/>
                <a:gd name="f20" fmla="*/ f17 1 66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640" h="663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F5C0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33;p11">
              <a:extLst>
                <a:ext uri="{FF2B5EF4-FFF2-40B4-BE49-F238E27FC236}">
                  <a16:creationId xmlns:a16="http://schemas.microsoft.com/office/drawing/2014/main" id="{E1C436BF-505F-438B-9556-CBA5B0C03FA1}"/>
                </a:ext>
              </a:extLst>
            </p:cNvPr>
            <p:cNvSpPr/>
            <p:nvPr/>
          </p:nvSpPr>
          <p:spPr>
            <a:xfrm>
              <a:off x="7471754" y="325517"/>
              <a:ext cx="276121" cy="3569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38"/>
                <a:gd name="f4" fmla="val 1859"/>
                <a:gd name="f5" fmla="val 414"/>
                <a:gd name="f6" fmla="val 1"/>
                <a:gd name="f7" fmla="val 362"/>
                <a:gd name="f8" fmla="val 309"/>
                <a:gd name="f9" fmla="val 31"/>
                <a:gd name="f10" fmla="val 299"/>
                <a:gd name="f11" fmla="val 86"/>
                <a:gd name="f12" fmla="val 225"/>
                <a:gd name="f13" fmla="val 494"/>
                <a:gd name="f14" fmla="val 158"/>
                <a:gd name="f15" fmla="val 908"/>
                <a:gd name="f16" fmla="val 85"/>
                <a:gd name="f17" fmla="val 1316"/>
                <a:gd name="f18" fmla="val 61"/>
                <a:gd name="f19" fmla="val 1462"/>
                <a:gd name="f20" fmla="val 1645"/>
                <a:gd name="f21" fmla="val 98"/>
                <a:gd name="f22" fmla="val 1773"/>
                <a:gd name="f23" fmla="val 142"/>
                <a:gd name="f24" fmla="val 1833"/>
                <a:gd name="f25" fmla="val 199"/>
                <a:gd name="f26" fmla="val 1856"/>
                <a:gd name="f27" fmla="val 261"/>
                <a:gd name="f28" fmla="val 293"/>
                <a:gd name="f29" fmla="val 326"/>
                <a:gd name="f30" fmla="val 1850"/>
                <a:gd name="f31" fmla="val 359"/>
                <a:gd name="f32" fmla="val 1840"/>
                <a:gd name="f33" fmla="val 375"/>
                <a:gd name="f34" fmla="val 1852"/>
                <a:gd name="f35" fmla="val 391"/>
                <a:gd name="f36" fmla="val 1858"/>
                <a:gd name="f37" fmla="val 410"/>
                <a:gd name="f38" fmla="val 420"/>
                <a:gd name="f39" fmla="val 432"/>
                <a:gd name="f40" fmla="val 445"/>
                <a:gd name="f41" fmla="val 737"/>
                <a:gd name="f42" fmla="val 1791"/>
                <a:gd name="f43" fmla="val 1029"/>
                <a:gd name="f44" fmla="val 1724"/>
                <a:gd name="f45" fmla="val 1322"/>
                <a:gd name="f46" fmla="val 1657"/>
                <a:gd name="f47" fmla="val 1389"/>
                <a:gd name="f48" fmla="val 1548"/>
                <a:gd name="f49" fmla="val 1395"/>
                <a:gd name="f50" fmla="val 1487"/>
                <a:gd name="f51" fmla="val 1060"/>
                <a:gd name="f52" fmla="val 1036"/>
                <a:gd name="f53" fmla="val 768"/>
                <a:gd name="f54" fmla="val 561"/>
                <a:gd name="f55" fmla="val 512"/>
                <a:gd name="f56" fmla="val 55"/>
                <a:gd name="f57" fmla="val 493"/>
                <a:gd name="f58" fmla="val 18"/>
                <a:gd name="f59" fmla="val 454"/>
                <a:gd name="f60" fmla="*/ f0 1 1438"/>
                <a:gd name="f61" fmla="*/ f1 1 1859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438"/>
                <a:gd name="f68" fmla="*/ f65 1 1859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438" h="18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26"/>
                    <a:pt x="f40" y="f34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20"/>
                    <a:pt x="f3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F5C0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34;p11">
              <a:extLst>
                <a:ext uri="{FF2B5EF4-FFF2-40B4-BE49-F238E27FC236}">
                  <a16:creationId xmlns:a16="http://schemas.microsoft.com/office/drawing/2014/main" id="{D40B94DC-BD18-4CBA-95CD-35025A59AD1A}"/>
                </a:ext>
              </a:extLst>
            </p:cNvPr>
            <p:cNvSpPr/>
            <p:nvPr/>
          </p:nvSpPr>
          <p:spPr>
            <a:xfrm>
              <a:off x="8021317" y="312651"/>
              <a:ext cx="246741" cy="3684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5"/>
                <a:gd name="f4" fmla="val 1919"/>
                <a:gd name="f5" fmla="val 1156"/>
                <a:gd name="f6" fmla="val 1130"/>
                <a:gd name="f7" fmla="val 1105"/>
                <a:gd name="f8" fmla="val 9"/>
                <a:gd name="f9" fmla="val 1085"/>
                <a:gd name="f10" fmla="val 31"/>
                <a:gd name="f11" fmla="val 251"/>
                <a:gd name="f12" fmla="val 963"/>
                <a:gd name="f13" fmla="val 153"/>
                <a:gd name="f14" fmla="val 1072"/>
                <a:gd name="f15" fmla="val 1"/>
                <a:gd name="f16" fmla="val 1194"/>
                <a:gd name="f17" fmla="val 19"/>
                <a:gd name="f18" fmla="val 1359"/>
                <a:gd name="f19" fmla="val 1468"/>
                <a:gd name="f20" fmla="val 110"/>
                <a:gd name="f21" fmla="val 1529"/>
                <a:gd name="f22" fmla="val 202"/>
                <a:gd name="f23" fmla="val 1554"/>
                <a:gd name="f24" fmla="val 214"/>
                <a:gd name="f25" fmla="val 1578"/>
                <a:gd name="f26" fmla="val 238"/>
                <a:gd name="f27" fmla="val 1602"/>
                <a:gd name="f28" fmla="val 269"/>
                <a:gd name="f29" fmla="val 1608"/>
                <a:gd name="f30" fmla="val 555"/>
                <a:gd name="f31" fmla="val 1712"/>
                <a:gd name="f32" fmla="val 835"/>
                <a:gd name="f33" fmla="val 1809"/>
                <a:gd name="f34" fmla="val 1115"/>
                <a:gd name="f35" fmla="val 1913"/>
                <a:gd name="f36" fmla="val 1126"/>
                <a:gd name="f37" fmla="val 1917"/>
                <a:gd name="f38" fmla="val 1137"/>
                <a:gd name="f39" fmla="val 1918"/>
                <a:gd name="f40" fmla="val 1147"/>
                <a:gd name="f41" fmla="val 1208"/>
                <a:gd name="f42" fmla="val 1273"/>
                <a:gd name="f43" fmla="val 1865"/>
                <a:gd name="f44" fmla="val 1268"/>
                <a:gd name="f45" fmla="val 1803"/>
                <a:gd name="f46" fmla="val 1225"/>
                <a:gd name="f47" fmla="val 1243"/>
                <a:gd name="f48" fmla="val 1231"/>
                <a:gd name="f49" fmla="val 683"/>
                <a:gd name="f50" fmla="val 1280"/>
                <a:gd name="f51" fmla="val 122"/>
                <a:gd name="f52" fmla="val 1284"/>
                <a:gd name="f53" fmla="val 54"/>
                <a:gd name="f54" fmla="val 1219"/>
                <a:gd name="f55" fmla="*/ f0 1 1285"/>
                <a:gd name="f56" fmla="*/ f1 1 191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285"/>
                <a:gd name="f63" fmla="*/ f60 1 191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285" h="191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0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F5C0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35;p11">
              <a:extLst>
                <a:ext uri="{FF2B5EF4-FFF2-40B4-BE49-F238E27FC236}">
                  <a16:creationId xmlns:a16="http://schemas.microsoft.com/office/drawing/2014/main" id="{B1DA4C8E-52FA-493A-83DA-BCC07FA85FE1}"/>
                </a:ext>
              </a:extLst>
            </p:cNvPr>
            <p:cNvSpPr/>
            <p:nvPr/>
          </p:nvSpPr>
          <p:spPr>
            <a:xfrm>
              <a:off x="8435495" y="655597"/>
              <a:ext cx="349858" cy="3174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2"/>
                <a:gd name="f4" fmla="val 1653"/>
                <a:gd name="f5" fmla="val 1683"/>
                <a:gd name="f6" fmla="val 1"/>
                <a:gd name="f7" fmla="val 1675"/>
                <a:gd name="f8" fmla="val 1666"/>
                <a:gd name="f9" fmla="val 2"/>
                <a:gd name="f10" fmla="val 1657"/>
                <a:gd name="f11" fmla="val 5"/>
                <a:gd name="f12" fmla="val 1255"/>
                <a:gd name="f13" fmla="val 121"/>
                <a:gd name="f14" fmla="val 853"/>
                <a:gd name="f15" fmla="val 237"/>
                <a:gd name="f16" fmla="val 457"/>
                <a:gd name="f17" fmla="val 352"/>
                <a:gd name="f18" fmla="val 317"/>
                <a:gd name="f19" fmla="val 395"/>
                <a:gd name="f20" fmla="val 122"/>
                <a:gd name="f21" fmla="val 413"/>
                <a:gd name="f22" fmla="val 49"/>
                <a:gd name="f23" fmla="val 559"/>
                <a:gd name="f24" fmla="val 663"/>
                <a:gd name="f25" fmla="val 37"/>
                <a:gd name="f26" fmla="val 754"/>
                <a:gd name="f27" fmla="val 104"/>
                <a:gd name="f28" fmla="val 827"/>
                <a:gd name="f29" fmla="val 97"/>
                <a:gd name="f30" fmla="val 852"/>
                <a:gd name="f31" fmla="val 882"/>
                <a:gd name="f32" fmla="val 128"/>
                <a:gd name="f33" fmla="val 907"/>
                <a:gd name="f34" fmla="val 688"/>
                <a:gd name="f35" fmla="val 1613"/>
                <a:gd name="f36" fmla="val 709"/>
                <a:gd name="f37" fmla="val 1639"/>
                <a:gd name="f38" fmla="val 743"/>
                <a:gd name="f39" fmla="val 777"/>
                <a:gd name="f40" fmla="val 814"/>
                <a:gd name="f41" fmla="val 1636"/>
                <a:gd name="f42" fmla="val 871"/>
                <a:gd name="f43" fmla="val 1601"/>
                <a:gd name="f44" fmla="val 1133"/>
                <a:gd name="f45" fmla="val 1102"/>
                <a:gd name="f46" fmla="val 1431"/>
                <a:gd name="f47" fmla="val 633"/>
                <a:gd name="f48" fmla="val 1772"/>
                <a:gd name="f49" fmla="val 182"/>
                <a:gd name="f50" fmla="val 116"/>
                <a:gd name="f51" fmla="val 1763"/>
                <a:gd name="f52" fmla="*/ f0 1 1822"/>
                <a:gd name="f53" fmla="*/ f1 1 1653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1822"/>
                <a:gd name="f60" fmla="*/ f57 1 1653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822" h="165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" y="f24"/>
                    <a:pt x="f25" y="f26"/>
                    <a:pt x="f27" y="f28"/>
                  </a:cubicBezTo>
                  <a:cubicBezTo>
                    <a:pt x="f29" y="f30"/>
                    <a:pt x="f27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3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3" y="f50"/>
                    <a:pt x="f51" y="f6"/>
                    <a:pt x="f5" y="f6"/>
                  </a:cubicBezTo>
                  <a:close/>
                </a:path>
              </a:pathLst>
            </a:custGeom>
            <a:solidFill>
              <a:srgbClr val="F5C0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36;p11">
              <a:extLst>
                <a:ext uri="{FF2B5EF4-FFF2-40B4-BE49-F238E27FC236}">
                  <a16:creationId xmlns:a16="http://schemas.microsoft.com/office/drawing/2014/main" id="{8586B785-EC0B-4A30-BBFE-F7E1697FA7A7}"/>
                </a:ext>
              </a:extLst>
            </p:cNvPr>
            <p:cNvSpPr/>
            <p:nvPr/>
          </p:nvSpPr>
          <p:spPr>
            <a:xfrm>
              <a:off x="8676293" y="1139479"/>
              <a:ext cx="360419" cy="263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77"/>
                <a:gd name="f4" fmla="val 1371"/>
                <a:gd name="f5" fmla="val 261"/>
                <a:gd name="f6" fmla="val 1"/>
                <a:gd name="f7" fmla="val 213"/>
                <a:gd name="f8" fmla="val 166"/>
                <a:gd name="f9" fmla="val 11"/>
                <a:gd name="f10" fmla="val 123"/>
                <a:gd name="f11" fmla="val 37"/>
                <a:gd name="f12" fmla="val 25"/>
                <a:gd name="f13" fmla="val 98"/>
                <a:gd name="f14" fmla="val 13"/>
                <a:gd name="f15" fmla="val 196"/>
                <a:gd name="f16" fmla="val 31"/>
                <a:gd name="f17" fmla="val 293"/>
                <a:gd name="f18" fmla="val 311"/>
                <a:gd name="f19" fmla="val 342"/>
                <a:gd name="f20" fmla="val 7"/>
                <a:gd name="f21" fmla="val 378"/>
                <a:gd name="f22" fmla="val 677"/>
                <a:gd name="f23" fmla="val 74"/>
                <a:gd name="f24" fmla="val 969"/>
                <a:gd name="f25" fmla="val 104"/>
                <a:gd name="f26" fmla="val 1268"/>
                <a:gd name="f27" fmla="val 114"/>
                <a:gd name="f28" fmla="val 1325"/>
                <a:gd name="f29" fmla="val 172"/>
                <a:gd name="f30" fmla="val 225"/>
                <a:gd name="f31" fmla="val 241"/>
                <a:gd name="f32" fmla="val 255"/>
                <a:gd name="f33" fmla="val 1367"/>
                <a:gd name="f34" fmla="val 269"/>
                <a:gd name="f35" fmla="val 1359"/>
                <a:gd name="f36" fmla="val 756"/>
                <a:gd name="f37" fmla="val 1073"/>
                <a:gd name="f38" fmla="val 1262"/>
                <a:gd name="f39" fmla="val 835"/>
                <a:gd name="f40" fmla="val 1785"/>
                <a:gd name="f41" fmla="val 634"/>
                <a:gd name="f42" fmla="val 598"/>
                <a:gd name="f43" fmla="val 445"/>
                <a:gd name="f44" fmla="val 1779"/>
                <a:gd name="f45" fmla="val 421"/>
                <a:gd name="f46" fmla="val 1383"/>
                <a:gd name="f47" fmla="val 305"/>
                <a:gd name="f48" fmla="val 981"/>
                <a:gd name="f49" fmla="val 190"/>
                <a:gd name="f50" fmla="val 579"/>
                <a:gd name="f51" fmla="val 80"/>
                <a:gd name="f52" fmla="val 483"/>
                <a:gd name="f53" fmla="val 51"/>
                <a:gd name="f54" fmla="val 369"/>
                <a:gd name="f55" fmla="*/ f0 1 1877"/>
                <a:gd name="f56" fmla="*/ f1 1 137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877"/>
                <a:gd name="f63" fmla="*/ f60 1 137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877" h="13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4" y="f18"/>
                    <a:pt x="f6" y="f19"/>
                    <a:pt x="f20" y="f21"/>
                  </a:cubicBezTo>
                  <a:cubicBezTo>
                    <a:pt x="f11" y="f22"/>
                    <a:pt x="f23" y="f24"/>
                    <a:pt x="f25" y="f26"/>
                  </a:cubicBezTo>
                  <a:cubicBezTo>
                    <a:pt x="f27" y="f28"/>
                    <a:pt x="f29" y="f4"/>
                    <a:pt x="f30" y="f4"/>
                  </a:cubicBezTo>
                  <a:cubicBezTo>
                    <a:pt x="f31" y="f4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3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6"/>
                    <a:pt x="f5" y="f6"/>
                  </a:cubicBezTo>
                  <a:close/>
                </a:path>
              </a:pathLst>
            </a:custGeom>
            <a:solidFill>
              <a:srgbClr val="F5C0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37;p11">
              <a:extLst>
                <a:ext uri="{FF2B5EF4-FFF2-40B4-BE49-F238E27FC236}">
                  <a16:creationId xmlns:a16="http://schemas.microsoft.com/office/drawing/2014/main" id="{63FB5ACF-217E-49DD-AB78-9DA5EA23F6C9}"/>
                </a:ext>
              </a:extLst>
            </p:cNvPr>
            <p:cNvSpPr/>
            <p:nvPr/>
          </p:nvSpPr>
          <p:spPr>
            <a:xfrm>
              <a:off x="8579321" y="1607432"/>
              <a:ext cx="377125" cy="2671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64"/>
                <a:gd name="f4" fmla="val 1391"/>
                <a:gd name="f5" fmla="val 695"/>
                <a:gd name="f6" fmla="val 585"/>
                <a:gd name="f7" fmla="val 518"/>
                <a:gd name="f8" fmla="val 73"/>
                <a:gd name="f9" fmla="val 481"/>
                <a:gd name="f10" fmla="val 165"/>
                <a:gd name="f11" fmla="val 457"/>
                <a:gd name="f12" fmla="val 177"/>
                <a:gd name="f13" fmla="val 433"/>
                <a:gd name="f14" fmla="val 195"/>
                <a:gd name="f15" fmla="val 414"/>
                <a:gd name="f16" fmla="val 226"/>
                <a:gd name="f17" fmla="val 286"/>
                <a:gd name="f18" fmla="val 494"/>
                <a:gd name="f19" fmla="val 159"/>
                <a:gd name="f20" fmla="val 768"/>
                <a:gd name="f21" fmla="val 31"/>
                <a:gd name="f22" fmla="val 1036"/>
                <a:gd name="f23" fmla="val 1097"/>
                <a:gd name="f24" fmla="val 43"/>
                <a:gd name="f25" fmla="val 1194"/>
                <a:gd name="f26" fmla="val 122"/>
                <a:gd name="f27" fmla="val 682"/>
                <a:gd name="f28" fmla="val 1212"/>
                <a:gd name="f29" fmla="val 1237"/>
                <a:gd name="f30" fmla="val 1279"/>
                <a:gd name="f31" fmla="val 1791"/>
                <a:gd name="f32" fmla="val 1389"/>
                <a:gd name="f33" fmla="val 1797"/>
                <a:gd name="f34" fmla="val 1390"/>
                <a:gd name="f35" fmla="val 1803"/>
                <a:gd name="f36" fmla="val 1809"/>
                <a:gd name="f37" fmla="val 1893"/>
                <a:gd name="f38" fmla="val 1963"/>
                <a:gd name="f39" fmla="val 1274"/>
                <a:gd name="f40" fmla="val 1901"/>
                <a:gd name="f41" fmla="val 1200"/>
                <a:gd name="f42" fmla="val 1620"/>
                <a:gd name="f43" fmla="val 896"/>
                <a:gd name="f44" fmla="val 1340"/>
                <a:gd name="f45" fmla="val 1060"/>
                <a:gd name="f46" fmla="val 274"/>
                <a:gd name="f47" fmla="val 963"/>
                <a:gd name="f48" fmla="val 171"/>
                <a:gd name="f49" fmla="val 859"/>
                <a:gd name="f50" fmla="*/ f0 1 1964"/>
                <a:gd name="f51" fmla="*/ f1 1 1391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1964"/>
                <a:gd name="f58" fmla="*/ f55 1 1391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964" h="139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" y="f23"/>
                    <a:pt x="f24" y="f25"/>
                    <a:pt x="f26" y="f25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9"/>
                    <a:pt x="f40" y="f41"/>
                  </a:cubicBezTo>
                  <a:cubicBezTo>
                    <a:pt x="f42" y="f43"/>
                    <a:pt x="f44" y="f6"/>
                    <a:pt x="f45" y="f46"/>
                  </a:cubicBezTo>
                  <a:cubicBezTo>
                    <a:pt x="f47" y="f48"/>
                    <a:pt x="f49" y="f2"/>
                    <a:pt x="f5" y="f2"/>
                  </a:cubicBezTo>
                  <a:close/>
                </a:path>
              </a:pathLst>
            </a:custGeom>
            <a:solidFill>
              <a:srgbClr val="F5C0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38;p11">
              <a:extLst>
                <a:ext uri="{FF2B5EF4-FFF2-40B4-BE49-F238E27FC236}">
                  <a16:creationId xmlns:a16="http://schemas.microsoft.com/office/drawing/2014/main" id="{F8D536CE-D0D7-48AF-B60E-BBECEC1102DC}"/>
                </a:ext>
              </a:extLst>
            </p:cNvPr>
            <p:cNvSpPr/>
            <p:nvPr/>
          </p:nvSpPr>
          <p:spPr>
            <a:xfrm>
              <a:off x="8251737" y="1998183"/>
              <a:ext cx="303388" cy="349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80"/>
                <a:gd name="f4" fmla="val 1818"/>
                <a:gd name="f5" fmla="val 1070"/>
                <a:gd name="f6" fmla="val 1"/>
                <a:gd name="f7" fmla="val 1015"/>
                <a:gd name="f8" fmla="val 962"/>
                <a:gd name="f9" fmla="val 24"/>
                <a:gd name="f10" fmla="val 914"/>
                <a:gd name="f11" fmla="val 60"/>
                <a:gd name="f12" fmla="val 908"/>
                <a:gd name="f13" fmla="val 59"/>
                <a:gd name="f14" fmla="val 902"/>
                <a:gd name="f15" fmla="val 58"/>
                <a:gd name="f16" fmla="val 895"/>
                <a:gd name="f17" fmla="val 875"/>
                <a:gd name="f18" fmla="val 852"/>
                <a:gd name="f19" fmla="val 65"/>
                <a:gd name="f20" fmla="val 829"/>
                <a:gd name="f21" fmla="val 79"/>
                <a:gd name="f22" fmla="val 579"/>
                <a:gd name="f23" fmla="val 237"/>
                <a:gd name="f24" fmla="val 324"/>
                <a:gd name="f25" fmla="val 395"/>
                <a:gd name="f26" fmla="val 68"/>
                <a:gd name="f27" fmla="val 560"/>
                <a:gd name="f28" fmla="val 13"/>
                <a:gd name="f29" fmla="val 596"/>
                <a:gd name="f30" fmla="val 700"/>
                <a:gd name="f31" fmla="val 62"/>
                <a:gd name="f32" fmla="val 743"/>
                <a:gd name="f33" fmla="val 531"/>
                <a:gd name="f34" fmla="val 1059"/>
                <a:gd name="f35" fmla="val 969"/>
                <a:gd name="f36" fmla="val 1407"/>
                <a:gd name="f37" fmla="val 1377"/>
                <a:gd name="f38" fmla="val 1790"/>
                <a:gd name="f39" fmla="val 1396"/>
                <a:gd name="f40" fmla="val 1809"/>
                <a:gd name="f41" fmla="val 1421"/>
                <a:gd name="f42" fmla="val 1817"/>
                <a:gd name="f43" fmla="val 1446"/>
                <a:gd name="f44" fmla="val 1510"/>
                <a:gd name="f45" fmla="val 1579"/>
                <a:gd name="f46" fmla="val 1763"/>
                <a:gd name="f47" fmla="val 1566"/>
                <a:gd name="f48" fmla="val 1693"/>
                <a:gd name="f49" fmla="val 1493"/>
                <a:gd name="f50" fmla="val 1285"/>
                <a:gd name="f51" fmla="val 1420"/>
                <a:gd name="f52" fmla="val 871"/>
                <a:gd name="f53" fmla="val 1347"/>
                <a:gd name="f54" fmla="val 462"/>
                <a:gd name="f55" fmla="val 1322"/>
                <a:gd name="f56" fmla="val 322"/>
                <a:gd name="f57" fmla="val 121"/>
                <a:gd name="f58" fmla="val 1182"/>
                <a:gd name="f59" fmla="val 36"/>
                <a:gd name="f60" fmla="val 1145"/>
                <a:gd name="f61" fmla="val 11"/>
                <a:gd name="f62" fmla="val 1108"/>
                <a:gd name="f63" fmla="*/ f0 1 1580"/>
                <a:gd name="f64" fmla="*/ f1 1 181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580"/>
                <a:gd name="f71" fmla="*/ f68 1 181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580" h="18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6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5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F5C0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39;p11">
              <a:extLst>
                <a:ext uri="{FF2B5EF4-FFF2-40B4-BE49-F238E27FC236}">
                  <a16:creationId xmlns:a16="http://schemas.microsoft.com/office/drawing/2014/main" id="{825E8D8E-8CC9-42C9-A5BF-EDB44D48CC95}"/>
                </a:ext>
              </a:extLst>
            </p:cNvPr>
            <p:cNvSpPr/>
            <p:nvPr/>
          </p:nvSpPr>
          <p:spPr>
            <a:xfrm>
              <a:off x="7809707" y="2188671"/>
              <a:ext cx="273817" cy="349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6"/>
                <a:gd name="f4" fmla="val 1821"/>
                <a:gd name="f5" fmla="val 1036"/>
                <a:gd name="f6" fmla="val 737"/>
                <a:gd name="f7" fmla="val 439"/>
                <a:gd name="f8" fmla="val 134"/>
                <a:gd name="f9" fmla="val 6"/>
                <a:gd name="f10" fmla="val 67"/>
                <a:gd name="f11" fmla="val 92"/>
                <a:gd name="f12" fmla="val 31"/>
                <a:gd name="f13" fmla="val 159"/>
                <a:gd name="f14" fmla="val 262"/>
                <a:gd name="f15" fmla="val 670"/>
                <a:gd name="f16" fmla="val 445"/>
                <a:gd name="f17" fmla="val 1200"/>
                <a:gd name="f18" fmla="val 591"/>
                <a:gd name="f19" fmla="val 1742"/>
                <a:gd name="f20" fmla="val 605"/>
                <a:gd name="f21" fmla="val 1793"/>
                <a:gd name="f22" fmla="val 657"/>
                <a:gd name="f23" fmla="val 707"/>
                <a:gd name="f24" fmla="val 748"/>
                <a:gd name="f25" fmla="val 788"/>
                <a:gd name="f26" fmla="val 1802"/>
                <a:gd name="f27" fmla="val 804"/>
                <a:gd name="f28" fmla="val 1761"/>
                <a:gd name="f29" fmla="val 963"/>
                <a:gd name="f30" fmla="val 1371"/>
                <a:gd name="f31" fmla="val 1115"/>
                <a:gd name="f32" fmla="val 987"/>
                <a:gd name="f33" fmla="val 1273"/>
                <a:gd name="f34" fmla="val 603"/>
                <a:gd name="f35" fmla="val 1322"/>
                <a:gd name="f36" fmla="val 469"/>
                <a:gd name="f37" fmla="val 299"/>
                <a:gd name="f38" fmla="val 1359"/>
                <a:gd name="f39" fmla="val 153"/>
                <a:gd name="f40" fmla="val 1314"/>
                <a:gd name="f41" fmla="val 59"/>
                <a:gd name="f42" fmla="val 1230"/>
                <a:gd name="f43" fmla="val 30"/>
                <a:gd name="f44" fmla="val 1142"/>
                <a:gd name="f45" fmla="val 1133"/>
                <a:gd name="f46" fmla="val 1124"/>
                <a:gd name="f47" fmla="val 1097"/>
                <a:gd name="f48" fmla="val 13"/>
                <a:gd name="f49" fmla="val 1072"/>
                <a:gd name="f50" fmla="*/ f0 1 1426"/>
                <a:gd name="f51" fmla="*/ f1 1 1821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1426"/>
                <a:gd name="f58" fmla="*/ f55 1 1821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426" h="1821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10" y="f9"/>
                    <a:pt x="f2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4"/>
                    <a:pt x="f23" y="f4"/>
                  </a:cubicBezTo>
                  <a:cubicBezTo>
                    <a:pt x="f24" y="f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" y="f37"/>
                    <a:pt x="f38" y="f39"/>
                  </a:cubicBezTo>
                  <a:cubicBezTo>
                    <a:pt x="f40" y="f41"/>
                    <a:pt x="f42" y="f43"/>
                    <a:pt x="f44" y="f43"/>
                  </a:cubicBezTo>
                  <a:cubicBezTo>
                    <a:pt x="f45" y="f43"/>
                    <a:pt x="f46" y="f43"/>
                    <a:pt x="f31" y="f12"/>
                  </a:cubicBezTo>
                  <a:cubicBezTo>
                    <a:pt x="f47" y="f48"/>
                    <a:pt x="f49" y="f2"/>
                    <a:pt x="f5" y="f2"/>
                  </a:cubicBezTo>
                  <a:close/>
                </a:path>
              </a:pathLst>
            </a:custGeom>
            <a:solidFill>
              <a:srgbClr val="F5C0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40;p11">
              <a:extLst>
                <a:ext uri="{FF2B5EF4-FFF2-40B4-BE49-F238E27FC236}">
                  <a16:creationId xmlns:a16="http://schemas.microsoft.com/office/drawing/2014/main" id="{7F659319-EE19-4738-B8FA-12A0A73E2176}"/>
                </a:ext>
              </a:extLst>
            </p:cNvPr>
            <p:cNvSpPr/>
            <p:nvPr/>
          </p:nvSpPr>
          <p:spPr>
            <a:xfrm>
              <a:off x="7319680" y="2030251"/>
              <a:ext cx="293787" cy="3598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0"/>
                <a:gd name="f4" fmla="val 1874"/>
                <a:gd name="f5" fmla="val 506"/>
                <a:gd name="f6" fmla="val 1"/>
                <a:gd name="f7" fmla="val 454"/>
                <a:gd name="f8" fmla="val 399"/>
                <a:gd name="f9" fmla="val 35"/>
                <a:gd name="f10" fmla="val 390"/>
                <a:gd name="f11" fmla="val 88"/>
                <a:gd name="f12" fmla="val 311"/>
                <a:gd name="f13" fmla="val 643"/>
                <a:gd name="f14" fmla="val 189"/>
                <a:gd name="f15" fmla="val 1191"/>
                <a:gd name="f16" fmla="val 25"/>
                <a:gd name="f17" fmla="val 1727"/>
                <a:gd name="f18" fmla="val 1798"/>
                <a:gd name="f19" fmla="val 70"/>
                <a:gd name="f20" fmla="val 140"/>
                <a:gd name="f21" fmla="val 159"/>
                <a:gd name="f22" fmla="val 178"/>
                <a:gd name="f23" fmla="val 1868"/>
                <a:gd name="f24" fmla="val 195"/>
                <a:gd name="f25" fmla="val 1855"/>
                <a:gd name="f26" fmla="val 530"/>
                <a:gd name="f27" fmla="val 1611"/>
                <a:gd name="f28" fmla="val 871"/>
                <a:gd name="f29" fmla="val 1367"/>
                <a:gd name="f30" fmla="val 1206"/>
                <a:gd name="f31" fmla="val 1124"/>
                <a:gd name="f32" fmla="val 1322"/>
                <a:gd name="f33" fmla="val 1039"/>
                <a:gd name="f34" fmla="val 1499"/>
                <a:gd name="f35" fmla="val 947"/>
                <a:gd name="f36" fmla="val 1517"/>
                <a:gd name="f37" fmla="val 789"/>
                <a:gd name="f38" fmla="val 1529"/>
                <a:gd name="f39" fmla="val 673"/>
                <a:gd name="f40" fmla="val 1462"/>
                <a:gd name="f41" fmla="val 600"/>
                <a:gd name="f42" fmla="val 1377"/>
                <a:gd name="f43" fmla="val 557"/>
                <a:gd name="f44" fmla="val 1371"/>
                <a:gd name="f45" fmla="val 533"/>
                <a:gd name="f46" fmla="val 1352"/>
                <a:gd name="f47" fmla="val 503"/>
                <a:gd name="f48" fmla="val 1328"/>
                <a:gd name="f49" fmla="val 484"/>
                <a:gd name="f50" fmla="val 1072"/>
                <a:gd name="f51" fmla="val 332"/>
                <a:gd name="f52" fmla="val 816"/>
                <a:gd name="f53" fmla="val 174"/>
                <a:gd name="f54" fmla="val 561"/>
                <a:gd name="f55" fmla="val 15"/>
                <a:gd name="f56" fmla="val 544"/>
                <a:gd name="f57" fmla="val 5"/>
                <a:gd name="f58" fmla="val 525"/>
                <a:gd name="f59" fmla="*/ f0 1 1530"/>
                <a:gd name="f60" fmla="*/ f1 1 187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530"/>
                <a:gd name="f67" fmla="*/ f64 1 187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530" h="18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6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F5C0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41;p11">
              <a:extLst>
                <a:ext uri="{FF2B5EF4-FFF2-40B4-BE49-F238E27FC236}">
                  <a16:creationId xmlns:a16="http://schemas.microsoft.com/office/drawing/2014/main" id="{A958A2D7-ED37-4181-A708-0D62266ECF72}"/>
                </a:ext>
              </a:extLst>
            </p:cNvPr>
            <p:cNvSpPr/>
            <p:nvPr/>
          </p:nvSpPr>
          <p:spPr>
            <a:xfrm>
              <a:off x="6888403" y="1671751"/>
              <a:ext cx="365988" cy="274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06"/>
                <a:gd name="f4" fmla="val 1432"/>
                <a:gd name="f5" fmla="val 1327"/>
                <a:gd name="f6" fmla="val 1299"/>
                <a:gd name="f7" fmla="val 1272"/>
                <a:gd name="f8" fmla="val 9"/>
                <a:gd name="f9" fmla="val 1253"/>
                <a:gd name="f10" fmla="val 31"/>
                <a:gd name="f11" fmla="val 888"/>
                <a:gd name="f12" fmla="val 463"/>
                <a:gd name="f13" fmla="val 498"/>
                <a:gd name="f14" fmla="val 865"/>
                <a:gd name="f15" fmla="val 72"/>
                <a:gd name="f16" fmla="val 1231"/>
                <a:gd name="f17" fmla="val 1290"/>
                <a:gd name="f18" fmla="val 46"/>
                <a:gd name="f19" fmla="val 139"/>
                <a:gd name="f20" fmla="val 141"/>
                <a:gd name="f21" fmla="val 143"/>
                <a:gd name="f22" fmla="val 145"/>
                <a:gd name="f23" fmla="val 565"/>
                <a:gd name="f24" fmla="val 1401"/>
                <a:gd name="f25" fmla="val 979"/>
                <a:gd name="f26" fmla="val 1371"/>
                <a:gd name="f27" fmla="val 1394"/>
                <a:gd name="f28" fmla="val 1340"/>
                <a:gd name="f29" fmla="val 1540"/>
                <a:gd name="f30" fmla="val 1334"/>
                <a:gd name="f31" fmla="val 1735"/>
                <a:gd name="f32" fmla="val 1352"/>
                <a:gd name="f33" fmla="val 1838"/>
                <a:gd name="f34" fmla="val 1224"/>
                <a:gd name="f35" fmla="val 1905"/>
                <a:gd name="f36" fmla="val 1139"/>
                <a:gd name="f37" fmla="val 1887"/>
                <a:gd name="f38" fmla="val 1042"/>
                <a:gd name="f39" fmla="val 956"/>
                <a:gd name="f40" fmla="val 1850"/>
                <a:gd name="f41" fmla="val 926"/>
                <a:gd name="f42" fmla="val 902"/>
                <a:gd name="f43" fmla="val 1832"/>
                <a:gd name="f44" fmla="val 1698"/>
                <a:gd name="f45" fmla="val 597"/>
                <a:gd name="f46" fmla="val 1570"/>
                <a:gd name="f47" fmla="val 329"/>
                <a:gd name="f48" fmla="val 1436"/>
                <a:gd name="f49" fmla="val 61"/>
                <a:gd name="f50" fmla="val 1417"/>
                <a:gd name="f51" fmla="val 24"/>
                <a:gd name="f52" fmla="*/ f0 1 1906"/>
                <a:gd name="f53" fmla="*/ f1 1 1432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1906"/>
                <a:gd name="f60" fmla="*/ f57 1 1432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906" h="143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4"/>
                    <a:pt x="f19" y="f4"/>
                  </a:cubicBezTo>
                  <a:cubicBezTo>
                    <a:pt x="f20" y="f4"/>
                    <a:pt x="f21" y="f4"/>
                    <a:pt x="f22" y="f4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3" y="f39"/>
                  </a:cubicBezTo>
                  <a:cubicBezTo>
                    <a:pt x="f40" y="f41"/>
                    <a:pt x="f40" y="f42"/>
                    <a:pt x="f43" y="f14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F5C0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42;p11">
              <a:extLst>
                <a:ext uri="{FF2B5EF4-FFF2-40B4-BE49-F238E27FC236}">
                  <a16:creationId xmlns:a16="http://schemas.microsoft.com/office/drawing/2014/main" id="{3DB6D6D1-C58E-4880-9A5E-19247040E8D0}"/>
                </a:ext>
              </a:extLst>
            </p:cNvPr>
            <p:cNvSpPr/>
            <p:nvPr/>
          </p:nvSpPr>
          <p:spPr>
            <a:xfrm>
              <a:off x="6760515" y="1223202"/>
              <a:ext cx="367332" cy="2571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1913"/>
                <a:gd name="f5" fmla="val 1339"/>
                <a:gd name="f6" fmla="val 1784"/>
                <a:gd name="f7" fmla="val 1777"/>
                <a:gd name="f8" fmla="val 1769"/>
                <a:gd name="f9" fmla="val 1"/>
                <a:gd name="f10" fmla="val 1761"/>
                <a:gd name="f11" fmla="val 3"/>
                <a:gd name="f12" fmla="val 1231"/>
                <a:gd name="f13" fmla="val 683"/>
                <a:gd name="f14" fmla="val 308"/>
                <a:gd name="f15" fmla="val 129"/>
                <a:gd name="f16" fmla="val 393"/>
                <a:gd name="f17" fmla="val 31"/>
                <a:gd name="f18" fmla="val 405"/>
                <a:gd name="f19" fmla="val 558"/>
                <a:gd name="f20" fmla="val 86"/>
                <a:gd name="f21" fmla="val 600"/>
                <a:gd name="f22" fmla="val 1189"/>
                <a:gd name="f23" fmla="val 1191"/>
                <a:gd name="f24" fmla="val 1294"/>
                <a:gd name="f25" fmla="val 1246"/>
                <a:gd name="f26" fmla="val 1420"/>
                <a:gd name="f27" fmla="val 1547"/>
                <a:gd name="f28" fmla="val 1573"/>
                <a:gd name="f29" fmla="val 1600"/>
                <a:gd name="f30" fmla="val 1335"/>
                <a:gd name="f31" fmla="val 1627"/>
                <a:gd name="f32" fmla="val 1325"/>
                <a:gd name="f33" fmla="val 1731"/>
                <a:gd name="f34" fmla="val 1288"/>
                <a:gd name="f35" fmla="val 1773"/>
                <a:gd name="f36" fmla="val 1197"/>
                <a:gd name="f37" fmla="val 1100"/>
                <a:gd name="f38" fmla="val 1792"/>
                <a:gd name="f39" fmla="val 1081"/>
                <a:gd name="f40" fmla="val 1810"/>
                <a:gd name="f41" fmla="val 1057"/>
                <a:gd name="f42" fmla="val 1816"/>
                <a:gd name="f43" fmla="val 1020"/>
                <a:gd name="f44" fmla="val 1846"/>
                <a:gd name="f45" fmla="val 722"/>
                <a:gd name="f46" fmla="val 1877"/>
                <a:gd name="f47" fmla="val 424"/>
                <a:gd name="f48" fmla="val 1907"/>
                <a:gd name="f49" fmla="val 125"/>
                <a:gd name="f50" fmla="val 65"/>
                <a:gd name="f51" fmla="val 1850"/>
                <a:gd name="f52" fmla="*/ f1 1 1913"/>
                <a:gd name="f53" fmla="*/ f2 1 1339"/>
                <a:gd name="f54" fmla="val f3"/>
                <a:gd name="f55" fmla="val f4"/>
                <a:gd name="f56" fmla="val f5"/>
                <a:gd name="f57" fmla="+- f56 0 f54"/>
                <a:gd name="f58" fmla="+- f55 0 f54"/>
                <a:gd name="f59" fmla="*/ f58 1 1913"/>
                <a:gd name="f60" fmla="*/ f57 1 1339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913" h="1339">
                  <a:moveTo>
                    <a:pt x="f6" y="f3"/>
                  </a:moveTo>
                  <a:cubicBezTo>
                    <a:pt x="f7" y="f3"/>
                    <a:pt x="f8" y="f9"/>
                    <a:pt x="f10" y="f11"/>
                  </a:cubicBezTo>
                  <a:cubicBezTo>
                    <a:pt x="f12" y="f0"/>
                    <a:pt x="f13" y="f14"/>
                    <a:pt x="f15" y="f16"/>
                  </a:cubicBezTo>
                  <a:cubicBezTo>
                    <a:pt x="f17" y="f18"/>
                    <a:pt x="f9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6" y="f5"/>
                    <a:pt x="f27" y="f5"/>
                  </a:cubicBezTo>
                  <a:cubicBezTo>
                    <a:pt x="f28" y="f5"/>
                    <a:pt x="f29" y="f30"/>
                    <a:pt x="f31" y="f32"/>
                  </a:cubicBezTo>
                  <a:cubicBezTo>
                    <a:pt x="f33" y="f34"/>
                    <a:pt x="f35" y="f36"/>
                    <a:pt x="f35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4" y="f50"/>
                    <a:pt x="f51" y="f3"/>
                    <a:pt x="f6" y="f3"/>
                  </a:cubicBezTo>
                  <a:close/>
                </a:path>
              </a:pathLst>
            </a:custGeom>
            <a:solidFill>
              <a:srgbClr val="F5C0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43;p11">
              <a:extLst>
                <a:ext uri="{FF2B5EF4-FFF2-40B4-BE49-F238E27FC236}">
                  <a16:creationId xmlns:a16="http://schemas.microsoft.com/office/drawing/2014/main" id="{0DA75242-7721-4AA8-A61F-BC4640680936}"/>
                </a:ext>
              </a:extLst>
            </p:cNvPr>
            <p:cNvSpPr/>
            <p:nvPr/>
          </p:nvSpPr>
          <p:spPr>
            <a:xfrm>
              <a:off x="6972501" y="718188"/>
              <a:ext cx="361380" cy="3079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2"/>
                <a:gd name="f4" fmla="val 1604"/>
                <a:gd name="f5" fmla="val 156"/>
                <a:gd name="f6" fmla="val 1"/>
                <a:gd name="f7" fmla="val 76"/>
                <a:gd name="f8" fmla="val 93"/>
                <a:gd name="f9" fmla="val 48"/>
                <a:gd name="f10" fmla="val 166"/>
                <a:gd name="f11" fmla="val 255"/>
                <a:gd name="f12" fmla="val 526"/>
                <a:gd name="f13" fmla="val 462"/>
                <a:gd name="f14" fmla="val 891"/>
                <a:gd name="f15" fmla="val 669"/>
                <a:gd name="f16" fmla="val 1251"/>
                <a:gd name="f17" fmla="val 742"/>
                <a:gd name="f18" fmla="val 1379"/>
                <a:gd name="f19" fmla="val 809"/>
                <a:gd name="f20" fmla="val 1561"/>
                <a:gd name="f21" fmla="val 968"/>
                <a:gd name="f22" fmla="val 1598"/>
                <a:gd name="f23" fmla="val 984"/>
                <a:gd name="f24" fmla="val 1602"/>
                <a:gd name="f25" fmla="val 1000"/>
                <a:gd name="f26" fmla="val 1603"/>
                <a:gd name="f27" fmla="val 1016"/>
                <a:gd name="f28" fmla="val 1101"/>
                <a:gd name="f29" fmla="val 1165"/>
                <a:gd name="f30" fmla="val 1549"/>
                <a:gd name="f31" fmla="val 1211"/>
                <a:gd name="f32" fmla="val 1482"/>
                <a:gd name="f33" fmla="val 1236"/>
                <a:gd name="f34" fmla="val 1476"/>
                <a:gd name="f35" fmla="val 1266"/>
                <a:gd name="f36" fmla="val 1464"/>
                <a:gd name="f37" fmla="val 1284"/>
                <a:gd name="f38" fmla="val 1439"/>
                <a:gd name="f39" fmla="val 1473"/>
                <a:gd name="f40" fmla="val 1202"/>
                <a:gd name="f41" fmla="val 1656"/>
                <a:gd name="f42" fmla="val 964"/>
                <a:gd name="f43" fmla="val 1839"/>
                <a:gd name="f44" fmla="val 727"/>
                <a:gd name="f45" fmla="val 1881"/>
                <a:gd name="f46" fmla="val 672"/>
                <a:gd name="f47" fmla="val 1857"/>
                <a:gd name="f48" fmla="val 568"/>
                <a:gd name="f49" fmla="val 1784"/>
                <a:gd name="f50" fmla="val 550"/>
                <a:gd name="f51" fmla="val 416"/>
                <a:gd name="f52" fmla="val 706"/>
                <a:gd name="f53" fmla="val 233"/>
                <a:gd name="f54" fmla="val 194"/>
                <a:gd name="f55" fmla="val 8"/>
                <a:gd name="f56" fmla="val 182"/>
                <a:gd name="f57" fmla="val 3"/>
                <a:gd name="f58" fmla="val 169"/>
                <a:gd name="f59" fmla="*/ f0 1 1882"/>
                <a:gd name="f60" fmla="*/ f1 1 160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882"/>
                <a:gd name="f67" fmla="*/ f64 1 160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882" h="1604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33" y="f51"/>
                    <a:pt x="f52" y="f53"/>
                    <a:pt x="f54" y="f55"/>
                  </a:cubicBezTo>
                  <a:cubicBezTo>
                    <a:pt x="f56" y="f57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F5C05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Google Shape;144;p11">
            <a:extLst>
              <a:ext uri="{FF2B5EF4-FFF2-40B4-BE49-F238E27FC236}">
                <a16:creationId xmlns:a16="http://schemas.microsoft.com/office/drawing/2014/main" id="{55EB01AD-D316-426F-BF83-316705E24CA1}"/>
              </a:ext>
            </a:extLst>
          </p:cNvPr>
          <p:cNvSpPr/>
          <p:nvPr/>
        </p:nvSpPr>
        <p:spPr>
          <a:xfrm>
            <a:off x="104534" y="623913"/>
            <a:ext cx="2475216" cy="619195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145;p11">
            <a:extLst>
              <a:ext uri="{FF2B5EF4-FFF2-40B4-BE49-F238E27FC236}">
                <a16:creationId xmlns:a16="http://schemas.microsoft.com/office/drawing/2014/main" id="{C1B7B94A-2771-4BC2-91BB-88FFEEF12AEC}"/>
              </a:ext>
            </a:extLst>
          </p:cNvPr>
          <p:cNvSpPr/>
          <p:nvPr/>
        </p:nvSpPr>
        <p:spPr>
          <a:xfrm>
            <a:off x="700924" y="1106899"/>
            <a:ext cx="7704002" cy="23691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46;p11">
            <a:extLst>
              <a:ext uri="{FF2B5EF4-FFF2-40B4-BE49-F238E27FC236}">
                <a16:creationId xmlns:a16="http://schemas.microsoft.com/office/drawing/2014/main" id="{7189269D-8B34-42A2-BCB2-EC065A8151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1106899"/>
            <a:ext cx="7704002" cy="2225704"/>
          </a:xfrm>
        </p:spPr>
        <p:txBody>
          <a:bodyPr anchor="b" anchorCtr="1"/>
          <a:lstStyle>
            <a:lvl1pPr algn="ctr">
              <a:defRPr sz="12000">
                <a:solidFill>
                  <a:srgbClr val="FFFFFF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9" name="Google Shape;147;p11">
            <a:extLst>
              <a:ext uri="{FF2B5EF4-FFF2-40B4-BE49-F238E27FC236}">
                <a16:creationId xmlns:a16="http://schemas.microsoft.com/office/drawing/2014/main" id="{7D574B8A-81DB-4AD9-924F-88093A4E409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1196" y="3599800"/>
            <a:ext cx="7704002" cy="630003"/>
          </a:xfrm>
        </p:spPr>
        <p:txBody>
          <a:bodyPr anchorCtr="1"/>
          <a:lstStyle>
            <a:lvl1pPr algn="ctr">
              <a:buNone/>
              <a:defRPr sz="1600"/>
            </a:lvl1pPr>
          </a:lstStyle>
          <a:p>
            <a:pPr lvl="0"/>
            <a:endParaRPr lang="es-PE"/>
          </a:p>
        </p:txBody>
      </p:sp>
      <p:sp>
        <p:nvSpPr>
          <p:cNvPr id="20" name="Google Shape;148;p11">
            <a:extLst>
              <a:ext uri="{FF2B5EF4-FFF2-40B4-BE49-F238E27FC236}">
                <a16:creationId xmlns:a16="http://schemas.microsoft.com/office/drawing/2014/main" id="{15BDD1DF-A4D0-4FAA-9EFD-4490DA57D76A}"/>
              </a:ext>
            </a:extLst>
          </p:cNvPr>
          <p:cNvSpPr/>
          <p:nvPr/>
        </p:nvSpPr>
        <p:spPr>
          <a:xfrm>
            <a:off x="2286292" y="643097"/>
            <a:ext cx="293458" cy="286380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Google Shape;149;p11">
            <a:extLst>
              <a:ext uri="{FF2B5EF4-FFF2-40B4-BE49-F238E27FC236}">
                <a16:creationId xmlns:a16="http://schemas.microsoft.com/office/drawing/2014/main" id="{2831B411-4E26-41A9-ACF5-4E340AA9854A}"/>
              </a:ext>
            </a:extLst>
          </p:cNvPr>
          <p:cNvSpPr/>
          <p:nvPr/>
        </p:nvSpPr>
        <p:spPr>
          <a:xfrm>
            <a:off x="6455828" y="247381"/>
            <a:ext cx="453295" cy="393630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Google Shape;150;p11">
            <a:extLst>
              <a:ext uri="{FF2B5EF4-FFF2-40B4-BE49-F238E27FC236}">
                <a16:creationId xmlns:a16="http://schemas.microsoft.com/office/drawing/2014/main" id="{58DA197F-77DD-43BE-A841-C179B9EFF86B}"/>
              </a:ext>
            </a:extLst>
          </p:cNvPr>
          <p:cNvSpPr/>
          <p:nvPr/>
        </p:nvSpPr>
        <p:spPr>
          <a:xfrm>
            <a:off x="393384" y="3608825"/>
            <a:ext cx="639677" cy="677241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Google Shape;151;p11">
            <a:extLst>
              <a:ext uri="{FF2B5EF4-FFF2-40B4-BE49-F238E27FC236}">
                <a16:creationId xmlns:a16="http://schemas.microsoft.com/office/drawing/2014/main" id="{DF9E54B4-539A-4BC6-BC44-EF4B4C727606}"/>
              </a:ext>
            </a:extLst>
          </p:cNvPr>
          <p:cNvSpPr/>
          <p:nvPr/>
        </p:nvSpPr>
        <p:spPr>
          <a:xfrm>
            <a:off x="8704475" y="279778"/>
            <a:ext cx="217828" cy="230931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Google Shape;152;p11">
            <a:extLst>
              <a:ext uri="{FF2B5EF4-FFF2-40B4-BE49-F238E27FC236}">
                <a16:creationId xmlns:a16="http://schemas.microsoft.com/office/drawing/2014/main" id="{77F73E57-FEFE-4206-86DD-4EE97586E661}"/>
              </a:ext>
            </a:extLst>
          </p:cNvPr>
          <p:cNvSpPr/>
          <p:nvPr/>
        </p:nvSpPr>
        <p:spPr>
          <a:xfrm>
            <a:off x="6132862" y="540538"/>
            <a:ext cx="453313" cy="442569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Google Shape;153;p11">
            <a:extLst>
              <a:ext uri="{FF2B5EF4-FFF2-40B4-BE49-F238E27FC236}">
                <a16:creationId xmlns:a16="http://schemas.microsoft.com/office/drawing/2014/main" id="{07CC8B82-E500-40D5-9A76-B423DFE71CFC}"/>
              </a:ext>
            </a:extLst>
          </p:cNvPr>
          <p:cNvSpPr/>
          <p:nvPr/>
        </p:nvSpPr>
        <p:spPr>
          <a:xfrm>
            <a:off x="8371304" y="4509482"/>
            <a:ext cx="473394" cy="49020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Google Shape;154;p11">
            <a:extLst>
              <a:ext uri="{FF2B5EF4-FFF2-40B4-BE49-F238E27FC236}">
                <a16:creationId xmlns:a16="http://schemas.microsoft.com/office/drawing/2014/main" id="{0B4FF5C9-D19A-42B0-998D-69FD27AA2560}"/>
              </a:ext>
            </a:extLst>
          </p:cNvPr>
          <p:cNvSpPr/>
          <p:nvPr/>
        </p:nvSpPr>
        <p:spPr>
          <a:xfrm>
            <a:off x="8664762" y="2307424"/>
            <a:ext cx="217828" cy="230931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Google Shape;155;p11">
            <a:extLst>
              <a:ext uri="{FF2B5EF4-FFF2-40B4-BE49-F238E27FC236}">
                <a16:creationId xmlns:a16="http://schemas.microsoft.com/office/drawing/2014/main" id="{B2963805-4EE6-4EE9-9A41-9EF5B2FBFAFA}"/>
              </a:ext>
            </a:extLst>
          </p:cNvPr>
          <p:cNvSpPr/>
          <p:nvPr/>
        </p:nvSpPr>
        <p:spPr>
          <a:xfrm>
            <a:off x="8589114" y="4067214"/>
            <a:ext cx="293458" cy="286380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Google Shape;156;p11">
            <a:extLst>
              <a:ext uri="{FF2B5EF4-FFF2-40B4-BE49-F238E27FC236}">
                <a16:creationId xmlns:a16="http://schemas.microsoft.com/office/drawing/2014/main" id="{ACB98219-8B50-4BF5-91C7-DDA2FE903749}"/>
              </a:ext>
            </a:extLst>
          </p:cNvPr>
          <p:cNvSpPr/>
          <p:nvPr/>
        </p:nvSpPr>
        <p:spPr>
          <a:xfrm>
            <a:off x="7874273" y="4608576"/>
            <a:ext cx="217828" cy="230931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Google Shape;158;p11">
            <a:extLst>
              <a:ext uri="{FF2B5EF4-FFF2-40B4-BE49-F238E27FC236}">
                <a16:creationId xmlns:a16="http://schemas.microsoft.com/office/drawing/2014/main" id="{21FDCE6E-3B90-4E50-A1DE-2FC7188FB06F}"/>
              </a:ext>
            </a:extLst>
          </p:cNvPr>
          <p:cNvSpPr/>
          <p:nvPr/>
        </p:nvSpPr>
        <p:spPr>
          <a:xfrm flipH="1">
            <a:off x="354494" y="144575"/>
            <a:ext cx="293458" cy="286380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Google Shape;159;p11">
            <a:extLst>
              <a:ext uri="{FF2B5EF4-FFF2-40B4-BE49-F238E27FC236}">
                <a16:creationId xmlns:a16="http://schemas.microsoft.com/office/drawing/2014/main" id="{CE61D0A7-8C67-4351-8391-8F0CF077C5BC}"/>
              </a:ext>
            </a:extLst>
          </p:cNvPr>
          <p:cNvSpPr/>
          <p:nvPr/>
        </p:nvSpPr>
        <p:spPr>
          <a:xfrm flipH="1">
            <a:off x="809929" y="457126"/>
            <a:ext cx="453295" cy="393630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Google Shape;160;p11">
            <a:extLst>
              <a:ext uri="{FF2B5EF4-FFF2-40B4-BE49-F238E27FC236}">
                <a16:creationId xmlns:a16="http://schemas.microsoft.com/office/drawing/2014/main" id="{02CC0B2F-9D4A-4B59-BB2B-2D5C6F8B3787}"/>
              </a:ext>
            </a:extLst>
          </p:cNvPr>
          <p:cNvSpPr/>
          <p:nvPr/>
        </p:nvSpPr>
        <p:spPr>
          <a:xfrm flipH="1">
            <a:off x="1560423" y="105585"/>
            <a:ext cx="639677" cy="677241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Google Shape;161;p11">
            <a:extLst>
              <a:ext uri="{FF2B5EF4-FFF2-40B4-BE49-F238E27FC236}">
                <a16:creationId xmlns:a16="http://schemas.microsoft.com/office/drawing/2014/main" id="{222484BB-CAA0-4813-B105-27D3BBEEE1F8}"/>
              </a:ext>
            </a:extLst>
          </p:cNvPr>
          <p:cNvSpPr/>
          <p:nvPr/>
        </p:nvSpPr>
        <p:spPr>
          <a:xfrm flipH="1">
            <a:off x="136675" y="821826"/>
            <a:ext cx="217828" cy="230931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Google Shape;162;p11">
            <a:extLst>
              <a:ext uri="{FF2B5EF4-FFF2-40B4-BE49-F238E27FC236}">
                <a16:creationId xmlns:a16="http://schemas.microsoft.com/office/drawing/2014/main" id="{8E80FB79-D7FA-448C-A03C-E3B6C42F4F31}"/>
              </a:ext>
            </a:extLst>
          </p:cNvPr>
          <p:cNvSpPr/>
          <p:nvPr/>
        </p:nvSpPr>
        <p:spPr>
          <a:xfrm flipH="1">
            <a:off x="104525" y="1491185"/>
            <a:ext cx="453313" cy="442569"/>
          </a:xfrm>
          <a:custGeom>
            <a:avLst/>
            <a:gdLst>
              <a:gd name="f0" fmla="val w"/>
              <a:gd name="f1" fmla="val h"/>
              <a:gd name="f2" fmla="val 0"/>
              <a:gd name="f3" fmla="val 3454"/>
              <a:gd name="f4" fmla="val 3372"/>
              <a:gd name="f5" fmla="val 1616"/>
              <a:gd name="f6" fmla="val 1"/>
              <a:gd name="f7" fmla="val 1549"/>
              <a:gd name="f8" fmla="val 1487"/>
              <a:gd name="f9" fmla="val 44"/>
              <a:gd name="f10" fmla="val 1493"/>
              <a:gd name="f11" fmla="val 131"/>
              <a:gd name="f12" fmla="val 1523"/>
              <a:gd name="f13" fmla="val 557"/>
              <a:gd name="f14" fmla="val 1554"/>
              <a:gd name="f15" fmla="val 990"/>
              <a:gd name="f16" fmla="val 1584"/>
              <a:gd name="f17" fmla="val 1422"/>
              <a:gd name="f18" fmla="val 1042"/>
              <a:gd name="f19" fmla="val 966"/>
              <a:gd name="f20" fmla="val 1015"/>
              <a:gd name="f21" fmla="val 942"/>
              <a:gd name="f22" fmla="val 985"/>
              <a:gd name="f23" fmla="val 932"/>
              <a:gd name="f24" fmla="val 956"/>
              <a:gd name="f25" fmla="val 848"/>
              <a:gd name="f26" fmla="val 754"/>
              <a:gd name="f27" fmla="val 1068"/>
              <a:gd name="f28" fmla="val 859"/>
              <a:gd name="f29" fmla="val 1154"/>
              <a:gd name="f30" fmla="val 1359"/>
              <a:gd name="f31" fmla="val 1581"/>
              <a:gd name="f32" fmla="val 963"/>
              <a:gd name="f33" fmla="val 1605"/>
              <a:gd name="f34" fmla="val 567"/>
              <a:gd name="f35" fmla="val 1629"/>
              <a:gd name="f36" fmla="val 171"/>
              <a:gd name="f37" fmla="val 1654"/>
              <a:gd name="f38" fmla="val 2"/>
              <a:gd name="f39" fmla="val 1660"/>
              <a:gd name="f40" fmla="val 1922"/>
              <a:gd name="f41" fmla="val 165"/>
              <a:gd name="f42" fmla="val 167"/>
              <a:gd name="f43" fmla="val 169"/>
              <a:gd name="f44" fmla="val 622"/>
              <a:gd name="f45" fmla="val 1891"/>
              <a:gd name="f46" fmla="val 1072"/>
              <a:gd name="f47" fmla="val 1867"/>
              <a:gd name="f48" fmla="val 1837"/>
              <a:gd name="f49" fmla="val 1353"/>
              <a:gd name="f50" fmla="val 2007"/>
              <a:gd name="f51" fmla="val 1182"/>
              <a:gd name="f52" fmla="val 2172"/>
              <a:gd name="f53" fmla="val 1018"/>
              <a:gd name="f54" fmla="val 2342"/>
              <a:gd name="f55" fmla="val 923"/>
              <a:gd name="f56" fmla="val 2436"/>
              <a:gd name="f57" fmla="val 2570"/>
              <a:gd name="f58" fmla="val 1117"/>
              <a:gd name="f59" fmla="val 1147"/>
              <a:gd name="f60" fmla="val 1179"/>
              <a:gd name="f61" fmla="val 2559"/>
              <a:gd name="f62" fmla="val 1206"/>
              <a:gd name="f63" fmla="val 2531"/>
              <a:gd name="f64" fmla="val 1346"/>
              <a:gd name="f65" fmla="val 2391"/>
              <a:gd name="f66" fmla="val 2251"/>
              <a:gd name="f67" fmla="val 1627"/>
              <a:gd name="f68" fmla="val 2111"/>
              <a:gd name="f69" fmla="val 1651"/>
              <a:gd name="f70" fmla="val 2488"/>
              <a:gd name="f71" fmla="val 1675"/>
              <a:gd name="f72" fmla="val 2866"/>
              <a:gd name="f73" fmla="val 1694"/>
              <a:gd name="f74" fmla="val 3244"/>
              <a:gd name="f75" fmla="val 1700"/>
              <a:gd name="f76" fmla="val 3329"/>
              <a:gd name="f77" fmla="val 1768"/>
              <a:gd name="f78" fmla="val 3371"/>
              <a:gd name="f79" fmla="val 1834"/>
              <a:gd name="f80" fmla="val 1901"/>
              <a:gd name="f81" fmla="val 1965"/>
              <a:gd name="f82" fmla="val 1962"/>
              <a:gd name="f83" fmla="val 1937"/>
              <a:gd name="f84" fmla="val 2835"/>
              <a:gd name="f85" fmla="val 1913"/>
              <a:gd name="f86" fmla="val 2433"/>
              <a:gd name="f87" fmla="val 1889"/>
              <a:gd name="f88" fmla="val 2025"/>
              <a:gd name="f89" fmla="val 2059"/>
              <a:gd name="f90" fmla="val 2236"/>
              <a:gd name="f91" fmla="val 2318"/>
              <a:gd name="f92" fmla="val 2406"/>
              <a:gd name="f93" fmla="val 2464"/>
              <a:gd name="f94" fmla="val 2487"/>
              <a:gd name="f95" fmla="val 2463"/>
              <a:gd name="f96" fmla="val 2497"/>
              <a:gd name="f97" fmla="val 2492"/>
              <a:gd name="f98" fmla="val 2600"/>
              <a:gd name="f99" fmla="val 2696"/>
              <a:gd name="f100" fmla="val 2361"/>
              <a:gd name="f101" fmla="val 2595"/>
              <a:gd name="f102" fmla="val 2275"/>
              <a:gd name="f103" fmla="val 2117"/>
              <a:gd name="f104" fmla="val 2224"/>
              <a:gd name="f105" fmla="val 1958"/>
              <a:gd name="f106" fmla="val 2035"/>
              <a:gd name="f107" fmla="val 1806"/>
              <a:gd name="f108" fmla="val 2449"/>
              <a:gd name="f109" fmla="val 1776"/>
              <a:gd name="f110" fmla="val 2869"/>
              <a:gd name="f111" fmla="val 1745"/>
              <a:gd name="f112" fmla="val 3283"/>
              <a:gd name="f113" fmla="val 1715"/>
              <a:gd name="f114" fmla="val 3450"/>
              <a:gd name="f115" fmla="val 1703"/>
              <a:gd name="f116" fmla="val 1452"/>
              <a:gd name="f117" fmla="val 3295"/>
              <a:gd name="f118" fmla="val 3291"/>
              <a:gd name="f119" fmla="val 3287"/>
              <a:gd name="f120" fmla="val 1453"/>
              <a:gd name="f121" fmla="val 2924"/>
              <a:gd name="f122" fmla="val 1477"/>
              <a:gd name="f123" fmla="val 2571"/>
              <a:gd name="f124" fmla="val 1502"/>
              <a:gd name="f125" fmla="val 2211"/>
              <a:gd name="f126" fmla="val 1526"/>
              <a:gd name="f127" fmla="val 2552"/>
              <a:gd name="f128" fmla="val 1191"/>
              <a:gd name="f129" fmla="val 2642"/>
              <a:gd name="f130" fmla="val 1097"/>
              <a:gd name="f131" fmla="val 2553"/>
              <a:gd name="f132" fmla="val 2452"/>
              <a:gd name="f133" fmla="val 2422"/>
              <a:gd name="f134" fmla="val 974"/>
              <a:gd name="f135" fmla="val 2364"/>
              <a:gd name="f136" fmla="val 1002"/>
              <a:gd name="f137" fmla="val 2193"/>
              <a:gd name="f138" fmla="val 1167"/>
              <a:gd name="f139" fmla="val 2023"/>
              <a:gd name="f140" fmla="val 1337"/>
              <a:gd name="f141" fmla="val 1852"/>
              <a:gd name="f142" fmla="val 1508"/>
              <a:gd name="f143" fmla="val 1822"/>
              <a:gd name="f144" fmla="val 1045"/>
              <a:gd name="f145" fmla="val 1791"/>
              <a:gd name="f146" fmla="val 588"/>
              <a:gd name="f147" fmla="val 1761"/>
              <a:gd name="f148" fmla="val 1754"/>
              <a:gd name="f149" fmla="val 45"/>
              <a:gd name="f150" fmla="val 1683"/>
              <a:gd name="f151" fmla="*/ f0 1 3454"/>
              <a:gd name="f152" fmla="*/ f1 1 3372"/>
              <a:gd name="f153" fmla="val f2"/>
              <a:gd name="f154" fmla="val f3"/>
              <a:gd name="f155" fmla="val f4"/>
              <a:gd name="f156" fmla="+- f155 0 f153"/>
              <a:gd name="f157" fmla="+- f154 0 f153"/>
              <a:gd name="f158" fmla="*/ f157 1 3454"/>
              <a:gd name="f159" fmla="*/ f156 1 3372"/>
              <a:gd name="f160" fmla="*/ f153 1 f158"/>
              <a:gd name="f161" fmla="*/ f154 1 f158"/>
              <a:gd name="f162" fmla="*/ f153 1 f159"/>
              <a:gd name="f163" fmla="*/ f155 1 f159"/>
              <a:gd name="f164" fmla="*/ f160 f151 1"/>
              <a:gd name="f165" fmla="*/ f161 f151 1"/>
              <a:gd name="f166" fmla="*/ f163 f152 1"/>
              <a:gd name="f167" fmla="*/ f16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4" t="f167" r="f165" b="f166"/>
            <a:pathLst>
              <a:path w="3454" h="337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lnTo>
                  <a:pt x="f30" y="f31"/>
                </a:ln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2" y="f40"/>
                  <a:pt x="f41" y="f40"/>
                </a:cubicBezTo>
                <a:cubicBezTo>
                  <a:pt x="f42" y="f40"/>
                  <a:pt x="f43" y="f40"/>
                  <a:pt x="f36" y="f40"/>
                </a:cubicBezTo>
                <a:cubicBezTo>
                  <a:pt x="f44" y="f45"/>
                  <a:pt x="f46" y="f47"/>
                  <a:pt x="f12" y="f48"/>
                </a:cubicBezTo>
                <a:lnTo>
                  <a:pt x="f12" y="f48"/>
                </a:ln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20" y="f57"/>
                  <a:pt x="f58" y="f57"/>
                </a:cubicBezTo>
                <a:cubicBezTo>
                  <a:pt x="f59" y="f57"/>
                  <a:pt x="f60" y="f61"/>
                  <a:pt x="f62" y="f63"/>
                </a:cubicBezTo>
                <a:cubicBezTo>
                  <a:pt x="f64" y="f65"/>
                  <a:pt x="f8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cubicBezTo>
                  <a:pt x="f83" y="f84"/>
                  <a:pt x="f85" y="f86"/>
                  <a:pt x="f87" y="f88"/>
                </a:cubicBezTo>
                <a:lnTo>
                  <a:pt x="f87" y="f88"/>
                </a:lnTo>
                <a:cubicBezTo>
                  <a:pt x="f89" y="f52"/>
                  <a:pt x="f90" y="f91"/>
                  <a:pt x="f92" y="f93"/>
                </a:cubicBezTo>
                <a:cubicBezTo>
                  <a:pt x="f86" y="f94"/>
                  <a:pt x="f95" y="f96"/>
                  <a:pt x="f97" y="f96"/>
                </a:cubicBezTo>
                <a:cubicBezTo>
                  <a:pt x="f98" y="f96"/>
                  <a:pt x="f99" y="f100"/>
                  <a:pt x="f101" y="f102"/>
                </a:cubicBezTo>
                <a:cubicBezTo>
                  <a:pt x="f9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3" y="f116"/>
                  <a:pt x="f117" y="f116"/>
                </a:cubicBezTo>
                <a:cubicBezTo>
                  <a:pt x="f118" y="f116"/>
                  <a:pt x="f119" y="f120"/>
                  <a:pt x="f112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32"/>
                  <a:pt x="f132" y="f32"/>
                </a:cubicBezTo>
                <a:cubicBezTo>
                  <a:pt x="f133" y="f32"/>
                  <a:pt x="f65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1"/>
                </a:cubicBezTo>
                <a:cubicBezTo>
                  <a:pt x="f148" y="f149"/>
                  <a:pt x="f150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Google Shape;163;p11">
            <a:extLst>
              <a:ext uri="{FF2B5EF4-FFF2-40B4-BE49-F238E27FC236}">
                <a16:creationId xmlns:a16="http://schemas.microsoft.com/office/drawing/2014/main" id="{8E18A38B-2E7D-4896-8097-51EBE7E91A43}"/>
              </a:ext>
            </a:extLst>
          </p:cNvPr>
          <p:cNvSpPr/>
          <p:nvPr/>
        </p:nvSpPr>
        <p:spPr>
          <a:xfrm>
            <a:off x="393374" y="4562270"/>
            <a:ext cx="357740" cy="379393"/>
          </a:xfrm>
          <a:custGeom>
            <a:avLst/>
            <a:gdLst>
              <a:gd name="f0" fmla="val w"/>
              <a:gd name="f1" fmla="val h"/>
              <a:gd name="f2" fmla="val 0"/>
              <a:gd name="f3" fmla="val 2924"/>
              <a:gd name="f4" fmla="val 3101"/>
              <a:gd name="f5" fmla="val 2534"/>
              <a:gd name="f6" fmla="val 2516"/>
              <a:gd name="f7" fmla="val 1462"/>
              <a:gd name="f8" fmla="val 1139"/>
              <a:gd name="f9" fmla="val 920"/>
              <a:gd name="f10" fmla="val 323"/>
              <a:gd name="f11" fmla="val 621"/>
              <a:gd name="f12" fmla="val 969"/>
              <a:gd name="f13" fmla="val 1188"/>
              <a:gd name="f14" fmla="val 1438"/>
              <a:gd name="f15" fmla="val 926"/>
              <a:gd name="f16" fmla="val 1675"/>
              <a:gd name="f17" fmla="val 384"/>
              <a:gd name="f18" fmla="val 1157"/>
              <a:gd name="f19" fmla="val 1998"/>
              <a:gd name="f20" fmla="val 3100"/>
              <a:gd name="f21" fmla="val 1760"/>
              <a:gd name="f22" fmla="val 1955"/>
              <a:gd name="f23" fmla="val 2601"/>
              <a:gd name="f24" fmla="val 1785"/>
              <a:gd name="f25" fmla="*/ f0 1 2924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4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4" h="3101">
                <a:moveTo>
                  <a:pt x="f5" y="f6"/>
                </a:moveTo>
                <a:lnTo>
                  <a:pt x="f5" y="f6"/>
                </a:lnTo>
                <a:lnTo>
                  <a:pt x="f5" y="f6"/>
                </a:lnTo>
                <a:close/>
                <a:moveTo>
                  <a:pt x="f7" y="f2"/>
                </a:moveTo>
                <a:lnTo>
                  <a:pt x="f8" y="f9"/>
                </a:lnTo>
                <a:lnTo>
                  <a:pt x="f10" y="f11"/>
                </a:lnTo>
                <a:lnTo>
                  <a:pt x="f10" y="f11"/>
                </a:lnTo>
                <a:lnTo>
                  <a:pt x="f12" y="f13"/>
                </a:lnTo>
                <a:lnTo>
                  <a:pt x="f2" y="f14"/>
                </a:lnTo>
                <a:lnTo>
                  <a:pt x="f15" y="f16"/>
                </a:lnTo>
                <a:lnTo>
                  <a:pt x="f17" y="f6"/>
                </a:lnTo>
                <a:lnTo>
                  <a:pt x="f18" y="f19"/>
                </a:lnTo>
                <a:lnTo>
                  <a:pt x="f7" y="f20"/>
                </a:lnTo>
                <a:lnTo>
                  <a:pt x="f21" y="f19"/>
                </a:lnTo>
                <a:lnTo>
                  <a:pt x="f5" y="f6"/>
                </a:lnTo>
                <a:lnTo>
                  <a:pt x="f19" y="f16"/>
                </a:lnTo>
                <a:lnTo>
                  <a:pt x="f3" y="f14"/>
                </a:lnTo>
                <a:lnTo>
                  <a:pt x="f22" y="f13"/>
                </a:lnTo>
                <a:lnTo>
                  <a:pt x="f23" y="f11"/>
                </a:lnTo>
                <a:lnTo>
                  <a:pt x="f23" y="f11"/>
                </a:lnTo>
                <a:lnTo>
                  <a:pt x="f24" y="f9"/>
                </a:lnTo>
                <a:lnTo>
                  <a:pt x="f7" y="f2"/>
                </a:ln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Google Shape;164;p11">
            <a:extLst>
              <a:ext uri="{FF2B5EF4-FFF2-40B4-BE49-F238E27FC236}">
                <a16:creationId xmlns:a16="http://schemas.microsoft.com/office/drawing/2014/main" id="{1131BEDC-8EC7-4A0C-804C-844FC56645E1}"/>
              </a:ext>
            </a:extLst>
          </p:cNvPr>
          <p:cNvSpPr/>
          <p:nvPr/>
        </p:nvSpPr>
        <p:spPr>
          <a:xfrm>
            <a:off x="1033079" y="4353595"/>
            <a:ext cx="273561" cy="2660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75"/>
              <a:gd name="f5" fmla="val 1047"/>
              <a:gd name="f6" fmla="val 1"/>
              <a:gd name="f7" fmla="val 1003"/>
              <a:gd name="f8" fmla="val 962"/>
              <a:gd name="f9" fmla="val 28"/>
              <a:gd name="f10" fmla="val 968"/>
              <a:gd name="f11" fmla="val 83"/>
              <a:gd name="f12" fmla="val 987"/>
              <a:gd name="f13" fmla="val 357"/>
              <a:gd name="f14" fmla="val 1005"/>
              <a:gd name="f15" fmla="val 637"/>
              <a:gd name="f16" fmla="val 1023"/>
              <a:gd name="f17" fmla="val 917"/>
              <a:gd name="f18" fmla="val 676"/>
              <a:gd name="f19" fmla="val 625"/>
              <a:gd name="f20" fmla="val 658"/>
              <a:gd name="f21" fmla="val 609"/>
              <a:gd name="f22" fmla="val 602"/>
              <a:gd name="f23" fmla="val 618"/>
              <a:gd name="f24" fmla="val 548"/>
              <a:gd name="f25" fmla="val 487"/>
              <a:gd name="f26" fmla="val 689"/>
              <a:gd name="f27" fmla="val 554"/>
              <a:gd name="f28" fmla="val 747"/>
              <a:gd name="f29" fmla="val 664"/>
              <a:gd name="f30" fmla="val 838"/>
              <a:gd name="f31" fmla="val 774"/>
              <a:gd name="f32" fmla="val 929"/>
              <a:gd name="f33" fmla="val 883"/>
              <a:gd name="f34" fmla="val 1021"/>
              <a:gd name="f35" fmla="val 627"/>
              <a:gd name="f36" fmla="val 1039"/>
              <a:gd name="f37" fmla="val 365"/>
              <a:gd name="f38" fmla="val 1051"/>
              <a:gd name="f39" fmla="val 110"/>
              <a:gd name="f40" fmla="val 1069"/>
              <a:gd name="f41" fmla="val 2"/>
              <a:gd name="f42" fmla="val 1075"/>
              <a:gd name="f43" fmla="val 1240"/>
              <a:gd name="f44" fmla="val 104"/>
              <a:gd name="f45" fmla="val 106"/>
              <a:gd name="f46" fmla="val 108"/>
              <a:gd name="f47" fmla="val 402"/>
              <a:gd name="f48" fmla="val 1222"/>
              <a:gd name="f49" fmla="val 694"/>
              <a:gd name="f50" fmla="val 1203"/>
              <a:gd name="f51" fmla="val 1185"/>
              <a:gd name="f52" fmla="val 877"/>
              <a:gd name="f53" fmla="val 1295"/>
              <a:gd name="f54" fmla="val 767"/>
              <a:gd name="f55" fmla="val 1404"/>
              <a:gd name="f56" fmla="val 1514"/>
              <a:gd name="f57" fmla="val 597"/>
              <a:gd name="f58" fmla="val 1570"/>
              <a:gd name="f59" fmla="val 655"/>
              <a:gd name="f60" fmla="val 1656"/>
              <a:gd name="f61" fmla="val 721"/>
              <a:gd name="f62" fmla="val 741"/>
              <a:gd name="f63" fmla="val 761"/>
              <a:gd name="f64" fmla="val 1648"/>
              <a:gd name="f65" fmla="val 780"/>
              <a:gd name="f66" fmla="val 1630"/>
              <a:gd name="f67" fmla="val 871"/>
              <a:gd name="f68" fmla="val 1545"/>
              <a:gd name="f69" fmla="val 1453"/>
              <a:gd name="f70" fmla="val 1054"/>
              <a:gd name="f71" fmla="val 1362"/>
              <a:gd name="f72" fmla="val 1066"/>
              <a:gd name="f73" fmla="val 1605"/>
              <a:gd name="f74" fmla="val 1084"/>
              <a:gd name="f75" fmla="val 1849"/>
              <a:gd name="f76" fmla="val 1096"/>
              <a:gd name="f77" fmla="val 2093"/>
              <a:gd name="f78" fmla="val 1099"/>
              <a:gd name="f79" fmla="val 2148"/>
              <a:gd name="f80" fmla="val 1144"/>
              <a:gd name="f81" fmla="val 1186"/>
              <a:gd name="f82" fmla="val 1229"/>
              <a:gd name="f83" fmla="val 1270"/>
              <a:gd name="f84" fmla="val 1267"/>
              <a:gd name="f85" fmla="val 1255"/>
              <a:gd name="f86" fmla="val 1831"/>
              <a:gd name="f87" fmla="val 1236"/>
              <a:gd name="f88" fmla="val 1569"/>
              <a:gd name="f89" fmla="val 1218"/>
              <a:gd name="f90" fmla="val 1307"/>
              <a:gd name="f91" fmla="val 1334"/>
              <a:gd name="f92" fmla="val 1444"/>
              <a:gd name="f93" fmla="val 1496"/>
              <a:gd name="f94" fmla="val 1559"/>
              <a:gd name="f95" fmla="val 1593"/>
              <a:gd name="f96" fmla="val 1575"/>
              <a:gd name="f97" fmla="val 1607"/>
              <a:gd name="f98" fmla="val 1613"/>
              <a:gd name="f99" fmla="val 1611"/>
              <a:gd name="f100" fmla="val 1680"/>
              <a:gd name="f101" fmla="val 1744"/>
              <a:gd name="f102" fmla="val 1525"/>
              <a:gd name="f103" fmla="val 1681"/>
              <a:gd name="f104" fmla="val 1471"/>
              <a:gd name="f105" fmla="val 1368"/>
              <a:gd name="f106" fmla="val 1437"/>
              <a:gd name="f107" fmla="val 1264"/>
              <a:gd name="f108" fmla="val 1316"/>
              <a:gd name="f109" fmla="val 1167"/>
              <a:gd name="f110" fmla="val 1584"/>
              <a:gd name="f111" fmla="val 1149"/>
              <a:gd name="f112" fmla="val 1858"/>
              <a:gd name="f113" fmla="val 1130"/>
              <a:gd name="f114" fmla="val 2126"/>
              <a:gd name="f115" fmla="val 1106"/>
              <a:gd name="f116" fmla="val 2233"/>
              <a:gd name="f117" fmla="val 1100"/>
              <a:gd name="f118" fmla="val 2235"/>
              <a:gd name="f119" fmla="val 935"/>
              <a:gd name="f120" fmla="val 2131"/>
              <a:gd name="f121" fmla="val 2130"/>
              <a:gd name="f122" fmla="val 2128"/>
              <a:gd name="f123" fmla="val 1894"/>
              <a:gd name="f124" fmla="val 954"/>
              <a:gd name="f125" fmla="val 1663"/>
              <a:gd name="f126" fmla="val 972"/>
              <a:gd name="f127" fmla="val 1431"/>
              <a:gd name="f128" fmla="val 984"/>
              <a:gd name="f129" fmla="val 1651"/>
              <a:gd name="f130" fmla="val 765"/>
              <a:gd name="f131" fmla="val 1712"/>
              <a:gd name="f132" fmla="val 704"/>
              <a:gd name="f133" fmla="val 1653"/>
              <a:gd name="f134" fmla="val 617"/>
              <a:gd name="f135" fmla="val 1587"/>
              <a:gd name="f136" fmla="val 1567"/>
              <a:gd name="f137" fmla="val 1547"/>
              <a:gd name="f138" fmla="val 1529"/>
              <a:gd name="f139" fmla="val 643"/>
              <a:gd name="f140" fmla="val 1419"/>
              <a:gd name="f141" fmla="val 753"/>
              <a:gd name="f142" fmla="val 1310"/>
              <a:gd name="f143" fmla="val 862"/>
              <a:gd name="f144" fmla="val 1200"/>
              <a:gd name="f145" fmla="val 1182"/>
              <a:gd name="f146" fmla="val 674"/>
              <a:gd name="f147" fmla="val 1157"/>
              <a:gd name="f148" fmla="val 375"/>
              <a:gd name="f149" fmla="val 1139"/>
              <a:gd name="f150" fmla="val 1136"/>
              <a:gd name="f151" fmla="val 1090"/>
              <a:gd name="f152" fmla="*/ f0 1 2236"/>
              <a:gd name="f153" fmla="*/ f1 1 2175"/>
              <a:gd name="f154" fmla="val f2"/>
              <a:gd name="f155" fmla="val f3"/>
              <a:gd name="f156" fmla="val f4"/>
              <a:gd name="f157" fmla="+- f156 0 f154"/>
              <a:gd name="f158" fmla="+- f155 0 f154"/>
              <a:gd name="f159" fmla="*/ f158 1 2236"/>
              <a:gd name="f160" fmla="*/ f157 1 2175"/>
              <a:gd name="f161" fmla="*/ f154 1 f159"/>
              <a:gd name="f162" fmla="*/ f155 1 f159"/>
              <a:gd name="f163" fmla="*/ f154 1 f160"/>
              <a:gd name="f164" fmla="*/ f156 1 f160"/>
              <a:gd name="f165" fmla="*/ f161 f152 1"/>
              <a:gd name="f166" fmla="*/ f162 f152 1"/>
              <a:gd name="f167" fmla="*/ f164 f153 1"/>
              <a:gd name="f168" fmla="*/ f163 f1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5" t="f168" r="f166" b="f167"/>
            <a:pathLst>
              <a:path w="2236" h="217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15" y="f22"/>
                  <a:pt x="f23" y="f22"/>
                </a:cubicBezTo>
                <a:cubicBezTo>
                  <a:pt x="f24" y="f22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2" y="f43"/>
                  <a:pt x="f44" y="f43"/>
                </a:cubicBezTo>
                <a:cubicBezTo>
                  <a:pt x="f45" y="f43"/>
                  <a:pt x="f46" y="f43"/>
                  <a:pt x="f39" y="f43"/>
                </a:cubicBezTo>
                <a:cubicBezTo>
                  <a:pt x="f47" y="f48"/>
                  <a:pt x="f49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20" y="f56"/>
                </a:cubicBezTo>
                <a:cubicBezTo>
                  <a:pt x="f57" y="f58"/>
                  <a:pt x="f59" y="f60"/>
                  <a:pt x="f61" y="f60"/>
                </a:cubicBezTo>
                <a:cubicBezTo>
                  <a:pt x="f62" y="f60"/>
                  <a:pt x="f63" y="f64"/>
                  <a:pt x="f65" y="f66"/>
                </a:cubicBezTo>
                <a:cubicBezTo>
                  <a:pt x="f67" y="f68"/>
                  <a:pt x="f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4"/>
                  <a:pt x="f81" y="f4"/>
                </a:cubicBezTo>
                <a:cubicBezTo>
                  <a:pt x="f82" y="f4"/>
                  <a:pt x="f83" y="f79"/>
                  <a:pt x="f84" y="f77"/>
                </a:cubicBezTo>
                <a:cubicBezTo>
                  <a:pt x="f85" y="f86"/>
                  <a:pt x="f87" y="f88"/>
                  <a:pt x="f89" y="f90"/>
                </a:cubicBezTo>
                <a:lnTo>
                  <a:pt x="f89" y="f90"/>
                </a:lnTo>
                <a:cubicBezTo>
                  <a:pt x="f91" y="f55"/>
                  <a:pt x="f92" y="f93"/>
                  <a:pt x="f94" y="f95"/>
                </a:cubicBezTo>
                <a:cubicBezTo>
                  <a:pt x="f96" y="f97"/>
                  <a:pt x="f95" y="f98"/>
                  <a:pt x="f99" y="f98"/>
                </a:cubicBezTo>
                <a:cubicBezTo>
                  <a:pt x="f100" y="f98"/>
                  <a:pt x="f101" y="f102"/>
                  <a:pt x="f103" y="f104"/>
                </a:cubicBezTo>
                <a:cubicBezTo>
                  <a:pt x="f9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19"/>
                </a:cubicBezTo>
                <a:cubicBezTo>
                  <a:pt x="f121" y="f119"/>
                  <a:pt x="f122" y="f119"/>
                  <a:pt x="f114" y="f119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cubicBezTo>
                  <a:pt x="f131" y="f132"/>
                  <a:pt x="f133" y="f134"/>
                  <a:pt x="f135" y="f134"/>
                </a:cubicBezTo>
                <a:cubicBezTo>
                  <a:pt x="f136" y="f134"/>
                  <a:pt x="f137" y="f19"/>
                  <a:pt x="f138" y="f139"/>
                </a:cubicBezTo>
                <a:cubicBezTo>
                  <a:pt x="f140" y="f141"/>
                  <a:pt x="f142" y="f143"/>
                  <a:pt x="f144" y="f126"/>
                </a:cubicBezTo>
                <a:cubicBezTo>
                  <a:pt x="f145" y="f146"/>
                  <a:pt x="f147" y="f148"/>
                  <a:pt x="f149" y="f11"/>
                </a:cubicBezTo>
                <a:cubicBezTo>
                  <a:pt x="f150" y="f9"/>
                  <a:pt x="f151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" name="Google Shape;165;p11">
            <a:extLst>
              <a:ext uri="{FF2B5EF4-FFF2-40B4-BE49-F238E27FC236}">
                <a16:creationId xmlns:a16="http://schemas.microsoft.com/office/drawing/2014/main" id="{0846BA61-9206-49EA-ACC7-F3C4A056D474}"/>
              </a:ext>
            </a:extLst>
          </p:cNvPr>
          <p:cNvSpPr/>
          <p:nvPr/>
        </p:nvSpPr>
        <p:spPr>
          <a:xfrm>
            <a:off x="7814608" y="4154329"/>
            <a:ext cx="273561" cy="2660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75"/>
              <a:gd name="f5" fmla="val 1047"/>
              <a:gd name="f6" fmla="val 1"/>
              <a:gd name="f7" fmla="val 1003"/>
              <a:gd name="f8" fmla="val 962"/>
              <a:gd name="f9" fmla="val 28"/>
              <a:gd name="f10" fmla="val 968"/>
              <a:gd name="f11" fmla="val 83"/>
              <a:gd name="f12" fmla="val 987"/>
              <a:gd name="f13" fmla="val 357"/>
              <a:gd name="f14" fmla="val 1005"/>
              <a:gd name="f15" fmla="val 637"/>
              <a:gd name="f16" fmla="val 1023"/>
              <a:gd name="f17" fmla="val 917"/>
              <a:gd name="f18" fmla="val 676"/>
              <a:gd name="f19" fmla="val 625"/>
              <a:gd name="f20" fmla="val 658"/>
              <a:gd name="f21" fmla="val 609"/>
              <a:gd name="f22" fmla="val 602"/>
              <a:gd name="f23" fmla="val 618"/>
              <a:gd name="f24" fmla="val 548"/>
              <a:gd name="f25" fmla="val 487"/>
              <a:gd name="f26" fmla="val 689"/>
              <a:gd name="f27" fmla="val 554"/>
              <a:gd name="f28" fmla="val 747"/>
              <a:gd name="f29" fmla="val 664"/>
              <a:gd name="f30" fmla="val 838"/>
              <a:gd name="f31" fmla="val 774"/>
              <a:gd name="f32" fmla="val 929"/>
              <a:gd name="f33" fmla="val 883"/>
              <a:gd name="f34" fmla="val 1021"/>
              <a:gd name="f35" fmla="val 627"/>
              <a:gd name="f36" fmla="val 1039"/>
              <a:gd name="f37" fmla="val 365"/>
              <a:gd name="f38" fmla="val 1051"/>
              <a:gd name="f39" fmla="val 110"/>
              <a:gd name="f40" fmla="val 1069"/>
              <a:gd name="f41" fmla="val 2"/>
              <a:gd name="f42" fmla="val 1075"/>
              <a:gd name="f43" fmla="val 1240"/>
              <a:gd name="f44" fmla="val 104"/>
              <a:gd name="f45" fmla="val 106"/>
              <a:gd name="f46" fmla="val 108"/>
              <a:gd name="f47" fmla="val 402"/>
              <a:gd name="f48" fmla="val 1222"/>
              <a:gd name="f49" fmla="val 694"/>
              <a:gd name="f50" fmla="val 1203"/>
              <a:gd name="f51" fmla="val 1185"/>
              <a:gd name="f52" fmla="val 877"/>
              <a:gd name="f53" fmla="val 1295"/>
              <a:gd name="f54" fmla="val 767"/>
              <a:gd name="f55" fmla="val 1404"/>
              <a:gd name="f56" fmla="val 1514"/>
              <a:gd name="f57" fmla="val 597"/>
              <a:gd name="f58" fmla="val 1570"/>
              <a:gd name="f59" fmla="val 655"/>
              <a:gd name="f60" fmla="val 1656"/>
              <a:gd name="f61" fmla="val 721"/>
              <a:gd name="f62" fmla="val 741"/>
              <a:gd name="f63" fmla="val 761"/>
              <a:gd name="f64" fmla="val 1648"/>
              <a:gd name="f65" fmla="val 780"/>
              <a:gd name="f66" fmla="val 1630"/>
              <a:gd name="f67" fmla="val 871"/>
              <a:gd name="f68" fmla="val 1545"/>
              <a:gd name="f69" fmla="val 1453"/>
              <a:gd name="f70" fmla="val 1054"/>
              <a:gd name="f71" fmla="val 1362"/>
              <a:gd name="f72" fmla="val 1066"/>
              <a:gd name="f73" fmla="val 1605"/>
              <a:gd name="f74" fmla="val 1084"/>
              <a:gd name="f75" fmla="val 1849"/>
              <a:gd name="f76" fmla="val 1096"/>
              <a:gd name="f77" fmla="val 2093"/>
              <a:gd name="f78" fmla="val 1099"/>
              <a:gd name="f79" fmla="val 2148"/>
              <a:gd name="f80" fmla="val 1144"/>
              <a:gd name="f81" fmla="val 1186"/>
              <a:gd name="f82" fmla="val 1229"/>
              <a:gd name="f83" fmla="val 1270"/>
              <a:gd name="f84" fmla="val 1267"/>
              <a:gd name="f85" fmla="val 1255"/>
              <a:gd name="f86" fmla="val 1831"/>
              <a:gd name="f87" fmla="val 1236"/>
              <a:gd name="f88" fmla="val 1569"/>
              <a:gd name="f89" fmla="val 1218"/>
              <a:gd name="f90" fmla="val 1307"/>
              <a:gd name="f91" fmla="val 1334"/>
              <a:gd name="f92" fmla="val 1444"/>
              <a:gd name="f93" fmla="val 1496"/>
              <a:gd name="f94" fmla="val 1559"/>
              <a:gd name="f95" fmla="val 1593"/>
              <a:gd name="f96" fmla="val 1575"/>
              <a:gd name="f97" fmla="val 1607"/>
              <a:gd name="f98" fmla="val 1613"/>
              <a:gd name="f99" fmla="val 1611"/>
              <a:gd name="f100" fmla="val 1680"/>
              <a:gd name="f101" fmla="val 1744"/>
              <a:gd name="f102" fmla="val 1525"/>
              <a:gd name="f103" fmla="val 1681"/>
              <a:gd name="f104" fmla="val 1471"/>
              <a:gd name="f105" fmla="val 1368"/>
              <a:gd name="f106" fmla="val 1437"/>
              <a:gd name="f107" fmla="val 1264"/>
              <a:gd name="f108" fmla="val 1316"/>
              <a:gd name="f109" fmla="val 1167"/>
              <a:gd name="f110" fmla="val 1584"/>
              <a:gd name="f111" fmla="val 1149"/>
              <a:gd name="f112" fmla="val 1858"/>
              <a:gd name="f113" fmla="val 1130"/>
              <a:gd name="f114" fmla="val 2126"/>
              <a:gd name="f115" fmla="val 1106"/>
              <a:gd name="f116" fmla="val 2233"/>
              <a:gd name="f117" fmla="val 1100"/>
              <a:gd name="f118" fmla="val 2235"/>
              <a:gd name="f119" fmla="val 935"/>
              <a:gd name="f120" fmla="val 2131"/>
              <a:gd name="f121" fmla="val 2130"/>
              <a:gd name="f122" fmla="val 2128"/>
              <a:gd name="f123" fmla="val 1894"/>
              <a:gd name="f124" fmla="val 954"/>
              <a:gd name="f125" fmla="val 1663"/>
              <a:gd name="f126" fmla="val 972"/>
              <a:gd name="f127" fmla="val 1431"/>
              <a:gd name="f128" fmla="val 984"/>
              <a:gd name="f129" fmla="val 1651"/>
              <a:gd name="f130" fmla="val 765"/>
              <a:gd name="f131" fmla="val 1712"/>
              <a:gd name="f132" fmla="val 704"/>
              <a:gd name="f133" fmla="val 1653"/>
              <a:gd name="f134" fmla="val 617"/>
              <a:gd name="f135" fmla="val 1587"/>
              <a:gd name="f136" fmla="val 1567"/>
              <a:gd name="f137" fmla="val 1547"/>
              <a:gd name="f138" fmla="val 1529"/>
              <a:gd name="f139" fmla="val 643"/>
              <a:gd name="f140" fmla="val 1419"/>
              <a:gd name="f141" fmla="val 753"/>
              <a:gd name="f142" fmla="val 1310"/>
              <a:gd name="f143" fmla="val 862"/>
              <a:gd name="f144" fmla="val 1200"/>
              <a:gd name="f145" fmla="val 1182"/>
              <a:gd name="f146" fmla="val 674"/>
              <a:gd name="f147" fmla="val 1157"/>
              <a:gd name="f148" fmla="val 375"/>
              <a:gd name="f149" fmla="val 1139"/>
              <a:gd name="f150" fmla="val 1136"/>
              <a:gd name="f151" fmla="val 1090"/>
              <a:gd name="f152" fmla="*/ f0 1 2236"/>
              <a:gd name="f153" fmla="*/ f1 1 2175"/>
              <a:gd name="f154" fmla="val f2"/>
              <a:gd name="f155" fmla="val f3"/>
              <a:gd name="f156" fmla="val f4"/>
              <a:gd name="f157" fmla="+- f156 0 f154"/>
              <a:gd name="f158" fmla="+- f155 0 f154"/>
              <a:gd name="f159" fmla="*/ f158 1 2236"/>
              <a:gd name="f160" fmla="*/ f157 1 2175"/>
              <a:gd name="f161" fmla="*/ f154 1 f159"/>
              <a:gd name="f162" fmla="*/ f155 1 f159"/>
              <a:gd name="f163" fmla="*/ f154 1 f160"/>
              <a:gd name="f164" fmla="*/ f156 1 f160"/>
              <a:gd name="f165" fmla="*/ f161 f152 1"/>
              <a:gd name="f166" fmla="*/ f162 f152 1"/>
              <a:gd name="f167" fmla="*/ f164 f153 1"/>
              <a:gd name="f168" fmla="*/ f163 f1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5" t="f168" r="f166" b="f167"/>
            <a:pathLst>
              <a:path w="2236" h="217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15" y="f22"/>
                  <a:pt x="f23" y="f22"/>
                </a:cubicBezTo>
                <a:cubicBezTo>
                  <a:pt x="f24" y="f22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2" y="f43"/>
                  <a:pt x="f44" y="f43"/>
                </a:cubicBezTo>
                <a:cubicBezTo>
                  <a:pt x="f45" y="f43"/>
                  <a:pt x="f46" y="f43"/>
                  <a:pt x="f39" y="f43"/>
                </a:cubicBezTo>
                <a:cubicBezTo>
                  <a:pt x="f47" y="f48"/>
                  <a:pt x="f49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20" y="f56"/>
                </a:cubicBezTo>
                <a:cubicBezTo>
                  <a:pt x="f57" y="f58"/>
                  <a:pt x="f59" y="f60"/>
                  <a:pt x="f61" y="f60"/>
                </a:cubicBezTo>
                <a:cubicBezTo>
                  <a:pt x="f62" y="f60"/>
                  <a:pt x="f63" y="f64"/>
                  <a:pt x="f65" y="f66"/>
                </a:cubicBezTo>
                <a:cubicBezTo>
                  <a:pt x="f67" y="f68"/>
                  <a:pt x="f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4"/>
                  <a:pt x="f81" y="f4"/>
                </a:cubicBezTo>
                <a:cubicBezTo>
                  <a:pt x="f82" y="f4"/>
                  <a:pt x="f83" y="f79"/>
                  <a:pt x="f84" y="f77"/>
                </a:cubicBezTo>
                <a:cubicBezTo>
                  <a:pt x="f85" y="f86"/>
                  <a:pt x="f87" y="f88"/>
                  <a:pt x="f89" y="f90"/>
                </a:cubicBezTo>
                <a:lnTo>
                  <a:pt x="f89" y="f90"/>
                </a:lnTo>
                <a:cubicBezTo>
                  <a:pt x="f91" y="f55"/>
                  <a:pt x="f92" y="f93"/>
                  <a:pt x="f94" y="f95"/>
                </a:cubicBezTo>
                <a:cubicBezTo>
                  <a:pt x="f96" y="f97"/>
                  <a:pt x="f95" y="f98"/>
                  <a:pt x="f99" y="f98"/>
                </a:cubicBezTo>
                <a:cubicBezTo>
                  <a:pt x="f100" y="f98"/>
                  <a:pt x="f101" y="f102"/>
                  <a:pt x="f103" y="f104"/>
                </a:cubicBezTo>
                <a:cubicBezTo>
                  <a:pt x="f9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19"/>
                </a:cubicBezTo>
                <a:cubicBezTo>
                  <a:pt x="f121" y="f119"/>
                  <a:pt x="f122" y="f119"/>
                  <a:pt x="f114" y="f119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cubicBezTo>
                  <a:pt x="f131" y="f132"/>
                  <a:pt x="f133" y="f134"/>
                  <a:pt x="f135" y="f134"/>
                </a:cubicBezTo>
                <a:cubicBezTo>
                  <a:pt x="f136" y="f134"/>
                  <a:pt x="f137" y="f19"/>
                  <a:pt x="f138" y="f139"/>
                </a:cubicBezTo>
                <a:cubicBezTo>
                  <a:pt x="f140" y="f141"/>
                  <a:pt x="f142" y="f143"/>
                  <a:pt x="f144" y="f126"/>
                </a:cubicBezTo>
                <a:cubicBezTo>
                  <a:pt x="f145" y="f146"/>
                  <a:pt x="f147" y="f148"/>
                  <a:pt x="f149" y="f11"/>
                </a:cubicBezTo>
                <a:cubicBezTo>
                  <a:pt x="f150" y="f9"/>
                  <a:pt x="f151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7" name="Google Shape;166;p11">
            <a:extLst>
              <a:ext uri="{FF2B5EF4-FFF2-40B4-BE49-F238E27FC236}">
                <a16:creationId xmlns:a16="http://schemas.microsoft.com/office/drawing/2014/main" id="{17A61BE5-F179-43FE-A806-BA482ADB813E}"/>
              </a:ext>
            </a:extLst>
          </p:cNvPr>
          <p:cNvSpPr/>
          <p:nvPr/>
        </p:nvSpPr>
        <p:spPr>
          <a:xfrm>
            <a:off x="2898629" y="4154311"/>
            <a:ext cx="2084521" cy="521473"/>
          </a:xfrm>
          <a:custGeom>
            <a:avLst/>
            <a:gdLst>
              <a:gd name="f0" fmla="val w"/>
              <a:gd name="f1" fmla="val h"/>
              <a:gd name="f2" fmla="val 0"/>
              <a:gd name="f3" fmla="val 21526"/>
              <a:gd name="f4" fmla="val 5385"/>
              <a:gd name="f5" fmla="val 11768"/>
              <a:gd name="f6" fmla="val 10091"/>
              <a:gd name="f7" fmla="val 7878"/>
              <a:gd name="f8" fmla="val 1147"/>
              <a:gd name="f9" fmla="val 7060"/>
              <a:gd name="f10" fmla="val 4026"/>
              <a:gd name="f11" fmla="val 6999"/>
              <a:gd name="f12" fmla="val 2485"/>
              <a:gd name="f13" fmla="val 5415"/>
              <a:gd name="f14" fmla="val 2461"/>
              <a:gd name="f15" fmla="val 5405"/>
              <a:gd name="f16" fmla="val 5395"/>
              <a:gd name="f17" fmla="val 3824"/>
              <a:gd name="f18" fmla="val 3235"/>
              <a:gd name="f19" fmla="val 3868"/>
              <a:gd name="f20" fmla="val 3375"/>
              <a:gd name="f21" fmla="val 4806"/>
              <a:gd name="f22" fmla="val 5384"/>
              <a:gd name="f23" fmla="val 18724"/>
              <a:gd name="f24" fmla="val 5116"/>
              <a:gd name="f25" fmla="val 19509"/>
              <a:gd name="f26" fmla="val 3575"/>
              <a:gd name="f27" fmla="val 18048"/>
              <a:gd name="f28" fmla="val 2832"/>
              <a:gd name="f29" fmla="val 17834"/>
              <a:gd name="f30" fmla="val 2725"/>
              <a:gd name="f31" fmla="val 17597"/>
              <a:gd name="f32" fmla="val 2679"/>
              <a:gd name="f33" fmla="val 17348"/>
              <a:gd name="f34" fmla="val 15890"/>
              <a:gd name="f35" fmla="val 14015"/>
              <a:gd name="f36" fmla="val 4252"/>
              <a:gd name="f37" fmla="val 14716"/>
              <a:gd name="f38" fmla="val 1699"/>
              <a:gd name="f39" fmla="val 13419"/>
              <a:gd name="f40" fmla="val 530"/>
              <a:gd name="f41" fmla="val 13043"/>
              <a:gd name="f42" fmla="val 190"/>
              <a:gd name="f43" fmla="val 12450"/>
              <a:gd name="f44" fmla="*/ f0 1 21526"/>
              <a:gd name="f45" fmla="*/ f1 1 538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21526"/>
              <a:gd name="f52" fmla="*/ f49 1 538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21526" h="5385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4"/>
                  <a:pt x="f16" y="f14"/>
                  <a:pt x="f4" y="f14"/>
                </a:cubicBezTo>
                <a:cubicBezTo>
                  <a:pt x="f17" y="f14"/>
                  <a:pt x="f18" y="f19"/>
                  <a:pt x="f20" y="f21"/>
                </a:cubicBezTo>
                <a:lnTo>
                  <a:pt x="f2" y="f22"/>
                </a:lnTo>
                <a:lnTo>
                  <a:pt x="f3" y="f22"/>
                </a:lnTo>
                <a:lnTo>
                  <a:pt x="f23" y="f24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5" y="f36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8" name="Google Shape;167;p11">
            <a:extLst>
              <a:ext uri="{FF2B5EF4-FFF2-40B4-BE49-F238E27FC236}">
                <a16:creationId xmlns:a16="http://schemas.microsoft.com/office/drawing/2014/main" id="{2A5C899B-1CF1-4F58-89C2-A9FD716080FC}"/>
              </a:ext>
            </a:extLst>
          </p:cNvPr>
          <p:cNvSpPr/>
          <p:nvPr/>
        </p:nvSpPr>
        <p:spPr>
          <a:xfrm flipH="1">
            <a:off x="6955401" y="4162257"/>
            <a:ext cx="639677" cy="677241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03542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00876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4B2E5703-F332-4AB7-AA4B-F85224D6EE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381003"/>
            <a:ext cx="7711199" cy="4842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05245BC9-0396-442B-B939-884E7D530B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998" y="1152473"/>
            <a:ext cx="7711199" cy="34560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113F5FBB-09AD-4D32-9E5B-83DC55C6A33F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gradFill>
            <a:gsLst>
              <a:gs pos="0">
                <a:srgbClr val="FEFAF9"/>
              </a:gs>
              <a:gs pos="100000">
                <a:srgbClr val="FFEEC9"/>
              </a:gs>
            </a:gsLst>
            <a:path path="rect">
              <a:fillToRect l="50000" t="50000" r="50000" b="50000"/>
            </a:path>
          </a:gradFill>
          <a:ln w="25402" cap="flat">
            <a:solidFill>
              <a:srgbClr val="FFEEC9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PE" sz="3200" b="0" i="0" u="none" strike="noStrike" kern="0" cap="none" spc="0" baseline="0">
          <a:solidFill>
            <a:srgbClr val="6EB0A1"/>
          </a:solidFill>
          <a:uFillTx/>
          <a:latin typeface="Fredoka One"/>
          <a:ea typeface="Fredoka One"/>
          <a:cs typeface="Fredoka One"/>
        </a:defRPr>
      </a:lvl1pPr>
    </p:titleStyle>
    <p:bodyStyle>
      <a:lvl1pPr marL="457200" marR="0" lvl="0" indent="-317497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413554"/>
        </a:buClr>
        <a:buSzPts val="1400"/>
        <a:buFont typeface="Raleway"/>
        <a:buChar char="●"/>
        <a:tabLst/>
        <a:defRPr lang="es-PE" sz="1400" b="0" i="0" u="none" strike="noStrike" kern="0" cap="none" spc="0" baseline="0">
          <a:solidFill>
            <a:srgbClr val="413554"/>
          </a:solidFill>
          <a:uFillTx/>
          <a:latin typeface="Raleway"/>
          <a:ea typeface="Raleway"/>
          <a:cs typeface="Raleway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0">
            <a:extLst>
              <a:ext uri="{FF2B5EF4-FFF2-40B4-BE49-F238E27FC236}">
                <a16:creationId xmlns:a16="http://schemas.microsoft.com/office/drawing/2014/main" id="{352BF41F-1F2A-4A7F-831C-D5E4E83A8093}"/>
              </a:ext>
            </a:extLst>
          </p:cNvPr>
          <p:cNvSpPr/>
          <p:nvPr/>
        </p:nvSpPr>
        <p:spPr>
          <a:xfrm>
            <a:off x="0" y="27020"/>
            <a:ext cx="9144000" cy="511647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5271BC-C378-46DE-9262-D1541BA43C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Google Shape;675;p35">
            <a:extLst>
              <a:ext uri="{FF2B5EF4-FFF2-40B4-BE49-F238E27FC236}">
                <a16:creationId xmlns:a16="http://schemas.microsoft.com/office/drawing/2014/main" id="{96CE7715-0B80-49C0-89F9-645872EA276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3656" y="2425894"/>
            <a:ext cx="3991804" cy="1214240"/>
          </a:xfrm>
        </p:spPr>
        <p:txBody>
          <a:bodyPr/>
          <a:lstStyle/>
          <a:p>
            <a:pPr lvl="0"/>
            <a:r>
              <a:rPr lang="fa-IR" sz="3600" b="1" dirty="0">
                <a:solidFill>
                  <a:srgbClr val="FFFFFF"/>
                </a:solidFill>
                <a:cs typeface="B Nazanin" panose="00000700000000000000" pitchFamily="2" charset="-78"/>
              </a:rPr>
              <a:t>تم : بازی های مکانیکی</a:t>
            </a:r>
            <a:endParaRPr lang="es-PE" sz="3600" b="1" dirty="0">
              <a:solidFill>
                <a:srgbClr val="FFFFFF"/>
              </a:solidFill>
              <a:cs typeface="B Nazanin" panose="00000700000000000000" pitchFamily="2" charset="-78"/>
            </a:endParaRPr>
          </a:p>
        </p:txBody>
      </p:sp>
      <p:sp>
        <p:nvSpPr>
          <p:cNvPr id="5" name="Google Shape;676;p35">
            <a:extLst>
              <a:ext uri="{FF2B5EF4-FFF2-40B4-BE49-F238E27FC236}">
                <a16:creationId xmlns:a16="http://schemas.microsoft.com/office/drawing/2014/main" id="{2FE23805-5B98-4A5D-91C0-5B06ABF8E33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80940" y="4088392"/>
            <a:ext cx="2662504" cy="792601"/>
          </a:xfrm>
        </p:spPr>
        <p:txBody>
          <a:bodyPr/>
          <a:lstStyle/>
          <a:p>
            <a:pPr marL="0" lvl="0" indent="0"/>
            <a:r>
              <a:rPr lang="fa-IR" sz="1400" b="1" dirty="0">
                <a:solidFill>
                  <a:srgbClr val="FFFFFF"/>
                </a:solidFill>
                <a:cs typeface="B Nazanin" panose="00000700000000000000" pitchFamily="2" charset="-78"/>
              </a:rPr>
              <a:t>این جایی است که ارائه شروع می شود</a:t>
            </a:r>
            <a:endParaRPr lang="es-ES" b="1" dirty="0">
              <a:solidFill>
                <a:srgbClr val="FFFFFF"/>
              </a:solidFill>
              <a:cs typeface="B Nazanin" panose="00000700000000000000" pitchFamily="2" charset="-78"/>
            </a:endParaRPr>
          </a:p>
        </p:txBody>
      </p:sp>
      <p:grpSp>
        <p:nvGrpSpPr>
          <p:cNvPr id="6" name="Grupo 3">
            <a:extLst>
              <a:ext uri="{FF2B5EF4-FFF2-40B4-BE49-F238E27FC236}">
                <a16:creationId xmlns:a16="http://schemas.microsoft.com/office/drawing/2014/main" id="{9EEEEC23-675B-4DC2-935A-8C736E42CCF6}"/>
              </a:ext>
            </a:extLst>
          </p:cNvPr>
          <p:cNvGrpSpPr/>
          <p:nvPr/>
        </p:nvGrpSpPr>
        <p:grpSpPr>
          <a:xfrm>
            <a:off x="1767507" y="1153323"/>
            <a:ext cx="1089370" cy="1212960"/>
            <a:chOff x="1767507" y="1153323"/>
            <a:chExt cx="1089370" cy="1212960"/>
          </a:xfrm>
        </p:grpSpPr>
        <p:sp>
          <p:nvSpPr>
            <p:cNvPr id="7" name="Forma libre: forma 7">
              <a:extLst>
                <a:ext uri="{FF2B5EF4-FFF2-40B4-BE49-F238E27FC236}">
                  <a16:creationId xmlns:a16="http://schemas.microsoft.com/office/drawing/2014/main" id="{1155786D-E331-4713-84BE-886BA72F949F}"/>
                </a:ext>
              </a:extLst>
            </p:cNvPr>
            <p:cNvSpPr/>
            <p:nvPr/>
          </p:nvSpPr>
          <p:spPr>
            <a:xfrm>
              <a:off x="1767507" y="1519714"/>
              <a:ext cx="1089370" cy="7427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22150"/>
                <a:gd name="f7" fmla="val 765140"/>
                <a:gd name="f8" fmla="val 538629"/>
                <a:gd name="f9" fmla="val 397689"/>
                <a:gd name="f10" fmla="val 285242"/>
                <a:gd name="f11" fmla="val 538868"/>
                <a:gd name="f12" fmla="val 172796"/>
                <a:gd name="f13" fmla="val 538231"/>
                <a:gd name="f14" fmla="val 60310"/>
                <a:gd name="f15" fmla="val 538191"/>
                <a:gd name="f16" fmla="val 51188"/>
                <a:gd name="f17" fmla="val 546556"/>
                <a:gd name="f18" fmla="val 35853"/>
                <a:gd name="f19" fmla="val 527397"/>
                <a:gd name="f20" fmla="val 33742"/>
                <a:gd name="f21" fmla="val 510070"/>
                <a:gd name="f22" fmla="val 31790"/>
                <a:gd name="f23" fmla="val 502502"/>
                <a:gd name="f24" fmla="val 40832"/>
                <a:gd name="f25" fmla="val 498478"/>
                <a:gd name="f26" fmla="val 57163"/>
                <a:gd name="f27" fmla="val 479120"/>
                <a:gd name="f28" fmla="val 135394"/>
                <a:gd name="f29" fmla="val 458846"/>
                <a:gd name="f30" fmla="val 213345"/>
                <a:gd name="f31" fmla="val 438969"/>
                <a:gd name="f32" fmla="val 291456"/>
                <a:gd name="f33" fmla="val 429728"/>
                <a:gd name="f34" fmla="val 327744"/>
                <a:gd name="f35" fmla="val 420527"/>
                <a:gd name="f36" fmla="val 364071"/>
                <a:gd name="f37" fmla="val 411684"/>
                <a:gd name="f38" fmla="val 400477"/>
                <a:gd name="f39" fmla="val 406227"/>
                <a:gd name="f40" fmla="val 422903"/>
                <a:gd name="f41" fmla="val 411286"/>
                <a:gd name="f42" fmla="val 431188"/>
                <a:gd name="f43" fmla="val 433353"/>
                <a:gd name="f44" fmla="val 438039"/>
                <a:gd name="f45" fmla="val 469799"/>
                <a:gd name="f46" fmla="val 449351"/>
                <a:gd name="f47" fmla="val 480992"/>
                <a:gd name="f48" fmla="val 468431"/>
                <a:gd name="f49" fmla="val 472508"/>
                <a:gd name="f50" fmla="val 505037"/>
                <a:gd name="f51" fmla="val 470596"/>
                <a:gd name="f52" fmla="val 513282"/>
                <a:gd name="f53" fmla="val 468684"/>
                <a:gd name="f54" fmla="val 521567"/>
                <a:gd name="f55" fmla="val 466254"/>
                <a:gd name="f56" fmla="val 529693"/>
                <a:gd name="f57" fmla="val 463705"/>
                <a:gd name="f58" fmla="val 538297"/>
                <a:gd name="f59" fmla="val 464263"/>
                <a:gd name="f60" fmla="val 544710"/>
                <a:gd name="f61" fmla="val 474141"/>
                <a:gd name="f62" fmla="val 548215"/>
                <a:gd name="f63" fmla="val 482306"/>
                <a:gd name="f64" fmla="val 551083"/>
                <a:gd name="f65" fmla="val 489835"/>
                <a:gd name="f66" fmla="val 558691"/>
                <a:gd name="f67" fmla="val 482187"/>
                <a:gd name="f68" fmla="val 565422"/>
                <a:gd name="f69" fmla="val 470317"/>
                <a:gd name="f70" fmla="val 575858"/>
                <a:gd name="f71" fmla="val 469042"/>
                <a:gd name="f72" fmla="val 589879"/>
                <a:gd name="f73" fmla="val 463546"/>
                <a:gd name="f74" fmla="val 602506"/>
                <a:gd name="f75" fmla="val 453986"/>
                <a:gd name="f76" fmla="val 624454"/>
                <a:gd name="f77" fmla="val 436221"/>
                <a:gd name="f78" fmla="val 635846"/>
                <a:gd name="f79" fmla="val 413158"/>
                <a:gd name="f80" fmla="val 634213"/>
                <a:gd name="f81" fmla="val 370617"/>
                <a:gd name="f82" fmla="val 631185"/>
                <a:gd name="f83" fmla="val 329749"/>
                <a:gd name="f84" fmla="val 618718"/>
                <a:gd name="f85" fmla="val 290196"/>
                <a:gd name="f86" fmla="val 603741"/>
                <a:gd name="f87" fmla="val 270519"/>
                <a:gd name="f88" fmla="val 596253"/>
                <a:gd name="f89" fmla="val 261477"/>
                <a:gd name="f90" fmla="val 577372"/>
                <a:gd name="f91" fmla="val 261397"/>
                <a:gd name="f92" fmla="val 555584"/>
                <a:gd name="f93" fmla="val 261357"/>
                <a:gd name="f94" fmla="val 540248"/>
                <a:gd name="f95" fmla="val 268487"/>
                <a:gd name="f96" fmla="val 525510"/>
                <a:gd name="f97" fmla="val 263707"/>
                <a:gd name="f98" fmla="val 509498"/>
                <a:gd name="f99" fmla="val 261636"/>
                <a:gd name="f100" fmla="val 502607"/>
                <a:gd name="f101" fmla="val 268527"/>
                <a:gd name="f102" fmla="val 496991"/>
                <a:gd name="f103" fmla="val 275657"/>
                <a:gd name="f104" fmla="val 498425"/>
                <a:gd name="f105" fmla="val 290315"/>
                <a:gd name="f106" fmla="val 501372"/>
                <a:gd name="f107" fmla="val 292068"/>
                <a:gd name="f108" fmla="val 491613"/>
                <a:gd name="f109" fmla="val 294498"/>
                <a:gd name="f110" fmla="val 481735"/>
                <a:gd name="f111" fmla="val 295852"/>
                <a:gd name="f112" fmla="val 476238"/>
                <a:gd name="f113" fmla="val 297166"/>
                <a:gd name="f114" fmla="val 470741"/>
                <a:gd name="f115" fmla="val 298640"/>
                <a:gd name="f116" fmla="val 465284"/>
                <a:gd name="f117" fmla="val 309833"/>
                <a:gd name="f118" fmla="val 424018"/>
                <a:gd name="f119" fmla="val 326842"/>
                <a:gd name="f120" fmla="val 412706"/>
                <a:gd name="f121" fmla="val 368307"/>
                <a:gd name="f122" fmla="val 421509"/>
                <a:gd name="f123" fmla="val 387665"/>
                <a:gd name="f124" fmla="val 425611"/>
                <a:gd name="f125" fmla="val 398022"/>
                <a:gd name="f126" fmla="val 419238"/>
                <a:gd name="f127" fmla="val 402722"/>
                <a:gd name="f128" fmla="val 400716"/>
                <a:gd name="f129" fmla="val 432198"/>
                <a:gd name="f130" fmla="val 284247"/>
                <a:gd name="f131" fmla="val 461554"/>
                <a:gd name="f132" fmla="val 167698"/>
                <a:gd name="f133" fmla="val 491588"/>
                <a:gd name="f134" fmla="val 51388"/>
                <a:gd name="f135" fmla="val 495531"/>
                <a:gd name="f136" fmla="val 36132"/>
                <a:gd name="f137" fmla="val 490711"/>
                <a:gd name="f138" fmla="val 35335"/>
                <a:gd name="f139" fmla="val 477009"/>
                <a:gd name="f140" fmla="val 33782"/>
                <a:gd name="f141" fmla="val 445023"/>
                <a:gd name="f142" fmla="val 30197"/>
                <a:gd name="f143" fmla="val 425545"/>
                <a:gd name="f144" fmla="val 43421"/>
                <a:gd name="f145" fmla="val 406426"/>
                <a:gd name="f146" fmla="val 68515"/>
                <a:gd name="f147" fmla="val 343013"/>
                <a:gd name="f148" fmla="val 151725"/>
                <a:gd name="f149" fmla="val 276972"/>
                <a:gd name="f150" fmla="val 232903"/>
                <a:gd name="f151" fmla="val 211766"/>
                <a:gd name="f152" fmla="val 314758"/>
                <a:gd name="f153" fmla="val 191531"/>
                <a:gd name="f154" fmla="val 340171"/>
                <a:gd name="f155" fmla="val 191691"/>
                <a:gd name="f156" fmla="val 348098"/>
                <a:gd name="f157" fmla="val 214793"/>
                <a:gd name="f158" fmla="val 369249"/>
                <a:gd name="f159" fmla="val 237697"/>
                <a:gd name="f160" fmla="val 390240"/>
                <a:gd name="f161" fmla="val 240167"/>
                <a:gd name="f162" fmla="val 414140"/>
                <a:gd name="f163" fmla="val 221804"/>
                <a:gd name="f164" fmla="val 438955"/>
                <a:gd name="f165" fmla="val 216347"/>
                <a:gd name="f166" fmla="val 446364"/>
                <a:gd name="f167" fmla="val 210810"/>
                <a:gd name="f168" fmla="val 453733"/>
                <a:gd name="f169" fmla="val 204756"/>
                <a:gd name="f170" fmla="val 460624"/>
                <a:gd name="f171" fmla="val 197785"/>
                <a:gd name="f172" fmla="val 468550"/>
                <a:gd name="f173" fmla="val 195554"/>
                <a:gd name="f174" fmla="val 475202"/>
                <a:gd name="f175" fmla="val 204158"/>
                <a:gd name="f176" fmla="val 484244"/>
                <a:gd name="f177" fmla="val 212244"/>
                <a:gd name="f178" fmla="val 492768"/>
                <a:gd name="f179" fmla="val 211129"/>
                <a:gd name="f180" fmla="val 501850"/>
                <a:gd name="f181" fmla="val 197945"/>
                <a:gd name="f182" fmla="val 504160"/>
                <a:gd name="f183" fmla="val 188145"/>
                <a:gd name="f184" fmla="val 505873"/>
                <a:gd name="f185" fmla="val 184043"/>
                <a:gd name="f186" fmla="val 513003"/>
                <a:gd name="f187" fmla="val 178665"/>
                <a:gd name="f188" fmla="val 519376"/>
                <a:gd name="f189" fmla="val 156280"/>
                <a:gd name="f190" fmla="val 545905"/>
                <a:gd name="f191" fmla="val 123020"/>
                <a:gd name="f192" fmla="val 549370"/>
                <a:gd name="f193" fmla="val 95894"/>
                <a:gd name="f194" fmla="val 527821"/>
                <a:gd name="f195" fmla="val 70959"/>
                <a:gd name="f196" fmla="val 508064"/>
                <a:gd name="f197" fmla="val 45905"/>
                <a:gd name="f198" fmla="val 488427"/>
                <a:gd name="f199" fmla="val 21328"/>
                <a:gd name="f200" fmla="val 468232"/>
                <a:gd name="f201" fmla="val -181"/>
                <a:gd name="f202" fmla="val 450586"/>
                <a:gd name="f203" fmla="val -5439"/>
                <a:gd name="f204" fmla="val 426846"/>
                <a:gd name="f205" fmla="val 5634"/>
                <a:gd name="f206" fmla="val 401592"/>
                <a:gd name="f207" fmla="val 11808"/>
                <a:gd name="f208" fmla="val 387532"/>
                <a:gd name="f209" fmla="val 24913"/>
                <a:gd name="f210" fmla="val 377295"/>
                <a:gd name="f211" fmla="val 26745"/>
                <a:gd name="f212" fmla="val 360565"/>
                <a:gd name="f213" fmla="val 27383"/>
                <a:gd name="f214" fmla="val 354551"/>
                <a:gd name="f215" fmla="val 35668"/>
                <a:gd name="f216" fmla="val 351483"/>
                <a:gd name="f217" fmla="val 40448"/>
                <a:gd name="f218" fmla="val 355347"/>
                <a:gd name="f219" fmla="val 54389"/>
                <a:gd name="f220" fmla="val 366660"/>
                <a:gd name="f221" fmla="val 60204"/>
                <a:gd name="f222" fmla="val 355825"/>
                <a:gd name="f223" fmla="val 67135"/>
                <a:gd name="f224" fmla="val 347062"/>
                <a:gd name="f225" fmla="val 73708"/>
                <a:gd name="f226" fmla="val 338777"/>
                <a:gd name="f227" fmla="val 79444"/>
                <a:gd name="f228" fmla="val 329655"/>
                <a:gd name="f229" fmla="val 86972"/>
                <a:gd name="f230" fmla="val 322326"/>
                <a:gd name="f231" fmla="val 104777"/>
                <a:gd name="f232" fmla="val 304880"/>
                <a:gd name="f233" fmla="val 131106"/>
                <a:gd name="f234" fmla="val 304442"/>
                <a:gd name="f235" fmla="val 152894"/>
                <a:gd name="f236" fmla="val 320096"/>
                <a:gd name="f237" fmla="val 178227"/>
                <a:gd name="f238" fmla="val 338339"/>
                <a:gd name="f239" fmla="val 183087"/>
                <a:gd name="f240" fmla="val 337781"/>
                <a:gd name="f241" fmla="val 202804"/>
                <a:gd name="f242" fmla="val 312926"/>
                <a:gd name="f243" fmla="val 271315"/>
                <a:gd name="f244" fmla="val 226530"/>
                <a:gd name="f245" fmla="val 339787"/>
                <a:gd name="f246" fmla="val 140054"/>
                <a:gd name="f247" fmla="val 408099"/>
                <a:gd name="f248" fmla="val 53459"/>
                <a:gd name="f249" fmla="val 411764"/>
                <a:gd name="f250" fmla="val 48798"/>
                <a:gd name="f251" fmla="val 419571"/>
                <a:gd name="f252" fmla="val 44616"/>
                <a:gd name="f253" fmla="val 415946"/>
                <a:gd name="f254" fmla="val 37645"/>
                <a:gd name="f255" fmla="val 412640"/>
                <a:gd name="f256" fmla="val 31312"/>
                <a:gd name="f257" fmla="val 404395"/>
                <a:gd name="f258" fmla="val 32507"/>
                <a:gd name="f259" fmla="val 398460"/>
                <a:gd name="f260" fmla="val 33264"/>
                <a:gd name="f261" fmla="val 380296"/>
                <a:gd name="f262" fmla="val 35534"/>
                <a:gd name="f263" fmla="val 367032"/>
                <a:gd name="f264" fmla="val 30037"/>
                <a:gd name="f265" fmla="val 358787"/>
                <a:gd name="f266" fmla="val 12870"/>
                <a:gd name="f267" fmla="val 354764"/>
                <a:gd name="f268" fmla="val 4505"/>
                <a:gd name="f269" fmla="val 356875"/>
                <a:gd name="f270" fmla="val 960"/>
                <a:gd name="f271" fmla="val 365518"/>
                <a:gd name="f272" fmla="val 283"/>
                <a:gd name="f273" fmla="val 369740"/>
                <a:gd name="f274" fmla="val -36"/>
                <a:gd name="f275" fmla="val 374003"/>
                <a:gd name="f276" fmla="val 4"/>
                <a:gd name="f277" fmla="val 378225"/>
                <a:gd name="f278" fmla="val 618692"/>
                <a:gd name="f279" fmla="val 738946"/>
                <a:gd name="f280" fmla="val 743885"/>
                <a:gd name="f281" fmla="val 748864"/>
                <a:gd name="f282" fmla="val -76"/>
                <a:gd name="f283" fmla="val 753763"/>
                <a:gd name="f284" fmla="val 482"/>
                <a:gd name="f285" fmla="val 762287"/>
                <a:gd name="f286" fmla="val 1438"/>
                <a:gd name="f287" fmla="val 765275"/>
                <a:gd name="f288" fmla="val 5421"/>
                <a:gd name="f289" fmla="val 759658"/>
                <a:gd name="f290" fmla="val 13149"/>
                <a:gd name="f291" fmla="val 750656"/>
                <a:gd name="f292" fmla="val 25537"/>
                <a:gd name="f293" fmla="val 740857"/>
                <a:gd name="f294" fmla="val 36331"/>
                <a:gd name="f295" fmla="val 723251"/>
                <a:gd name="f296" fmla="val 34021"/>
                <a:gd name="f297" fmla="val 717197"/>
                <a:gd name="f298" fmla="val 33224"/>
                <a:gd name="f299" fmla="val 709191"/>
                <a:gd name="f300" fmla="val 30914"/>
                <a:gd name="f301" fmla="val 706204"/>
                <a:gd name="f302" fmla="val 38123"/>
                <a:gd name="f303" fmla="val 703933"/>
                <a:gd name="f304" fmla="val 43620"/>
                <a:gd name="f305" fmla="val 710107"/>
                <a:gd name="f306" fmla="val 48360"/>
                <a:gd name="f307" fmla="val 713493"/>
                <a:gd name="f308" fmla="val 52622"/>
                <a:gd name="f309" fmla="val 772604"/>
                <a:gd name="f310" fmla="val 127507"/>
                <a:gd name="f311" fmla="val 831914"/>
                <a:gd name="f312" fmla="val 202312"/>
                <a:gd name="f313" fmla="val 891144"/>
                <a:gd name="f314" fmla="val 277117"/>
                <a:gd name="f315" fmla="val 902098"/>
                <a:gd name="f316" fmla="val 290978"/>
                <a:gd name="f317" fmla="val 913172"/>
                <a:gd name="f318" fmla="val 304760"/>
                <a:gd name="f319" fmla="val 923926"/>
                <a:gd name="f320" fmla="val 318821"/>
                <a:gd name="f321" fmla="val 935398"/>
                <a:gd name="f322" fmla="val 333838"/>
                <a:gd name="f323" fmla="val 947507"/>
                <a:gd name="f324" fmla="val 336506"/>
                <a:gd name="f325" fmla="val 963599"/>
                <a:gd name="f326" fmla="val 324597"/>
                <a:gd name="f327" fmla="val 997218"/>
                <a:gd name="f328" fmla="val 299662"/>
                <a:gd name="f329" fmla="val 1020798"/>
                <a:gd name="f330" fmla="val 303804"/>
                <a:gd name="f331" fmla="val 1046928"/>
                <a:gd name="f332" fmla="val 336188"/>
                <a:gd name="f333" fmla="val 1056130"/>
                <a:gd name="f334" fmla="val 347580"/>
                <a:gd name="f335" fmla="val 1061268"/>
                <a:gd name="f336" fmla="val 370006"/>
                <a:gd name="f337" fmla="val 1084729"/>
                <a:gd name="f338" fmla="val 354471"/>
                <a:gd name="f339" fmla="val 1088951"/>
                <a:gd name="f340" fmla="val 351683"/>
                <a:gd name="f341" fmla="val 1095484"/>
                <a:gd name="f342" fmla="val 356064"/>
                <a:gd name="f343" fmla="val 1095802"/>
                <a:gd name="f344" fmla="val 361362"/>
                <a:gd name="f345" fmla="val 1096679"/>
                <a:gd name="f346" fmla="val 376060"/>
                <a:gd name="f347" fmla="val 1107154"/>
                <a:gd name="f348" fmla="val 385261"/>
                <a:gd name="f349" fmla="val 1113846"/>
                <a:gd name="f350" fmla="val 396653"/>
                <a:gd name="f351" fmla="val 1127987"/>
                <a:gd name="f352" fmla="val 420831"/>
                <a:gd name="f353" fmla="val 1124083"/>
                <a:gd name="f354" fmla="val 449112"/>
                <a:gd name="f355" fmla="val 1102016"/>
                <a:gd name="f356" fmla="val 467714"/>
                <a:gd name="f357" fmla="val 1075568"/>
                <a:gd name="f358" fmla="val 490020"/>
                <a:gd name="f359" fmla="val 1048243"/>
                <a:gd name="f360" fmla="val 511450"/>
                <a:gd name="f361" fmla="val 1020281"/>
                <a:gd name="f362" fmla="val 531923"/>
                <a:gd name="f363" fmla="val 998572"/>
                <a:gd name="f364" fmla="val 547817"/>
                <a:gd name="f365" fmla="val 969415"/>
                <a:gd name="f366" fmla="val 544590"/>
                <a:gd name="f367" fmla="val 950056"/>
                <a:gd name="f368" fmla="val 526427"/>
                <a:gd name="f369" fmla="val 940576"/>
                <a:gd name="f370" fmla="val 517504"/>
                <a:gd name="f371" fmla="val 934283"/>
                <a:gd name="f372" fmla="val 505793"/>
                <a:gd name="f373" fmla="val 919146"/>
                <a:gd name="f374" fmla="val 502288"/>
                <a:gd name="f375" fmla="val 908671"/>
                <a:gd name="f376" fmla="val 499858"/>
                <a:gd name="f377" fmla="val 912415"/>
                <a:gd name="f378" fmla="val 489462"/>
                <a:gd name="f379" fmla="val 918947"/>
                <a:gd name="f380" fmla="val 483886"/>
                <a:gd name="f381" fmla="val 928069"/>
                <a:gd name="f382" fmla="val 476119"/>
                <a:gd name="f383" fmla="val 925361"/>
                <a:gd name="f384" fmla="val 469944"/>
                <a:gd name="f385" fmla="val 918788"/>
                <a:gd name="f386" fmla="val 462655"/>
                <a:gd name="f387" fmla="val 912654"/>
                <a:gd name="f388" fmla="val 455804"/>
                <a:gd name="f389" fmla="val 907117"/>
                <a:gd name="f390" fmla="val 448475"/>
                <a:gd name="f391" fmla="val 901501"/>
                <a:gd name="f392" fmla="val 441186"/>
                <a:gd name="f393" fmla="val 881864"/>
                <a:gd name="f394" fmla="val 415733"/>
                <a:gd name="f395" fmla="val 884572"/>
                <a:gd name="f396" fmla="val 388687"/>
                <a:gd name="f397" fmla="val 908750"/>
                <a:gd name="f398" fmla="val 368054"/>
                <a:gd name="f399" fmla="val 931375"/>
                <a:gd name="f400" fmla="val 348735"/>
                <a:gd name="f401" fmla="val 931893"/>
                <a:gd name="f402" fmla="val 342242"/>
                <a:gd name="f403" fmla="val 913689"/>
                <a:gd name="f404" fmla="val 319339"/>
                <a:gd name="f405" fmla="val 841991"/>
                <a:gd name="f406" fmla="val 229119"/>
                <a:gd name="f407" fmla="val 770453"/>
                <a:gd name="f408" fmla="val 138780"/>
                <a:gd name="f409" fmla="val 698795"/>
                <a:gd name="f410" fmla="val 48520"/>
                <a:gd name="f411" fmla="val 689753"/>
                <a:gd name="f412" fmla="val 37128"/>
                <a:gd name="f413" fmla="val 642273"/>
                <a:gd name="f414" fmla="val 27448"/>
                <a:gd name="f415" fmla="val 631199"/>
                <a:gd name="f416" fmla="val 34777"/>
                <a:gd name="f417" fmla="val 624468"/>
                <a:gd name="f418" fmla="val 39239"/>
                <a:gd name="f419" fmla="val 629168"/>
                <a:gd name="f420" fmla="val 45333"/>
                <a:gd name="f421" fmla="val 630363"/>
                <a:gd name="f422" fmla="val 50073"/>
                <a:gd name="f423" fmla="val 643348"/>
                <a:gd name="f424" fmla="val 102174"/>
                <a:gd name="f425" fmla="val 656812"/>
                <a:gd name="f426" fmla="val 154195"/>
                <a:gd name="f427" fmla="val 670075"/>
                <a:gd name="f428" fmla="val 206215"/>
                <a:gd name="f429" fmla="val 686287"/>
                <a:gd name="f430" fmla="val 269907"/>
                <a:gd name="f431" fmla="val 702579"/>
                <a:gd name="f432" fmla="val 333599"/>
                <a:gd name="f433" fmla="val 718551"/>
                <a:gd name="f434" fmla="val 397370"/>
                <a:gd name="f435" fmla="val 724566"/>
                <a:gd name="f436" fmla="val 421309"/>
                <a:gd name="f437" fmla="val 731815"/>
                <a:gd name="f438" fmla="val 426169"/>
                <a:gd name="f439" fmla="val 756193"/>
                <a:gd name="f440" fmla="val 420951"/>
                <a:gd name="f441" fmla="val 792998"/>
                <a:gd name="f442" fmla="val 413064"/>
                <a:gd name="f443" fmla="val 811639"/>
                <a:gd name="f444" fmla="val 424536"/>
                <a:gd name="f445" fmla="val 822155"/>
                <a:gd name="f446" fmla="val 461460"/>
                <a:gd name="f447" fmla="val 824465"/>
                <a:gd name="f448" fmla="val 469626"/>
                <a:gd name="f449" fmla="val 826815"/>
                <a:gd name="f450" fmla="val 477792"/>
                <a:gd name="f451" fmla="val 829006"/>
                <a:gd name="f452" fmla="val 485957"/>
                <a:gd name="f453" fmla="val 830281"/>
                <a:gd name="f454" fmla="val 490817"/>
                <a:gd name="f455" fmla="val 831715"/>
                <a:gd name="f456" fmla="val 498186"/>
                <a:gd name="f457" fmla="val 836495"/>
                <a:gd name="f458" fmla="val 497588"/>
                <a:gd name="f459" fmla="val 862943"/>
                <a:gd name="f460" fmla="val 494481"/>
                <a:gd name="f461" fmla="val 858203"/>
                <a:gd name="f462" fmla="val 510454"/>
                <a:gd name="f463" fmla="val 856211"/>
                <a:gd name="f464" fmla="val 526586"/>
                <a:gd name="f465" fmla="val 855375"/>
                <a:gd name="f466" fmla="val 533238"/>
                <a:gd name="f467" fmla="val 859120"/>
                <a:gd name="f468" fmla="val 540328"/>
                <a:gd name="f469" fmla="val 860075"/>
                <a:gd name="f470" fmla="val 547299"/>
                <a:gd name="f471" fmla="val 863939"/>
                <a:gd name="f472" fmla="val 574703"/>
                <a:gd name="f473" fmla="val 848524"/>
                <a:gd name="f474" fmla="val 600754"/>
                <a:gd name="f475" fmla="val 608361"/>
                <a:gd name="f476" fmla="val 790249"/>
                <a:gd name="f477" fmla="val 617563"/>
                <a:gd name="f478" fmla="val 758105"/>
                <a:gd name="f479" fmla="val 626127"/>
                <a:gd name="f480" fmla="val 725642"/>
                <a:gd name="f481" fmla="val 633057"/>
                <a:gd name="f482" fmla="val 689833"/>
                <a:gd name="f483" fmla="val 640705"/>
                <a:gd name="f484" fmla="val 666212"/>
                <a:gd name="f485" fmla="val 625569"/>
                <a:gd name="f486" fmla="val 654103"/>
                <a:gd name="f487" fmla="val 590118"/>
                <a:gd name="f488" fmla="val 652271"/>
                <a:gd name="f489" fmla="val 584821"/>
                <a:gd name="f490" fmla="val 651434"/>
                <a:gd name="f491" fmla="val 577890"/>
                <a:gd name="f492" fmla="val 647650"/>
                <a:gd name="f493" fmla="val 574743"/>
                <a:gd name="f494" fmla="val 632793"/>
                <a:gd name="f495" fmla="val 562355"/>
                <a:gd name="f496" fmla="val 633191"/>
                <a:gd name="f497" fmla="val 553552"/>
                <a:gd name="f498" fmla="val 651593"/>
                <a:gd name="f499" fmla="val 546024"/>
                <a:gd name="f500" fmla="val 658325"/>
                <a:gd name="f501" fmla="val 543276"/>
                <a:gd name="f502" fmla="val 657090"/>
                <a:gd name="f503" fmla="val 536902"/>
                <a:gd name="f504" fmla="val 655776"/>
                <a:gd name="f505" fmla="val 531246"/>
                <a:gd name="f506" fmla="val 653545"/>
                <a:gd name="f507" fmla="val 521607"/>
                <a:gd name="f508" fmla="val 650877"/>
                <a:gd name="f509" fmla="val 512087"/>
                <a:gd name="f510" fmla="val 648725"/>
                <a:gd name="f511" fmla="val 502408"/>
                <a:gd name="f512" fmla="val 641357"/>
                <a:gd name="f513" fmla="val 469387"/>
                <a:gd name="f514" fmla="val 653147"/>
                <a:gd name="f515" fmla="val 448913"/>
                <a:gd name="f516" fmla="val 684973"/>
                <a:gd name="f517" fmla="val 439154"/>
                <a:gd name="f518" fmla="val 712617"/>
                <a:gd name="f519" fmla="val 430670"/>
                <a:gd name="f520" fmla="val 716162"/>
                <a:gd name="f521" fmla="val 424496"/>
                <a:gd name="f522" fmla="val 708952"/>
                <a:gd name="f523" fmla="val 395976"/>
                <a:gd name="f524" fmla="val 680432"/>
                <a:gd name="f525" fmla="val 282892"/>
                <a:gd name="f526" fmla="val 651713"/>
                <a:gd name="f527" fmla="val 169888"/>
                <a:gd name="f528" fmla="val 623352"/>
                <a:gd name="f529" fmla="val 56765"/>
                <a:gd name="f530" fmla="val 619967"/>
                <a:gd name="f531" fmla="val 43222"/>
                <a:gd name="f532" fmla="val 615984"/>
                <a:gd name="f533" fmla="val 32627"/>
                <a:gd name="f534" fmla="val 598736"/>
                <a:gd name="f535" fmla="val 34339"/>
                <a:gd name="f536" fmla="val 588459"/>
                <a:gd name="f537" fmla="val 35375"/>
                <a:gd name="f538" fmla="val 582923"/>
                <a:gd name="f539" fmla="val 39199"/>
                <a:gd name="f540" fmla="val 583122"/>
                <a:gd name="f541" fmla="val 49914"/>
                <a:gd name="f542" fmla="val 583242"/>
                <a:gd name="f543" fmla="val 56287"/>
                <a:gd name="f544" fmla="val 583002"/>
                <a:gd name="f545" fmla="val 62660"/>
                <a:gd name="f546" fmla="val 68993"/>
                <a:gd name="f547" fmla="val 291775"/>
                <a:gd name="f548" fmla="val 514557"/>
                <a:gd name="f549" fmla="val 737338"/>
                <a:gd name="f550" fmla="val 750881"/>
                <a:gd name="f551" fmla="val 585233"/>
                <a:gd name="f552" fmla="val 764424"/>
                <a:gd name="f553" fmla="val 564042"/>
                <a:gd name="f554" fmla="val 765101"/>
                <a:gd name="f555" fmla="val 544365"/>
                <a:gd name="f556" fmla="val 765739"/>
                <a:gd name="f557" fmla="val 538351"/>
                <a:gd name="f558" fmla="val 758569"/>
                <a:gd name="f559" fmla="val 538470"/>
                <a:gd name="f560" fmla="val 739290"/>
                <a:gd name="f561" fmla="val 539147"/>
                <a:gd name="f562" fmla="val 625410"/>
                <a:gd name="f563" fmla="val 538789"/>
                <a:gd name="f564" fmla="val 511569"/>
                <a:gd name="f565" fmla="val 1008729"/>
                <a:gd name="f566" fmla="val 336626"/>
                <a:gd name="f567" fmla="val 1007614"/>
                <a:gd name="f568" fmla="val 336865"/>
                <a:gd name="f569" fmla="val 1004308"/>
                <a:gd name="f570" fmla="val 336706"/>
                <a:gd name="f571" fmla="val 1002197"/>
                <a:gd name="f572" fmla="val 338219"/>
                <a:gd name="f573" fmla="val 973040"/>
                <a:gd name="f574" fmla="val 359211"/>
                <a:gd name="f575" fmla="val 942886"/>
                <a:gd name="f576" fmla="val 379207"/>
                <a:gd name="f577" fmla="val 918509"/>
                <a:gd name="f578" fmla="val 405894"/>
                <a:gd name="f579" fmla="val 907755"/>
                <a:gd name="f580" fmla="val 417645"/>
                <a:gd name="f581" fmla="val 915123"/>
                <a:gd name="f582" fmla="val 429834"/>
                <a:gd name="f583" fmla="val 924006"/>
                <a:gd name="f584" fmla="val 439911"/>
                <a:gd name="f585" fmla="val 933207"/>
                <a:gd name="f586" fmla="val 450347"/>
                <a:gd name="f587" fmla="val 944918"/>
                <a:gd name="f588" fmla="val 452976"/>
                <a:gd name="f589" fmla="val 956111"/>
                <a:gd name="f590" fmla="val 444452"/>
                <a:gd name="f591" fmla="val 981882"/>
                <a:gd name="f592" fmla="val 424775"/>
                <a:gd name="f593" fmla="val 1007136"/>
                <a:gd name="f594" fmla="val 404341"/>
                <a:gd name="f595" fmla="val 1032071"/>
                <a:gd name="f596" fmla="val 383628"/>
                <a:gd name="f597" fmla="val 1041312"/>
                <a:gd name="f598" fmla="val 375940"/>
                <a:gd name="f599" fmla="val 1042507"/>
                <a:gd name="f600" fmla="val 365027"/>
                <a:gd name="f601" fmla="val 1036771"/>
                <a:gd name="f602" fmla="val 354750"/>
                <a:gd name="f603" fmla="val 1031195"/>
                <a:gd name="f604" fmla="val 344752"/>
                <a:gd name="f605" fmla="val 1023706"/>
                <a:gd name="f606" fmla="val 336068"/>
                <a:gd name="f607" fmla="val 1008689"/>
                <a:gd name="f608" fmla="val 336666"/>
                <a:gd name="f609" fmla="val 772923"/>
                <a:gd name="f610" fmla="val 450985"/>
                <a:gd name="f611" fmla="val 746474"/>
                <a:gd name="f612" fmla="val 458035"/>
                <a:gd name="f613" fmla="val 712776"/>
                <a:gd name="f614" fmla="val 465762"/>
                <a:gd name="f615" fmla="val 679994"/>
                <a:gd name="f616" fmla="val 476318"/>
                <a:gd name="f617" fmla="val 665376"/>
                <a:gd name="f618" fmla="val 481018"/>
                <a:gd name="f619" fmla="val 665176"/>
                <a:gd name="f620" fmla="val 496035"/>
                <a:gd name="f621" fmla="val 669319"/>
                <a:gd name="f622" fmla="val 508980"/>
                <a:gd name="f623" fmla="val 673183"/>
                <a:gd name="f624" fmla="val 521129"/>
                <a:gd name="f625" fmla="val 681149"/>
                <a:gd name="f626" fmla="val 531963"/>
                <a:gd name="f627" fmla="val 695369"/>
                <a:gd name="f628" fmla="val 528777"/>
                <a:gd name="f629" fmla="val 727673"/>
                <a:gd name="f630" fmla="val 521487"/>
                <a:gd name="f631" fmla="val 759738"/>
                <a:gd name="f632" fmla="val 512844"/>
                <a:gd name="f633" fmla="val 791564"/>
                <a:gd name="f634" fmla="val 503603"/>
                <a:gd name="f635" fmla="val 806222"/>
                <a:gd name="f636" fmla="val 499341"/>
                <a:gd name="f637" fmla="val 809807"/>
                <a:gd name="f638" fmla="val 487829"/>
                <a:gd name="f639" fmla="val 806541"/>
                <a:gd name="f640" fmla="val 473171"/>
                <a:gd name="f641" fmla="val 803275"/>
                <a:gd name="f642" fmla="val 458712"/>
                <a:gd name="f643" fmla="val 795507"/>
                <a:gd name="f644" fmla="val 450746"/>
                <a:gd name="f645" fmla="val 772962"/>
                <a:gd name="f646" fmla="val 207623"/>
                <a:gd name="f647" fmla="val 420154"/>
                <a:gd name="f648" fmla="val 207584"/>
                <a:gd name="f649" fmla="val 412267"/>
                <a:gd name="f650" fmla="val 205990"/>
                <a:gd name="f651" fmla="val 406970"/>
                <a:gd name="f652" fmla="val 201529"/>
                <a:gd name="f653" fmla="val 402907"/>
                <a:gd name="f654" fmla="val 176475"/>
                <a:gd name="f655" fmla="val 380043"/>
                <a:gd name="f656" fmla="val 150106"/>
                <a:gd name="f657" fmla="val 358693"/>
                <a:gd name="f658" fmla="val 122064"/>
                <a:gd name="f659" fmla="val 339733"/>
                <a:gd name="f660" fmla="val 108441"/>
                <a:gd name="f661" fmla="val 330532"/>
                <a:gd name="f662" fmla="val 96810"/>
                <a:gd name="f663" fmla="val 338578"/>
                <a:gd name="f664" fmla="val 87808"/>
                <a:gd name="f665" fmla="val 350607"/>
                <a:gd name="f666" fmla="val 78647"/>
                <a:gd name="f667" fmla="val 362836"/>
                <a:gd name="f668" fmla="val 78846"/>
                <a:gd name="f669" fmla="val 374586"/>
                <a:gd name="f670" fmla="val 90477"/>
                <a:gd name="f671" fmla="val 384266"/>
                <a:gd name="f672" fmla="val 114336"/>
                <a:gd name="f673" fmla="val 404102"/>
                <a:gd name="f674" fmla="val 138833"/>
                <a:gd name="f675" fmla="val 423221"/>
                <a:gd name="f676" fmla="val 163171"/>
                <a:gd name="f677" fmla="val 442460"/>
                <a:gd name="f678" fmla="val 171496"/>
                <a:gd name="f679" fmla="val 449033"/>
                <a:gd name="f680" fmla="val 180816"/>
                <a:gd name="f681" fmla="val 452060"/>
                <a:gd name="f682" fmla="val 190535"/>
                <a:gd name="f683" fmla="val 445766"/>
                <a:gd name="f684" fmla="val 200453"/>
                <a:gd name="f685" fmla="val 439393"/>
                <a:gd name="f686" fmla="val 207106"/>
                <a:gd name="f687" fmla="val 430551"/>
                <a:gd name="f688" fmla="val 420115"/>
                <a:gd name="f689" fmla="val 453946"/>
                <a:gd name="f690" fmla="val 454743"/>
                <a:gd name="f691" fmla="val 486276"/>
                <a:gd name="f692" fmla="val 448888"/>
                <a:gd name="f693" fmla="val 477154"/>
                <a:gd name="f694" fmla="val 436499"/>
                <a:gd name="f695" fmla="val 473848"/>
                <a:gd name="f696" fmla="val 407263"/>
                <a:gd name="f697" fmla="val 466001"/>
                <a:gd name="f698" fmla="val 377946"/>
                <a:gd name="f699" fmla="val 458552"/>
                <a:gd name="f700" fmla="val 348470"/>
                <a:gd name="f701" fmla="val 451741"/>
                <a:gd name="f702" fmla="val 331103"/>
                <a:gd name="f703" fmla="val 447718"/>
                <a:gd name="f704" fmla="val 319871"/>
                <a:gd name="f705" fmla="val 455087"/>
                <a:gd name="f706" fmla="val 315848"/>
                <a:gd name="f707" fmla="val 472812"/>
                <a:gd name="f708" fmla="val 311865"/>
                <a:gd name="f709" fmla="val 490339"/>
                <a:gd name="f710" fmla="val 317998"/>
                <a:gd name="f711" fmla="val 501452"/>
                <a:gd name="f712" fmla="val 335844"/>
                <a:gd name="f713" fmla="val 363169"/>
                <a:gd name="f714" fmla="val 512645"/>
                <a:gd name="f715" fmla="val 390374"/>
                <a:gd name="f716" fmla="val 519854"/>
                <a:gd name="f717" fmla="val 417659"/>
                <a:gd name="f718" fmla="val 439606"/>
                <a:gd name="f719" fmla="val 532003"/>
                <a:gd name="f720" fmla="val 453388"/>
                <a:gd name="f721" fmla="val 499301"/>
                <a:gd name="f722" fmla="+- 0 0 -90"/>
                <a:gd name="f723" fmla="*/ f3 1 1122150"/>
                <a:gd name="f724" fmla="*/ f4 1 765140"/>
                <a:gd name="f725" fmla="val f5"/>
                <a:gd name="f726" fmla="val f6"/>
                <a:gd name="f727" fmla="val f7"/>
                <a:gd name="f728" fmla="*/ f722 f0 1"/>
                <a:gd name="f729" fmla="+- f727 0 f725"/>
                <a:gd name="f730" fmla="+- f726 0 f725"/>
                <a:gd name="f731" fmla="*/ f728 1 f2"/>
                <a:gd name="f732" fmla="*/ f730 1 1122150"/>
                <a:gd name="f733" fmla="*/ f729 1 765140"/>
                <a:gd name="f734" fmla="*/ 538629 f730 1"/>
                <a:gd name="f735" fmla="*/ 397689 f729 1"/>
                <a:gd name="f736" fmla="*/ 538231 f730 1"/>
                <a:gd name="f737" fmla="*/ 60310 f729 1"/>
                <a:gd name="f738" fmla="*/ 527397 f730 1"/>
                <a:gd name="f739" fmla="*/ 33742 f729 1"/>
                <a:gd name="f740" fmla="*/ 498478 f730 1"/>
                <a:gd name="f741" fmla="*/ 57163 f729 1"/>
                <a:gd name="f742" fmla="*/ 438969 f730 1"/>
                <a:gd name="f743" fmla="*/ 291456 f729 1"/>
                <a:gd name="f744" fmla="*/ 411684 f730 1"/>
                <a:gd name="f745" fmla="*/ 400477 f729 1"/>
                <a:gd name="f746" fmla="*/ 433353 f730 1"/>
                <a:gd name="f747" fmla="*/ 438039 f729 1"/>
                <a:gd name="f748" fmla="*/ 472508 f730 1"/>
                <a:gd name="f749" fmla="*/ 505037 f729 1"/>
                <a:gd name="f750" fmla="*/ 466254 f730 1"/>
                <a:gd name="f751" fmla="*/ 529693 f729 1"/>
                <a:gd name="f752" fmla="*/ 474141 f730 1"/>
                <a:gd name="f753" fmla="*/ 548215 f729 1"/>
                <a:gd name="f754" fmla="*/ 482187 f730 1"/>
                <a:gd name="f755" fmla="*/ 565422 f729 1"/>
                <a:gd name="f756" fmla="*/ 463546 f730 1"/>
                <a:gd name="f757" fmla="*/ 602506 f729 1"/>
                <a:gd name="f758" fmla="*/ 413158 f730 1"/>
                <a:gd name="f759" fmla="*/ 634213 f729 1"/>
                <a:gd name="f760" fmla="*/ 290196 f730 1"/>
                <a:gd name="f761" fmla="*/ 603741 f729 1"/>
                <a:gd name="f762" fmla="*/ 261397 f730 1"/>
                <a:gd name="f763" fmla="*/ 555584 f729 1"/>
                <a:gd name="f764" fmla="*/ 263707 f730 1"/>
                <a:gd name="f765" fmla="*/ 509498 f729 1"/>
                <a:gd name="f766" fmla="*/ 275657 f730 1"/>
                <a:gd name="f767" fmla="*/ 498425 f729 1"/>
                <a:gd name="f768" fmla="*/ 294498 f730 1"/>
                <a:gd name="f769" fmla="*/ 481735 f729 1"/>
                <a:gd name="f770" fmla="*/ 298640 f730 1"/>
                <a:gd name="f771" fmla="*/ 465284 f729 1"/>
                <a:gd name="f772" fmla="*/ 368307 f730 1"/>
                <a:gd name="f773" fmla="*/ 421509 f729 1"/>
                <a:gd name="f774" fmla="*/ 402722 f730 1"/>
                <a:gd name="f775" fmla="*/ 400716 f729 1"/>
                <a:gd name="f776" fmla="*/ 491588 f730 1"/>
                <a:gd name="f777" fmla="*/ 51388 f729 1"/>
                <a:gd name="f778" fmla="*/ 477009 f730 1"/>
                <a:gd name="f779" fmla="*/ 33782 f729 1"/>
                <a:gd name="f780" fmla="*/ 406426 f730 1"/>
                <a:gd name="f781" fmla="*/ 68515 f729 1"/>
                <a:gd name="f782" fmla="*/ 211766 f730 1"/>
                <a:gd name="f783" fmla="*/ 314758 f729 1"/>
                <a:gd name="f784" fmla="*/ 214793 f730 1"/>
                <a:gd name="f785" fmla="*/ 369249 f729 1"/>
                <a:gd name="f786" fmla="*/ 221804 f730 1"/>
                <a:gd name="f787" fmla="*/ 438955 f729 1"/>
                <a:gd name="f788" fmla="*/ 204756 f730 1"/>
                <a:gd name="f789" fmla="*/ 460624 f729 1"/>
                <a:gd name="f790" fmla="*/ 204158 f730 1"/>
                <a:gd name="f791" fmla="*/ 484244 f729 1"/>
                <a:gd name="f792" fmla="*/ 197945 f730 1"/>
                <a:gd name="f793" fmla="*/ 504160 f729 1"/>
                <a:gd name="f794" fmla="*/ 178665 f730 1"/>
                <a:gd name="f795" fmla="*/ 519376 f729 1"/>
                <a:gd name="f796" fmla="*/ 95894 f730 1"/>
                <a:gd name="f797" fmla="*/ 527821 f729 1"/>
                <a:gd name="f798" fmla="*/ 21328 f730 1"/>
                <a:gd name="f799" fmla="*/ 468232 f729 1"/>
                <a:gd name="f800" fmla="*/ 5634 f730 1"/>
                <a:gd name="f801" fmla="*/ 401592 f729 1"/>
                <a:gd name="f802" fmla="*/ 26745 f730 1"/>
                <a:gd name="f803" fmla="*/ 360565 f729 1"/>
                <a:gd name="f804" fmla="*/ 40448 f730 1"/>
                <a:gd name="f805" fmla="*/ 355347 f729 1"/>
                <a:gd name="f806" fmla="*/ 67135 f730 1"/>
                <a:gd name="f807" fmla="*/ 347062 f729 1"/>
                <a:gd name="f808" fmla="*/ 86972 f730 1"/>
                <a:gd name="f809" fmla="*/ 322326 f729 1"/>
                <a:gd name="f810" fmla="*/ 152894 f730 1"/>
                <a:gd name="f811" fmla="*/ 320096 f729 1"/>
                <a:gd name="f812" fmla="*/ 202804 f730 1"/>
                <a:gd name="f813" fmla="*/ 312926 f729 1"/>
                <a:gd name="f814" fmla="*/ 408099 f730 1"/>
                <a:gd name="f815" fmla="*/ 53459 f729 1"/>
                <a:gd name="f816" fmla="*/ 415946 f730 1"/>
                <a:gd name="f817" fmla="*/ 37645 f729 1"/>
                <a:gd name="f818" fmla="*/ 398460 f730 1"/>
                <a:gd name="f819" fmla="*/ 33264 f729 1"/>
                <a:gd name="f820" fmla="*/ 358787 f730 1"/>
                <a:gd name="f821" fmla="*/ 12870 f729 1"/>
                <a:gd name="f822" fmla="*/ 365518 f730 1"/>
                <a:gd name="f823" fmla="*/ 283 f729 1"/>
                <a:gd name="f824" fmla="*/ 378225 f730 1"/>
                <a:gd name="f825" fmla="*/ 4 f729 1"/>
                <a:gd name="f826" fmla="*/ 738946 f730 1"/>
                <a:gd name="f827" fmla="*/ 753763 f730 1"/>
                <a:gd name="f828" fmla="*/ 482 f729 1"/>
                <a:gd name="f829" fmla="*/ 759658 f730 1"/>
                <a:gd name="f830" fmla="*/ 13149 f729 1"/>
                <a:gd name="f831" fmla="*/ 723251 f730 1"/>
                <a:gd name="f832" fmla="*/ 34021 f729 1"/>
                <a:gd name="f833" fmla="*/ 706204 f730 1"/>
                <a:gd name="f834" fmla="*/ 38123 f729 1"/>
                <a:gd name="f835" fmla="*/ 713493 f730 1"/>
                <a:gd name="f836" fmla="*/ 52622 f729 1"/>
                <a:gd name="f837" fmla="*/ 891144 f730 1"/>
                <a:gd name="f838" fmla="*/ 277117 f729 1"/>
                <a:gd name="f839" fmla="*/ 923926 f730 1"/>
                <a:gd name="f840" fmla="*/ 318821 f729 1"/>
                <a:gd name="f841" fmla="*/ 963599 f730 1"/>
                <a:gd name="f842" fmla="*/ 324597 f729 1"/>
                <a:gd name="f843" fmla="*/ 1046928 f730 1"/>
                <a:gd name="f844" fmla="*/ 336188 f729 1"/>
                <a:gd name="f845" fmla="*/ 1084729 f730 1"/>
                <a:gd name="f846" fmla="*/ 354471 f729 1"/>
                <a:gd name="f847" fmla="*/ 1095802 f730 1"/>
                <a:gd name="f848" fmla="*/ 361362 f729 1"/>
                <a:gd name="f849" fmla="*/ 1113846 f730 1"/>
                <a:gd name="f850" fmla="*/ 396653 f729 1"/>
                <a:gd name="f851" fmla="*/ 1102016 f730 1"/>
                <a:gd name="f852" fmla="*/ 467714 f729 1"/>
                <a:gd name="f853" fmla="*/ 1020281 f730 1"/>
                <a:gd name="f854" fmla="*/ 531923 f729 1"/>
                <a:gd name="f855" fmla="*/ 950056 f730 1"/>
                <a:gd name="f856" fmla="*/ 526427 f729 1"/>
                <a:gd name="f857" fmla="*/ 919146 f730 1"/>
                <a:gd name="f858" fmla="*/ 502288 f729 1"/>
                <a:gd name="f859" fmla="*/ 918947 f730 1"/>
                <a:gd name="f860" fmla="*/ 483886 f729 1"/>
                <a:gd name="f861" fmla="*/ 918788 f730 1"/>
                <a:gd name="f862" fmla="*/ 462655 f729 1"/>
                <a:gd name="f863" fmla="*/ 901501 f730 1"/>
                <a:gd name="f864" fmla="*/ 441186 f729 1"/>
                <a:gd name="f865" fmla="*/ 908750 f730 1"/>
                <a:gd name="f866" fmla="*/ 368054 f729 1"/>
                <a:gd name="f867" fmla="*/ 913689 f730 1"/>
                <a:gd name="f868" fmla="*/ 319339 f729 1"/>
                <a:gd name="f869" fmla="*/ 698795 f730 1"/>
                <a:gd name="f870" fmla="*/ 48520 f729 1"/>
                <a:gd name="f871" fmla="*/ 631199 f730 1"/>
                <a:gd name="f872" fmla="*/ 34777 f729 1"/>
                <a:gd name="f873" fmla="*/ 630363 f730 1"/>
                <a:gd name="f874" fmla="*/ 50073 f729 1"/>
                <a:gd name="f875" fmla="*/ 670075 f730 1"/>
                <a:gd name="f876" fmla="*/ 206215 f729 1"/>
                <a:gd name="f877" fmla="*/ 718551 f730 1"/>
                <a:gd name="f878" fmla="*/ 397370 f729 1"/>
                <a:gd name="f879" fmla="*/ 756193 f730 1"/>
                <a:gd name="f880" fmla="*/ 420951 f729 1"/>
                <a:gd name="f881" fmla="*/ 822155 f730 1"/>
                <a:gd name="f882" fmla="*/ 461460 f729 1"/>
                <a:gd name="f883" fmla="*/ 829006 f730 1"/>
                <a:gd name="f884" fmla="*/ 485957 f729 1"/>
                <a:gd name="f885" fmla="*/ 836495 f730 1"/>
                <a:gd name="f886" fmla="*/ 497588 f729 1"/>
                <a:gd name="f887" fmla="*/ 856211 f730 1"/>
                <a:gd name="f888" fmla="*/ 526586 f729 1"/>
                <a:gd name="f889" fmla="*/ 860075 f730 1"/>
                <a:gd name="f890" fmla="*/ 547299 f729 1"/>
                <a:gd name="f891" fmla="*/ 608361 f729 1"/>
                <a:gd name="f892" fmla="*/ 725642 f730 1"/>
                <a:gd name="f893" fmla="*/ 633057 f729 1"/>
                <a:gd name="f894" fmla="*/ 654103 f730 1"/>
                <a:gd name="f895" fmla="*/ 590118 f729 1"/>
                <a:gd name="f896" fmla="*/ 647650 f730 1"/>
                <a:gd name="f897" fmla="*/ 574743 f729 1"/>
                <a:gd name="f898" fmla="*/ 651593 f730 1"/>
                <a:gd name="f899" fmla="*/ 546024 f729 1"/>
                <a:gd name="f900" fmla="*/ 655776 f730 1"/>
                <a:gd name="f901" fmla="*/ 531246 f729 1"/>
                <a:gd name="f902" fmla="*/ 648725 f730 1"/>
                <a:gd name="f903" fmla="*/ 502408 f729 1"/>
                <a:gd name="f904" fmla="*/ 684973 f730 1"/>
                <a:gd name="f905" fmla="*/ 439154 f729 1"/>
                <a:gd name="f906" fmla="*/ 708952 f730 1"/>
                <a:gd name="f907" fmla="*/ 395976 f729 1"/>
                <a:gd name="f908" fmla="*/ 623352 f730 1"/>
                <a:gd name="f909" fmla="*/ 56765 f729 1"/>
                <a:gd name="f910" fmla="*/ 598736 f730 1"/>
                <a:gd name="f911" fmla="*/ 34339 f729 1"/>
                <a:gd name="f912" fmla="*/ 583122 f730 1"/>
                <a:gd name="f913" fmla="*/ 49914 f729 1"/>
                <a:gd name="f914" fmla="*/ 583002 f730 1"/>
                <a:gd name="f915" fmla="*/ 68993 f729 1"/>
                <a:gd name="f916" fmla="*/ 737338 f729 1"/>
                <a:gd name="f917" fmla="*/ 564042 f730 1"/>
                <a:gd name="f918" fmla="*/ 765101 f729 1"/>
                <a:gd name="f919" fmla="*/ 538470 f730 1"/>
                <a:gd name="f920" fmla="*/ 739290 f729 1"/>
                <a:gd name="f921" fmla="*/ 538789 f730 1"/>
                <a:gd name="f922" fmla="*/ 1008729 f730 1"/>
                <a:gd name="f923" fmla="*/ 336626 f729 1"/>
                <a:gd name="f924" fmla="*/ 1002197 f730 1"/>
                <a:gd name="f925" fmla="*/ 338219 f729 1"/>
                <a:gd name="f926" fmla="*/ 918509 f730 1"/>
                <a:gd name="f927" fmla="*/ 405894 f729 1"/>
                <a:gd name="f928" fmla="*/ 924006 f730 1"/>
                <a:gd name="f929" fmla="*/ 439911 f729 1"/>
                <a:gd name="f930" fmla="*/ 956111 f730 1"/>
                <a:gd name="f931" fmla="*/ 444452 f729 1"/>
                <a:gd name="f932" fmla="*/ 1032071 f730 1"/>
                <a:gd name="f933" fmla="*/ 383628 f729 1"/>
                <a:gd name="f934" fmla="*/ 1036771 f730 1"/>
                <a:gd name="f935" fmla="*/ 354750 f729 1"/>
                <a:gd name="f936" fmla="*/ 1008689 f730 1"/>
                <a:gd name="f937" fmla="*/ 336666 f729 1"/>
                <a:gd name="f938" fmla="*/ 772923 f730 1"/>
                <a:gd name="f939" fmla="*/ 450985 f729 1"/>
                <a:gd name="f940" fmla="*/ 679994 f730 1"/>
                <a:gd name="f941" fmla="*/ 476318 f729 1"/>
                <a:gd name="f942" fmla="*/ 669319 f730 1"/>
                <a:gd name="f943" fmla="*/ 508980 f729 1"/>
                <a:gd name="f944" fmla="*/ 695369 f730 1"/>
                <a:gd name="f945" fmla="*/ 528777 f729 1"/>
                <a:gd name="f946" fmla="*/ 791564 f730 1"/>
                <a:gd name="f947" fmla="*/ 503603 f729 1"/>
                <a:gd name="f948" fmla="*/ 806541 f730 1"/>
                <a:gd name="f949" fmla="*/ 473171 f729 1"/>
                <a:gd name="f950" fmla="*/ 772962 f730 1"/>
                <a:gd name="f951" fmla="*/ 207623 f730 1"/>
                <a:gd name="f952" fmla="*/ 420154 f729 1"/>
                <a:gd name="f953" fmla="*/ 201529 f730 1"/>
                <a:gd name="f954" fmla="*/ 402907 f729 1"/>
                <a:gd name="f955" fmla="*/ 122064 f730 1"/>
                <a:gd name="f956" fmla="*/ 339733 f729 1"/>
                <a:gd name="f957" fmla="*/ 87808 f730 1"/>
                <a:gd name="f958" fmla="*/ 350607 f729 1"/>
                <a:gd name="f959" fmla="*/ 90477 f730 1"/>
                <a:gd name="f960" fmla="*/ 384266 f729 1"/>
                <a:gd name="f961" fmla="*/ 163171 f730 1"/>
                <a:gd name="f962" fmla="*/ 442460 f729 1"/>
                <a:gd name="f963" fmla="*/ 190535 f730 1"/>
                <a:gd name="f964" fmla="*/ 445766 f729 1"/>
                <a:gd name="f965" fmla="*/ 207584 f730 1"/>
                <a:gd name="f966" fmla="*/ 420115 f729 1"/>
                <a:gd name="f967" fmla="*/ 453946 f730 1"/>
                <a:gd name="f968" fmla="*/ 499341 f729 1"/>
                <a:gd name="f969" fmla="*/ 436499 f730 1"/>
                <a:gd name="f970" fmla="*/ 473848 f729 1"/>
                <a:gd name="f971" fmla="*/ 348470 f730 1"/>
                <a:gd name="f972" fmla="*/ 451741 f729 1"/>
                <a:gd name="f973" fmla="*/ 315848 f730 1"/>
                <a:gd name="f974" fmla="*/ 472812 f729 1"/>
                <a:gd name="f975" fmla="*/ 335844 f730 1"/>
                <a:gd name="f976" fmla="*/ 505873 f729 1"/>
                <a:gd name="f977" fmla="*/ 417659 f730 1"/>
                <a:gd name="f978" fmla="*/ 499301 f729 1"/>
                <a:gd name="f979" fmla="+- f731 0 f1"/>
                <a:gd name="f980" fmla="*/ f734 1 1122150"/>
                <a:gd name="f981" fmla="*/ f735 1 765140"/>
                <a:gd name="f982" fmla="*/ f736 1 1122150"/>
                <a:gd name="f983" fmla="*/ f737 1 765140"/>
                <a:gd name="f984" fmla="*/ f738 1 1122150"/>
                <a:gd name="f985" fmla="*/ f739 1 765140"/>
                <a:gd name="f986" fmla="*/ f740 1 1122150"/>
                <a:gd name="f987" fmla="*/ f741 1 765140"/>
                <a:gd name="f988" fmla="*/ f742 1 1122150"/>
                <a:gd name="f989" fmla="*/ f743 1 765140"/>
                <a:gd name="f990" fmla="*/ f744 1 1122150"/>
                <a:gd name="f991" fmla="*/ f745 1 765140"/>
                <a:gd name="f992" fmla="*/ f746 1 1122150"/>
                <a:gd name="f993" fmla="*/ f747 1 765140"/>
                <a:gd name="f994" fmla="*/ f748 1 1122150"/>
                <a:gd name="f995" fmla="*/ f749 1 765140"/>
                <a:gd name="f996" fmla="*/ f750 1 1122150"/>
                <a:gd name="f997" fmla="*/ f751 1 765140"/>
                <a:gd name="f998" fmla="*/ f752 1 1122150"/>
                <a:gd name="f999" fmla="*/ f753 1 765140"/>
                <a:gd name="f1000" fmla="*/ f754 1 1122150"/>
                <a:gd name="f1001" fmla="*/ f755 1 765140"/>
                <a:gd name="f1002" fmla="*/ f756 1 1122150"/>
                <a:gd name="f1003" fmla="*/ f757 1 765140"/>
                <a:gd name="f1004" fmla="*/ f758 1 1122150"/>
                <a:gd name="f1005" fmla="*/ f759 1 765140"/>
                <a:gd name="f1006" fmla="*/ f760 1 1122150"/>
                <a:gd name="f1007" fmla="*/ f761 1 765140"/>
                <a:gd name="f1008" fmla="*/ f762 1 1122150"/>
                <a:gd name="f1009" fmla="*/ f763 1 765140"/>
                <a:gd name="f1010" fmla="*/ f764 1 1122150"/>
                <a:gd name="f1011" fmla="*/ f765 1 765140"/>
                <a:gd name="f1012" fmla="*/ f766 1 1122150"/>
                <a:gd name="f1013" fmla="*/ f767 1 765140"/>
                <a:gd name="f1014" fmla="*/ f768 1 1122150"/>
                <a:gd name="f1015" fmla="*/ f769 1 765140"/>
                <a:gd name="f1016" fmla="*/ f770 1 1122150"/>
                <a:gd name="f1017" fmla="*/ f771 1 765140"/>
                <a:gd name="f1018" fmla="*/ f772 1 1122150"/>
                <a:gd name="f1019" fmla="*/ f773 1 765140"/>
                <a:gd name="f1020" fmla="*/ f774 1 1122150"/>
                <a:gd name="f1021" fmla="*/ f775 1 765140"/>
                <a:gd name="f1022" fmla="*/ f776 1 1122150"/>
                <a:gd name="f1023" fmla="*/ f777 1 765140"/>
                <a:gd name="f1024" fmla="*/ f778 1 1122150"/>
                <a:gd name="f1025" fmla="*/ f779 1 765140"/>
                <a:gd name="f1026" fmla="*/ f780 1 1122150"/>
                <a:gd name="f1027" fmla="*/ f781 1 765140"/>
                <a:gd name="f1028" fmla="*/ f782 1 1122150"/>
                <a:gd name="f1029" fmla="*/ f783 1 765140"/>
                <a:gd name="f1030" fmla="*/ f784 1 1122150"/>
                <a:gd name="f1031" fmla="*/ f785 1 765140"/>
                <a:gd name="f1032" fmla="*/ f786 1 1122150"/>
                <a:gd name="f1033" fmla="*/ f787 1 765140"/>
                <a:gd name="f1034" fmla="*/ f788 1 1122150"/>
                <a:gd name="f1035" fmla="*/ f789 1 765140"/>
                <a:gd name="f1036" fmla="*/ f790 1 1122150"/>
                <a:gd name="f1037" fmla="*/ f791 1 765140"/>
                <a:gd name="f1038" fmla="*/ f792 1 1122150"/>
                <a:gd name="f1039" fmla="*/ f793 1 765140"/>
                <a:gd name="f1040" fmla="*/ f794 1 1122150"/>
                <a:gd name="f1041" fmla="*/ f795 1 765140"/>
                <a:gd name="f1042" fmla="*/ f796 1 1122150"/>
                <a:gd name="f1043" fmla="*/ f797 1 765140"/>
                <a:gd name="f1044" fmla="*/ f798 1 1122150"/>
                <a:gd name="f1045" fmla="*/ f799 1 765140"/>
                <a:gd name="f1046" fmla="*/ f800 1 1122150"/>
                <a:gd name="f1047" fmla="*/ f801 1 765140"/>
                <a:gd name="f1048" fmla="*/ f802 1 1122150"/>
                <a:gd name="f1049" fmla="*/ f803 1 765140"/>
                <a:gd name="f1050" fmla="*/ f804 1 1122150"/>
                <a:gd name="f1051" fmla="*/ f805 1 765140"/>
                <a:gd name="f1052" fmla="*/ f806 1 1122150"/>
                <a:gd name="f1053" fmla="*/ f807 1 765140"/>
                <a:gd name="f1054" fmla="*/ f808 1 1122150"/>
                <a:gd name="f1055" fmla="*/ f809 1 765140"/>
                <a:gd name="f1056" fmla="*/ f810 1 1122150"/>
                <a:gd name="f1057" fmla="*/ f811 1 765140"/>
                <a:gd name="f1058" fmla="*/ f812 1 1122150"/>
                <a:gd name="f1059" fmla="*/ f813 1 765140"/>
                <a:gd name="f1060" fmla="*/ f814 1 1122150"/>
                <a:gd name="f1061" fmla="*/ f815 1 765140"/>
                <a:gd name="f1062" fmla="*/ f816 1 1122150"/>
                <a:gd name="f1063" fmla="*/ f817 1 765140"/>
                <a:gd name="f1064" fmla="*/ f818 1 1122150"/>
                <a:gd name="f1065" fmla="*/ f819 1 765140"/>
                <a:gd name="f1066" fmla="*/ f820 1 1122150"/>
                <a:gd name="f1067" fmla="*/ f821 1 765140"/>
                <a:gd name="f1068" fmla="*/ f822 1 1122150"/>
                <a:gd name="f1069" fmla="*/ f823 1 765140"/>
                <a:gd name="f1070" fmla="*/ f824 1 1122150"/>
                <a:gd name="f1071" fmla="*/ f825 1 765140"/>
                <a:gd name="f1072" fmla="*/ f826 1 1122150"/>
                <a:gd name="f1073" fmla="*/ f827 1 1122150"/>
                <a:gd name="f1074" fmla="*/ f828 1 765140"/>
                <a:gd name="f1075" fmla="*/ f829 1 1122150"/>
                <a:gd name="f1076" fmla="*/ f830 1 765140"/>
                <a:gd name="f1077" fmla="*/ f831 1 1122150"/>
                <a:gd name="f1078" fmla="*/ f832 1 765140"/>
                <a:gd name="f1079" fmla="*/ f833 1 1122150"/>
                <a:gd name="f1080" fmla="*/ f834 1 765140"/>
                <a:gd name="f1081" fmla="*/ f835 1 1122150"/>
                <a:gd name="f1082" fmla="*/ f836 1 765140"/>
                <a:gd name="f1083" fmla="*/ f837 1 1122150"/>
                <a:gd name="f1084" fmla="*/ f838 1 765140"/>
                <a:gd name="f1085" fmla="*/ f839 1 1122150"/>
                <a:gd name="f1086" fmla="*/ f840 1 765140"/>
                <a:gd name="f1087" fmla="*/ f841 1 1122150"/>
                <a:gd name="f1088" fmla="*/ f842 1 765140"/>
                <a:gd name="f1089" fmla="*/ f843 1 1122150"/>
                <a:gd name="f1090" fmla="*/ f844 1 765140"/>
                <a:gd name="f1091" fmla="*/ f845 1 1122150"/>
                <a:gd name="f1092" fmla="*/ f846 1 765140"/>
                <a:gd name="f1093" fmla="*/ f847 1 1122150"/>
                <a:gd name="f1094" fmla="*/ f848 1 765140"/>
                <a:gd name="f1095" fmla="*/ f849 1 1122150"/>
                <a:gd name="f1096" fmla="*/ f850 1 765140"/>
                <a:gd name="f1097" fmla="*/ f851 1 1122150"/>
                <a:gd name="f1098" fmla="*/ f852 1 765140"/>
                <a:gd name="f1099" fmla="*/ f853 1 1122150"/>
                <a:gd name="f1100" fmla="*/ f854 1 765140"/>
                <a:gd name="f1101" fmla="*/ f855 1 1122150"/>
                <a:gd name="f1102" fmla="*/ f856 1 765140"/>
                <a:gd name="f1103" fmla="*/ f857 1 1122150"/>
                <a:gd name="f1104" fmla="*/ f858 1 765140"/>
                <a:gd name="f1105" fmla="*/ f859 1 1122150"/>
                <a:gd name="f1106" fmla="*/ f860 1 765140"/>
                <a:gd name="f1107" fmla="*/ f861 1 1122150"/>
                <a:gd name="f1108" fmla="*/ f862 1 765140"/>
                <a:gd name="f1109" fmla="*/ f863 1 1122150"/>
                <a:gd name="f1110" fmla="*/ f864 1 765140"/>
                <a:gd name="f1111" fmla="*/ f865 1 1122150"/>
                <a:gd name="f1112" fmla="*/ f866 1 765140"/>
                <a:gd name="f1113" fmla="*/ f867 1 1122150"/>
                <a:gd name="f1114" fmla="*/ f868 1 765140"/>
                <a:gd name="f1115" fmla="*/ f869 1 1122150"/>
                <a:gd name="f1116" fmla="*/ f870 1 765140"/>
                <a:gd name="f1117" fmla="*/ f871 1 1122150"/>
                <a:gd name="f1118" fmla="*/ f872 1 765140"/>
                <a:gd name="f1119" fmla="*/ f873 1 1122150"/>
                <a:gd name="f1120" fmla="*/ f874 1 765140"/>
                <a:gd name="f1121" fmla="*/ f875 1 1122150"/>
                <a:gd name="f1122" fmla="*/ f876 1 765140"/>
                <a:gd name="f1123" fmla="*/ f877 1 1122150"/>
                <a:gd name="f1124" fmla="*/ f878 1 765140"/>
                <a:gd name="f1125" fmla="*/ f879 1 1122150"/>
                <a:gd name="f1126" fmla="*/ f880 1 765140"/>
                <a:gd name="f1127" fmla="*/ f881 1 1122150"/>
                <a:gd name="f1128" fmla="*/ f882 1 765140"/>
                <a:gd name="f1129" fmla="*/ f883 1 1122150"/>
                <a:gd name="f1130" fmla="*/ f884 1 765140"/>
                <a:gd name="f1131" fmla="*/ f885 1 1122150"/>
                <a:gd name="f1132" fmla="*/ f886 1 765140"/>
                <a:gd name="f1133" fmla="*/ f887 1 1122150"/>
                <a:gd name="f1134" fmla="*/ f888 1 765140"/>
                <a:gd name="f1135" fmla="*/ f889 1 1122150"/>
                <a:gd name="f1136" fmla="*/ f890 1 765140"/>
                <a:gd name="f1137" fmla="*/ f891 1 765140"/>
                <a:gd name="f1138" fmla="*/ f892 1 1122150"/>
                <a:gd name="f1139" fmla="*/ f893 1 765140"/>
                <a:gd name="f1140" fmla="*/ f894 1 1122150"/>
                <a:gd name="f1141" fmla="*/ f895 1 765140"/>
                <a:gd name="f1142" fmla="*/ f896 1 1122150"/>
                <a:gd name="f1143" fmla="*/ f897 1 765140"/>
                <a:gd name="f1144" fmla="*/ f898 1 1122150"/>
                <a:gd name="f1145" fmla="*/ f899 1 765140"/>
                <a:gd name="f1146" fmla="*/ f900 1 1122150"/>
                <a:gd name="f1147" fmla="*/ f901 1 765140"/>
                <a:gd name="f1148" fmla="*/ f902 1 1122150"/>
                <a:gd name="f1149" fmla="*/ f903 1 765140"/>
                <a:gd name="f1150" fmla="*/ f904 1 1122150"/>
                <a:gd name="f1151" fmla="*/ f905 1 765140"/>
                <a:gd name="f1152" fmla="*/ f906 1 1122150"/>
                <a:gd name="f1153" fmla="*/ f907 1 765140"/>
                <a:gd name="f1154" fmla="*/ f908 1 1122150"/>
                <a:gd name="f1155" fmla="*/ f909 1 765140"/>
                <a:gd name="f1156" fmla="*/ f910 1 1122150"/>
                <a:gd name="f1157" fmla="*/ f911 1 765140"/>
                <a:gd name="f1158" fmla="*/ f912 1 1122150"/>
                <a:gd name="f1159" fmla="*/ f913 1 765140"/>
                <a:gd name="f1160" fmla="*/ f914 1 1122150"/>
                <a:gd name="f1161" fmla="*/ f915 1 765140"/>
                <a:gd name="f1162" fmla="*/ f916 1 765140"/>
                <a:gd name="f1163" fmla="*/ f917 1 1122150"/>
                <a:gd name="f1164" fmla="*/ f918 1 765140"/>
                <a:gd name="f1165" fmla="*/ f919 1 1122150"/>
                <a:gd name="f1166" fmla="*/ f920 1 765140"/>
                <a:gd name="f1167" fmla="*/ f921 1 1122150"/>
                <a:gd name="f1168" fmla="*/ f922 1 1122150"/>
                <a:gd name="f1169" fmla="*/ f923 1 765140"/>
                <a:gd name="f1170" fmla="*/ f924 1 1122150"/>
                <a:gd name="f1171" fmla="*/ f925 1 765140"/>
                <a:gd name="f1172" fmla="*/ f926 1 1122150"/>
                <a:gd name="f1173" fmla="*/ f927 1 765140"/>
                <a:gd name="f1174" fmla="*/ f928 1 1122150"/>
                <a:gd name="f1175" fmla="*/ f929 1 765140"/>
                <a:gd name="f1176" fmla="*/ f930 1 1122150"/>
                <a:gd name="f1177" fmla="*/ f931 1 765140"/>
                <a:gd name="f1178" fmla="*/ f932 1 1122150"/>
                <a:gd name="f1179" fmla="*/ f933 1 765140"/>
                <a:gd name="f1180" fmla="*/ f934 1 1122150"/>
                <a:gd name="f1181" fmla="*/ f935 1 765140"/>
                <a:gd name="f1182" fmla="*/ f936 1 1122150"/>
                <a:gd name="f1183" fmla="*/ f937 1 765140"/>
                <a:gd name="f1184" fmla="*/ f938 1 1122150"/>
                <a:gd name="f1185" fmla="*/ f939 1 765140"/>
                <a:gd name="f1186" fmla="*/ f940 1 1122150"/>
                <a:gd name="f1187" fmla="*/ f941 1 765140"/>
                <a:gd name="f1188" fmla="*/ f942 1 1122150"/>
                <a:gd name="f1189" fmla="*/ f943 1 765140"/>
                <a:gd name="f1190" fmla="*/ f944 1 1122150"/>
                <a:gd name="f1191" fmla="*/ f945 1 765140"/>
                <a:gd name="f1192" fmla="*/ f946 1 1122150"/>
                <a:gd name="f1193" fmla="*/ f947 1 765140"/>
                <a:gd name="f1194" fmla="*/ f948 1 1122150"/>
                <a:gd name="f1195" fmla="*/ f949 1 765140"/>
                <a:gd name="f1196" fmla="*/ f950 1 1122150"/>
                <a:gd name="f1197" fmla="*/ f951 1 1122150"/>
                <a:gd name="f1198" fmla="*/ f952 1 765140"/>
                <a:gd name="f1199" fmla="*/ f953 1 1122150"/>
                <a:gd name="f1200" fmla="*/ f954 1 765140"/>
                <a:gd name="f1201" fmla="*/ f955 1 1122150"/>
                <a:gd name="f1202" fmla="*/ f956 1 765140"/>
                <a:gd name="f1203" fmla="*/ f957 1 1122150"/>
                <a:gd name="f1204" fmla="*/ f958 1 765140"/>
                <a:gd name="f1205" fmla="*/ f959 1 1122150"/>
                <a:gd name="f1206" fmla="*/ f960 1 765140"/>
                <a:gd name="f1207" fmla="*/ f961 1 1122150"/>
                <a:gd name="f1208" fmla="*/ f962 1 765140"/>
                <a:gd name="f1209" fmla="*/ f963 1 1122150"/>
                <a:gd name="f1210" fmla="*/ f964 1 765140"/>
                <a:gd name="f1211" fmla="*/ f965 1 1122150"/>
                <a:gd name="f1212" fmla="*/ f966 1 765140"/>
                <a:gd name="f1213" fmla="*/ f967 1 1122150"/>
                <a:gd name="f1214" fmla="*/ f968 1 765140"/>
                <a:gd name="f1215" fmla="*/ f969 1 1122150"/>
                <a:gd name="f1216" fmla="*/ f970 1 765140"/>
                <a:gd name="f1217" fmla="*/ f971 1 1122150"/>
                <a:gd name="f1218" fmla="*/ f972 1 765140"/>
                <a:gd name="f1219" fmla="*/ f973 1 1122150"/>
                <a:gd name="f1220" fmla="*/ f974 1 765140"/>
                <a:gd name="f1221" fmla="*/ f975 1 1122150"/>
                <a:gd name="f1222" fmla="*/ f976 1 765140"/>
                <a:gd name="f1223" fmla="*/ f977 1 1122150"/>
                <a:gd name="f1224" fmla="*/ f978 1 765140"/>
                <a:gd name="f1225" fmla="*/ f725 1 f732"/>
                <a:gd name="f1226" fmla="*/ f726 1 f732"/>
                <a:gd name="f1227" fmla="*/ f725 1 f733"/>
                <a:gd name="f1228" fmla="*/ f727 1 f733"/>
                <a:gd name="f1229" fmla="*/ f980 1 f732"/>
                <a:gd name="f1230" fmla="*/ f981 1 f733"/>
                <a:gd name="f1231" fmla="*/ f982 1 f732"/>
                <a:gd name="f1232" fmla="*/ f983 1 f733"/>
                <a:gd name="f1233" fmla="*/ f984 1 f732"/>
                <a:gd name="f1234" fmla="*/ f985 1 f733"/>
                <a:gd name="f1235" fmla="*/ f986 1 f732"/>
                <a:gd name="f1236" fmla="*/ f987 1 f733"/>
                <a:gd name="f1237" fmla="*/ f988 1 f732"/>
                <a:gd name="f1238" fmla="*/ f989 1 f733"/>
                <a:gd name="f1239" fmla="*/ f990 1 f732"/>
                <a:gd name="f1240" fmla="*/ f991 1 f733"/>
                <a:gd name="f1241" fmla="*/ f992 1 f732"/>
                <a:gd name="f1242" fmla="*/ f993 1 f733"/>
                <a:gd name="f1243" fmla="*/ f994 1 f732"/>
                <a:gd name="f1244" fmla="*/ f995 1 f733"/>
                <a:gd name="f1245" fmla="*/ f996 1 f732"/>
                <a:gd name="f1246" fmla="*/ f997 1 f733"/>
                <a:gd name="f1247" fmla="*/ f998 1 f732"/>
                <a:gd name="f1248" fmla="*/ f999 1 f733"/>
                <a:gd name="f1249" fmla="*/ f1000 1 f732"/>
                <a:gd name="f1250" fmla="*/ f1001 1 f733"/>
                <a:gd name="f1251" fmla="*/ f1002 1 f732"/>
                <a:gd name="f1252" fmla="*/ f1003 1 f733"/>
                <a:gd name="f1253" fmla="*/ f1004 1 f732"/>
                <a:gd name="f1254" fmla="*/ f1005 1 f733"/>
                <a:gd name="f1255" fmla="*/ f1006 1 f732"/>
                <a:gd name="f1256" fmla="*/ f1007 1 f733"/>
                <a:gd name="f1257" fmla="*/ f1008 1 f732"/>
                <a:gd name="f1258" fmla="*/ f1009 1 f733"/>
                <a:gd name="f1259" fmla="*/ f1010 1 f732"/>
                <a:gd name="f1260" fmla="*/ f1011 1 f733"/>
                <a:gd name="f1261" fmla="*/ f1012 1 f732"/>
                <a:gd name="f1262" fmla="*/ f1013 1 f733"/>
                <a:gd name="f1263" fmla="*/ f1014 1 f732"/>
                <a:gd name="f1264" fmla="*/ f1015 1 f733"/>
                <a:gd name="f1265" fmla="*/ f1016 1 f732"/>
                <a:gd name="f1266" fmla="*/ f1017 1 f733"/>
                <a:gd name="f1267" fmla="*/ f1018 1 f732"/>
                <a:gd name="f1268" fmla="*/ f1019 1 f733"/>
                <a:gd name="f1269" fmla="*/ f1020 1 f732"/>
                <a:gd name="f1270" fmla="*/ f1021 1 f733"/>
                <a:gd name="f1271" fmla="*/ f1022 1 f732"/>
                <a:gd name="f1272" fmla="*/ f1023 1 f733"/>
                <a:gd name="f1273" fmla="*/ f1024 1 f732"/>
                <a:gd name="f1274" fmla="*/ f1025 1 f733"/>
                <a:gd name="f1275" fmla="*/ f1026 1 f732"/>
                <a:gd name="f1276" fmla="*/ f1027 1 f733"/>
                <a:gd name="f1277" fmla="*/ f1028 1 f732"/>
                <a:gd name="f1278" fmla="*/ f1029 1 f733"/>
                <a:gd name="f1279" fmla="*/ f1030 1 f732"/>
                <a:gd name="f1280" fmla="*/ f1031 1 f733"/>
                <a:gd name="f1281" fmla="*/ f1032 1 f732"/>
                <a:gd name="f1282" fmla="*/ f1033 1 f733"/>
                <a:gd name="f1283" fmla="*/ f1034 1 f732"/>
                <a:gd name="f1284" fmla="*/ f1035 1 f733"/>
                <a:gd name="f1285" fmla="*/ f1036 1 f732"/>
                <a:gd name="f1286" fmla="*/ f1037 1 f733"/>
                <a:gd name="f1287" fmla="*/ f1038 1 f732"/>
                <a:gd name="f1288" fmla="*/ f1039 1 f733"/>
                <a:gd name="f1289" fmla="*/ f1040 1 f732"/>
                <a:gd name="f1290" fmla="*/ f1041 1 f733"/>
                <a:gd name="f1291" fmla="*/ f1042 1 f732"/>
                <a:gd name="f1292" fmla="*/ f1043 1 f733"/>
                <a:gd name="f1293" fmla="*/ f1044 1 f732"/>
                <a:gd name="f1294" fmla="*/ f1045 1 f733"/>
                <a:gd name="f1295" fmla="*/ f1046 1 f732"/>
                <a:gd name="f1296" fmla="*/ f1047 1 f733"/>
                <a:gd name="f1297" fmla="*/ f1048 1 f732"/>
                <a:gd name="f1298" fmla="*/ f1049 1 f733"/>
                <a:gd name="f1299" fmla="*/ f1050 1 f732"/>
                <a:gd name="f1300" fmla="*/ f1051 1 f733"/>
                <a:gd name="f1301" fmla="*/ f1052 1 f732"/>
                <a:gd name="f1302" fmla="*/ f1053 1 f733"/>
                <a:gd name="f1303" fmla="*/ f1054 1 f732"/>
                <a:gd name="f1304" fmla="*/ f1055 1 f733"/>
                <a:gd name="f1305" fmla="*/ f1056 1 f732"/>
                <a:gd name="f1306" fmla="*/ f1057 1 f733"/>
                <a:gd name="f1307" fmla="*/ f1058 1 f732"/>
                <a:gd name="f1308" fmla="*/ f1059 1 f733"/>
                <a:gd name="f1309" fmla="*/ f1060 1 f732"/>
                <a:gd name="f1310" fmla="*/ f1061 1 f733"/>
                <a:gd name="f1311" fmla="*/ f1062 1 f732"/>
                <a:gd name="f1312" fmla="*/ f1063 1 f733"/>
                <a:gd name="f1313" fmla="*/ f1064 1 f732"/>
                <a:gd name="f1314" fmla="*/ f1065 1 f733"/>
                <a:gd name="f1315" fmla="*/ f1066 1 f732"/>
                <a:gd name="f1316" fmla="*/ f1067 1 f733"/>
                <a:gd name="f1317" fmla="*/ f1068 1 f732"/>
                <a:gd name="f1318" fmla="*/ f1069 1 f733"/>
                <a:gd name="f1319" fmla="*/ f1070 1 f732"/>
                <a:gd name="f1320" fmla="*/ f1071 1 f733"/>
                <a:gd name="f1321" fmla="*/ f1072 1 f732"/>
                <a:gd name="f1322" fmla="*/ f1073 1 f732"/>
                <a:gd name="f1323" fmla="*/ f1074 1 f733"/>
                <a:gd name="f1324" fmla="*/ f1075 1 f732"/>
                <a:gd name="f1325" fmla="*/ f1076 1 f733"/>
                <a:gd name="f1326" fmla="*/ f1077 1 f732"/>
                <a:gd name="f1327" fmla="*/ f1078 1 f733"/>
                <a:gd name="f1328" fmla="*/ f1079 1 f732"/>
                <a:gd name="f1329" fmla="*/ f1080 1 f733"/>
                <a:gd name="f1330" fmla="*/ f1081 1 f732"/>
                <a:gd name="f1331" fmla="*/ f1082 1 f733"/>
                <a:gd name="f1332" fmla="*/ f1083 1 f732"/>
                <a:gd name="f1333" fmla="*/ f1084 1 f733"/>
                <a:gd name="f1334" fmla="*/ f1085 1 f732"/>
                <a:gd name="f1335" fmla="*/ f1086 1 f733"/>
                <a:gd name="f1336" fmla="*/ f1087 1 f732"/>
                <a:gd name="f1337" fmla="*/ f1088 1 f733"/>
                <a:gd name="f1338" fmla="*/ f1089 1 f732"/>
                <a:gd name="f1339" fmla="*/ f1090 1 f733"/>
                <a:gd name="f1340" fmla="*/ f1091 1 f732"/>
                <a:gd name="f1341" fmla="*/ f1092 1 f733"/>
                <a:gd name="f1342" fmla="*/ f1093 1 f732"/>
                <a:gd name="f1343" fmla="*/ f1094 1 f733"/>
                <a:gd name="f1344" fmla="*/ f1095 1 f732"/>
                <a:gd name="f1345" fmla="*/ f1096 1 f733"/>
                <a:gd name="f1346" fmla="*/ f1097 1 f732"/>
                <a:gd name="f1347" fmla="*/ f1098 1 f733"/>
                <a:gd name="f1348" fmla="*/ f1099 1 f732"/>
                <a:gd name="f1349" fmla="*/ f1100 1 f733"/>
                <a:gd name="f1350" fmla="*/ f1101 1 f732"/>
                <a:gd name="f1351" fmla="*/ f1102 1 f733"/>
                <a:gd name="f1352" fmla="*/ f1103 1 f732"/>
                <a:gd name="f1353" fmla="*/ f1104 1 f733"/>
                <a:gd name="f1354" fmla="*/ f1105 1 f732"/>
                <a:gd name="f1355" fmla="*/ f1106 1 f733"/>
                <a:gd name="f1356" fmla="*/ f1107 1 f732"/>
                <a:gd name="f1357" fmla="*/ f1108 1 f733"/>
                <a:gd name="f1358" fmla="*/ f1109 1 f732"/>
                <a:gd name="f1359" fmla="*/ f1110 1 f733"/>
                <a:gd name="f1360" fmla="*/ f1111 1 f732"/>
                <a:gd name="f1361" fmla="*/ f1112 1 f733"/>
                <a:gd name="f1362" fmla="*/ f1113 1 f732"/>
                <a:gd name="f1363" fmla="*/ f1114 1 f733"/>
                <a:gd name="f1364" fmla="*/ f1115 1 f732"/>
                <a:gd name="f1365" fmla="*/ f1116 1 f733"/>
                <a:gd name="f1366" fmla="*/ f1117 1 f732"/>
                <a:gd name="f1367" fmla="*/ f1118 1 f733"/>
                <a:gd name="f1368" fmla="*/ f1119 1 f732"/>
                <a:gd name="f1369" fmla="*/ f1120 1 f733"/>
                <a:gd name="f1370" fmla="*/ f1121 1 f732"/>
                <a:gd name="f1371" fmla="*/ f1122 1 f733"/>
                <a:gd name="f1372" fmla="*/ f1123 1 f732"/>
                <a:gd name="f1373" fmla="*/ f1124 1 f733"/>
                <a:gd name="f1374" fmla="*/ f1125 1 f732"/>
                <a:gd name="f1375" fmla="*/ f1126 1 f733"/>
                <a:gd name="f1376" fmla="*/ f1127 1 f732"/>
                <a:gd name="f1377" fmla="*/ f1128 1 f733"/>
                <a:gd name="f1378" fmla="*/ f1129 1 f732"/>
                <a:gd name="f1379" fmla="*/ f1130 1 f733"/>
                <a:gd name="f1380" fmla="*/ f1131 1 f732"/>
                <a:gd name="f1381" fmla="*/ f1132 1 f733"/>
                <a:gd name="f1382" fmla="*/ f1133 1 f732"/>
                <a:gd name="f1383" fmla="*/ f1134 1 f733"/>
                <a:gd name="f1384" fmla="*/ f1135 1 f732"/>
                <a:gd name="f1385" fmla="*/ f1136 1 f733"/>
                <a:gd name="f1386" fmla="*/ f1137 1 f733"/>
                <a:gd name="f1387" fmla="*/ f1138 1 f732"/>
                <a:gd name="f1388" fmla="*/ f1139 1 f733"/>
                <a:gd name="f1389" fmla="*/ f1140 1 f732"/>
                <a:gd name="f1390" fmla="*/ f1141 1 f733"/>
                <a:gd name="f1391" fmla="*/ f1142 1 f732"/>
                <a:gd name="f1392" fmla="*/ f1143 1 f733"/>
                <a:gd name="f1393" fmla="*/ f1144 1 f732"/>
                <a:gd name="f1394" fmla="*/ f1145 1 f733"/>
                <a:gd name="f1395" fmla="*/ f1146 1 f732"/>
                <a:gd name="f1396" fmla="*/ f1147 1 f733"/>
                <a:gd name="f1397" fmla="*/ f1148 1 f732"/>
                <a:gd name="f1398" fmla="*/ f1149 1 f733"/>
                <a:gd name="f1399" fmla="*/ f1150 1 f732"/>
                <a:gd name="f1400" fmla="*/ f1151 1 f733"/>
                <a:gd name="f1401" fmla="*/ f1152 1 f732"/>
                <a:gd name="f1402" fmla="*/ f1153 1 f733"/>
                <a:gd name="f1403" fmla="*/ f1154 1 f732"/>
                <a:gd name="f1404" fmla="*/ f1155 1 f733"/>
                <a:gd name="f1405" fmla="*/ f1156 1 f732"/>
                <a:gd name="f1406" fmla="*/ f1157 1 f733"/>
                <a:gd name="f1407" fmla="*/ f1158 1 f732"/>
                <a:gd name="f1408" fmla="*/ f1159 1 f733"/>
                <a:gd name="f1409" fmla="*/ f1160 1 f732"/>
                <a:gd name="f1410" fmla="*/ f1161 1 f733"/>
                <a:gd name="f1411" fmla="*/ f1162 1 f733"/>
                <a:gd name="f1412" fmla="*/ f1163 1 f732"/>
                <a:gd name="f1413" fmla="*/ f1164 1 f733"/>
                <a:gd name="f1414" fmla="*/ f1165 1 f732"/>
                <a:gd name="f1415" fmla="*/ f1166 1 f733"/>
                <a:gd name="f1416" fmla="*/ f1167 1 f732"/>
                <a:gd name="f1417" fmla="*/ f1168 1 f732"/>
                <a:gd name="f1418" fmla="*/ f1169 1 f733"/>
                <a:gd name="f1419" fmla="*/ f1170 1 f732"/>
                <a:gd name="f1420" fmla="*/ f1171 1 f733"/>
                <a:gd name="f1421" fmla="*/ f1172 1 f732"/>
                <a:gd name="f1422" fmla="*/ f1173 1 f733"/>
                <a:gd name="f1423" fmla="*/ f1174 1 f732"/>
                <a:gd name="f1424" fmla="*/ f1175 1 f733"/>
                <a:gd name="f1425" fmla="*/ f1176 1 f732"/>
                <a:gd name="f1426" fmla="*/ f1177 1 f733"/>
                <a:gd name="f1427" fmla="*/ f1178 1 f732"/>
                <a:gd name="f1428" fmla="*/ f1179 1 f733"/>
                <a:gd name="f1429" fmla="*/ f1180 1 f732"/>
                <a:gd name="f1430" fmla="*/ f1181 1 f733"/>
                <a:gd name="f1431" fmla="*/ f1182 1 f732"/>
                <a:gd name="f1432" fmla="*/ f1183 1 f733"/>
                <a:gd name="f1433" fmla="*/ f1184 1 f732"/>
                <a:gd name="f1434" fmla="*/ f1185 1 f733"/>
                <a:gd name="f1435" fmla="*/ f1186 1 f732"/>
                <a:gd name="f1436" fmla="*/ f1187 1 f733"/>
                <a:gd name="f1437" fmla="*/ f1188 1 f732"/>
                <a:gd name="f1438" fmla="*/ f1189 1 f733"/>
                <a:gd name="f1439" fmla="*/ f1190 1 f732"/>
                <a:gd name="f1440" fmla="*/ f1191 1 f733"/>
                <a:gd name="f1441" fmla="*/ f1192 1 f732"/>
                <a:gd name="f1442" fmla="*/ f1193 1 f733"/>
                <a:gd name="f1443" fmla="*/ f1194 1 f732"/>
                <a:gd name="f1444" fmla="*/ f1195 1 f733"/>
                <a:gd name="f1445" fmla="*/ f1196 1 f732"/>
                <a:gd name="f1446" fmla="*/ f1197 1 f732"/>
                <a:gd name="f1447" fmla="*/ f1198 1 f733"/>
                <a:gd name="f1448" fmla="*/ f1199 1 f732"/>
                <a:gd name="f1449" fmla="*/ f1200 1 f733"/>
                <a:gd name="f1450" fmla="*/ f1201 1 f732"/>
                <a:gd name="f1451" fmla="*/ f1202 1 f733"/>
                <a:gd name="f1452" fmla="*/ f1203 1 f732"/>
                <a:gd name="f1453" fmla="*/ f1204 1 f733"/>
                <a:gd name="f1454" fmla="*/ f1205 1 f732"/>
                <a:gd name="f1455" fmla="*/ f1206 1 f733"/>
                <a:gd name="f1456" fmla="*/ f1207 1 f732"/>
                <a:gd name="f1457" fmla="*/ f1208 1 f733"/>
                <a:gd name="f1458" fmla="*/ f1209 1 f732"/>
                <a:gd name="f1459" fmla="*/ f1210 1 f733"/>
                <a:gd name="f1460" fmla="*/ f1211 1 f732"/>
                <a:gd name="f1461" fmla="*/ f1212 1 f733"/>
                <a:gd name="f1462" fmla="*/ f1213 1 f732"/>
                <a:gd name="f1463" fmla="*/ f1214 1 f733"/>
                <a:gd name="f1464" fmla="*/ f1215 1 f732"/>
                <a:gd name="f1465" fmla="*/ f1216 1 f733"/>
                <a:gd name="f1466" fmla="*/ f1217 1 f732"/>
                <a:gd name="f1467" fmla="*/ f1218 1 f733"/>
                <a:gd name="f1468" fmla="*/ f1219 1 f732"/>
                <a:gd name="f1469" fmla="*/ f1220 1 f733"/>
                <a:gd name="f1470" fmla="*/ f1221 1 f732"/>
                <a:gd name="f1471" fmla="*/ f1222 1 f733"/>
                <a:gd name="f1472" fmla="*/ f1223 1 f732"/>
                <a:gd name="f1473" fmla="*/ f1224 1 f733"/>
                <a:gd name="f1474" fmla="*/ f1225 f723 1"/>
                <a:gd name="f1475" fmla="*/ f1226 f723 1"/>
                <a:gd name="f1476" fmla="*/ f1228 f724 1"/>
                <a:gd name="f1477" fmla="*/ f1227 f724 1"/>
                <a:gd name="f1478" fmla="*/ f1229 f723 1"/>
                <a:gd name="f1479" fmla="*/ f1230 f724 1"/>
                <a:gd name="f1480" fmla="*/ f1231 f723 1"/>
                <a:gd name="f1481" fmla="*/ f1232 f724 1"/>
                <a:gd name="f1482" fmla="*/ f1233 f723 1"/>
                <a:gd name="f1483" fmla="*/ f1234 f724 1"/>
                <a:gd name="f1484" fmla="*/ f1235 f723 1"/>
                <a:gd name="f1485" fmla="*/ f1236 f724 1"/>
                <a:gd name="f1486" fmla="*/ f1237 f723 1"/>
                <a:gd name="f1487" fmla="*/ f1238 f724 1"/>
                <a:gd name="f1488" fmla="*/ f1239 f723 1"/>
                <a:gd name="f1489" fmla="*/ f1240 f724 1"/>
                <a:gd name="f1490" fmla="*/ f1241 f723 1"/>
                <a:gd name="f1491" fmla="*/ f1242 f724 1"/>
                <a:gd name="f1492" fmla="*/ f1243 f723 1"/>
                <a:gd name="f1493" fmla="*/ f1244 f724 1"/>
                <a:gd name="f1494" fmla="*/ f1245 f723 1"/>
                <a:gd name="f1495" fmla="*/ f1246 f724 1"/>
                <a:gd name="f1496" fmla="*/ f1247 f723 1"/>
                <a:gd name="f1497" fmla="*/ f1248 f724 1"/>
                <a:gd name="f1498" fmla="*/ f1249 f723 1"/>
                <a:gd name="f1499" fmla="*/ f1250 f724 1"/>
                <a:gd name="f1500" fmla="*/ f1251 f723 1"/>
                <a:gd name="f1501" fmla="*/ f1252 f724 1"/>
                <a:gd name="f1502" fmla="*/ f1253 f723 1"/>
                <a:gd name="f1503" fmla="*/ f1254 f724 1"/>
                <a:gd name="f1504" fmla="*/ f1255 f723 1"/>
                <a:gd name="f1505" fmla="*/ f1256 f724 1"/>
                <a:gd name="f1506" fmla="*/ f1257 f723 1"/>
                <a:gd name="f1507" fmla="*/ f1258 f724 1"/>
                <a:gd name="f1508" fmla="*/ f1259 f723 1"/>
                <a:gd name="f1509" fmla="*/ f1260 f724 1"/>
                <a:gd name="f1510" fmla="*/ f1261 f723 1"/>
                <a:gd name="f1511" fmla="*/ f1262 f724 1"/>
                <a:gd name="f1512" fmla="*/ f1263 f723 1"/>
                <a:gd name="f1513" fmla="*/ f1264 f724 1"/>
                <a:gd name="f1514" fmla="*/ f1265 f723 1"/>
                <a:gd name="f1515" fmla="*/ f1266 f724 1"/>
                <a:gd name="f1516" fmla="*/ f1267 f723 1"/>
                <a:gd name="f1517" fmla="*/ f1268 f724 1"/>
                <a:gd name="f1518" fmla="*/ f1269 f723 1"/>
                <a:gd name="f1519" fmla="*/ f1270 f724 1"/>
                <a:gd name="f1520" fmla="*/ f1271 f723 1"/>
                <a:gd name="f1521" fmla="*/ f1272 f724 1"/>
                <a:gd name="f1522" fmla="*/ f1273 f723 1"/>
                <a:gd name="f1523" fmla="*/ f1274 f724 1"/>
                <a:gd name="f1524" fmla="*/ f1275 f723 1"/>
                <a:gd name="f1525" fmla="*/ f1276 f724 1"/>
                <a:gd name="f1526" fmla="*/ f1277 f723 1"/>
                <a:gd name="f1527" fmla="*/ f1278 f724 1"/>
                <a:gd name="f1528" fmla="*/ f1279 f723 1"/>
                <a:gd name="f1529" fmla="*/ f1280 f724 1"/>
                <a:gd name="f1530" fmla="*/ f1281 f723 1"/>
                <a:gd name="f1531" fmla="*/ f1282 f724 1"/>
                <a:gd name="f1532" fmla="*/ f1283 f723 1"/>
                <a:gd name="f1533" fmla="*/ f1284 f724 1"/>
                <a:gd name="f1534" fmla="*/ f1285 f723 1"/>
                <a:gd name="f1535" fmla="*/ f1286 f724 1"/>
                <a:gd name="f1536" fmla="*/ f1287 f723 1"/>
                <a:gd name="f1537" fmla="*/ f1288 f724 1"/>
                <a:gd name="f1538" fmla="*/ f1289 f723 1"/>
                <a:gd name="f1539" fmla="*/ f1290 f724 1"/>
                <a:gd name="f1540" fmla="*/ f1291 f723 1"/>
                <a:gd name="f1541" fmla="*/ f1292 f724 1"/>
                <a:gd name="f1542" fmla="*/ f1293 f723 1"/>
                <a:gd name="f1543" fmla="*/ f1294 f724 1"/>
                <a:gd name="f1544" fmla="*/ f1295 f723 1"/>
                <a:gd name="f1545" fmla="*/ f1296 f724 1"/>
                <a:gd name="f1546" fmla="*/ f1297 f723 1"/>
                <a:gd name="f1547" fmla="*/ f1298 f724 1"/>
                <a:gd name="f1548" fmla="*/ f1299 f723 1"/>
                <a:gd name="f1549" fmla="*/ f1300 f724 1"/>
                <a:gd name="f1550" fmla="*/ f1301 f723 1"/>
                <a:gd name="f1551" fmla="*/ f1302 f724 1"/>
                <a:gd name="f1552" fmla="*/ f1303 f723 1"/>
                <a:gd name="f1553" fmla="*/ f1304 f724 1"/>
                <a:gd name="f1554" fmla="*/ f1305 f723 1"/>
                <a:gd name="f1555" fmla="*/ f1306 f724 1"/>
                <a:gd name="f1556" fmla="*/ f1307 f723 1"/>
                <a:gd name="f1557" fmla="*/ f1308 f724 1"/>
                <a:gd name="f1558" fmla="*/ f1309 f723 1"/>
                <a:gd name="f1559" fmla="*/ f1310 f724 1"/>
                <a:gd name="f1560" fmla="*/ f1311 f723 1"/>
                <a:gd name="f1561" fmla="*/ f1312 f724 1"/>
                <a:gd name="f1562" fmla="*/ f1313 f723 1"/>
                <a:gd name="f1563" fmla="*/ f1314 f724 1"/>
                <a:gd name="f1564" fmla="*/ f1315 f723 1"/>
                <a:gd name="f1565" fmla="*/ f1316 f724 1"/>
                <a:gd name="f1566" fmla="*/ f1317 f723 1"/>
                <a:gd name="f1567" fmla="*/ f1318 f724 1"/>
                <a:gd name="f1568" fmla="*/ f1319 f723 1"/>
                <a:gd name="f1569" fmla="*/ f1320 f724 1"/>
                <a:gd name="f1570" fmla="*/ f1321 f723 1"/>
                <a:gd name="f1571" fmla="*/ f1322 f723 1"/>
                <a:gd name="f1572" fmla="*/ f1323 f724 1"/>
                <a:gd name="f1573" fmla="*/ f1324 f723 1"/>
                <a:gd name="f1574" fmla="*/ f1325 f724 1"/>
                <a:gd name="f1575" fmla="*/ f1326 f723 1"/>
                <a:gd name="f1576" fmla="*/ f1327 f724 1"/>
                <a:gd name="f1577" fmla="*/ f1328 f723 1"/>
                <a:gd name="f1578" fmla="*/ f1329 f724 1"/>
                <a:gd name="f1579" fmla="*/ f1330 f723 1"/>
                <a:gd name="f1580" fmla="*/ f1331 f724 1"/>
                <a:gd name="f1581" fmla="*/ f1332 f723 1"/>
                <a:gd name="f1582" fmla="*/ f1333 f724 1"/>
                <a:gd name="f1583" fmla="*/ f1334 f723 1"/>
                <a:gd name="f1584" fmla="*/ f1335 f724 1"/>
                <a:gd name="f1585" fmla="*/ f1336 f723 1"/>
                <a:gd name="f1586" fmla="*/ f1337 f724 1"/>
                <a:gd name="f1587" fmla="*/ f1338 f723 1"/>
                <a:gd name="f1588" fmla="*/ f1339 f724 1"/>
                <a:gd name="f1589" fmla="*/ f1340 f723 1"/>
                <a:gd name="f1590" fmla="*/ f1341 f724 1"/>
                <a:gd name="f1591" fmla="*/ f1342 f723 1"/>
                <a:gd name="f1592" fmla="*/ f1343 f724 1"/>
                <a:gd name="f1593" fmla="*/ f1344 f723 1"/>
                <a:gd name="f1594" fmla="*/ f1345 f724 1"/>
                <a:gd name="f1595" fmla="*/ f1346 f723 1"/>
                <a:gd name="f1596" fmla="*/ f1347 f724 1"/>
                <a:gd name="f1597" fmla="*/ f1348 f723 1"/>
                <a:gd name="f1598" fmla="*/ f1349 f724 1"/>
                <a:gd name="f1599" fmla="*/ f1350 f723 1"/>
                <a:gd name="f1600" fmla="*/ f1351 f724 1"/>
                <a:gd name="f1601" fmla="*/ f1352 f723 1"/>
                <a:gd name="f1602" fmla="*/ f1353 f724 1"/>
                <a:gd name="f1603" fmla="*/ f1354 f723 1"/>
                <a:gd name="f1604" fmla="*/ f1355 f724 1"/>
                <a:gd name="f1605" fmla="*/ f1356 f723 1"/>
                <a:gd name="f1606" fmla="*/ f1357 f724 1"/>
                <a:gd name="f1607" fmla="*/ f1358 f723 1"/>
                <a:gd name="f1608" fmla="*/ f1359 f724 1"/>
                <a:gd name="f1609" fmla="*/ f1360 f723 1"/>
                <a:gd name="f1610" fmla="*/ f1361 f724 1"/>
                <a:gd name="f1611" fmla="*/ f1362 f723 1"/>
                <a:gd name="f1612" fmla="*/ f1363 f724 1"/>
                <a:gd name="f1613" fmla="*/ f1364 f723 1"/>
                <a:gd name="f1614" fmla="*/ f1365 f724 1"/>
                <a:gd name="f1615" fmla="*/ f1366 f723 1"/>
                <a:gd name="f1616" fmla="*/ f1367 f724 1"/>
                <a:gd name="f1617" fmla="*/ f1368 f723 1"/>
                <a:gd name="f1618" fmla="*/ f1369 f724 1"/>
                <a:gd name="f1619" fmla="*/ f1370 f723 1"/>
                <a:gd name="f1620" fmla="*/ f1371 f724 1"/>
                <a:gd name="f1621" fmla="*/ f1372 f723 1"/>
                <a:gd name="f1622" fmla="*/ f1373 f724 1"/>
                <a:gd name="f1623" fmla="*/ f1374 f723 1"/>
                <a:gd name="f1624" fmla="*/ f1375 f724 1"/>
                <a:gd name="f1625" fmla="*/ f1376 f723 1"/>
                <a:gd name="f1626" fmla="*/ f1377 f724 1"/>
                <a:gd name="f1627" fmla="*/ f1378 f723 1"/>
                <a:gd name="f1628" fmla="*/ f1379 f724 1"/>
                <a:gd name="f1629" fmla="*/ f1380 f723 1"/>
                <a:gd name="f1630" fmla="*/ f1381 f724 1"/>
                <a:gd name="f1631" fmla="*/ f1382 f723 1"/>
                <a:gd name="f1632" fmla="*/ f1383 f724 1"/>
                <a:gd name="f1633" fmla="*/ f1384 f723 1"/>
                <a:gd name="f1634" fmla="*/ f1385 f724 1"/>
                <a:gd name="f1635" fmla="*/ f1386 f724 1"/>
                <a:gd name="f1636" fmla="*/ f1387 f723 1"/>
                <a:gd name="f1637" fmla="*/ f1388 f724 1"/>
                <a:gd name="f1638" fmla="*/ f1389 f723 1"/>
                <a:gd name="f1639" fmla="*/ f1390 f724 1"/>
                <a:gd name="f1640" fmla="*/ f1391 f723 1"/>
                <a:gd name="f1641" fmla="*/ f1392 f724 1"/>
                <a:gd name="f1642" fmla="*/ f1393 f723 1"/>
                <a:gd name="f1643" fmla="*/ f1394 f724 1"/>
                <a:gd name="f1644" fmla="*/ f1395 f723 1"/>
                <a:gd name="f1645" fmla="*/ f1396 f724 1"/>
                <a:gd name="f1646" fmla="*/ f1397 f723 1"/>
                <a:gd name="f1647" fmla="*/ f1398 f724 1"/>
                <a:gd name="f1648" fmla="*/ f1399 f723 1"/>
                <a:gd name="f1649" fmla="*/ f1400 f724 1"/>
                <a:gd name="f1650" fmla="*/ f1401 f723 1"/>
                <a:gd name="f1651" fmla="*/ f1402 f724 1"/>
                <a:gd name="f1652" fmla="*/ f1403 f723 1"/>
                <a:gd name="f1653" fmla="*/ f1404 f724 1"/>
                <a:gd name="f1654" fmla="*/ f1405 f723 1"/>
                <a:gd name="f1655" fmla="*/ f1406 f724 1"/>
                <a:gd name="f1656" fmla="*/ f1407 f723 1"/>
                <a:gd name="f1657" fmla="*/ f1408 f724 1"/>
                <a:gd name="f1658" fmla="*/ f1409 f723 1"/>
                <a:gd name="f1659" fmla="*/ f1410 f724 1"/>
                <a:gd name="f1660" fmla="*/ f1411 f724 1"/>
                <a:gd name="f1661" fmla="*/ f1412 f723 1"/>
                <a:gd name="f1662" fmla="*/ f1413 f724 1"/>
                <a:gd name="f1663" fmla="*/ f1414 f723 1"/>
                <a:gd name="f1664" fmla="*/ f1415 f724 1"/>
                <a:gd name="f1665" fmla="*/ f1416 f723 1"/>
                <a:gd name="f1666" fmla="*/ f1417 f723 1"/>
                <a:gd name="f1667" fmla="*/ f1418 f724 1"/>
                <a:gd name="f1668" fmla="*/ f1419 f723 1"/>
                <a:gd name="f1669" fmla="*/ f1420 f724 1"/>
                <a:gd name="f1670" fmla="*/ f1421 f723 1"/>
                <a:gd name="f1671" fmla="*/ f1422 f724 1"/>
                <a:gd name="f1672" fmla="*/ f1423 f723 1"/>
                <a:gd name="f1673" fmla="*/ f1424 f724 1"/>
                <a:gd name="f1674" fmla="*/ f1425 f723 1"/>
                <a:gd name="f1675" fmla="*/ f1426 f724 1"/>
                <a:gd name="f1676" fmla="*/ f1427 f723 1"/>
                <a:gd name="f1677" fmla="*/ f1428 f724 1"/>
                <a:gd name="f1678" fmla="*/ f1429 f723 1"/>
                <a:gd name="f1679" fmla="*/ f1430 f724 1"/>
                <a:gd name="f1680" fmla="*/ f1431 f723 1"/>
                <a:gd name="f1681" fmla="*/ f1432 f724 1"/>
                <a:gd name="f1682" fmla="*/ f1433 f723 1"/>
                <a:gd name="f1683" fmla="*/ f1434 f724 1"/>
                <a:gd name="f1684" fmla="*/ f1435 f723 1"/>
                <a:gd name="f1685" fmla="*/ f1436 f724 1"/>
                <a:gd name="f1686" fmla="*/ f1437 f723 1"/>
                <a:gd name="f1687" fmla="*/ f1438 f724 1"/>
                <a:gd name="f1688" fmla="*/ f1439 f723 1"/>
                <a:gd name="f1689" fmla="*/ f1440 f724 1"/>
                <a:gd name="f1690" fmla="*/ f1441 f723 1"/>
                <a:gd name="f1691" fmla="*/ f1442 f724 1"/>
                <a:gd name="f1692" fmla="*/ f1443 f723 1"/>
                <a:gd name="f1693" fmla="*/ f1444 f724 1"/>
                <a:gd name="f1694" fmla="*/ f1445 f723 1"/>
                <a:gd name="f1695" fmla="*/ f1446 f723 1"/>
                <a:gd name="f1696" fmla="*/ f1447 f724 1"/>
                <a:gd name="f1697" fmla="*/ f1448 f723 1"/>
                <a:gd name="f1698" fmla="*/ f1449 f724 1"/>
                <a:gd name="f1699" fmla="*/ f1450 f723 1"/>
                <a:gd name="f1700" fmla="*/ f1451 f724 1"/>
                <a:gd name="f1701" fmla="*/ f1452 f723 1"/>
                <a:gd name="f1702" fmla="*/ f1453 f724 1"/>
                <a:gd name="f1703" fmla="*/ f1454 f723 1"/>
                <a:gd name="f1704" fmla="*/ f1455 f724 1"/>
                <a:gd name="f1705" fmla="*/ f1456 f723 1"/>
                <a:gd name="f1706" fmla="*/ f1457 f724 1"/>
                <a:gd name="f1707" fmla="*/ f1458 f723 1"/>
                <a:gd name="f1708" fmla="*/ f1459 f724 1"/>
                <a:gd name="f1709" fmla="*/ f1460 f723 1"/>
                <a:gd name="f1710" fmla="*/ f1461 f724 1"/>
                <a:gd name="f1711" fmla="*/ f1462 f723 1"/>
                <a:gd name="f1712" fmla="*/ f1463 f724 1"/>
                <a:gd name="f1713" fmla="*/ f1464 f723 1"/>
                <a:gd name="f1714" fmla="*/ f1465 f724 1"/>
                <a:gd name="f1715" fmla="*/ f1466 f723 1"/>
                <a:gd name="f1716" fmla="*/ f1467 f724 1"/>
                <a:gd name="f1717" fmla="*/ f1468 f723 1"/>
                <a:gd name="f1718" fmla="*/ f1469 f724 1"/>
                <a:gd name="f1719" fmla="*/ f1470 f723 1"/>
                <a:gd name="f1720" fmla="*/ f1471 f724 1"/>
                <a:gd name="f1721" fmla="*/ f1472 f723 1"/>
                <a:gd name="f1722" fmla="*/ f1473 f7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79">
                  <a:pos x="f1478" y="f1479"/>
                </a:cxn>
                <a:cxn ang="f979">
                  <a:pos x="f1480" y="f1481"/>
                </a:cxn>
                <a:cxn ang="f979">
                  <a:pos x="f1482" y="f1483"/>
                </a:cxn>
                <a:cxn ang="f979">
                  <a:pos x="f1484" y="f1485"/>
                </a:cxn>
                <a:cxn ang="f979">
                  <a:pos x="f1486" y="f1487"/>
                </a:cxn>
                <a:cxn ang="f979">
                  <a:pos x="f1488" y="f1489"/>
                </a:cxn>
                <a:cxn ang="f979">
                  <a:pos x="f1490" y="f1491"/>
                </a:cxn>
                <a:cxn ang="f979">
                  <a:pos x="f1492" y="f1493"/>
                </a:cxn>
                <a:cxn ang="f979">
                  <a:pos x="f1494" y="f1495"/>
                </a:cxn>
                <a:cxn ang="f979">
                  <a:pos x="f1496" y="f1497"/>
                </a:cxn>
                <a:cxn ang="f979">
                  <a:pos x="f1498" y="f1499"/>
                </a:cxn>
                <a:cxn ang="f979">
                  <a:pos x="f1500" y="f1501"/>
                </a:cxn>
                <a:cxn ang="f979">
                  <a:pos x="f1502" y="f1503"/>
                </a:cxn>
                <a:cxn ang="f979">
                  <a:pos x="f1504" y="f1505"/>
                </a:cxn>
                <a:cxn ang="f979">
                  <a:pos x="f1506" y="f1507"/>
                </a:cxn>
                <a:cxn ang="f979">
                  <a:pos x="f1508" y="f1509"/>
                </a:cxn>
                <a:cxn ang="f979">
                  <a:pos x="f1510" y="f1511"/>
                </a:cxn>
                <a:cxn ang="f979">
                  <a:pos x="f1512" y="f1513"/>
                </a:cxn>
                <a:cxn ang="f979">
                  <a:pos x="f1514" y="f1515"/>
                </a:cxn>
                <a:cxn ang="f979">
                  <a:pos x="f1516" y="f1517"/>
                </a:cxn>
                <a:cxn ang="f979">
                  <a:pos x="f1518" y="f1519"/>
                </a:cxn>
                <a:cxn ang="f979">
                  <a:pos x="f1520" y="f1521"/>
                </a:cxn>
                <a:cxn ang="f979">
                  <a:pos x="f1522" y="f1523"/>
                </a:cxn>
                <a:cxn ang="f979">
                  <a:pos x="f1524" y="f1525"/>
                </a:cxn>
                <a:cxn ang="f979">
                  <a:pos x="f1526" y="f1527"/>
                </a:cxn>
                <a:cxn ang="f979">
                  <a:pos x="f1528" y="f1529"/>
                </a:cxn>
                <a:cxn ang="f979">
                  <a:pos x="f1530" y="f1531"/>
                </a:cxn>
                <a:cxn ang="f979">
                  <a:pos x="f1532" y="f1533"/>
                </a:cxn>
                <a:cxn ang="f979">
                  <a:pos x="f1534" y="f1535"/>
                </a:cxn>
                <a:cxn ang="f979">
                  <a:pos x="f1536" y="f1537"/>
                </a:cxn>
                <a:cxn ang="f979">
                  <a:pos x="f1538" y="f1539"/>
                </a:cxn>
                <a:cxn ang="f979">
                  <a:pos x="f1540" y="f1541"/>
                </a:cxn>
                <a:cxn ang="f979">
                  <a:pos x="f1542" y="f1543"/>
                </a:cxn>
                <a:cxn ang="f979">
                  <a:pos x="f1544" y="f1545"/>
                </a:cxn>
                <a:cxn ang="f979">
                  <a:pos x="f1546" y="f1547"/>
                </a:cxn>
                <a:cxn ang="f979">
                  <a:pos x="f1548" y="f1549"/>
                </a:cxn>
                <a:cxn ang="f979">
                  <a:pos x="f1550" y="f1551"/>
                </a:cxn>
                <a:cxn ang="f979">
                  <a:pos x="f1552" y="f1553"/>
                </a:cxn>
                <a:cxn ang="f979">
                  <a:pos x="f1554" y="f1555"/>
                </a:cxn>
                <a:cxn ang="f979">
                  <a:pos x="f1556" y="f1557"/>
                </a:cxn>
                <a:cxn ang="f979">
                  <a:pos x="f1558" y="f1559"/>
                </a:cxn>
                <a:cxn ang="f979">
                  <a:pos x="f1560" y="f1561"/>
                </a:cxn>
                <a:cxn ang="f979">
                  <a:pos x="f1562" y="f1563"/>
                </a:cxn>
                <a:cxn ang="f979">
                  <a:pos x="f1564" y="f1565"/>
                </a:cxn>
                <a:cxn ang="f979">
                  <a:pos x="f1566" y="f1567"/>
                </a:cxn>
                <a:cxn ang="f979">
                  <a:pos x="f1568" y="f1569"/>
                </a:cxn>
                <a:cxn ang="f979">
                  <a:pos x="f1570" y="f1569"/>
                </a:cxn>
                <a:cxn ang="f979">
                  <a:pos x="f1571" y="f1572"/>
                </a:cxn>
                <a:cxn ang="f979">
                  <a:pos x="f1573" y="f1574"/>
                </a:cxn>
                <a:cxn ang="f979">
                  <a:pos x="f1575" y="f1576"/>
                </a:cxn>
                <a:cxn ang="f979">
                  <a:pos x="f1577" y="f1578"/>
                </a:cxn>
                <a:cxn ang="f979">
                  <a:pos x="f1579" y="f1580"/>
                </a:cxn>
                <a:cxn ang="f979">
                  <a:pos x="f1581" y="f1582"/>
                </a:cxn>
                <a:cxn ang="f979">
                  <a:pos x="f1583" y="f1584"/>
                </a:cxn>
                <a:cxn ang="f979">
                  <a:pos x="f1585" y="f1586"/>
                </a:cxn>
                <a:cxn ang="f979">
                  <a:pos x="f1587" y="f1588"/>
                </a:cxn>
                <a:cxn ang="f979">
                  <a:pos x="f1589" y="f1590"/>
                </a:cxn>
                <a:cxn ang="f979">
                  <a:pos x="f1591" y="f1592"/>
                </a:cxn>
                <a:cxn ang="f979">
                  <a:pos x="f1593" y="f1594"/>
                </a:cxn>
                <a:cxn ang="f979">
                  <a:pos x="f1595" y="f1596"/>
                </a:cxn>
                <a:cxn ang="f979">
                  <a:pos x="f1597" y="f1598"/>
                </a:cxn>
                <a:cxn ang="f979">
                  <a:pos x="f1599" y="f1600"/>
                </a:cxn>
                <a:cxn ang="f979">
                  <a:pos x="f1601" y="f1602"/>
                </a:cxn>
                <a:cxn ang="f979">
                  <a:pos x="f1603" y="f1604"/>
                </a:cxn>
                <a:cxn ang="f979">
                  <a:pos x="f1605" y="f1606"/>
                </a:cxn>
                <a:cxn ang="f979">
                  <a:pos x="f1607" y="f1608"/>
                </a:cxn>
                <a:cxn ang="f979">
                  <a:pos x="f1609" y="f1610"/>
                </a:cxn>
                <a:cxn ang="f979">
                  <a:pos x="f1611" y="f1612"/>
                </a:cxn>
                <a:cxn ang="f979">
                  <a:pos x="f1613" y="f1614"/>
                </a:cxn>
                <a:cxn ang="f979">
                  <a:pos x="f1615" y="f1616"/>
                </a:cxn>
                <a:cxn ang="f979">
                  <a:pos x="f1617" y="f1618"/>
                </a:cxn>
                <a:cxn ang="f979">
                  <a:pos x="f1619" y="f1620"/>
                </a:cxn>
                <a:cxn ang="f979">
                  <a:pos x="f1621" y="f1622"/>
                </a:cxn>
                <a:cxn ang="f979">
                  <a:pos x="f1623" y="f1624"/>
                </a:cxn>
                <a:cxn ang="f979">
                  <a:pos x="f1625" y="f1626"/>
                </a:cxn>
                <a:cxn ang="f979">
                  <a:pos x="f1627" y="f1628"/>
                </a:cxn>
                <a:cxn ang="f979">
                  <a:pos x="f1629" y="f1630"/>
                </a:cxn>
                <a:cxn ang="f979">
                  <a:pos x="f1631" y="f1632"/>
                </a:cxn>
                <a:cxn ang="f979">
                  <a:pos x="f1633" y="f1634"/>
                </a:cxn>
                <a:cxn ang="f979">
                  <a:pos x="f1625" y="f1635"/>
                </a:cxn>
                <a:cxn ang="f979">
                  <a:pos x="f1636" y="f1637"/>
                </a:cxn>
                <a:cxn ang="f979">
                  <a:pos x="f1638" y="f1639"/>
                </a:cxn>
                <a:cxn ang="f979">
                  <a:pos x="f1640" y="f1641"/>
                </a:cxn>
                <a:cxn ang="f979">
                  <a:pos x="f1642" y="f1643"/>
                </a:cxn>
                <a:cxn ang="f979">
                  <a:pos x="f1644" y="f1645"/>
                </a:cxn>
                <a:cxn ang="f979">
                  <a:pos x="f1646" y="f1647"/>
                </a:cxn>
                <a:cxn ang="f979">
                  <a:pos x="f1648" y="f1649"/>
                </a:cxn>
                <a:cxn ang="f979">
                  <a:pos x="f1650" y="f1651"/>
                </a:cxn>
                <a:cxn ang="f979">
                  <a:pos x="f1652" y="f1653"/>
                </a:cxn>
                <a:cxn ang="f979">
                  <a:pos x="f1654" y="f1655"/>
                </a:cxn>
                <a:cxn ang="f979">
                  <a:pos x="f1656" y="f1657"/>
                </a:cxn>
                <a:cxn ang="f979">
                  <a:pos x="f1658" y="f1659"/>
                </a:cxn>
                <a:cxn ang="f979">
                  <a:pos x="f1658" y="f1660"/>
                </a:cxn>
                <a:cxn ang="f979">
                  <a:pos x="f1661" y="f1662"/>
                </a:cxn>
                <a:cxn ang="f979">
                  <a:pos x="f1663" y="f1664"/>
                </a:cxn>
                <a:cxn ang="f979">
                  <a:pos x="f1665" y="f1479"/>
                </a:cxn>
                <a:cxn ang="f979">
                  <a:pos x="f1666" y="f1667"/>
                </a:cxn>
                <a:cxn ang="f979">
                  <a:pos x="f1668" y="f1669"/>
                </a:cxn>
                <a:cxn ang="f979">
                  <a:pos x="f1670" y="f1671"/>
                </a:cxn>
                <a:cxn ang="f979">
                  <a:pos x="f1672" y="f1673"/>
                </a:cxn>
                <a:cxn ang="f979">
                  <a:pos x="f1674" y="f1675"/>
                </a:cxn>
                <a:cxn ang="f979">
                  <a:pos x="f1676" y="f1677"/>
                </a:cxn>
                <a:cxn ang="f979">
                  <a:pos x="f1678" y="f1679"/>
                </a:cxn>
                <a:cxn ang="f979">
                  <a:pos x="f1680" y="f1681"/>
                </a:cxn>
                <a:cxn ang="f979">
                  <a:pos x="f1682" y="f1683"/>
                </a:cxn>
                <a:cxn ang="f979">
                  <a:pos x="f1684" y="f1685"/>
                </a:cxn>
                <a:cxn ang="f979">
                  <a:pos x="f1686" y="f1687"/>
                </a:cxn>
                <a:cxn ang="f979">
                  <a:pos x="f1688" y="f1689"/>
                </a:cxn>
                <a:cxn ang="f979">
                  <a:pos x="f1690" y="f1691"/>
                </a:cxn>
                <a:cxn ang="f979">
                  <a:pos x="f1692" y="f1693"/>
                </a:cxn>
                <a:cxn ang="f979">
                  <a:pos x="f1694" y="f1683"/>
                </a:cxn>
                <a:cxn ang="f979">
                  <a:pos x="f1695" y="f1696"/>
                </a:cxn>
                <a:cxn ang="f979">
                  <a:pos x="f1697" y="f1698"/>
                </a:cxn>
                <a:cxn ang="f979">
                  <a:pos x="f1699" y="f1700"/>
                </a:cxn>
                <a:cxn ang="f979">
                  <a:pos x="f1701" y="f1702"/>
                </a:cxn>
                <a:cxn ang="f979">
                  <a:pos x="f1703" y="f1704"/>
                </a:cxn>
                <a:cxn ang="f979">
                  <a:pos x="f1705" y="f1706"/>
                </a:cxn>
                <a:cxn ang="f979">
                  <a:pos x="f1707" y="f1708"/>
                </a:cxn>
                <a:cxn ang="f979">
                  <a:pos x="f1709" y="f1710"/>
                </a:cxn>
                <a:cxn ang="f979">
                  <a:pos x="f1711" y="f1712"/>
                </a:cxn>
                <a:cxn ang="f979">
                  <a:pos x="f1713" y="f1714"/>
                </a:cxn>
                <a:cxn ang="f979">
                  <a:pos x="f1715" y="f1716"/>
                </a:cxn>
                <a:cxn ang="f979">
                  <a:pos x="f1717" y="f1718"/>
                </a:cxn>
                <a:cxn ang="f979">
                  <a:pos x="f1719" y="f1720"/>
                </a:cxn>
                <a:cxn ang="f979">
                  <a:pos x="f1721" y="f1632"/>
                </a:cxn>
                <a:cxn ang="f979">
                  <a:pos x="f1711" y="f1722"/>
                </a:cxn>
              </a:cxnLst>
              <a:rect l="f1474" t="f1477" r="f1475" b="f1476"/>
              <a:pathLst>
                <a:path w="1122150" h="765140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262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71" y="f272"/>
                  </a:cubicBezTo>
                  <a:cubicBezTo>
                    <a:pt x="f273" y="f274"/>
                    <a:pt x="f275" y="f276"/>
                    <a:pt x="f277" y="f276"/>
                  </a:cubicBezTo>
                  <a:cubicBezTo>
                    <a:pt x="f25" y="f276"/>
                    <a:pt x="f278" y="f276"/>
                    <a:pt x="f279" y="f276"/>
                  </a:cubicBezTo>
                  <a:cubicBezTo>
                    <a:pt x="f280" y="f276"/>
                    <a:pt x="f281" y="f282"/>
                    <a:pt x="f283" y="f284"/>
                  </a:cubicBezTo>
                  <a:cubicBezTo>
                    <a:pt x="f285" y="f286"/>
                    <a:pt x="f287" y="f288"/>
                    <a:pt x="f289" y="f290"/>
                  </a:cubicBezTo>
                  <a:cubicBezTo>
                    <a:pt x="f291" y="f292"/>
                    <a:pt x="f293" y="f294"/>
                    <a:pt x="f295" y="f296"/>
                  </a:cubicBez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304"/>
                    <a:pt x="f305" y="f306"/>
                    <a:pt x="f307" y="f308"/>
                  </a:cubicBezTo>
                  <a:cubicBezTo>
                    <a:pt x="f309" y="f310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2"/>
                  </a:cubicBezTo>
                  <a:cubicBezTo>
                    <a:pt x="f333" y="f334"/>
                    <a:pt x="f335" y="f336"/>
                    <a:pt x="f337" y="f338"/>
                  </a:cubicBezTo>
                  <a:cubicBezTo>
                    <a:pt x="f339" y="f340"/>
                    <a:pt x="f341" y="f342"/>
                    <a:pt x="f343" y="f344"/>
                  </a:cubicBezTo>
                  <a:cubicBezTo>
                    <a:pt x="f345" y="f346"/>
                    <a:pt x="f347" y="f348"/>
                    <a:pt x="f349" y="f350"/>
                  </a:cubicBezTo>
                  <a:cubicBezTo>
                    <a:pt x="f351" y="f352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361" y="f362"/>
                  </a:cubicBezTo>
                  <a:cubicBezTo>
                    <a:pt x="f363" y="f364"/>
                    <a:pt x="f365" y="f366"/>
                    <a:pt x="f367" y="f368"/>
                  </a:cubicBezTo>
                  <a:cubicBezTo>
                    <a:pt x="f369" y="f370"/>
                    <a:pt x="f371" y="f372"/>
                    <a:pt x="f373" y="f374"/>
                  </a:cubicBezTo>
                  <a:cubicBezTo>
                    <a:pt x="f375" y="f376"/>
                    <a:pt x="f377" y="f378"/>
                    <a:pt x="f379" y="f380"/>
                  </a:cubicBez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91" y="f392"/>
                  </a:cubicBezTo>
                  <a:cubicBezTo>
                    <a:pt x="f393" y="f394"/>
                    <a:pt x="f395" y="f396"/>
                    <a:pt x="f397" y="f398"/>
                  </a:cubicBezTo>
                  <a:cubicBezTo>
                    <a:pt x="f399" y="f400"/>
                    <a:pt x="f401" y="f402"/>
                    <a:pt x="f403" y="f404"/>
                  </a:cubicBezTo>
                  <a:cubicBezTo>
                    <a:pt x="f405" y="f406"/>
                    <a:pt x="f407" y="f408"/>
                    <a:pt x="f409" y="f410"/>
                  </a:cubicBezTo>
                  <a:cubicBezTo>
                    <a:pt x="f411" y="f412"/>
                    <a:pt x="f413" y="f414"/>
                    <a:pt x="f415" y="f416"/>
                  </a:cubicBezTo>
                  <a:cubicBezTo>
                    <a:pt x="f417" y="f418"/>
                    <a:pt x="f419" y="f420"/>
                    <a:pt x="f421" y="f422"/>
                  </a:cubicBezTo>
                  <a:cubicBezTo>
                    <a:pt x="f423" y="f424"/>
                    <a:pt x="f425" y="f426"/>
                    <a:pt x="f427" y="f428"/>
                  </a:cubicBezTo>
                  <a:cubicBezTo>
                    <a:pt x="f429" y="f430"/>
                    <a:pt x="f431" y="f432"/>
                    <a:pt x="f433" y="f434"/>
                  </a:cubicBezTo>
                  <a:cubicBezTo>
                    <a:pt x="f435" y="f436"/>
                    <a:pt x="f437" y="f438"/>
                    <a:pt x="f439" y="f440"/>
                  </a:cubicBezTo>
                  <a:cubicBezTo>
                    <a:pt x="f441" y="f442"/>
                    <a:pt x="f443" y="f444"/>
                    <a:pt x="f445" y="f446"/>
                  </a:cubicBezTo>
                  <a:cubicBezTo>
                    <a:pt x="f447" y="f448"/>
                    <a:pt x="f449" y="f450"/>
                    <a:pt x="f451" y="f452"/>
                  </a:cubicBezTo>
                  <a:cubicBezTo>
                    <a:pt x="f453" y="f454"/>
                    <a:pt x="f455" y="f456"/>
                    <a:pt x="f457" y="f458"/>
                  </a:cubicBezTo>
                  <a:cubicBezTo>
                    <a:pt x="f459" y="f460"/>
                    <a:pt x="f461" y="f462"/>
                    <a:pt x="f463" y="f464"/>
                  </a:cubicBezTo>
                  <a:cubicBezTo>
                    <a:pt x="f465" y="f466"/>
                    <a:pt x="f467" y="f468"/>
                    <a:pt x="f469" y="f470"/>
                  </a:cubicBezTo>
                  <a:cubicBezTo>
                    <a:pt x="f471" y="f472"/>
                    <a:pt x="f473" y="f474"/>
                    <a:pt x="f445" y="f475"/>
                  </a:cubicBezTo>
                  <a:cubicBezTo>
                    <a:pt x="f476" y="f477"/>
                    <a:pt x="f478" y="f479"/>
                    <a:pt x="f480" y="f481"/>
                  </a:cubicBezTo>
                  <a:cubicBezTo>
                    <a:pt x="f482" y="f483"/>
                    <a:pt x="f484" y="f485"/>
                    <a:pt x="f486" y="f487"/>
                  </a:cubicBezTo>
                  <a:cubicBezTo>
                    <a:pt x="f488" y="f489"/>
                    <a:pt x="f490" y="f491"/>
                    <a:pt x="f492" y="f493"/>
                  </a:cubicBezTo>
                  <a:cubicBezTo>
                    <a:pt x="f494" y="f495"/>
                    <a:pt x="f496" y="f497"/>
                    <a:pt x="f498" y="f499"/>
                  </a:cubicBezTo>
                  <a:cubicBezTo>
                    <a:pt x="f500" y="f501"/>
                    <a:pt x="f502" y="f503"/>
                    <a:pt x="f504" y="f505"/>
                  </a:cubicBezTo>
                  <a:cubicBezTo>
                    <a:pt x="f506" y="f507"/>
                    <a:pt x="f508" y="f509"/>
                    <a:pt x="f510" y="f511"/>
                  </a:cubicBezTo>
                  <a:cubicBezTo>
                    <a:pt x="f512" y="f513"/>
                    <a:pt x="f514" y="f515"/>
                    <a:pt x="f516" y="f517"/>
                  </a:cubicBezTo>
                  <a:cubicBezTo>
                    <a:pt x="f518" y="f519"/>
                    <a:pt x="f520" y="f521"/>
                    <a:pt x="f522" y="f523"/>
                  </a:cubicBezTo>
                  <a:cubicBezTo>
                    <a:pt x="f524" y="f525"/>
                    <a:pt x="f526" y="f527"/>
                    <a:pt x="f528" y="f529"/>
                  </a:cubicBezTo>
                  <a:cubicBezTo>
                    <a:pt x="f530" y="f531"/>
                    <a:pt x="f532" y="f533"/>
                    <a:pt x="f534" y="f535"/>
                  </a:cubicBezTo>
                  <a:cubicBezTo>
                    <a:pt x="f536" y="f537"/>
                    <a:pt x="f538" y="f539"/>
                    <a:pt x="f540" y="f541"/>
                  </a:cubicBezTo>
                  <a:cubicBezTo>
                    <a:pt x="f542" y="f543"/>
                    <a:pt x="f544" y="f545"/>
                    <a:pt x="f544" y="f546"/>
                  </a:cubicBezTo>
                  <a:cubicBezTo>
                    <a:pt x="f544" y="f547"/>
                    <a:pt x="f544" y="f548"/>
                    <a:pt x="f544" y="f549"/>
                  </a:cubicBezTo>
                  <a:cubicBezTo>
                    <a:pt x="f544" y="f550"/>
                    <a:pt x="f551" y="f552"/>
                    <a:pt x="f553" y="f554"/>
                  </a:cubicBezTo>
                  <a:cubicBezTo>
                    <a:pt x="f555" y="f556"/>
                    <a:pt x="f557" y="f558"/>
                    <a:pt x="f559" y="f560"/>
                  </a:cubicBezTo>
                  <a:cubicBezTo>
                    <a:pt x="f561" y="f562"/>
                    <a:pt x="f563" y="f564"/>
                    <a:pt x="f563" y="f9"/>
                  </a:cubicBezTo>
                  <a:close/>
                  <a:moveTo>
                    <a:pt x="f565" y="f566"/>
                  </a:moveTo>
                  <a:cubicBezTo>
                    <a:pt x="f567" y="f568"/>
                    <a:pt x="f569" y="f570"/>
                    <a:pt x="f571" y="f572"/>
                  </a:cubicBezTo>
                  <a:cubicBezTo>
                    <a:pt x="f573" y="f574"/>
                    <a:pt x="f575" y="f576"/>
                    <a:pt x="f577" y="f578"/>
                  </a:cubicBezTo>
                  <a:cubicBezTo>
                    <a:pt x="f579" y="f580"/>
                    <a:pt x="f581" y="f582"/>
                    <a:pt x="f583" y="f584"/>
                  </a:cubicBezTo>
                  <a:cubicBezTo>
                    <a:pt x="f585" y="f586"/>
                    <a:pt x="f587" y="f588"/>
                    <a:pt x="f589" y="f590"/>
                  </a:cubicBezTo>
                  <a:cubicBezTo>
                    <a:pt x="f591" y="f592"/>
                    <a:pt x="f593" y="f594"/>
                    <a:pt x="f595" y="f596"/>
                  </a:cubicBezTo>
                  <a:cubicBezTo>
                    <a:pt x="f597" y="f598"/>
                    <a:pt x="f599" y="f600"/>
                    <a:pt x="f601" y="f602"/>
                  </a:cubicBezTo>
                  <a:cubicBezTo>
                    <a:pt x="f603" y="f604"/>
                    <a:pt x="f605" y="f606"/>
                    <a:pt x="f607" y="f608"/>
                  </a:cubicBezTo>
                  <a:close/>
                  <a:moveTo>
                    <a:pt x="f609" y="f610"/>
                  </a:moveTo>
                  <a:cubicBezTo>
                    <a:pt x="f611" y="f612"/>
                    <a:pt x="f613" y="f614"/>
                    <a:pt x="f615" y="f616"/>
                  </a:cubicBezTo>
                  <a:cubicBezTo>
                    <a:pt x="f617" y="f618"/>
                    <a:pt x="f619" y="f620"/>
                    <a:pt x="f621" y="f622"/>
                  </a:cubicBezTo>
                  <a:cubicBezTo>
                    <a:pt x="f623" y="f624"/>
                    <a:pt x="f625" y="f626"/>
                    <a:pt x="f627" y="f628"/>
                  </a:cubicBezTo>
                  <a:cubicBezTo>
                    <a:pt x="f629" y="f630"/>
                    <a:pt x="f631" y="f632"/>
                    <a:pt x="f633" y="f634"/>
                  </a:cubicBezTo>
                  <a:cubicBezTo>
                    <a:pt x="f635" y="f636"/>
                    <a:pt x="f637" y="f638"/>
                    <a:pt x="f639" y="f640"/>
                  </a:cubicBezTo>
                  <a:cubicBezTo>
                    <a:pt x="f641" y="f642"/>
                    <a:pt x="f643" y="f644"/>
                    <a:pt x="f645" y="f610"/>
                  </a:cubicBezTo>
                  <a:close/>
                  <a:moveTo>
                    <a:pt x="f646" y="f647"/>
                  </a:moveTo>
                  <a:cubicBezTo>
                    <a:pt x="f648" y="f649"/>
                    <a:pt x="f650" y="f651"/>
                    <a:pt x="f652" y="f653"/>
                  </a:cubicBezTo>
                  <a:cubicBezTo>
                    <a:pt x="f654" y="f655"/>
                    <a:pt x="f656" y="f657"/>
                    <a:pt x="f658" y="f659"/>
                  </a:cubicBezTo>
                  <a:cubicBezTo>
                    <a:pt x="f660" y="f661"/>
                    <a:pt x="f662" y="f663"/>
                    <a:pt x="f664" y="f665"/>
                  </a:cubicBezTo>
                  <a:cubicBezTo>
                    <a:pt x="f666" y="f667"/>
                    <a:pt x="f668" y="f669"/>
                    <a:pt x="f670" y="f671"/>
                  </a:cubicBezTo>
                  <a:cubicBezTo>
                    <a:pt x="f672" y="f673"/>
                    <a:pt x="f674" y="f675"/>
                    <a:pt x="f676" y="f677"/>
                  </a:cubicBezTo>
                  <a:cubicBezTo>
                    <a:pt x="f678" y="f679"/>
                    <a:pt x="f680" y="f681"/>
                    <a:pt x="f682" y="f683"/>
                  </a:cubicBezTo>
                  <a:cubicBezTo>
                    <a:pt x="f684" y="f685"/>
                    <a:pt x="f686" y="f687"/>
                    <a:pt x="f648" y="f688"/>
                  </a:cubicBezTo>
                  <a:close/>
                  <a:moveTo>
                    <a:pt x="f689" y="f636"/>
                  </a:moveTo>
                  <a:cubicBezTo>
                    <a:pt x="f690" y="f691"/>
                    <a:pt x="f692" y="f693"/>
                    <a:pt x="f694" y="f695"/>
                  </a:cubicBezTo>
                  <a:cubicBezTo>
                    <a:pt x="f696" y="f697"/>
                    <a:pt x="f698" y="f699"/>
                    <a:pt x="f700" y="f701"/>
                  </a:cubicBezTo>
                  <a:cubicBezTo>
                    <a:pt x="f702" y="f703"/>
                    <a:pt x="f704" y="f705"/>
                    <a:pt x="f706" y="f707"/>
                  </a:cubicBezTo>
                  <a:cubicBezTo>
                    <a:pt x="f708" y="f709"/>
                    <a:pt x="f710" y="f711"/>
                    <a:pt x="f712" y="f184"/>
                  </a:cubicBezTo>
                  <a:cubicBezTo>
                    <a:pt x="f713" y="f714"/>
                    <a:pt x="f715" y="f716"/>
                    <a:pt x="f717" y="f464"/>
                  </a:cubicBezTo>
                  <a:cubicBezTo>
                    <a:pt x="f718" y="f719"/>
                    <a:pt x="f720" y="f630"/>
                    <a:pt x="f689" y="f721"/>
                  </a:cubicBezTo>
                  <a:close/>
                </a:path>
              </a:pathLst>
            </a:custGeom>
            <a:solidFill>
              <a:srgbClr val="EE7D98"/>
            </a:solidFill>
            <a:ln w="398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8" name="Forma libre: forma 8">
              <a:extLst>
                <a:ext uri="{FF2B5EF4-FFF2-40B4-BE49-F238E27FC236}">
                  <a16:creationId xmlns:a16="http://schemas.microsoft.com/office/drawing/2014/main" id="{799841D3-988C-4333-AC06-BA435B264764}"/>
                </a:ext>
              </a:extLst>
            </p:cNvPr>
            <p:cNvSpPr/>
            <p:nvPr/>
          </p:nvSpPr>
          <p:spPr>
            <a:xfrm>
              <a:off x="1948622" y="2266175"/>
              <a:ext cx="726792" cy="1001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8661"/>
                <a:gd name="f7" fmla="val 103119"/>
                <a:gd name="f8" fmla="val 373775"/>
                <a:gd name="f9" fmla="val 103010"/>
                <a:gd name="f10" fmla="val 259257"/>
                <a:gd name="f11" fmla="val 144779"/>
                <a:gd name="f12" fmla="val 30262"/>
                <a:gd name="f13" fmla="val 467"/>
                <a:gd name="f14" fmla="val 29"/>
                <a:gd name="f15" fmla="val 102611"/>
                <a:gd name="f16" fmla="val 74012"/>
                <a:gd name="f17" fmla="val 21951"/>
                <a:gd name="f18" fmla="val -2720"/>
                <a:gd name="f19" fmla="val 28961"/>
                <a:gd name="f20" fmla="val 45756"/>
                <a:gd name="f21" fmla="val 28643"/>
                <a:gd name="f22" fmla="val 90288"/>
                <a:gd name="f23" fmla="val 28364"/>
                <a:gd name="f24" fmla="val 134821"/>
                <a:gd name="f25" fmla="val 28483"/>
                <a:gd name="f26" fmla="val 179353"/>
                <a:gd name="f27" fmla="val 28603"/>
                <a:gd name="f28" fmla="val 190028"/>
                <a:gd name="f29" fmla="val 198991"/>
                <a:gd name="f30" fmla="val 27886"/>
                <a:gd name="f31" fmla="val 200185"/>
                <a:gd name="f32" fmla="val 13905"/>
                <a:gd name="f33" fmla="val 201500"/>
                <a:gd name="f34" fmla="val -1471"/>
                <a:gd name="f35" fmla="val 214047"/>
                <a:gd name="f36" fmla="val 203"/>
                <a:gd name="f37" fmla="val 224404"/>
                <a:gd name="f38" fmla="val 163"/>
                <a:gd name="f39" fmla="val 287298"/>
                <a:gd name="f40" fmla="val -36"/>
                <a:gd name="f41" fmla="val 350194"/>
                <a:gd name="f42" fmla="val 3"/>
                <a:gd name="f43" fmla="val 413129"/>
                <a:gd name="f44" fmla="val 450571"/>
                <a:gd name="f45" fmla="val 488053"/>
                <a:gd name="f46" fmla="val 525495"/>
                <a:gd name="f47" fmla="val 83"/>
                <a:gd name="f48" fmla="val 537365"/>
                <a:gd name="f49" fmla="val 548359"/>
                <a:gd name="f50" fmla="val 800"/>
                <a:gd name="f51" fmla="val 549275"/>
                <a:gd name="f52" fmla="val 17091"/>
                <a:gd name="f53" fmla="val 550032"/>
                <a:gd name="f54" fmla="val 30993"/>
                <a:gd name="f55" fmla="val 561424"/>
                <a:gd name="f56" fmla="val 28443"/>
                <a:gd name="f57" fmla="val 570147"/>
                <a:gd name="f58" fmla="val 621053"/>
                <a:gd name="f59" fmla="val 28682"/>
                <a:gd name="f60" fmla="val 671919"/>
                <a:gd name="f61" fmla="val 29280"/>
                <a:gd name="f62" fmla="val 722824"/>
                <a:gd name="f63" fmla="val 28244"/>
                <a:gd name="f64" fmla="val 742103"/>
                <a:gd name="f65" fmla="val 27846"/>
                <a:gd name="f66" fmla="val 749153"/>
                <a:gd name="f67" fmla="val 34139"/>
                <a:gd name="f68" fmla="val 748636"/>
                <a:gd name="f69" fmla="val 53697"/>
                <a:gd name="f70" fmla="val 747162"/>
                <a:gd name="f71" fmla="val 110378"/>
                <a:gd name="f72" fmla="val 753853"/>
                <a:gd name="f73" fmla="val 102691"/>
                <a:gd name="f74" fmla="val 700319"/>
                <a:gd name="f75" fmla="val 102850"/>
                <a:gd name="f76" fmla="val 591457"/>
                <a:gd name="f77" fmla="val 103209"/>
                <a:gd name="f78" fmla="val 482636"/>
                <a:gd name="f79" fmla="val 102970"/>
                <a:gd name="f80" fmla="val 103049"/>
                <a:gd name="f81" fmla="+- 0 0 -90"/>
                <a:gd name="f82" fmla="*/ f3 1 748661"/>
                <a:gd name="f83" fmla="*/ f4 1 103119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748661"/>
                <a:gd name="f92" fmla="*/ f88 1 103119"/>
                <a:gd name="f93" fmla="*/ 373775 f89 1"/>
                <a:gd name="f94" fmla="*/ 103010 f88 1"/>
                <a:gd name="f95" fmla="*/ 30262 f89 1"/>
                <a:gd name="f96" fmla="*/ 29 f89 1"/>
                <a:gd name="f97" fmla="*/ 74012 f88 1"/>
                <a:gd name="f98" fmla="*/ 45756 f89 1"/>
                <a:gd name="f99" fmla="*/ 28643 f88 1"/>
                <a:gd name="f100" fmla="*/ 179353 f89 1"/>
                <a:gd name="f101" fmla="*/ 28603 f88 1"/>
                <a:gd name="f102" fmla="*/ 200185 f89 1"/>
                <a:gd name="f103" fmla="*/ 13905 f88 1"/>
                <a:gd name="f104" fmla="*/ 224404 f89 1"/>
                <a:gd name="f105" fmla="*/ 163 f88 1"/>
                <a:gd name="f106" fmla="*/ 413129 f89 1"/>
                <a:gd name="f107" fmla="*/ 3 f88 1"/>
                <a:gd name="f108" fmla="*/ 525495 f89 1"/>
                <a:gd name="f109" fmla="*/ 83 f88 1"/>
                <a:gd name="f110" fmla="*/ 549275 f89 1"/>
                <a:gd name="f111" fmla="*/ 17091 f88 1"/>
                <a:gd name="f112" fmla="*/ 570147 f89 1"/>
                <a:gd name="f113" fmla="*/ 28483 f88 1"/>
                <a:gd name="f114" fmla="*/ 722824 f89 1"/>
                <a:gd name="f115" fmla="*/ 28244 f88 1"/>
                <a:gd name="f116" fmla="*/ 748636 f89 1"/>
                <a:gd name="f117" fmla="*/ 53697 f88 1"/>
                <a:gd name="f118" fmla="*/ 700319 f89 1"/>
                <a:gd name="f119" fmla="*/ 102850 f88 1"/>
                <a:gd name="f120" fmla="*/ 102970 f88 1"/>
                <a:gd name="f121" fmla="*/ 103049 f88 1"/>
                <a:gd name="f122" fmla="+- f90 0 f1"/>
                <a:gd name="f123" fmla="*/ f93 1 748661"/>
                <a:gd name="f124" fmla="*/ f94 1 103119"/>
                <a:gd name="f125" fmla="*/ f95 1 748661"/>
                <a:gd name="f126" fmla="*/ f96 1 748661"/>
                <a:gd name="f127" fmla="*/ f97 1 103119"/>
                <a:gd name="f128" fmla="*/ f98 1 748661"/>
                <a:gd name="f129" fmla="*/ f99 1 103119"/>
                <a:gd name="f130" fmla="*/ f100 1 748661"/>
                <a:gd name="f131" fmla="*/ f101 1 103119"/>
                <a:gd name="f132" fmla="*/ f102 1 748661"/>
                <a:gd name="f133" fmla="*/ f103 1 103119"/>
                <a:gd name="f134" fmla="*/ f104 1 748661"/>
                <a:gd name="f135" fmla="*/ f105 1 103119"/>
                <a:gd name="f136" fmla="*/ f106 1 748661"/>
                <a:gd name="f137" fmla="*/ f107 1 103119"/>
                <a:gd name="f138" fmla="*/ f108 1 748661"/>
                <a:gd name="f139" fmla="*/ f109 1 103119"/>
                <a:gd name="f140" fmla="*/ f110 1 748661"/>
                <a:gd name="f141" fmla="*/ f111 1 103119"/>
                <a:gd name="f142" fmla="*/ f112 1 748661"/>
                <a:gd name="f143" fmla="*/ f113 1 103119"/>
                <a:gd name="f144" fmla="*/ f114 1 748661"/>
                <a:gd name="f145" fmla="*/ f115 1 103119"/>
                <a:gd name="f146" fmla="*/ f116 1 748661"/>
                <a:gd name="f147" fmla="*/ f117 1 103119"/>
                <a:gd name="f148" fmla="*/ f118 1 748661"/>
                <a:gd name="f149" fmla="*/ f119 1 103119"/>
                <a:gd name="f150" fmla="*/ f120 1 103119"/>
                <a:gd name="f151" fmla="*/ f121 1 103119"/>
                <a:gd name="f152" fmla="*/ f84 1 f91"/>
                <a:gd name="f153" fmla="*/ f85 1 f91"/>
                <a:gd name="f154" fmla="*/ f84 1 f92"/>
                <a:gd name="f155" fmla="*/ f86 1 f92"/>
                <a:gd name="f156" fmla="*/ f123 1 f91"/>
                <a:gd name="f157" fmla="*/ f124 1 f92"/>
                <a:gd name="f158" fmla="*/ f125 1 f91"/>
                <a:gd name="f159" fmla="*/ f126 1 f91"/>
                <a:gd name="f160" fmla="*/ f127 1 f92"/>
                <a:gd name="f161" fmla="*/ f128 1 f91"/>
                <a:gd name="f162" fmla="*/ f129 1 f92"/>
                <a:gd name="f163" fmla="*/ f130 1 f91"/>
                <a:gd name="f164" fmla="*/ f131 1 f92"/>
                <a:gd name="f165" fmla="*/ f132 1 f91"/>
                <a:gd name="f166" fmla="*/ f133 1 f92"/>
                <a:gd name="f167" fmla="*/ f134 1 f91"/>
                <a:gd name="f168" fmla="*/ f135 1 f92"/>
                <a:gd name="f169" fmla="*/ f136 1 f91"/>
                <a:gd name="f170" fmla="*/ f137 1 f92"/>
                <a:gd name="f171" fmla="*/ f138 1 f91"/>
                <a:gd name="f172" fmla="*/ f139 1 f92"/>
                <a:gd name="f173" fmla="*/ f140 1 f91"/>
                <a:gd name="f174" fmla="*/ f141 1 f92"/>
                <a:gd name="f175" fmla="*/ f142 1 f91"/>
                <a:gd name="f176" fmla="*/ f143 1 f92"/>
                <a:gd name="f177" fmla="*/ f144 1 f91"/>
                <a:gd name="f178" fmla="*/ f145 1 f92"/>
                <a:gd name="f179" fmla="*/ f146 1 f91"/>
                <a:gd name="f180" fmla="*/ f147 1 f92"/>
                <a:gd name="f181" fmla="*/ f148 1 f91"/>
                <a:gd name="f182" fmla="*/ f149 1 f92"/>
                <a:gd name="f183" fmla="*/ f150 1 f92"/>
                <a:gd name="f184" fmla="*/ f151 1 f92"/>
                <a:gd name="f185" fmla="*/ f152 f82 1"/>
                <a:gd name="f186" fmla="*/ f153 f82 1"/>
                <a:gd name="f187" fmla="*/ f155 f83 1"/>
                <a:gd name="f188" fmla="*/ f154 f83 1"/>
                <a:gd name="f189" fmla="*/ f156 f82 1"/>
                <a:gd name="f190" fmla="*/ f157 f83 1"/>
                <a:gd name="f191" fmla="*/ f158 f82 1"/>
                <a:gd name="f192" fmla="*/ f159 f82 1"/>
                <a:gd name="f193" fmla="*/ f160 f83 1"/>
                <a:gd name="f194" fmla="*/ f161 f82 1"/>
                <a:gd name="f195" fmla="*/ f162 f83 1"/>
                <a:gd name="f196" fmla="*/ f163 f82 1"/>
                <a:gd name="f197" fmla="*/ f164 f83 1"/>
                <a:gd name="f198" fmla="*/ f165 f82 1"/>
                <a:gd name="f199" fmla="*/ f166 f83 1"/>
                <a:gd name="f200" fmla="*/ f167 f82 1"/>
                <a:gd name="f201" fmla="*/ f168 f83 1"/>
                <a:gd name="f202" fmla="*/ f169 f82 1"/>
                <a:gd name="f203" fmla="*/ f170 f83 1"/>
                <a:gd name="f204" fmla="*/ f171 f82 1"/>
                <a:gd name="f205" fmla="*/ f172 f83 1"/>
                <a:gd name="f206" fmla="*/ f173 f82 1"/>
                <a:gd name="f207" fmla="*/ f174 f83 1"/>
                <a:gd name="f208" fmla="*/ f175 f82 1"/>
                <a:gd name="f209" fmla="*/ f176 f83 1"/>
                <a:gd name="f210" fmla="*/ f177 f82 1"/>
                <a:gd name="f211" fmla="*/ f178 f83 1"/>
                <a:gd name="f212" fmla="*/ f179 f82 1"/>
                <a:gd name="f213" fmla="*/ f180 f83 1"/>
                <a:gd name="f214" fmla="*/ f181 f82 1"/>
                <a:gd name="f215" fmla="*/ f182 f83 1"/>
                <a:gd name="f216" fmla="*/ f183 f83 1"/>
                <a:gd name="f217" fmla="*/ f184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2">
                  <a:pos x="f189" y="f190"/>
                </a:cxn>
                <a:cxn ang="f122">
                  <a:pos x="f191" y="f190"/>
                </a:cxn>
                <a:cxn ang="f122">
                  <a:pos x="f192" y="f193"/>
                </a:cxn>
                <a:cxn ang="f122">
                  <a:pos x="f194" y="f195"/>
                </a:cxn>
                <a:cxn ang="f122">
                  <a:pos x="f196" y="f197"/>
                </a:cxn>
                <a:cxn ang="f122">
                  <a:pos x="f198" y="f199"/>
                </a:cxn>
                <a:cxn ang="f122">
                  <a:pos x="f200" y="f201"/>
                </a:cxn>
                <a:cxn ang="f122">
                  <a:pos x="f202" y="f203"/>
                </a:cxn>
                <a:cxn ang="f122">
                  <a:pos x="f204" y="f205"/>
                </a:cxn>
                <a:cxn ang="f122">
                  <a:pos x="f206" y="f207"/>
                </a:cxn>
                <a:cxn ang="f122">
                  <a:pos x="f208" y="f209"/>
                </a:cxn>
                <a:cxn ang="f122">
                  <a:pos x="f210" y="f211"/>
                </a:cxn>
                <a:cxn ang="f122">
                  <a:pos x="f212" y="f213"/>
                </a:cxn>
                <a:cxn ang="f122">
                  <a:pos x="f214" y="f215"/>
                </a:cxn>
                <a:cxn ang="f122">
                  <a:pos x="f189" y="f216"/>
                </a:cxn>
                <a:cxn ang="f122">
                  <a:pos x="f189" y="f217"/>
                </a:cxn>
              </a:cxnLst>
              <a:rect l="f185" t="f188" r="f186" b="f187"/>
              <a:pathLst>
                <a:path w="748661" h="103119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7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2"/>
                    <a:pt x="f46" y="f47"/>
                  </a:cubicBezTo>
                  <a:cubicBezTo>
                    <a:pt x="f48" y="f47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25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" y="f79"/>
                  </a:cubicBezTo>
                  <a:lnTo>
                    <a:pt x="f8" y="f80"/>
                  </a:lnTo>
                  <a:close/>
                </a:path>
              </a:pathLst>
            </a:custGeom>
            <a:solidFill>
              <a:srgbClr val="EE7D98"/>
            </a:solidFill>
            <a:ln w="398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  <p:sp>
          <p:nvSpPr>
            <p:cNvPr id="9" name="Forma libre: forma 9">
              <a:extLst>
                <a:ext uri="{FF2B5EF4-FFF2-40B4-BE49-F238E27FC236}">
                  <a16:creationId xmlns:a16="http://schemas.microsoft.com/office/drawing/2014/main" id="{BBEC1860-B7AE-466C-8E5C-C34CF6888883}"/>
                </a:ext>
              </a:extLst>
            </p:cNvPr>
            <p:cNvSpPr/>
            <p:nvPr/>
          </p:nvSpPr>
          <p:spPr>
            <a:xfrm>
              <a:off x="2134310" y="1153323"/>
              <a:ext cx="358051" cy="362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8827"/>
                <a:gd name="f7" fmla="val 373266"/>
                <a:gd name="f8" fmla="val 335449"/>
                <a:gd name="f9" fmla="val 5902"/>
                <a:gd name="f10" fmla="val 326805"/>
                <a:gd name="f11" fmla="val 18290"/>
                <a:gd name="f12" fmla="val 304420"/>
                <a:gd name="f13" fmla="val 16139"/>
                <a:gd name="f14" fmla="val 304499"/>
                <a:gd name="f15" fmla="val 29124"/>
                <a:gd name="f16" fmla="val 304579"/>
                <a:gd name="f17" fmla="val 40118"/>
                <a:gd name="f18" fmla="val 325770"/>
                <a:gd name="f19" fmla="val 39640"/>
                <a:gd name="f20" fmla="val 334055"/>
                <a:gd name="f21" fmla="val 49638"/>
                <a:gd name="f22" fmla="val 334413"/>
                <a:gd name="f23" fmla="val 50076"/>
                <a:gd name="f24" fmla="val 334294"/>
                <a:gd name="f25" fmla="val 50952"/>
                <a:gd name="f26" fmla="val 51988"/>
                <a:gd name="f27" fmla="val 330749"/>
                <a:gd name="f28" fmla="val 58003"/>
                <a:gd name="f29" fmla="val 324455"/>
                <a:gd name="f30" fmla="val 55732"/>
                <a:gd name="f31" fmla="val 319277"/>
                <a:gd name="f32" fmla="val 55772"/>
                <a:gd name="f33" fmla="val 284623"/>
                <a:gd name="f34" fmla="val 56011"/>
                <a:gd name="f35" fmla="val 249929"/>
                <a:gd name="f36" fmla="val 56847"/>
                <a:gd name="f37" fmla="val 215355"/>
                <a:gd name="f38" fmla="val 55573"/>
                <a:gd name="f39" fmla="val 195638"/>
                <a:gd name="f40" fmla="val 54856"/>
                <a:gd name="f41" fmla="val 189065"/>
                <a:gd name="f42" fmla="val 60472"/>
                <a:gd name="f43" fmla="val 188030"/>
                <a:gd name="f44" fmla="val 81424"/>
                <a:gd name="f45" fmla="val 184684"/>
                <a:gd name="f46" fmla="val 146589"/>
                <a:gd name="f47" fmla="val 214757"/>
                <a:gd name="f48" fmla="val 198770"/>
                <a:gd name="f49" fmla="val 248973"/>
                <a:gd name="f50" fmla="val 249556"/>
                <a:gd name="f51" fmla="val 276099"/>
                <a:gd name="f52" fmla="val 289786"/>
                <a:gd name="f53" fmla="val 311191"/>
                <a:gd name="f54" fmla="val 322608"/>
                <a:gd name="f55" fmla="val 349828"/>
                <a:gd name="f56" fmla="val 351725"/>
                <a:gd name="f57" fmla="val 355922"/>
                <a:gd name="f58" fmla="val 356306"/>
                <a:gd name="f59" fmla="val 361937"/>
                <a:gd name="f60" fmla="val 361006"/>
                <a:gd name="f61" fmla="val 368828"/>
                <a:gd name="f62" fmla="val 366304"/>
                <a:gd name="f63" fmla="val 361778"/>
                <a:gd name="f64" fmla="val 374669"/>
                <a:gd name="f65" fmla="val 353373"/>
                <a:gd name="f66" fmla="val 372956"/>
                <a:gd name="f67" fmla="val 346363"/>
                <a:gd name="f68" fmla="val 237461"/>
                <a:gd name="f69" fmla="val 373076"/>
                <a:gd name="f70" fmla="val 128560"/>
                <a:gd name="f71" fmla="val 372876"/>
                <a:gd name="f72" fmla="val 19659"/>
                <a:gd name="f73" fmla="val 372398"/>
                <a:gd name="f74" fmla="val 13087"/>
                <a:gd name="f75" fmla="val 3129"/>
                <a:gd name="f76" fmla="val 376063"/>
                <a:gd name="f77" fmla="val 460"/>
                <a:gd name="f78" fmla="val 368336"/>
                <a:gd name="f79" fmla="val -2328"/>
                <a:gd name="f80" fmla="val 360289"/>
                <a:gd name="f81" fmla="val 8267"/>
                <a:gd name="f82" fmla="val 357979"/>
                <a:gd name="f83" fmla="val 13405"/>
                <a:gd name="f84" fmla="val 354036"/>
                <a:gd name="f85" fmla="val 84426"/>
                <a:gd name="f86" fmla="val 299505"/>
                <a:gd name="f87" fmla="val 141107"/>
                <a:gd name="f88" fmla="val 234101"/>
                <a:gd name="f89" fmla="val 169747"/>
                <a:gd name="f90" fmla="val 147625"/>
                <a:gd name="f91" fmla="val 180382"/>
                <a:gd name="f92" fmla="val 115520"/>
                <a:gd name="f93" fmla="val 181617"/>
                <a:gd name="f94" fmla="val 82898"/>
                <a:gd name="f95" fmla="val 171141"/>
                <a:gd name="f96" fmla="val 50156"/>
                <a:gd name="f97" fmla="val 167437"/>
                <a:gd name="f98" fmla="val 38525"/>
                <a:gd name="f99" fmla="val 169229"/>
                <a:gd name="f100" fmla="val 26296"/>
                <a:gd name="f101" fmla="val 14307"/>
                <a:gd name="f102" fmla="val 170105"/>
                <a:gd name="f103" fmla="val 5743"/>
                <a:gd name="f104" fmla="val 175243"/>
                <a:gd name="f105" fmla="val 1122"/>
                <a:gd name="f106" fmla="val 183330"/>
                <a:gd name="f107" fmla="val 1043"/>
                <a:gd name="f108" fmla="val 232761"/>
                <a:gd name="f109" fmla="val 445"/>
                <a:gd name="f110" fmla="val 282193"/>
                <a:gd name="f111" fmla="val -1427"/>
                <a:gd name="f112" fmla="val 331625"/>
                <a:gd name="f113" fmla="val 2038"/>
                <a:gd name="f114" fmla="val 332660"/>
                <a:gd name="f115" fmla="val 2118"/>
                <a:gd name="f116" fmla="val 333577"/>
                <a:gd name="f117" fmla="val 3871"/>
                <a:gd name="f118" fmla="val 335528"/>
                <a:gd name="f119" fmla="val 5822"/>
                <a:gd name="f120" fmla="+- 0 0 -90"/>
                <a:gd name="f121" fmla="*/ f3 1 368827"/>
                <a:gd name="f122" fmla="*/ f4 1 373266"/>
                <a:gd name="f123" fmla="val f5"/>
                <a:gd name="f124" fmla="val f6"/>
                <a:gd name="f125" fmla="val f7"/>
                <a:gd name="f126" fmla="*/ f120 f0 1"/>
                <a:gd name="f127" fmla="+- f125 0 f123"/>
                <a:gd name="f128" fmla="+- f124 0 f123"/>
                <a:gd name="f129" fmla="*/ f126 1 f2"/>
                <a:gd name="f130" fmla="*/ f128 1 368827"/>
                <a:gd name="f131" fmla="*/ f127 1 373266"/>
                <a:gd name="f132" fmla="*/ 335449 f128 1"/>
                <a:gd name="f133" fmla="*/ 5902 f127 1"/>
                <a:gd name="f134" fmla="*/ 304499 f128 1"/>
                <a:gd name="f135" fmla="*/ 29124 f127 1"/>
                <a:gd name="f136" fmla="*/ 334055 f128 1"/>
                <a:gd name="f137" fmla="*/ 49638 f127 1"/>
                <a:gd name="f138" fmla="*/ 334413 f128 1"/>
                <a:gd name="f139" fmla="*/ 51988 f127 1"/>
                <a:gd name="f140" fmla="*/ 319277 f128 1"/>
                <a:gd name="f141" fmla="*/ 55772 f127 1"/>
                <a:gd name="f142" fmla="*/ 215355 f128 1"/>
                <a:gd name="f143" fmla="*/ 55573 f127 1"/>
                <a:gd name="f144" fmla="*/ 188030 f128 1"/>
                <a:gd name="f145" fmla="*/ 81424 f127 1"/>
                <a:gd name="f146" fmla="*/ 248973 f128 1"/>
                <a:gd name="f147" fmla="*/ 249556 f127 1"/>
                <a:gd name="f148" fmla="*/ 349828 f128 1"/>
                <a:gd name="f149" fmla="*/ 351725 f127 1"/>
                <a:gd name="f150" fmla="*/ 368828 f128 1"/>
                <a:gd name="f151" fmla="*/ 366304 f127 1"/>
                <a:gd name="f152" fmla="*/ 346363 f128 1"/>
                <a:gd name="f153" fmla="*/ 372956 f127 1"/>
                <a:gd name="f154" fmla="*/ 19659 f128 1"/>
                <a:gd name="f155" fmla="*/ 372398 f127 1"/>
                <a:gd name="f156" fmla="*/ 460 f128 1"/>
                <a:gd name="f157" fmla="*/ 368336 f127 1"/>
                <a:gd name="f158" fmla="*/ 13405 f128 1"/>
                <a:gd name="f159" fmla="*/ 354036 f127 1"/>
                <a:gd name="f160" fmla="*/ 169747 f128 1"/>
                <a:gd name="f161" fmla="*/ 147625 f127 1"/>
                <a:gd name="f162" fmla="*/ 171141 f128 1"/>
                <a:gd name="f163" fmla="*/ 50156 f127 1"/>
                <a:gd name="f164" fmla="*/ 14307 f127 1"/>
                <a:gd name="f165" fmla="*/ 183330 f128 1"/>
                <a:gd name="f166" fmla="*/ 1043 f127 1"/>
                <a:gd name="f167" fmla="*/ 331625 f128 1"/>
                <a:gd name="f168" fmla="*/ 2038 f127 1"/>
                <a:gd name="f169" fmla="*/ 335528 f128 1"/>
                <a:gd name="f170" fmla="*/ 5822 f127 1"/>
                <a:gd name="f171" fmla="+- f129 0 f1"/>
                <a:gd name="f172" fmla="*/ f132 1 368827"/>
                <a:gd name="f173" fmla="*/ f133 1 373266"/>
                <a:gd name="f174" fmla="*/ f134 1 368827"/>
                <a:gd name="f175" fmla="*/ f135 1 373266"/>
                <a:gd name="f176" fmla="*/ f136 1 368827"/>
                <a:gd name="f177" fmla="*/ f137 1 373266"/>
                <a:gd name="f178" fmla="*/ f138 1 368827"/>
                <a:gd name="f179" fmla="*/ f139 1 373266"/>
                <a:gd name="f180" fmla="*/ f140 1 368827"/>
                <a:gd name="f181" fmla="*/ f141 1 373266"/>
                <a:gd name="f182" fmla="*/ f142 1 368827"/>
                <a:gd name="f183" fmla="*/ f143 1 373266"/>
                <a:gd name="f184" fmla="*/ f144 1 368827"/>
                <a:gd name="f185" fmla="*/ f145 1 373266"/>
                <a:gd name="f186" fmla="*/ f146 1 368827"/>
                <a:gd name="f187" fmla="*/ f147 1 373266"/>
                <a:gd name="f188" fmla="*/ f148 1 368827"/>
                <a:gd name="f189" fmla="*/ f149 1 373266"/>
                <a:gd name="f190" fmla="*/ f150 1 368827"/>
                <a:gd name="f191" fmla="*/ f151 1 373266"/>
                <a:gd name="f192" fmla="*/ f152 1 368827"/>
                <a:gd name="f193" fmla="*/ f153 1 373266"/>
                <a:gd name="f194" fmla="*/ f154 1 368827"/>
                <a:gd name="f195" fmla="*/ f155 1 373266"/>
                <a:gd name="f196" fmla="*/ f156 1 368827"/>
                <a:gd name="f197" fmla="*/ f157 1 373266"/>
                <a:gd name="f198" fmla="*/ f158 1 368827"/>
                <a:gd name="f199" fmla="*/ f159 1 373266"/>
                <a:gd name="f200" fmla="*/ f160 1 368827"/>
                <a:gd name="f201" fmla="*/ f161 1 373266"/>
                <a:gd name="f202" fmla="*/ f162 1 368827"/>
                <a:gd name="f203" fmla="*/ f163 1 373266"/>
                <a:gd name="f204" fmla="*/ f164 1 373266"/>
                <a:gd name="f205" fmla="*/ f165 1 368827"/>
                <a:gd name="f206" fmla="*/ f166 1 373266"/>
                <a:gd name="f207" fmla="*/ f167 1 368827"/>
                <a:gd name="f208" fmla="*/ f168 1 373266"/>
                <a:gd name="f209" fmla="*/ f169 1 368827"/>
                <a:gd name="f210" fmla="*/ f170 1 373266"/>
                <a:gd name="f211" fmla="*/ f123 1 f130"/>
                <a:gd name="f212" fmla="*/ f124 1 f130"/>
                <a:gd name="f213" fmla="*/ f123 1 f131"/>
                <a:gd name="f214" fmla="*/ f125 1 f131"/>
                <a:gd name="f215" fmla="*/ f172 1 f130"/>
                <a:gd name="f216" fmla="*/ f173 1 f131"/>
                <a:gd name="f217" fmla="*/ f174 1 f130"/>
                <a:gd name="f218" fmla="*/ f175 1 f131"/>
                <a:gd name="f219" fmla="*/ f176 1 f130"/>
                <a:gd name="f220" fmla="*/ f177 1 f131"/>
                <a:gd name="f221" fmla="*/ f178 1 f130"/>
                <a:gd name="f222" fmla="*/ f179 1 f131"/>
                <a:gd name="f223" fmla="*/ f180 1 f130"/>
                <a:gd name="f224" fmla="*/ f181 1 f131"/>
                <a:gd name="f225" fmla="*/ f182 1 f130"/>
                <a:gd name="f226" fmla="*/ f183 1 f131"/>
                <a:gd name="f227" fmla="*/ f184 1 f130"/>
                <a:gd name="f228" fmla="*/ f185 1 f131"/>
                <a:gd name="f229" fmla="*/ f186 1 f130"/>
                <a:gd name="f230" fmla="*/ f187 1 f131"/>
                <a:gd name="f231" fmla="*/ f188 1 f130"/>
                <a:gd name="f232" fmla="*/ f189 1 f131"/>
                <a:gd name="f233" fmla="*/ f190 1 f130"/>
                <a:gd name="f234" fmla="*/ f191 1 f131"/>
                <a:gd name="f235" fmla="*/ f192 1 f130"/>
                <a:gd name="f236" fmla="*/ f193 1 f131"/>
                <a:gd name="f237" fmla="*/ f194 1 f130"/>
                <a:gd name="f238" fmla="*/ f195 1 f131"/>
                <a:gd name="f239" fmla="*/ f196 1 f130"/>
                <a:gd name="f240" fmla="*/ f197 1 f131"/>
                <a:gd name="f241" fmla="*/ f198 1 f130"/>
                <a:gd name="f242" fmla="*/ f199 1 f131"/>
                <a:gd name="f243" fmla="*/ f200 1 f130"/>
                <a:gd name="f244" fmla="*/ f201 1 f131"/>
                <a:gd name="f245" fmla="*/ f202 1 f130"/>
                <a:gd name="f246" fmla="*/ f203 1 f131"/>
                <a:gd name="f247" fmla="*/ f204 1 f131"/>
                <a:gd name="f248" fmla="*/ f205 1 f130"/>
                <a:gd name="f249" fmla="*/ f206 1 f131"/>
                <a:gd name="f250" fmla="*/ f207 1 f130"/>
                <a:gd name="f251" fmla="*/ f208 1 f131"/>
                <a:gd name="f252" fmla="*/ f209 1 f130"/>
                <a:gd name="f253" fmla="*/ f210 1 f131"/>
                <a:gd name="f254" fmla="*/ f211 f121 1"/>
                <a:gd name="f255" fmla="*/ f212 f121 1"/>
                <a:gd name="f256" fmla="*/ f214 f122 1"/>
                <a:gd name="f257" fmla="*/ f213 f122 1"/>
                <a:gd name="f258" fmla="*/ f215 f121 1"/>
                <a:gd name="f259" fmla="*/ f216 f122 1"/>
                <a:gd name="f260" fmla="*/ f217 f121 1"/>
                <a:gd name="f261" fmla="*/ f218 f122 1"/>
                <a:gd name="f262" fmla="*/ f219 f121 1"/>
                <a:gd name="f263" fmla="*/ f220 f122 1"/>
                <a:gd name="f264" fmla="*/ f221 f121 1"/>
                <a:gd name="f265" fmla="*/ f222 f122 1"/>
                <a:gd name="f266" fmla="*/ f223 f121 1"/>
                <a:gd name="f267" fmla="*/ f224 f122 1"/>
                <a:gd name="f268" fmla="*/ f225 f121 1"/>
                <a:gd name="f269" fmla="*/ f226 f122 1"/>
                <a:gd name="f270" fmla="*/ f227 f121 1"/>
                <a:gd name="f271" fmla="*/ f228 f122 1"/>
                <a:gd name="f272" fmla="*/ f229 f121 1"/>
                <a:gd name="f273" fmla="*/ f230 f122 1"/>
                <a:gd name="f274" fmla="*/ f231 f121 1"/>
                <a:gd name="f275" fmla="*/ f232 f122 1"/>
                <a:gd name="f276" fmla="*/ f233 f121 1"/>
                <a:gd name="f277" fmla="*/ f234 f122 1"/>
                <a:gd name="f278" fmla="*/ f235 f121 1"/>
                <a:gd name="f279" fmla="*/ f236 f122 1"/>
                <a:gd name="f280" fmla="*/ f237 f121 1"/>
                <a:gd name="f281" fmla="*/ f238 f122 1"/>
                <a:gd name="f282" fmla="*/ f239 f121 1"/>
                <a:gd name="f283" fmla="*/ f240 f122 1"/>
                <a:gd name="f284" fmla="*/ f241 f121 1"/>
                <a:gd name="f285" fmla="*/ f242 f122 1"/>
                <a:gd name="f286" fmla="*/ f243 f121 1"/>
                <a:gd name="f287" fmla="*/ f244 f122 1"/>
                <a:gd name="f288" fmla="*/ f245 f121 1"/>
                <a:gd name="f289" fmla="*/ f246 f122 1"/>
                <a:gd name="f290" fmla="*/ f247 f122 1"/>
                <a:gd name="f291" fmla="*/ f248 f121 1"/>
                <a:gd name="f292" fmla="*/ f249 f122 1"/>
                <a:gd name="f293" fmla="*/ f250 f121 1"/>
                <a:gd name="f294" fmla="*/ f251 f122 1"/>
                <a:gd name="f295" fmla="*/ f252 f121 1"/>
                <a:gd name="f296" fmla="*/ f253 f1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1">
                  <a:pos x="f258" y="f259"/>
                </a:cxn>
                <a:cxn ang="f171">
                  <a:pos x="f260" y="f261"/>
                </a:cxn>
                <a:cxn ang="f171">
                  <a:pos x="f262" y="f263"/>
                </a:cxn>
                <a:cxn ang="f171">
                  <a:pos x="f264" y="f265"/>
                </a:cxn>
                <a:cxn ang="f171">
                  <a:pos x="f266" y="f267"/>
                </a:cxn>
                <a:cxn ang="f171">
                  <a:pos x="f268" y="f269"/>
                </a:cxn>
                <a:cxn ang="f171">
                  <a:pos x="f270" y="f271"/>
                </a:cxn>
                <a:cxn ang="f171">
                  <a:pos x="f272" y="f273"/>
                </a:cxn>
                <a:cxn ang="f171">
                  <a:pos x="f274" y="f275"/>
                </a:cxn>
                <a:cxn ang="f171">
                  <a:pos x="f276" y="f277"/>
                </a:cxn>
                <a:cxn ang="f171">
                  <a:pos x="f278" y="f279"/>
                </a:cxn>
                <a:cxn ang="f171">
                  <a:pos x="f280" y="f281"/>
                </a:cxn>
                <a:cxn ang="f171">
                  <a:pos x="f282" y="f283"/>
                </a:cxn>
                <a:cxn ang="f171">
                  <a:pos x="f284" y="f285"/>
                </a:cxn>
                <a:cxn ang="f171">
                  <a:pos x="f286" y="f287"/>
                </a:cxn>
                <a:cxn ang="f171">
                  <a:pos x="f288" y="f289"/>
                </a:cxn>
                <a:cxn ang="f171">
                  <a:pos x="f286" y="f290"/>
                </a:cxn>
                <a:cxn ang="f171">
                  <a:pos x="f291" y="f292"/>
                </a:cxn>
                <a:cxn ang="f171">
                  <a:pos x="f293" y="f294"/>
                </a:cxn>
                <a:cxn ang="f171">
                  <a:pos x="f295" y="f296"/>
                </a:cxn>
              </a:cxnLst>
              <a:rect l="f254" t="f257" r="f255" b="f256"/>
              <a:pathLst>
                <a:path w="368827" h="37326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2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6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3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89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lose/>
                </a:path>
              </a:pathLst>
            </a:custGeom>
            <a:solidFill>
              <a:srgbClr val="EE7D98"/>
            </a:solidFill>
            <a:ln w="398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700000000000000" pitchFamily="2" charset="-78"/>
              </a:endParaRPr>
            </a:p>
          </p:txBody>
        </p:sp>
      </p:grpSp>
      <p:sp>
        <p:nvSpPr>
          <p:cNvPr id="10" name="Google Shape;675;p35">
            <a:extLst>
              <a:ext uri="{FF2B5EF4-FFF2-40B4-BE49-F238E27FC236}">
                <a16:creationId xmlns:a16="http://schemas.microsoft.com/office/drawing/2014/main" id="{C0D3A654-18BE-48CD-ABE1-7DD53131799E}"/>
              </a:ext>
            </a:extLst>
          </p:cNvPr>
          <p:cNvSpPr txBox="1"/>
          <p:nvPr/>
        </p:nvSpPr>
        <p:spPr>
          <a:xfrm>
            <a:off x="1156386" y="3640134"/>
            <a:ext cx="2311603" cy="434742"/>
          </a:xfrm>
          <a:prstGeom prst="rect">
            <a:avLst/>
          </a:prstGeom>
          <a:solidFill>
            <a:srgbClr val="FFC000"/>
          </a:solidFill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800" b="1" i="0" u="none" strike="noStrike" kern="0" cap="none" spc="0" baseline="0" dirty="0">
                <a:solidFill>
                  <a:srgbClr val="FFFFFF"/>
                </a:solidFill>
                <a:uFillTx/>
                <a:latin typeface="Fredoka One"/>
                <a:ea typeface="Fredoka One"/>
                <a:cs typeface="B Nazanin" panose="00000700000000000000" pitchFamily="2" charset="-78"/>
              </a:rPr>
              <a:t>قالب پاورپوینت کودکانه</a:t>
            </a:r>
            <a:endParaRPr lang="es-PE" sz="1800" b="1" i="0" u="none" strike="noStrike" kern="0" cap="none" spc="0" baseline="0" dirty="0">
              <a:solidFill>
                <a:srgbClr val="FFFFFF"/>
              </a:solidFill>
              <a:uFillTx/>
              <a:latin typeface="Fredoka One"/>
              <a:ea typeface="Fredoka One"/>
              <a:cs typeface="B Nazanin" panose="00000700000000000000" pitchFamily="2" charset="-78"/>
            </a:endParaRPr>
          </a:p>
        </p:txBody>
      </p:sp>
      <p:sp>
        <p:nvSpPr>
          <p:cNvPr id="11" name="Triángulo rectángulo 12">
            <a:extLst>
              <a:ext uri="{FF2B5EF4-FFF2-40B4-BE49-F238E27FC236}">
                <a16:creationId xmlns:a16="http://schemas.microsoft.com/office/drawing/2014/main" id="{C1D2CF30-E54C-43D2-AFC1-0DCDA4B6F9A4}"/>
              </a:ext>
            </a:extLst>
          </p:cNvPr>
          <p:cNvSpPr/>
          <p:nvPr/>
        </p:nvSpPr>
        <p:spPr>
          <a:xfrm rot="16200004">
            <a:off x="4259481" y="286002"/>
            <a:ext cx="4268483" cy="55005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pic>
        <p:nvPicPr>
          <p:cNvPr id="12" name="Imagen 14">
            <a:extLst>
              <a:ext uri="{FF2B5EF4-FFF2-40B4-BE49-F238E27FC236}">
                <a16:creationId xmlns:a16="http://schemas.microsoft.com/office/drawing/2014/main" id="{FCF718D5-8FD1-4102-B338-C1FF3DDC3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23" y="39547"/>
            <a:ext cx="5548542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Google Shape;252;p15">
            <a:extLst>
              <a:ext uri="{FF2B5EF4-FFF2-40B4-BE49-F238E27FC236}">
                <a16:creationId xmlns:a16="http://schemas.microsoft.com/office/drawing/2014/main" id="{7CA4094D-F115-4A85-AA4A-CCCE3B2EE181}"/>
              </a:ext>
            </a:extLst>
          </p:cNvPr>
          <p:cNvSpPr/>
          <p:nvPr/>
        </p:nvSpPr>
        <p:spPr>
          <a:xfrm>
            <a:off x="131865" y="259570"/>
            <a:ext cx="406139" cy="420569"/>
          </a:xfrm>
          <a:custGeom>
            <a:avLst/>
            <a:gdLst>
              <a:gd name="f0" fmla="val w"/>
              <a:gd name="f1" fmla="val h"/>
              <a:gd name="f2" fmla="val 0"/>
              <a:gd name="f3" fmla="val 3607"/>
              <a:gd name="f4" fmla="val 3735"/>
              <a:gd name="f5" fmla="val 1962"/>
              <a:gd name="f6" fmla="val 553"/>
              <a:gd name="f7" fmla="val 1981"/>
              <a:gd name="f8" fmla="val 839"/>
              <a:gd name="f9" fmla="val 2005"/>
              <a:gd name="f10" fmla="val 1119"/>
              <a:gd name="f11" fmla="val 2029"/>
              <a:gd name="f12" fmla="val 1405"/>
              <a:gd name="f13" fmla="val 1859"/>
              <a:gd name="f14" fmla="val 1363"/>
              <a:gd name="f15" fmla="val 1682"/>
              <a:gd name="f16" fmla="val 1314"/>
              <a:gd name="f17" fmla="val 1512"/>
              <a:gd name="f18" fmla="val 1265"/>
              <a:gd name="f19" fmla="val 1664"/>
              <a:gd name="f20" fmla="val 1028"/>
              <a:gd name="f21" fmla="val 1816"/>
              <a:gd name="f22" fmla="val 790"/>
              <a:gd name="f23" fmla="val 683"/>
              <a:gd name="f24" fmla="val 1271"/>
              <a:gd name="f25" fmla="val 823"/>
              <a:gd name="f26" fmla="val 1320"/>
              <a:gd name="f27" fmla="val 963"/>
              <a:gd name="f28" fmla="val 1375"/>
              <a:gd name="f29" fmla="val 1110"/>
              <a:gd name="f30" fmla="val 1417"/>
              <a:gd name="f31" fmla="val 1067"/>
              <a:gd name="f32" fmla="val 1484"/>
              <a:gd name="f33" fmla="val 1030"/>
              <a:gd name="f34" fmla="val 1545"/>
              <a:gd name="f35" fmla="val 988"/>
              <a:gd name="f36" fmla="val 1612"/>
              <a:gd name="f37" fmla="val 884"/>
              <a:gd name="f38" fmla="val 1497"/>
              <a:gd name="f39" fmla="val 787"/>
              <a:gd name="f40" fmla="val 1381"/>
              <a:gd name="f41" fmla="val 2328"/>
              <a:gd name="f42" fmla="val 1746"/>
              <a:gd name="f43" fmla="val 2523"/>
              <a:gd name="f44" fmla="val 1795"/>
              <a:gd name="f45" fmla="val 2718"/>
              <a:gd name="f46" fmla="val 1832"/>
              <a:gd name="f47" fmla="val 2912"/>
              <a:gd name="f48" fmla="val 1874"/>
              <a:gd name="f49" fmla="val 2730"/>
              <a:gd name="f50" fmla="val 1935"/>
              <a:gd name="f51" fmla="val 2547"/>
              <a:gd name="f52" fmla="val 1990"/>
              <a:gd name="f53" fmla="val 2358"/>
              <a:gd name="f54" fmla="val 2051"/>
              <a:gd name="f55" fmla="val 2352"/>
              <a:gd name="f56" fmla="val 1947"/>
              <a:gd name="f57" fmla="val 2340"/>
              <a:gd name="f58" fmla="val 1850"/>
              <a:gd name="f59" fmla="val 1371"/>
              <a:gd name="f60" fmla="val 1503"/>
              <a:gd name="f61" fmla="val 1597"/>
              <a:gd name="f62" fmla="val 1570"/>
              <a:gd name="f63" fmla="val 1822"/>
              <a:gd name="f64" fmla="val 1625"/>
              <a:gd name="f65" fmla="val 2054"/>
              <a:gd name="f66" fmla="val 1685"/>
              <a:gd name="f67" fmla="val 2072"/>
              <a:gd name="f68" fmla="val 2084"/>
              <a:gd name="f69" fmla="val 1984"/>
              <a:gd name="f70" fmla="val 2102"/>
              <a:gd name="f71" fmla="val 2130"/>
              <a:gd name="f72" fmla="val 1926"/>
              <a:gd name="f73" fmla="val 2191"/>
              <a:gd name="f74" fmla="val 1755"/>
              <a:gd name="f75" fmla="val 2246"/>
              <a:gd name="f76" fmla="val 1579"/>
              <a:gd name="f77" fmla="val 2301"/>
              <a:gd name="f78" fmla="val 1445"/>
              <a:gd name="f79" fmla="val 2136"/>
              <a:gd name="f80" fmla="val 1311"/>
              <a:gd name="f81" fmla="val 1978"/>
              <a:gd name="f82" fmla="val 1170"/>
              <a:gd name="f83" fmla="val 1819"/>
              <a:gd name="f84" fmla="val 1237"/>
              <a:gd name="f85" fmla="val 1716"/>
              <a:gd name="f86" fmla="val 1304"/>
              <a:gd name="f87" fmla="val 1606"/>
              <a:gd name="f88" fmla="val 1024"/>
              <a:gd name="f89" fmla="val 2057"/>
              <a:gd name="f90" fmla="val 1122"/>
              <a:gd name="f91" fmla="val 2167"/>
              <a:gd name="f92" fmla="val 1213"/>
              <a:gd name="f93" fmla="val 2276"/>
              <a:gd name="f94" fmla="val 2386"/>
              <a:gd name="f95" fmla="val 2447"/>
              <a:gd name="f96" fmla="val 915"/>
              <a:gd name="f97" fmla="val 2514"/>
              <a:gd name="f98" fmla="val 714"/>
              <a:gd name="f99" fmla="val 2575"/>
              <a:gd name="f100" fmla="val 817"/>
              <a:gd name="f101" fmla="val 2404"/>
              <a:gd name="f102" fmla="val 921"/>
              <a:gd name="f103" fmla="val 2228"/>
              <a:gd name="f104" fmla="val 2139"/>
              <a:gd name="f105" fmla="val 2398"/>
              <a:gd name="f106" fmla="val 2163"/>
              <a:gd name="f107" fmla="val 2636"/>
              <a:gd name="f108" fmla="val 2200"/>
              <a:gd name="f109" fmla="val 2873"/>
              <a:gd name="f110" fmla="val 2236"/>
              <a:gd name="f111" fmla="val 3105"/>
              <a:gd name="f112" fmla="val 2078"/>
              <a:gd name="f113" fmla="val 2910"/>
              <a:gd name="f114" fmla="val 1920"/>
              <a:gd name="f115" fmla="val 2715"/>
              <a:gd name="f116" fmla="val 1761"/>
              <a:gd name="f117" fmla="val 2520"/>
              <a:gd name="f118" fmla="val 1883"/>
              <a:gd name="f119" fmla="val 2477"/>
              <a:gd name="f120" fmla="val 2011"/>
              <a:gd name="f121" fmla="val 2441"/>
              <a:gd name="f122" fmla="val 2062"/>
              <a:gd name="f123" fmla="val 2026"/>
              <a:gd name="f124" fmla="val 1989"/>
              <a:gd name="f125" fmla="val 17"/>
              <a:gd name="f126" fmla="val 59"/>
              <a:gd name="f127" fmla="val 1725"/>
              <a:gd name="f128" fmla="val 431"/>
              <a:gd name="f129" fmla="val 1487"/>
              <a:gd name="f130" fmla="val 808"/>
              <a:gd name="f131" fmla="val 1250"/>
              <a:gd name="f132" fmla="val 1186"/>
              <a:gd name="f133" fmla="val 902"/>
              <a:gd name="f134" fmla="val 1076"/>
              <a:gd name="f135" fmla="val 555"/>
              <a:gd name="f136" fmla="val 942"/>
              <a:gd name="f137" fmla="val 220"/>
              <a:gd name="f138" fmla="val 203"/>
              <a:gd name="f139" fmla="val 781"/>
              <a:gd name="f140" fmla="val 186"/>
              <a:gd name="f141" fmla="val 778"/>
              <a:gd name="f142" fmla="val 170"/>
              <a:gd name="f143" fmla="val 71"/>
              <a:gd name="f144" fmla="val 1"/>
              <a:gd name="f145" fmla="val 920"/>
              <a:gd name="f146" fmla="val 74"/>
              <a:gd name="f147" fmla="val 1003"/>
              <a:gd name="f148" fmla="val 336"/>
              <a:gd name="f149" fmla="val 1277"/>
              <a:gd name="f150" fmla="val 592"/>
              <a:gd name="f151" fmla="val 1564"/>
              <a:gd name="f152" fmla="val 842"/>
              <a:gd name="f153" fmla="val 641"/>
              <a:gd name="f154" fmla="val 2179"/>
              <a:gd name="f155" fmla="val 446"/>
              <a:gd name="f156" fmla="val 2508"/>
              <a:gd name="f157" fmla="val 245"/>
              <a:gd name="f158" fmla="val 2843"/>
              <a:gd name="f159" fmla="val 184"/>
              <a:gd name="f160" fmla="val 2946"/>
              <a:gd name="f161" fmla="val 276"/>
              <a:gd name="f162" fmla="val 3052"/>
              <a:gd name="f163" fmla="val 367"/>
              <a:gd name="f164" fmla="val 405"/>
              <a:gd name="f165" fmla="val 443"/>
              <a:gd name="f166" fmla="val 3034"/>
              <a:gd name="f167" fmla="val 470"/>
              <a:gd name="f168" fmla="val 2989"/>
              <a:gd name="f169" fmla="val 482"/>
              <a:gd name="f170" fmla="val 2965"/>
              <a:gd name="f171" fmla="val 500"/>
              <a:gd name="f172" fmla="val 2940"/>
              <a:gd name="f173" fmla="val 513"/>
              <a:gd name="f174" fmla="val 2916"/>
              <a:gd name="f175" fmla="val 835"/>
              <a:gd name="f176" fmla="val 2812"/>
              <a:gd name="f177" fmla="val 1164"/>
              <a:gd name="f178" fmla="val 2709"/>
              <a:gd name="f179" fmla="val 2605"/>
              <a:gd name="f180" fmla="val 1780"/>
              <a:gd name="f181" fmla="val 2958"/>
              <a:gd name="f182" fmla="val 3318"/>
              <a:gd name="f183" fmla="val 3689"/>
              <a:gd name="f184" fmla="val 2376"/>
              <a:gd name="f185" fmla="val 3721"/>
              <a:gd name="f186" fmla="val 2408"/>
              <a:gd name="f187" fmla="val 3734"/>
              <a:gd name="f188" fmla="val 2517"/>
              <a:gd name="f189" fmla="val 2596"/>
              <a:gd name="f190" fmla="val 3663"/>
              <a:gd name="f191" fmla="val 2584"/>
              <a:gd name="f192" fmla="val 3574"/>
              <a:gd name="f193" fmla="val 2510"/>
              <a:gd name="f194" fmla="val 3159"/>
              <a:gd name="f195" fmla="val 2443"/>
              <a:gd name="f196" fmla="val 2739"/>
              <a:gd name="f197" fmla="val 2395"/>
              <a:gd name="f198" fmla="val 2319"/>
              <a:gd name="f199" fmla="val 2748"/>
              <a:gd name="f200" fmla="val 2203"/>
              <a:gd name="f201" fmla="val 3107"/>
              <a:gd name="f202" fmla="val 2094"/>
              <a:gd name="f203" fmla="val 3461"/>
              <a:gd name="f204" fmla="val 1929"/>
              <a:gd name="f205" fmla="val 3601"/>
              <a:gd name="f206" fmla="val 3448"/>
              <a:gd name="f207" fmla="val 3065"/>
              <a:gd name="f208" fmla="val 1637"/>
              <a:gd name="f209" fmla="val 2681"/>
              <a:gd name="f210" fmla="val 1558"/>
              <a:gd name="f211" fmla="val 2297"/>
              <a:gd name="f212" fmla="val 1472"/>
              <a:gd name="f213" fmla="val 2261"/>
              <a:gd name="f214" fmla="val 2224"/>
              <a:gd name="f215" fmla="val 589"/>
              <a:gd name="f216" fmla="val 2206"/>
              <a:gd name="f217" fmla="val 144"/>
              <a:gd name="f218" fmla="val 2202"/>
              <a:gd name="f219" fmla="val 64"/>
              <a:gd name="f220" fmla="val 2132"/>
              <a:gd name="f221" fmla="*/ f0 1 3607"/>
              <a:gd name="f222" fmla="*/ f1 1 3735"/>
              <a:gd name="f223" fmla="val f2"/>
              <a:gd name="f224" fmla="val f3"/>
              <a:gd name="f225" fmla="val f4"/>
              <a:gd name="f226" fmla="+- f225 0 f223"/>
              <a:gd name="f227" fmla="+- f224 0 f223"/>
              <a:gd name="f228" fmla="*/ f227 1 3607"/>
              <a:gd name="f229" fmla="*/ f226 1 3735"/>
              <a:gd name="f230" fmla="*/ f223 1 f228"/>
              <a:gd name="f231" fmla="*/ f224 1 f228"/>
              <a:gd name="f232" fmla="*/ f223 1 f229"/>
              <a:gd name="f233" fmla="*/ f225 1 f229"/>
              <a:gd name="f234" fmla="*/ f230 f221 1"/>
              <a:gd name="f235" fmla="*/ f231 f221 1"/>
              <a:gd name="f236" fmla="*/ f233 f222 1"/>
              <a:gd name="f237" fmla="*/ f232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4" t="f237" r="f235" b="f236"/>
            <a:pathLst>
              <a:path w="3607" h="3735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41" y="f42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cubicBezTo>
                  <a:pt x="f67" y="f4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59" y="f60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86" y="f94"/>
                </a:cubicBezTo>
                <a:cubicBezTo>
                  <a:pt x="f29" y="f95"/>
                  <a:pt x="f96" y="f97"/>
                  <a:pt x="f98" y="f99"/>
                </a:cubicBezTo>
                <a:cubicBezTo>
                  <a:pt x="f100" y="f101"/>
                  <a:pt x="f102" y="f103"/>
                  <a:pt x="f88" y="f8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04" y="f105"/>
                </a:cubicBezTo>
                <a:close/>
                <a:moveTo>
                  <a:pt x="f122" y="f2"/>
                </a:moveTo>
                <a:cubicBezTo>
                  <a:pt x="f123" y="f2"/>
                  <a:pt x="f124" y="f125"/>
                  <a:pt x="f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22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58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2"/>
                </a:cubicBezTo>
                <a:cubicBezTo>
                  <a:pt x="f164" y="f162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29" y="f179"/>
                </a:cubicBezTo>
                <a:cubicBezTo>
                  <a:pt x="f180" y="f181"/>
                  <a:pt x="f67" y="f182"/>
                  <a:pt x="f55" y="f183"/>
                </a:cubicBezTo>
                <a:cubicBezTo>
                  <a:pt x="f184" y="f185"/>
                  <a:pt x="f186" y="f187"/>
                  <a:pt x="f121" y="f187"/>
                </a:cubicBezTo>
                <a:cubicBezTo>
                  <a:pt x="f188" y="f187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81"/>
                </a:cubicBezTo>
                <a:cubicBezTo>
                  <a:pt x="f3" y="f204"/>
                  <a:pt x="f205" y="f42"/>
                  <a:pt x="f206" y="f85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0"/>
                  <a:pt x="f214" y="f215"/>
                  <a:pt x="f216" y="f217"/>
                </a:cubicBezTo>
                <a:cubicBezTo>
                  <a:pt x="f218" y="f219"/>
                  <a:pt x="f220" y="f2"/>
                  <a:pt x="f122" y="f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  <p:sp>
        <p:nvSpPr>
          <p:cNvPr id="14" name="Google Shape;253;p15">
            <a:extLst>
              <a:ext uri="{FF2B5EF4-FFF2-40B4-BE49-F238E27FC236}">
                <a16:creationId xmlns:a16="http://schemas.microsoft.com/office/drawing/2014/main" id="{1CCB2229-4560-4177-8136-F6DC46F24F1B}"/>
              </a:ext>
            </a:extLst>
          </p:cNvPr>
          <p:cNvSpPr/>
          <p:nvPr/>
        </p:nvSpPr>
        <p:spPr>
          <a:xfrm>
            <a:off x="846185" y="203106"/>
            <a:ext cx="186875" cy="198123"/>
          </a:xfrm>
          <a:custGeom>
            <a:avLst/>
            <a:gdLst>
              <a:gd name="f0" fmla="val w"/>
              <a:gd name="f1" fmla="val h"/>
              <a:gd name="f2" fmla="val 0"/>
              <a:gd name="f3" fmla="val 2925"/>
              <a:gd name="f4" fmla="val 3101"/>
              <a:gd name="f5" fmla="val 1462"/>
              <a:gd name="f6" fmla="val 1"/>
              <a:gd name="f7" fmla="val 1140"/>
              <a:gd name="f8" fmla="val 920"/>
              <a:gd name="f9" fmla="val 323"/>
              <a:gd name="f10" fmla="val 622"/>
              <a:gd name="f11" fmla="val 963"/>
              <a:gd name="f12" fmla="val 1188"/>
              <a:gd name="f13" fmla="val 1438"/>
              <a:gd name="f14" fmla="val 1676"/>
              <a:gd name="f15" fmla="val 384"/>
              <a:gd name="f16" fmla="val 2510"/>
              <a:gd name="f17" fmla="val 1158"/>
              <a:gd name="f18" fmla="val 1998"/>
              <a:gd name="f19" fmla="val 1761"/>
              <a:gd name="f20" fmla="val 2534"/>
              <a:gd name="f21" fmla="val 2924"/>
              <a:gd name="f22" fmla="val 1956"/>
              <a:gd name="f23" fmla="val 2601"/>
              <a:gd name="f24" fmla="val 1785"/>
              <a:gd name="f25" fmla="*/ f0 1 2925"/>
              <a:gd name="f26" fmla="*/ f1 1 3101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2925"/>
              <a:gd name="f33" fmla="*/ f30 1 3101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2925" h="3101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8" y="f14"/>
                </a:lnTo>
                <a:lnTo>
                  <a:pt x="f15" y="f16"/>
                </a:lnTo>
                <a:lnTo>
                  <a:pt x="f15" y="f16"/>
                </a:lnTo>
                <a:lnTo>
                  <a:pt x="f17" y="f18"/>
                </a:lnTo>
                <a:lnTo>
                  <a:pt x="f5" y="f4"/>
                </a:lnTo>
                <a:lnTo>
                  <a:pt x="f19" y="f18"/>
                </a:lnTo>
                <a:lnTo>
                  <a:pt x="f20" y="f16"/>
                </a:lnTo>
                <a:lnTo>
                  <a:pt x="f20" y="f16"/>
                </a:lnTo>
                <a:lnTo>
                  <a:pt x="f18" y="f14"/>
                </a:lnTo>
                <a:lnTo>
                  <a:pt x="f21" y="f13"/>
                </a:lnTo>
                <a:lnTo>
                  <a:pt x="f22" y="f12"/>
                </a:lnTo>
                <a:lnTo>
                  <a:pt x="f23" y="f10"/>
                </a:lnTo>
                <a:lnTo>
                  <a:pt x="f23" y="f10"/>
                </a:lnTo>
                <a:lnTo>
                  <a:pt x="f24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  <p:sp>
        <p:nvSpPr>
          <p:cNvPr id="15" name="Google Shape;254;p15">
            <a:extLst>
              <a:ext uri="{FF2B5EF4-FFF2-40B4-BE49-F238E27FC236}">
                <a16:creationId xmlns:a16="http://schemas.microsoft.com/office/drawing/2014/main" id="{0E4A39EB-785A-4D96-9AA7-20382B52A60D}"/>
              </a:ext>
            </a:extLst>
          </p:cNvPr>
          <p:cNvSpPr/>
          <p:nvPr/>
        </p:nvSpPr>
        <p:spPr>
          <a:xfrm>
            <a:off x="529382" y="825154"/>
            <a:ext cx="251770" cy="245699"/>
          </a:xfrm>
          <a:custGeom>
            <a:avLst/>
            <a:gdLst>
              <a:gd name="f0" fmla="val w"/>
              <a:gd name="f1" fmla="val h"/>
              <a:gd name="f2" fmla="val 0"/>
              <a:gd name="f3" fmla="val 2236"/>
              <a:gd name="f4" fmla="val 2182"/>
              <a:gd name="f5" fmla="val 1050"/>
              <a:gd name="f6" fmla="val 1"/>
              <a:gd name="f7" fmla="val 1007"/>
              <a:gd name="f8" fmla="val 966"/>
              <a:gd name="f9" fmla="val 28"/>
              <a:gd name="f10" fmla="val 969"/>
              <a:gd name="f11" fmla="val 83"/>
              <a:gd name="f12" fmla="val 987"/>
              <a:gd name="f13" fmla="val 363"/>
              <a:gd name="f14" fmla="val 1005"/>
              <a:gd name="f15" fmla="val 643"/>
              <a:gd name="f16" fmla="val 1024"/>
              <a:gd name="f17" fmla="val 924"/>
              <a:gd name="f18" fmla="val 676"/>
              <a:gd name="f19" fmla="val 631"/>
              <a:gd name="f20" fmla="val 659"/>
              <a:gd name="f21" fmla="val 615"/>
              <a:gd name="f22" fmla="val 640"/>
              <a:gd name="f23" fmla="val 609"/>
              <a:gd name="f24" fmla="val 620"/>
              <a:gd name="f25" fmla="val 552"/>
              <a:gd name="f26" fmla="val 488"/>
              <a:gd name="f27" fmla="val 695"/>
              <a:gd name="f28" fmla="val 555"/>
              <a:gd name="f29" fmla="val 747"/>
              <a:gd name="f30" fmla="val 664"/>
              <a:gd name="f31" fmla="val 844"/>
              <a:gd name="f32" fmla="val 774"/>
              <a:gd name="f33" fmla="val 936"/>
              <a:gd name="f34" fmla="val 884"/>
              <a:gd name="f35" fmla="val 1027"/>
              <a:gd name="f36" fmla="val 628"/>
              <a:gd name="f37" fmla="val 1039"/>
              <a:gd name="f38" fmla="val 372"/>
              <a:gd name="f39" fmla="val 1058"/>
              <a:gd name="f40" fmla="val 110"/>
              <a:gd name="f41" fmla="val 1070"/>
              <a:gd name="f42" fmla="val 2"/>
              <a:gd name="f43" fmla="val 1076"/>
              <a:gd name="f44" fmla="val 1240"/>
              <a:gd name="f45" fmla="val 104"/>
              <a:gd name="f46" fmla="val 106"/>
              <a:gd name="f47" fmla="val 108"/>
              <a:gd name="f48" fmla="val 402"/>
              <a:gd name="f49" fmla="val 1228"/>
              <a:gd name="f50" fmla="val 1210"/>
              <a:gd name="f51" fmla="val 1192"/>
              <a:gd name="f52" fmla="val 877"/>
              <a:gd name="f53" fmla="val 1301"/>
              <a:gd name="f54" fmla="val 768"/>
              <a:gd name="f55" fmla="val 1405"/>
              <a:gd name="f56" fmla="val 658"/>
              <a:gd name="f57" fmla="val 1514"/>
              <a:gd name="f58" fmla="val 597"/>
              <a:gd name="f59" fmla="val 1575"/>
              <a:gd name="f60" fmla="val 656"/>
              <a:gd name="f61" fmla="val 1662"/>
              <a:gd name="f62" fmla="val 722"/>
              <a:gd name="f63" fmla="val 742"/>
              <a:gd name="f64" fmla="val 762"/>
              <a:gd name="f65" fmla="val 1654"/>
              <a:gd name="f66" fmla="val 780"/>
              <a:gd name="f67" fmla="val 1636"/>
              <a:gd name="f68" fmla="val 1054"/>
              <a:gd name="f69" fmla="val 1368"/>
              <a:gd name="f70" fmla="val 1072"/>
              <a:gd name="f71" fmla="val 1612"/>
              <a:gd name="f72" fmla="val 1085"/>
              <a:gd name="f73" fmla="val 1855"/>
              <a:gd name="f74" fmla="val 1097"/>
              <a:gd name="f75" fmla="val 2099"/>
              <a:gd name="f76" fmla="val 1100"/>
              <a:gd name="f77" fmla="val 2154"/>
              <a:gd name="f78" fmla="val 1144"/>
              <a:gd name="f79" fmla="val 2181"/>
              <a:gd name="f80" fmla="val 1187"/>
              <a:gd name="f81" fmla="val 1229"/>
              <a:gd name="f82" fmla="val 1270"/>
              <a:gd name="f83" fmla="val 1267"/>
              <a:gd name="f84" fmla="val 1255"/>
              <a:gd name="f85" fmla="val 1837"/>
              <a:gd name="f86" fmla="val 1237"/>
              <a:gd name="f87" fmla="val 1225"/>
              <a:gd name="f88" fmla="val 1313"/>
              <a:gd name="f89" fmla="val 1334"/>
              <a:gd name="f90" fmla="val 1444"/>
              <a:gd name="f91" fmla="val 1502"/>
              <a:gd name="f92" fmla="val 1560"/>
              <a:gd name="f93" fmla="val 1594"/>
              <a:gd name="f94" fmla="val 1578"/>
              <a:gd name="f95" fmla="val 1609"/>
              <a:gd name="f96" fmla="val 1598"/>
              <a:gd name="f97" fmla="val 1616"/>
              <a:gd name="f98" fmla="val 1618"/>
              <a:gd name="f99" fmla="val 1688"/>
              <a:gd name="f100" fmla="val 1748"/>
              <a:gd name="f101" fmla="val 1529"/>
              <a:gd name="f102" fmla="val 1681"/>
              <a:gd name="f103" fmla="val 1472"/>
              <a:gd name="f104" fmla="val 1374"/>
              <a:gd name="f105" fmla="val 1438"/>
              <a:gd name="f106" fmla="val 1271"/>
              <a:gd name="f107" fmla="val 1316"/>
              <a:gd name="f108" fmla="val 1167"/>
              <a:gd name="f109" fmla="val 1590"/>
              <a:gd name="f110" fmla="val 1149"/>
              <a:gd name="f111" fmla="val 1858"/>
              <a:gd name="f112" fmla="val 1131"/>
              <a:gd name="f113" fmla="val 2126"/>
              <a:gd name="f114" fmla="val 1112"/>
              <a:gd name="f115" fmla="val 2234"/>
              <a:gd name="f116" fmla="val 1106"/>
              <a:gd name="f117" fmla="val 942"/>
              <a:gd name="f118" fmla="val 2132"/>
              <a:gd name="f119" fmla="val 2130"/>
              <a:gd name="f120" fmla="val 2128"/>
              <a:gd name="f121" fmla="val 1895"/>
              <a:gd name="f122" fmla="val 960"/>
              <a:gd name="f123" fmla="val 1663"/>
              <a:gd name="f124" fmla="val 972"/>
              <a:gd name="f125" fmla="val 1432"/>
              <a:gd name="f126" fmla="val 991"/>
              <a:gd name="f127" fmla="val 1651"/>
              <a:gd name="f128" fmla="val 771"/>
              <a:gd name="f129" fmla="val 1712"/>
              <a:gd name="f130" fmla="val 710"/>
              <a:gd name="f131" fmla="val 624"/>
              <a:gd name="f132" fmla="val 1587"/>
              <a:gd name="f133" fmla="val 1568"/>
              <a:gd name="f134" fmla="val 1547"/>
              <a:gd name="f135" fmla="val 649"/>
              <a:gd name="f136" fmla="val 1420"/>
              <a:gd name="f137" fmla="val 759"/>
              <a:gd name="f138" fmla="val 1310"/>
              <a:gd name="f139" fmla="val 869"/>
              <a:gd name="f140" fmla="val 1200"/>
              <a:gd name="f141" fmla="val 978"/>
              <a:gd name="f142" fmla="val 1182"/>
              <a:gd name="f143" fmla="val 680"/>
              <a:gd name="f144" fmla="val 1164"/>
              <a:gd name="f145" fmla="val 381"/>
              <a:gd name="f146" fmla="val 1139"/>
              <a:gd name="f147" fmla="val 1136"/>
              <a:gd name="f148" fmla="val 1092"/>
              <a:gd name="f149" fmla="*/ f0 1 2236"/>
              <a:gd name="f150" fmla="*/ f1 1 2182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2236"/>
              <a:gd name="f157" fmla="*/ f154 1 2182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2236" h="218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lnTo>
                  <a:pt x="f18" y="f19"/>
                </a:lnTo>
                <a:cubicBezTo>
                  <a:pt x="f20" y="f21"/>
                  <a:pt x="f22" y="f23"/>
                  <a:pt x="f24" y="f23"/>
                </a:cubicBezTo>
                <a:cubicBezTo>
                  <a:pt x="f25" y="f23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2" y="f44"/>
                  <a:pt x="f45" y="f44"/>
                </a:cubicBezTo>
                <a:cubicBezTo>
                  <a:pt x="f46" y="f44"/>
                  <a:pt x="f47" y="f44"/>
                  <a:pt x="f40" y="f44"/>
                </a:cubicBezTo>
                <a:cubicBezTo>
                  <a:pt x="f48" y="f49"/>
                  <a:pt x="f27" y="f50"/>
                  <a:pt x="f12" y="f51"/>
                </a:cubicBezTo>
                <a:lnTo>
                  <a:pt x="f12" y="f51"/>
                </a:ln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5"/>
                  <a:pt x="f66" y="f67"/>
                </a:cubicBez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77"/>
                  <a:pt x="f83" y="f75"/>
                </a:cubicBezTo>
                <a:cubicBezTo>
                  <a:pt x="f84" y="f85"/>
                  <a:pt x="f86" y="f59"/>
                  <a:pt x="f87" y="f88"/>
                </a:cubicBezTo>
                <a:lnTo>
                  <a:pt x="f87" y="f88"/>
                </a:lnTo>
                <a:cubicBezTo>
                  <a:pt x="f89" y="f55"/>
                  <a:pt x="f90" y="f91"/>
                  <a:pt x="f92" y="f93"/>
                </a:cubicBezTo>
                <a:cubicBezTo>
                  <a:pt x="f94" y="f95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92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3" y="f117"/>
                  <a:pt x="f118" y="f117"/>
                </a:cubicBezTo>
                <a:cubicBezTo>
                  <a:pt x="f119" y="f117"/>
                  <a:pt x="f120" y="f117"/>
                  <a:pt x="f113" y="f117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65" y="f131"/>
                  <a:pt x="f132" y="f131"/>
                </a:cubicBezTo>
                <a:cubicBezTo>
                  <a:pt x="f133" y="f131"/>
                  <a:pt x="f134" y="f19"/>
                  <a:pt x="f101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1"/>
                </a:cubicBezTo>
                <a:cubicBezTo>
                  <a:pt x="f147" y="f9"/>
                  <a:pt x="f148" y="f6"/>
                  <a:pt x="f5" y="f6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  <p:sp>
        <p:nvSpPr>
          <p:cNvPr id="16" name="Google Shape;255;p15">
            <a:extLst>
              <a:ext uri="{FF2B5EF4-FFF2-40B4-BE49-F238E27FC236}">
                <a16:creationId xmlns:a16="http://schemas.microsoft.com/office/drawing/2014/main" id="{89E3B733-EF98-45B6-9B96-1F8B319367FF}"/>
              </a:ext>
            </a:extLst>
          </p:cNvPr>
          <p:cNvSpPr/>
          <p:nvPr/>
        </p:nvSpPr>
        <p:spPr>
          <a:xfrm>
            <a:off x="140488" y="1153323"/>
            <a:ext cx="388894" cy="337706"/>
          </a:xfrm>
          <a:custGeom>
            <a:avLst/>
            <a:gdLst>
              <a:gd name="f0" fmla="val w"/>
              <a:gd name="f1" fmla="val h"/>
              <a:gd name="f2" fmla="val 0"/>
              <a:gd name="f3" fmla="val 3884"/>
              <a:gd name="f4" fmla="val 3373"/>
              <a:gd name="f5" fmla="val 2703"/>
              <a:gd name="f6" fmla="val 625"/>
              <a:gd name="f7" fmla="val 2630"/>
              <a:gd name="f8" fmla="val 807"/>
              <a:gd name="f9" fmla="val 2551"/>
              <a:gd name="f10" fmla="val 984"/>
              <a:gd name="f11" fmla="val 2478"/>
              <a:gd name="f12" fmla="val 1161"/>
              <a:gd name="f13" fmla="val 2393"/>
              <a:gd name="f14" fmla="val 1106"/>
              <a:gd name="f15" fmla="val 2307"/>
              <a:gd name="f16" fmla="val 1045"/>
              <a:gd name="f17" fmla="val 2228"/>
              <a:gd name="f18" fmla="val 990"/>
              <a:gd name="f19" fmla="val 2386"/>
              <a:gd name="f20" fmla="val 868"/>
              <a:gd name="f21" fmla="val 2545"/>
              <a:gd name="f22" fmla="val 753"/>
              <a:gd name="f23" fmla="val 1083"/>
              <a:gd name="f24" fmla="val 485"/>
              <a:gd name="f25" fmla="val 1308"/>
              <a:gd name="f26" fmla="val 655"/>
              <a:gd name="f27" fmla="val 1540"/>
              <a:gd name="f28" fmla="val 826"/>
              <a:gd name="f29" fmla="val 1771"/>
              <a:gd name="f30" fmla="val 1625"/>
              <a:gd name="f31" fmla="val 1094"/>
              <a:gd name="f32" fmla="val 1479"/>
              <a:gd name="f33" fmla="val 1197"/>
              <a:gd name="f34" fmla="val 1327"/>
              <a:gd name="f35" fmla="val 1289"/>
              <a:gd name="f36" fmla="val 1247"/>
              <a:gd name="f37" fmla="val 1021"/>
              <a:gd name="f38" fmla="val 1162"/>
              <a:gd name="f39" fmla="val 1997"/>
              <a:gd name="f40" fmla="val 1155"/>
              <a:gd name="f41" fmla="val 2125"/>
              <a:gd name="f42" fmla="val 1240"/>
              <a:gd name="f43" fmla="val 2246"/>
              <a:gd name="f44" fmla="val 1325"/>
              <a:gd name="f45" fmla="val 2368"/>
              <a:gd name="f46" fmla="val 1410"/>
              <a:gd name="f47" fmla="val 2155"/>
              <a:gd name="f48" fmla="val 1916"/>
              <a:gd name="f49" fmla="val 2017"/>
              <a:gd name="f50" fmla="val 1876"/>
              <a:gd name="f51" fmla="val 1913"/>
              <a:gd name="f52" fmla="val 1736"/>
              <a:gd name="f53" fmla="val 1666"/>
              <a:gd name="f54" fmla="val 1597"/>
              <a:gd name="f55" fmla="val 1914"/>
              <a:gd name="f56" fmla="val 1528"/>
              <a:gd name="f57" fmla="val 1485"/>
              <a:gd name="f58" fmla="val 1794"/>
              <a:gd name="f59" fmla="val 1448"/>
              <a:gd name="f60" fmla="val 1672"/>
              <a:gd name="f61" fmla="val 1412"/>
              <a:gd name="f62" fmla="val 1557"/>
              <a:gd name="f63" fmla="val 1613"/>
              <a:gd name="f64" fmla="val 1429"/>
              <a:gd name="f65" fmla="val 1808"/>
              <a:gd name="f66" fmla="val 1295"/>
              <a:gd name="f67" fmla="val 1180"/>
              <a:gd name="f68" fmla="val 1703"/>
              <a:gd name="f69" fmla="val 1205"/>
              <a:gd name="f70" fmla="val 1770"/>
              <a:gd name="f71" fmla="val 1223"/>
              <a:gd name="f72" fmla="val 1843"/>
              <a:gd name="f73" fmla="val 1095"/>
              <a:gd name="f74" fmla="val 943"/>
              <a:gd name="f75" fmla="val 1922"/>
              <a:gd name="f76" fmla="val 791"/>
              <a:gd name="f77" fmla="val 919"/>
              <a:gd name="f78" fmla="val 1855"/>
              <a:gd name="f79" fmla="val 1053"/>
              <a:gd name="f80" fmla="val 1776"/>
              <a:gd name="f81" fmla="val 2594"/>
              <a:gd name="f82" fmla="val 1563"/>
              <a:gd name="f83" fmla="val 2795"/>
              <a:gd name="f84" fmla="val 1691"/>
              <a:gd name="f85" fmla="val 2996"/>
              <a:gd name="f86" fmla="val 1818"/>
              <a:gd name="f87" fmla="val 3197"/>
              <a:gd name="f88" fmla="val 1946"/>
              <a:gd name="f89" fmla="val 2941"/>
              <a:gd name="f90" fmla="val 1934"/>
              <a:gd name="f91" fmla="val 2691"/>
              <a:gd name="f92" fmla="val 1928"/>
              <a:gd name="f93" fmla="val 2441"/>
              <a:gd name="f94" fmla="val 2490"/>
              <a:gd name="f95" fmla="val 1800"/>
              <a:gd name="f96" fmla="val 1678"/>
              <a:gd name="f97" fmla="val 2178"/>
              <a:gd name="f98" fmla="val 1753"/>
              <a:gd name="f99" fmla="val 1899"/>
              <a:gd name="f100" fmla="val 2039"/>
              <a:gd name="f101" fmla="val 2184"/>
              <a:gd name="f102" fmla="val 1960"/>
              <a:gd name="f103" fmla="val 2373"/>
              <a:gd name="f104" fmla="val 1881"/>
              <a:gd name="f105" fmla="val 2562"/>
              <a:gd name="f106" fmla="val 1802"/>
              <a:gd name="f107" fmla="val 2750"/>
              <a:gd name="f108" fmla="val 1735"/>
              <a:gd name="f109" fmla="val 1674"/>
              <a:gd name="f110" fmla="val 2367"/>
              <a:gd name="f111" fmla="val 835"/>
              <a:gd name="f112" fmla="val 755"/>
              <a:gd name="f113" fmla="val 681"/>
              <a:gd name="f114" fmla="val 63"/>
              <a:gd name="f115" fmla="val 711"/>
              <a:gd name="f116" fmla="val 162"/>
              <a:gd name="f117" fmla="val 833"/>
              <a:gd name="f118" fmla="val 588"/>
              <a:gd name="f119" fmla="val 967"/>
              <a:gd name="f120" fmla="val 1014"/>
              <a:gd name="f121" fmla="val 1441"/>
              <a:gd name="f122" fmla="val 785"/>
              <a:gd name="f123" fmla="val 1630"/>
              <a:gd name="f124" fmla="val 462"/>
              <a:gd name="f125" fmla="val 1806"/>
              <a:gd name="f126" fmla="val 121"/>
              <a:gd name="f127" fmla="val 1959"/>
              <a:gd name="f128" fmla="val 1"/>
              <a:gd name="f129" fmla="val 2019"/>
              <a:gd name="f130" fmla="val 64"/>
              <a:gd name="f131" fmla="val 2208"/>
              <a:gd name="f132" fmla="val 182"/>
              <a:gd name="f133" fmla="val 184"/>
              <a:gd name="f134" fmla="val 186"/>
              <a:gd name="f135" fmla="val 188"/>
              <a:gd name="f136" fmla="val 571"/>
              <a:gd name="f137" fmla="val 2196"/>
              <a:gd name="f138" fmla="val 949"/>
              <a:gd name="f139" fmla="val 1333"/>
              <a:gd name="f140" fmla="val 1455"/>
              <a:gd name="f141" fmla="val 2549"/>
              <a:gd name="f142" fmla="val 1570"/>
              <a:gd name="f143" fmla="val 2915"/>
              <a:gd name="f144" fmla="val 1698"/>
              <a:gd name="f145" fmla="val 3280"/>
              <a:gd name="f146" fmla="val 1720"/>
              <a:gd name="f147" fmla="val 3345"/>
              <a:gd name="f148" fmla="val 1773"/>
              <a:gd name="f149" fmla="val 1825"/>
              <a:gd name="f150" fmla="val 1906"/>
              <a:gd name="f151" fmla="val 1987"/>
              <a:gd name="f152" fmla="val 3307"/>
              <a:gd name="f153" fmla="val 1954"/>
              <a:gd name="f154" fmla="val 3207"/>
              <a:gd name="f155" fmla="val 1942"/>
              <a:gd name="f156" fmla="val 3183"/>
              <a:gd name="f157" fmla="val 1936"/>
              <a:gd name="f158" fmla="val 3152"/>
              <a:gd name="f159" fmla="val 1924"/>
              <a:gd name="f160" fmla="val 3128"/>
              <a:gd name="f161" fmla="val 2058"/>
              <a:gd name="f162" fmla="val 2811"/>
              <a:gd name="f163" fmla="val 2192"/>
              <a:gd name="f164" fmla="val 2501"/>
              <a:gd name="f165" fmla="val 2326"/>
              <a:gd name="f166" fmla="val 2788"/>
              <a:gd name="f167" fmla="val 3251"/>
              <a:gd name="f168" fmla="val 2214"/>
              <a:gd name="f169" fmla="val 3708"/>
              <a:gd name="f170" fmla="val 2239"/>
              <a:gd name="f171" fmla="val 3710"/>
              <a:gd name="f172" fmla="val 3712"/>
              <a:gd name="f173" fmla="val 3714"/>
              <a:gd name="f174" fmla="val 3843"/>
              <a:gd name="f175" fmla="val 3883"/>
              <a:gd name="f176" fmla="val 2055"/>
              <a:gd name="f177" fmla="val 3775"/>
              <a:gd name="f178" fmla="val 1989"/>
              <a:gd name="f179" fmla="val 3410"/>
              <a:gd name="f180" fmla="val 3050"/>
              <a:gd name="f181" fmla="val 1544"/>
              <a:gd name="f182" fmla="val 2697"/>
              <a:gd name="f183" fmla="val 1313"/>
              <a:gd name="f184" fmla="val 2849"/>
              <a:gd name="f185" fmla="val 966"/>
              <a:gd name="f186" fmla="val 3142"/>
              <a:gd name="f187" fmla="val 277"/>
              <a:gd name="f188" fmla="val 3187"/>
              <a:gd name="f189" fmla="val 174"/>
              <a:gd name="f190" fmla="val 3118"/>
              <a:gd name="f191" fmla="val 83"/>
              <a:gd name="f192" fmla="val 3030"/>
              <a:gd name="f193" fmla="val 2999"/>
              <a:gd name="f194" fmla="val 2966"/>
              <a:gd name="f195" fmla="val 94"/>
              <a:gd name="f196" fmla="val 2935"/>
              <a:gd name="f197" fmla="val 119"/>
              <a:gd name="f198" fmla="val 2624"/>
              <a:gd name="f199" fmla="val 357"/>
              <a:gd name="f200" fmla="val 2313"/>
              <a:gd name="f201" fmla="val 600"/>
              <a:gd name="f202" fmla="val 832"/>
              <a:gd name="f203" fmla="val 1637"/>
              <a:gd name="f204" fmla="val 576"/>
              <a:gd name="f205" fmla="val 1278"/>
              <a:gd name="f206" fmla="val 308"/>
              <a:gd name="f207" fmla="val 931"/>
              <a:gd name="f208" fmla="val 34"/>
              <a:gd name="f209" fmla="val 902"/>
              <a:gd name="f210" fmla="val 11"/>
              <a:gd name="f211" fmla="*/ f0 1 3884"/>
              <a:gd name="f212" fmla="*/ f1 1 3373"/>
              <a:gd name="f213" fmla="val f2"/>
              <a:gd name="f214" fmla="val f3"/>
              <a:gd name="f215" fmla="val f4"/>
              <a:gd name="f216" fmla="+- f215 0 f213"/>
              <a:gd name="f217" fmla="+- f214 0 f213"/>
              <a:gd name="f218" fmla="*/ f217 1 3884"/>
              <a:gd name="f219" fmla="*/ f216 1 3373"/>
              <a:gd name="f220" fmla="*/ f213 1 f218"/>
              <a:gd name="f221" fmla="*/ f214 1 f218"/>
              <a:gd name="f222" fmla="*/ f213 1 f219"/>
              <a:gd name="f223" fmla="*/ f215 1 f219"/>
              <a:gd name="f224" fmla="*/ f220 f211 1"/>
              <a:gd name="f225" fmla="*/ f221 f211 1"/>
              <a:gd name="f226" fmla="*/ f223 f212 1"/>
              <a:gd name="f227" fmla="*/ f222 f2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4" t="f227" r="f225" b="f226"/>
            <a:pathLst>
              <a:path w="3884" h="3373">
                <a:moveTo>
                  <a:pt x="f5" y="f6"/>
                </a:moveTo>
                <a:lnTo>
                  <a:pt x="f5" y="f6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1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22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48"/>
                  <a:pt x="f50" y="f51"/>
                  <a:pt x="f52" y="f51"/>
                </a:cubicBezTo>
                <a:cubicBezTo>
                  <a:pt x="f53" y="f51"/>
                  <a:pt x="f54" y="f55"/>
                  <a:pt x="f56" y="f48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39" y="f40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36" y="f48"/>
                </a:cubicBezTo>
                <a:cubicBezTo>
                  <a:pt x="f73" y="f48"/>
                  <a:pt x="f74" y="f75"/>
                  <a:pt x="f76" y="f75"/>
                </a:cubicBezTo>
                <a:cubicBezTo>
                  <a:pt x="f77" y="f78"/>
                  <a:pt x="f79" y="f80"/>
                  <a:pt x="f67" y="f68"/>
                </a:cubicBezTo>
                <a:close/>
                <a:moveTo>
                  <a:pt x="f81" y="f82"/>
                </a:move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75"/>
                </a:cubicBezTo>
                <a:cubicBezTo>
                  <a:pt x="f94" y="f95"/>
                  <a:pt x="f21" y="f96"/>
                  <a:pt x="f81" y="f82"/>
                </a:cubicBezTo>
                <a:close/>
                <a:moveTo>
                  <a:pt x="f63" y="f97"/>
                </a:moveTo>
                <a:cubicBezTo>
                  <a:pt x="f98" y="f97"/>
                  <a:pt x="f99" y="f97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5"/>
                  <a:pt x="f109" y="f110"/>
                  <a:pt x="f63" y="f97"/>
                </a:cubicBezTo>
                <a:close/>
                <a:moveTo>
                  <a:pt x="f111" y="f2"/>
                </a:moveTo>
                <a:cubicBezTo>
                  <a:pt x="f112" y="f2"/>
                  <a:pt x="f113" y="f114"/>
                  <a:pt x="f115" y="f116"/>
                </a:cubicBezTo>
                <a:cubicBezTo>
                  <a:pt x="f117" y="f118"/>
                  <a:pt x="f119" y="f120"/>
                  <a:pt x="f73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1"/>
                </a:cubicBezTo>
                <a:cubicBezTo>
                  <a:pt x="f133" y="f131"/>
                  <a:pt x="f134" y="f131"/>
                  <a:pt x="f135" y="f131"/>
                </a:cubicBezTo>
                <a:cubicBezTo>
                  <a:pt x="f136" y="f137"/>
                  <a:pt x="f138" y="f101"/>
                  <a:pt x="f139" y="f97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4"/>
                  <a:pt x="f149" y="f4"/>
                </a:cubicBezTo>
                <a:cubicBezTo>
                  <a:pt x="f150" y="f4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01"/>
                </a:cubicBezTo>
                <a:cubicBezTo>
                  <a:pt x="f166" y="f137"/>
                  <a:pt x="f167" y="f168"/>
                  <a:pt x="f169" y="f170"/>
                </a:cubicBez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6"/>
                  <a:pt x="f177" y="f178"/>
                </a:cubicBezTo>
                <a:cubicBezTo>
                  <a:pt x="f179" y="f80"/>
                  <a:pt x="f180" y="f181"/>
                  <a:pt x="f182" y="f183"/>
                </a:cubicBezTo>
                <a:cubicBezTo>
                  <a:pt x="f184" y="f185"/>
                  <a:pt x="f85" y="f6"/>
                  <a:pt x="f186" y="f187"/>
                </a:cubicBezTo>
                <a:cubicBezTo>
                  <a:pt x="f188" y="f189"/>
                  <a:pt x="f190" y="f191"/>
                  <a:pt x="f192" y="f191"/>
                </a:cubicBezTo>
                <a:cubicBezTo>
                  <a:pt x="f193" y="f191"/>
                  <a:pt x="f194" y="f195"/>
                  <a:pt x="f196" y="f197"/>
                </a:cubicBezTo>
                <a:cubicBezTo>
                  <a:pt x="f198" y="f199"/>
                  <a:pt x="f200" y="f201"/>
                  <a:pt x="f39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0" y="f2"/>
                  <a:pt x="f111" y="f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  <p:sp>
        <p:nvSpPr>
          <p:cNvPr id="17" name="Google Shape;256;p15">
            <a:extLst>
              <a:ext uri="{FF2B5EF4-FFF2-40B4-BE49-F238E27FC236}">
                <a16:creationId xmlns:a16="http://schemas.microsoft.com/office/drawing/2014/main" id="{E943BB97-AAA9-499C-8F31-8640A4A8E9C5}"/>
              </a:ext>
            </a:extLst>
          </p:cNvPr>
          <p:cNvSpPr/>
          <p:nvPr/>
        </p:nvSpPr>
        <p:spPr>
          <a:xfrm>
            <a:off x="1033052" y="452253"/>
            <a:ext cx="406121" cy="429996"/>
          </a:xfrm>
          <a:custGeom>
            <a:avLst/>
            <a:gdLst>
              <a:gd name="f0" fmla="val w"/>
              <a:gd name="f1" fmla="val h"/>
              <a:gd name="f2" fmla="val 0"/>
              <a:gd name="f3" fmla="val 4874"/>
              <a:gd name="f4" fmla="val 5160"/>
              <a:gd name="f5" fmla="val 2437"/>
              <a:gd name="f6" fmla="val 1"/>
              <a:gd name="f7" fmla="val 1895"/>
              <a:gd name="f8" fmla="val 1536"/>
              <a:gd name="f9" fmla="val 537"/>
              <a:gd name="f10" fmla="val 1030"/>
              <a:gd name="f11" fmla="val 1609"/>
              <a:gd name="f12" fmla="val 1981"/>
              <a:gd name="f13" fmla="val 2395"/>
              <a:gd name="f14" fmla="val 1542"/>
              <a:gd name="f15" fmla="val 2791"/>
              <a:gd name="f16" fmla="val 640"/>
              <a:gd name="f17" fmla="val 4185"/>
              <a:gd name="f18" fmla="val 1932"/>
              <a:gd name="f19" fmla="val 3327"/>
              <a:gd name="f20" fmla="val 2937"/>
              <a:gd name="f21" fmla="val 4228"/>
              <a:gd name="f22" fmla="val 3332"/>
              <a:gd name="f23" fmla="val 4873"/>
              <a:gd name="f24" fmla="val 3259"/>
              <a:gd name="f25" fmla="val 4331"/>
              <a:gd name="f26" fmla="val 2973"/>
              <a:gd name="f27" fmla="*/ f0 1 4874"/>
              <a:gd name="f28" fmla="*/ f1 1 5160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4874"/>
              <a:gd name="f35" fmla="*/ f32 1 5160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4874" h="516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5" y="f4"/>
                </a:lnTo>
                <a:lnTo>
                  <a:pt x="f20" y="f19"/>
                </a:lnTo>
                <a:lnTo>
                  <a:pt x="f21" y="f17"/>
                </a:lnTo>
                <a:lnTo>
                  <a:pt x="f22" y="f15"/>
                </a:lnTo>
                <a:lnTo>
                  <a:pt x="f23" y="f13"/>
                </a:lnTo>
                <a:lnTo>
                  <a:pt x="f24" y="f12"/>
                </a:lnTo>
                <a:lnTo>
                  <a:pt x="f25" y="f10"/>
                </a:lnTo>
                <a:lnTo>
                  <a:pt x="f25" y="f10"/>
                </a:lnTo>
                <a:lnTo>
                  <a:pt x="f26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2;p41">
            <a:extLst>
              <a:ext uri="{FF2B5EF4-FFF2-40B4-BE49-F238E27FC236}">
                <a16:creationId xmlns:a16="http://schemas.microsoft.com/office/drawing/2014/main" id="{11A3AE78-B0DE-4E7E-B7E8-0C5F6DC3A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381003"/>
            <a:ext cx="7711199" cy="484202"/>
          </a:xfrm>
        </p:spPr>
        <p:txBody>
          <a:bodyPr lIns="91421" tIns="91421" rIns="91421" bIns="91421" anchor="t"/>
          <a:lstStyle/>
          <a:p>
            <a:pPr lvl="0">
              <a:lnSpc>
                <a:spcPct val="90000"/>
              </a:lnSpc>
            </a:pPr>
            <a:r>
              <a:rPr lang="fa-IR" sz="3200" dirty="0">
                <a:solidFill>
                  <a:srgbClr val="6EB0A1"/>
                </a:solidFill>
                <a:cs typeface="B Nazanin" panose="00000400000000000000" pitchFamily="2" charset="-78"/>
              </a:rPr>
              <a:t>فعالیت های هفته</a:t>
            </a:r>
            <a:endParaRPr lang="es-ES" sz="3200" dirty="0">
              <a:solidFill>
                <a:srgbClr val="6EB0A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Google Shape;943;p41">
            <a:extLst>
              <a:ext uri="{FF2B5EF4-FFF2-40B4-BE49-F238E27FC236}">
                <a16:creationId xmlns:a16="http://schemas.microsoft.com/office/drawing/2014/main" id="{8A71CAB5-C2C2-4E9A-925F-D0B9F4EDFD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843247"/>
            <a:ext cx="2053495" cy="428396"/>
          </a:xfrm>
        </p:spPr>
        <p:txBody>
          <a:bodyPr lIns="0" tIns="0" rIns="0" bIns="0" anchor="ctr" anchorCtr="1"/>
          <a:lstStyle/>
          <a:p>
            <a:pPr lvl="0" algn="ctr">
              <a:lnSpc>
                <a:spcPct val="100000"/>
              </a:lnSpc>
            </a:pPr>
            <a:r>
              <a:rPr lang="fa-IR" sz="2000" dirty="0">
                <a:solidFill>
                  <a:srgbClr val="212950"/>
                </a:solidFill>
                <a:cs typeface="B Nazanin" panose="00000400000000000000" pitchFamily="2" charset="-78"/>
              </a:rPr>
              <a:t>عنوان در اینجا</a:t>
            </a:r>
            <a:endParaRPr lang="es-ES" sz="2000" dirty="0">
              <a:solidFill>
                <a:srgbClr val="21295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Google Shape;944;p41">
            <a:extLst>
              <a:ext uri="{FF2B5EF4-FFF2-40B4-BE49-F238E27FC236}">
                <a16:creationId xmlns:a16="http://schemas.microsoft.com/office/drawing/2014/main" id="{9507AA60-43C0-4455-BBE2-1ABF830DEFF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2355649"/>
            <a:ext cx="2053495" cy="538197"/>
          </a:xfrm>
        </p:spPr>
        <p:txBody>
          <a:bodyPr lIns="0" tIns="0" rIns="0" bIns="0" anchor="ctr"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s-ES" dirty="0">
              <a:cs typeface="B Nazanin" panose="00000400000000000000" pitchFamily="2" charset="-78"/>
            </a:endParaRPr>
          </a:p>
        </p:txBody>
      </p:sp>
      <p:sp>
        <p:nvSpPr>
          <p:cNvPr id="5" name="Google Shape;945;p41">
            <a:extLst>
              <a:ext uri="{FF2B5EF4-FFF2-40B4-BE49-F238E27FC236}">
                <a16:creationId xmlns:a16="http://schemas.microsoft.com/office/drawing/2014/main" id="{AB10F951-E136-46E3-A695-FF36F03471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58094" y="1843247"/>
            <a:ext cx="2053495" cy="429301"/>
          </a:xfrm>
        </p:spPr>
        <p:txBody>
          <a:bodyPr lIns="0" tIns="0" rIns="0" bIns="0" anchor="ctr" anchorCtr="1"/>
          <a:lstStyle/>
          <a:p>
            <a:pPr lvl="0" algn="ctr">
              <a:lnSpc>
                <a:spcPct val="100000"/>
              </a:lnSpc>
            </a:pPr>
            <a:r>
              <a:rPr lang="fa-IR" sz="2000" dirty="0">
                <a:solidFill>
                  <a:srgbClr val="212950"/>
                </a:solidFill>
                <a:cs typeface="B Nazanin" panose="00000400000000000000" pitchFamily="2" charset="-78"/>
              </a:rPr>
              <a:t>عنوان در اینجا</a:t>
            </a:r>
            <a:endParaRPr lang="es-ES" sz="2000" dirty="0">
              <a:solidFill>
                <a:srgbClr val="21295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Google Shape;946;p41">
            <a:extLst>
              <a:ext uri="{FF2B5EF4-FFF2-40B4-BE49-F238E27FC236}">
                <a16:creationId xmlns:a16="http://schemas.microsoft.com/office/drawing/2014/main" id="{BB1F38BD-1504-4FBB-B509-EDC018B7945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58094" y="2355649"/>
            <a:ext cx="2053495" cy="538197"/>
          </a:xfrm>
        </p:spPr>
        <p:txBody>
          <a:bodyPr lIns="0" tIns="0" rIns="0" bIns="0" anchor="ctr"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s-ES" dirty="0">
              <a:cs typeface="B Nazanin" panose="00000400000000000000" pitchFamily="2" charset="-78"/>
            </a:endParaRPr>
          </a:p>
        </p:txBody>
      </p:sp>
      <p:sp>
        <p:nvSpPr>
          <p:cNvPr id="7" name="Google Shape;947;p41">
            <a:extLst>
              <a:ext uri="{FF2B5EF4-FFF2-40B4-BE49-F238E27FC236}">
                <a16:creationId xmlns:a16="http://schemas.microsoft.com/office/drawing/2014/main" id="{0D5785A7-F654-4904-A6E7-634EA230FB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95203" y="1843247"/>
            <a:ext cx="2053495" cy="429301"/>
          </a:xfrm>
        </p:spPr>
        <p:txBody>
          <a:bodyPr lIns="0" tIns="0" rIns="0" bIns="0" anchor="ctr" anchorCtr="1"/>
          <a:lstStyle/>
          <a:p>
            <a:pPr lvl="0" algn="ctr">
              <a:lnSpc>
                <a:spcPct val="100000"/>
              </a:lnSpc>
            </a:pPr>
            <a:r>
              <a:rPr lang="fa-IR" sz="2000" dirty="0">
                <a:solidFill>
                  <a:srgbClr val="212950"/>
                </a:solidFill>
                <a:cs typeface="B Nazanin" panose="00000400000000000000" pitchFamily="2" charset="-78"/>
              </a:rPr>
              <a:t>عنوان در اینجا</a:t>
            </a:r>
            <a:endParaRPr lang="es-ES" sz="2000" dirty="0">
              <a:solidFill>
                <a:srgbClr val="21295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Google Shape;948;p41">
            <a:extLst>
              <a:ext uri="{FF2B5EF4-FFF2-40B4-BE49-F238E27FC236}">
                <a16:creationId xmlns:a16="http://schemas.microsoft.com/office/drawing/2014/main" id="{438D7EBA-BE07-428F-BB30-30F009678BF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95203" y="2355649"/>
            <a:ext cx="2053495" cy="538197"/>
          </a:xfrm>
        </p:spPr>
        <p:txBody>
          <a:bodyPr lIns="0" tIns="0" rIns="0" bIns="0" anchor="ctr"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s-ES" dirty="0">
              <a:cs typeface="B Nazanin" panose="00000400000000000000" pitchFamily="2" charset="-78"/>
            </a:endParaRPr>
          </a:p>
        </p:txBody>
      </p:sp>
      <p:sp>
        <p:nvSpPr>
          <p:cNvPr id="9" name="Google Shape;949;p41">
            <a:extLst>
              <a:ext uri="{FF2B5EF4-FFF2-40B4-BE49-F238E27FC236}">
                <a16:creationId xmlns:a16="http://schemas.microsoft.com/office/drawing/2014/main" id="{5B250487-6E07-47C6-B343-A7C7E2FF4D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39604" y="3426128"/>
            <a:ext cx="2053495" cy="429301"/>
          </a:xfrm>
        </p:spPr>
        <p:txBody>
          <a:bodyPr lIns="0" tIns="0" rIns="0" bIns="0" anchor="ctr" anchorCtr="1"/>
          <a:lstStyle/>
          <a:p>
            <a:pPr lvl="0" algn="ctr">
              <a:lnSpc>
                <a:spcPct val="100000"/>
              </a:lnSpc>
            </a:pPr>
            <a:r>
              <a:rPr lang="fa-IR" sz="2000" dirty="0">
                <a:solidFill>
                  <a:srgbClr val="212950"/>
                </a:solidFill>
                <a:cs typeface="B Nazanin" panose="00000400000000000000" pitchFamily="2" charset="-78"/>
              </a:rPr>
              <a:t>عنوان در اینجا</a:t>
            </a:r>
            <a:endParaRPr lang="es-ES" sz="2000" dirty="0">
              <a:solidFill>
                <a:srgbClr val="21295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Google Shape;950;p41">
            <a:extLst>
              <a:ext uri="{FF2B5EF4-FFF2-40B4-BE49-F238E27FC236}">
                <a16:creationId xmlns:a16="http://schemas.microsoft.com/office/drawing/2014/main" id="{062E9944-9682-4C29-9ADB-62D1188D535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39604" y="3938531"/>
            <a:ext cx="2053495" cy="538197"/>
          </a:xfrm>
        </p:spPr>
        <p:txBody>
          <a:bodyPr lIns="0" tIns="0" rIns="0" bIns="0" anchor="ctr"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s-ES" dirty="0">
              <a:cs typeface="B Nazanin" panose="00000400000000000000" pitchFamily="2" charset="-78"/>
            </a:endParaRPr>
          </a:p>
        </p:txBody>
      </p:sp>
      <p:sp>
        <p:nvSpPr>
          <p:cNvPr id="11" name="Google Shape;951;p41">
            <a:extLst>
              <a:ext uri="{FF2B5EF4-FFF2-40B4-BE49-F238E27FC236}">
                <a16:creationId xmlns:a16="http://schemas.microsoft.com/office/drawing/2014/main" id="{79609260-AF93-40CA-9346-FC2BCD1D92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75424" y="3426723"/>
            <a:ext cx="2053495" cy="429301"/>
          </a:xfrm>
        </p:spPr>
        <p:txBody>
          <a:bodyPr lIns="0" tIns="0" rIns="0" bIns="0" anchor="ctr" anchorCtr="1"/>
          <a:lstStyle/>
          <a:p>
            <a:pPr lvl="0" algn="ctr">
              <a:lnSpc>
                <a:spcPct val="100000"/>
              </a:lnSpc>
            </a:pPr>
            <a:r>
              <a:rPr lang="fa-IR" sz="2000" dirty="0">
                <a:solidFill>
                  <a:srgbClr val="212950"/>
                </a:solidFill>
                <a:cs typeface="B Nazanin" panose="00000400000000000000" pitchFamily="2" charset="-78"/>
              </a:rPr>
              <a:t>عنوان در اینجا</a:t>
            </a:r>
            <a:endParaRPr lang="es-ES" sz="2000" dirty="0">
              <a:solidFill>
                <a:srgbClr val="21295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Google Shape;952;p41">
            <a:extLst>
              <a:ext uri="{FF2B5EF4-FFF2-40B4-BE49-F238E27FC236}">
                <a16:creationId xmlns:a16="http://schemas.microsoft.com/office/drawing/2014/main" id="{9B12491C-ACFB-4833-9F7C-5CE10EFC4D7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75424" y="3939125"/>
            <a:ext cx="2053495" cy="538197"/>
          </a:xfrm>
        </p:spPr>
        <p:txBody>
          <a:bodyPr lIns="0" tIns="0" rIns="0" bIns="0" anchor="ctr" anchorCtr="1"/>
          <a:lstStyle/>
          <a:p>
            <a:pPr marL="0" lvl="0" indent="0" algn="ctr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s-ES" dirty="0">
              <a:cs typeface="B Nazanin" panose="00000400000000000000" pitchFamily="2" charset="-78"/>
            </a:endParaRPr>
          </a:p>
        </p:txBody>
      </p:sp>
      <p:pic>
        <p:nvPicPr>
          <p:cNvPr id="13" name="Imagen 1">
            <a:extLst>
              <a:ext uri="{FF2B5EF4-FFF2-40B4-BE49-F238E27FC236}">
                <a16:creationId xmlns:a16="http://schemas.microsoft.com/office/drawing/2014/main" id="{4A5040B1-76CB-470B-9FCD-92C2839C0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23" y="1179612"/>
            <a:ext cx="710845" cy="7162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F4D7E00B-12DF-4A61-93BD-9EC9237B2718}"/>
              </a:ext>
            </a:extLst>
          </p:cNvPr>
          <p:cNvSpPr/>
          <p:nvPr/>
        </p:nvSpPr>
        <p:spPr>
          <a:xfrm>
            <a:off x="4206596" y="1178314"/>
            <a:ext cx="712783" cy="717547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790"/>
              <a:gd name="f8" fmla="val 795"/>
              <a:gd name="f9" fmla="val 689"/>
              <a:gd name="f10" fmla="val 591"/>
              <a:gd name="f11" fmla="val 489"/>
              <a:gd name="f12" fmla="val 481"/>
              <a:gd name="f13" fmla="val 724"/>
              <a:gd name="f14" fmla="val 474"/>
              <a:gd name="f15" fmla="val 653"/>
              <a:gd name="f16" fmla="val 465"/>
              <a:gd name="f17" fmla="val 581"/>
              <a:gd name="f18" fmla="val 418"/>
              <a:gd name="f19" fmla="val 372"/>
              <a:gd name="f20" fmla="val 323"/>
              <a:gd name="f21" fmla="val 315"/>
              <a:gd name="f22" fmla="val 652"/>
              <a:gd name="f23" fmla="val 307"/>
              <a:gd name="f24" fmla="val 723"/>
              <a:gd name="f25" fmla="val 299"/>
              <a:gd name="f26" fmla="val 199"/>
              <a:gd name="f27" fmla="val 100"/>
              <a:gd name="f28" fmla="val 791"/>
              <a:gd name="f29" fmla="val 786"/>
              <a:gd name="f30" fmla="val 2"/>
              <a:gd name="f31" fmla="val 782"/>
              <a:gd name="f32" fmla="val 33"/>
              <a:gd name="f33" fmla="val 690"/>
              <a:gd name="f34" fmla="val 64"/>
              <a:gd name="f35" fmla="val 598"/>
              <a:gd name="f36" fmla="val 96"/>
              <a:gd name="f37" fmla="val 506"/>
              <a:gd name="f38" fmla="val 494"/>
              <a:gd name="f39" fmla="val 109"/>
              <a:gd name="f40" fmla="val 119"/>
              <a:gd name="f41" fmla="val 472"/>
              <a:gd name="f42" fmla="val 202"/>
              <a:gd name="f43" fmla="val 393"/>
              <a:gd name="f44" fmla="val 286"/>
              <a:gd name="f45" fmla="val 314"/>
              <a:gd name="f46" fmla="val 371"/>
              <a:gd name="f47" fmla="val 235"/>
              <a:gd name="f48" fmla="val 381"/>
              <a:gd name="f49" fmla="val 226"/>
              <a:gd name="f50" fmla="val 385"/>
              <a:gd name="f51" fmla="val 216"/>
              <a:gd name="f52" fmla="val 384"/>
              <a:gd name="f53" fmla="val 136"/>
              <a:gd name="f54" fmla="val 69"/>
              <a:gd name="f55" fmla="val 1"/>
              <a:gd name="f56" fmla="val 391"/>
              <a:gd name="f57" fmla="val 396"/>
              <a:gd name="f58" fmla="val 401"/>
              <a:gd name="f59" fmla="val 403"/>
              <a:gd name="f60" fmla="val 3"/>
              <a:gd name="f61" fmla="val 36"/>
              <a:gd name="f62" fmla="val 433"/>
              <a:gd name="f63" fmla="val 29"/>
              <a:gd name="f64" fmla="val 451"/>
              <a:gd name="f65" fmla="val 497"/>
              <a:gd name="f66" fmla="val 53"/>
              <a:gd name="f67" fmla="val 544"/>
              <a:gd name="f68" fmla="val 67"/>
              <a:gd name="f69" fmla="val 87"/>
              <a:gd name="f70" fmla="val 529"/>
              <a:gd name="f71" fmla="val 108"/>
              <a:gd name="f72" fmla="val 467"/>
              <a:gd name="f73" fmla="val 128"/>
              <a:gd name="f74" fmla="val 404"/>
              <a:gd name="f75" fmla="val 149"/>
              <a:gd name="f76" fmla="val 171"/>
              <a:gd name="f77" fmla="val 192"/>
              <a:gd name="f78" fmla="val 405"/>
              <a:gd name="f79" fmla="val 212"/>
              <a:gd name="f80" fmla="val 220"/>
              <a:gd name="f81" fmla="val 411"/>
              <a:gd name="f82" fmla="val 228"/>
              <a:gd name="f83" fmla="val 417"/>
              <a:gd name="f84" fmla="val 233"/>
              <a:gd name="f85" fmla="val 502"/>
              <a:gd name="f86" fmla="val 587"/>
              <a:gd name="f87" fmla="val 671"/>
              <a:gd name="f88" fmla="val 473"/>
              <a:gd name="f89" fmla="val 681"/>
              <a:gd name="f90" fmla="val 482"/>
              <a:gd name="f91" fmla="val 688"/>
              <a:gd name="f92" fmla="val 692"/>
              <a:gd name="f93" fmla="val 725"/>
              <a:gd name="f94" fmla="val 756"/>
              <a:gd name="f95" fmla="val 691"/>
              <a:gd name="f96" fmla="val 787"/>
              <a:gd name="f97" fmla="val 784"/>
              <a:gd name="f98" fmla="val 788"/>
              <a:gd name="f99" fmla="val 789"/>
              <a:gd name="f100" fmla="val 312"/>
              <a:gd name="f101" fmla="val 488"/>
              <a:gd name="f102" fmla="val 329"/>
              <a:gd name="f103" fmla="val 503"/>
              <a:gd name="f104" fmla="val 344"/>
              <a:gd name="f105" fmla="val 517"/>
              <a:gd name="f106" fmla="val 531"/>
              <a:gd name="f107" fmla="val 387"/>
              <a:gd name="f108" fmla="val 554"/>
              <a:gd name="f109" fmla="val 428"/>
              <a:gd name="f110" fmla="val 444"/>
              <a:gd name="f111" fmla="val 460"/>
              <a:gd name="f112" fmla="val 477"/>
              <a:gd name="f113" fmla="val 421"/>
              <a:gd name="f114" fmla="val 368"/>
              <a:gd name="f115" fmla="val 672"/>
              <a:gd name="f116" fmla="val 617"/>
              <a:gd name="f117" fmla="val 563"/>
              <a:gd name="f118" fmla="val 509"/>
              <a:gd name="f119" fmla="val 526"/>
              <a:gd name="f120" fmla="val 504"/>
              <a:gd name="f121" fmla="val 542"/>
              <a:gd name="f122" fmla="val 519"/>
              <a:gd name="f123" fmla="val 559"/>
              <a:gd name="f124" fmla="val 533"/>
              <a:gd name="f125" fmla="val 583"/>
              <a:gd name="f126" fmla="val 553"/>
              <a:gd name="f127" fmla="val 597"/>
              <a:gd name="f128" fmla="val 621"/>
              <a:gd name="f129" fmla="val 638"/>
              <a:gd name="f130" fmla="val 520"/>
              <a:gd name="f131" fmla="val 654"/>
              <a:gd name="f132" fmla="val 505"/>
              <a:gd name="f133" fmla="val 116"/>
              <a:gd name="f134" fmla="val 135"/>
              <a:gd name="f135" fmla="val 151"/>
              <a:gd name="f136" fmla="val 169"/>
              <a:gd name="f137" fmla="val 534"/>
              <a:gd name="f138" fmla="val 191"/>
              <a:gd name="f139" fmla="val 552"/>
              <a:gd name="f140" fmla="val 205"/>
              <a:gd name="f141" fmla="val 227"/>
              <a:gd name="f142" fmla="val 535"/>
              <a:gd name="f143" fmla="val 245"/>
              <a:gd name="f144" fmla="val 262"/>
              <a:gd name="f145" fmla="val 280"/>
              <a:gd name="f146" fmla="val 225"/>
              <a:gd name="f147" fmla="val 172"/>
              <a:gd name="f148" fmla="+- 0 0 -90"/>
              <a:gd name="f149" fmla="*/ f4 1 790"/>
              <a:gd name="f150" fmla="*/ f5 1 795"/>
              <a:gd name="f151" fmla="val f6"/>
              <a:gd name="f152" fmla="val f7"/>
              <a:gd name="f153" fmla="val f8"/>
              <a:gd name="f154" fmla="*/ f148 f0 1"/>
              <a:gd name="f155" fmla="+- f153 0 f151"/>
              <a:gd name="f156" fmla="+- f152 0 f151"/>
              <a:gd name="f157" fmla="*/ f154 1 f3"/>
              <a:gd name="f158" fmla="*/ f156 1 790"/>
              <a:gd name="f159" fmla="*/ f155 1 795"/>
              <a:gd name="f160" fmla="*/ 790 f156 1"/>
              <a:gd name="f161" fmla="*/ 795 f155 1"/>
              <a:gd name="f162" fmla="*/ 489 f156 1"/>
              <a:gd name="f163" fmla="*/ 465 f156 1"/>
              <a:gd name="f164" fmla="*/ 581 f155 1"/>
              <a:gd name="f165" fmla="*/ 323 f156 1"/>
              <a:gd name="f166" fmla="*/ 299 f156 1"/>
              <a:gd name="f167" fmla="*/ 0 f156 1"/>
              <a:gd name="f168" fmla="*/ 2 f156 1"/>
              <a:gd name="f169" fmla="*/ 782 f155 1"/>
              <a:gd name="f170" fmla="*/ 96 f156 1"/>
              <a:gd name="f171" fmla="*/ 506 f155 1"/>
              <a:gd name="f172" fmla="*/ 119 f156 1"/>
              <a:gd name="f173" fmla="*/ 472 f155 1"/>
              <a:gd name="f174" fmla="*/ 371 f156 1"/>
              <a:gd name="f175" fmla="*/ 235 f155 1"/>
              <a:gd name="f176" fmla="*/ 384 f156 1"/>
              <a:gd name="f177" fmla="*/ 202 f155 1"/>
              <a:gd name="f178" fmla="*/ 1 f155 1"/>
              <a:gd name="f179" fmla="*/ 401 f156 1"/>
              <a:gd name="f180" fmla="*/ 0 f155 1"/>
              <a:gd name="f181" fmla="*/ 403 f156 1"/>
              <a:gd name="f182" fmla="*/ 3 f155 1"/>
              <a:gd name="f183" fmla="*/ 451 f156 1"/>
              <a:gd name="f184" fmla="*/ 36 f155 1"/>
              <a:gd name="f185" fmla="*/ 591 f156 1"/>
              <a:gd name="f186" fmla="*/ 87 f155 1"/>
              <a:gd name="f187" fmla="*/ 404 f156 1"/>
              <a:gd name="f188" fmla="*/ 149 f155 1"/>
              <a:gd name="f189" fmla="*/ 405 f156 1"/>
              <a:gd name="f190" fmla="*/ 212 f155 1"/>
              <a:gd name="f191" fmla="*/ 417 f156 1"/>
              <a:gd name="f192" fmla="*/ 233 f155 1"/>
              <a:gd name="f193" fmla="*/ 671 f156 1"/>
              <a:gd name="f194" fmla="*/ 473 f155 1"/>
              <a:gd name="f195" fmla="*/ 692 f156 1"/>
              <a:gd name="f196" fmla="*/ 787 f156 1"/>
              <a:gd name="f197" fmla="*/ 784 f155 1"/>
              <a:gd name="f198" fmla="*/ 312 f156 1"/>
              <a:gd name="f199" fmla="*/ 488 f155 1"/>
              <a:gd name="f200" fmla="*/ 360 f156 1"/>
              <a:gd name="f201" fmla="*/ 531 f155 1"/>
              <a:gd name="f202" fmla="*/ 428 f156 1"/>
              <a:gd name="f203" fmla="*/ 477 f156 1"/>
              <a:gd name="f204" fmla="*/ 672 f156 1"/>
              <a:gd name="f205" fmla="*/ 489 f155 1"/>
              <a:gd name="f206" fmla="*/ 509 f156 1"/>
              <a:gd name="f207" fmla="*/ 559 f156 1"/>
              <a:gd name="f208" fmla="*/ 533 f155 1"/>
              <a:gd name="f209" fmla="*/ 621 f156 1"/>
              <a:gd name="f210" fmla="*/ 116 f156 1"/>
              <a:gd name="f211" fmla="*/ 169 f156 1"/>
              <a:gd name="f212" fmla="*/ 534 f155 1"/>
              <a:gd name="f213" fmla="*/ 227 f156 1"/>
              <a:gd name="f214" fmla="*/ 535 f155 1"/>
              <a:gd name="f215" fmla="*/ 280 f156 1"/>
              <a:gd name="f216" fmla="+- f157 0 f1"/>
              <a:gd name="f217" fmla="*/ f160 1 790"/>
              <a:gd name="f218" fmla="*/ f161 1 795"/>
              <a:gd name="f219" fmla="*/ f162 1 790"/>
              <a:gd name="f220" fmla="*/ f163 1 790"/>
              <a:gd name="f221" fmla="*/ f164 1 795"/>
              <a:gd name="f222" fmla="*/ f165 1 790"/>
              <a:gd name="f223" fmla="*/ f166 1 790"/>
              <a:gd name="f224" fmla="*/ f167 1 790"/>
              <a:gd name="f225" fmla="*/ f168 1 790"/>
              <a:gd name="f226" fmla="*/ f169 1 795"/>
              <a:gd name="f227" fmla="*/ f170 1 790"/>
              <a:gd name="f228" fmla="*/ f171 1 795"/>
              <a:gd name="f229" fmla="*/ f172 1 790"/>
              <a:gd name="f230" fmla="*/ f173 1 795"/>
              <a:gd name="f231" fmla="*/ f174 1 790"/>
              <a:gd name="f232" fmla="*/ f175 1 795"/>
              <a:gd name="f233" fmla="*/ f176 1 790"/>
              <a:gd name="f234" fmla="*/ f177 1 795"/>
              <a:gd name="f235" fmla="*/ f178 1 795"/>
              <a:gd name="f236" fmla="*/ f179 1 790"/>
              <a:gd name="f237" fmla="*/ f180 1 795"/>
              <a:gd name="f238" fmla="*/ f181 1 790"/>
              <a:gd name="f239" fmla="*/ f182 1 795"/>
              <a:gd name="f240" fmla="*/ f183 1 790"/>
              <a:gd name="f241" fmla="*/ f184 1 795"/>
              <a:gd name="f242" fmla="*/ f185 1 790"/>
              <a:gd name="f243" fmla="*/ f186 1 795"/>
              <a:gd name="f244" fmla="*/ f187 1 790"/>
              <a:gd name="f245" fmla="*/ f188 1 795"/>
              <a:gd name="f246" fmla="*/ f189 1 790"/>
              <a:gd name="f247" fmla="*/ f190 1 795"/>
              <a:gd name="f248" fmla="*/ f191 1 790"/>
              <a:gd name="f249" fmla="*/ f192 1 795"/>
              <a:gd name="f250" fmla="*/ f193 1 790"/>
              <a:gd name="f251" fmla="*/ f194 1 795"/>
              <a:gd name="f252" fmla="*/ f195 1 790"/>
              <a:gd name="f253" fmla="*/ f196 1 790"/>
              <a:gd name="f254" fmla="*/ f197 1 795"/>
              <a:gd name="f255" fmla="*/ f198 1 790"/>
              <a:gd name="f256" fmla="*/ f199 1 795"/>
              <a:gd name="f257" fmla="*/ f200 1 790"/>
              <a:gd name="f258" fmla="*/ f201 1 795"/>
              <a:gd name="f259" fmla="*/ f202 1 790"/>
              <a:gd name="f260" fmla="*/ f203 1 790"/>
              <a:gd name="f261" fmla="*/ f204 1 790"/>
              <a:gd name="f262" fmla="*/ f205 1 795"/>
              <a:gd name="f263" fmla="*/ f206 1 790"/>
              <a:gd name="f264" fmla="*/ f207 1 790"/>
              <a:gd name="f265" fmla="*/ f208 1 795"/>
              <a:gd name="f266" fmla="*/ f209 1 790"/>
              <a:gd name="f267" fmla="*/ f210 1 790"/>
              <a:gd name="f268" fmla="*/ f211 1 790"/>
              <a:gd name="f269" fmla="*/ f212 1 795"/>
              <a:gd name="f270" fmla="*/ f213 1 790"/>
              <a:gd name="f271" fmla="*/ f214 1 795"/>
              <a:gd name="f272" fmla="*/ f215 1 790"/>
              <a:gd name="f273" fmla="*/ 0 1 f158"/>
              <a:gd name="f274" fmla="*/ f152 1 f158"/>
              <a:gd name="f275" fmla="*/ 0 1 f159"/>
              <a:gd name="f276" fmla="*/ f153 1 f159"/>
              <a:gd name="f277" fmla="*/ f217 1 f158"/>
              <a:gd name="f278" fmla="*/ f218 1 f159"/>
              <a:gd name="f279" fmla="*/ f219 1 f158"/>
              <a:gd name="f280" fmla="*/ f220 1 f158"/>
              <a:gd name="f281" fmla="*/ f221 1 f159"/>
              <a:gd name="f282" fmla="*/ f222 1 f158"/>
              <a:gd name="f283" fmla="*/ f223 1 f158"/>
              <a:gd name="f284" fmla="*/ f224 1 f158"/>
              <a:gd name="f285" fmla="*/ f225 1 f158"/>
              <a:gd name="f286" fmla="*/ f226 1 f159"/>
              <a:gd name="f287" fmla="*/ f227 1 f158"/>
              <a:gd name="f288" fmla="*/ f228 1 f159"/>
              <a:gd name="f289" fmla="*/ f229 1 f158"/>
              <a:gd name="f290" fmla="*/ f230 1 f159"/>
              <a:gd name="f291" fmla="*/ f231 1 f158"/>
              <a:gd name="f292" fmla="*/ f232 1 f159"/>
              <a:gd name="f293" fmla="*/ f233 1 f158"/>
              <a:gd name="f294" fmla="*/ f234 1 f159"/>
              <a:gd name="f295" fmla="*/ f235 1 f159"/>
              <a:gd name="f296" fmla="*/ f236 1 f158"/>
              <a:gd name="f297" fmla="*/ f237 1 f159"/>
              <a:gd name="f298" fmla="*/ f238 1 f158"/>
              <a:gd name="f299" fmla="*/ f239 1 f159"/>
              <a:gd name="f300" fmla="*/ f240 1 f158"/>
              <a:gd name="f301" fmla="*/ f241 1 f159"/>
              <a:gd name="f302" fmla="*/ f242 1 f158"/>
              <a:gd name="f303" fmla="*/ f243 1 f159"/>
              <a:gd name="f304" fmla="*/ f244 1 f158"/>
              <a:gd name="f305" fmla="*/ f245 1 f159"/>
              <a:gd name="f306" fmla="*/ f246 1 f158"/>
              <a:gd name="f307" fmla="*/ f247 1 f159"/>
              <a:gd name="f308" fmla="*/ f248 1 f158"/>
              <a:gd name="f309" fmla="*/ f249 1 f159"/>
              <a:gd name="f310" fmla="*/ f250 1 f158"/>
              <a:gd name="f311" fmla="*/ f251 1 f159"/>
              <a:gd name="f312" fmla="*/ f252 1 f158"/>
              <a:gd name="f313" fmla="*/ f253 1 f158"/>
              <a:gd name="f314" fmla="*/ f254 1 f159"/>
              <a:gd name="f315" fmla="*/ f255 1 f158"/>
              <a:gd name="f316" fmla="*/ f256 1 f159"/>
              <a:gd name="f317" fmla="*/ f257 1 f158"/>
              <a:gd name="f318" fmla="*/ f258 1 f159"/>
              <a:gd name="f319" fmla="*/ f259 1 f158"/>
              <a:gd name="f320" fmla="*/ f260 1 f158"/>
              <a:gd name="f321" fmla="*/ f261 1 f158"/>
              <a:gd name="f322" fmla="*/ f262 1 f159"/>
              <a:gd name="f323" fmla="*/ f263 1 f158"/>
              <a:gd name="f324" fmla="*/ f264 1 f158"/>
              <a:gd name="f325" fmla="*/ f265 1 f159"/>
              <a:gd name="f326" fmla="*/ f266 1 f158"/>
              <a:gd name="f327" fmla="*/ f267 1 f158"/>
              <a:gd name="f328" fmla="*/ f268 1 f158"/>
              <a:gd name="f329" fmla="*/ f269 1 f159"/>
              <a:gd name="f330" fmla="*/ f270 1 f158"/>
              <a:gd name="f331" fmla="*/ f271 1 f159"/>
              <a:gd name="f332" fmla="*/ f272 1 f158"/>
              <a:gd name="f333" fmla="*/ f273 f149 1"/>
              <a:gd name="f334" fmla="*/ f274 f149 1"/>
              <a:gd name="f335" fmla="*/ f276 f150 1"/>
              <a:gd name="f336" fmla="*/ f275 f150 1"/>
              <a:gd name="f337" fmla="*/ f277 f149 1"/>
              <a:gd name="f338" fmla="*/ f278 f150 1"/>
              <a:gd name="f339" fmla="*/ f279 f149 1"/>
              <a:gd name="f340" fmla="*/ f280 f149 1"/>
              <a:gd name="f341" fmla="*/ f281 f150 1"/>
              <a:gd name="f342" fmla="*/ f282 f149 1"/>
              <a:gd name="f343" fmla="*/ f283 f149 1"/>
              <a:gd name="f344" fmla="*/ f284 f149 1"/>
              <a:gd name="f345" fmla="*/ f285 f149 1"/>
              <a:gd name="f346" fmla="*/ f286 f150 1"/>
              <a:gd name="f347" fmla="*/ f287 f149 1"/>
              <a:gd name="f348" fmla="*/ f288 f150 1"/>
              <a:gd name="f349" fmla="*/ f289 f149 1"/>
              <a:gd name="f350" fmla="*/ f290 f150 1"/>
              <a:gd name="f351" fmla="*/ f291 f149 1"/>
              <a:gd name="f352" fmla="*/ f292 f150 1"/>
              <a:gd name="f353" fmla="*/ f293 f149 1"/>
              <a:gd name="f354" fmla="*/ f294 f150 1"/>
              <a:gd name="f355" fmla="*/ f295 f150 1"/>
              <a:gd name="f356" fmla="*/ f296 f149 1"/>
              <a:gd name="f357" fmla="*/ f297 f150 1"/>
              <a:gd name="f358" fmla="*/ f298 f149 1"/>
              <a:gd name="f359" fmla="*/ f299 f150 1"/>
              <a:gd name="f360" fmla="*/ f300 f149 1"/>
              <a:gd name="f361" fmla="*/ f301 f150 1"/>
              <a:gd name="f362" fmla="*/ f302 f149 1"/>
              <a:gd name="f363" fmla="*/ f303 f150 1"/>
              <a:gd name="f364" fmla="*/ f304 f149 1"/>
              <a:gd name="f365" fmla="*/ f305 f150 1"/>
              <a:gd name="f366" fmla="*/ f306 f149 1"/>
              <a:gd name="f367" fmla="*/ f307 f150 1"/>
              <a:gd name="f368" fmla="*/ f308 f149 1"/>
              <a:gd name="f369" fmla="*/ f309 f150 1"/>
              <a:gd name="f370" fmla="*/ f310 f149 1"/>
              <a:gd name="f371" fmla="*/ f311 f150 1"/>
              <a:gd name="f372" fmla="*/ f312 f149 1"/>
              <a:gd name="f373" fmla="*/ f313 f149 1"/>
              <a:gd name="f374" fmla="*/ f314 f150 1"/>
              <a:gd name="f375" fmla="*/ f315 f149 1"/>
              <a:gd name="f376" fmla="*/ f316 f150 1"/>
              <a:gd name="f377" fmla="*/ f317 f149 1"/>
              <a:gd name="f378" fmla="*/ f318 f150 1"/>
              <a:gd name="f379" fmla="*/ f319 f149 1"/>
              <a:gd name="f380" fmla="*/ f320 f149 1"/>
              <a:gd name="f381" fmla="*/ f321 f149 1"/>
              <a:gd name="f382" fmla="*/ f322 f150 1"/>
              <a:gd name="f383" fmla="*/ f323 f149 1"/>
              <a:gd name="f384" fmla="*/ f324 f149 1"/>
              <a:gd name="f385" fmla="*/ f325 f150 1"/>
              <a:gd name="f386" fmla="*/ f326 f149 1"/>
              <a:gd name="f387" fmla="*/ f327 f149 1"/>
              <a:gd name="f388" fmla="*/ f328 f149 1"/>
              <a:gd name="f389" fmla="*/ f329 f150 1"/>
              <a:gd name="f390" fmla="*/ f330 f149 1"/>
              <a:gd name="f391" fmla="*/ f331 f150 1"/>
              <a:gd name="f392" fmla="*/ f332 f1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6">
                <a:pos x="f337" y="f338"/>
              </a:cxn>
              <a:cxn ang="f216">
                <a:pos x="f339" y="f338"/>
              </a:cxn>
              <a:cxn ang="f216">
                <a:pos x="f340" y="f341"/>
              </a:cxn>
              <a:cxn ang="f216">
                <a:pos x="f342" y="f341"/>
              </a:cxn>
              <a:cxn ang="f216">
                <a:pos x="f343" y="f338"/>
              </a:cxn>
              <a:cxn ang="f216">
                <a:pos x="f344" y="f338"/>
              </a:cxn>
              <a:cxn ang="f216">
                <a:pos x="f345" y="f346"/>
              </a:cxn>
              <a:cxn ang="f216">
                <a:pos x="f347" y="f348"/>
              </a:cxn>
              <a:cxn ang="f216">
                <a:pos x="f349" y="f350"/>
              </a:cxn>
              <a:cxn ang="f216">
                <a:pos x="f351" y="f352"/>
              </a:cxn>
              <a:cxn ang="f216">
                <a:pos x="f353" y="f354"/>
              </a:cxn>
              <a:cxn ang="f216">
                <a:pos x="f353" y="f355"/>
              </a:cxn>
              <a:cxn ang="f216">
                <a:pos x="f356" y="f357"/>
              </a:cxn>
              <a:cxn ang="f216">
                <a:pos x="f358" y="f359"/>
              </a:cxn>
              <a:cxn ang="f216">
                <a:pos x="f360" y="f361"/>
              </a:cxn>
              <a:cxn ang="f216">
                <a:pos x="f362" y="f363"/>
              </a:cxn>
              <a:cxn ang="f216">
                <a:pos x="f364" y="f365"/>
              </a:cxn>
              <a:cxn ang="f216">
                <a:pos x="f366" y="f367"/>
              </a:cxn>
              <a:cxn ang="f216">
                <a:pos x="f368" y="f369"/>
              </a:cxn>
              <a:cxn ang="f216">
                <a:pos x="f370" y="f371"/>
              </a:cxn>
              <a:cxn ang="f216">
                <a:pos x="f372" y="f348"/>
              </a:cxn>
              <a:cxn ang="f216">
                <a:pos x="f373" y="f374"/>
              </a:cxn>
              <a:cxn ang="f216">
                <a:pos x="f337" y="f338"/>
              </a:cxn>
              <a:cxn ang="f216">
                <a:pos x="f375" y="f376"/>
              </a:cxn>
              <a:cxn ang="f216">
                <a:pos x="f377" y="f378"/>
              </a:cxn>
              <a:cxn ang="f216">
                <a:pos x="f379" y="f378"/>
              </a:cxn>
              <a:cxn ang="f216">
                <a:pos x="f380" y="f376"/>
              </a:cxn>
              <a:cxn ang="f216">
                <a:pos x="f375" y="f376"/>
              </a:cxn>
              <a:cxn ang="f216">
                <a:pos x="f381" y="f382"/>
              </a:cxn>
              <a:cxn ang="f216">
                <a:pos x="f383" y="f382"/>
              </a:cxn>
              <a:cxn ang="f216">
                <a:pos x="f384" y="f385"/>
              </a:cxn>
              <a:cxn ang="f216">
                <a:pos x="f386" y="f385"/>
              </a:cxn>
              <a:cxn ang="f216">
                <a:pos x="f381" y="f382"/>
              </a:cxn>
              <a:cxn ang="f216">
                <a:pos x="f387" y="f376"/>
              </a:cxn>
              <a:cxn ang="f216">
                <a:pos x="f388" y="f389"/>
              </a:cxn>
              <a:cxn ang="f216">
                <a:pos x="f390" y="f391"/>
              </a:cxn>
              <a:cxn ang="f216">
                <a:pos x="f392" y="f376"/>
              </a:cxn>
              <a:cxn ang="f216">
                <a:pos x="f387" y="f376"/>
              </a:cxn>
            </a:cxnLst>
            <a:rect l="f333" t="f336" r="f334" b="f335"/>
            <a:pathLst>
              <a:path w="790" h="795">
                <a:moveTo>
                  <a:pt x="f7" y="f8"/>
                </a:moveTo>
                <a:cubicBezTo>
                  <a:pt x="f9" y="f8"/>
                  <a:pt x="f10" y="f8"/>
                  <a:pt x="f11" y="f8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7"/>
                  <a:pt x="f19" y="f17"/>
                  <a:pt x="f20" y="f17"/>
                </a:cubicBezTo>
                <a:cubicBezTo>
                  <a:pt x="f21" y="f22"/>
                  <a:pt x="f23" y="f24"/>
                  <a:pt x="f25" y="f8"/>
                </a:cubicBezTo>
                <a:cubicBezTo>
                  <a:pt x="f26" y="f8"/>
                  <a:pt x="f27" y="f8"/>
                  <a:pt x="f6" y="f8"/>
                </a:cubicBezTo>
                <a:cubicBezTo>
                  <a:pt x="f6" y="f28"/>
                  <a:pt x="f6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27" y="f38"/>
                  <a:pt x="f39" y="f12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42"/>
                </a:cubicBezTo>
                <a:cubicBezTo>
                  <a:pt x="f52" y="f53"/>
                  <a:pt x="f52" y="f54"/>
                  <a:pt x="f52" y="f55"/>
                </a:cubicBezTo>
                <a:cubicBezTo>
                  <a:pt x="f56" y="f55"/>
                  <a:pt x="f57" y="f6"/>
                  <a:pt x="f58" y="f6"/>
                </a:cubicBezTo>
                <a:cubicBezTo>
                  <a:pt x="f59" y="f30"/>
                  <a:pt x="f59" y="f30"/>
                  <a:pt x="f59" y="f60"/>
                </a:cubicBezTo>
                <a:cubicBezTo>
                  <a:pt x="f59" y="f61"/>
                  <a:pt x="f62" y="f63"/>
                  <a:pt x="f64" y="f61"/>
                </a:cubicBezTo>
                <a:cubicBezTo>
                  <a:pt x="f65" y="f66"/>
                  <a:pt x="f67" y="f68"/>
                  <a:pt x="f10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4" y="f76"/>
                  <a:pt x="f59" y="f77"/>
                  <a:pt x="f78" y="f79"/>
                </a:cubicBezTo>
                <a:cubicBezTo>
                  <a:pt x="f78" y="f80"/>
                  <a:pt x="f81" y="f82"/>
                  <a:pt x="f83" y="f84"/>
                </a:cubicBezTo>
                <a:cubicBezTo>
                  <a:pt x="f85" y="f45"/>
                  <a:pt x="f86" y="f43"/>
                  <a:pt x="f87" y="f88"/>
                </a:cubicBezTo>
                <a:cubicBezTo>
                  <a:pt x="f89" y="f90"/>
                  <a:pt x="f91" y="f38"/>
                  <a:pt x="f92" y="f37"/>
                </a:cubicBezTo>
                <a:cubicBezTo>
                  <a:pt x="f93" y="f35"/>
                  <a:pt x="f94" y="f95"/>
                  <a:pt x="f96" y="f97"/>
                </a:cubicBezTo>
                <a:cubicBezTo>
                  <a:pt x="f98" y="f96"/>
                  <a:pt x="f99" y="f7"/>
                  <a:pt x="f7" y="f8"/>
                </a:cubicBezTo>
                <a:close/>
                <a:moveTo>
                  <a:pt x="f100" y="f101"/>
                </a:moveTo>
                <a:cubicBezTo>
                  <a:pt x="f102" y="f103"/>
                  <a:pt x="f104" y="f105"/>
                  <a:pt x="f2" y="f106"/>
                </a:cubicBezTo>
                <a:cubicBezTo>
                  <a:pt x="f107" y="f108"/>
                  <a:pt x="f58" y="f108"/>
                  <a:pt x="f109" y="f106"/>
                </a:cubicBezTo>
                <a:cubicBezTo>
                  <a:pt x="f110" y="f105"/>
                  <a:pt x="f111" y="f103"/>
                  <a:pt x="f112" y="f101"/>
                </a:cubicBezTo>
                <a:cubicBezTo>
                  <a:pt x="f113" y="f101"/>
                  <a:pt x="f114" y="f101"/>
                  <a:pt x="f100" y="f101"/>
                </a:cubicBezTo>
                <a:close/>
                <a:moveTo>
                  <a:pt x="f115" y="f11"/>
                </a:moveTo>
                <a:cubicBezTo>
                  <a:pt x="f116" y="f11"/>
                  <a:pt x="f117" y="f11"/>
                  <a:pt x="f118" y="f11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6"/>
                  <a:pt x="f128" y="f124"/>
                </a:cubicBezTo>
                <a:cubicBezTo>
                  <a:pt x="f129" y="f130"/>
                  <a:pt x="f131" y="f132"/>
                  <a:pt x="f115" y="f11"/>
                </a:cubicBezTo>
                <a:close/>
                <a:moveTo>
                  <a:pt x="f133" y="f101"/>
                </a:moveTo>
                <a:cubicBezTo>
                  <a:pt x="f134" y="f132"/>
                  <a:pt x="f135" y="f130"/>
                  <a:pt x="f136" y="f137"/>
                </a:cubicBezTo>
                <a:cubicBezTo>
                  <a:pt x="f138" y="f139"/>
                  <a:pt x="f140" y="f126"/>
                  <a:pt x="f141" y="f142"/>
                </a:cubicBezTo>
                <a:cubicBezTo>
                  <a:pt x="f143" y="f130"/>
                  <a:pt x="f144" y="f132"/>
                  <a:pt x="f145" y="f101"/>
                </a:cubicBezTo>
                <a:cubicBezTo>
                  <a:pt x="f146" y="f101"/>
                  <a:pt x="f147" y="f101"/>
                  <a:pt x="f133" y="f101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201C087-FA4E-4907-8723-04560F993351}"/>
              </a:ext>
            </a:extLst>
          </p:cNvPr>
          <p:cNvSpPr/>
          <p:nvPr/>
        </p:nvSpPr>
        <p:spPr>
          <a:xfrm>
            <a:off x="2808268" y="2774755"/>
            <a:ext cx="712783" cy="717547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790"/>
              <a:gd name="f8" fmla="val 795"/>
              <a:gd name="f9" fmla="val 689"/>
              <a:gd name="f10" fmla="val 591"/>
              <a:gd name="f11" fmla="val 489"/>
              <a:gd name="f12" fmla="val 481"/>
              <a:gd name="f13" fmla="val 724"/>
              <a:gd name="f14" fmla="val 474"/>
              <a:gd name="f15" fmla="val 653"/>
              <a:gd name="f16" fmla="val 465"/>
              <a:gd name="f17" fmla="val 581"/>
              <a:gd name="f18" fmla="val 418"/>
              <a:gd name="f19" fmla="val 372"/>
              <a:gd name="f20" fmla="val 323"/>
              <a:gd name="f21" fmla="val 315"/>
              <a:gd name="f22" fmla="val 652"/>
              <a:gd name="f23" fmla="val 307"/>
              <a:gd name="f24" fmla="val 723"/>
              <a:gd name="f25" fmla="val 299"/>
              <a:gd name="f26" fmla="val 199"/>
              <a:gd name="f27" fmla="val 100"/>
              <a:gd name="f28" fmla="val 791"/>
              <a:gd name="f29" fmla="val 786"/>
              <a:gd name="f30" fmla="val 2"/>
              <a:gd name="f31" fmla="val 782"/>
              <a:gd name="f32" fmla="val 33"/>
              <a:gd name="f33" fmla="val 690"/>
              <a:gd name="f34" fmla="val 64"/>
              <a:gd name="f35" fmla="val 598"/>
              <a:gd name="f36" fmla="val 96"/>
              <a:gd name="f37" fmla="val 506"/>
              <a:gd name="f38" fmla="val 494"/>
              <a:gd name="f39" fmla="val 109"/>
              <a:gd name="f40" fmla="val 119"/>
              <a:gd name="f41" fmla="val 472"/>
              <a:gd name="f42" fmla="val 202"/>
              <a:gd name="f43" fmla="val 393"/>
              <a:gd name="f44" fmla="val 286"/>
              <a:gd name="f45" fmla="val 314"/>
              <a:gd name="f46" fmla="val 371"/>
              <a:gd name="f47" fmla="val 235"/>
              <a:gd name="f48" fmla="val 381"/>
              <a:gd name="f49" fmla="val 226"/>
              <a:gd name="f50" fmla="val 385"/>
              <a:gd name="f51" fmla="val 216"/>
              <a:gd name="f52" fmla="val 384"/>
              <a:gd name="f53" fmla="val 136"/>
              <a:gd name="f54" fmla="val 69"/>
              <a:gd name="f55" fmla="val 1"/>
              <a:gd name="f56" fmla="val 391"/>
              <a:gd name="f57" fmla="val 396"/>
              <a:gd name="f58" fmla="val 401"/>
              <a:gd name="f59" fmla="val 403"/>
              <a:gd name="f60" fmla="val 3"/>
              <a:gd name="f61" fmla="val 36"/>
              <a:gd name="f62" fmla="val 433"/>
              <a:gd name="f63" fmla="val 29"/>
              <a:gd name="f64" fmla="val 451"/>
              <a:gd name="f65" fmla="val 497"/>
              <a:gd name="f66" fmla="val 53"/>
              <a:gd name="f67" fmla="val 544"/>
              <a:gd name="f68" fmla="val 67"/>
              <a:gd name="f69" fmla="val 87"/>
              <a:gd name="f70" fmla="val 529"/>
              <a:gd name="f71" fmla="val 108"/>
              <a:gd name="f72" fmla="val 467"/>
              <a:gd name="f73" fmla="val 128"/>
              <a:gd name="f74" fmla="val 404"/>
              <a:gd name="f75" fmla="val 149"/>
              <a:gd name="f76" fmla="val 171"/>
              <a:gd name="f77" fmla="val 192"/>
              <a:gd name="f78" fmla="val 405"/>
              <a:gd name="f79" fmla="val 212"/>
              <a:gd name="f80" fmla="val 220"/>
              <a:gd name="f81" fmla="val 411"/>
              <a:gd name="f82" fmla="val 228"/>
              <a:gd name="f83" fmla="val 417"/>
              <a:gd name="f84" fmla="val 233"/>
              <a:gd name="f85" fmla="val 502"/>
              <a:gd name="f86" fmla="val 587"/>
              <a:gd name="f87" fmla="val 671"/>
              <a:gd name="f88" fmla="val 473"/>
              <a:gd name="f89" fmla="val 681"/>
              <a:gd name="f90" fmla="val 482"/>
              <a:gd name="f91" fmla="val 688"/>
              <a:gd name="f92" fmla="val 692"/>
              <a:gd name="f93" fmla="val 725"/>
              <a:gd name="f94" fmla="val 756"/>
              <a:gd name="f95" fmla="val 691"/>
              <a:gd name="f96" fmla="val 787"/>
              <a:gd name="f97" fmla="val 784"/>
              <a:gd name="f98" fmla="val 788"/>
              <a:gd name="f99" fmla="val 789"/>
              <a:gd name="f100" fmla="val 312"/>
              <a:gd name="f101" fmla="val 488"/>
              <a:gd name="f102" fmla="val 329"/>
              <a:gd name="f103" fmla="val 503"/>
              <a:gd name="f104" fmla="val 344"/>
              <a:gd name="f105" fmla="val 517"/>
              <a:gd name="f106" fmla="val 531"/>
              <a:gd name="f107" fmla="val 387"/>
              <a:gd name="f108" fmla="val 554"/>
              <a:gd name="f109" fmla="val 428"/>
              <a:gd name="f110" fmla="val 444"/>
              <a:gd name="f111" fmla="val 460"/>
              <a:gd name="f112" fmla="val 477"/>
              <a:gd name="f113" fmla="val 421"/>
              <a:gd name="f114" fmla="val 368"/>
              <a:gd name="f115" fmla="val 672"/>
              <a:gd name="f116" fmla="val 617"/>
              <a:gd name="f117" fmla="val 563"/>
              <a:gd name="f118" fmla="val 509"/>
              <a:gd name="f119" fmla="val 526"/>
              <a:gd name="f120" fmla="val 504"/>
              <a:gd name="f121" fmla="val 542"/>
              <a:gd name="f122" fmla="val 519"/>
              <a:gd name="f123" fmla="val 559"/>
              <a:gd name="f124" fmla="val 533"/>
              <a:gd name="f125" fmla="val 583"/>
              <a:gd name="f126" fmla="val 553"/>
              <a:gd name="f127" fmla="val 597"/>
              <a:gd name="f128" fmla="val 621"/>
              <a:gd name="f129" fmla="val 638"/>
              <a:gd name="f130" fmla="val 520"/>
              <a:gd name="f131" fmla="val 654"/>
              <a:gd name="f132" fmla="val 505"/>
              <a:gd name="f133" fmla="val 116"/>
              <a:gd name="f134" fmla="val 135"/>
              <a:gd name="f135" fmla="val 151"/>
              <a:gd name="f136" fmla="val 169"/>
              <a:gd name="f137" fmla="val 534"/>
              <a:gd name="f138" fmla="val 191"/>
              <a:gd name="f139" fmla="val 552"/>
              <a:gd name="f140" fmla="val 205"/>
              <a:gd name="f141" fmla="val 227"/>
              <a:gd name="f142" fmla="val 535"/>
              <a:gd name="f143" fmla="val 245"/>
              <a:gd name="f144" fmla="val 262"/>
              <a:gd name="f145" fmla="val 280"/>
              <a:gd name="f146" fmla="val 225"/>
              <a:gd name="f147" fmla="val 172"/>
              <a:gd name="f148" fmla="+- 0 0 -90"/>
              <a:gd name="f149" fmla="*/ f4 1 790"/>
              <a:gd name="f150" fmla="*/ f5 1 795"/>
              <a:gd name="f151" fmla="val f6"/>
              <a:gd name="f152" fmla="val f7"/>
              <a:gd name="f153" fmla="val f8"/>
              <a:gd name="f154" fmla="*/ f148 f0 1"/>
              <a:gd name="f155" fmla="+- f153 0 f151"/>
              <a:gd name="f156" fmla="+- f152 0 f151"/>
              <a:gd name="f157" fmla="*/ f154 1 f3"/>
              <a:gd name="f158" fmla="*/ f156 1 790"/>
              <a:gd name="f159" fmla="*/ f155 1 795"/>
              <a:gd name="f160" fmla="*/ 790 f156 1"/>
              <a:gd name="f161" fmla="*/ 795 f155 1"/>
              <a:gd name="f162" fmla="*/ 489 f156 1"/>
              <a:gd name="f163" fmla="*/ 465 f156 1"/>
              <a:gd name="f164" fmla="*/ 581 f155 1"/>
              <a:gd name="f165" fmla="*/ 323 f156 1"/>
              <a:gd name="f166" fmla="*/ 299 f156 1"/>
              <a:gd name="f167" fmla="*/ 0 f156 1"/>
              <a:gd name="f168" fmla="*/ 2 f156 1"/>
              <a:gd name="f169" fmla="*/ 782 f155 1"/>
              <a:gd name="f170" fmla="*/ 96 f156 1"/>
              <a:gd name="f171" fmla="*/ 506 f155 1"/>
              <a:gd name="f172" fmla="*/ 119 f156 1"/>
              <a:gd name="f173" fmla="*/ 472 f155 1"/>
              <a:gd name="f174" fmla="*/ 371 f156 1"/>
              <a:gd name="f175" fmla="*/ 235 f155 1"/>
              <a:gd name="f176" fmla="*/ 384 f156 1"/>
              <a:gd name="f177" fmla="*/ 202 f155 1"/>
              <a:gd name="f178" fmla="*/ 1 f155 1"/>
              <a:gd name="f179" fmla="*/ 401 f156 1"/>
              <a:gd name="f180" fmla="*/ 0 f155 1"/>
              <a:gd name="f181" fmla="*/ 403 f156 1"/>
              <a:gd name="f182" fmla="*/ 3 f155 1"/>
              <a:gd name="f183" fmla="*/ 451 f156 1"/>
              <a:gd name="f184" fmla="*/ 36 f155 1"/>
              <a:gd name="f185" fmla="*/ 591 f156 1"/>
              <a:gd name="f186" fmla="*/ 87 f155 1"/>
              <a:gd name="f187" fmla="*/ 404 f156 1"/>
              <a:gd name="f188" fmla="*/ 149 f155 1"/>
              <a:gd name="f189" fmla="*/ 405 f156 1"/>
              <a:gd name="f190" fmla="*/ 212 f155 1"/>
              <a:gd name="f191" fmla="*/ 417 f156 1"/>
              <a:gd name="f192" fmla="*/ 233 f155 1"/>
              <a:gd name="f193" fmla="*/ 671 f156 1"/>
              <a:gd name="f194" fmla="*/ 473 f155 1"/>
              <a:gd name="f195" fmla="*/ 692 f156 1"/>
              <a:gd name="f196" fmla="*/ 787 f156 1"/>
              <a:gd name="f197" fmla="*/ 784 f155 1"/>
              <a:gd name="f198" fmla="*/ 312 f156 1"/>
              <a:gd name="f199" fmla="*/ 488 f155 1"/>
              <a:gd name="f200" fmla="*/ 360 f156 1"/>
              <a:gd name="f201" fmla="*/ 531 f155 1"/>
              <a:gd name="f202" fmla="*/ 428 f156 1"/>
              <a:gd name="f203" fmla="*/ 477 f156 1"/>
              <a:gd name="f204" fmla="*/ 672 f156 1"/>
              <a:gd name="f205" fmla="*/ 489 f155 1"/>
              <a:gd name="f206" fmla="*/ 509 f156 1"/>
              <a:gd name="f207" fmla="*/ 559 f156 1"/>
              <a:gd name="f208" fmla="*/ 533 f155 1"/>
              <a:gd name="f209" fmla="*/ 621 f156 1"/>
              <a:gd name="f210" fmla="*/ 116 f156 1"/>
              <a:gd name="f211" fmla="*/ 169 f156 1"/>
              <a:gd name="f212" fmla="*/ 534 f155 1"/>
              <a:gd name="f213" fmla="*/ 227 f156 1"/>
              <a:gd name="f214" fmla="*/ 535 f155 1"/>
              <a:gd name="f215" fmla="*/ 280 f156 1"/>
              <a:gd name="f216" fmla="+- f157 0 f1"/>
              <a:gd name="f217" fmla="*/ f160 1 790"/>
              <a:gd name="f218" fmla="*/ f161 1 795"/>
              <a:gd name="f219" fmla="*/ f162 1 790"/>
              <a:gd name="f220" fmla="*/ f163 1 790"/>
              <a:gd name="f221" fmla="*/ f164 1 795"/>
              <a:gd name="f222" fmla="*/ f165 1 790"/>
              <a:gd name="f223" fmla="*/ f166 1 790"/>
              <a:gd name="f224" fmla="*/ f167 1 790"/>
              <a:gd name="f225" fmla="*/ f168 1 790"/>
              <a:gd name="f226" fmla="*/ f169 1 795"/>
              <a:gd name="f227" fmla="*/ f170 1 790"/>
              <a:gd name="f228" fmla="*/ f171 1 795"/>
              <a:gd name="f229" fmla="*/ f172 1 790"/>
              <a:gd name="f230" fmla="*/ f173 1 795"/>
              <a:gd name="f231" fmla="*/ f174 1 790"/>
              <a:gd name="f232" fmla="*/ f175 1 795"/>
              <a:gd name="f233" fmla="*/ f176 1 790"/>
              <a:gd name="f234" fmla="*/ f177 1 795"/>
              <a:gd name="f235" fmla="*/ f178 1 795"/>
              <a:gd name="f236" fmla="*/ f179 1 790"/>
              <a:gd name="f237" fmla="*/ f180 1 795"/>
              <a:gd name="f238" fmla="*/ f181 1 790"/>
              <a:gd name="f239" fmla="*/ f182 1 795"/>
              <a:gd name="f240" fmla="*/ f183 1 790"/>
              <a:gd name="f241" fmla="*/ f184 1 795"/>
              <a:gd name="f242" fmla="*/ f185 1 790"/>
              <a:gd name="f243" fmla="*/ f186 1 795"/>
              <a:gd name="f244" fmla="*/ f187 1 790"/>
              <a:gd name="f245" fmla="*/ f188 1 795"/>
              <a:gd name="f246" fmla="*/ f189 1 790"/>
              <a:gd name="f247" fmla="*/ f190 1 795"/>
              <a:gd name="f248" fmla="*/ f191 1 790"/>
              <a:gd name="f249" fmla="*/ f192 1 795"/>
              <a:gd name="f250" fmla="*/ f193 1 790"/>
              <a:gd name="f251" fmla="*/ f194 1 795"/>
              <a:gd name="f252" fmla="*/ f195 1 790"/>
              <a:gd name="f253" fmla="*/ f196 1 790"/>
              <a:gd name="f254" fmla="*/ f197 1 795"/>
              <a:gd name="f255" fmla="*/ f198 1 790"/>
              <a:gd name="f256" fmla="*/ f199 1 795"/>
              <a:gd name="f257" fmla="*/ f200 1 790"/>
              <a:gd name="f258" fmla="*/ f201 1 795"/>
              <a:gd name="f259" fmla="*/ f202 1 790"/>
              <a:gd name="f260" fmla="*/ f203 1 790"/>
              <a:gd name="f261" fmla="*/ f204 1 790"/>
              <a:gd name="f262" fmla="*/ f205 1 795"/>
              <a:gd name="f263" fmla="*/ f206 1 790"/>
              <a:gd name="f264" fmla="*/ f207 1 790"/>
              <a:gd name="f265" fmla="*/ f208 1 795"/>
              <a:gd name="f266" fmla="*/ f209 1 790"/>
              <a:gd name="f267" fmla="*/ f210 1 790"/>
              <a:gd name="f268" fmla="*/ f211 1 790"/>
              <a:gd name="f269" fmla="*/ f212 1 795"/>
              <a:gd name="f270" fmla="*/ f213 1 790"/>
              <a:gd name="f271" fmla="*/ f214 1 795"/>
              <a:gd name="f272" fmla="*/ f215 1 790"/>
              <a:gd name="f273" fmla="*/ 0 1 f158"/>
              <a:gd name="f274" fmla="*/ f152 1 f158"/>
              <a:gd name="f275" fmla="*/ 0 1 f159"/>
              <a:gd name="f276" fmla="*/ f153 1 f159"/>
              <a:gd name="f277" fmla="*/ f217 1 f158"/>
              <a:gd name="f278" fmla="*/ f218 1 f159"/>
              <a:gd name="f279" fmla="*/ f219 1 f158"/>
              <a:gd name="f280" fmla="*/ f220 1 f158"/>
              <a:gd name="f281" fmla="*/ f221 1 f159"/>
              <a:gd name="f282" fmla="*/ f222 1 f158"/>
              <a:gd name="f283" fmla="*/ f223 1 f158"/>
              <a:gd name="f284" fmla="*/ f224 1 f158"/>
              <a:gd name="f285" fmla="*/ f225 1 f158"/>
              <a:gd name="f286" fmla="*/ f226 1 f159"/>
              <a:gd name="f287" fmla="*/ f227 1 f158"/>
              <a:gd name="f288" fmla="*/ f228 1 f159"/>
              <a:gd name="f289" fmla="*/ f229 1 f158"/>
              <a:gd name="f290" fmla="*/ f230 1 f159"/>
              <a:gd name="f291" fmla="*/ f231 1 f158"/>
              <a:gd name="f292" fmla="*/ f232 1 f159"/>
              <a:gd name="f293" fmla="*/ f233 1 f158"/>
              <a:gd name="f294" fmla="*/ f234 1 f159"/>
              <a:gd name="f295" fmla="*/ f235 1 f159"/>
              <a:gd name="f296" fmla="*/ f236 1 f158"/>
              <a:gd name="f297" fmla="*/ f237 1 f159"/>
              <a:gd name="f298" fmla="*/ f238 1 f158"/>
              <a:gd name="f299" fmla="*/ f239 1 f159"/>
              <a:gd name="f300" fmla="*/ f240 1 f158"/>
              <a:gd name="f301" fmla="*/ f241 1 f159"/>
              <a:gd name="f302" fmla="*/ f242 1 f158"/>
              <a:gd name="f303" fmla="*/ f243 1 f159"/>
              <a:gd name="f304" fmla="*/ f244 1 f158"/>
              <a:gd name="f305" fmla="*/ f245 1 f159"/>
              <a:gd name="f306" fmla="*/ f246 1 f158"/>
              <a:gd name="f307" fmla="*/ f247 1 f159"/>
              <a:gd name="f308" fmla="*/ f248 1 f158"/>
              <a:gd name="f309" fmla="*/ f249 1 f159"/>
              <a:gd name="f310" fmla="*/ f250 1 f158"/>
              <a:gd name="f311" fmla="*/ f251 1 f159"/>
              <a:gd name="f312" fmla="*/ f252 1 f158"/>
              <a:gd name="f313" fmla="*/ f253 1 f158"/>
              <a:gd name="f314" fmla="*/ f254 1 f159"/>
              <a:gd name="f315" fmla="*/ f255 1 f158"/>
              <a:gd name="f316" fmla="*/ f256 1 f159"/>
              <a:gd name="f317" fmla="*/ f257 1 f158"/>
              <a:gd name="f318" fmla="*/ f258 1 f159"/>
              <a:gd name="f319" fmla="*/ f259 1 f158"/>
              <a:gd name="f320" fmla="*/ f260 1 f158"/>
              <a:gd name="f321" fmla="*/ f261 1 f158"/>
              <a:gd name="f322" fmla="*/ f262 1 f159"/>
              <a:gd name="f323" fmla="*/ f263 1 f158"/>
              <a:gd name="f324" fmla="*/ f264 1 f158"/>
              <a:gd name="f325" fmla="*/ f265 1 f159"/>
              <a:gd name="f326" fmla="*/ f266 1 f158"/>
              <a:gd name="f327" fmla="*/ f267 1 f158"/>
              <a:gd name="f328" fmla="*/ f268 1 f158"/>
              <a:gd name="f329" fmla="*/ f269 1 f159"/>
              <a:gd name="f330" fmla="*/ f270 1 f158"/>
              <a:gd name="f331" fmla="*/ f271 1 f159"/>
              <a:gd name="f332" fmla="*/ f272 1 f158"/>
              <a:gd name="f333" fmla="*/ f273 f149 1"/>
              <a:gd name="f334" fmla="*/ f274 f149 1"/>
              <a:gd name="f335" fmla="*/ f276 f150 1"/>
              <a:gd name="f336" fmla="*/ f275 f150 1"/>
              <a:gd name="f337" fmla="*/ f277 f149 1"/>
              <a:gd name="f338" fmla="*/ f278 f150 1"/>
              <a:gd name="f339" fmla="*/ f279 f149 1"/>
              <a:gd name="f340" fmla="*/ f280 f149 1"/>
              <a:gd name="f341" fmla="*/ f281 f150 1"/>
              <a:gd name="f342" fmla="*/ f282 f149 1"/>
              <a:gd name="f343" fmla="*/ f283 f149 1"/>
              <a:gd name="f344" fmla="*/ f284 f149 1"/>
              <a:gd name="f345" fmla="*/ f285 f149 1"/>
              <a:gd name="f346" fmla="*/ f286 f150 1"/>
              <a:gd name="f347" fmla="*/ f287 f149 1"/>
              <a:gd name="f348" fmla="*/ f288 f150 1"/>
              <a:gd name="f349" fmla="*/ f289 f149 1"/>
              <a:gd name="f350" fmla="*/ f290 f150 1"/>
              <a:gd name="f351" fmla="*/ f291 f149 1"/>
              <a:gd name="f352" fmla="*/ f292 f150 1"/>
              <a:gd name="f353" fmla="*/ f293 f149 1"/>
              <a:gd name="f354" fmla="*/ f294 f150 1"/>
              <a:gd name="f355" fmla="*/ f295 f150 1"/>
              <a:gd name="f356" fmla="*/ f296 f149 1"/>
              <a:gd name="f357" fmla="*/ f297 f150 1"/>
              <a:gd name="f358" fmla="*/ f298 f149 1"/>
              <a:gd name="f359" fmla="*/ f299 f150 1"/>
              <a:gd name="f360" fmla="*/ f300 f149 1"/>
              <a:gd name="f361" fmla="*/ f301 f150 1"/>
              <a:gd name="f362" fmla="*/ f302 f149 1"/>
              <a:gd name="f363" fmla="*/ f303 f150 1"/>
              <a:gd name="f364" fmla="*/ f304 f149 1"/>
              <a:gd name="f365" fmla="*/ f305 f150 1"/>
              <a:gd name="f366" fmla="*/ f306 f149 1"/>
              <a:gd name="f367" fmla="*/ f307 f150 1"/>
              <a:gd name="f368" fmla="*/ f308 f149 1"/>
              <a:gd name="f369" fmla="*/ f309 f150 1"/>
              <a:gd name="f370" fmla="*/ f310 f149 1"/>
              <a:gd name="f371" fmla="*/ f311 f150 1"/>
              <a:gd name="f372" fmla="*/ f312 f149 1"/>
              <a:gd name="f373" fmla="*/ f313 f149 1"/>
              <a:gd name="f374" fmla="*/ f314 f150 1"/>
              <a:gd name="f375" fmla="*/ f315 f149 1"/>
              <a:gd name="f376" fmla="*/ f316 f150 1"/>
              <a:gd name="f377" fmla="*/ f317 f149 1"/>
              <a:gd name="f378" fmla="*/ f318 f150 1"/>
              <a:gd name="f379" fmla="*/ f319 f149 1"/>
              <a:gd name="f380" fmla="*/ f320 f149 1"/>
              <a:gd name="f381" fmla="*/ f321 f149 1"/>
              <a:gd name="f382" fmla="*/ f322 f150 1"/>
              <a:gd name="f383" fmla="*/ f323 f149 1"/>
              <a:gd name="f384" fmla="*/ f324 f149 1"/>
              <a:gd name="f385" fmla="*/ f325 f150 1"/>
              <a:gd name="f386" fmla="*/ f326 f149 1"/>
              <a:gd name="f387" fmla="*/ f327 f149 1"/>
              <a:gd name="f388" fmla="*/ f328 f149 1"/>
              <a:gd name="f389" fmla="*/ f329 f150 1"/>
              <a:gd name="f390" fmla="*/ f330 f149 1"/>
              <a:gd name="f391" fmla="*/ f331 f150 1"/>
              <a:gd name="f392" fmla="*/ f332 f1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6">
                <a:pos x="f337" y="f338"/>
              </a:cxn>
              <a:cxn ang="f216">
                <a:pos x="f339" y="f338"/>
              </a:cxn>
              <a:cxn ang="f216">
                <a:pos x="f340" y="f341"/>
              </a:cxn>
              <a:cxn ang="f216">
                <a:pos x="f342" y="f341"/>
              </a:cxn>
              <a:cxn ang="f216">
                <a:pos x="f343" y="f338"/>
              </a:cxn>
              <a:cxn ang="f216">
                <a:pos x="f344" y="f338"/>
              </a:cxn>
              <a:cxn ang="f216">
                <a:pos x="f345" y="f346"/>
              </a:cxn>
              <a:cxn ang="f216">
                <a:pos x="f347" y="f348"/>
              </a:cxn>
              <a:cxn ang="f216">
                <a:pos x="f349" y="f350"/>
              </a:cxn>
              <a:cxn ang="f216">
                <a:pos x="f351" y="f352"/>
              </a:cxn>
              <a:cxn ang="f216">
                <a:pos x="f353" y="f354"/>
              </a:cxn>
              <a:cxn ang="f216">
                <a:pos x="f353" y="f355"/>
              </a:cxn>
              <a:cxn ang="f216">
                <a:pos x="f356" y="f357"/>
              </a:cxn>
              <a:cxn ang="f216">
                <a:pos x="f358" y="f359"/>
              </a:cxn>
              <a:cxn ang="f216">
                <a:pos x="f360" y="f361"/>
              </a:cxn>
              <a:cxn ang="f216">
                <a:pos x="f362" y="f363"/>
              </a:cxn>
              <a:cxn ang="f216">
                <a:pos x="f364" y="f365"/>
              </a:cxn>
              <a:cxn ang="f216">
                <a:pos x="f366" y="f367"/>
              </a:cxn>
              <a:cxn ang="f216">
                <a:pos x="f368" y="f369"/>
              </a:cxn>
              <a:cxn ang="f216">
                <a:pos x="f370" y="f371"/>
              </a:cxn>
              <a:cxn ang="f216">
                <a:pos x="f372" y="f348"/>
              </a:cxn>
              <a:cxn ang="f216">
                <a:pos x="f373" y="f374"/>
              </a:cxn>
              <a:cxn ang="f216">
                <a:pos x="f337" y="f338"/>
              </a:cxn>
              <a:cxn ang="f216">
                <a:pos x="f375" y="f376"/>
              </a:cxn>
              <a:cxn ang="f216">
                <a:pos x="f377" y="f378"/>
              </a:cxn>
              <a:cxn ang="f216">
                <a:pos x="f379" y="f378"/>
              </a:cxn>
              <a:cxn ang="f216">
                <a:pos x="f380" y="f376"/>
              </a:cxn>
              <a:cxn ang="f216">
                <a:pos x="f375" y="f376"/>
              </a:cxn>
              <a:cxn ang="f216">
                <a:pos x="f381" y="f382"/>
              </a:cxn>
              <a:cxn ang="f216">
                <a:pos x="f383" y="f382"/>
              </a:cxn>
              <a:cxn ang="f216">
                <a:pos x="f384" y="f385"/>
              </a:cxn>
              <a:cxn ang="f216">
                <a:pos x="f386" y="f385"/>
              </a:cxn>
              <a:cxn ang="f216">
                <a:pos x="f381" y="f382"/>
              </a:cxn>
              <a:cxn ang="f216">
                <a:pos x="f387" y="f376"/>
              </a:cxn>
              <a:cxn ang="f216">
                <a:pos x="f388" y="f389"/>
              </a:cxn>
              <a:cxn ang="f216">
                <a:pos x="f390" y="f391"/>
              </a:cxn>
              <a:cxn ang="f216">
                <a:pos x="f392" y="f376"/>
              </a:cxn>
              <a:cxn ang="f216">
                <a:pos x="f387" y="f376"/>
              </a:cxn>
            </a:cxnLst>
            <a:rect l="f333" t="f336" r="f334" b="f335"/>
            <a:pathLst>
              <a:path w="790" h="795">
                <a:moveTo>
                  <a:pt x="f7" y="f8"/>
                </a:moveTo>
                <a:cubicBezTo>
                  <a:pt x="f9" y="f8"/>
                  <a:pt x="f10" y="f8"/>
                  <a:pt x="f11" y="f8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7"/>
                  <a:pt x="f19" y="f17"/>
                  <a:pt x="f20" y="f17"/>
                </a:cubicBezTo>
                <a:cubicBezTo>
                  <a:pt x="f21" y="f22"/>
                  <a:pt x="f23" y="f24"/>
                  <a:pt x="f25" y="f8"/>
                </a:cubicBezTo>
                <a:cubicBezTo>
                  <a:pt x="f26" y="f8"/>
                  <a:pt x="f27" y="f8"/>
                  <a:pt x="f6" y="f8"/>
                </a:cubicBezTo>
                <a:cubicBezTo>
                  <a:pt x="f6" y="f28"/>
                  <a:pt x="f6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27" y="f38"/>
                  <a:pt x="f39" y="f12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42"/>
                </a:cubicBezTo>
                <a:cubicBezTo>
                  <a:pt x="f52" y="f53"/>
                  <a:pt x="f52" y="f54"/>
                  <a:pt x="f52" y="f55"/>
                </a:cubicBezTo>
                <a:cubicBezTo>
                  <a:pt x="f56" y="f55"/>
                  <a:pt x="f57" y="f6"/>
                  <a:pt x="f58" y="f6"/>
                </a:cubicBezTo>
                <a:cubicBezTo>
                  <a:pt x="f59" y="f30"/>
                  <a:pt x="f59" y="f30"/>
                  <a:pt x="f59" y="f60"/>
                </a:cubicBezTo>
                <a:cubicBezTo>
                  <a:pt x="f59" y="f61"/>
                  <a:pt x="f62" y="f63"/>
                  <a:pt x="f64" y="f61"/>
                </a:cubicBezTo>
                <a:cubicBezTo>
                  <a:pt x="f65" y="f66"/>
                  <a:pt x="f67" y="f68"/>
                  <a:pt x="f10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4" y="f76"/>
                  <a:pt x="f59" y="f77"/>
                  <a:pt x="f78" y="f79"/>
                </a:cubicBezTo>
                <a:cubicBezTo>
                  <a:pt x="f78" y="f80"/>
                  <a:pt x="f81" y="f82"/>
                  <a:pt x="f83" y="f84"/>
                </a:cubicBezTo>
                <a:cubicBezTo>
                  <a:pt x="f85" y="f45"/>
                  <a:pt x="f86" y="f43"/>
                  <a:pt x="f87" y="f88"/>
                </a:cubicBezTo>
                <a:cubicBezTo>
                  <a:pt x="f89" y="f90"/>
                  <a:pt x="f91" y="f38"/>
                  <a:pt x="f92" y="f37"/>
                </a:cubicBezTo>
                <a:cubicBezTo>
                  <a:pt x="f93" y="f35"/>
                  <a:pt x="f94" y="f95"/>
                  <a:pt x="f96" y="f97"/>
                </a:cubicBezTo>
                <a:cubicBezTo>
                  <a:pt x="f98" y="f96"/>
                  <a:pt x="f99" y="f7"/>
                  <a:pt x="f7" y="f8"/>
                </a:cubicBezTo>
                <a:close/>
                <a:moveTo>
                  <a:pt x="f100" y="f101"/>
                </a:moveTo>
                <a:cubicBezTo>
                  <a:pt x="f102" y="f103"/>
                  <a:pt x="f104" y="f105"/>
                  <a:pt x="f2" y="f106"/>
                </a:cubicBezTo>
                <a:cubicBezTo>
                  <a:pt x="f107" y="f108"/>
                  <a:pt x="f58" y="f108"/>
                  <a:pt x="f109" y="f106"/>
                </a:cubicBezTo>
                <a:cubicBezTo>
                  <a:pt x="f110" y="f105"/>
                  <a:pt x="f111" y="f103"/>
                  <a:pt x="f112" y="f101"/>
                </a:cubicBezTo>
                <a:cubicBezTo>
                  <a:pt x="f113" y="f101"/>
                  <a:pt x="f114" y="f101"/>
                  <a:pt x="f100" y="f101"/>
                </a:cubicBezTo>
                <a:close/>
                <a:moveTo>
                  <a:pt x="f115" y="f11"/>
                </a:moveTo>
                <a:cubicBezTo>
                  <a:pt x="f116" y="f11"/>
                  <a:pt x="f117" y="f11"/>
                  <a:pt x="f118" y="f11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6"/>
                  <a:pt x="f128" y="f124"/>
                </a:cubicBezTo>
                <a:cubicBezTo>
                  <a:pt x="f129" y="f130"/>
                  <a:pt x="f131" y="f132"/>
                  <a:pt x="f115" y="f11"/>
                </a:cubicBezTo>
                <a:close/>
                <a:moveTo>
                  <a:pt x="f133" y="f101"/>
                </a:moveTo>
                <a:cubicBezTo>
                  <a:pt x="f134" y="f132"/>
                  <a:pt x="f135" y="f130"/>
                  <a:pt x="f136" y="f137"/>
                </a:cubicBezTo>
                <a:cubicBezTo>
                  <a:pt x="f138" y="f139"/>
                  <a:pt x="f140" y="f126"/>
                  <a:pt x="f141" y="f142"/>
                </a:cubicBezTo>
                <a:cubicBezTo>
                  <a:pt x="f143" y="f130"/>
                  <a:pt x="f144" y="f132"/>
                  <a:pt x="f145" y="f101"/>
                </a:cubicBezTo>
                <a:cubicBezTo>
                  <a:pt x="f146" y="f101"/>
                  <a:pt x="f147" y="f101"/>
                  <a:pt x="f133" y="f101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CC6F06F8-D994-4B45-8303-9A81362F79F0}"/>
              </a:ext>
            </a:extLst>
          </p:cNvPr>
          <p:cNvSpPr/>
          <p:nvPr/>
        </p:nvSpPr>
        <p:spPr>
          <a:xfrm>
            <a:off x="7217953" y="1323822"/>
            <a:ext cx="712783" cy="717547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790"/>
              <a:gd name="f8" fmla="val 795"/>
              <a:gd name="f9" fmla="val 689"/>
              <a:gd name="f10" fmla="val 591"/>
              <a:gd name="f11" fmla="val 489"/>
              <a:gd name="f12" fmla="val 481"/>
              <a:gd name="f13" fmla="val 724"/>
              <a:gd name="f14" fmla="val 474"/>
              <a:gd name="f15" fmla="val 653"/>
              <a:gd name="f16" fmla="val 465"/>
              <a:gd name="f17" fmla="val 581"/>
              <a:gd name="f18" fmla="val 418"/>
              <a:gd name="f19" fmla="val 372"/>
              <a:gd name="f20" fmla="val 323"/>
              <a:gd name="f21" fmla="val 315"/>
              <a:gd name="f22" fmla="val 652"/>
              <a:gd name="f23" fmla="val 307"/>
              <a:gd name="f24" fmla="val 723"/>
              <a:gd name="f25" fmla="val 299"/>
              <a:gd name="f26" fmla="val 199"/>
              <a:gd name="f27" fmla="val 100"/>
              <a:gd name="f28" fmla="val 791"/>
              <a:gd name="f29" fmla="val 786"/>
              <a:gd name="f30" fmla="val 2"/>
              <a:gd name="f31" fmla="val 782"/>
              <a:gd name="f32" fmla="val 33"/>
              <a:gd name="f33" fmla="val 690"/>
              <a:gd name="f34" fmla="val 64"/>
              <a:gd name="f35" fmla="val 598"/>
              <a:gd name="f36" fmla="val 96"/>
              <a:gd name="f37" fmla="val 506"/>
              <a:gd name="f38" fmla="val 494"/>
              <a:gd name="f39" fmla="val 109"/>
              <a:gd name="f40" fmla="val 119"/>
              <a:gd name="f41" fmla="val 472"/>
              <a:gd name="f42" fmla="val 202"/>
              <a:gd name="f43" fmla="val 393"/>
              <a:gd name="f44" fmla="val 286"/>
              <a:gd name="f45" fmla="val 314"/>
              <a:gd name="f46" fmla="val 371"/>
              <a:gd name="f47" fmla="val 235"/>
              <a:gd name="f48" fmla="val 381"/>
              <a:gd name="f49" fmla="val 226"/>
              <a:gd name="f50" fmla="val 385"/>
              <a:gd name="f51" fmla="val 216"/>
              <a:gd name="f52" fmla="val 384"/>
              <a:gd name="f53" fmla="val 136"/>
              <a:gd name="f54" fmla="val 69"/>
              <a:gd name="f55" fmla="val 1"/>
              <a:gd name="f56" fmla="val 391"/>
              <a:gd name="f57" fmla="val 396"/>
              <a:gd name="f58" fmla="val 401"/>
              <a:gd name="f59" fmla="val 403"/>
              <a:gd name="f60" fmla="val 3"/>
              <a:gd name="f61" fmla="val 36"/>
              <a:gd name="f62" fmla="val 433"/>
              <a:gd name="f63" fmla="val 29"/>
              <a:gd name="f64" fmla="val 451"/>
              <a:gd name="f65" fmla="val 497"/>
              <a:gd name="f66" fmla="val 53"/>
              <a:gd name="f67" fmla="val 544"/>
              <a:gd name="f68" fmla="val 67"/>
              <a:gd name="f69" fmla="val 87"/>
              <a:gd name="f70" fmla="val 529"/>
              <a:gd name="f71" fmla="val 108"/>
              <a:gd name="f72" fmla="val 467"/>
              <a:gd name="f73" fmla="val 128"/>
              <a:gd name="f74" fmla="val 404"/>
              <a:gd name="f75" fmla="val 149"/>
              <a:gd name="f76" fmla="val 171"/>
              <a:gd name="f77" fmla="val 192"/>
              <a:gd name="f78" fmla="val 405"/>
              <a:gd name="f79" fmla="val 212"/>
              <a:gd name="f80" fmla="val 220"/>
              <a:gd name="f81" fmla="val 411"/>
              <a:gd name="f82" fmla="val 228"/>
              <a:gd name="f83" fmla="val 417"/>
              <a:gd name="f84" fmla="val 233"/>
              <a:gd name="f85" fmla="val 502"/>
              <a:gd name="f86" fmla="val 587"/>
              <a:gd name="f87" fmla="val 671"/>
              <a:gd name="f88" fmla="val 473"/>
              <a:gd name="f89" fmla="val 681"/>
              <a:gd name="f90" fmla="val 482"/>
              <a:gd name="f91" fmla="val 688"/>
              <a:gd name="f92" fmla="val 692"/>
              <a:gd name="f93" fmla="val 725"/>
              <a:gd name="f94" fmla="val 756"/>
              <a:gd name="f95" fmla="val 691"/>
              <a:gd name="f96" fmla="val 787"/>
              <a:gd name="f97" fmla="val 784"/>
              <a:gd name="f98" fmla="val 788"/>
              <a:gd name="f99" fmla="val 789"/>
              <a:gd name="f100" fmla="val 312"/>
              <a:gd name="f101" fmla="val 488"/>
              <a:gd name="f102" fmla="val 329"/>
              <a:gd name="f103" fmla="val 503"/>
              <a:gd name="f104" fmla="val 344"/>
              <a:gd name="f105" fmla="val 517"/>
              <a:gd name="f106" fmla="val 531"/>
              <a:gd name="f107" fmla="val 387"/>
              <a:gd name="f108" fmla="val 554"/>
              <a:gd name="f109" fmla="val 428"/>
              <a:gd name="f110" fmla="val 444"/>
              <a:gd name="f111" fmla="val 460"/>
              <a:gd name="f112" fmla="val 477"/>
              <a:gd name="f113" fmla="val 421"/>
              <a:gd name="f114" fmla="val 368"/>
              <a:gd name="f115" fmla="val 672"/>
              <a:gd name="f116" fmla="val 617"/>
              <a:gd name="f117" fmla="val 563"/>
              <a:gd name="f118" fmla="val 509"/>
              <a:gd name="f119" fmla="val 526"/>
              <a:gd name="f120" fmla="val 504"/>
              <a:gd name="f121" fmla="val 542"/>
              <a:gd name="f122" fmla="val 519"/>
              <a:gd name="f123" fmla="val 559"/>
              <a:gd name="f124" fmla="val 533"/>
              <a:gd name="f125" fmla="val 583"/>
              <a:gd name="f126" fmla="val 553"/>
              <a:gd name="f127" fmla="val 597"/>
              <a:gd name="f128" fmla="val 621"/>
              <a:gd name="f129" fmla="val 638"/>
              <a:gd name="f130" fmla="val 520"/>
              <a:gd name="f131" fmla="val 654"/>
              <a:gd name="f132" fmla="val 505"/>
              <a:gd name="f133" fmla="val 116"/>
              <a:gd name="f134" fmla="val 135"/>
              <a:gd name="f135" fmla="val 151"/>
              <a:gd name="f136" fmla="val 169"/>
              <a:gd name="f137" fmla="val 534"/>
              <a:gd name="f138" fmla="val 191"/>
              <a:gd name="f139" fmla="val 552"/>
              <a:gd name="f140" fmla="val 205"/>
              <a:gd name="f141" fmla="val 227"/>
              <a:gd name="f142" fmla="val 535"/>
              <a:gd name="f143" fmla="val 245"/>
              <a:gd name="f144" fmla="val 262"/>
              <a:gd name="f145" fmla="val 280"/>
              <a:gd name="f146" fmla="val 225"/>
              <a:gd name="f147" fmla="val 172"/>
              <a:gd name="f148" fmla="+- 0 0 -90"/>
              <a:gd name="f149" fmla="*/ f4 1 790"/>
              <a:gd name="f150" fmla="*/ f5 1 795"/>
              <a:gd name="f151" fmla="val f6"/>
              <a:gd name="f152" fmla="val f7"/>
              <a:gd name="f153" fmla="val f8"/>
              <a:gd name="f154" fmla="*/ f148 f0 1"/>
              <a:gd name="f155" fmla="+- f153 0 f151"/>
              <a:gd name="f156" fmla="+- f152 0 f151"/>
              <a:gd name="f157" fmla="*/ f154 1 f3"/>
              <a:gd name="f158" fmla="*/ f156 1 790"/>
              <a:gd name="f159" fmla="*/ f155 1 795"/>
              <a:gd name="f160" fmla="*/ 790 f156 1"/>
              <a:gd name="f161" fmla="*/ 795 f155 1"/>
              <a:gd name="f162" fmla="*/ 489 f156 1"/>
              <a:gd name="f163" fmla="*/ 465 f156 1"/>
              <a:gd name="f164" fmla="*/ 581 f155 1"/>
              <a:gd name="f165" fmla="*/ 323 f156 1"/>
              <a:gd name="f166" fmla="*/ 299 f156 1"/>
              <a:gd name="f167" fmla="*/ 0 f156 1"/>
              <a:gd name="f168" fmla="*/ 2 f156 1"/>
              <a:gd name="f169" fmla="*/ 782 f155 1"/>
              <a:gd name="f170" fmla="*/ 96 f156 1"/>
              <a:gd name="f171" fmla="*/ 506 f155 1"/>
              <a:gd name="f172" fmla="*/ 119 f156 1"/>
              <a:gd name="f173" fmla="*/ 472 f155 1"/>
              <a:gd name="f174" fmla="*/ 371 f156 1"/>
              <a:gd name="f175" fmla="*/ 235 f155 1"/>
              <a:gd name="f176" fmla="*/ 384 f156 1"/>
              <a:gd name="f177" fmla="*/ 202 f155 1"/>
              <a:gd name="f178" fmla="*/ 1 f155 1"/>
              <a:gd name="f179" fmla="*/ 401 f156 1"/>
              <a:gd name="f180" fmla="*/ 0 f155 1"/>
              <a:gd name="f181" fmla="*/ 403 f156 1"/>
              <a:gd name="f182" fmla="*/ 3 f155 1"/>
              <a:gd name="f183" fmla="*/ 451 f156 1"/>
              <a:gd name="f184" fmla="*/ 36 f155 1"/>
              <a:gd name="f185" fmla="*/ 591 f156 1"/>
              <a:gd name="f186" fmla="*/ 87 f155 1"/>
              <a:gd name="f187" fmla="*/ 404 f156 1"/>
              <a:gd name="f188" fmla="*/ 149 f155 1"/>
              <a:gd name="f189" fmla="*/ 405 f156 1"/>
              <a:gd name="f190" fmla="*/ 212 f155 1"/>
              <a:gd name="f191" fmla="*/ 417 f156 1"/>
              <a:gd name="f192" fmla="*/ 233 f155 1"/>
              <a:gd name="f193" fmla="*/ 671 f156 1"/>
              <a:gd name="f194" fmla="*/ 473 f155 1"/>
              <a:gd name="f195" fmla="*/ 692 f156 1"/>
              <a:gd name="f196" fmla="*/ 787 f156 1"/>
              <a:gd name="f197" fmla="*/ 784 f155 1"/>
              <a:gd name="f198" fmla="*/ 312 f156 1"/>
              <a:gd name="f199" fmla="*/ 488 f155 1"/>
              <a:gd name="f200" fmla="*/ 360 f156 1"/>
              <a:gd name="f201" fmla="*/ 531 f155 1"/>
              <a:gd name="f202" fmla="*/ 428 f156 1"/>
              <a:gd name="f203" fmla="*/ 477 f156 1"/>
              <a:gd name="f204" fmla="*/ 672 f156 1"/>
              <a:gd name="f205" fmla="*/ 489 f155 1"/>
              <a:gd name="f206" fmla="*/ 509 f156 1"/>
              <a:gd name="f207" fmla="*/ 559 f156 1"/>
              <a:gd name="f208" fmla="*/ 533 f155 1"/>
              <a:gd name="f209" fmla="*/ 621 f156 1"/>
              <a:gd name="f210" fmla="*/ 116 f156 1"/>
              <a:gd name="f211" fmla="*/ 169 f156 1"/>
              <a:gd name="f212" fmla="*/ 534 f155 1"/>
              <a:gd name="f213" fmla="*/ 227 f156 1"/>
              <a:gd name="f214" fmla="*/ 535 f155 1"/>
              <a:gd name="f215" fmla="*/ 280 f156 1"/>
              <a:gd name="f216" fmla="+- f157 0 f1"/>
              <a:gd name="f217" fmla="*/ f160 1 790"/>
              <a:gd name="f218" fmla="*/ f161 1 795"/>
              <a:gd name="f219" fmla="*/ f162 1 790"/>
              <a:gd name="f220" fmla="*/ f163 1 790"/>
              <a:gd name="f221" fmla="*/ f164 1 795"/>
              <a:gd name="f222" fmla="*/ f165 1 790"/>
              <a:gd name="f223" fmla="*/ f166 1 790"/>
              <a:gd name="f224" fmla="*/ f167 1 790"/>
              <a:gd name="f225" fmla="*/ f168 1 790"/>
              <a:gd name="f226" fmla="*/ f169 1 795"/>
              <a:gd name="f227" fmla="*/ f170 1 790"/>
              <a:gd name="f228" fmla="*/ f171 1 795"/>
              <a:gd name="f229" fmla="*/ f172 1 790"/>
              <a:gd name="f230" fmla="*/ f173 1 795"/>
              <a:gd name="f231" fmla="*/ f174 1 790"/>
              <a:gd name="f232" fmla="*/ f175 1 795"/>
              <a:gd name="f233" fmla="*/ f176 1 790"/>
              <a:gd name="f234" fmla="*/ f177 1 795"/>
              <a:gd name="f235" fmla="*/ f178 1 795"/>
              <a:gd name="f236" fmla="*/ f179 1 790"/>
              <a:gd name="f237" fmla="*/ f180 1 795"/>
              <a:gd name="f238" fmla="*/ f181 1 790"/>
              <a:gd name="f239" fmla="*/ f182 1 795"/>
              <a:gd name="f240" fmla="*/ f183 1 790"/>
              <a:gd name="f241" fmla="*/ f184 1 795"/>
              <a:gd name="f242" fmla="*/ f185 1 790"/>
              <a:gd name="f243" fmla="*/ f186 1 795"/>
              <a:gd name="f244" fmla="*/ f187 1 790"/>
              <a:gd name="f245" fmla="*/ f188 1 795"/>
              <a:gd name="f246" fmla="*/ f189 1 790"/>
              <a:gd name="f247" fmla="*/ f190 1 795"/>
              <a:gd name="f248" fmla="*/ f191 1 790"/>
              <a:gd name="f249" fmla="*/ f192 1 795"/>
              <a:gd name="f250" fmla="*/ f193 1 790"/>
              <a:gd name="f251" fmla="*/ f194 1 795"/>
              <a:gd name="f252" fmla="*/ f195 1 790"/>
              <a:gd name="f253" fmla="*/ f196 1 790"/>
              <a:gd name="f254" fmla="*/ f197 1 795"/>
              <a:gd name="f255" fmla="*/ f198 1 790"/>
              <a:gd name="f256" fmla="*/ f199 1 795"/>
              <a:gd name="f257" fmla="*/ f200 1 790"/>
              <a:gd name="f258" fmla="*/ f201 1 795"/>
              <a:gd name="f259" fmla="*/ f202 1 790"/>
              <a:gd name="f260" fmla="*/ f203 1 790"/>
              <a:gd name="f261" fmla="*/ f204 1 790"/>
              <a:gd name="f262" fmla="*/ f205 1 795"/>
              <a:gd name="f263" fmla="*/ f206 1 790"/>
              <a:gd name="f264" fmla="*/ f207 1 790"/>
              <a:gd name="f265" fmla="*/ f208 1 795"/>
              <a:gd name="f266" fmla="*/ f209 1 790"/>
              <a:gd name="f267" fmla="*/ f210 1 790"/>
              <a:gd name="f268" fmla="*/ f211 1 790"/>
              <a:gd name="f269" fmla="*/ f212 1 795"/>
              <a:gd name="f270" fmla="*/ f213 1 790"/>
              <a:gd name="f271" fmla="*/ f214 1 795"/>
              <a:gd name="f272" fmla="*/ f215 1 790"/>
              <a:gd name="f273" fmla="*/ 0 1 f158"/>
              <a:gd name="f274" fmla="*/ f152 1 f158"/>
              <a:gd name="f275" fmla="*/ 0 1 f159"/>
              <a:gd name="f276" fmla="*/ f153 1 f159"/>
              <a:gd name="f277" fmla="*/ f217 1 f158"/>
              <a:gd name="f278" fmla="*/ f218 1 f159"/>
              <a:gd name="f279" fmla="*/ f219 1 f158"/>
              <a:gd name="f280" fmla="*/ f220 1 f158"/>
              <a:gd name="f281" fmla="*/ f221 1 f159"/>
              <a:gd name="f282" fmla="*/ f222 1 f158"/>
              <a:gd name="f283" fmla="*/ f223 1 f158"/>
              <a:gd name="f284" fmla="*/ f224 1 f158"/>
              <a:gd name="f285" fmla="*/ f225 1 f158"/>
              <a:gd name="f286" fmla="*/ f226 1 f159"/>
              <a:gd name="f287" fmla="*/ f227 1 f158"/>
              <a:gd name="f288" fmla="*/ f228 1 f159"/>
              <a:gd name="f289" fmla="*/ f229 1 f158"/>
              <a:gd name="f290" fmla="*/ f230 1 f159"/>
              <a:gd name="f291" fmla="*/ f231 1 f158"/>
              <a:gd name="f292" fmla="*/ f232 1 f159"/>
              <a:gd name="f293" fmla="*/ f233 1 f158"/>
              <a:gd name="f294" fmla="*/ f234 1 f159"/>
              <a:gd name="f295" fmla="*/ f235 1 f159"/>
              <a:gd name="f296" fmla="*/ f236 1 f158"/>
              <a:gd name="f297" fmla="*/ f237 1 f159"/>
              <a:gd name="f298" fmla="*/ f238 1 f158"/>
              <a:gd name="f299" fmla="*/ f239 1 f159"/>
              <a:gd name="f300" fmla="*/ f240 1 f158"/>
              <a:gd name="f301" fmla="*/ f241 1 f159"/>
              <a:gd name="f302" fmla="*/ f242 1 f158"/>
              <a:gd name="f303" fmla="*/ f243 1 f159"/>
              <a:gd name="f304" fmla="*/ f244 1 f158"/>
              <a:gd name="f305" fmla="*/ f245 1 f159"/>
              <a:gd name="f306" fmla="*/ f246 1 f158"/>
              <a:gd name="f307" fmla="*/ f247 1 f159"/>
              <a:gd name="f308" fmla="*/ f248 1 f158"/>
              <a:gd name="f309" fmla="*/ f249 1 f159"/>
              <a:gd name="f310" fmla="*/ f250 1 f158"/>
              <a:gd name="f311" fmla="*/ f251 1 f159"/>
              <a:gd name="f312" fmla="*/ f252 1 f158"/>
              <a:gd name="f313" fmla="*/ f253 1 f158"/>
              <a:gd name="f314" fmla="*/ f254 1 f159"/>
              <a:gd name="f315" fmla="*/ f255 1 f158"/>
              <a:gd name="f316" fmla="*/ f256 1 f159"/>
              <a:gd name="f317" fmla="*/ f257 1 f158"/>
              <a:gd name="f318" fmla="*/ f258 1 f159"/>
              <a:gd name="f319" fmla="*/ f259 1 f158"/>
              <a:gd name="f320" fmla="*/ f260 1 f158"/>
              <a:gd name="f321" fmla="*/ f261 1 f158"/>
              <a:gd name="f322" fmla="*/ f262 1 f159"/>
              <a:gd name="f323" fmla="*/ f263 1 f158"/>
              <a:gd name="f324" fmla="*/ f264 1 f158"/>
              <a:gd name="f325" fmla="*/ f265 1 f159"/>
              <a:gd name="f326" fmla="*/ f266 1 f158"/>
              <a:gd name="f327" fmla="*/ f267 1 f158"/>
              <a:gd name="f328" fmla="*/ f268 1 f158"/>
              <a:gd name="f329" fmla="*/ f269 1 f159"/>
              <a:gd name="f330" fmla="*/ f270 1 f158"/>
              <a:gd name="f331" fmla="*/ f271 1 f159"/>
              <a:gd name="f332" fmla="*/ f272 1 f158"/>
              <a:gd name="f333" fmla="*/ f273 f149 1"/>
              <a:gd name="f334" fmla="*/ f274 f149 1"/>
              <a:gd name="f335" fmla="*/ f276 f150 1"/>
              <a:gd name="f336" fmla="*/ f275 f150 1"/>
              <a:gd name="f337" fmla="*/ f277 f149 1"/>
              <a:gd name="f338" fmla="*/ f278 f150 1"/>
              <a:gd name="f339" fmla="*/ f279 f149 1"/>
              <a:gd name="f340" fmla="*/ f280 f149 1"/>
              <a:gd name="f341" fmla="*/ f281 f150 1"/>
              <a:gd name="f342" fmla="*/ f282 f149 1"/>
              <a:gd name="f343" fmla="*/ f283 f149 1"/>
              <a:gd name="f344" fmla="*/ f284 f149 1"/>
              <a:gd name="f345" fmla="*/ f285 f149 1"/>
              <a:gd name="f346" fmla="*/ f286 f150 1"/>
              <a:gd name="f347" fmla="*/ f287 f149 1"/>
              <a:gd name="f348" fmla="*/ f288 f150 1"/>
              <a:gd name="f349" fmla="*/ f289 f149 1"/>
              <a:gd name="f350" fmla="*/ f290 f150 1"/>
              <a:gd name="f351" fmla="*/ f291 f149 1"/>
              <a:gd name="f352" fmla="*/ f292 f150 1"/>
              <a:gd name="f353" fmla="*/ f293 f149 1"/>
              <a:gd name="f354" fmla="*/ f294 f150 1"/>
              <a:gd name="f355" fmla="*/ f295 f150 1"/>
              <a:gd name="f356" fmla="*/ f296 f149 1"/>
              <a:gd name="f357" fmla="*/ f297 f150 1"/>
              <a:gd name="f358" fmla="*/ f298 f149 1"/>
              <a:gd name="f359" fmla="*/ f299 f150 1"/>
              <a:gd name="f360" fmla="*/ f300 f149 1"/>
              <a:gd name="f361" fmla="*/ f301 f150 1"/>
              <a:gd name="f362" fmla="*/ f302 f149 1"/>
              <a:gd name="f363" fmla="*/ f303 f150 1"/>
              <a:gd name="f364" fmla="*/ f304 f149 1"/>
              <a:gd name="f365" fmla="*/ f305 f150 1"/>
              <a:gd name="f366" fmla="*/ f306 f149 1"/>
              <a:gd name="f367" fmla="*/ f307 f150 1"/>
              <a:gd name="f368" fmla="*/ f308 f149 1"/>
              <a:gd name="f369" fmla="*/ f309 f150 1"/>
              <a:gd name="f370" fmla="*/ f310 f149 1"/>
              <a:gd name="f371" fmla="*/ f311 f150 1"/>
              <a:gd name="f372" fmla="*/ f312 f149 1"/>
              <a:gd name="f373" fmla="*/ f313 f149 1"/>
              <a:gd name="f374" fmla="*/ f314 f150 1"/>
              <a:gd name="f375" fmla="*/ f315 f149 1"/>
              <a:gd name="f376" fmla="*/ f316 f150 1"/>
              <a:gd name="f377" fmla="*/ f317 f149 1"/>
              <a:gd name="f378" fmla="*/ f318 f150 1"/>
              <a:gd name="f379" fmla="*/ f319 f149 1"/>
              <a:gd name="f380" fmla="*/ f320 f149 1"/>
              <a:gd name="f381" fmla="*/ f321 f149 1"/>
              <a:gd name="f382" fmla="*/ f322 f150 1"/>
              <a:gd name="f383" fmla="*/ f323 f149 1"/>
              <a:gd name="f384" fmla="*/ f324 f149 1"/>
              <a:gd name="f385" fmla="*/ f325 f150 1"/>
              <a:gd name="f386" fmla="*/ f326 f149 1"/>
              <a:gd name="f387" fmla="*/ f327 f149 1"/>
              <a:gd name="f388" fmla="*/ f328 f149 1"/>
              <a:gd name="f389" fmla="*/ f329 f150 1"/>
              <a:gd name="f390" fmla="*/ f330 f149 1"/>
              <a:gd name="f391" fmla="*/ f331 f150 1"/>
              <a:gd name="f392" fmla="*/ f332 f1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6">
                <a:pos x="f337" y="f338"/>
              </a:cxn>
              <a:cxn ang="f216">
                <a:pos x="f339" y="f338"/>
              </a:cxn>
              <a:cxn ang="f216">
                <a:pos x="f340" y="f341"/>
              </a:cxn>
              <a:cxn ang="f216">
                <a:pos x="f342" y="f341"/>
              </a:cxn>
              <a:cxn ang="f216">
                <a:pos x="f343" y="f338"/>
              </a:cxn>
              <a:cxn ang="f216">
                <a:pos x="f344" y="f338"/>
              </a:cxn>
              <a:cxn ang="f216">
                <a:pos x="f345" y="f346"/>
              </a:cxn>
              <a:cxn ang="f216">
                <a:pos x="f347" y="f348"/>
              </a:cxn>
              <a:cxn ang="f216">
                <a:pos x="f349" y="f350"/>
              </a:cxn>
              <a:cxn ang="f216">
                <a:pos x="f351" y="f352"/>
              </a:cxn>
              <a:cxn ang="f216">
                <a:pos x="f353" y="f354"/>
              </a:cxn>
              <a:cxn ang="f216">
                <a:pos x="f353" y="f355"/>
              </a:cxn>
              <a:cxn ang="f216">
                <a:pos x="f356" y="f357"/>
              </a:cxn>
              <a:cxn ang="f216">
                <a:pos x="f358" y="f359"/>
              </a:cxn>
              <a:cxn ang="f216">
                <a:pos x="f360" y="f361"/>
              </a:cxn>
              <a:cxn ang="f216">
                <a:pos x="f362" y="f363"/>
              </a:cxn>
              <a:cxn ang="f216">
                <a:pos x="f364" y="f365"/>
              </a:cxn>
              <a:cxn ang="f216">
                <a:pos x="f366" y="f367"/>
              </a:cxn>
              <a:cxn ang="f216">
                <a:pos x="f368" y="f369"/>
              </a:cxn>
              <a:cxn ang="f216">
                <a:pos x="f370" y="f371"/>
              </a:cxn>
              <a:cxn ang="f216">
                <a:pos x="f372" y="f348"/>
              </a:cxn>
              <a:cxn ang="f216">
                <a:pos x="f373" y="f374"/>
              </a:cxn>
              <a:cxn ang="f216">
                <a:pos x="f337" y="f338"/>
              </a:cxn>
              <a:cxn ang="f216">
                <a:pos x="f375" y="f376"/>
              </a:cxn>
              <a:cxn ang="f216">
                <a:pos x="f377" y="f378"/>
              </a:cxn>
              <a:cxn ang="f216">
                <a:pos x="f379" y="f378"/>
              </a:cxn>
              <a:cxn ang="f216">
                <a:pos x="f380" y="f376"/>
              </a:cxn>
              <a:cxn ang="f216">
                <a:pos x="f375" y="f376"/>
              </a:cxn>
              <a:cxn ang="f216">
                <a:pos x="f381" y="f382"/>
              </a:cxn>
              <a:cxn ang="f216">
                <a:pos x="f383" y="f382"/>
              </a:cxn>
              <a:cxn ang="f216">
                <a:pos x="f384" y="f385"/>
              </a:cxn>
              <a:cxn ang="f216">
                <a:pos x="f386" y="f385"/>
              </a:cxn>
              <a:cxn ang="f216">
                <a:pos x="f381" y="f382"/>
              </a:cxn>
              <a:cxn ang="f216">
                <a:pos x="f387" y="f376"/>
              </a:cxn>
              <a:cxn ang="f216">
                <a:pos x="f388" y="f389"/>
              </a:cxn>
              <a:cxn ang="f216">
                <a:pos x="f390" y="f391"/>
              </a:cxn>
              <a:cxn ang="f216">
                <a:pos x="f392" y="f376"/>
              </a:cxn>
              <a:cxn ang="f216">
                <a:pos x="f387" y="f376"/>
              </a:cxn>
            </a:cxnLst>
            <a:rect l="f333" t="f336" r="f334" b="f335"/>
            <a:pathLst>
              <a:path w="790" h="795">
                <a:moveTo>
                  <a:pt x="f7" y="f8"/>
                </a:moveTo>
                <a:cubicBezTo>
                  <a:pt x="f9" y="f8"/>
                  <a:pt x="f10" y="f8"/>
                  <a:pt x="f11" y="f8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7"/>
                  <a:pt x="f19" y="f17"/>
                  <a:pt x="f20" y="f17"/>
                </a:cubicBezTo>
                <a:cubicBezTo>
                  <a:pt x="f21" y="f22"/>
                  <a:pt x="f23" y="f24"/>
                  <a:pt x="f25" y="f8"/>
                </a:cubicBezTo>
                <a:cubicBezTo>
                  <a:pt x="f26" y="f8"/>
                  <a:pt x="f27" y="f8"/>
                  <a:pt x="f6" y="f8"/>
                </a:cubicBezTo>
                <a:cubicBezTo>
                  <a:pt x="f6" y="f28"/>
                  <a:pt x="f6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27" y="f38"/>
                  <a:pt x="f39" y="f12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42"/>
                </a:cubicBezTo>
                <a:cubicBezTo>
                  <a:pt x="f52" y="f53"/>
                  <a:pt x="f52" y="f54"/>
                  <a:pt x="f52" y="f55"/>
                </a:cubicBezTo>
                <a:cubicBezTo>
                  <a:pt x="f56" y="f55"/>
                  <a:pt x="f57" y="f6"/>
                  <a:pt x="f58" y="f6"/>
                </a:cubicBezTo>
                <a:cubicBezTo>
                  <a:pt x="f59" y="f30"/>
                  <a:pt x="f59" y="f30"/>
                  <a:pt x="f59" y="f60"/>
                </a:cubicBezTo>
                <a:cubicBezTo>
                  <a:pt x="f59" y="f61"/>
                  <a:pt x="f62" y="f63"/>
                  <a:pt x="f64" y="f61"/>
                </a:cubicBezTo>
                <a:cubicBezTo>
                  <a:pt x="f65" y="f66"/>
                  <a:pt x="f67" y="f68"/>
                  <a:pt x="f10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4" y="f76"/>
                  <a:pt x="f59" y="f77"/>
                  <a:pt x="f78" y="f79"/>
                </a:cubicBezTo>
                <a:cubicBezTo>
                  <a:pt x="f78" y="f80"/>
                  <a:pt x="f81" y="f82"/>
                  <a:pt x="f83" y="f84"/>
                </a:cubicBezTo>
                <a:cubicBezTo>
                  <a:pt x="f85" y="f45"/>
                  <a:pt x="f86" y="f43"/>
                  <a:pt x="f87" y="f88"/>
                </a:cubicBezTo>
                <a:cubicBezTo>
                  <a:pt x="f89" y="f90"/>
                  <a:pt x="f91" y="f38"/>
                  <a:pt x="f92" y="f37"/>
                </a:cubicBezTo>
                <a:cubicBezTo>
                  <a:pt x="f93" y="f35"/>
                  <a:pt x="f94" y="f95"/>
                  <a:pt x="f96" y="f97"/>
                </a:cubicBezTo>
                <a:cubicBezTo>
                  <a:pt x="f98" y="f96"/>
                  <a:pt x="f99" y="f7"/>
                  <a:pt x="f7" y="f8"/>
                </a:cubicBezTo>
                <a:close/>
                <a:moveTo>
                  <a:pt x="f100" y="f101"/>
                </a:moveTo>
                <a:cubicBezTo>
                  <a:pt x="f102" y="f103"/>
                  <a:pt x="f104" y="f105"/>
                  <a:pt x="f2" y="f106"/>
                </a:cubicBezTo>
                <a:cubicBezTo>
                  <a:pt x="f107" y="f108"/>
                  <a:pt x="f58" y="f108"/>
                  <a:pt x="f109" y="f106"/>
                </a:cubicBezTo>
                <a:cubicBezTo>
                  <a:pt x="f110" y="f105"/>
                  <a:pt x="f111" y="f103"/>
                  <a:pt x="f112" y="f101"/>
                </a:cubicBezTo>
                <a:cubicBezTo>
                  <a:pt x="f113" y="f101"/>
                  <a:pt x="f114" y="f101"/>
                  <a:pt x="f100" y="f101"/>
                </a:cubicBezTo>
                <a:close/>
                <a:moveTo>
                  <a:pt x="f115" y="f11"/>
                </a:moveTo>
                <a:cubicBezTo>
                  <a:pt x="f116" y="f11"/>
                  <a:pt x="f117" y="f11"/>
                  <a:pt x="f118" y="f11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6"/>
                  <a:pt x="f128" y="f124"/>
                </a:cubicBezTo>
                <a:cubicBezTo>
                  <a:pt x="f129" y="f130"/>
                  <a:pt x="f131" y="f132"/>
                  <a:pt x="f115" y="f11"/>
                </a:cubicBezTo>
                <a:close/>
                <a:moveTo>
                  <a:pt x="f133" y="f101"/>
                </a:moveTo>
                <a:cubicBezTo>
                  <a:pt x="f134" y="f132"/>
                  <a:pt x="f135" y="f130"/>
                  <a:pt x="f136" y="f137"/>
                </a:cubicBezTo>
                <a:cubicBezTo>
                  <a:pt x="f138" y="f139"/>
                  <a:pt x="f140" y="f126"/>
                  <a:pt x="f141" y="f142"/>
                </a:cubicBezTo>
                <a:cubicBezTo>
                  <a:pt x="f143" y="f130"/>
                  <a:pt x="f144" y="f132"/>
                  <a:pt x="f145" y="f101"/>
                </a:cubicBezTo>
                <a:cubicBezTo>
                  <a:pt x="f146" y="f101"/>
                  <a:pt x="f147" y="f101"/>
                  <a:pt x="f133" y="f101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3570A00-E950-480D-9E65-1C0FB55B202C}"/>
              </a:ext>
            </a:extLst>
          </p:cNvPr>
          <p:cNvSpPr/>
          <p:nvPr/>
        </p:nvSpPr>
        <p:spPr>
          <a:xfrm>
            <a:off x="5611599" y="2736771"/>
            <a:ext cx="712783" cy="717547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790"/>
              <a:gd name="f8" fmla="val 795"/>
              <a:gd name="f9" fmla="val 689"/>
              <a:gd name="f10" fmla="val 591"/>
              <a:gd name="f11" fmla="val 489"/>
              <a:gd name="f12" fmla="val 481"/>
              <a:gd name="f13" fmla="val 724"/>
              <a:gd name="f14" fmla="val 474"/>
              <a:gd name="f15" fmla="val 653"/>
              <a:gd name="f16" fmla="val 465"/>
              <a:gd name="f17" fmla="val 581"/>
              <a:gd name="f18" fmla="val 418"/>
              <a:gd name="f19" fmla="val 372"/>
              <a:gd name="f20" fmla="val 323"/>
              <a:gd name="f21" fmla="val 315"/>
              <a:gd name="f22" fmla="val 652"/>
              <a:gd name="f23" fmla="val 307"/>
              <a:gd name="f24" fmla="val 723"/>
              <a:gd name="f25" fmla="val 299"/>
              <a:gd name="f26" fmla="val 199"/>
              <a:gd name="f27" fmla="val 100"/>
              <a:gd name="f28" fmla="val 791"/>
              <a:gd name="f29" fmla="val 786"/>
              <a:gd name="f30" fmla="val 2"/>
              <a:gd name="f31" fmla="val 782"/>
              <a:gd name="f32" fmla="val 33"/>
              <a:gd name="f33" fmla="val 690"/>
              <a:gd name="f34" fmla="val 64"/>
              <a:gd name="f35" fmla="val 598"/>
              <a:gd name="f36" fmla="val 96"/>
              <a:gd name="f37" fmla="val 506"/>
              <a:gd name="f38" fmla="val 494"/>
              <a:gd name="f39" fmla="val 109"/>
              <a:gd name="f40" fmla="val 119"/>
              <a:gd name="f41" fmla="val 472"/>
              <a:gd name="f42" fmla="val 202"/>
              <a:gd name="f43" fmla="val 393"/>
              <a:gd name="f44" fmla="val 286"/>
              <a:gd name="f45" fmla="val 314"/>
              <a:gd name="f46" fmla="val 371"/>
              <a:gd name="f47" fmla="val 235"/>
              <a:gd name="f48" fmla="val 381"/>
              <a:gd name="f49" fmla="val 226"/>
              <a:gd name="f50" fmla="val 385"/>
              <a:gd name="f51" fmla="val 216"/>
              <a:gd name="f52" fmla="val 384"/>
              <a:gd name="f53" fmla="val 136"/>
              <a:gd name="f54" fmla="val 69"/>
              <a:gd name="f55" fmla="val 1"/>
              <a:gd name="f56" fmla="val 391"/>
              <a:gd name="f57" fmla="val 396"/>
              <a:gd name="f58" fmla="val 401"/>
              <a:gd name="f59" fmla="val 403"/>
              <a:gd name="f60" fmla="val 3"/>
              <a:gd name="f61" fmla="val 36"/>
              <a:gd name="f62" fmla="val 433"/>
              <a:gd name="f63" fmla="val 29"/>
              <a:gd name="f64" fmla="val 451"/>
              <a:gd name="f65" fmla="val 497"/>
              <a:gd name="f66" fmla="val 53"/>
              <a:gd name="f67" fmla="val 544"/>
              <a:gd name="f68" fmla="val 67"/>
              <a:gd name="f69" fmla="val 87"/>
              <a:gd name="f70" fmla="val 529"/>
              <a:gd name="f71" fmla="val 108"/>
              <a:gd name="f72" fmla="val 467"/>
              <a:gd name="f73" fmla="val 128"/>
              <a:gd name="f74" fmla="val 404"/>
              <a:gd name="f75" fmla="val 149"/>
              <a:gd name="f76" fmla="val 171"/>
              <a:gd name="f77" fmla="val 192"/>
              <a:gd name="f78" fmla="val 405"/>
              <a:gd name="f79" fmla="val 212"/>
              <a:gd name="f80" fmla="val 220"/>
              <a:gd name="f81" fmla="val 411"/>
              <a:gd name="f82" fmla="val 228"/>
              <a:gd name="f83" fmla="val 417"/>
              <a:gd name="f84" fmla="val 233"/>
              <a:gd name="f85" fmla="val 502"/>
              <a:gd name="f86" fmla="val 587"/>
              <a:gd name="f87" fmla="val 671"/>
              <a:gd name="f88" fmla="val 473"/>
              <a:gd name="f89" fmla="val 681"/>
              <a:gd name="f90" fmla="val 482"/>
              <a:gd name="f91" fmla="val 688"/>
              <a:gd name="f92" fmla="val 692"/>
              <a:gd name="f93" fmla="val 725"/>
              <a:gd name="f94" fmla="val 756"/>
              <a:gd name="f95" fmla="val 691"/>
              <a:gd name="f96" fmla="val 787"/>
              <a:gd name="f97" fmla="val 784"/>
              <a:gd name="f98" fmla="val 788"/>
              <a:gd name="f99" fmla="val 789"/>
              <a:gd name="f100" fmla="val 312"/>
              <a:gd name="f101" fmla="val 488"/>
              <a:gd name="f102" fmla="val 329"/>
              <a:gd name="f103" fmla="val 503"/>
              <a:gd name="f104" fmla="val 344"/>
              <a:gd name="f105" fmla="val 517"/>
              <a:gd name="f106" fmla="val 531"/>
              <a:gd name="f107" fmla="val 387"/>
              <a:gd name="f108" fmla="val 554"/>
              <a:gd name="f109" fmla="val 428"/>
              <a:gd name="f110" fmla="val 444"/>
              <a:gd name="f111" fmla="val 460"/>
              <a:gd name="f112" fmla="val 477"/>
              <a:gd name="f113" fmla="val 421"/>
              <a:gd name="f114" fmla="val 368"/>
              <a:gd name="f115" fmla="val 672"/>
              <a:gd name="f116" fmla="val 617"/>
              <a:gd name="f117" fmla="val 563"/>
              <a:gd name="f118" fmla="val 509"/>
              <a:gd name="f119" fmla="val 526"/>
              <a:gd name="f120" fmla="val 504"/>
              <a:gd name="f121" fmla="val 542"/>
              <a:gd name="f122" fmla="val 519"/>
              <a:gd name="f123" fmla="val 559"/>
              <a:gd name="f124" fmla="val 533"/>
              <a:gd name="f125" fmla="val 583"/>
              <a:gd name="f126" fmla="val 553"/>
              <a:gd name="f127" fmla="val 597"/>
              <a:gd name="f128" fmla="val 621"/>
              <a:gd name="f129" fmla="val 638"/>
              <a:gd name="f130" fmla="val 520"/>
              <a:gd name="f131" fmla="val 654"/>
              <a:gd name="f132" fmla="val 505"/>
              <a:gd name="f133" fmla="val 116"/>
              <a:gd name="f134" fmla="val 135"/>
              <a:gd name="f135" fmla="val 151"/>
              <a:gd name="f136" fmla="val 169"/>
              <a:gd name="f137" fmla="val 534"/>
              <a:gd name="f138" fmla="val 191"/>
              <a:gd name="f139" fmla="val 552"/>
              <a:gd name="f140" fmla="val 205"/>
              <a:gd name="f141" fmla="val 227"/>
              <a:gd name="f142" fmla="val 535"/>
              <a:gd name="f143" fmla="val 245"/>
              <a:gd name="f144" fmla="val 262"/>
              <a:gd name="f145" fmla="val 280"/>
              <a:gd name="f146" fmla="val 225"/>
              <a:gd name="f147" fmla="val 172"/>
              <a:gd name="f148" fmla="+- 0 0 -90"/>
              <a:gd name="f149" fmla="*/ f4 1 790"/>
              <a:gd name="f150" fmla="*/ f5 1 795"/>
              <a:gd name="f151" fmla="val f6"/>
              <a:gd name="f152" fmla="val f7"/>
              <a:gd name="f153" fmla="val f8"/>
              <a:gd name="f154" fmla="*/ f148 f0 1"/>
              <a:gd name="f155" fmla="+- f153 0 f151"/>
              <a:gd name="f156" fmla="+- f152 0 f151"/>
              <a:gd name="f157" fmla="*/ f154 1 f3"/>
              <a:gd name="f158" fmla="*/ f156 1 790"/>
              <a:gd name="f159" fmla="*/ f155 1 795"/>
              <a:gd name="f160" fmla="*/ 790 f156 1"/>
              <a:gd name="f161" fmla="*/ 795 f155 1"/>
              <a:gd name="f162" fmla="*/ 489 f156 1"/>
              <a:gd name="f163" fmla="*/ 465 f156 1"/>
              <a:gd name="f164" fmla="*/ 581 f155 1"/>
              <a:gd name="f165" fmla="*/ 323 f156 1"/>
              <a:gd name="f166" fmla="*/ 299 f156 1"/>
              <a:gd name="f167" fmla="*/ 0 f156 1"/>
              <a:gd name="f168" fmla="*/ 2 f156 1"/>
              <a:gd name="f169" fmla="*/ 782 f155 1"/>
              <a:gd name="f170" fmla="*/ 96 f156 1"/>
              <a:gd name="f171" fmla="*/ 506 f155 1"/>
              <a:gd name="f172" fmla="*/ 119 f156 1"/>
              <a:gd name="f173" fmla="*/ 472 f155 1"/>
              <a:gd name="f174" fmla="*/ 371 f156 1"/>
              <a:gd name="f175" fmla="*/ 235 f155 1"/>
              <a:gd name="f176" fmla="*/ 384 f156 1"/>
              <a:gd name="f177" fmla="*/ 202 f155 1"/>
              <a:gd name="f178" fmla="*/ 1 f155 1"/>
              <a:gd name="f179" fmla="*/ 401 f156 1"/>
              <a:gd name="f180" fmla="*/ 0 f155 1"/>
              <a:gd name="f181" fmla="*/ 403 f156 1"/>
              <a:gd name="f182" fmla="*/ 3 f155 1"/>
              <a:gd name="f183" fmla="*/ 451 f156 1"/>
              <a:gd name="f184" fmla="*/ 36 f155 1"/>
              <a:gd name="f185" fmla="*/ 591 f156 1"/>
              <a:gd name="f186" fmla="*/ 87 f155 1"/>
              <a:gd name="f187" fmla="*/ 404 f156 1"/>
              <a:gd name="f188" fmla="*/ 149 f155 1"/>
              <a:gd name="f189" fmla="*/ 405 f156 1"/>
              <a:gd name="f190" fmla="*/ 212 f155 1"/>
              <a:gd name="f191" fmla="*/ 417 f156 1"/>
              <a:gd name="f192" fmla="*/ 233 f155 1"/>
              <a:gd name="f193" fmla="*/ 671 f156 1"/>
              <a:gd name="f194" fmla="*/ 473 f155 1"/>
              <a:gd name="f195" fmla="*/ 692 f156 1"/>
              <a:gd name="f196" fmla="*/ 787 f156 1"/>
              <a:gd name="f197" fmla="*/ 784 f155 1"/>
              <a:gd name="f198" fmla="*/ 312 f156 1"/>
              <a:gd name="f199" fmla="*/ 488 f155 1"/>
              <a:gd name="f200" fmla="*/ 360 f156 1"/>
              <a:gd name="f201" fmla="*/ 531 f155 1"/>
              <a:gd name="f202" fmla="*/ 428 f156 1"/>
              <a:gd name="f203" fmla="*/ 477 f156 1"/>
              <a:gd name="f204" fmla="*/ 672 f156 1"/>
              <a:gd name="f205" fmla="*/ 489 f155 1"/>
              <a:gd name="f206" fmla="*/ 509 f156 1"/>
              <a:gd name="f207" fmla="*/ 559 f156 1"/>
              <a:gd name="f208" fmla="*/ 533 f155 1"/>
              <a:gd name="f209" fmla="*/ 621 f156 1"/>
              <a:gd name="f210" fmla="*/ 116 f156 1"/>
              <a:gd name="f211" fmla="*/ 169 f156 1"/>
              <a:gd name="f212" fmla="*/ 534 f155 1"/>
              <a:gd name="f213" fmla="*/ 227 f156 1"/>
              <a:gd name="f214" fmla="*/ 535 f155 1"/>
              <a:gd name="f215" fmla="*/ 280 f156 1"/>
              <a:gd name="f216" fmla="+- f157 0 f1"/>
              <a:gd name="f217" fmla="*/ f160 1 790"/>
              <a:gd name="f218" fmla="*/ f161 1 795"/>
              <a:gd name="f219" fmla="*/ f162 1 790"/>
              <a:gd name="f220" fmla="*/ f163 1 790"/>
              <a:gd name="f221" fmla="*/ f164 1 795"/>
              <a:gd name="f222" fmla="*/ f165 1 790"/>
              <a:gd name="f223" fmla="*/ f166 1 790"/>
              <a:gd name="f224" fmla="*/ f167 1 790"/>
              <a:gd name="f225" fmla="*/ f168 1 790"/>
              <a:gd name="f226" fmla="*/ f169 1 795"/>
              <a:gd name="f227" fmla="*/ f170 1 790"/>
              <a:gd name="f228" fmla="*/ f171 1 795"/>
              <a:gd name="f229" fmla="*/ f172 1 790"/>
              <a:gd name="f230" fmla="*/ f173 1 795"/>
              <a:gd name="f231" fmla="*/ f174 1 790"/>
              <a:gd name="f232" fmla="*/ f175 1 795"/>
              <a:gd name="f233" fmla="*/ f176 1 790"/>
              <a:gd name="f234" fmla="*/ f177 1 795"/>
              <a:gd name="f235" fmla="*/ f178 1 795"/>
              <a:gd name="f236" fmla="*/ f179 1 790"/>
              <a:gd name="f237" fmla="*/ f180 1 795"/>
              <a:gd name="f238" fmla="*/ f181 1 790"/>
              <a:gd name="f239" fmla="*/ f182 1 795"/>
              <a:gd name="f240" fmla="*/ f183 1 790"/>
              <a:gd name="f241" fmla="*/ f184 1 795"/>
              <a:gd name="f242" fmla="*/ f185 1 790"/>
              <a:gd name="f243" fmla="*/ f186 1 795"/>
              <a:gd name="f244" fmla="*/ f187 1 790"/>
              <a:gd name="f245" fmla="*/ f188 1 795"/>
              <a:gd name="f246" fmla="*/ f189 1 790"/>
              <a:gd name="f247" fmla="*/ f190 1 795"/>
              <a:gd name="f248" fmla="*/ f191 1 790"/>
              <a:gd name="f249" fmla="*/ f192 1 795"/>
              <a:gd name="f250" fmla="*/ f193 1 790"/>
              <a:gd name="f251" fmla="*/ f194 1 795"/>
              <a:gd name="f252" fmla="*/ f195 1 790"/>
              <a:gd name="f253" fmla="*/ f196 1 790"/>
              <a:gd name="f254" fmla="*/ f197 1 795"/>
              <a:gd name="f255" fmla="*/ f198 1 790"/>
              <a:gd name="f256" fmla="*/ f199 1 795"/>
              <a:gd name="f257" fmla="*/ f200 1 790"/>
              <a:gd name="f258" fmla="*/ f201 1 795"/>
              <a:gd name="f259" fmla="*/ f202 1 790"/>
              <a:gd name="f260" fmla="*/ f203 1 790"/>
              <a:gd name="f261" fmla="*/ f204 1 790"/>
              <a:gd name="f262" fmla="*/ f205 1 795"/>
              <a:gd name="f263" fmla="*/ f206 1 790"/>
              <a:gd name="f264" fmla="*/ f207 1 790"/>
              <a:gd name="f265" fmla="*/ f208 1 795"/>
              <a:gd name="f266" fmla="*/ f209 1 790"/>
              <a:gd name="f267" fmla="*/ f210 1 790"/>
              <a:gd name="f268" fmla="*/ f211 1 790"/>
              <a:gd name="f269" fmla="*/ f212 1 795"/>
              <a:gd name="f270" fmla="*/ f213 1 790"/>
              <a:gd name="f271" fmla="*/ f214 1 795"/>
              <a:gd name="f272" fmla="*/ f215 1 790"/>
              <a:gd name="f273" fmla="*/ 0 1 f158"/>
              <a:gd name="f274" fmla="*/ f152 1 f158"/>
              <a:gd name="f275" fmla="*/ 0 1 f159"/>
              <a:gd name="f276" fmla="*/ f153 1 f159"/>
              <a:gd name="f277" fmla="*/ f217 1 f158"/>
              <a:gd name="f278" fmla="*/ f218 1 f159"/>
              <a:gd name="f279" fmla="*/ f219 1 f158"/>
              <a:gd name="f280" fmla="*/ f220 1 f158"/>
              <a:gd name="f281" fmla="*/ f221 1 f159"/>
              <a:gd name="f282" fmla="*/ f222 1 f158"/>
              <a:gd name="f283" fmla="*/ f223 1 f158"/>
              <a:gd name="f284" fmla="*/ f224 1 f158"/>
              <a:gd name="f285" fmla="*/ f225 1 f158"/>
              <a:gd name="f286" fmla="*/ f226 1 f159"/>
              <a:gd name="f287" fmla="*/ f227 1 f158"/>
              <a:gd name="f288" fmla="*/ f228 1 f159"/>
              <a:gd name="f289" fmla="*/ f229 1 f158"/>
              <a:gd name="f290" fmla="*/ f230 1 f159"/>
              <a:gd name="f291" fmla="*/ f231 1 f158"/>
              <a:gd name="f292" fmla="*/ f232 1 f159"/>
              <a:gd name="f293" fmla="*/ f233 1 f158"/>
              <a:gd name="f294" fmla="*/ f234 1 f159"/>
              <a:gd name="f295" fmla="*/ f235 1 f159"/>
              <a:gd name="f296" fmla="*/ f236 1 f158"/>
              <a:gd name="f297" fmla="*/ f237 1 f159"/>
              <a:gd name="f298" fmla="*/ f238 1 f158"/>
              <a:gd name="f299" fmla="*/ f239 1 f159"/>
              <a:gd name="f300" fmla="*/ f240 1 f158"/>
              <a:gd name="f301" fmla="*/ f241 1 f159"/>
              <a:gd name="f302" fmla="*/ f242 1 f158"/>
              <a:gd name="f303" fmla="*/ f243 1 f159"/>
              <a:gd name="f304" fmla="*/ f244 1 f158"/>
              <a:gd name="f305" fmla="*/ f245 1 f159"/>
              <a:gd name="f306" fmla="*/ f246 1 f158"/>
              <a:gd name="f307" fmla="*/ f247 1 f159"/>
              <a:gd name="f308" fmla="*/ f248 1 f158"/>
              <a:gd name="f309" fmla="*/ f249 1 f159"/>
              <a:gd name="f310" fmla="*/ f250 1 f158"/>
              <a:gd name="f311" fmla="*/ f251 1 f159"/>
              <a:gd name="f312" fmla="*/ f252 1 f158"/>
              <a:gd name="f313" fmla="*/ f253 1 f158"/>
              <a:gd name="f314" fmla="*/ f254 1 f159"/>
              <a:gd name="f315" fmla="*/ f255 1 f158"/>
              <a:gd name="f316" fmla="*/ f256 1 f159"/>
              <a:gd name="f317" fmla="*/ f257 1 f158"/>
              <a:gd name="f318" fmla="*/ f258 1 f159"/>
              <a:gd name="f319" fmla="*/ f259 1 f158"/>
              <a:gd name="f320" fmla="*/ f260 1 f158"/>
              <a:gd name="f321" fmla="*/ f261 1 f158"/>
              <a:gd name="f322" fmla="*/ f262 1 f159"/>
              <a:gd name="f323" fmla="*/ f263 1 f158"/>
              <a:gd name="f324" fmla="*/ f264 1 f158"/>
              <a:gd name="f325" fmla="*/ f265 1 f159"/>
              <a:gd name="f326" fmla="*/ f266 1 f158"/>
              <a:gd name="f327" fmla="*/ f267 1 f158"/>
              <a:gd name="f328" fmla="*/ f268 1 f158"/>
              <a:gd name="f329" fmla="*/ f269 1 f159"/>
              <a:gd name="f330" fmla="*/ f270 1 f158"/>
              <a:gd name="f331" fmla="*/ f271 1 f159"/>
              <a:gd name="f332" fmla="*/ f272 1 f158"/>
              <a:gd name="f333" fmla="*/ f273 f149 1"/>
              <a:gd name="f334" fmla="*/ f274 f149 1"/>
              <a:gd name="f335" fmla="*/ f276 f150 1"/>
              <a:gd name="f336" fmla="*/ f275 f150 1"/>
              <a:gd name="f337" fmla="*/ f277 f149 1"/>
              <a:gd name="f338" fmla="*/ f278 f150 1"/>
              <a:gd name="f339" fmla="*/ f279 f149 1"/>
              <a:gd name="f340" fmla="*/ f280 f149 1"/>
              <a:gd name="f341" fmla="*/ f281 f150 1"/>
              <a:gd name="f342" fmla="*/ f282 f149 1"/>
              <a:gd name="f343" fmla="*/ f283 f149 1"/>
              <a:gd name="f344" fmla="*/ f284 f149 1"/>
              <a:gd name="f345" fmla="*/ f285 f149 1"/>
              <a:gd name="f346" fmla="*/ f286 f150 1"/>
              <a:gd name="f347" fmla="*/ f287 f149 1"/>
              <a:gd name="f348" fmla="*/ f288 f150 1"/>
              <a:gd name="f349" fmla="*/ f289 f149 1"/>
              <a:gd name="f350" fmla="*/ f290 f150 1"/>
              <a:gd name="f351" fmla="*/ f291 f149 1"/>
              <a:gd name="f352" fmla="*/ f292 f150 1"/>
              <a:gd name="f353" fmla="*/ f293 f149 1"/>
              <a:gd name="f354" fmla="*/ f294 f150 1"/>
              <a:gd name="f355" fmla="*/ f295 f150 1"/>
              <a:gd name="f356" fmla="*/ f296 f149 1"/>
              <a:gd name="f357" fmla="*/ f297 f150 1"/>
              <a:gd name="f358" fmla="*/ f298 f149 1"/>
              <a:gd name="f359" fmla="*/ f299 f150 1"/>
              <a:gd name="f360" fmla="*/ f300 f149 1"/>
              <a:gd name="f361" fmla="*/ f301 f150 1"/>
              <a:gd name="f362" fmla="*/ f302 f149 1"/>
              <a:gd name="f363" fmla="*/ f303 f150 1"/>
              <a:gd name="f364" fmla="*/ f304 f149 1"/>
              <a:gd name="f365" fmla="*/ f305 f150 1"/>
              <a:gd name="f366" fmla="*/ f306 f149 1"/>
              <a:gd name="f367" fmla="*/ f307 f150 1"/>
              <a:gd name="f368" fmla="*/ f308 f149 1"/>
              <a:gd name="f369" fmla="*/ f309 f150 1"/>
              <a:gd name="f370" fmla="*/ f310 f149 1"/>
              <a:gd name="f371" fmla="*/ f311 f150 1"/>
              <a:gd name="f372" fmla="*/ f312 f149 1"/>
              <a:gd name="f373" fmla="*/ f313 f149 1"/>
              <a:gd name="f374" fmla="*/ f314 f150 1"/>
              <a:gd name="f375" fmla="*/ f315 f149 1"/>
              <a:gd name="f376" fmla="*/ f316 f150 1"/>
              <a:gd name="f377" fmla="*/ f317 f149 1"/>
              <a:gd name="f378" fmla="*/ f318 f150 1"/>
              <a:gd name="f379" fmla="*/ f319 f149 1"/>
              <a:gd name="f380" fmla="*/ f320 f149 1"/>
              <a:gd name="f381" fmla="*/ f321 f149 1"/>
              <a:gd name="f382" fmla="*/ f322 f150 1"/>
              <a:gd name="f383" fmla="*/ f323 f149 1"/>
              <a:gd name="f384" fmla="*/ f324 f149 1"/>
              <a:gd name="f385" fmla="*/ f325 f150 1"/>
              <a:gd name="f386" fmla="*/ f326 f149 1"/>
              <a:gd name="f387" fmla="*/ f327 f149 1"/>
              <a:gd name="f388" fmla="*/ f328 f149 1"/>
              <a:gd name="f389" fmla="*/ f329 f150 1"/>
              <a:gd name="f390" fmla="*/ f330 f149 1"/>
              <a:gd name="f391" fmla="*/ f331 f150 1"/>
              <a:gd name="f392" fmla="*/ f332 f1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6">
                <a:pos x="f337" y="f338"/>
              </a:cxn>
              <a:cxn ang="f216">
                <a:pos x="f339" y="f338"/>
              </a:cxn>
              <a:cxn ang="f216">
                <a:pos x="f340" y="f341"/>
              </a:cxn>
              <a:cxn ang="f216">
                <a:pos x="f342" y="f341"/>
              </a:cxn>
              <a:cxn ang="f216">
                <a:pos x="f343" y="f338"/>
              </a:cxn>
              <a:cxn ang="f216">
                <a:pos x="f344" y="f338"/>
              </a:cxn>
              <a:cxn ang="f216">
                <a:pos x="f345" y="f346"/>
              </a:cxn>
              <a:cxn ang="f216">
                <a:pos x="f347" y="f348"/>
              </a:cxn>
              <a:cxn ang="f216">
                <a:pos x="f349" y="f350"/>
              </a:cxn>
              <a:cxn ang="f216">
                <a:pos x="f351" y="f352"/>
              </a:cxn>
              <a:cxn ang="f216">
                <a:pos x="f353" y="f354"/>
              </a:cxn>
              <a:cxn ang="f216">
                <a:pos x="f353" y="f355"/>
              </a:cxn>
              <a:cxn ang="f216">
                <a:pos x="f356" y="f357"/>
              </a:cxn>
              <a:cxn ang="f216">
                <a:pos x="f358" y="f359"/>
              </a:cxn>
              <a:cxn ang="f216">
                <a:pos x="f360" y="f361"/>
              </a:cxn>
              <a:cxn ang="f216">
                <a:pos x="f362" y="f363"/>
              </a:cxn>
              <a:cxn ang="f216">
                <a:pos x="f364" y="f365"/>
              </a:cxn>
              <a:cxn ang="f216">
                <a:pos x="f366" y="f367"/>
              </a:cxn>
              <a:cxn ang="f216">
                <a:pos x="f368" y="f369"/>
              </a:cxn>
              <a:cxn ang="f216">
                <a:pos x="f370" y="f371"/>
              </a:cxn>
              <a:cxn ang="f216">
                <a:pos x="f372" y="f348"/>
              </a:cxn>
              <a:cxn ang="f216">
                <a:pos x="f373" y="f374"/>
              </a:cxn>
              <a:cxn ang="f216">
                <a:pos x="f337" y="f338"/>
              </a:cxn>
              <a:cxn ang="f216">
                <a:pos x="f375" y="f376"/>
              </a:cxn>
              <a:cxn ang="f216">
                <a:pos x="f377" y="f378"/>
              </a:cxn>
              <a:cxn ang="f216">
                <a:pos x="f379" y="f378"/>
              </a:cxn>
              <a:cxn ang="f216">
                <a:pos x="f380" y="f376"/>
              </a:cxn>
              <a:cxn ang="f216">
                <a:pos x="f375" y="f376"/>
              </a:cxn>
              <a:cxn ang="f216">
                <a:pos x="f381" y="f382"/>
              </a:cxn>
              <a:cxn ang="f216">
                <a:pos x="f383" y="f382"/>
              </a:cxn>
              <a:cxn ang="f216">
                <a:pos x="f384" y="f385"/>
              </a:cxn>
              <a:cxn ang="f216">
                <a:pos x="f386" y="f385"/>
              </a:cxn>
              <a:cxn ang="f216">
                <a:pos x="f381" y="f382"/>
              </a:cxn>
              <a:cxn ang="f216">
                <a:pos x="f387" y="f376"/>
              </a:cxn>
              <a:cxn ang="f216">
                <a:pos x="f388" y="f389"/>
              </a:cxn>
              <a:cxn ang="f216">
                <a:pos x="f390" y="f391"/>
              </a:cxn>
              <a:cxn ang="f216">
                <a:pos x="f392" y="f376"/>
              </a:cxn>
              <a:cxn ang="f216">
                <a:pos x="f387" y="f376"/>
              </a:cxn>
            </a:cxnLst>
            <a:rect l="f333" t="f336" r="f334" b="f335"/>
            <a:pathLst>
              <a:path w="790" h="795">
                <a:moveTo>
                  <a:pt x="f7" y="f8"/>
                </a:moveTo>
                <a:cubicBezTo>
                  <a:pt x="f9" y="f8"/>
                  <a:pt x="f10" y="f8"/>
                  <a:pt x="f11" y="f8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7"/>
                  <a:pt x="f19" y="f17"/>
                  <a:pt x="f20" y="f17"/>
                </a:cubicBezTo>
                <a:cubicBezTo>
                  <a:pt x="f21" y="f22"/>
                  <a:pt x="f23" y="f24"/>
                  <a:pt x="f25" y="f8"/>
                </a:cubicBezTo>
                <a:cubicBezTo>
                  <a:pt x="f26" y="f8"/>
                  <a:pt x="f27" y="f8"/>
                  <a:pt x="f6" y="f8"/>
                </a:cubicBezTo>
                <a:cubicBezTo>
                  <a:pt x="f6" y="f28"/>
                  <a:pt x="f6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27" y="f38"/>
                  <a:pt x="f39" y="f12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42"/>
                </a:cubicBezTo>
                <a:cubicBezTo>
                  <a:pt x="f52" y="f53"/>
                  <a:pt x="f52" y="f54"/>
                  <a:pt x="f52" y="f55"/>
                </a:cubicBezTo>
                <a:cubicBezTo>
                  <a:pt x="f56" y="f55"/>
                  <a:pt x="f57" y="f6"/>
                  <a:pt x="f58" y="f6"/>
                </a:cubicBezTo>
                <a:cubicBezTo>
                  <a:pt x="f59" y="f30"/>
                  <a:pt x="f59" y="f30"/>
                  <a:pt x="f59" y="f60"/>
                </a:cubicBezTo>
                <a:cubicBezTo>
                  <a:pt x="f59" y="f61"/>
                  <a:pt x="f62" y="f63"/>
                  <a:pt x="f64" y="f61"/>
                </a:cubicBezTo>
                <a:cubicBezTo>
                  <a:pt x="f65" y="f66"/>
                  <a:pt x="f67" y="f68"/>
                  <a:pt x="f10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4" y="f76"/>
                  <a:pt x="f59" y="f77"/>
                  <a:pt x="f78" y="f79"/>
                </a:cubicBezTo>
                <a:cubicBezTo>
                  <a:pt x="f78" y="f80"/>
                  <a:pt x="f81" y="f82"/>
                  <a:pt x="f83" y="f84"/>
                </a:cubicBezTo>
                <a:cubicBezTo>
                  <a:pt x="f85" y="f45"/>
                  <a:pt x="f86" y="f43"/>
                  <a:pt x="f87" y="f88"/>
                </a:cubicBezTo>
                <a:cubicBezTo>
                  <a:pt x="f89" y="f90"/>
                  <a:pt x="f91" y="f38"/>
                  <a:pt x="f92" y="f37"/>
                </a:cubicBezTo>
                <a:cubicBezTo>
                  <a:pt x="f93" y="f35"/>
                  <a:pt x="f94" y="f95"/>
                  <a:pt x="f96" y="f97"/>
                </a:cubicBezTo>
                <a:cubicBezTo>
                  <a:pt x="f98" y="f96"/>
                  <a:pt x="f99" y="f7"/>
                  <a:pt x="f7" y="f8"/>
                </a:cubicBezTo>
                <a:close/>
                <a:moveTo>
                  <a:pt x="f100" y="f101"/>
                </a:moveTo>
                <a:cubicBezTo>
                  <a:pt x="f102" y="f103"/>
                  <a:pt x="f104" y="f105"/>
                  <a:pt x="f2" y="f106"/>
                </a:cubicBezTo>
                <a:cubicBezTo>
                  <a:pt x="f107" y="f108"/>
                  <a:pt x="f58" y="f108"/>
                  <a:pt x="f109" y="f106"/>
                </a:cubicBezTo>
                <a:cubicBezTo>
                  <a:pt x="f110" y="f105"/>
                  <a:pt x="f111" y="f103"/>
                  <a:pt x="f112" y="f101"/>
                </a:cubicBezTo>
                <a:cubicBezTo>
                  <a:pt x="f113" y="f101"/>
                  <a:pt x="f114" y="f101"/>
                  <a:pt x="f100" y="f101"/>
                </a:cubicBezTo>
                <a:close/>
                <a:moveTo>
                  <a:pt x="f115" y="f11"/>
                </a:moveTo>
                <a:cubicBezTo>
                  <a:pt x="f116" y="f11"/>
                  <a:pt x="f117" y="f11"/>
                  <a:pt x="f118" y="f11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6"/>
                  <a:pt x="f128" y="f124"/>
                </a:cubicBezTo>
                <a:cubicBezTo>
                  <a:pt x="f129" y="f130"/>
                  <a:pt x="f131" y="f132"/>
                  <a:pt x="f115" y="f11"/>
                </a:cubicBezTo>
                <a:close/>
                <a:moveTo>
                  <a:pt x="f133" y="f101"/>
                </a:moveTo>
                <a:cubicBezTo>
                  <a:pt x="f134" y="f132"/>
                  <a:pt x="f135" y="f130"/>
                  <a:pt x="f136" y="f137"/>
                </a:cubicBezTo>
                <a:cubicBezTo>
                  <a:pt x="f138" y="f139"/>
                  <a:pt x="f140" y="f126"/>
                  <a:pt x="f141" y="f142"/>
                </a:cubicBezTo>
                <a:cubicBezTo>
                  <a:pt x="f143" y="f130"/>
                  <a:pt x="f144" y="f132"/>
                  <a:pt x="f145" y="f101"/>
                </a:cubicBezTo>
                <a:cubicBezTo>
                  <a:pt x="f146" y="f101"/>
                  <a:pt x="f147" y="f101"/>
                  <a:pt x="f133" y="f101"/>
                </a:cubicBezTo>
                <a:close/>
              </a:path>
            </a:pathLst>
          </a:custGeom>
          <a:solidFill>
            <a:srgbClr val="F5C05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969;p44">
            <a:extLst>
              <a:ext uri="{FF2B5EF4-FFF2-40B4-BE49-F238E27FC236}">
                <a16:creationId xmlns:a16="http://schemas.microsoft.com/office/drawing/2014/main" id="{888BBF35-0421-4B88-AC82-7C44CB19E8D0}"/>
              </a:ext>
            </a:extLst>
          </p:cNvPr>
          <p:cNvCxnSpPr/>
          <p:nvPr/>
        </p:nvCxnSpPr>
        <p:spPr>
          <a:xfrm>
            <a:off x="727652" y="2754922"/>
            <a:ext cx="7695901" cy="0"/>
          </a:xfrm>
          <a:prstGeom prst="straightConnector1">
            <a:avLst/>
          </a:prstGeom>
          <a:noFill/>
          <a:ln w="9528" cap="flat">
            <a:solidFill>
              <a:srgbClr val="413554"/>
            </a:solidFill>
            <a:prstDash val="solid"/>
            <a:round/>
            <a:headEnd type="arrow"/>
            <a:tailEnd type="arrow"/>
          </a:ln>
        </p:spPr>
      </p:cxnSp>
      <p:sp>
        <p:nvSpPr>
          <p:cNvPr id="3" name="Google Shape;970;p44">
            <a:extLst>
              <a:ext uri="{FF2B5EF4-FFF2-40B4-BE49-F238E27FC236}">
                <a16:creationId xmlns:a16="http://schemas.microsoft.com/office/drawing/2014/main" id="{503177B6-3017-48BB-BD27-BA2ACA994A70}"/>
              </a:ext>
            </a:extLst>
          </p:cNvPr>
          <p:cNvSpPr/>
          <p:nvPr/>
        </p:nvSpPr>
        <p:spPr>
          <a:xfrm>
            <a:off x="1506885" y="2516419"/>
            <a:ext cx="812700" cy="47699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" name="Google Shape;971;p44">
            <a:extLst>
              <a:ext uri="{FF2B5EF4-FFF2-40B4-BE49-F238E27FC236}">
                <a16:creationId xmlns:a16="http://schemas.microsoft.com/office/drawing/2014/main" id="{61FDC287-2E89-474B-AD9B-736FF415D389}"/>
              </a:ext>
            </a:extLst>
          </p:cNvPr>
          <p:cNvSpPr/>
          <p:nvPr/>
        </p:nvSpPr>
        <p:spPr>
          <a:xfrm>
            <a:off x="3298377" y="2516419"/>
            <a:ext cx="812700" cy="47699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Google Shape;972;p44">
            <a:extLst>
              <a:ext uri="{FF2B5EF4-FFF2-40B4-BE49-F238E27FC236}">
                <a16:creationId xmlns:a16="http://schemas.microsoft.com/office/drawing/2014/main" id="{2013953E-5197-4C1C-A370-8AED69D7533C}"/>
              </a:ext>
            </a:extLst>
          </p:cNvPr>
          <p:cNvSpPr/>
          <p:nvPr/>
        </p:nvSpPr>
        <p:spPr>
          <a:xfrm>
            <a:off x="5097267" y="2516419"/>
            <a:ext cx="812700" cy="47699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Google Shape;973;p44">
            <a:extLst>
              <a:ext uri="{FF2B5EF4-FFF2-40B4-BE49-F238E27FC236}">
                <a16:creationId xmlns:a16="http://schemas.microsoft.com/office/drawing/2014/main" id="{15AC236E-508B-49A9-B131-CEA4F21CB32A}"/>
              </a:ext>
            </a:extLst>
          </p:cNvPr>
          <p:cNvSpPr/>
          <p:nvPr/>
        </p:nvSpPr>
        <p:spPr>
          <a:xfrm>
            <a:off x="6893359" y="2516419"/>
            <a:ext cx="812700" cy="47699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Google Shape;974;p44">
            <a:extLst>
              <a:ext uri="{FF2B5EF4-FFF2-40B4-BE49-F238E27FC236}">
                <a16:creationId xmlns:a16="http://schemas.microsoft.com/office/drawing/2014/main" id="{1DDBF029-1B0A-4513-A3BC-0CF23614FB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کرونولوژی</a:t>
            </a:r>
            <a:endParaRPr lang="es-ES" dirty="0">
              <a:cs typeface="B Nazanin" panose="00000400000000000000" pitchFamily="2" charset="-78"/>
            </a:endParaRPr>
          </a:p>
        </p:txBody>
      </p:sp>
      <p:sp>
        <p:nvSpPr>
          <p:cNvPr id="8" name="Google Shape;975;p44">
            <a:extLst>
              <a:ext uri="{FF2B5EF4-FFF2-40B4-BE49-F238E27FC236}">
                <a16:creationId xmlns:a16="http://schemas.microsoft.com/office/drawing/2014/main" id="{18BCF723-C121-47CD-94A1-DF75D6A55160}"/>
              </a:ext>
            </a:extLst>
          </p:cNvPr>
          <p:cNvSpPr txBox="1"/>
          <p:nvPr/>
        </p:nvSpPr>
        <p:spPr>
          <a:xfrm>
            <a:off x="2778929" y="3328730"/>
            <a:ext cx="1851595" cy="679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413554"/>
                </a:solidFill>
                <a:latin typeface="Raleway"/>
                <a:ea typeface="Raleway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s-ES" sz="1400" b="0" i="0" u="none" strike="noStrike" kern="0" cap="none" spc="0" baseline="0" dirty="0">
              <a:solidFill>
                <a:srgbClr val="413554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" name="Google Shape;976;p44">
            <a:extLst>
              <a:ext uri="{FF2B5EF4-FFF2-40B4-BE49-F238E27FC236}">
                <a16:creationId xmlns:a16="http://schemas.microsoft.com/office/drawing/2014/main" id="{A1CC9A47-B9CA-4A81-98EE-E3B0A780A135}"/>
              </a:ext>
            </a:extLst>
          </p:cNvPr>
          <p:cNvSpPr txBox="1"/>
          <p:nvPr/>
        </p:nvSpPr>
        <p:spPr>
          <a:xfrm>
            <a:off x="6370563" y="3295329"/>
            <a:ext cx="1851595" cy="679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413554"/>
                </a:solidFill>
                <a:latin typeface="Raleway"/>
                <a:ea typeface="Raleway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s-ES" sz="1400" b="0" i="0" u="none" strike="noStrike" kern="0" cap="none" spc="0" baseline="0" dirty="0">
              <a:solidFill>
                <a:srgbClr val="413554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Google Shape;977;p44">
            <a:extLst>
              <a:ext uri="{FF2B5EF4-FFF2-40B4-BE49-F238E27FC236}">
                <a16:creationId xmlns:a16="http://schemas.microsoft.com/office/drawing/2014/main" id="{C8848C1F-AAFA-44FE-9611-29035BA1DBF0}"/>
              </a:ext>
            </a:extLst>
          </p:cNvPr>
          <p:cNvSpPr txBox="1"/>
          <p:nvPr/>
        </p:nvSpPr>
        <p:spPr>
          <a:xfrm>
            <a:off x="4575657" y="1670352"/>
            <a:ext cx="1851595" cy="641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413554"/>
                </a:solidFill>
                <a:latin typeface="Raleway"/>
                <a:ea typeface="Raleway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s-ES" sz="1400" b="0" i="0" u="none" strike="noStrike" kern="0" cap="none" spc="0" baseline="0" dirty="0">
              <a:solidFill>
                <a:srgbClr val="413554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" name="Google Shape;978;p44">
            <a:extLst>
              <a:ext uri="{FF2B5EF4-FFF2-40B4-BE49-F238E27FC236}">
                <a16:creationId xmlns:a16="http://schemas.microsoft.com/office/drawing/2014/main" id="{67F0DECD-C4E0-469F-BBBF-D3C4B94CE603}"/>
              </a:ext>
            </a:extLst>
          </p:cNvPr>
          <p:cNvSpPr txBox="1"/>
          <p:nvPr/>
        </p:nvSpPr>
        <p:spPr>
          <a:xfrm>
            <a:off x="985284" y="1670352"/>
            <a:ext cx="1851595" cy="641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413554"/>
                </a:solidFill>
                <a:latin typeface="Raleway"/>
                <a:ea typeface="Raleway"/>
                <a:cs typeface="B Nazanin" panose="000004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s-ES" sz="1400" b="0" i="0" u="none" strike="noStrike" kern="0" cap="none" spc="0" baseline="0" dirty="0">
              <a:solidFill>
                <a:srgbClr val="413554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" name="Google Shape;979;p44">
            <a:extLst>
              <a:ext uri="{FF2B5EF4-FFF2-40B4-BE49-F238E27FC236}">
                <a16:creationId xmlns:a16="http://schemas.microsoft.com/office/drawing/2014/main" id="{2609B015-FDC0-4DBE-B097-267939D9AC4F}"/>
              </a:ext>
            </a:extLst>
          </p:cNvPr>
          <p:cNvSpPr txBox="1"/>
          <p:nvPr/>
        </p:nvSpPr>
        <p:spPr>
          <a:xfrm>
            <a:off x="985878" y="2516419"/>
            <a:ext cx="1850398" cy="47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0" cap="none" spc="0" baseline="0">
                <a:solidFill>
                  <a:srgbClr val="FFFFFF"/>
                </a:solidFill>
                <a:uFillTx/>
                <a:latin typeface="Fredoka One"/>
                <a:ea typeface="Fredoka One"/>
                <a:cs typeface="B Nazanin" panose="00000400000000000000" pitchFamily="2" charset="-78"/>
              </a:rPr>
              <a:t>1992</a:t>
            </a:r>
          </a:p>
        </p:txBody>
      </p:sp>
      <p:sp>
        <p:nvSpPr>
          <p:cNvPr id="13" name="Google Shape;980;p44">
            <a:extLst>
              <a:ext uri="{FF2B5EF4-FFF2-40B4-BE49-F238E27FC236}">
                <a16:creationId xmlns:a16="http://schemas.microsoft.com/office/drawing/2014/main" id="{C2F67743-BC87-486B-8F29-44427DA63140}"/>
              </a:ext>
            </a:extLst>
          </p:cNvPr>
          <p:cNvSpPr txBox="1"/>
          <p:nvPr/>
        </p:nvSpPr>
        <p:spPr>
          <a:xfrm>
            <a:off x="4576261" y="2516419"/>
            <a:ext cx="1850398" cy="47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0" cap="none" spc="0" baseline="0">
                <a:solidFill>
                  <a:srgbClr val="FFFFFF"/>
                </a:solidFill>
                <a:uFillTx/>
                <a:latin typeface="Fredoka One"/>
                <a:ea typeface="Fredoka One"/>
                <a:cs typeface="B Nazanin" panose="00000400000000000000" pitchFamily="2" charset="-78"/>
              </a:rPr>
              <a:t>2000</a:t>
            </a:r>
          </a:p>
        </p:txBody>
      </p:sp>
      <p:sp>
        <p:nvSpPr>
          <p:cNvPr id="14" name="Google Shape;981;p44">
            <a:extLst>
              <a:ext uri="{FF2B5EF4-FFF2-40B4-BE49-F238E27FC236}">
                <a16:creationId xmlns:a16="http://schemas.microsoft.com/office/drawing/2014/main" id="{5AB7E72E-5081-4134-8F25-187C9DD91E6E}"/>
              </a:ext>
            </a:extLst>
          </p:cNvPr>
          <p:cNvSpPr txBox="1"/>
          <p:nvPr/>
        </p:nvSpPr>
        <p:spPr>
          <a:xfrm>
            <a:off x="2779529" y="2516419"/>
            <a:ext cx="1850398" cy="47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0" cap="none" spc="0" baseline="0">
                <a:solidFill>
                  <a:srgbClr val="FFFFFF"/>
                </a:solidFill>
                <a:uFillTx/>
                <a:latin typeface="Fredoka One"/>
                <a:ea typeface="Fredoka One"/>
                <a:cs typeface="B Nazanin" panose="00000400000000000000" pitchFamily="2" charset="-78"/>
              </a:rPr>
              <a:t>1996</a:t>
            </a:r>
          </a:p>
        </p:txBody>
      </p:sp>
      <p:sp>
        <p:nvSpPr>
          <p:cNvPr id="15" name="Google Shape;982;p44">
            <a:extLst>
              <a:ext uri="{FF2B5EF4-FFF2-40B4-BE49-F238E27FC236}">
                <a16:creationId xmlns:a16="http://schemas.microsoft.com/office/drawing/2014/main" id="{D65CFBC6-0649-46BA-B0B3-6687EA7CB998}"/>
              </a:ext>
            </a:extLst>
          </p:cNvPr>
          <p:cNvSpPr txBox="1"/>
          <p:nvPr/>
        </p:nvSpPr>
        <p:spPr>
          <a:xfrm>
            <a:off x="6374501" y="2516419"/>
            <a:ext cx="1850398" cy="476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000" b="0" i="0" u="none" strike="noStrike" kern="0" cap="none" spc="0" baseline="0">
                <a:solidFill>
                  <a:srgbClr val="FFFFFF"/>
                </a:solidFill>
                <a:uFillTx/>
                <a:latin typeface="Fredoka One"/>
                <a:ea typeface="Fredoka One"/>
                <a:cs typeface="B Nazanin" panose="00000400000000000000" pitchFamily="2" charset="-78"/>
              </a:rPr>
              <a:t>2006</a:t>
            </a:r>
          </a:p>
        </p:txBody>
      </p:sp>
      <p:grpSp>
        <p:nvGrpSpPr>
          <p:cNvPr id="16" name="Grupo 6">
            <a:extLst>
              <a:ext uri="{FF2B5EF4-FFF2-40B4-BE49-F238E27FC236}">
                <a16:creationId xmlns:a16="http://schemas.microsoft.com/office/drawing/2014/main" id="{5450029E-87E0-4EDC-9EE6-B2963126E007}"/>
              </a:ext>
            </a:extLst>
          </p:cNvPr>
          <p:cNvGrpSpPr/>
          <p:nvPr/>
        </p:nvGrpSpPr>
        <p:grpSpPr>
          <a:xfrm>
            <a:off x="6867838" y="1591421"/>
            <a:ext cx="1027108" cy="703265"/>
            <a:chOff x="6867838" y="1591421"/>
            <a:chExt cx="1027108" cy="703265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CEFF63C-FB45-4539-8C37-9786BFF9E0CF}"/>
                </a:ext>
              </a:extLst>
            </p:cNvPr>
            <p:cNvSpPr/>
            <p:nvPr/>
          </p:nvSpPr>
          <p:spPr>
            <a:xfrm>
              <a:off x="6867838" y="1591421"/>
              <a:ext cx="1027108" cy="703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3"/>
                <a:gd name="f7" fmla="val 316"/>
                <a:gd name="f8" fmla="val 74"/>
                <a:gd name="f9" fmla="val 217"/>
                <a:gd name="f10" fmla="val 60"/>
                <a:gd name="f11" fmla="val 208"/>
                <a:gd name="f12" fmla="val 54"/>
                <a:gd name="f13" fmla="val 44"/>
                <a:gd name="f14" fmla="val 220"/>
                <a:gd name="f15" fmla="val 42"/>
                <a:gd name="f16" fmla="val 223"/>
                <a:gd name="f17" fmla="val 40"/>
                <a:gd name="f18" fmla="val 227"/>
                <a:gd name="f19" fmla="val 38"/>
                <a:gd name="f20" fmla="val 231"/>
                <a:gd name="f21" fmla="val 27"/>
                <a:gd name="f22" fmla="val 251"/>
                <a:gd name="f23" fmla="val 252"/>
                <a:gd name="f24" fmla="val 47"/>
                <a:gd name="f25" fmla="val 262"/>
                <a:gd name="f26" fmla="val 266"/>
                <a:gd name="f27" fmla="val 270"/>
                <a:gd name="f28" fmla="val 37"/>
                <a:gd name="f29" fmla="val 274"/>
                <a:gd name="f30" fmla="val 34"/>
                <a:gd name="f31" fmla="val 277"/>
                <a:gd name="f32" fmla="val 32"/>
                <a:gd name="f33" fmla="val 281"/>
                <a:gd name="f34" fmla="val 29"/>
                <a:gd name="f35" fmla="val 284"/>
                <a:gd name="f36" fmla="val 10"/>
                <a:gd name="f37" fmla="val 3"/>
                <a:gd name="f38" fmla="val 258"/>
                <a:gd name="f39" fmla="val 12"/>
                <a:gd name="f40" fmla="val 240"/>
                <a:gd name="f41" fmla="val 19"/>
                <a:gd name="f42" fmla="val 225"/>
                <a:gd name="f43" fmla="val 28"/>
                <a:gd name="f44" fmla="val 212"/>
                <a:gd name="f45" fmla="val 199"/>
                <a:gd name="f46" fmla="val 49"/>
                <a:gd name="f47" fmla="val 182"/>
                <a:gd name="f48" fmla="val 67"/>
                <a:gd name="f49" fmla="val 186"/>
                <a:gd name="f50" fmla="val 86"/>
                <a:gd name="f51" fmla="val 188"/>
                <a:gd name="f52" fmla="val 163"/>
                <a:gd name="f53" fmla="val 89"/>
                <a:gd name="f54" fmla="val 139"/>
                <a:gd name="f55" fmla="val 85"/>
                <a:gd name="f56" fmla="val 115"/>
                <a:gd name="f57" fmla="val 81"/>
                <a:gd name="f58" fmla="val 56"/>
                <a:gd name="f59" fmla="val 83"/>
                <a:gd name="f60" fmla="val 101"/>
                <a:gd name="f61" fmla="val 110"/>
                <a:gd name="f62" fmla="val 18"/>
                <a:gd name="f63" fmla="val 9"/>
                <a:gd name="f64" fmla="val 102"/>
                <a:gd name="f65" fmla="val 92"/>
                <a:gd name="f66" fmla="val 78"/>
                <a:gd name="f67" fmla="val 11"/>
                <a:gd name="f68" fmla="val 71"/>
                <a:gd name="f69" fmla="val 58"/>
                <a:gd name="f70" fmla="val 70"/>
                <a:gd name="f71" fmla="val 69"/>
                <a:gd name="f72" fmla="val 25"/>
                <a:gd name="f73" fmla="val 14"/>
                <a:gd name="f74" fmla="val 66"/>
                <a:gd name="f75" fmla="val 68"/>
                <a:gd name="f76" fmla="val 2"/>
                <a:gd name="f77" fmla="val 75"/>
                <a:gd name="f78" fmla="val 13"/>
                <a:gd name="f79" fmla="val 24"/>
                <a:gd name="f80" fmla="val 87"/>
                <a:gd name="f81" fmla="val 88"/>
                <a:gd name="f82" fmla="val 82"/>
                <a:gd name="f83" fmla="val 15"/>
                <a:gd name="f84" fmla="val 79"/>
                <a:gd name="f85" fmla="val 6"/>
                <a:gd name="f86" fmla="val 96"/>
                <a:gd name="f87" fmla="val 16"/>
                <a:gd name="f88" fmla="val 98"/>
                <a:gd name="f89" fmla="val 99"/>
                <a:gd name="f90" fmla="val 111"/>
                <a:gd name="f91" fmla="val 112"/>
                <a:gd name="f92" fmla="val 114"/>
                <a:gd name="f93" fmla="val 23"/>
                <a:gd name="f94" fmla="val 117"/>
                <a:gd name="f95" fmla="val 121"/>
                <a:gd name="f96" fmla="val 125"/>
                <a:gd name="f97" fmla="val 129"/>
                <a:gd name="f98" fmla="val 17"/>
                <a:gd name="f99" fmla="val 128"/>
                <a:gd name="f100" fmla="val 127"/>
                <a:gd name="f101" fmla="val 33"/>
                <a:gd name="f102" fmla="val 131"/>
                <a:gd name="f103" fmla="val 30"/>
                <a:gd name="f104" fmla="val 133"/>
                <a:gd name="f105" fmla="val 26"/>
                <a:gd name="f106" fmla="val 136"/>
                <a:gd name="f107" fmla="val 21"/>
                <a:gd name="f108" fmla="val 140"/>
                <a:gd name="f109" fmla="val 143"/>
                <a:gd name="f110" fmla="val 147"/>
                <a:gd name="f111" fmla="val 144"/>
                <a:gd name="f112" fmla="val 36"/>
                <a:gd name="f113" fmla="val 141"/>
                <a:gd name="f114" fmla="val 41"/>
                <a:gd name="f115" fmla="val 48"/>
                <a:gd name="f116" fmla="val 148"/>
                <a:gd name="f117" fmla="val 39"/>
                <a:gd name="f118" fmla="val 153"/>
                <a:gd name="f119" fmla="val 35"/>
                <a:gd name="f120" fmla="val 156"/>
                <a:gd name="f121" fmla="val 158"/>
                <a:gd name="f122" fmla="val 161"/>
                <a:gd name="f123" fmla="val 157"/>
                <a:gd name="f124" fmla="val 154"/>
                <a:gd name="f125" fmla="val 53"/>
                <a:gd name="f126" fmla="val 149"/>
                <a:gd name="f127" fmla="val 55"/>
                <a:gd name="f128" fmla="val 162"/>
                <a:gd name="f129" fmla="val 168"/>
                <a:gd name="f130" fmla="val 52"/>
                <a:gd name="f131" fmla="val 169"/>
                <a:gd name="f132" fmla="val 165"/>
                <a:gd name="f133" fmla="val 59"/>
                <a:gd name="f134" fmla="val 63"/>
                <a:gd name="f135" fmla="val 164"/>
                <a:gd name="f136" fmla="val 65"/>
                <a:gd name="f137" fmla="val 167"/>
                <a:gd name="f138" fmla="val 64"/>
                <a:gd name="f139" fmla="val 170"/>
                <a:gd name="f140" fmla="val 173"/>
                <a:gd name="f141" fmla="val 176"/>
                <a:gd name="f142" fmla="val 174"/>
                <a:gd name="f143" fmla="val 172"/>
                <a:gd name="f144" fmla="val 73"/>
                <a:gd name="f145" fmla="val 166"/>
                <a:gd name="f146" fmla="val 77"/>
                <a:gd name="f147" fmla="val 175"/>
                <a:gd name="f148" fmla="val 181"/>
                <a:gd name="f149" fmla="val 76"/>
                <a:gd name="f150" fmla="val 183"/>
                <a:gd name="f151" fmla="val 178"/>
                <a:gd name="f152" fmla="val 90"/>
                <a:gd name="f153" fmla="val 155"/>
                <a:gd name="f154" fmla="val 107"/>
                <a:gd name="f155" fmla="val 160"/>
                <a:gd name="f156" fmla="val 135"/>
                <a:gd name="f157" fmla="val 185"/>
                <a:gd name="f158" fmla="val 201"/>
                <a:gd name="f159" fmla="val 215"/>
                <a:gd name="f160" fmla="val 193"/>
                <a:gd name="f161" fmla="val 236"/>
                <a:gd name="f162" fmla="val 187"/>
                <a:gd name="f163" fmla="val 248"/>
                <a:gd name="f164" fmla="val 257"/>
                <a:gd name="f165" fmla="val 151"/>
                <a:gd name="f166" fmla="val 265"/>
                <a:gd name="f167" fmla="val 267"/>
                <a:gd name="f168" fmla="val 285"/>
                <a:gd name="f169" fmla="val 303"/>
                <a:gd name="f170" fmla="val 319"/>
                <a:gd name="f171" fmla="val 137"/>
                <a:gd name="f172" fmla="val 337"/>
                <a:gd name="f173" fmla="val 373"/>
                <a:gd name="f174" fmla="val 123"/>
                <a:gd name="f175" fmla="val 407"/>
                <a:gd name="f176" fmla="val 437"/>
                <a:gd name="f177" fmla="val 439"/>
                <a:gd name="f178" fmla="val 442"/>
                <a:gd name="f179" fmla="val 445"/>
                <a:gd name="f180" fmla="val 444"/>
                <a:gd name="f181" fmla="val 443"/>
                <a:gd name="f182" fmla="val 159"/>
                <a:gd name="f183" fmla="val 438"/>
                <a:gd name="f184" fmla="val 435"/>
                <a:gd name="f185" fmla="val 430"/>
                <a:gd name="f186" fmla="val 433"/>
                <a:gd name="f187" fmla="val 431"/>
                <a:gd name="f188" fmla="val 427"/>
                <a:gd name="f189" fmla="val 424"/>
                <a:gd name="f190" fmla="val 177"/>
                <a:gd name="f191" fmla="val 420"/>
                <a:gd name="f192" fmla="val 184"/>
                <a:gd name="f193" fmla="val 417"/>
                <a:gd name="f194" fmla="val 190"/>
                <a:gd name="f195" fmla="val 413"/>
                <a:gd name="f196" fmla="val 389"/>
                <a:gd name="f197" fmla="val 363"/>
                <a:gd name="f198" fmla="val 138"/>
                <a:gd name="f199" fmla="val 327"/>
                <a:gd name="f200" fmla="val 333"/>
                <a:gd name="f201" fmla="val 343"/>
                <a:gd name="f202" fmla="val 352"/>
                <a:gd name="f203" fmla="val 214"/>
                <a:gd name="f204" fmla="val 365"/>
                <a:gd name="f205" fmla="val 228"/>
                <a:gd name="f206" fmla="val 379"/>
                <a:gd name="f207" fmla="val 241"/>
                <a:gd name="f208" fmla="val 390"/>
                <a:gd name="f209" fmla="val 421"/>
                <a:gd name="f210" fmla="val 247"/>
                <a:gd name="f211" fmla="val 245"/>
                <a:gd name="f212" fmla="val 233"/>
                <a:gd name="f213" fmla="val 224"/>
                <a:gd name="f214" fmla="val 226"/>
                <a:gd name="f215" fmla="val 452"/>
                <a:gd name="f216" fmla="val 230"/>
                <a:gd name="f217" fmla="val 234"/>
                <a:gd name="f218" fmla="val 453"/>
                <a:gd name="f219" fmla="val 254"/>
                <a:gd name="f220" fmla="val 418"/>
                <a:gd name="f221" fmla="val 264"/>
                <a:gd name="f222" fmla="val 400"/>
                <a:gd name="f223" fmla="val 381"/>
                <a:gd name="f224" fmla="val 286"/>
                <a:gd name="f225" fmla="val 395"/>
                <a:gd name="f226" fmla="val 300"/>
                <a:gd name="f227" fmla="val 411"/>
                <a:gd name="f228" fmla="val 295"/>
                <a:gd name="f229" fmla="val 293"/>
                <a:gd name="f230" fmla="val 423"/>
                <a:gd name="f231" fmla="val 283"/>
                <a:gd name="f232" fmla="val 275"/>
                <a:gd name="f233" fmla="val 279"/>
                <a:gd name="f234" fmla="val 446"/>
                <a:gd name="f235" fmla="val 456"/>
                <a:gd name="f236" fmla="val 292"/>
                <a:gd name="f237" fmla="val 305"/>
                <a:gd name="f238" fmla="val 310"/>
                <a:gd name="f239" fmla="val 312"/>
                <a:gd name="f240" fmla="val 384"/>
                <a:gd name="f241" fmla="val 358"/>
                <a:gd name="f242" fmla="val 299"/>
                <a:gd name="f243" fmla="val 334"/>
                <a:gd name="f244" fmla="val 278"/>
                <a:gd name="f245" fmla="val 328"/>
                <a:gd name="f246" fmla="val 273"/>
                <a:gd name="f247" fmla="val 320"/>
                <a:gd name="f248" fmla="val 269"/>
                <a:gd name="f249" fmla="val 313"/>
                <a:gd name="f250" fmla="val 268"/>
                <a:gd name="f251" fmla="val 282"/>
                <a:gd name="f252" fmla="val 255"/>
                <a:gd name="f253" fmla="val 253"/>
                <a:gd name="f254" fmla="val 235"/>
                <a:gd name="f255" fmla="val 202"/>
                <a:gd name="f256" fmla="val 232"/>
                <a:gd name="f257" fmla="val 105"/>
                <a:gd name="f258" fmla="val 229"/>
                <a:gd name="f259" fmla="val 239"/>
                <a:gd name="f260" fmla="val 249"/>
                <a:gd name="f261" fmla="val 261"/>
                <a:gd name="f262" fmla="val 272"/>
                <a:gd name="f263" fmla="val 95"/>
                <a:gd name="f264" fmla="val 91"/>
                <a:gd name="f265" fmla="val 301"/>
                <a:gd name="f266" fmla="val 309"/>
                <a:gd name="f267" fmla="val 61"/>
                <a:gd name="f268" fmla="val 308"/>
                <a:gd name="f269" fmla="val 51"/>
                <a:gd name="f270" fmla="val 57"/>
                <a:gd name="f271" fmla="val 259"/>
                <a:gd name="f272" fmla="val 250"/>
                <a:gd name="f273" fmla="+- 0 0 -90"/>
                <a:gd name="f274" fmla="*/ f3 1 463"/>
                <a:gd name="f275" fmla="*/ f4 1 316"/>
                <a:gd name="f276" fmla="val f5"/>
                <a:gd name="f277" fmla="val f6"/>
                <a:gd name="f278" fmla="val f7"/>
                <a:gd name="f279" fmla="*/ f273 f0 1"/>
                <a:gd name="f280" fmla="+- f278 0 f276"/>
                <a:gd name="f281" fmla="+- f277 0 f276"/>
                <a:gd name="f282" fmla="*/ f279 1 f2"/>
                <a:gd name="f283" fmla="*/ f281 1 463"/>
                <a:gd name="f284" fmla="*/ f280 1 316"/>
                <a:gd name="f285" fmla="*/ 44 f281 1"/>
                <a:gd name="f286" fmla="*/ 220 f280 1"/>
                <a:gd name="f287" fmla="*/ 47 f281 1"/>
                <a:gd name="f288" fmla="*/ 262 f280 1"/>
                <a:gd name="f289" fmla="*/ 29 f281 1"/>
                <a:gd name="f290" fmla="*/ 284 f280 1"/>
                <a:gd name="f291" fmla="*/ 37 f281 1"/>
                <a:gd name="f292" fmla="*/ 199 f280 1"/>
                <a:gd name="f293" fmla="*/ 85 f281 1"/>
                <a:gd name="f294" fmla="*/ 115 f280 1"/>
                <a:gd name="f295" fmla="*/ 9 f281 1"/>
                <a:gd name="f296" fmla="*/ 102 f280 1"/>
                <a:gd name="f297" fmla="*/ 70 f281 1"/>
                <a:gd name="f298" fmla="*/ 34 f280 1"/>
                <a:gd name="f299" fmla="*/ 2 f280 1"/>
                <a:gd name="f300" fmla="*/ 89 f281 1"/>
                <a:gd name="f301" fmla="*/ 98 f281 1"/>
                <a:gd name="f302" fmla="*/ 25 f280 1"/>
                <a:gd name="f303" fmla="*/ 112 f281 1"/>
                <a:gd name="f304" fmla="*/ 28 f280 1"/>
                <a:gd name="f305" fmla="*/ 129 f281 1"/>
                <a:gd name="f306" fmla="*/ 17 f280 1"/>
                <a:gd name="f307" fmla="*/ 33 f280 1"/>
                <a:gd name="f308" fmla="*/ 147 f281 1"/>
                <a:gd name="f309" fmla="*/ 30 f280 1"/>
                <a:gd name="f310" fmla="*/ 140 f281 1"/>
                <a:gd name="f311" fmla="*/ 48 f280 1"/>
                <a:gd name="f312" fmla="*/ 161 f281 1"/>
                <a:gd name="f313" fmla="*/ 44 f280 1"/>
                <a:gd name="f314" fmla="*/ 168 f281 1"/>
                <a:gd name="f315" fmla="*/ 52 f280 1"/>
                <a:gd name="f316" fmla="*/ 157 f281 1"/>
                <a:gd name="f317" fmla="*/ 67 f280 1"/>
                <a:gd name="f318" fmla="*/ 167 f281 1"/>
                <a:gd name="f319" fmla="*/ 64 f280 1"/>
                <a:gd name="f320" fmla="*/ 172 f281 1"/>
                <a:gd name="f321" fmla="*/ 73 f280 1"/>
                <a:gd name="f322" fmla="*/ 180 f281 1"/>
                <a:gd name="f323" fmla="*/ 75 f280 1"/>
                <a:gd name="f324" fmla="*/ 166 f281 1"/>
                <a:gd name="f325" fmla="*/ 92 f280 1"/>
                <a:gd name="f326" fmla="*/ 155 f281 1"/>
                <a:gd name="f327" fmla="*/ 107 f280 1"/>
                <a:gd name="f328" fmla="*/ 143 f280 1"/>
                <a:gd name="f329" fmla="*/ 257 f281 1"/>
                <a:gd name="f330" fmla="*/ 151 f280 1"/>
                <a:gd name="f331" fmla="*/ 337 f281 1"/>
                <a:gd name="f332" fmla="*/ 133 f280 1"/>
                <a:gd name="f333" fmla="*/ 445 f281 1"/>
                <a:gd name="f334" fmla="*/ 157 f280 1"/>
                <a:gd name="f335" fmla="*/ 430 f281 1"/>
                <a:gd name="f336" fmla="*/ 158 f280 1"/>
                <a:gd name="f337" fmla="*/ 424 f281 1"/>
                <a:gd name="f338" fmla="*/ 177 f280 1"/>
                <a:gd name="f339" fmla="*/ 319 f281 1"/>
                <a:gd name="f340" fmla="*/ 147 f280 1"/>
                <a:gd name="f341" fmla="*/ 379 f281 1"/>
                <a:gd name="f342" fmla="*/ 241 f280 1"/>
                <a:gd name="f343" fmla="*/ 437 f281 1"/>
                <a:gd name="f344" fmla="*/ 224 f280 1"/>
                <a:gd name="f345" fmla="*/ 418 f281 1"/>
                <a:gd name="f346" fmla="*/ 264 f280 1"/>
                <a:gd name="f347" fmla="*/ 411 f281 1"/>
                <a:gd name="f348" fmla="*/ 295 f280 1"/>
                <a:gd name="f349" fmla="*/ 456 f281 1"/>
                <a:gd name="f350" fmla="*/ 292 f280 1"/>
                <a:gd name="f351" fmla="*/ 334 f281 1"/>
                <a:gd name="f352" fmla="*/ 278 f280 1"/>
                <a:gd name="f353" fmla="*/ 235 f281 1"/>
                <a:gd name="f354" fmla="*/ 228 f280 1"/>
                <a:gd name="f355" fmla="*/ 159 f281 1"/>
                <a:gd name="f356" fmla="*/ 233 f280 1"/>
                <a:gd name="f357" fmla="*/ 239 f280 1"/>
                <a:gd name="f358" fmla="*/ 95 f281 1"/>
                <a:gd name="f359" fmla="*/ 55 f281 1"/>
                <a:gd name="f360" fmla="*/ 268 f280 1"/>
                <a:gd name="f361" fmla="*/ 74 f281 1"/>
                <a:gd name="f362" fmla="*/ 217 f280 1"/>
                <a:gd name="f363" fmla="+- f282 0 f1"/>
                <a:gd name="f364" fmla="*/ f285 1 463"/>
                <a:gd name="f365" fmla="*/ f286 1 316"/>
                <a:gd name="f366" fmla="*/ f287 1 463"/>
                <a:gd name="f367" fmla="*/ f288 1 316"/>
                <a:gd name="f368" fmla="*/ f289 1 463"/>
                <a:gd name="f369" fmla="*/ f290 1 316"/>
                <a:gd name="f370" fmla="*/ f291 1 463"/>
                <a:gd name="f371" fmla="*/ f292 1 316"/>
                <a:gd name="f372" fmla="*/ f293 1 463"/>
                <a:gd name="f373" fmla="*/ f294 1 316"/>
                <a:gd name="f374" fmla="*/ f295 1 463"/>
                <a:gd name="f375" fmla="*/ f296 1 316"/>
                <a:gd name="f376" fmla="*/ f297 1 463"/>
                <a:gd name="f377" fmla="*/ f298 1 316"/>
                <a:gd name="f378" fmla="*/ f299 1 316"/>
                <a:gd name="f379" fmla="*/ f300 1 463"/>
                <a:gd name="f380" fmla="*/ f301 1 463"/>
                <a:gd name="f381" fmla="*/ f302 1 316"/>
                <a:gd name="f382" fmla="*/ f303 1 463"/>
                <a:gd name="f383" fmla="*/ f304 1 316"/>
                <a:gd name="f384" fmla="*/ f305 1 463"/>
                <a:gd name="f385" fmla="*/ f306 1 316"/>
                <a:gd name="f386" fmla="*/ f307 1 316"/>
                <a:gd name="f387" fmla="*/ f308 1 463"/>
                <a:gd name="f388" fmla="*/ f309 1 316"/>
                <a:gd name="f389" fmla="*/ f310 1 463"/>
                <a:gd name="f390" fmla="*/ f311 1 316"/>
                <a:gd name="f391" fmla="*/ f312 1 463"/>
                <a:gd name="f392" fmla="*/ f313 1 316"/>
                <a:gd name="f393" fmla="*/ f314 1 463"/>
                <a:gd name="f394" fmla="*/ f315 1 316"/>
                <a:gd name="f395" fmla="*/ f316 1 463"/>
                <a:gd name="f396" fmla="*/ f317 1 316"/>
                <a:gd name="f397" fmla="*/ f318 1 463"/>
                <a:gd name="f398" fmla="*/ f319 1 316"/>
                <a:gd name="f399" fmla="*/ f320 1 463"/>
                <a:gd name="f400" fmla="*/ f321 1 316"/>
                <a:gd name="f401" fmla="*/ f322 1 463"/>
                <a:gd name="f402" fmla="*/ f323 1 316"/>
                <a:gd name="f403" fmla="*/ f324 1 463"/>
                <a:gd name="f404" fmla="*/ f325 1 316"/>
                <a:gd name="f405" fmla="*/ f326 1 463"/>
                <a:gd name="f406" fmla="*/ f327 1 316"/>
                <a:gd name="f407" fmla="*/ f328 1 316"/>
                <a:gd name="f408" fmla="*/ f329 1 463"/>
                <a:gd name="f409" fmla="*/ f330 1 316"/>
                <a:gd name="f410" fmla="*/ f331 1 463"/>
                <a:gd name="f411" fmla="*/ f332 1 316"/>
                <a:gd name="f412" fmla="*/ f333 1 463"/>
                <a:gd name="f413" fmla="*/ f334 1 316"/>
                <a:gd name="f414" fmla="*/ f335 1 463"/>
                <a:gd name="f415" fmla="*/ f336 1 316"/>
                <a:gd name="f416" fmla="*/ f337 1 463"/>
                <a:gd name="f417" fmla="*/ f338 1 316"/>
                <a:gd name="f418" fmla="*/ f339 1 463"/>
                <a:gd name="f419" fmla="*/ f340 1 316"/>
                <a:gd name="f420" fmla="*/ f341 1 463"/>
                <a:gd name="f421" fmla="*/ f342 1 316"/>
                <a:gd name="f422" fmla="*/ f343 1 463"/>
                <a:gd name="f423" fmla="*/ f344 1 316"/>
                <a:gd name="f424" fmla="*/ f345 1 463"/>
                <a:gd name="f425" fmla="*/ f346 1 316"/>
                <a:gd name="f426" fmla="*/ f347 1 463"/>
                <a:gd name="f427" fmla="*/ f348 1 316"/>
                <a:gd name="f428" fmla="*/ f349 1 463"/>
                <a:gd name="f429" fmla="*/ f350 1 316"/>
                <a:gd name="f430" fmla="*/ f351 1 463"/>
                <a:gd name="f431" fmla="*/ f352 1 316"/>
                <a:gd name="f432" fmla="*/ f353 1 463"/>
                <a:gd name="f433" fmla="*/ f354 1 316"/>
                <a:gd name="f434" fmla="*/ f355 1 463"/>
                <a:gd name="f435" fmla="*/ f356 1 316"/>
                <a:gd name="f436" fmla="*/ f357 1 316"/>
                <a:gd name="f437" fmla="*/ f358 1 463"/>
                <a:gd name="f438" fmla="*/ f359 1 463"/>
                <a:gd name="f439" fmla="*/ f360 1 316"/>
                <a:gd name="f440" fmla="*/ f361 1 463"/>
                <a:gd name="f441" fmla="*/ f362 1 316"/>
                <a:gd name="f442" fmla="*/ 0 1 f283"/>
                <a:gd name="f443" fmla="*/ f277 1 f283"/>
                <a:gd name="f444" fmla="*/ 0 1 f284"/>
                <a:gd name="f445" fmla="*/ f278 1 f284"/>
                <a:gd name="f446" fmla="*/ f364 1 f283"/>
                <a:gd name="f447" fmla="*/ f365 1 f284"/>
                <a:gd name="f448" fmla="*/ f366 1 f283"/>
                <a:gd name="f449" fmla="*/ f367 1 f284"/>
                <a:gd name="f450" fmla="*/ f368 1 f283"/>
                <a:gd name="f451" fmla="*/ f369 1 f284"/>
                <a:gd name="f452" fmla="*/ f370 1 f283"/>
                <a:gd name="f453" fmla="*/ f371 1 f284"/>
                <a:gd name="f454" fmla="*/ f372 1 f283"/>
                <a:gd name="f455" fmla="*/ f373 1 f284"/>
                <a:gd name="f456" fmla="*/ f374 1 f283"/>
                <a:gd name="f457" fmla="*/ f375 1 f284"/>
                <a:gd name="f458" fmla="*/ f376 1 f283"/>
                <a:gd name="f459" fmla="*/ f377 1 f284"/>
                <a:gd name="f460" fmla="*/ f378 1 f284"/>
                <a:gd name="f461" fmla="*/ f379 1 f283"/>
                <a:gd name="f462" fmla="*/ f380 1 f283"/>
                <a:gd name="f463" fmla="*/ f381 1 f284"/>
                <a:gd name="f464" fmla="*/ f382 1 f283"/>
                <a:gd name="f465" fmla="*/ f383 1 f284"/>
                <a:gd name="f466" fmla="*/ f384 1 f283"/>
                <a:gd name="f467" fmla="*/ f385 1 f284"/>
                <a:gd name="f468" fmla="*/ f386 1 f284"/>
                <a:gd name="f469" fmla="*/ f387 1 f283"/>
                <a:gd name="f470" fmla="*/ f388 1 f284"/>
                <a:gd name="f471" fmla="*/ f389 1 f283"/>
                <a:gd name="f472" fmla="*/ f390 1 f284"/>
                <a:gd name="f473" fmla="*/ f391 1 f283"/>
                <a:gd name="f474" fmla="*/ f392 1 f284"/>
                <a:gd name="f475" fmla="*/ f393 1 f283"/>
                <a:gd name="f476" fmla="*/ f394 1 f284"/>
                <a:gd name="f477" fmla="*/ f395 1 f283"/>
                <a:gd name="f478" fmla="*/ f396 1 f284"/>
                <a:gd name="f479" fmla="*/ f397 1 f283"/>
                <a:gd name="f480" fmla="*/ f398 1 f284"/>
                <a:gd name="f481" fmla="*/ f399 1 f283"/>
                <a:gd name="f482" fmla="*/ f400 1 f284"/>
                <a:gd name="f483" fmla="*/ f401 1 f283"/>
                <a:gd name="f484" fmla="*/ f402 1 f284"/>
                <a:gd name="f485" fmla="*/ f403 1 f283"/>
                <a:gd name="f486" fmla="*/ f404 1 f284"/>
                <a:gd name="f487" fmla="*/ f405 1 f283"/>
                <a:gd name="f488" fmla="*/ f406 1 f284"/>
                <a:gd name="f489" fmla="*/ f407 1 f284"/>
                <a:gd name="f490" fmla="*/ f408 1 f283"/>
                <a:gd name="f491" fmla="*/ f409 1 f284"/>
                <a:gd name="f492" fmla="*/ f410 1 f283"/>
                <a:gd name="f493" fmla="*/ f411 1 f284"/>
                <a:gd name="f494" fmla="*/ f412 1 f283"/>
                <a:gd name="f495" fmla="*/ f413 1 f284"/>
                <a:gd name="f496" fmla="*/ f414 1 f283"/>
                <a:gd name="f497" fmla="*/ f415 1 f284"/>
                <a:gd name="f498" fmla="*/ f416 1 f283"/>
                <a:gd name="f499" fmla="*/ f417 1 f284"/>
                <a:gd name="f500" fmla="*/ f418 1 f283"/>
                <a:gd name="f501" fmla="*/ f419 1 f284"/>
                <a:gd name="f502" fmla="*/ f420 1 f283"/>
                <a:gd name="f503" fmla="*/ f421 1 f284"/>
                <a:gd name="f504" fmla="*/ f422 1 f283"/>
                <a:gd name="f505" fmla="*/ f423 1 f284"/>
                <a:gd name="f506" fmla="*/ f424 1 f283"/>
                <a:gd name="f507" fmla="*/ f425 1 f284"/>
                <a:gd name="f508" fmla="*/ f426 1 f283"/>
                <a:gd name="f509" fmla="*/ f427 1 f284"/>
                <a:gd name="f510" fmla="*/ f428 1 f283"/>
                <a:gd name="f511" fmla="*/ f429 1 f284"/>
                <a:gd name="f512" fmla="*/ f430 1 f283"/>
                <a:gd name="f513" fmla="*/ f431 1 f284"/>
                <a:gd name="f514" fmla="*/ f432 1 f283"/>
                <a:gd name="f515" fmla="*/ f433 1 f284"/>
                <a:gd name="f516" fmla="*/ f434 1 f283"/>
                <a:gd name="f517" fmla="*/ f435 1 f284"/>
                <a:gd name="f518" fmla="*/ f436 1 f284"/>
                <a:gd name="f519" fmla="*/ f437 1 f283"/>
                <a:gd name="f520" fmla="*/ f438 1 f283"/>
                <a:gd name="f521" fmla="*/ f439 1 f284"/>
                <a:gd name="f522" fmla="*/ f440 1 f283"/>
                <a:gd name="f523" fmla="*/ f441 1 f284"/>
                <a:gd name="f524" fmla="*/ f442 f274 1"/>
                <a:gd name="f525" fmla="*/ f443 f274 1"/>
                <a:gd name="f526" fmla="*/ f445 f275 1"/>
                <a:gd name="f527" fmla="*/ f444 f275 1"/>
                <a:gd name="f528" fmla="*/ f446 f274 1"/>
                <a:gd name="f529" fmla="*/ f447 f275 1"/>
                <a:gd name="f530" fmla="*/ f448 f274 1"/>
                <a:gd name="f531" fmla="*/ f449 f275 1"/>
                <a:gd name="f532" fmla="*/ f450 f274 1"/>
                <a:gd name="f533" fmla="*/ f451 f275 1"/>
                <a:gd name="f534" fmla="*/ f452 f274 1"/>
                <a:gd name="f535" fmla="*/ f453 f275 1"/>
                <a:gd name="f536" fmla="*/ f454 f274 1"/>
                <a:gd name="f537" fmla="*/ f455 f275 1"/>
                <a:gd name="f538" fmla="*/ f456 f274 1"/>
                <a:gd name="f539" fmla="*/ f457 f275 1"/>
                <a:gd name="f540" fmla="*/ f458 f274 1"/>
                <a:gd name="f541" fmla="*/ f459 f275 1"/>
                <a:gd name="f542" fmla="*/ f460 f275 1"/>
                <a:gd name="f543" fmla="*/ f461 f274 1"/>
                <a:gd name="f544" fmla="*/ f462 f274 1"/>
                <a:gd name="f545" fmla="*/ f463 f275 1"/>
                <a:gd name="f546" fmla="*/ f464 f274 1"/>
                <a:gd name="f547" fmla="*/ f465 f275 1"/>
                <a:gd name="f548" fmla="*/ f466 f274 1"/>
                <a:gd name="f549" fmla="*/ f467 f275 1"/>
                <a:gd name="f550" fmla="*/ f468 f275 1"/>
                <a:gd name="f551" fmla="*/ f469 f274 1"/>
                <a:gd name="f552" fmla="*/ f470 f275 1"/>
                <a:gd name="f553" fmla="*/ f471 f274 1"/>
                <a:gd name="f554" fmla="*/ f472 f275 1"/>
                <a:gd name="f555" fmla="*/ f473 f274 1"/>
                <a:gd name="f556" fmla="*/ f474 f275 1"/>
                <a:gd name="f557" fmla="*/ f475 f274 1"/>
                <a:gd name="f558" fmla="*/ f476 f275 1"/>
                <a:gd name="f559" fmla="*/ f477 f274 1"/>
                <a:gd name="f560" fmla="*/ f478 f275 1"/>
                <a:gd name="f561" fmla="*/ f479 f274 1"/>
                <a:gd name="f562" fmla="*/ f480 f275 1"/>
                <a:gd name="f563" fmla="*/ f481 f274 1"/>
                <a:gd name="f564" fmla="*/ f482 f275 1"/>
                <a:gd name="f565" fmla="*/ f483 f274 1"/>
                <a:gd name="f566" fmla="*/ f484 f275 1"/>
                <a:gd name="f567" fmla="*/ f485 f274 1"/>
                <a:gd name="f568" fmla="*/ f486 f275 1"/>
                <a:gd name="f569" fmla="*/ f487 f274 1"/>
                <a:gd name="f570" fmla="*/ f488 f275 1"/>
                <a:gd name="f571" fmla="*/ f489 f275 1"/>
                <a:gd name="f572" fmla="*/ f490 f274 1"/>
                <a:gd name="f573" fmla="*/ f491 f275 1"/>
                <a:gd name="f574" fmla="*/ f492 f274 1"/>
                <a:gd name="f575" fmla="*/ f493 f275 1"/>
                <a:gd name="f576" fmla="*/ f494 f274 1"/>
                <a:gd name="f577" fmla="*/ f495 f275 1"/>
                <a:gd name="f578" fmla="*/ f496 f274 1"/>
                <a:gd name="f579" fmla="*/ f497 f275 1"/>
                <a:gd name="f580" fmla="*/ f498 f274 1"/>
                <a:gd name="f581" fmla="*/ f499 f275 1"/>
                <a:gd name="f582" fmla="*/ f500 f274 1"/>
                <a:gd name="f583" fmla="*/ f501 f275 1"/>
                <a:gd name="f584" fmla="*/ f502 f274 1"/>
                <a:gd name="f585" fmla="*/ f503 f275 1"/>
                <a:gd name="f586" fmla="*/ f504 f274 1"/>
                <a:gd name="f587" fmla="*/ f505 f275 1"/>
                <a:gd name="f588" fmla="*/ f506 f274 1"/>
                <a:gd name="f589" fmla="*/ f507 f275 1"/>
                <a:gd name="f590" fmla="*/ f508 f274 1"/>
                <a:gd name="f591" fmla="*/ f509 f275 1"/>
                <a:gd name="f592" fmla="*/ f510 f274 1"/>
                <a:gd name="f593" fmla="*/ f511 f275 1"/>
                <a:gd name="f594" fmla="*/ f512 f274 1"/>
                <a:gd name="f595" fmla="*/ f513 f275 1"/>
                <a:gd name="f596" fmla="*/ f514 f274 1"/>
                <a:gd name="f597" fmla="*/ f515 f275 1"/>
                <a:gd name="f598" fmla="*/ f516 f274 1"/>
                <a:gd name="f599" fmla="*/ f517 f275 1"/>
                <a:gd name="f600" fmla="*/ f518 f275 1"/>
                <a:gd name="f601" fmla="*/ f519 f274 1"/>
                <a:gd name="f602" fmla="*/ f520 f274 1"/>
                <a:gd name="f603" fmla="*/ f521 f275 1"/>
                <a:gd name="f604" fmla="*/ f522 f274 1"/>
                <a:gd name="f605" fmla="*/ f523 f2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3">
                  <a:pos x="f528" y="f529"/>
                </a:cxn>
                <a:cxn ang="f363">
                  <a:pos x="f530" y="f531"/>
                </a:cxn>
                <a:cxn ang="f363">
                  <a:pos x="f532" y="f533"/>
                </a:cxn>
                <a:cxn ang="f363">
                  <a:pos x="f534" y="f535"/>
                </a:cxn>
                <a:cxn ang="f363">
                  <a:pos x="f536" y="f537"/>
                </a:cxn>
                <a:cxn ang="f363">
                  <a:pos x="f538" y="f539"/>
                </a:cxn>
                <a:cxn ang="f363">
                  <a:pos x="f540" y="f541"/>
                </a:cxn>
                <a:cxn ang="f363">
                  <a:pos x="f540" y="f542"/>
                </a:cxn>
                <a:cxn ang="f363">
                  <a:pos x="f543" y="f541"/>
                </a:cxn>
                <a:cxn ang="f363">
                  <a:pos x="f544" y="f545"/>
                </a:cxn>
                <a:cxn ang="f363">
                  <a:pos x="f546" y="f547"/>
                </a:cxn>
                <a:cxn ang="f363">
                  <a:pos x="f548" y="f549"/>
                </a:cxn>
                <a:cxn ang="f363">
                  <a:pos x="f548" y="f550"/>
                </a:cxn>
                <a:cxn ang="f363">
                  <a:pos x="f551" y="f552"/>
                </a:cxn>
                <a:cxn ang="f363">
                  <a:pos x="f553" y="f554"/>
                </a:cxn>
                <a:cxn ang="f363">
                  <a:pos x="f555" y="f556"/>
                </a:cxn>
                <a:cxn ang="f363">
                  <a:pos x="f557" y="f558"/>
                </a:cxn>
                <a:cxn ang="f363">
                  <a:pos x="f559" y="f560"/>
                </a:cxn>
                <a:cxn ang="f363">
                  <a:pos x="f561" y="f562"/>
                </a:cxn>
                <a:cxn ang="f363">
                  <a:pos x="f563" y="f564"/>
                </a:cxn>
                <a:cxn ang="f363">
                  <a:pos x="f565" y="f566"/>
                </a:cxn>
                <a:cxn ang="f363">
                  <a:pos x="f567" y="f568"/>
                </a:cxn>
                <a:cxn ang="f363">
                  <a:pos x="f569" y="f570"/>
                </a:cxn>
                <a:cxn ang="f363">
                  <a:pos x="f555" y="f571"/>
                </a:cxn>
                <a:cxn ang="f363">
                  <a:pos x="f572" y="f573"/>
                </a:cxn>
                <a:cxn ang="f363">
                  <a:pos x="f574" y="f575"/>
                </a:cxn>
                <a:cxn ang="f363">
                  <a:pos x="f576" y="f577"/>
                </a:cxn>
                <a:cxn ang="f363">
                  <a:pos x="f578" y="f579"/>
                </a:cxn>
                <a:cxn ang="f363">
                  <a:pos x="f580" y="f581"/>
                </a:cxn>
                <a:cxn ang="f363">
                  <a:pos x="f582" y="f583"/>
                </a:cxn>
                <a:cxn ang="f363">
                  <a:pos x="f584" y="f585"/>
                </a:cxn>
                <a:cxn ang="f363">
                  <a:pos x="f586" y="f587"/>
                </a:cxn>
                <a:cxn ang="f363">
                  <a:pos x="f588" y="f589"/>
                </a:cxn>
                <a:cxn ang="f363">
                  <a:pos x="f590" y="f591"/>
                </a:cxn>
                <a:cxn ang="f363">
                  <a:pos x="f592" y="f593"/>
                </a:cxn>
                <a:cxn ang="f363">
                  <a:pos x="f594" y="f595"/>
                </a:cxn>
                <a:cxn ang="f363">
                  <a:pos x="f596" y="f597"/>
                </a:cxn>
                <a:cxn ang="f363">
                  <a:pos x="f598" y="f599"/>
                </a:cxn>
                <a:cxn ang="f363">
                  <a:pos x="f536" y="f600"/>
                </a:cxn>
                <a:cxn ang="f363">
                  <a:pos x="f601" y="f533"/>
                </a:cxn>
                <a:cxn ang="f363">
                  <a:pos x="f602" y="f603"/>
                </a:cxn>
                <a:cxn ang="f363">
                  <a:pos x="f604" y="f605"/>
                </a:cxn>
              </a:cxnLst>
              <a:rect l="f524" t="f527" r="f525" b="f526"/>
              <a:pathLst>
                <a:path w="463" h="316">
                  <a:moveTo>
                    <a:pt x="f8" y="f9"/>
                  </a:moveTo>
                  <a:cubicBezTo>
                    <a:pt x="f10" y="f11"/>
                    <a:pt x="f12" y="f11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1" y="f23"/>
                    <a:pt x="f24" y="f25"/>
                  </a:cubicBezTo>
                  <a:cubicBezTo>
                    <a:pt x="f13" y="f26"/>
                    <a:pt x="f17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29"/>
                    <a:pt x="f37" y="f38"/>
                    <a:pt x="f39" y="f40"/>
                  </a:cubicBezTo>
                  <a:cubicBezTo>
                    <a:pt x="f41" y="f42"/>
                    <a:pt x="f43" y="f44"/>
                    <a:pt x="f28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5" y="f56"/>
                  </a:cubicBezTo>
                  <a:cubicBezTo>
                    <a:pt x="f57" y="f53"/>
                    <a:pt x="f58" y="f59"/>
                    <a:pt x="f28" y="f60"/>
                  </a:cubicBezTo>
                  <a:cubicBezTo>
                    <a:pt x="f43" y="f61"/>
                    <a:pt x="f62" y="f61"/>
                    <a:pt x="f63" y="f64"/>
                  </a:cubicBezTo>
                  <a:cubicBezTo>
                    <a:pt x="f5" y="f65"/>
                    <a:pt x="f5" y="f66"/>
                    <a:pt x="f67" y="f68"/>
                  </a:cubicBezTo>
                  <a:cubicBezTo>
                    <a:pt x="f34" y="f69"/>
                    <a:pt x="f46" y="f24"/>
                    <a:pt x="f70" y="f30"/>
                  </a:cubicBezTo>
                  <a:cubicBezTo>
                    <a:pt x="f71" y="f72"/>
                    <a:pt x="f48" y="f73"/>
                    <a:pt x="f74" y="f37"/>
                  </a:cubicBezTo>
                  <a:cubicBezTo>
                    <a:pt x="f48" y="f37"/>
                    <a:pt x="f75" y="f76"/>
                    <a:pt x="f70" y="f76"/>
                  </a:cubicBezTo>
                  <a:cubicBezTo>
                    <a:pt x="f77" y="f78"/>
                    <a:pt x="f57" y="f79"/>
                    <a:pt x="f80" y="f30"/>
                  </a:cubicBezTo>
                  <a:cubicBezTo>
                    <a:pt x="f81" y="f30"/>
                    <a:pt x="f81" y="f30"/>
                    <a:pt x="f53" y="f30"/>
                  </a:cubicBezTo>
                  <a:cubicBezTo>
                    <a:pt x="f50" y="f72"/>
                    <a:pt x="f82" y="f83"/>
                    <a:pt x="f84" y="f85"/>
                  </a:cubicBezTo>
                  <a:cubicBezTo>
                    <a:pt x="f86" y="f5"/>
                    <a:pt x="f65" y="f87"/>
                    <a:pt x="f88" y="f72"/>
                  </a:cubicBezTo>
                  <a:cubicBezTo>
                    <a:pt x="f88" y="f62"/>
                    <a:pt x="f89" y="f78"/>
                    <a:pt x="f89" y="f63"/>
                  </a:cubicBezTo>
                  <a:cubicBezTo>
                    <a:pt x="f90" y="f63"/>
                    <a:pt x="f90" y="f63"/>
                    <a:pt x="f91" y="f43"/>
                  </a:cubicBezTo>
                  <a:cubicBezTo>
                    <a:pt x="f92" y="f93"/>
                    <a:pt x="f56" y="f62"/>
                    <a:pt x="f94" y="f39"/>
                  </a:cubicBezTo>
                  <a:cubicBezTo>
                    <a:pt x="f95" y="f73"/>
                    <a:pt x="f96" y="f87"/>
                    <a:pt x="f97" y="f98"/>
                  </a:cubicBezTo>
                  <a:cubicBezTo>
                    <a:pt x="f99" y="f93"/>
                    <a:pt x="f99" y="f43"/>
                    <a:pt x="f100" y="f101"/>
                  </a:cubicBezTo>
                  <a:cubicBezTo>
                    <a:pt x="f99" y="f101"/>
                    <a:pt x="f99" y="f101"/>
                    <a:pt x="f97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79"/>
                    <a:pt x="f109" y="f21"/>
                    <a:pt x="f110" y="f103"/>
                  </a:cubicBezTo>
                  <a:cubicBezTo>
                    <a:pt x="f111" y="f112"/>
                    <a:pt x="f113" y="f114"/>
                    <a:pt x="f54" y="f24"/>
                  </a:cubicBezTo>
                  <a:cubicBezTo>
                    <a:pt x="f54" y="f24"/>
                    <a:pt x="f108" y="f24"/>
                    <a:pt x="f108" y="f115"/>
                  </a:cubicBezTo>
                  <a:cubicBezTo>
                    <a:pt x="f111" y="f13"/>
                    <a:pt x="f116" y="f117"/>
                    <a:pt x="f118" y="f119"/>
                  </a:cubicBezTo>
                  <a:cubicBezTo>
                    <a:pt x="f120" y="f19"/>
                    <a:pt x="f121" y="f114"/>
                    <a:pt x="f122" y="f13"/>
                  </a:cubicBezTo>
                  <a:cubicBezTo>
                    <a:pt x="f123" y="f115"/>
                    <a:pt x="f124" y="f125"/>
                    <a:pt x="f126" y="f69"/>
                  </a:cubicBezTo>
                  <a:cubicBezTo>
                    <a:pt x="f120" y="f127"/>
                    <a:pt x="f128" y="f125"/>
                    <a:pt x="f129" y="f130"/>
                  </a:cubicBezTo>
                  <a:cubicBezTo>
                    <a:pt x="f129" y="f125"/>
                    <a:pt x="f131" y="f12"/>
                    <a:pt x="f131" y="f58"/>
                  </a:cubicBezTo>
                  <a:cubicBezTo>
                    <a:pt x="f132" y="f133"/>
                    <a:pt x="f122" y="f134"/>
                    <a:pt x="f123" y="f48"/>
                  </a:cubicBezTo>
                  <a:cubicBezTo>
                    <a:pt x="f123" y="f48"/>
                    <a:pt x="f121" y="f75"/>
                    <a:pt x="f121" y="f75"/>
                  </a:cubicBezTo>
                  <a:cubicBezTo>
                    <a:pt x="f122" y="f48"/>
                    <a:pt x="f135" y="f136"/>
                    <a:pt x="f137" y="f138"/>
                  </a:cubicBezTo>
                  <a:cubicBezTo>
                    <a:pt x="f139" y="f138"/>
                    <a:pt x="f140" y="f136"/>
                    <a:pt x="f141" y="f136"/>
                  </a:cubicBezTo>
                  <a:cubicBezTo>
                    <a:pt x="f142" y="f75"/>
                    <a:pt x="f142" y="f68"/>
                    <a:pt x="f143" y="f144"/>
                  </a:cubicBezTo>
                  <a:cubicBezTo>
                    <a:pt x="f131" y="f77"/>
                    <a:pt x="f145" y="f146"/>
                    <a:pt x="f135" y="f57"/>
                  </a:cubicBezTo>
                  <a:cubicBezTo>
                    <a:pt x="f131" y="f84"/>
                    <a:pt x="f147" y="f146"/>
                    <a:pt x="f2" y="f77"/>
                  </a:cubicBezTo>
                  <a:cubicBezTo>
                    <a:pt x="f148" y="f149"/>
                    <a:pt x="f47" y="f66"/>
                    <a:pt x="f150" y="f84"/>
                  </a:cubicBezTo>
                  <a:cubicBezTo>
                    <a:pt x="f151" y="f59"/>
                    <a:pt x="f143" y="f80"/>
                    <a:pt x="f145" y="f65"/>
                  </a:cubicBezTo>
                  <a:cubicBezTo>
                    <a:pt x="f140" y="f152"/>
                    <a:pt x="f2" y="f53"/>
                    <a:pt x="f49" y="f81"/>
                  </a:cubicBezTo>
                  <a:cubicBezTo>
                    <a:pt x="f2" y="f60"/>
                    <a:pt x="f145" y="f88"/>
                    <a:pt x="f153" y="f154"/>
                  </a:cubicBezTo>
                  <a:cubicBezTo>
                    <a:pt x="f155" y="f90"/>
                    <a:pt x="f132" y="f92"/>
                    <a:pt x="f131" y="f94"/>
                  </a:cubicBezTo>
                  <a:cubicBezTo>
                    <a:pt x="f145" y="f100"/>
                    <a:pt x="f52" y="f156"/>
                    <a:pt x="f122" y="f109"/>
                  </a:cubicBezTo>
                  <a:cubicBezTo>
                    <a:pt x="f126" y="f157"/>
                    <a:pt x="f148" y="f158"/>
                    <a:pt x="f159" y="f160"/>
                  </a:cubicBezTo>
                  <a:cubicBezTo>
                    <a:pt x="f161" y="f162"/>
                    <a:pt x="f163" y="f139"/>
                    <a:pt x="f164" y="f165"/>
                  </a:cubicBezTo>
                  <a:cubicBezTo>
                    <a:pt x="f166" y="f104"/>
                    <a:pt x="f167" y="f97"/>
                    <a:pt x="f168" y="f156"/>
                  </a:cubicBezTo>
                  <a:cubicBezTo>
                    <a:pt x="f169" y="f113"/>
                    <a:pt x="f170" y="f171"/>
                    <a:pt x="f172" y="f104"/>
                  </a:cubicBezTo>
                  <a:cubicBezTo>
                    <a:pt x="f173" y="f174"/>
                    <a:pt x="f175" y="f102"/>
                    <a:pt x="f176" y="f118"/>
                  </a:cubicBezTo>
                  <a:cubicBezTo>
                    <a:pt x="f177" y="f124"/>
                    <a:pt x="f178" y="f153"/>
                    <a:pt x="f179" y="f123"/>
                  </a:cubicBezTo>
                  <a:cubicBezTo>
                    <a:pt x="f180" y="f121"/>
                    <a:pt x="f181" y="f182"/>
                    <a:pt x="f178" y="f122"/>
                  </a:cubicBezTo>
                  <a:cubicBezTo>
                    <a:pt x="f183" y="f155"/>
                    <a:pt x="f184" y="f182"/>
                    <a:pt x="f185" y="f121"/>
                  </a:cubicBezTo>
                  <a:cubicBezTo>
                    <a:pt x="f186" y="f122"/>
                    <a:pt x="f184" y="f135"/>
                    <a:pt x="f176" y="f145"/>
                  </a:cubicBezTo>
                  <a:cubicBezTo>
                    <a:pt x="f187" y="f139"/>
                    <a:pt x="f188" y="f142"/>
                    <a:pt x="f189" y="f190"/>
                  </a:cubicBezTo>
                  <a:cubicBezTo>
                    <a:pt x="f191" y="f192"/>
                    <a:pt x="f193" y="f194"/>
                    <a:pt x="f195" y="f45"/>
                  </a:cubicBezTo>
                  <a:cubicBezTo>
                    <a:pt x="f196" y="f135"/>
                    <a:pt x="f197" y="f198"/>
                    <a:pt x="f170" y="f110"/>
                  </a:cubicBezTo>
                  <a:cubicBezTo>
                    <a:pt x="f199" y="f132"/>
                    <a:pt x="f200" y="f150"/>
                    <a:pt x="f201" y="f45"/>
                  </a:cubicBezTo>
                  <a:cubicBezTo>
                    <a:pt x="f202" y="f203"/>
                    <a:pt x="f204" y="f205"/>
                    <a:pt x="f206" y="f207"/>
                  </a:cubicBezTo>
                  <a:cubicBezTo>
                    <a:pt x="f208" y="f23"/>
                    <a:pt x="f175" y="f23"/>
                    <a:pt x="f209" y="f210"/>
                  </a:cubicBezTo>
                  <a:cubicBezTo>
                    <a:pt x="f188" y="f211"/>
                    <a:pt x="f187" y="f212"/>
                    <a:pt x="f176" y="f213"/>
                  </a:cubicBezTo>
                  <a:cubicBezTo>
                    <a:pt x="f181" y="f214"/>
                    <a:pt x="f215" y="f216"/>
                    <a:pt x="f6" y="f217"/>
                  </a:cubicBezTo>
                  <a:cubicBezTo>
                    <a:pt x="f218" y="f219"/>
                    <a:pt x="f176" y="f25"/>
                    <a:pt x="f220" y="f221"/>
                  </a:cubicBezTo>
                  <a:cubicBezTo>
                    <a:pt x="f222" y="f26"/>
                    <a:pt x="f223" y="f166"/>
                    <a:pt x="f197" y="f166"/>
                  </a:cubicBezTo>
                  <a:cubicBezTo>
                    <a:pt x="f204" y="f224"/>
                    <a:pt x="f225" y="f226"/>
                    <a:pt x="f227" y="f228"/>
                  </a:cubicBezTo>
                  <a:cubicBezTo>
                    <a:pt x="f220" y="f229"/>
                    <a:pt x="f230" y="f231"/>
                    <a:pt x="f185" y="f232"/>
                  </a:cubicBezTo>
                  <a:cubicBezTo>
                    <a:pt x="f176" y="f233"/>
                    <a:pt x="f234" y="f168"/>
                    <a:pt x="f235" y="f236"/>
                  </a:cubicBezTo>
                  <a:cubicBezTo>
                    <a:pt x="f234" y="f237"/>
                    <a:pt x="f186" y="f238"/>
                    <a:pt x="f220" y="f239"/>
                  </a:cubicBezTo>
                  <a:cubicBezTo>
                    <a:pt x="f240" y="f7"/>
                    <a:pt x="f241" y="f242"/>
                    <a:pt x="f243" y="f244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221"/>
                    <a:pt x="f252" y="f253"/>
                    <a:pt x="f254" y="f205"/>
                  </a:cubicBezTo>
                  <a:cubicBezTo>
                    <a:pt x="f212" y="f214"/>
                    <a:pt x="f18" y="f42"/>
                    <a:pt x="f213" y="f42"/>
                  </a:cubicBezTo>
                  <a:cubicBezTo>
                    <a:pt x="f255" y="f205"/>
                    <a:pt x="f148" y="f256"/>
                    <a:pt x="f182" y="f212"/>
                  </a:cubicBezTo>
                  <a:cubicBezTo>
                    <a:pt x="f113" y="f217"/>
                    <a:pt x="f174" y="f212"/>
                    <a:pt x="f257" y="f216"/>
                  </a:cubicBezTo>
                  <a:cubicBezTo>
                    <a:pt x="f86" y="f258"/>
                    <a:pt x="f81" y="f20"/>
                    <a:pt x="f55" y="f259"/>
                  </a:cubicBezTo>
                  <a:cubicBezTo>
                    <a:pt x="f57" y="f260"/>
                    <a:pt x="f146" y="f261"/>
                    <a:pt x="f149" y="f262"/>
                  </a:cubicBezTo>
                  <a:cubicBezTo>
                    <a:pt x="f8" y="f168"/>
                    <a:pt x="f81" y="f233"/>
                    <a:pt x="f263" y="f35"/>
                  </a:cubicBezTo>
                  <a:cubicBezTo>
                    <a:pt x="f264" y="f236"/>
                    <a:pt x="f50" y="f265"/>
                    <a:pt x="f82" y="f266"/>
                  </a:cubicBezTo>
                  <a:cubicBezTo>
                    <a:pt x="f267" y="f268"/>
                    <a:pt x="f269" y="f35"/>
                    <a:pt x="f127" y="f250"/>
                  </a:cubicBezTo>
                  <a:cubicBezTo>
                    <a:pt x="f270" y="f271"/>
                    <a:pt x="f10" y="f272"/>
                    <a:pt x="f134" y="f207"/>
                  </a:cubicBezTo>
                  <a:cubicBezTo>
                    <a:pt x="f74" y="f212"/>
                    <a:pt x="f70" y="f42"/>
                    <a:pt x="f8" y="f9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67EF056-60F4-45B2-B322-F644D58213A8}"/>
                </a:ext>
              </a:extLst>
            </p:cNvPr>
            <p:cNvSpPr/>
            <p:nvPr/>
          </p:nvSpPr>
          <p:spPr>
            <a:xfrm>
              <a:off x="7229785" y="1869234"/>
              <a:ext cx="203197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71"/>
                <a:gd name="f8" fmla="val 8"/>
                <a:gd name="f9" fmla="val 38"/>
                <a:gd name="f10" fmla="val 5"/>
                <a:gd name="f11" fmla="val 65"/>
                <a:gd name="f12" fmla="val 9"/>
                <a:gd name="f13" fmla="val 13"/>
                <a:gd name="f14" fmla="val 88"/>
                <a:gd name="f15" fmla="val 44"/>
                <a:gd name="f16" fmla="val 60"/>
                <a:gd name="f17" fmla="val 25"/>
                <a:gd name="f18" fmla="val 64"/>
                <a:gd name="f19" fmla="val 51"/>
                <a:gd name="f20" fmla="val 1"/>
                <a:gd name="f21" fmla="val 34"/>
                <a:gd name="f22" fmla="val 2"/>
                <a:gd name="f23" fmla="val 21"/>
                <a:gd name="f24" fmla="val 6"/>
                <a:gd name="f25" fmla="+- 0 0 -90"/>
                <a:gd name="f26" fmla="*/ f3 1 92"/>
                <a:gd name="f27" fmla="*/ f4 1 7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92"/>
                <a:gd name="f36" fmla="*/ f32 1 71"/>
                <a:gd name="f37" fmla="*/ 8 f33 1"/>
                <a:gd name="f38" fmla="*/ 0 f32 1"/>
                <a:gd name="f39" fmla="*/ 92 f33 1"/>
                <a:gd name="f40" fmla="*/ 13 f32 1"/>
                <a:gd name="f41" fmla="*/ 25 f33 1"/>
                <a:gd name="f42" fmla="*/ 64 f32 1"/>
                <a:gd name="f43" fmla="*/ 1 f33 1"/>
                <a:gd name="f44" fmla="*/ 34 f32 1"/>
                <a:gd name="f45" fmla="+- f34 0 f1"/>
                <a:gd name="f46" fmla="*/ f37 1 92"/>
                <a:gd name="f47" fmla="*/ f38 1 71"/>
                <a:gd name="f48" fmla="*/ f39 1 92"/>
                <a:gd name="f49" fmla="*/ f40 1 71"/>
                <a:gd name="f50" fmla="*/ f41 1 92"/>
                <a:gd name="f51" fmla="*/ f42 1 71"/>
                <a:gd name="f52" fmla="*/ f43 1 92"/>
                <a:gd name="f53" fmla="*/ f44 1 71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92" h="71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2" y="f16"/>
                    <a:pt x="f5" y="f19"/>
                    <a:pt x="f20" y="f21"/>
                  </a:cubicBezTo>
                  <a:cubicBezTo>
                    <a:pt x="f22" y="f23"/>
                    <a:pt x="f24" y="f12"/>
                    <a:pt x="f8" y="f5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upo 21">
            <a:extLst>
              <a:ext uri="{FF2B5EF4-FFF2-40B4-BE49-F238E27FC236}">
                <a16:creationId xmlns:a16="http://schemas.microsoft.com/office/drawing/2014/main" id="{CD670FF6-536C-4992-922D-8F51659A49F1}"/>
              </a:ext>
            </a:extLst>
          </p:cNvPr>
          <p:cNvGrpSpPr/>
          <p:nvPr/>
        </p:nvGrpSpPr>
        <p:grpSpPr>
          <a:xfrm>
            <a:off x="4988664" y="3231919"/>
            <a:ext cx="1027108" cy="703265"/>
            <a:chOff x="4988664" y="3231919"/>
            <a:chExt cx="1027108" cy="703265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21324E6-67A6-413A-B925-2F821AAA64F9}"/>
                </a:ext>
              </a:extLst>
            </p:cNvPr>
            <p:cNvSpPr/>
            <p:nvPr/>
          </p:nvSpPr>
          <p:spPr>
            <a:xfrm>
              <a:off x="4988664" y="3231919"/>
              <a:ext cx="1027108" cy="703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3"/>
                <a:gd name="f7" fmla="val 316"/>
                <a:gd name="f8" fmla="val 74"/>
                <a:gd name="f9" fmla="val 217"/>
                <a:gd name="f10" fmla="val 60"/>
                <a:gd name="f11" fmla="val 208"/>
                <a:gd name="f12" fmla="val 54"/>
                <a:gd name="f13" fmla="val 44"/>
                <a:gd name="f14" fmla="val 220"/>
                <a:gd name="f15" fmla="val 42"/>
                <a:gd name="f16" fmla="val 223"/>
                <a:gd name="f17" fmla="val 40"/>
                <a:gd name="f18" fmla="val 227"/>
                <a:gd name="f19" fmla="val 38"/>
                <a:gd name="f20" fmla="val 231"/>
                <a:gd name="f21" fmla="val 27"/>
                <a:gd name="f22" fmla="val 251"/>
                <a:gd name="f23" fmla="val 252"/>
                <a:gd name="f24" fmla="val 47"/>
                <a:gd name="f25" fmla="val 262"/>
                <a:gd name="f26" fmla="val 266"/>
                <a:gd name="f27" fmla="val 270"/>
                <a:gd name="f28" fmla="val 37"/>
                <a:gd name="f29" fmla="val 274"/>
                <a:gd name="f30" fmla="val 34"/>
                <a:gd name="f31" fmla="val 277"/>
                <a:gd name="f32" fmla="val 32"/>
                <a:gd name="f33" fmla="val 281"/>
                <a:gd name="f34" fmla="val 29"/>
                <a:gd name="f35" fmla="val 284"/>
                <a:gd name="f36" fmla="val 10"/>
                <a:gd name="f37" fmla="val 3"/>
                <a:gd name="f38" fmla="val 258"/>
                <a:gd name="f39" fmla="val 12"/>
                <a:gd name="f40" fmla="val 240"/>
                <a:gd name="f41" fmla="val 19"/>
                <a:gd name="f42" fmla="val 225"/>
                <a:gd name="f43" fmla="val 28"/>
                <a:gd name="f44" fmla="val 212"/>
                <a:gd name="f45" fmla="val 199"/>
                <a:gd name="f46" fmla="val 49"/>
                <a:gd name="f47" fmla="val 182"/>
                <a:gd name="f48" fmla="val 67"/>
                <a:gd name="f49" fmla="val 186"/>
                <a:gd name="f50" fmla="val 86"/>
                <a:gd name="f51" fmla="val 188"/>
                <a:gd name="f52" fmla="val 163"/>
                <a:gd name="f53" fmla="val 89"/>
                <a:gd name="f54" fmla="val 139"/>
                <a:gd name="f55" fmla="val 85"/>
                <a:gd name="f56" fmla="val 115"/>
                <a:gd name="f57" fmla="val 81"/>
                <a:gd name="f58" fmla="val 56"/>
                <a:gd name="f59" fmla="val 83"/>
                <a:gd name="f60" fmla="val 101"/>
                <a:gd name="f61" fmla="val 110"/>
                <a:gd name="f62" fmla="val 18"/>
                <a:gd name="f63" fmla="val 9"/>
                <a:gd name="f64" fmla="val 102"/>
                <a:gd name="f65" fmla="val 92"/>
                <a:gd name="f66" fmla="val 78"/>
                <a:gd name="f67" fmla="val 11"/>
                <a:gd name="f68" fmla="val 71"/>
                <a:gd name="f69" fmla="val 58"/>
                <a:gd name="f70" fmla="val 70"/>
                <a:gd name="f71" fmla="val 69"/>
                <a:gd name="f72" fmla="val 25"/>
                <a:gd name="f73" fmla="val 14"/>
                <a:gd name="f74" fmla="val 66"/>
                <a:gd name="f75" fmla="val 68"/>
                <a:gd name="f76" fmla="val 2"/>
                <a:gd name="f77" fmla="val 75"/>
                <a:gd name="f78" fmla="val 13"/>
                <a:gd name="f79" fmla="val 24"/>
                <a:gd name="f80" fmla="val 87"/>
                <a:gd name="f81" fmla="val 88"/>
                <a:gd name="f82" fmla="val 82"/>
                <a:gd name="f83" fmla="val 15"/>
                <a:gd name="f84" fmla="val 79"/>
                <a:gd name="f85" fmla="val 6"/>
                <a:gd name="f86" fmla="val 96"/>
                <a:gd name="f87" fmla="val 16"/>
                <a:gd name="f88" fmla="val 98"/>
                <a:gd name="f89" fmla="val 99"/>
                <a:gd name="f90" fmla="val 111"/>
                <a:gd name="f91" fmla="val 112"/>
                <a:gd name="f92" fmla="val 114"/>
                <a:gd name="f93" fmla="val 23"/>
                <a:gd name="f94" fmla="val 117"/>
                <a:gd name="f95" fmla="val 121"/>
                <a:gd name="f96" fmla="val 125"/>
                <a:gd name="f97" fmla="val 129"/>
                <a:gd name="f98" fmla="val 17"/>
                <a:gd name="f99" fmla="val 128"/>
                <a:gd name="f100" fmla="val 127"/>
                <a:gd name="f101" fmla="val 33"/>
                <a:gd name="f102" fmla="val 131"/>
                <a:gd name="f103" fmla="val 30"/>
                <a:gd name="f104" fmla="val 133"/>
                <a:gd name="f105" fmla="val 26"/>
                <a:gd name="f106" fmla="val 136"/>
                <a:gd name="f107" fmla="val 21"/>
                <a:gd name="f108" fmla="val 140"/>
                <a:gd name="f109" fmla="val 143"/>
                <a:gd name="f110" fmla="val 147"/>
                <a:gd name="f111" fmla="val 144"/>
                <a:gd name="f112" fmla="val 36"/>
                <a:gd name="f113" fmla="val 141"/>
                <a:gd name="f114" fmla="val 41"/>
                <a:gd name="f115" fmla="val 48"/>
                <a:gd name="f116" fmla="val 148"/>
                <a:gd name="f117" fmla="val 39"/>
                <a:gd name="f118" fmla="val 153"/>
                <a:gd name="f119" fmla="val 35"/>
                <a:gd name="f120" fmla="val 156"/>
                <a:gd name="f121" fmla="val 158"/>
                <a:gd name="f122" fmla="val 161"/>
                <a:gd name="f123" fmla="val 157"/>
                <a:gd name="f124" fmla="val 154"/>
                <a:gd name="f125" fmla="val 53"/>
                <a:gd name="f126" fmla="val 149"/>
                <a:gd name="f127" fmla="val 55"/>
                <a:gd name="f128" fmla="val 162"/>
                <a:gd name="f129" fmla="val 168"/>
                <a:gd name="f130" fmla="val 52"/>
                <a:gd name="f131" fmla="val 169"/>
                <a:gd name="f132" fmla="val 165"/>
                <a:gd name="f133" fmla="val 59"/>
                <a:gd name="f134" fmla="val 63"/>
                <a:gd name="f135" fmla="val 164"/>
                <a:gd name="f136" fmla="val 65"/>
                <a:gd name="f137" fmla="val 167"/>
                <a:gd name="f138" fmla="val 64"/>
                <a:gd name="f139" fmla="val 170"/>
                <a:gd name="f140" fmla="val 173"/>
                <a:gd name="f141" fmla="val 176"/>
                <a:gd name="f142" fmla="val 174"/>
                <a:gd name="f143" fmla="val 172"/>
                <a:gd name="f144" fmla="val 73"/>
                <a:gd name="f145" fmla="val 166"/>
                <a:gd name="f146" fmla="val 77"/>
                <a:gd name="f147" fmla="val 175"/>
                <a:gd name="f148" fmla="val 181"/>
                <a:gd name="f149" fmla="val 76"/>
                <a:gd name="f150" fmla="val 183"/>
                <a:gd name="f151" fmla="val 178"/>
                <a:gd name="f152" fmla="val 90"/>
                <a:gd name="f153" fmla="val 155"/>
                <a:gd name="f154" fmla="val 107"/>
                <a:gd name="f155" fmla="val 160"/>
                <a:gd name="f156" fmla="val 135"/>
                <a:gd name="f157" fmla="val 185"/>
                <a:gd name="f158" fmla="val 201"/>
                <a:gd name="f159" fmla="val 215"/>
                <a:gd name="f160" fmla="val 193"/>
                <a:gd name="f161" fmla="val 236"/>
                <a:gd name="f162" fmla="val 187"/>
                <a:gd name="f163" fmla="val 248"/>
                <a:gd name="f164" fmla="val 257"/>
                <a:gd name="f165" fmla="val 151"/>
                <a:gd name="f166" fmla="val 265"/>
                <a:gd name="f167" fmla="val 267"/>
                <a:gd name="f168" fmla="val 285"/>
                <a:gd name="f169" fmla="val 303"/>
                <a:gd name="f170" fmla="val 319"/>
                <a:gd name="f171" fmla="val 137"/>
                <a:gd name="f172" fmla="val 337"/>
                <a:gd name="f173" fmla="val 373"/>
                <a:gd name="f174" fmla="val 123"/>
                <a:gd name="f175" fmla="val 407"/>
                <a:gd name="f176" fmla="val 437"/>
                <a:gd name="f177" fmla="val 439"/>
                <a:gd name="f178" fmla="val 442"/>
                <a:gd name="f179" fmla="val 445"/>
                <a:gd name="f180" fmla="val 444"/>
                <a:gd name="f181" fmla="val 443"/>
                <a:gd name="f182" fmla="val 159"/>
                <a:gd name="f183" fmla="val 438"/>
                <a:gd name="f184" fmla="val 435"/>
                <a:gd name="f185" fmla="val 430"/>
                <a:gd name="f186" fmla="val 433"/>
                <a:gd name="f187" fmla="val 431"/>
                <a:gd name="f188" fmla="val 427"/>
                <a:gd name="f189" fmla="val 424"/>
                <a:gd name="f190" fmla="val 177"/>
                <a:gd name="f191" fmla="val 420"/>
                <a:gd name="f192" fmla="val 184"/>
                <a:gd name="f193" fmla="val 417"/>
                <a:gd name="f194" fmla="val 190"/>
                <a:gd name="f195" fmla="val 413"/>
                <a:gd name="f196" fmla="val 389"/>
                <a:gd name="f197" fmla="val 363"/>
                <a:gd name="f198" fmla="val 138"/>
                <a:gd name="f199" fmla="val 327"/>
                <a:gd name="f200" fmla="val 333"/>
                <a:gd name="f201" fmla="val 343"/>
                <a:gd name="f202" fmla="val 352"/>
                <a:gd name="f203" fmla="val 214"/>
                <a:gd name="f204" fmla="val 365"/>
                <a:gd name="f205" fmla="val 228"/>
                <a:gd name="f206" fmla="val 379"/>
                <a:gd name="f207" fmla="val 241"/>
                <a:gd name="f208" fmla="val 390"/>
                <a:gd name="f209" fmla="val 421"/>
                <a:gd name="f210" fmla="val 247"/>
                <a:gd name="f211" fmla="val 245"/>
                <a:gd name="f212" fmla="val 233"/>
                <a:gd name="f213" fmla="val 224"/>
                <a:gd name="f214" fmla="val 226"/>
                <a:gd name="f215" fmla="val 452"/>
                <a:gd name="f216" fmla="val 230"/>
                <a:gd name="f217" fmla="val 234"/>
                <a:gd name="f218" fmla="val 453"/>
                <a:gd name="f219" fmla="val 254"/>
                <a:gd name="f220" fmla="val 418"/>
                <a:gd name="f221" fmla="val 264"/>
                <a:gd name="f222" fmla="val 400"/>
                <a:gd name="f223" fmla="val 381"/>
                <a:gd name="f224" fmla="val 286"/>
                <a:gd name="f225" fmla="val 395"/>
                <a:gd name="f226" fmla="val 300"/>
                <a:gd name="f227" fmla="val 411"/>
                <a:gd name="f228" fmla="val 295"/>
                <a:gd name="f229" fmla="val 293"/>
                <a:gd name="f230" fmla="val 423"/>
                <a:gd name="f231" fmla="val 283"/>
                <a:gd name="f232" fmla="val 275"/>
                <a:gd name="f233" fmla="val 279"/>
                <a:gd name="f234" fmla="val 446"/>
                <a:gd name="f235" fmla="val 456"/>
                <a:gd name="f236" fmla="val 292"/>
                <a:gd name="f237" fmla="val 305"/>
                <a:gd name="f238" fmla="val 310"/>
                <a:gd name="f239" fmla="val 312"/>
                <a:gd name="f240" fmla="val 384"/>
                <a:gd name="f241" fmla="val 358"/>
                <a:gd name="f242" fmla="val 299"/>
                <a:gd name="f243" fmla="val 334"/>
                <a:gd name="f244" fmla="val 278"/>
                <a:gd name="f245" fmla="val 328"/>
                <a:gd name="f246" fmla="val 273"/>
                <a:gd name="f247" fmla="val 320"/>
                <a:gd name="f248" fmla="val 269"/>
                <a:gd name="f249" fmla="val 313"/>
                <a:gd name="f250" fmla="val 268"/>
                <a:gd name="f251" fmla="val 282"/>
                <a:gd name="f252" fmla="val 255"/>
                <a:gd name="f253" fmla="val 253"/>
                <a:gd name="f254" fmla="val 235"/>
                <a:gd name="f255" fmla="val 202"/>
                <a:gd name="f256" fmla="val 232"/>
                <a:gd name="f257" fmla="val 105"/>
                <a:gd name="f258" fmla="val 229"/>
                <a:gd name="f259" fmla="val 239"/>
                <a:gd name="f260" fmla="val 249"/>
                <a:gd name="f261" fmla="val 261"/>
                <a:gd name="f262" fmla="val 272"/>
                <a:gd name="f263" fmla="val 95"/>
                <a:gd name="f264" fmla="val 91"/>
                <a:gd name="f265" fmla="val 301"/>
                <a:gd name="f266" fmla="val 309"/>
                <a:gd name="f267" fmla="val 61"/>
                <a:gd name="f268" fmla="val 308"/>
                <a:gd name="f269" fmla="val 51"/>
                <a:gd name="f270" fmla="val 57"/>
                <a:gd name="f271" fmla="val 259"/>
                <a:gd name="f272" fmla="val 250"/>
                <a:gd name="f273" fmla="+- 0 0 -90"/>
                <a:gd name="f274" fmla="*/ f3 1 463"/>
                <a:gd name="f275" fmla="*/ f4 1 316"/>
                <a:gd name="f276" fmla="val f5"/>
                <a:gd name="f277" fmla="val f6"/>
                <a:gd name="f278" fmla="val f7"/>
                <a:gd name="f279" fmla="*/ f273 f0 1"/>
                <a:gd name="f280" fmla="+- f278 0 f276"/>
                <a:gd name="f281" fmla="+- f277 0 f276"/>
                <a:gd name="f282" fmla="*/ f279 1 f2"/>
                <a:gd name="f283" fmla="*/ f281 1 463"/>
                <a:gd name="f284" fmla="*/ f280 1 316"/>
                <a:gd name="f285" fmla="*/ 44 f281 1"/>
                <a:gd name="f286" fmla="*/ 220 f280 1"/>
                <a:gd name="f287" fmla="*/ 47 f281 1"/>
                <a:gd name="f288" fmla="*/ 262 f280 1"/>
                <a:gd name="f289" fmla="*/ 29 f281 1"/>
                <a:gd name="f290" fmla="*/ 284 f280 1"/>
                <a:gd name="f291" fmla="*/ 37 f281 1"/>
                <a:gd name="f292" fmla="*/ 199 f280 1"/>
                <a:gd name="f293" fmla="*/ 85 f281 1"/>
                <a:gd name="f294" fmla="*/ 115 f280 1"/>
                <a:gd name="f295" fmla="*/ 9 f281 1"/>
                <a:gd name="f296" fmla="*/ 102 f280 1"/>
                <a:gd name="f297" fmla="*/ 70 f281 1"/>
                <a:gd name="f298" fmla="*/ 34 f280 1"/>
                <a:gd name="f299" fmla="*/ 2 f280 1"/>
                <a:gd name="f300" fmla="*/ 89 f281 1"/>
                <a:gd name="f301" fmla="*/ 98 f281 1"/>
                <a:gd name="f302" fmla="*/ 25 f280 1"/>
                <a:gd name="f303" fmla="*/ 112 f281 1"/>
                <a:gd name="f304" fmla="*/ 28 f280 1"/>
                <a:gd name="f305" fmla="*/ 129 f281 1"/>
                <a:gd name="f306" fmla="*/ 17 f280 1"/>
                <a:gd name="f307" fmla="*/ 33 f280 1"/>
                <a:gd name="f308" fmla="*/ 147 f281 1"/>
                <a:gd name="f309" fmla="*/ 30 f280 1"/>
                <a:gd name="f310" fmla="*/ 140 f281 1"/>
                <a:gd name="f311" fmla="*/ 48 f280 1"/>
                <a:gd name="f312" fmla="*/ 161 f281 1"/>
                <a:gd name="f313" fmla="*/ 44 f280 1"/>
                <a:gd name="f314" fmla="*/ 168 f281 1"/>
                <a:gd name="f315" fmla="*/ 52 f280 1"/>
                <a:gd name="f316" fmla="*/ 157 f281 1"/>
                <a:gd name="f317" fmla="*/ 67 f280 1"/>
                <a:gd name="f318" fmla="*/ 167 f281 1"/>
                <a:gd name="f319" fmla="*/ 64 f280 1"/>
                <a:gd name="f320" fmla="*/ 172 f281 1"/>
                <a:gd name="f321" fmla="*/ 73 f280 1"/>
                <a:gd name="f322" fmla="*/ 180 f281 1"/>
                <a:gd name="f323" fmla="*/ 75 f280 1"/>
                <a:gd name="f324" fmla="*/ 166 f281 1"/>
                <a:gd name="f325" fmla="*/ 92 f280 1"/>
                <a:gd name="f326" fmla="*/ 155 f281 1"/>
                <a:gd name="f327" fmla="*/ 107 f280 1"/>
                <a:gd name="f328" fmla="*/ 143 f280 1"/>
                <a:gd name="f329" fmla="*/ 257 f281 1"/>
                <a:gd name="f330" fmla="*/ 151 f280 1"/>
                <a:gd name="f331" fmla="*/ 337 f281 1"/>
                <a:gd name="f332" fmla="*/ 133 f280 1"/>
                <a:gd name="f333" fmla="*/ 445 f281 1"/>
                <a:gd name="f334" fmla="*/ 157 f280 1"/>
                <a:gd name="f335" fmla="*/ 430 f281 1"/>
                <a:gd name="f336" fmla="*/ 158 f280 1"/>
                <a:gd name="f337" fmla="*/ 424 f281 1"/>
                <a:gd name="f338" fmla="*/ 177 f280 1"/>
                <a:gd name="f339" fmla="*/ 319 f281 1"/>
                <a:gd name="f340" fmla="*/ 147 f280 1"/>
                <a:gd name="f341" fmla="*/ 379 f281 1"/>
                <a:gd name="f342" fmla="*/ 241 f280 1"/>
                <a:gd name="f343" fmla="*/ 437 f281 1"/>
                <a:gd name="f344" fmla="*/ 224 f280 1"/>
                <a:gd name="f345" fmla="*/ 418 f281 1"/>
                <a:gd name="f346" fmla="*/ 264 f280 1"/>
                <a:gd name="f347" fmla="*/ 411 f281 1"/>
                <a:gd name="f348" fmla="*/ 295 f280 1"/>
                <a:gd name="f349" fmla="*/ 456 f281 1"/>
                <a:gd name="f350" fmla="*/ 292 f280 1"/>
                <a:gd name="f351" fmla="*/ 334 f281 1"/>
                <a:gd name="f352" fmla="*/ 278 f280 1"/>
                <a:gd name="f353" fmla="*/ 235 f281 1"/>
                <a:gd name="f354" fmla="*/ 228 f280 1"/>
                <a:gd name="f355" fmla="*/ 159 f281 1"/>
                <a:gd name="f356" fmla="*/ 233 f280 1"/>
                <a:gd name="f357" fmla="*/ 239 f280 1"/>
                <a:gd name="f358" fmla="*/ 95 f281 1"/>
                <a:gd name="f359" fmla="*/ 55 f281 1"/>
                <a:gd name="f360" fmla="*/ 268 f280 1"/>
                <a:gd name="f361" fmla="*/ 74 f281 1"/>
                <a:gd name="f362" fmla="*/ 217 f280 1"/>
                <a:gd name="f363" fmla="+- f282 0 f1"/>
                <a:gd name="f364" fmla="*/ f285 1 463"/>
                <a:gd name="f365" fmla="*/ f286 1 316"/>
                <a:gd name="f366" fmla="*/ f287 1 463"/>
                <a:gd name="f367" fmla="*/ f288 1 316"/>
                <a:gd name="f368" fmla="*/ f289 1 463"/>
                <a:gd name="f369" fmla="*/ f290 1 316"/>
                <a:gd name="f370" fmla="*/ f291 1 463"/>
                <a:gd name="f371" fmla="*/ f292 1 316"/>
                <a:gd name="f372" fmla="*/ f293 1 463"/>
                <a:gd name="f373" fmla="*/ f294 1 316"/>
                <a:gd name="f374" fmla="*/ f295 1 463"/>
                <a:gd name="f375" fmla="*/ f296 1 316"/>
                <a:gd name="f376" fmla="*/ f297 1 463"/>
                <a:gd name="f377" fmla="*/ f298 1 316"/>
                <a:gd name="f378" fmla="*/ f299 1 316"/>
                <a:gd name="f379" fmla="*/ f300 1 463"/>
                <a:gd name="f380" fmla="*/ f301 1 463"/>
                <a:gd name="f381" fmla="*/ f302 1 316"/>
                <a:gd name="f382" fmla="*/ f303 1 463"/>
                <a:gd name="f383" fmla="*/ f304 1 316"/>
                <a:gd name="f384" fmla="*/ f305 1 463"/>
                <a:gd name="f385" fmla="*/ f306 1 316"/>
                <a:gd name="f386" fmla="*/ f307 1 316"/>
                <a:gd name="f387" fmla="*/ f308 1 463"/>
                <a:gd name="f388" fmla="*/ f309 1 316"/>
                <a:gd name="f389" fmla="*/ f310 1 463"/>
                <a:gd name="f390" fmla="*/ f311 1 316"/>
                <a:gd name="f391" fmla="*/ f312 1 463"/>
                <a:gd name="f392" fmla="*/ f313 1 316"/>
                <a:gd name="f393" fmla="*/ f314 1 463"/>
                <a:gd name="f394" fmla="*/ f315 1 316"/>
                <a:gd name="f395" fmla="*/ f316 1 463"/>
                <a:gd name="f396" fmla="*/ f317 1 316"/>
                <a:gd name="f397" fmla="*/ f318 1 463"/>
                <a:gd name="f398" fmla="*/ f319 1 316"/>
                <a:gd name="f399" fmla="*/ f320 1 463"/>
                <a:gd name="f400" fmla="*/ f321 1 316"/>
                <a:gd name="f401" fmla="*/ f322 1 463"/>
                <a:gd name="f402" fmla="*/ f323 1 316"/>
                <a:gd name="f403" fmla="*/ f324 1 463"/>
                <a:gd name="f404" fmla="*/ f325 1 316"/>
                <a:gd name="f405" fmla="*/ f326 1 463"/>
                <a:gd name="f406" fmla="*/ f327 1 316"/>
                <a:gd name="f407" fmla="*/ f328 1 316"/>
                <a:gd name="f408" fmla="*/ f329 1 463"/>
                <a:gd name="f409" fmla="*/ f330 1 316"/>
                <a:gd name="f410" fmla="*/ f331 1 463"/>
                <a:gd name="f411" fmla="*/ f332 1 316"/>
                <a:gd name="f412" fmla="*/ f333 1 463"/>
                <a:gd name="f413" fmla="*/ f334 1 316"/>
                <a:gd name="f414" fmla="*/ f335 1 463"/>
                <a:gd name="f415" fmla="*/ f336 1 316"/>
                <a:gd name="f416" fmla="*/ f337 1 463"/>
                <a:gd name="f417" fmla="*/ f338 1 316"/>
                <a:gd name="f418" fmla="*/ f339 1 463"/>
                <a:gd name="f419" fmla="*/ f340 1 316"/>
                <a:gd name="f420" fmla="*/ f341 1 463"/>
                <a:gd name="f421" fmla="*/ f342 1 316"/>
                <a:gd name="f422" fmla="*/ f343 1 463"/>
                <a:gd name="f423" fmla="*/ f344 1 316"/>
                <a:gd name="f424" fmla="*/ f345 1 463"/>
                <a:gd name="f425" fmla="*/ f346 1 316"/>
                <a:gd name="f426" fmla="*/ f347 1 463"/>
                <a:gd name="f427" fmla="*/ f348 1 316"/>
                <a:gd name="f428" fmla="*/ f349 1 463"/>
                <a:gd name="f429" fmla="*/ f350 1 316"/>
                <a:gd name="f430" fmla="*/ f351 1 463"/>
                <a:gd name="f431" fmla="*/ f352 1 316"/>
                <a:gd name="f432" fmla="*/ f353 1 463"/>
                <a:gd name="f433" fmla="*/ f354 1 316"/>
                <a:gd name="f434" fmla="*/ f355 1 463"/>
                <a:gd name="f435" fmla="*/ f356 1 316"/>
                <a:gd name="f436" fmla="*/ f357 1 316"/>
                <a:gd name="f437" fmla="*/ f358 1 463"/>
                <a:gd name="f438" fmla="*/ f359 1 463"/>
                <a:gd name="f439" fmla="*/ f360 1 316"/>
                <a:gd name="f440" fmla="*/ f361 1 463"/>
                <a:gd name="f441" fmla="*/ f362 1 316"/>
                <a:gd name="f442" fmla="*/ 0 1 f283"/>
                <a:gd name="f443" fmla="*/ f277 1 f283"/>
                <a:gd name="f444" fmla="*/ 0 1 f284"/>
                <a:gd name="f445" fmla="*/ f278 1 f284"/>
                <a:gd name="f446" fmla="*/ f364 1 f283"/>
                <a:gd name="f447" fmla="*/ f365 1 f284"/>
                <a:gd name="f448" fmla="*/ f366 1 f283"/>
                <a:gd name="f449" fmla="*/ f367 1 f284"/>
                <a:gd name="f450" fmla="*/ f368 1 f283"/>
                <a:gd name="f451" fmla="*/ f369 1 f284"/>
                <a:gd name="f452" fmla="*/ f370 1 f283"/>
                <a:gd name="f453" fmla="*/ f371 1 f284"/>
                <a:gd name="f454" fmla="*/ f372 1 f283"/>
                <a:gd name="f455" fmla="*/ f373 1 f284"/>
                <a:gd name="f456" fmla="*/ f374 1 f283"/>
                <a:gd name="f457" fmla="*/ f375 1 f284"/>
                <a:gd name="f458" fmla="*/ f376 1 f283"/>
                <a:gd name="f459" fmla="*/ f377 1 f284"/>
                <a:gd name="f460" fmla="*/ f378 1 f284"/>
                <a:gd name="f461" fmla="*/ f379 1 f283"/>
                <a:gd name="f462" fmla="*/ f380 1 f283"/>
                <a:gd name="f463" fmla="*/ f381 1 f284"/>
                <a:gd name="f464" fmla="*/ f382 1 f283"/>
                <a:gd name="f465" fmla="*/ f383 1 f284"/>
                <a:gd name="f466" fmla="*/ f384 1 f283"/>
                <a:gd name="f467" fmla="*/ f385 1 f284"/>
                <a:gd name="f468" fmla="*/ f386 1 f284"/>
                <a:gd name="f469" fmla="*/ f387 1 f283"/>
                <a:gd name="f470" fmla="*/ f388 1 f284"/>
                <a:gd name="f471" fmla="*/ f389 1 f283"/>
                <a:gd name="f472" fmla="*/ f390 1 f284"/>
                <a:gd name="f473" fmla="*/ f391 1 f283"/>
                <a:gd name="f474" fmla="*/ f392 1 f284"/>
                <a:gd name="f475" fmla="*/ f393 1 f283"/>
                <a:gd name="f476" fmla="*/ f394 1 f284"/>
                <a:gd name="f477" fmla="*/ f395 1 f283"/>
                <a:gd name="f478" fmla="*/ f396 1 f284"/>
                <a:gd name="f479" fmla="*/ f397 1 f283"/>
                <a:gd name="f480" fmla="*/ f398 1 f284"/>
                <a:gd name="f481" fmla="*/ f399 1 f283"/>
                <a:gd name="f482" fmla="*/ f400 1 f284"/>
                <a:gd name="f483" fmla="*/ f401 1 f283"/>
                <a:gd name="f484" fmla="*/ f402 1 f284"/>
                <a:gd name="f485" fmla="*/ f403 1 f283"/>
                <a:gd name="f486" fmla="*/ f404 1 f284"/>
                <a:gd name="f487" fmla="*/ f405 1 f283"/>
                <a:gd name="f488" fmla="*/ f406 1 f284"/>
                <a:gd name="f489" fmla="*/ f407 1 f284"/>
                <a:gd name="f490" fmla="*/ f408 1 f283"/>
                <a:gd name="f491" fmla="*/ f409 1 f284"/>
                <a:gd name="f492" fmla="*/ f410 1 f283"/>
                <a:gd name="f493" fmla="*/ f411 1 f284"/>
                <a:gd name="f494" fmla="*/ f412 1 f283"/>
                <a:gd name="f495" fmla="*/ f413 1 f284"/>
                <a:gd name="f496" fmla="*/ f414 1 f283"/>
                <a:gd name="f497" fmla="*/ f415 1 f284"/>
                <a:gd name="f498" fmla="*/ f416 1 f283"/>
                <a:gd name="f499" fmla="*/ f417 1 f284"/>
                <a:gd name="f500" fmla="*/ f418 1 f283"/>
                <a:gd name="f501" fmla="*/ f419 1 f284"/>
                <a:gd name="f502" fmla="*/ f420 1 f283"/>
                <a:gd name="f503" fmla="*/ f421 1 f284"/>
                <a:gd name="f504" fmla="*/ f422 1 f283"/>
                <a:gd name="f505" fmla="*/ f423 1 f284"/>
                <a:gd name="f506" fmla="*/ f424 1 f283"/>
                <a:gd name="f507" fmla="*/ f425 1 f284"/>
                <a:gd name="f508" fmla="*/ f426 1 f283"/>
                <a:gd name="f509" fmla="*/ f427 1 f284"/>
                <a:gd name="f510" fmla="*/ f428 1 f283"/>
                <a:gd name="f511" fmla="*/ f429 1 f284"/>
                <a:gd name="f512" fmla="*/ f430 1 f283"/>
                <a:gd name="f513" fmla="*/ f431 1 f284"/>
                <a:gd name="f514" fmla="*/ f432 1 f283"/>
                <a:gd name="f515" fmla="*/ f433 1 f284"/>
                <a:gd name="f516" fmla="*/ f434 1 f283"/>
                <a:gd name="f517" fmla="*/ f435 1 f284"/>
                <a:gd name="f518" fmla="*/ f436 1 f284"/>
                <a:gd name="f519" fmla="*/ f437 1 f283"/>
                <a:gd name="f520" fmla="*/ f438 1 f283"/>
                <a:gd name="f521" fmla="*/ f439 1 f284"/>
                <a:gd name="f522" fmla="*/ f440 1 f283"/>
                <a:gd name="f523" fmla="*/ f441 1 f284"/>
                <a:gd name="f524" fmla="*/ f442 f274 1"/>
                <a:gd name="f525" fmla="*/ f443 f274 1"/>
                <a:gd name="f526" fmla="*/ f445 f275 1"/>
                <a:gd name="f527" fmla="*/ f444 f275 1"/>
                <a:gd name="f528" fmla="*/ f446 f274 1"/>
                <a:gd name="f529" fmla="*/ f447 f275 1"/>
                <a:gd name="f530" fmla="*/ f448 f274 1"/>
                <a:gd name="f531" fmla="*/ f449 f275 1"/>
                <a:gd name="f532" fmla="*/ f450 f274 1"/>
                <a:gd name="f533" fmla="*/ f451 f275 1"/>
                <a:gd name="f534" fmla="*/ f452 f274 1"/>
                <a:gd name="f535" fmla="*/ f453 f275 1"/>
                <a:gd name="f536" fmla="*/ f454 f274 1"/>
                <a:gd name="f537" fmla="*/ f455 f275 1"/>
                <a:gd name="f538" fmla="*/ f456 f274 1"/>
                <a:gd name="f539" fmla="*/ f457 f275 1"/>
                <a:gd name="f540" fmla="*/ f458 f274 1"/>
                <a:gd name="f541" fmla="*/ f459 f275 1"/>
                <a:gd name="f542" fmla="*/ f460 f275 1"/>
                <a:gd name="f543" fmla="*/ f461 f274 1"/>
                <a:gd name="f544" fmla="*/ f462 f274 1"/>
                <a:gd name="f545" fmla="*/ f463 f275 1"/>
                <a:gd name="f546" fmla="*/ f464 f274 1"/>
                <a:gd name="f547" fmla="*/ f465 f275 1"/>
                <a:gd name="f548" fmla="*/ f466 f274 1"/>
                <a:gd name="f549" fmla="*/ f467 f275 1"/>
                <a:gd name="f550" fmla="*/ f468 f275 1"/>
                <a:gd name="f551" fmla="*/ f469 f274 1"/>
                <a:gd name="f552" fmla="*/ f470 f275 1"/>
                <a:gd name="f553" fmla="*/ f471 f274 1"/>
                <a:gd name="f554" fmla="*/ f472 f275 1"/>
                <a:gd name="f555" fmla="*/ f473 f274 1"/>
                <a:gd name="f556" fmla="*/ f474 f275 1"/>
                <a:gd name="f557" fmla="*/ f475 f274 1"/>
                <a:gd name="f558" fmla="*/ f476 f275 1"/>
                <a:gd name="f559" fmla="*/ f477 f274 1"/>
                <a:gd name="f560" fmla="*/ f478 f275 1"/>
                <a:gd name="f561" fmla="*/ f479 f274 1"/>
                <a:gd name="f562" fmla="*/ f480 f275 1"/>
                <a:gd name="f563" fmla="*/ f481 f274 1"/>
                <a:gd name="f564" fmla="*/ f482 f275 1"/>
                <a:gd name="f565" fmla="*/ f483 f274 1"/>
                <a:gd name="f566" fmla="*/ f484 f275 1"/>
                <a:gd name="f567" fmla="*/ f485 f274 1"/>
                <a:gd name="f568" fmla="*/ f486 f275 1"/>
                <a:gd name="f569" fmla="*/ f487 f274 1"/>
                <a:gd name="f570" fmla="*/ f488 f275 1"/>
                <a:gd name="f571" fmla="*/ f489 f275 1"/>
                <a:gd name="f572" fmla="*/ f490 f274 1"/>
                <a:gd name="f573" fmla="*/ f491 f275 1"/>
                <a:gd name="f574" fmla="*/ f492 f274 1"/>
                <a:gd name="f575" fmla="*/ f493 f275 1"/>
                <a:gd name="f576" fmla="*/ f494 f274 1"/>
                <a:gd name="f577" fmla="*/ f495 f275 1"/>
                <a:gd name="f578" fmla="*/ f496 f274 1"/>
                <a:gd name="f579" fmla="*/ f497 f275 1"/>
                <a:gd name="f580" fmla="*/ f498 f274 1"/>
                <a:gd name="f581" fmla="*/ f499 f275 1"/>
                <a:gd name="f582" fmla="*/ f500 f274 1"/>
                <a:gd name="f583" fmla="*/ f501 f275 1"/>
                <a:gd name="f584" fmla="*/ f502 f274 1"/>
                <a:gd name="f585" fmla="*/ f503 f275 1"/>
                <a:gd name="f586" fmla="*/ f504 f274 1"/>
                <a:gd name="f587" fmla="*/ f505 f275 1"/>
                <a:gd name="f588" fmla="*/ f506 f274 1"/>
                <a:gd name="f589" fmla="*/ f507 f275 1"/>
                <a:gd name="f590" fmla="*/ f508 f274 1"/>
                <a:gd name="f591" fmla="*/ f509 f275 1"/>
                <a:gd name="f592" fmla="*/ f510 f274 1"/>
                <a:gd name="f593" fmla="*/ f511 f275 1"/>
                <a:gd name="f594" fmla="*/ f512 f274 1"/>
                <a:gd name="f595" fmla="*/ f513 f275 1"/>
                <a:gd name="f596" fmla="*/ f514 f274 1"/>
                <a:gd name="f597" fmla="*/ f515 f275 1"/>
                <a:gd name="f598" fmla="*/ f516 f274 1"/>
                <a:gd name="f599" fmla="*/ f517 f275 1"/>
                <a:gd name="f600" fmla="*/ f518 f275 1"/>
                <a:gd name="f601" fmla="*/ f519 f274 1"/>
                <a:gd name="f602" fmla="*/ f520 f274 1"/>
                <a:gd name="f603" fmla="*/ f521 f275 1"/>
                <a:gd name="f604" fmla="*/ f522 f274 1"/>
                <a:gd name="f605" fmla="*/ f523 f2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3">
                  <a:pos x="f528" y="f529"/>
                </a:cxn>
                <a:cxn ang="f363">
                  <a:pos x="f530" y="f531"/>
                </a:cxn>
                <a:cxn ang="f363">
                  <a:pos x="f532" y="f533"/>
                </a:cxn>
                <a:cxn ang="f363">
                  <a:pos x="f534" y="f535"/>
                </a:cxn>
                <a:cxn ang="f363">
                  <a:pos x="f536" y="f537"/>
                </a:cxn>
                <a:cxn ang="f363">
                  <a:pos x="f538" y="f539"/>
                </a:cxn>
                <a:cxn ang="f363">
                  <a:pos x="f540" y="f541"/>
                </a:cxn>
                <a:cxn ang="f363">
                  <a:pos x="f540" y="f542"/>
                </a:cxn>
                <a:cxn ang="f363">
                  <a:pos x="f543" y="f541"/>
                </a:cxn>
                <a:cxn ang="f363">
                  <a:pos x="f544" y="f545"/>
                </a:cxn>
                <a:cxn ang="f363">
                  <a:pos x="f546" y="f547"/>
                </a:cxn>
                <a:cxn ang="f363">
                  <a:pos x="f548" y="f549"/>
                </a:cxn>
                <a:cxn ang="f363">
                  <a:pos x="f548" y="f550"/>
                </a:cxn>
                <a:cxn ang="f363">
                  <a:pos x="f551" y="f552"/>
                </a:cxn>
                <a:cxn ang="f363">
                  <a:pos x="f553" y="f554"/>
                </a:cxn>
                <a:cxn ang="f363">
                  <a:pos x="f555" y="f556"/>
                </a:cxn>
                <a:cxn ang="f363">
                  <a:pos x="f557" y="f558"/>
                </a:cxn>
                <a:cxn ang="f363">
                  <a:pos x="f559" y="f560"/>
                </a:cxn>
                <a:cxn ang="f363">
                  <a:pos x="f561" y="f562"/>
                </a:cxn>
                <a:cxn ang="f363">
                  <a:pos x="f563" y="f564"/>
                </a:cxn>
                <a:cxn ang="f363">
                  <a:pos x="f565" y="f566"/>
                </a:cxn>
                <a:cxn ang="f363">
                  <a:pos x="f567" y="f568"/>
                </a:cxn>
                <a:cxn ang="f363">
                  <a:pos x="f569" y="f570"/>
                </a:cxn>
                <a:cxn ang="f363">
                  <a:pos x="f555" y="f571"/>
                </a:cxn>
                <a:cxn ang="f363">
                  <a:pos x="f572" y="f573"/>
                </a:cxn>
                <a:cxn ang="f363">
                  <a:pos x="f574" y="f575"/>
                </a:cxn>
                <a:cxn ang="f363">
                  <a:pos x="f576" y="f577"/>
                </a:cxn>
                <a:cxn ang="f363">
                  <a:pos x="f578" y="f579"/>
                </a:cxn>
                <a:cxn ang="f363">
                  <a:pos x="f580" y="f581"/>
                </a:cxn>
                <a:cxn ang="f363">
                  <a:pos x="f582" y="f583"/>
                </a:cxn>
                <a:cxn ang="f363">
                  <a:pos x="f584" y="f585"/>
                </a:cxn>
                <a:cxn ang="f363">
                  <a:pos x="f586" y="f587"/>
                </a:cxn>
                <a:cxn ang="f363">
                  <a:pos x="f588" y="f589"/>
                </a:cxn>
                <a:cxn ang="f363">
                  <a:pos x="f590" y="f591"/>
                </a:cxn>
                <a:cxn ang="f363">
                  <a:pos x="f592" y="f593"/>
                </a:cxn>
                <a:cxn ang="f363">
                  <a:pos x="f594" y="f595"/>
                </a:cxn>
                <a:cxn ang="f363">
                  <a:pos x="f596" y="f597"/>
                </a:cxn>
                <a:cxn ang="f363">
                  <a:pos x="f598" y="f599"/>
                </a:cxn>
                <a:cxn ang="f363">
                  <a:pos x="f536" y="f600"/>
                </a:cxn>
                <a:cxn ang="f363">
                  <a:pos x="f601" y="f533"/>
                </a:cxn>
                <a:cxn ang="f363">
                  <a:pos x="f602" y="f603"/>
                </a:cxn>
                <a:cxn ang="f363">
                  <a:pos x="f604" y="f605"/>
                </a:cxn>
              </a:cxnLst>
              <a:rect l="f524" t="f527" r="f525" b="f526"/>
              <a:pathLst>
                <a:path w="463" h="316">
                  <a:moveTo>
                    <a:pt x="f8" y="f9"/>
                  </a:moveTo>
                  <a:cubicBezTo>
                    <a:pt x="f10" y="f11"/>
                    <a:pt x="f12" y="f11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1" y="f23"/>
                    <a:pt x="f24" y="f25"/>
                  </a:cubicBezTo>
                  <a:cubicBezTo>
                    <a:pt x="f13" y="f26"/>
                    <a:pt x="f17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29"/>
                    <a:pt x="f37" y="f38"/>
                    <a:pt x="f39" y="f40"/>
                  </a:cubicBezTo>
                  <a:cubicBezTo>
                    <a:pt x="f41" y="f42"/>
                    <a:pt x="f43" y="f44"/>
                    <a:pt x="f28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5" y="f56"/>
                  </a:cubicBezTo>
                  <a:cubicBezTo>
                    <a:pt x="f57" y="f53"/>
                    <a:pt x="f58" y="f59"/>
                    <a:pt x="f28" y="f60"/>
                  </a:cubicBezTo>
                  <a:cubicBezTo>
                    <a:pt x="f43" y="f61"/>
                    <a:pt x="f62" y="f61"/>
                    <a:pt x="f63" y="f64"/>
                  </a:cubicBezTo>
                  <a:cubicBezTo>
                    <a:pt x="f5" y="f65"/>
                    <a:pt x="f5" y="f66"/>
                    <a:pt x="f67" y="f68"/>
                  </a:cubicBezTo>
                  <a:cubicBezTo>
                    <a:pt x="f34" y="f69"/>
                    <a:pt x="f46" y="f24"/>
                    <a:pt x="f70" y="f30"/>
                  </a:cubicBezTo>
                  <a:cubicBezTo>
                    <a:pt x="f71" y="f72"/>
                    <a:pt x="f48" y="f73"/>
                    <a:pt x="f74" y="f37"/>
                  </a:cubicBezTo>
                  <a:cubicBezTo>
                    <a:pt x="f48" y="f37"/>
                    <a:pt x="f75" y="f76"/>
                    <a:pt x="f70" y="f76"/>
                  </a:cubicBezTo>
                  <a:cubicBezTo>
                    <a:pt x="f77" y="f78"/>
                    <a:pt x="f57" y="f79"/>
                    <a:pt x="f80" y="f30"/>
                  </a:cubicBezTo>
                  <a:cubicBezTo>
                    <a:pt x="f81" y="f30"/>
                    <a:pt x="f81" y="f30"/>
                    <a:pt x="f53" y="f30"/>
                  </a:cubicBezTo>
                  <a:cubicBezTo>
                    <a:pt x="f50" y="f72"/>
                    <a:pt x="f82" y="f83"/>
                    <a:pt x="f84" y="f85"/>
                  </a:cubicBezTo>
                  <a:cubicBezTo>
                    <a:pt x="f86" y="f5"/>
                    <a:pt x="f65" y="f87"/>
                    <a:pt x="f88" y="f72"/>
                  </a:cubicBezTo>
                  <a:cubicBezTo>
                    <a:pt x="f88" y="f62"/>
                    <a:pt x="f89" y="f78"/>
                    <a:pt x="f89" y="f63"/>
                  </a:cubicBezTo>
                  <a:cubicBezTo>
                    <a:pt x="f90" y="f63"/>
                    <a:pt x="f90" y="f63"/>
                    <a:pt x="f91" y="f43"/>
                  </a:cubicBezTo>
                  <a:cubicBezTo>
                    <a:pt x="f92" y="f93"/>
                    <a:pt x="f56" y="f62"/>
                    <a:pt x="f94" y="f39"/>
                  </a:cubicBezTo>
                  <a:cubicBezTo>
                    <a:pt x="f95" y="f73"/>
                    <a:pt x="f96" y="f87"/>
                    <a:pt x="f97" y="f98"/>
                  </a:cubicBezTo>
                  <a:cubicBezTo>
                    <a:pt x="f99" y="f93"/>
                    <a:pt x="f99" y="f43"/>
                    <a:pt x="f100" y="f101"/>
                  </a:cubicBezTo>
                  <a:cubicBezTo>
                    <a:pt x="f99" y="f101"/>
                    <a:pt x="f99" y="f101"/>
                    <a:pt x="f97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79"/>
                    <a:pt x="f109" y="f21"/>
                    <a:pt x="f110" y="f103"/>
                  </a:cubicBezTo>
                  <a:cubicBezTo>
                    <a:pt x="f111" y="f112"/>
                    <a:pt x="f113" y="f114"/>
                    <a:pt x="f54" y="f24"/>
                  </a:cubicBezTo>
                  <a:cubicBezTo>
                    <a:pt x="f54" y="f24"/>
                    <a:pt x="f108" y="f24"/>
                    <a:pt x="f108" y="f115"/>
                  </a:cubicBezTo>
                  <a:cubicBezTo>
                    <a:pt x="f111" y="f13"/>
                    <a:pt x="f116" y="f117"/>
                    <a:pt x="f118" y="f119"/>
                  </a:cubicBezTo>
                  <a:cubicBezTo>
                    <a:pt x="f120" y="f19"/>
                    <a:pt x="f121" y="f114"/>
                    <a:pt x="f122" y="f13"/>
                  </a:cubicBezTo>
                  <a:cubicBezTo>
                    <a:pt x="f123" y="f115"/>
                    <a:pt x="f124" y="f125"/>
                    <a:pt x="f126" y="f69"/>
                  </a:cubicBezTo>
                  <a:cubicBezTo>
                    <a:pt x="f120" y="f127"/>
                    <a:pt x="f128" y="f125"/>
                    <a:pt x="f129" y="f130"/>
                  </a:cubicBezTo>
                  <a:cubicBezTo>
                    <a:pt x="f129" y="f125"/>
                    <a:pt x="f131" y="f12"/>
                    <a:pt x="f131" y="f58"/>
                  </a:cubicBezTo>
                  <a:cubicBezTo>
                    <a:pt x="f132" y="f133"/>
                    <a:pt x="f122" y="f134"/>
                    <a:pt x="f123" y="f48"/>
                  </a:cubicBezTo>
                  <a:cubicBezTo>
                    <a:pt x="f123" y="f48"/>
                    <a:pt x="f121" y="f75"/>
                    <a:pt x="f121" y="f75"/>
                  </a:cubicBezTo>
                  <a:cubicBezTo>
                    <a:pt x="f122" y="f48"/>
                    <a:pt x="f135" y="f136"/>
                    <a:pt x="f137" y="f138"/>
                  </a:cubicBezTo>
                  <a:cubicBezTo>
                    <a:pt x="f139" y="f138"/>
                    <a:pt x="f140" y="f136"/>
                    <a:pt x="f141" y="f136"/>
                  </a:cubicBezTo>
                  <a:cubicBezTo>
                    <a:pt x="f142" y="f75"/>
                    <a:pt x="f142" y="f68"/>
                    <a:pt x="f143" y="f144"/>
                  </a:cubicBezTo>
                  <a:cubicBezTo>
                    <a:pt x="f131" y="f77"/>
                    <a:pt x="f145" y="f146"/>
                    <a:pt x="f135" y="f57"/>
                  </a:cubicBezTo>
                  <a:cubicBezTo>
                    <a:pt x="f131" y="f84"/>
                    <a:pt x="f147" y="f146"/>
                    <a:pt x="f2" y="f77"/>
                  </a:cubicBezTo>
                  <a:cubicBezTo>
                    <a:pt x="f148" y="f149"/>
                    <a:pt x="f47" y="f66"/>
                    <a:pt x="f150" y="f84"/>
                  </a:cubicBezTo>
                  <a:cubicBezTo>
                    <a:pt x="f151" y="f59"/>
                    <a:pt x="f143" y="f80"/>
                    <a:pt x="f145" y="f65"/>
                  </a:cubicBezTo>
                  <a:cubicBezTo>
                    <a:pt x="f140" y="f152"/>
                    <a:pt x="f2" y="f53"/>
                    <a:pt x="f49" y="f81"/>
                  </a:cubicBezTo>
                  <a:cubicBezTo>
                    <a:pt x="f2" y="f60"/>
                    <a:pt x="f145" y="f88"/>
                    <a:pt x="f153" y="f154"/>
                  </a:cubicBezTo>
                  <a:cubicBezTo>
                    <a:pt x="f155" y="f90"/>
                    <a:pt x="f132" y="f92"/>
                    <a:pt x="f131" y="f94"/>
                  </a:cubicBezTo>
                  <a:cubicBezTo>
                    <a:pt x="f145" y="f100"/>
                    <a:pt x="f52" y="f156"/>
                    <a:pt x="f122" y="f109"/>
                  </a:cubicBezTo>
                  <a:cubicBezTo>
                    <a:pt x="f126" y="f157"/>
                    <a:pt x="f148" y="f158"/>
                    <a:pt x="f159" y="f160"/>
                  </a:cubicBezTo>
                  <a:cubicBezTo>
                    <a:pt x="f161" y="f162"/>
                    <a:pt x="f163" y="f139"/>
                    <a:pt x="f164" y="f165"/>
                  </a:cubicBezTo>
                  <a:cubicBezTo>
                    <a:pt x="f166" y="f104"/>
                    <a:pt x="f167" y="f97"/>
                    <a:pt x="f168" y="f156"/>
                  </a:cubicBezTo>
                  <a:cubicBezTo>
                    <a:pt x="f169" y="f113"/>
                    <a:pt x="f170" y="f171"/>
                    <a:pt x="f172" y="f104"/>
                  </a:cubicBezTo>
                  <a:cubicBezTo>
                    <a:pt x="f173" y="f174"/>
                    <a:pt x="f175" y="f102"/>
                    <a:pt x="f176" y="f118"/>
                  </a:cubicBezTo>
                  <a:cubicBezTo>
                    <a:pt x="f177" y="f124"/>
                    <a:pt x="f178" y="f153"/>
                    <a:pt x="f179" y="f123"/>
                  </a:cubicBezTo>
                  <a:cubicBezTo>
                    <a:pt x="f180" y="f121"/>
                    <a:pt x="f181" y="f182"/>
                    <a:pt x="f178" y="f122"/>
                  </a:cubicBezTo>
                  <a:cubicBezTo>
                    <a:pt x="f183" y="f155"/>
                    <a:pt x="f184" y="f182"/>
                    <a:pt x="f185" y="f121"/>
                  </a:cubicBezTo>
                  <a:cubicBezTo>
                    <a:pt x="f186" y="f122"/>
                    <a:pt x="f184" y="f135"/>
                    <a:pt x="f176" y="f145"/>
                  </a:cubicBezTo>
                  <a:cubicBezTo>
                    <a:pt x="f187" y="f139"/>
                    <a:pt x="f188" y="f142"/>
                    <a:pt x="f189" y="f190"/>
                  </a:cubicBezTo>
                  <a:cubicBezTo>
                    <a:pt x="f191" y="f192"/>
                    <a:pt x="f193" y="f194"/>
                    <a:pt x="f195" y="f45"/>
                  </a:cubicBezTo>
                  <a:cubicBezTo>
                    <a:pt x="f196" y="f135"/>
                    <a:pt x="f197" y="f198"/>
                    <a:pt x="f170" y="f110"/>
                  </a:cubicBezTo>
                  <a:cubicBezTo>
                    <a:pt x="f199" y="f132"/>
                    <a:pt x="f200" y="f150"/>
                    <a:pt x="f201" y="f45"/>
                  </a:cubicBezTo>
                  <a:cubicBezTo>
                    <a:pt x="f202" y="f203"/>
                    <a:pt x="f204" y="f205"/>
                    <a:pt x="f206" y="f207"/>
                  </a:cubicBezTo>
                  <a:cubicBezTo>
                    <a:pt x="f208" y="f23"/>
                    <a:pt x="f175" y="f23"/>
                    <a:pt x="f209" y="f210"/>
                  </a:cubicBezTo>
                  <a:cubicBezTo>
                    <a:pt x="f188" y="f211"/>
                    <a:pt x="f187" y="f212"/>
                    <a:pt x="f176" y="f213"/>
                  </a:cubicBezTo>
                  <a:cubicBezTo>
                    <a:pt x="f181" y="f214"/>
                    <a:pt x="f215" y="f216"/>
                    <a:pt x="f6" y="f217"/>
                  </a:cubicBezTo>
                  <a:cubicBezTo>
                    <a:pt x="f218" y="f219"/>
                    <a:pt x="f176" y="f25"/>
                    <a:pt x="f220" y="f221"/>
                  </a:cubicBezTo>
                  <a:cubicBezTo>
                    <a:pt x="f222" y="f26"/>
                    <a:pt x="f223" y="f166"/>
                    <a:pt x="f197" y="f166"/>
                  </a:cubicBezTo>
                  <a:cubicBezTo>
                    <a:pt x="f204" y="f224"/>
                    <a:pt x="f225" y="f226"/>
                    <a:pt x="f227" y="f228"/>
                  </a:cubicBezTo>
                  <a:cubicBezTo>
                    <a:pt x="f220" y="f229"/>
                    <a:pt x="f230" y="f231"/>
                    <a:pt x="f185" y="f232"/>
                  </a:cubicBezTo>
                  <a:cubicBezTo>
                    <a:pt x="f176" y="f233"/>
                    <a:pt x="f234" y="f168"/>
                    <a:pt x="f235" y="f236"/>
                  </a:cubicBezTo>
                  <a:cubicBezTo>
                    <a:pt x="f234" y="f237"/>
                    <a:pt x="f186" y="f238"/>
                    <a:pt x="f220" y="f239"/>
                  </a:cubicBezTo>
                  <a:cubicBezTo>
                    <a:pt x="f240" y="f7"/>
                    <a:pt x="f241" y="f242"/>
                    <a:pt x="f243" y="f244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221"/>
                    <a:pt x="f252" y="f253"/>
                    <a:pt x="f254" y="f205"/>
                  </a:cubicBezTo>
                  <a:cubicBezTo>
                    <a:pt x="f212" y="f214"/>
                    <a:pt x="f18" y="f42"/>
                    <a:pt x="f213" y="f42"/>
                  </a:cubicBezTo>
                  <a:cubicBezTo>
                    <a:pt x="f255" y="f205"/>
                    <a:pt x="f148" y="f256"/>
                    <a:pt x="f182" y="f212"/>
                  </a:cubicBezTo>
                  <a:cubicBezTo>
                    <a:pt x="f113" y="f217"/>
                    <a:pt x="f174" y="f212"/>
                    <a:pt x="f257" y="f216"/>
                  </a:cubicBezTo>
                  <a:cubicBezTo>
                    <a:pt x="f86" y="f258"/>
                    <a:pt x="f81" y="f20"/>
                    <a:pt x="f55" y="f259"/>
                  </a:cubicBezTo>
                  <a:cubicBezTo>
                    <a:pt x="f57" y="f260"/>
                    <a:pt x="f146" y="f261"/>
                    <a:pt x="f149" y="f262"/>
                  </a:cubicBezTo>
                  <a:cubicBezTo>
                    <a:pt x="f8" y="f168"/>
                    <a:pt x="f81" y="f233"/>
                    <a:pt x="f263" y="f35"/>
                  </a:cubicBezTo>
                  <a:cubicBezTo>
                    <a:pt x="f264" y="f236"/>
                    <a:pt x="f50" y="f265"/>
                    <a:pt x="f82" y="f266"/>
                  </a:cubicBezTo>
                  <a:cubicBezTo>
                    <a:pt x="f267" y="f268"/>
                    <a:pt x="f269" y="f35"/>
                    <a:pt x="f127" y="f250"/>
                  </a:cubicBezTo>
                  <a:cubicBezTo>
                    <a:pt x="f270" y="f271"/>
                    <a:pt x="f10" y="f272"/>
                    <a:pt x="f134" y="f207"/>
                  </a:cubicBezTo>
                  <a:cubicBezTo>
                    <a:pt x="f74" y="f212"/>
                    <a:pt x="f70" y="f42"/>
                    <a:pt x="f8" y="f9"/>
                  </a:cubicBezTo>
                  <a:close/>
                </a:path>
              </a:pathLst>
            </a:custGeom>
            <a:solidFill>
              <a:srgbClr val="EE7D9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6FCA00-3A11-4DA4-9249-6A6851ED0512}"/>
                </a:ext>
              </a:extLst>
            </p:cNvPr>
            <p:cNvSpPr/>
            <p:nvPr/>
          </p:nvSpPr>
          <p:spPr>
            <a:xfrm>
              <a:off x="5350611" y="3509732"/>
              <a:ext cx="203197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71"/>
                <a:gd name="f8" fmla="val 8"/>
                <a:gd name="f9" fmla="val 38"/>
                <a:gd name="f10" fmla="val 5"/>
                <a:gd name="f11" fmla="val 65"/>
                <a:gd name="f12" fmla="val 9"/>
                <a:gd name="f13" fmla="val 13"/>
                <a:gd name="f14" fmla="val 88"/>
                <a:gd name="f15" fmla="val 44"/>
                <a:gd name="f16" fmla="val 60"/>
                <a:gd name="f17" fmla="val 25"/>
                <a:gd name="f18" fmla="val 64"/>
                <a:gd name="f19" fmla="val 51"/>
                <a:gd name="f20" fmla="val 1"/>
                <a:gd name="f21" fmla="val 34"/>
                <a:gd name="f22" fmla="val 2"/>
                <a:gd name="f23" fmla="val 21"/>
                <a:gd name="f24" fmla="val 6"/>
                <a:gd name="f25" fmla="+- 0 0 -90"/>
                <a:gd name="f26" fmla="*/ f3 1 92"/>
                <a:gd name="f27" fmla="*/ f4 1 7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92"/>
                <a:gd name="f36" fmla="*/ f32 1 71"/>
                <a:gd name="f37" fmla="*/ 8 f33 1"/>
                <a:gd name="f38" fmla="*/ 0 f32 1"/>
                <a:gd name="f39" fmla="*/ 92 f33 1"/>
                <a:gd name="f40" fmla="*/ 13 f32 1"/>
                <a:gd name="f41" fmla="*/ 25 f33 1"/>
                <a:gd name="f42" fmla="*/ 64 f32 1"/>
                <a:gd name="f43" fmla="*/ 1 f33 1"/>
                <a:gd name="f44" fmla="*/ 34 f32 1"/>
                <a:gd name="f45" fmla="+- f34 0 f1"/>
                <a:gd name="f46" fmla="*/ f37 1 92"/>
                <a:gd name="f47" fmla="*/ f38 1 71"/>
                <a:gd name="f48" fmla="*/ f39 1 92"/>
                <a:gd name="f49" fmla="*/ f40 1 71"/>
                <a:gd name="f50" fmla="*/ f41 1 92"/>
                <a:gd name="f51" fmla="*/ f42 1 71"/>
                <a:gd name="f52" fmla="*/ f43 1 92"/>
                <a:gd name="f53" fmla="*/ f44 1 71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92" h="71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2" y="f16"/>
                    <a:pt x="f5" y="f19"/>
                    <a:pt x="f20" y="f21"/>
                  </a:cubicBezTo>
                  <a:cubicBezTo>
                    <a:pt x="f22" y="f23"/>
                    <a:pt x="f24" y="f12"/>
                    <a:pt x="f8" y="f5"/>
                  </a:cubicBezTo>
                  <a:close/>
                </a:path>
              </a:pathLst>
            </a:custGeom>
            <a:solidFill>
              <a:srgbClr val="EE7D9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upo 24">
            <a:extLst>
              <a:ext uri="{FF2B5EF4-FFF2-40B4-BE49-F238E27FC236}">
                <a16:creationId xmlns:a16="http://schemas.microsoft.com/office/drawing/2014/main" id="{FDE76726-FB43-4FF0-8CE4-5E9A55201C54}"/>
              </a:ext>
            </a:extLst>
          </p:cNvPr>
          <p:cNvGrpSpPr/>
          <p:nvPr/>
        </p:nvGrpSpPr>
        <p:grpSpPr>
          <a:xfrm>
            <a:off x="3217545" y="1517602"/>
            <a:ext cx="1027108" cy="703265"/>
            <a:chOff x="3217545" y="1517602"/>
            <a:chExt cx="1027108" cy="703265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F1C1836-DD8C-4E15-9C01-A43EFC4974A2}"/>
                </a:ext>
              </a:extLst>
            </p:cNvPr>
            <p:cNvSpPr/>
            <p:nvPr/>
          </p:nvSpPr>
          <p:spPr>
            <a:xfrm>
              <a:off x="3217545" y="1517602"/>
              <a:ext cx="1027108" cy="703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3"/>
                <a:gd name="f7" fmla="val 316"/>
                <a:gd name="f8" fmla="val 74"/>
                <a:gd name="f9" fmla="val 217"/>
                <a:gd name="f10" fmla="val 60"/>
                <a:gd name="f11" fmla="val 208"/>
                <a:gd name="f12" fmla="val 54"/>
                <a:gd name="f13" fmla="val 44"/>
                <a:gd name="f14" fmla="val 220"/>
                <a:gd name="f15" fmla="val 42"/>
                <a:gd name="f16" fmla="val 223"/>
                <a:gd name="f17" fmla="val 40"/>
                <a:gd name="f18" fmla="val 227"/>
                <a:gd name="f19" fmla="val 38"/>
                <a:gd name="f20" fmla="val 231"/>
                <a:gd name="f21" fmla="val 27"/>
                <a:gd name="f22" fmla="val 251"/>
                <a:gd name="f23" fmla="val 252"/>
                <a:gd name="f24" fmla="val 47"/>
                <a:gd name="f25" fmla="val 262"/>
                <a:gd name="f26" fmla="val 266"/>
                <a:gd name="f27" fmla="val 270"/>
                <a:gd name="f28" fmla="val 37"/>
                <a:gd name="f29" fmla="val 274"/>
                <a:gd name="f30" fmla="val 34"/>
                <a:gd name="f31" fmla="val 277"/>
                <a:gd name="f32" fmla="val 32"/>
                <a:gd name="f33" fmla="val 281"/>
                <a:gd name="f34" fmla="val 29"/>
                <a:gd name="f35" fmla="val 284"/>
                <a:gd name="f36" fmla="val 10"/>
                <a:gd name="f37" fmla="val 3"/>
                <a:gd name="f38" fmla="val 258"/>
                <a:gd name="f39" fmla="val 12"/>
                <a:gd name="f40" fmla="val 240"/>
                <a:gd name="f41" fmla="val 19"/>
                <a:gd name="f42" fmla="val 225"/>
                <a:gd name="f43" fmla="val 28"/>
                <a:gd name="f44" fmla="val 212"/>
                <a:gd name="f45" fmla="val 199"/>
                <a:gd name="f46" fmla="val 49"/>
                <a:gd name="f47" fmla="val 182"/>
                <a:gd name="f48" fmla="val 67"/>
                <a:gd name="f49" fmla="val 186"/>
                <a:gd name="f50" fmla="val 86"/>
                <a:gd name="f51" fmla="val 188"/>
                <a:gd name="f52" fmla="val 163"/>
                <a:gd name="f53" fmla="val 89"/>
                <a:gd name="f54" fmla="val 139"/>
                <a:gd name="f55" fmla="val 85"/>
                <a:gd name="f56" fmla="val 115"/>
                <a:gd name="f57" fmla="val 81"/>
                <a:gd name="f58" fmla="val 56"/>
                <a:gd name="f59" fmla="val 83"/>
                <a:gd name="f60" fmla="val 101"/>
                <a:gd name="f61" fmla="val 110"/>
                <a:gd name="f62" fmla="val 18"/>
                <a:gd name="f63" fmla="val 9"/>
                <a:gd name="f64" fmla="val 102"/>
                <a:gd name="f65" fmla="val 92"/>
                <a:gd name="f66" fmla="val 78"/>
                <a:gd name="f67" fmla="val 11"/>
                <a:gd name="f68" fmla="val 71"/>
                <a:gd name="f69" fmla="val 58"/>
                <a:gd name="f70" fmla="val 70"/>
                <a:gd name="f71" fmla="val 69"/>
                <a:gd name="f72" fmla="val 25"/>
                <a:gd name="f73" fmla="val 14"/>
                <a:gd name="f74" fmla="val 66"/>
                <a:gd name="f75" fmla="val 68"/>
                <a:gd name="f76" fmla="val 2"/>
                <a:gd name="f77" fmla="val 75"/>
                <a:gd name="f78" fmla="val 13"/>
                <a:gd name="f79" fmla="val 24"/>
                <a:gd name="f80" fmla="val 87"/>
                <a:gd name="f81" fmla="val 88"/>
                <a:gd name="f82" fmla="val 82"/>
                <a:gd name="f83" fmla="val 15"/>
                <a:gd name="f84" fmla="val 79"/>
                <a:gd name="f85" fmla="val 6"/>
                <a:gd name="f86" fmla="val 96"/>
                <a:gd name="f87" fmla="val 16"/>
                <a:gd name="f88" fmla="val 98"/>
                <a:gd name="f89" fmla="val 99"/>
                <a:gd name="f90" fmla="val 111"/>
                <a:gd name="f91" fmla="val 112"/>
                <a:gd name="f92" fmla="val 114"/>
                <a:gd name="f93" fmla="val 23"/>
                <a:gd name="f94" fmla="val 117"/>
                <a:gd name="f95" fmla="val 121"/>
                <a:gd name="f96" fmla="val 125"/>
                <a:gd name="f97" fmla="val 129"/>
                <a:gd name="f98" fmla="val 17"/>
                <a:gd name="f99" fmla="val 128"/>
                <a:gd name="f100" fmla="val 127"/>
                <a:gd name="f101" fmla="val 33"/>
                <a:gd name="f102" fmla="val 131"/>
                <a:gd name="f103" fmla="val 30"/>
                <a:gd name="f104" fmla="val 133"/>
                <a:gd name="f105" fmla="val 26"/>
                <a:gd name="f106" fmla="val 136"/>
                <a:gd name="f107" fmla="val 21"/>
                <a:gd name="f108" fmla="val 140"/>
                <a:gd name="f109" fmla="val 143"/>
                <a:gd name="f110" fmla="val 147"/>
                <a:gd name="f111" fmla="val 144"/>
                <a:gd name="f112" fmla="val 36"/>
                <a:gd name="f113" fmla="val 141"/>
                <a:gd name="f114" fmla="val 41"/>
                <a:gd name="f115" fmla="val 48"/>
                <a:gd name="f116" fmla="val 148"/>
                <a:gd name="f117" fmla="val 39"/>
                <a:gd name="f118" fmla="val 153"/>
                <a:gd name="f119" fmla="val 35"/>
                <a:gd name="f120" fmla="val 156"/>
                <a:gd name="f121" fmla="val 158"/>
                <a:gd name="f122" fmla="val 161"/>
                <a:gd name="f123" fmla="val 157"/>
                <a:gd name="f124" fmla="val 154"/>
                <a:gd name="f125" fmla="val 53"/>
                <a:gd name="f126" fmla="val 149"/>
                <a:gd name="f127" fmla="val 55"/>
                <a:gd name="f128" fmla="val 162"/>
                <a:gd name="f129" fmla="val 168"/>
                <a:gd name="f130" fmla="val 52"/>
                <a:gd name="f131" fmla="val 169"/>
                <a:gd name="f132" fmla="val 165"/>
                <a:gd name="f133" fmla="val 59"/>
                <a:gd name="f134" fmla="val 63"/>
                <a:gd name="f135" fmla="val 164"/>
                <a:gd name="f136" fmla="val 65"/>
                <a:gd name="f137" fmla="val 167"/>
                <a:gd name="f138" fmla="val 64"/>
                <a:gd name="f139" fmla="val 170"/>
                <a:gd name="f140" fmla="val 173"/>
                <a:gd name="f141" fmla="val 176"/>
                <a:gd name="f142" fmla="val 174"/>
                <a:gd name="f143" fmla="val 172"/>
                <a:gd name="f144" fmla="val 73"/>
                <a:gd name="f145" fmla="val 166"/>
                <a:gd name="f146" fmla="val 77"/>
                <a:gd name="f147" fmla="val 175"/>
                <a:gd name="f148" fmla="val 181"/>
                <a:gd name="f149" fmla="val 76"/>
                <a:gd name="f150" fmla="val 183"/>
                <a:gd name="f151" fmla="val 178"/>
                <a:gd name="f152" fmla="val 90"/>
                <a:gd name="f153" fmla="val 155"/>
                <a:gd name="f154" fmla="val 107"/>
                <a:gd name="f155" fmla="val 160"/>
                <a:gd name="f156" fmla="val 135"/>
                <a:gd name="f157" fmla="val 185"/>
                <a:gd name="f158" fmla="val 201"/>
                <a:gd name="f159" fmla="val 215"/>
                <a:gd name="f160" fmla="val 193"/>
                <a:gd name="f161" fmla="val 236"/>
                <a:gd name="f162" fmla="val 187"/>
                <a:gd name="f163" fmla="val 248"/>
                <a:gd name="f164" fmla="val 257"/>
                <a:gd name="f165" fmla="val 151"/>
                <a:gd name="f166" fmla="val 265"/>
                <a:gd name="f167" fmla="val 267"/>
                <a:gd name="f168" fmla="val 285"/>
                <a:gd name="f169" fmla="val 303"/>
                <a:gd name="f170" fmla="val 319"/>
                <a:gd name="f171" fmla="val 137"/>
                <a:gd name="f172" fmla="val 337"/>
                <a:gd name="f173" fmla="val 373"/>
                <a:gd name="f174" fmla="val 123"/>
                <a:gd name="f175" fmla="val 407"/>
                <a:gd name="f176" fmla="val 437"/>
                <a:gd name="f177" fmla="val 439"/>
                <a:gd name="f178" fmla="val 442"/>
                <a:gd name="f179" fmla="val 445"/>
                <a:gd name="f180" fmla="val 444"/>
                <a:gd name="f181" fmla="val 443"/>
                <a:gd name="f182" fmla="val 159"/>
                <a:gd name="f183" fmla="val 438"/>
                <a:gd name="f184" fmla="val 435"/>
                <a:gd name="f185" fmla="val 430"/>
                <a:gd name="f186" fmla="val 433"/>
                <a:gd name="f187" fmla="val 431"/>
                <a:gd name="f188" fmla="val 427"/>
                <a:gd name="f189" fmla="val 424"/>
                <a:gd name="f190" fmla="val 177"/>
                <a:gd name="f191" fmla="val 420"/>
                <a:gd name="f192" fmla="val 184"/>
                <a:gd name="f193" fmla="val 417"/>
                <a:gd name="f194" fmla="val 190"/>
                <a:gd name="f195" fmla="val 413"/>
                <a:gd name="f196" fmla="val 389"/>
                <a:gd name="f197" fmla="val 363"/>
                <a:gd name="f198" fmla="val 138"/>
                <a:gd name="f199" fmla="val 327"/>
                <a:gd name="f200" fmla="val 333"/>
                <a:gd name="f201" fmla="val 343"/>
                <a:gd name="f202" fmla="val 352"/>
                <a:gd name="f203" fmla="val 214"/>
                <a:gd name="f204" fmla="val 365"/>
                <a:gd name="f205" fmla="val 228"/>
                <a:gd name="f206" fmla="val 379"/>
                <a:gd name="f207" fmla="val 241"/>
                <a:gd name="f208" fmla="val 390"/>
                <a:gd name="f209" fmla="val 421"/>
                <a:gd name="f210" fmla="val 247"/>
                <a:gd name="f211" fmla="val 245"/>
                <a:gd name="f212" fmla="val 233"/>
                <a:gd name="f213" fmla="val 224"/>
                <a:gd name="f214" fmla="val 226"/>
                <a:gd name="f215" fmla="val 452"/>
                <a:gd name="f216" fmla="val 230"/>
                <a:gd name="f217" fmla="val 234"/>
                <a:gd name="f218" fmla="val 453"/>
                <a:gd name="f219" fmla="val 254"/>
                <a:gd name="f220" fmla="val 418"/>
                <a:gd name="f221" fmla="val 264"/>
                <a:gd name="f222" fmla="val 400"/>
                <a:gd name="f223" fmla="val 381"/>
                <a:gd name="f224" fmla="val 286"/>
                <a:gd name="f225" fmla="val 395"/>
                <a:gd name="f226" fmla="val 300"/>
                <a:gd name="f227" fmla="val 411"/>
                <a:gd name="f228" fmla="val 295"/>
                <a:gd name="f229" fmla="val 293"/>
                <a:gd name="f230" fmla="val 423"/>
                <a:gd name="f231" fmla="val 283"/>
                <a:gd name="f232" fmla="val 275"/>
                <a:gd name="f233" fmla="val 279"/>
                <a:gd name="f234" fmla="val 446"/>
                <a:gd name="f235" fmla="val 456"/>
                <a:gd name="f236" fmla="val 292"/>
                <a:gd name="f237" fmla="val 305"/>
                <a:gd name="f238" fmla="val 310"/>
                <a:gd name="f239" fmla="val 312"/>
                <a:gd name="f240" fmla="val 384"/>
                <a:gd name="f241" fmla="val 358"/>
                <a:gd name="f242" fmla="val 299"/>
                <a:gd name="f243" fmla="val 334"/>
                <a:gd name="f244" fmla="val 278"/>
                <a:gd name="f245" fmla="val 328"/>
                <a:gd name="f246" fmla="val 273"/>
                <a:gd name="f247" fmla="val 320"/>
                <a:gd name="f248" fmla="val 269"/>
                <a:gd name="f249" fmla="val 313"/>
                <a:gd name="f250" fmla="val 268"/>
                <a:gd name="f251" fmla="val 282"/>
                <a:gd name="f252" fmla="val 255"/>
                <a:gd name="f253" fmla="val 253"/>
                <a:gd name="f254" fmla="val 235"/>
                <a:gd name="f255" fmla="val 202"/>
                <a:gd name="f256" fmla="val 232"/>
                <a:gd name="f257" fmla="val 105"/>
                <a:gd name="f258" fmla="val 229"/>
                <a:gd name="f259" fmla="val 239"/>
                <a:gd name="f260" fmla="val 249"/>
                <a:gd name="f261" fmla="val 261"/>
                <a:gd name="f262" fmla="val 272"/>
                <a:gd name="f263" fmla="val 95"/>
                <a:gd name="f264" fmla="val 91"/>
                <a:gd name="f265" fmla="val 301"/>
                <a:gd name="f266" fmla="val 309"/>
                <a:gd name="f267" fmla="val 61"/>
                <a:gd name="f268" fmla="val 308"/>
                <a:gd name="f269" fmla="val 51"/>
                <a:gd name="f270" fmla="val 57"/>
                <a:gd name="f271" fmla="val 259"/>
                <a:gd name="f272" fmla="val 250"/>
                <a:gd name="f273" fmla="+- 0 0 -90"/>
                <a:gd name="f274" fmla="*/ f3 1 463"/>
                <a:gd name="f275" fmla="*/ f4 1 316"/>
                <a:gd name="f276" fmla="val f5"/>
                <a:gd name="f277" fmla="val f6"/>
                <a:gd name="f278" fmla="val f7"/>
                <a:gd name="f279" fmla="*/ f273 f0 1"/>
                <a:gd name="f280" fmla="+- f278 0 f276"/>
                <a:gd name="f281" fmla="+- f277 0 f276"/>
                <a:gd name="f282" fmla="*/ f279 1 f2"/>
                <a:gd name="f283" fmla="*/ f281 1 463"/>
                <a:gd name="f284" fmla="*/ f280 1 316"/>
                <a:gd name="f285" fmla="*/ 44 f281 1"/>
                <a:gd name="f286" fmla="*/ 220 f280 1"/>
                <a:gd name="f287" fmla="*/ 47 f281 1"/>
                <a:gd name="f288" fmla="*/ 262 f280 1"/>
                <a:gd name="f289" fmla="*/ 29 f281 1"/>
                <a:gd name="f290" fmla="*/ 284 f280 1"/>
                <a:gd name="f291" fmla="*/ 37 f281 1"/>
                <a:gd name="f292" fmla="*/ 199 f280 1"/>
                <a:gd name="f293" fmla="*/ 85 f281 1"/>
                <a:gd name="f294" fmla="*/ 115 f280 1"/>
                <a:gd name="f295" fmla="*/ 9 f281 1"/>
                <a:gd name="f296" fmla="*/ 102 f280 1"/>
                <a:gd name="f297" fmla="*/ 70 f281 1"/>
                <a:gd name="f298" fmla="*/ 34 f280 1"/>
                <a:gd name="f299" fmla="*/ 2 f280 1"/>
                <a:gd name="f300" fmla="*/ 89 f281 1"/>
                <a:gd name="f301" fmla="*/ 98 f281 1"/>
                <a:gd name="f302" fmla="*/ 25 f280 1"/>
                <a:gd name="f303" fmla="*/ 112 f281 1"/>
                <a:gd name="f304" fmla="*/ 28 f280 1"/>
                <a:gd name="f305" fmla="*/ 129 f281 1"/>
                <a:gd name="f306" fmla="*/ 17 f280 1"/>
                <a:gd name="f307" fmla="*/ 33 f280 1"/>
                <a:gd name="f308" fmla="*/ 147 f281 1"/>
                <a:gd name="f309" fmla="*/ 30 f280 1"/>
                <a:gd name="f310" fmla="*/ 140 f281 1"/>
                <a:gd name="f311" fmla="*/ 48 f280 1"/>
                <a:gd name="f312" fmla="*/ 161 f281 1"/>
                <a:gd name="f313" fmla="*/ 44 f280 1"/>
                <a:gd name="f314" fmla="*/ 168 f281 1"/>
                <a:gd name="f315" fmla="*/ 52 f280 1"/>
                <a:gd name="f316" fmla="*/ 157 f281 1"/>
                <a:gd name="f317" fmla="*/ 67 f280 1"/>
                <a:gd name="f318" fmla="*/ 167 f281 1"/>
                <a:gd name="f319" fmla="*/ 64 f280 1"/>
                <a:gd name="f320" fmla="*/ 172 f281 1"/>
                <a:gd name="f321" fmla="*/ 73 f280 1"/>
                <a:gd name="f322" fmla="*/ 180 f281 1"/>
                <a:gd name="f323" fmla="*/ 75 f280 1"/>
                <a:gd name="f324" fmla="*/ 166 f281 1"/>
                <a:gd name="f325" fmla="*/ 92 f280 1"/>
                <a:gd name="f326" fmla="*/ 155 f281 1"/>
                <a:gd name="f327" fmla="*/ 107 f280 1"/>
                <a:gd name="f328" fmla="*/ 143 f280 1"/>
                <a:gd name="f329" fmla="*/ 257 f281 1"/>
                <a:gd name="f330" fmla="*/ 151 f280 1"/>
                <a:gd name="f331" fmla="*/ 337 f281 1"/>
                <a:gd name="f332" fmla="*/ 133 f280 1"/>
                <a:gd name="f333" fmla="*/ 445 f281 1"/>
                <a:gd name="f334" fmla="*/ 157 f280 1"/>
                <a:gd name="f335" fmla="*/ 430 f281 1"/>
                <a:gd name="f336" fmla="*/ 158 f280 1"/>
                <a:gd name="f337" fmla="*/ 424 f281 1"/>
                <a:gd name="f338" fmla="*/ 177 f280 1"/>
                <a:gd name="f339" fmla="*/ 319 f281 1"/>
                <a:gd name="f340" fmla="*/ 147 f280 1"/>
                <a:gd name="f341" fmla="*/ 379 f281 1"/>
                <a:gd name="f342" fmla="*/ 241 f280 1"/>
                <a:gd name="f343" fmla="*/ 437 f281 1"/>
                <a:gd name="f344" fmla="*/ 224 f280 1"/>
                <a:gd name="f345" fmla="*/ 418 f281 1"/>
                <a:gd name="f346" fmla="*/ 264 f280 1"/>
                <a:gd name="f347" fmla="*/ 411 f281 1"/>
                <a:gd name="f348" fmla="*/ 295 f280 1"/>
                <a:gd name="f349" fmla="*/ 456 f281 1"/>
                <a:gd name="f350" fmla="*/ 292 f280 1"/>
                <a:gd name="f351" fmla="*/ 334 f281 1"/>
                <a:gd name="f352" fmla="*/ 278 f280 1"/>
                <a:gd name="f353" fmla="*/ 235 f281 1"/>
                <a:gd name="f354" fmla="*/ 228 f280 1"/>
                <a:gd name="f355" fmla="*/ 159 f281 1"/>
                <a:gd name="f356" fmla="*/ 233 f280 1"/>
                <a:gd name="f357" fmla="*/ 239 f280 1"/>
                <a:gd name="f358" fmla="*/ 95 f281 1"/>
                <a:gd name="f359" fmla="*/ 55 f281 1"/>
                <a:gd name="f360" fmla="*/ 268 f280 1"/>
                <a:gd name="f361" fmla="*/ 74 f281 1"/>
                <a:gd name="f362" fmla="*/ 217 f280 1"/>
                <a:gd name="f363" fmla="+- f282 0 f1"/>
                <a:gd name="f364" fmla="*/ f285 1 463"/>
                <a:gd name="f365" fmla="*/ f286 1 316"/>
                <a:gd name="f366" fmla="*/ f287 1 463"/>
                <a:gd name="f367" fmla="*/ f288 1 316"/>
                <a:gd name="f368" fmla="*/ f289 1 463"/>
                <a:gd name="f369" fmla="*/ f290 1 316"/>
                <a:gd name="f370" fmla="*/ f291 1 463"/>
                <a:gd name="f371" fmla="*/ f292 1 316"/>
                <a:gd name="f372" fmla="*/ f293 1 463"/>
                <a:gd name="f373" fmla="*/ f294 1 316"/>
                <a:gd name="f374" fmla="*/ f295 1 463"/>
                <a:gd name="f375" fmla="*/ f296 1 316"/>
                <a:gd name="f376" fmla="*/ f297 1 463"/>
                <a:gd name="f377" fmla="*/ f298 1 316"/>
                <a:gd name="f378" fmla="*/ f299 1 316"/>
                <a:gd name="f379" fmla="*/ f300 1 463"/>
                <a:gd name="f380" fmla="*/ f301 1 463"/>
                <a:gd name="f381" fmla="*/ f302 1 316"/>
                <a:gd name="f382" fmla="*/ f303 1 463"/>
                <a:gd name="f383" fmla="*/ f304 1 316"/>
                <a:gd name="f384" fmla="*/ f305 1 463"/>
                <a:gd name="f385" fmla="*/ f306 1 316"/>
                <a:gd name="f386" fmla="*/ f307 1 316"/>
                <a:gd name="f387" fmla="*/ f308 1 463"/>
                <a:gd name="f388" fmla="*/ f309 1 316"/>
                <a:gd name="f389" fmla="*/ f310 1 463"/>
                <a:gd name="f390" fmla="*/ f311 1 316"/>
                <a:gd name="f391" fmla="*/ f312 1 463"/>
                <a:gd name="f392" fmla="*/ f313 1 316"/>
                <a:gd name="f393" fmla="*/ f314 1 463"/>
                <a:gd name="f394" fmla="*/ f315 1 316"/>
                <a:gd name="f395" fmla="*/ f316 1 463"/>
                <a:gd name="f396" fmla="*/ f317 1 316"/>
                <a:gd name="f397" fmla="*/ f318 1 463"/>
                <a:gd name="f398" fmla="*/ f319 1 316"/>
                <a:gd name="f399" fmla="*/ f320 1 463"/>
                <a:gd name="f400" fmla="*/ f321 1 316"/>
                <a:gd name="f401" fmla="*/ f322 1 463"/>
                <a:gd name="f402" fmla="*/ f323 1 316"/>
                <a:gd name="f403" fmla="*/ f324 1 463"/>
                <a:gd name="f404" fmla="*/ f325 1 316"/>
                <a:gd name="f405" fmla="*/ f326 1 463"/>
                <a:gd name="f406" fmla="*/ f327 1 316"/>
                <a:gd name="f407" fmla="*/ f328 1 316"/>
                <a:gd name="f408" fmla="*/ f329 1 463"/>
                <a:gd name="f409" fmla="*/ f330 1 316"/>
                <a:gd name="f410" fmla="*/ f331 1 463"/>
                <a:gd name="f411" fmla="*/ f332 1 316"/>
                <a:gd name="f412" fmla="*/ f333 1 463"/>
                <a:gd name="f413" fmla="*/ f334 1 316"/>
                <a:gd name="f414" fmla="*/ f335 1 463"/>
                <a:gd name="f415" fmla="*/ f336 1 316"/>
                <a:gd name="f416" fmla="*/ f337 1 463"/>
                <a:gd name="f417" fmla="*/ f338 1 316"/>
                <a:gd name="f418" fmla="*/ f339 1 463"/>
                <a:gd name="f419" fmla="*/ f340 1 316"/>
                <a:gd name="f420" fmla="*/ f341 1 463"/>
                <a:gd name="f421" fmla="*/ f342 1 316"/>
                <a:gd name="f422" fmla="*/ f343 1 463"/>
                <a:gd name="f423" fmla="*/ f344 1 316"/>
                <a:gd name="f424" fmla="*/ f345 1 463"/>
                <a:gd name="f425" fmla="*/ f346 1 316"/>
                <a:gd name="f426" fmla="*/ f347 1 463"/>
                <a:gd name="f427" fmla="*/ f348 1 316"/>
                <a:gd name="f428" fmla="*/ f349 1 463"/>
                <a:gd name="f429" fmla="*/ f350 1 316"/>
                <a:gd name="f430" fmla="*/ f351 1 463"/>
                <a:gd name="f431" fmla="*/ f352 1 316"/>
                <a:gd name="f432" fmla="*/ f353 1 463"/>
                <a:gd name="f433" fmla="*/ f354 1 316"/>
                <a:gd name="f434" fmla="*/ f355 1 463"/>
                <a:gd name="f435" fmla="*/ f356 1 316"/>
                <a:gd name="f436" fmla="*/ f357 1 316"/>
                <a:gd name="f437" fmla="*/ f358 1 463"/>
                <a:gd name="f438" fmla="*/ f359 1 463"/>
                <a:gd name="f439" fmla="*/ f360 1 316"/>
                <a:gd name="f440" fmla="*/ f361 1 463"/>
                <a:gd name="f441" fmla="*/ f362 1 316"/>
                <a:gd name="f442" fmla="*/ 0 1 f283"/>
                <a:gd name="f443" fmla="*/ f277 1 f283"/>
                <a:gd name="f444" fmla="*/ 0 1 f284"/>
                <a:gd name="f445" fmla="*/ f278 1 f284"/>
                <a:gd name="f446" fmla="*/ f364 1 f283"/>
                <a:gd name="f447" fmla="*/ f365 1 f284"/>
                <a:gd name="f448" fmla="*/ f366 1 f283"/>
                <a:gd name="f449" fmla="*/ f367 1 f284"/>
                <a:gd name="f450" fmla="*/ f368 1 f283"/>
                <a:gd name="f451" fmla="*/ f369 1 f284"/>
                <a:gd name="f452" fmla="*/ f370 1 f283"/>
                <a:gd name="f453" fmla="*/ f371 1 f284"/>
                <a:gd name="f454" fmla="*/ f372 1 f283"/>
                <a:gd name="f455" fmla="*/ f373 1 f284"/>
                <a:gd name="f456" fmla="*/ f374 1 f283"/>
                <a:gd name="f457" fmla="*/ f375 1 f284"/>
                <a:gd name="f458" fmla="*/ f376 1 f283"/>
                <a:gd name="f459" fmla="*/ f377 1 f284"/>
                <a:gd name="f460" fmla="*/ f378 1 f284"/>
                <a:gd name="f461" fmla="*/ f379 1 f283"/>
                <a:gd name="f462" fmla="*/ f380 1 f283"/>
                <a:gd name="f463" fmla="*/ f381 1 f284"/>
                <a:gd name="f464" fmla="*/ f382 1 f283"/>
                <a:gd name="f465" fmla="*/ f383 1 f284"/>
                <a:gd name="f466" fmla="*/ f384 1 f283"/>
                <a:gd name="f467" fmla="*/ f385 1 f284"/>
                <a:gd name="f468" fmla="*/ f386 1 f284"/>
                <a:gd name="f469" fmla="*/ f387 1 f283"/>
                <a:gd name="f470" fmla="*/ f388 1 f284"/>
                <a:gd name="f471" fmla="*/ f389 1 f283"/>
                <a:gd name="f472" fmla="*/ f390 1 f284"/>
                <a:gd name="f473" fmla="*/ f391 1 f283"/>
                <a:gd name="f474" fmla="*/ f392 1 f284"/>
                <a:gd name="f475" fmla="*/ f393 1 f283"/>
                <a:gd name="f476" fmla="*/ f394 1 f284"/>
                <a:gd name="f477" fmla="*/ f395 1 f283"/>
                <a:gd name="f478" fmla="*/ f396 1 f284"/>
                <a:gd name="f479" fmla="*/ f397 1 f283"/>
                <a:gd name="f480" fmla="*/ f398 1 f284"/>
                <a:gd name="f481" fmla="*/ f399 1 f283"/>
                <a:gd name="f482" fmla="*/ f400 1 f284"/>
                <a:gd name="f483" fmla="*/ f401 1 f283"/>
                <a:gd name="f484" fmla="*/ f402 1 f284"/>
                <a:gd name="f485" fmla="*/ f403 1 f283"/>
                <a:gd name="f486" fmla="*/ f404 1 f284"/>
                <a:gd name="f487" fmla="*/ f405 1 f283"/>
                <a:gd name="f488" fmla="*/ f406 1 f284"/>
                <a:gd name="f489" fmla="*/ f407 1 f284"/>
                <a:gd name="f490" fmla="*/ f408 1 f283"/>
                <a:gd name="f491" fmla="*/ f409 1 f284"/>
                <a:gd name="f492" fmla="*/ f410 1 f283"/>
                <a:gd name="f493" fmla="*/ f411 1 f284"/>
                <a:gd name="f494" fmla="*/ f412 1 f283"/>
                <a:gd name="f495" fmla="*/ f413 1 f284"/>
                <a:gd name="f496" fmla="*/ f414 1 f283"/>
                <a:gd name="f497" fmla="*/ f415 1 f284"/>
                <a:gd name="f498" fmla="*/ f416 1 f283"/>
                <a:gd name="f499" fmla="*/ f417 1 f284"/>
                <a:gd name="f500" fmla="*/ f418 1 f283"/>
                <a:gd name="f501" fmla="*/ f419 1 f284"/>
                <a:gd name="f502" fmla="*/ f420 1 f283"/>
                <a:gd name="f503" fmla="*/ f421 1 f284"/>
                <a:gd name="f504" fmla="*/ f422 1 f283"/>
                <a:gd name="f505" fmla="*/ f423 1 f284"/>
                <a:gd name="f506" fmla="*/ f424 1 f283"/>
                <a:gd name="f507" fmla="*/ f425 1 f284"/>
                <a:gd name="f508" fmla="*/ f426 1 f283"/>
                <a:gd name="f509" fmla="*/ f427 1 f284"/>
                <a:gd name="f510" fmla="*/ f428 1 f283"/>
                <a:gd name="f511" fmla="*/ f429 1 f284"/>
                <a:gd name="f512" fmla="*/ f430 1 f283"/>
                <a:gd name="f513" fmla="*/ f431 1 f284"/>
                <a:gd name="f514" fmla="*/ f432 1 f283"/>
                <a:gd name="f515" fmla="*/ f433 1 f284"/>
                <a:gd name="f516" fmla="*/ f434 1 f283"/>
                <a:gd name="f517" fmla="*/ f435 1 f284"/>
                <a:gd name="f518" fmla="*/ f436 1 f284"/>
                <a:gd name="f519" fmla="*/ f437 1 f283"/>
                <a:gd name="f520" fmla="*/ f438 1 f283"/>
                <a:gd name="f521" fmla="*/ f439 1 f284"/>
                <a:gd name="f522" fmla="*/ f440 1 f283"/>
                <a:gd name="f523" fmla="*/ f441 1 f284"/>
                <a:gd name="f524" fmla="*/ f442 f274 1"/>
                <a:gd name="f525" fmla="*/ f443 f274 1"/>
                <a:gd name="f526" fmla="*/ f445 f275 1"/>
                <a:gd name="f527" fmla="*/ f444 f275 1"/>
                <a:gd name="f528" fmla="*/ f446 f274 1"/>
                <a:gd name="f529" fmla="*/ f447 f275 1"/>
                <a:gd name="f530" fmla="*/ f448 f274 1"/>
                <a:gd name="f531" fmla="*/ f449 f275 1"/>
                <a:gd name="f532" fmla="*/ f450 f274 1"/>
                <a:gd name="f533" fmla="*/ f451 f275 1"/>
                <a:gd name="f534" fmla="*/ f452 f274 1"/>
                <a:gd name="f535" fmla="*/ f453 f275 1"/>
                <a:gd name="f536" fmla="*/ f454 f274 1"/>
                <a:gd name="f537" fmla="*/ f455 f275 1"/>
                <a:gd name="f538" fmla="*/ f456 f274 1"/>
                <a:gd name="f539" fmla="*/ f457 f275 1"/>
                <a:gd name="f540" fmla="*/ f458 f274 1"/>
                <a:gd name="f541" fmla="*/ f459 f275 1"/>
                <a:gd name="f542" fmla="*/ f460 f275 1"/>
                <a:gd name="f543" fmla="*/ f461 f274 1"/>
                <a:gd name="f544" fmla="*/ f462 f274 1"/>
                <a:gd name="f545" fmla="*/ f463 f275 1"/>
                <a:gd name="f546" fmla="*/ f464 f274 1"/>
                <a:gd name="f547" fmla="*/ f465 f275 1"/>
                <a:gd name="f548" fmla="*/ f466 f274 1"/>
                <a:gd name="f549" fmla="*/ f467 f275 1"/>
                <a:gd name="f550" fmla="*/ f468 f275 1"/>
                <a:gd name="f551" fmla="*/ f469 f274 1"/>
                <a:gd name="f552" fmla="*/ f470 f275 1"/>
                <a:gd name="f553" fmla="*/ f471 f274 1"/>
                <a:gd name="f554" fmla="*/ f472 f275 1"/>
                <a:gd name="f555" fmla="*/ f473 f274 1"/>
                <a:gd name="f556" fmla="*/ f474 f275 1"/>
                <a:gd name="f557" fmla="*/ f475 f274 1"/>
                <a:gd name="f558" fmla="*/ f476 f275 1"/>
                <a:gd name="f559" fmla="*/ f477 f274 1"/>
                <a:gd name="f560" fmla="*/ f478 f275 1"/>
                <a:gd name="f561" fmla="*/ f479 f274 1"/>
                <a:gd name="f562" fmla="*/ f480 f275 1"/>
                <a:gd name="f563" fmla="*/ f481 f274 1"/>
                <a:gd name="f564" fmla="*/ f482 f275 1"/>
                <a:gd name="f565" fmla="*/ f483 f274 1"/>
                <a:gd name="f566" fmla="*/ f484 f275 1"/>
                <a:gd name="f567" fmla="*/ f485 f274 1"/>
                <a:gd name="f568" fmla="*/ f486 f275 1"/>
                <a:gd name="f569" fmla="*/ f487 f274 1"/>
                <a:gd name="f570" fmla="*/ f488 f275 1"/>
                <a:gd name="f571" fmla="*/ f489 f275 1"/>
                <a:gd name="f572" fmla="*/ f490 f274 1"/>
                <a:gd name="f573" fmla="*/ f491 f275 1"/>
                <a:gd name="f574" fmla="*/ f492 f274 1"/>
                <a:gd name="f575" fmla="*/ f493 f275 1"/>
                <a:gd name="f576" fmla="*/ f494 f274 1"/>
                <a:gd name="f577" fmla="*/ f495 f275 1"/>
                <a:gd name="f578" fmla="*/ f496 f274 1"/>
                <a:gd name="f579" fmla="*/ f497 f275 1"/>
                <a:gd name="f580" fmla="*/ f498 f274 1"/>
                <a:gd name="f581" fmla="*/ f499 f275 1"/>
                <a:gd name="f582" fmla="*/ f500 f274 1"/>
                <a:gd name="f583" fmla="*/ f501 f275 1"/>
                <a:gd name="f584" fmla="*/ f502 f274 1"/>
                <a:gd name="f585" fmla="*/ f503 f275 1"/>
                <a:gd name="f586" fmla="*/ f504 f274 1"/>
                <a:gd name="f587" fmla="*/ f505 f275 1"/>
                <a:gd name="f588" fmla="*/ f506 f274 1"/>
                <a:gd name="f589" fmla="*/ f507 f275 1"/>
                <a:gd name="f590" fmla="*/ f508 f274 1"/>
                <a:gd name="f591" fmla="*/ f509 f275 1"/>
                <a:gd name="f592" fmla="*/ f510 f274 1"/>
                <a:gd name="f593" fmla="*/ f511 f275 1"/>
                <a:gd name="f594" fmla="*/ f512 f274 1"/>
                <a:gd name="f595" fmla="*/ f513 f275 1"/>
                <a:gd name="f596" fmla="*/ f514 f274 1"/>
                <a:gd name="f597" fmla="*/ f515 f275 1"/>
                <a:gd name="f598" fmla="*/ f516 f274 1"/>
                <a:gd name="f599" fmla="*/ f517 f275 1"/>
                <a:gd name="f600" fmla="*/ f518 f275 1"/>
                <a:gd name="f601" fmla="*/ f519 f274 1"/>
                <a:gd name="f602" fmla="*/ f520 f274 1"/>
                <a:gd name="f603" fmla="*/ f521 f275 1"/>
                <a:gd name="f604" fmla="*/ f522 f274 1"/>
                <a:gd name="f605" fmla="*/ f523 f2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3">
                  <a:pos x="f528" y="f529"/>
                </a:cxn>
                <a:cxn ang="f363">
                  <a:pos x="f530" y="f531"/>
                </a:cxn>
                <a:cxn ang="f363">
                  <a:pos x="f532" y="f533"/>
                </a:cxn>
                <a:cxn ang="f363">
                  <a:pos x="f534" y="f535"/>
                </a:cxn>
                <a:cxn ang="f363">
                  <a:pos x="f536" y="f537"/>
                </a:cxn>
                <a:cxn ang="f363">
                  <a:pos x="f538" y="f539"/>
                </a:cxn>
                <a:cxn ang="f363">
                  <a:pos x="f540" y="f541"/>
                </a:cxn>
                <a:cxn ang="f363">
                  <a:pos x="f540" y="f542"/>
                </a:cxn>
                <a:cxn ang="f363">
                  <a:pos x="f543" y="f541"/>
                </a:cxn>
                <a:cxn ang="f363">
                  <a:pos x="f544" y="f545"/>
                </a:cxn>
                <a:cxn ang="f363">
                  <a:pos x="f546" y="f547"/>
                </a:cxn>
                <a:cxn ang="f363">
                  <a:pos x="f548" y="f549"/>
                </a:cxn>
                <a:cxn ang="f363">
                  <a:pos x="f548" y="f550"/>
                </a:cxn>
                <a:cxn ang="f363">
                  <a:pos x="f551" y="f552"/>
                </a:cxn>
                <a:cxn ang="f363">
                  <a:pos x="f553" y="f554"/>
                </a:cxn>
                <a:cxn ang="f363">
                  <a:pos x="f555" y="f556"/>
                </a:cxn>
                <a:cxn ang="f363">
                  <a:pos x="f557" y="f558"/>
                </a:cxn>
                <a:cxn ang="f363">
                  <a:pos x="f559" y="f560"/>
                </a:cxn>
                <a:cxn ang="f363">
                  <a:pos x="f561" y="f562"/>
                </a:cxn>
                <a:cxn ang="f363">
                  <a:pos x="f563" y="f564"/>
                </a:cxn>
                <a:cxn ang="f363">
                  <a:pos x="f565" y="f566"/>
                </a:cxn>
                <a:cxn ang="f363">
                  <a:pos x="f567" y="f568"/>
                </a:cxn>
                <a:cxn ang="f363">
                  <a:pos x="f569" y="f570"/>
                </a:cxn>
                <a:cxn ang="f363">
                  <a:pos x="f555" y="f571"/>
                </a:cxn>
                <a:cxn ang="f363">
                  <a:pos x="f572" y="f573"/>
                </a:cxn>
                <a:cxn ang="f363">
                  <a:pos x="f574" y="f575"/>
                </a:cxn>
                <a:cxn ang="f363">
                  <a:pos x="f576" y="f577"/>
                </a:cxn>
                <a:cxn ang="f363">
                  <a:pos x="f578" y="f579"/>
                </a:cxn>
                <a:cxn ang="f363">
                  <a:pos x="f580" y="f581"/>
                </a:cxn>
                <a:cxn ang="f363">
                  <a:pos x="f582" y="f583"/>
                </a:cxn>
                <a:cxn ang="f363">
                  <a:pos x="f584" y="f585"/>
                </a:cxn>
                <a:cxn ang="f363">
                  <a:pos x="f586" y="f587"/>
                </a:cxn>
                <a:cxn ang="f363">
                  <a:pos x="f588" y="f589"/>
                </a:cxn>
                <a:cxn ang="f363">
                  <a:pos x="f590" y="f591"/>
                </a:cxn>
                <a:cxn ang="f363">
                  <a:pos x="f592" y="f593"/>
                </a:cxn>
                <a:cxn ang="f363">
                  <a:pos x="f594" y="f595"/>
                </a:cxn>
                <a:cxn ang="f363">
                  <a:pos x="f596" y="f597"/>
                </a:cxn>
                <a:cxn ang="f363">
                  <a:pos x="f598" y="f599"/>
                </a:cxn>
                <a:cxn ang="f363">
                  <a:pos x="f536" y="f600"/>
                </a:cxn>
                <a:cxn ang="f363">
                  <a:pos x="f601" y="f533"/>
                </a:cxn>
                <a:cxn ang="f363">
                  <a:pos x="f602" y="f603"/>
                </a:cxn>
                <a:cxn ang="f363">
                  <a:pos x="f604" y="f605"/>
                </a:cxn>
              </a:cxnLst>
              <a:rect l="f524" t="f527" r="f525" b="f526"/>
              <a:pathLst>
                <a:path w="463" h="316">
                  <a:moveTo>
                    <a:pt x="f8" y="f9"/>
                  </a:moveTo>
                  <a:cubicBezTo>
                    <a:pt x="f10" y="f11"/>
                    <a:pt x="f12" y="f11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1" y="f23"/>
                    <a:pt x="f24" y="f25"/>
                  </a:cubicBezTo>
                  <a:cubicBezTo>
                    <a:pt x="f13" y="f26"/>
                    <a:pt x="f17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29"/>
                    <a:pt x="f37" y="f38"/>
                    <a:pt x="f39" y="f40"/>
                  </a:cubicBezTo>
                  <a:cubicBezTo>
                    <a:pt x="f41" y="f42"/>
                    <a:pt x="f43" y="f44"/>
                    <a:pt x="f28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5" y="f56"/>
                  </a:cubicBezTo>
                  <a:cubicBezTo>
                    <a:pt x="f57" y="f53"/>
                    <a:pt x="f58" y="f59"/>
                    <a:pt x="f28" y="f60"/>
                  </a:cubicBezTo>
                  <a:cubicBezTo>
                    <a:pt x="f43" y="f61"/>
                    <a:pt x="f62" y="f61"/>
                    <a:pt x="f63" y="f64"/>
                  </a:cubicBezTo>
                  <a:cubicBezTo>
                    <a:pt x="f5" y="f65"/>
                    <a:pt x="f5" y="f66"/>
                    <a:pt x="f67" y="f68"/>
                  </a:cubicBezTo>
                  <a:cubicBezTo>
                    <a:pt x="f34" y="f69"/>
                    <a:pt x="f46" y="f24"/>
                    <a:pt x="f70" y="f30"/>
                  </a:cubicBezTo>
                  <a:cubicBezTo>
                    <a:pt x="f71" y="f72"/>
                    <a:pt x="f48" y="f73"/>
                    <a:pt x="f74" y="f37"/>
                  </a:cubicBezTo>
                  <a:cubicBezTo>
                    <a:pt x="f48" y="f37"/>
                    <a:pt x="f75" y="f76"/>
                    <a:pt x="f70" y="f76"/>
                  </a:cubicBezTo>
                  <a:cubicBezTo>
                    <a:pt x="f77" y="f78"/>
                    <a:pt x="f57" y="f79"/>
                    <a:pt x="f80" y="f30"/>
                  </a:cubicBezTo>
                  <a:cubicBezTo>
                    <a:pt x="f81" y="f30"/>
                    <a:pt x="f81" y="f30"/>
                    <a:pt x="f53" y="f30"/>
                  </a:cubicBezTo>
                  <a:cubicBezTo>
                    <a:pt x="f50" y="f72"/>
                    <a:pt x="f82" y="f83"/>
                    <a:pt x="f84" y="f85"/>
                  </a:cubicBezTo>
                  <a:cubicBezTo>
                    <a:pt x="f86" y="f5"/>
                    <a:pt x="f65" y="f87"/>
                    <a:pt x="f88" y="f72"/>
                  </a:cubicBezTo>
                  <a:cubicBezTo>
                    <a:pt x="f88" y="f62"/>
                    <a:pt x="f89" y="f78"/>
                    <a:pt x="f89" y="f63"/>
                  </a:cubicBezTo>
                  <a:cubicBezTo>
                    <a:pt x="f90" y="f63"/>
                    <a:pt x="f90" y="f63"/>
                    <a:pt x="f91" y="f43"/>
                  </a:cubicBezTo>
                  <a:cubicBezTo>
                    <a:pt x="f92" y="f93"/>
                    <a:pt x="f56" y="f62"/>
                    <a:pt x="f94" y="f39"/>
                  </a:cubicBezTo>
                  <a:cubicBezTo>
                    <a:pt x="f95" y="f73"/>
                    <a:pt x="f96" y="f87"/>
                    <a:pt x="f97" y="f98"/>
                  </a:cubicBezTo>
                  <a:cubicBezTo>
                    <a:pt x="f99" y="f93"/>
                    <a:pt x="f99" y="f43"/>
                    <a:pt x="f100" y="f101"/>
                  </a:cubicBezTo>
                  <a:cubicBezTo>
                    <a:pt x="f99" y="f101"/>
                    <a:pt x="f99" y="f101"/>
                    <a:pt x="f97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79"/>
                    <a:pt x="f109" y="f21"/>
                    <a:pt x="f110" y="f103"/>
                  </a:cubicBezTo>
                  <a:cubicBezTo>
                    <a:pt x="f111" y="f112"/>
                    <a:pt x="f113" y="f114"/>
                    <a:pt x="f54" y="f24"/>
                  </a:cubicBezTo>
                  <a:cubicBezTo>
                    <a:pt x="f54" y="f24"/>
                    <a:pt x="f108" y="f24"/>
                    <a:pt x="f108" y="f115"/>
                  </a:cubicBezTo>
                  <a:cubicBezTo>
                    <a:pt x="f111" y="f13"/>
                    <a:pt x="f116" y="f117"/>
                    <a:pt x="f118" y="f119"/>
                  </a:cubicBezTo>
                  <a:cubicBezTo>
                    <a:pt x="f120" y="f19"/>
                    <a:pt x="f121" y="f114"/>
                    <a:pt x="f122" y="f13"/>
                  </a:cubicBezTo>
                  <a:cubicBezTo>
                    <a:pt x="f123" y="f115"/>
                    <a:pt x="f124" y="f125"/>
                    <a:pt x="f126" y="f69"/>
                  </a:cubicBezTo>
                  <a:cubicBezTo>
                    <a:pt x="f120" y="f127"/>
                    <a:pt x="f128" y="f125"/>
                    <a:pt x="f129" y="f130"/>
                  </a:cubicBezTo>
                  <a:cubicBezTo>
                    <a:pt x="f129" y="f125"/>
                    <a:pt x="f131" y="f12"/>
                    <a:pt x="f131" y="f58"/>
                  </a:cubicBezTo>
                  <a:cubicBezTo>
                    <a:pt x="f132" y="f133"/>
                    <a:pt x="f122" y="f134"/>
                    <a:pt x="f123" y="f48"/>
                  </a:cubicBezTo>
                  <a:cubicBezTo>
                    <a:pt x="f123" y="f48"/>
                    <a:pt x="f121" y="f75"/>
                    <a:pt x="f121" y="f75"/>
                  </a:cubicBezTo>
                  <a:cubicBezTo>
                    <a:pt x="f122" y="f48"/>
                    <a:pt x="f135" y="f136"/>
                    <a:pt x="f137" y="f138"/>
                  </a:cubicBezTo>
                  <a:cubicBezTo>
                    <a:pt x="f139" y="f138"/>
                    <a:pt x="f140" y="f136"/>
                    <a:pt x="f141" y="f136"/>
                  </a:cubicBezTo>
                  <a:cubicBezTo>
                    <a:pt x="f142" y="f75"/>
                    <a:pt x="f142" y="f68"/>
                    <a:pt x="f143" y="f144"/>
                  </a:cubicBezTo>
                  <a:cubicBezTo>
                    <a:pt x="f131" y="f77"/>
                    <a:pt x="f145" y="f146"/>
                    <a:pt x="f135" y="f57"/>
                  </a:cubicBezTo>
                  <a:cubicBezTo>
                    <a:pt x="f131" y="f84"/>
                    <a:pt x="f147" y="f146"/>
                    <a:pt x="f2" y="f77"/>
                  </a:cubicBezTo>
                  <a:cubicBezTo>
                    <a:pt x="f148" y="f149"/>
                    <a:pt x="f47" y="f66"/>
                    <a:pt x="f150" y="f84"/>
                  </a:cubicBezTo>
                  <a:cubicBezTo>
                    <a:pt x="f151" y="f59"/>
                    <a:pt x="f143" y="f80"/>
                    <a:pt x="f145" y="f65"/>
                  </a:cubicBezTo>
                  <a:cubicBezTo>
                    <a:pt x="f140" y="f152"/>
                    <a:pt x="f2" y="f53"/>
                    <a:pt x="f49" y="f81"/>
                  </a:cubicBezTo>
                  <a:cubicBezTo>
                    <a:pt x="f2" y="f60"/>
                    <a:pt x="f145" y="f88"/>
                    <a:pt x="f153" y="f154"/>
                  </a:cubicBezTo>
                  <a:cubicBezTo>
                    <a:pt x="f155" y="f90"/>
                    <a:pt x="f132" y="f92"/>
                    <a:pt x="f131" y="f94"/>
                  </a:cubicBezTo>
                  <a:cubicBezTo>
                    <a:pt x="f145" y="f100"/>
                    <a:pt x="f52" y="f156"/>
                    <a:pt x="f122" y="f109"/>
                  </a:cubicBezTo>
                  <a:cubicBezTo>
                    <a:pt x="f126" y="f157"/>
                    <a:pt x="f148" y="f158"/>
                    <a:pt x="f159" y="f160"/>
                  </a:cubicBezTo>
                  <a:cubicBezTo>
                    <a:pt x="f161" y="f162"/>
                    <a:pt x="f163" y="f139"/>
                    <a:pt x="f164" y="f165"/>
                  </a:cubicBezTo>
                  <a:cubicBezTo>
                    <a:pt x="f166" y="f104"/>
                    <a:pt x="f167" y="f97"/>
                    <a:pt x="f168" y="f156"/>
                  </a:cubicBezTo>
                  <a:cubicBezTo>
                    <a:pt x="f169" y="f113"/>
                    <a:pt x="f170" y="f171"/>
                    <a:pt x="f172" y="f104"/>
                  </a:cubicBezTo>
                  <a:cubicBezTo>
                    <a:pt x="f173" y="f174"/>
                    <a:pt x="f175" y="f102"/>
                    <a:pt x="f176" y="f118"/>
                  </a:cubicBezTo>
                  <a:cubicBezTo>
                    <a:pt x="f177" y="f124"/>
                    <a:pt x="f178" y="f153"/>
                    <a:pt x="f179" y="f123"/>
                  </a:cubicBezTo>
                  <a:cubicBezTo>
                    <a:pt x="f180" y="f121"/>
                    <a:pt x="f181" y="f182"/>
                    <a:pt x="f178" y="f122"/>
                  </a:cubicBezTo>
                  <a:cubicBezTo>
                    <a:pt x="f183" y="f155"/>
                    <a:pt x="f184" y="f182"/>
                    <a:pt x="f185" y="f121"/>
                  </a:cubicBezTo>
                  <a:cubicBezTo>
                    <a:pt x="f186" y="f122"/>
                    <a:pt x="f184" y="f135"/>
                    <a:pt x="f176" y="f145"/>
                  </a:cubicBezTo>
                  <a:cubicBezTo>
                    <a:pt x="f187" y="f139"/>
                    <a:pt x="f188" y="f142"/>
                    <a:pt x="f189" y="f190"/>
                  </a:cubicBezTo>
                  <a:cubicBezTo>
                    <a:pt x="f191" y="f192"/>
                    <a:pt x="f193" y="f194"/>
                    <a:pt x="f195" y="f45"/>
                  </a:cubicBezTo>
                  <a:cubicBezTo>
                    <a:pt x="f196" y="f135"/>
                    <a:pt x="f197" y="f198"/>
                    <a:pt x="f170" y="f110"/>
                  </a:cubicBezTo>
                  <a:cubicBezTo>
                    <a:pt x="f199" y="f132"/>
                    <a:pt x="f200" y="f150"/>
                    <a:pt x="f201" y="f45"/>
                  </a:cubicBezTo>
                  <a:cubicBezTo>
                    <a:pt x="f202" y="f203"/>
                    <a:pt x="f204" y="f205"/>
                    <a:pt x="f206" y="f207"/>
                  </a:cubicBezTo>
                  <a:cubicBezTo>
                    <a:pt x="f208" y="f23"/>
                    <a:pt x="f175" y="f23"/>
                    <a:pt x="f209" y="f210"/>
                  </a:cubicBezTo>
                  <a:cubicBezTo>
                    <a:pt x="f188" y="f211"/>
                    <a:pt x="f187" y="f212"/>
                    <a:pt x="f176" y="f213"/>
                  </a:cubicBezTo>
                  <a:cubicBezTo>
                    <a:pt x="f181" y="f214"/>
                    <a:pt x="f215" y="f216"/>
                    <a:pt x="f6" y="f217"/>
                  </a:cubicBezTo>
                  <a:cubicBezTo>
                    <a:pt x="f218" y="f219"/>
                    <a:pt x="f176" y="f25"/>
                    <a:pt x="f220" y="f221"/>
                  </a:cubicBezTo>
                  <a:cubicBezTo>
                    <a:pt x="f222" y="f26"/>
                    <a:pt x="f223" y="f166"/>
                    <a:pt x="f197" y="f166"/>
                  </a:cubicBezTo>
                  <a:cubicBezTo>
                    <a:pt x="f204" y="f224"/>
                    <a:pt x="f225" y="f226"/>
                    <a:pt x="f227" y="f228"/>
                  </a:cubicBezTo>
                  <a:cubicBezTo>
                    <a:pt x="f220" y="f229"/>
                    <a:pt x="f230" y="f231"/>
                    <a:pt x="f185" y="f232"/>
                  </a:cubicBezTo>
                  <a:cubicBezTo>
                    <a:pt x="f176" y="f233"/>
                    <a:pt x="f234" y="f168"/>
                    <a:pt x="f235" y="f236"/>
                  </a:cubicBezTo>
                  <a:cubicBezTo>
                    <a:pt x="f234" y="f237"/>
                    <a:pt x="f186" y="f238"/>
                    <a:pt x="f220" y="f239"/>
                  </a:cubicBezTo>
                  <a:cubicBezTo>
                    <a:pt x="f240" y="f7"/>
                    <a:pt x="f241" y="f242"/>
                    <a:pt x="f243" y="f244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221"/>
                    <a:pt x="f252" y="f253"/>
                    <a:pt x="f254" y="f205"/>
                  </a:cubicBezTo>
                  <a:cubicBezTo>
                    <a:pt x="f212" y="f214"/>
                    <a:pt x="f18" y="f42"/>
                    <a:pt x="f213" y="f42"/>
                  </a:cubicBezTo>
                  <a:cubicBezTo>
                    <a:pt x="f255" y="f205"/>
                    <a:pt x="f148" y="f256"/>
                    <a:pt x="f182" y="f212"/>
                  </a:cubicBezTo>
                  <a:cubicBezTo>
                    <a:pt x="f113" y="f217"/>
                    <a:pt x="f174" y="f212"/>
                    <a:pt x="f257" y="f216"/>
                  </a:cubicBezTo>
                  <a:cubicBezTo>
                    <a:pt x="f86" y="f258"/>
                    <a:pt x="f81" y="f20"/>
                    <a:pt x="f55" y="f259"/>
                  </a:cubicBezTo>
                  <a:cubicBezTo>
                    <a:pt x="f57" y="f260"/>
                    <a:pt x="f146" y="f261"/>
                    <a:pt x="f149" y="f262"/>
                  </a:cubicBezTo>
                  <a:cubicBezTo>
                    <a:pt x="f8" y="f168"/>
                    <a:pt x="f81" y="f233"/>
                    <a:pt x="f263" y="f35"/>
                  </a:cubicBezTo>
                  <a:cubicBezTo>
                    <a:pt x="f264" y="f236"/>
                    <a:pt x="f50" y="f265"/>
                    <a:pt x="f82" y="f266"/>
                  </a:cubicBezTo>
                  <a:cubicBezTo>
                    <a:pt x="f267" y="f268"/>
                    <a:pt x="f269" y="f35"/>
                    <a:pt x="f127" y="f250"/>
                  </a:cubicBezTo>
                  <a:cubicBezTo>
                    <a:pt x="f270" y="f271"/>
                    <a:pt x="f10" y="f272"/>
                    <a:pt x="f134" y="f207"/>
                  </a:cubicBezTo>
                  <a:cubicBezTo>
                    <a:pt x="f74" y="f212"/>
                    <a:pt x="f70" y="f42"/>
                    <a:pt x="f8" y="f9"/>
                  </a:cubicBezTo>
                  <a:close/>
                </a:path>
              </a:pathLst>
            </a:custGeom>
            <a:solidFill>
              <a:srgbClr val="6EB0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5F288746-4709-4FAA-A87B-8AF816B0382D}"/>
                </a:ext>
              </a:extLst>
            </p:cNvPr>
            <p:cNvSpPr/>
            <p:nvPr/>
          </p:nvSpPr>
          <p:spPr>
            <a:xfrm>
              <a:off x="3579491" y="1795415"/>
              <a:ext cx="203197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71"/>
                <a:gd name="f8" fmla="val 8"/>
                <a:gd name="f9" fmla="val 38"/>
                <a:gd name="f10" fmla="val 5"/>
                <a:gd name="f11" fmla="val 65"/>
                <a:gd name="f12" fmla="val 9"/>
                <a:gd name="f13" fmla="val 13"/>
                <a:gd name="f14" fmla="val 88"/>
                <a:gd name="f15" fmla="val 44"/>
                <a:gd name="f16" fmla="val 60"/>
                <a:gd name="f17" fmla="val 25"/>
                <a:gd name="f18" fmla="val 64"/>
                <a:gd name="f19" fmla="val 51"/>
                <a:gd name="f20" fmla="val 1"/>
                <a:gd name="f21" fmla="val 34"/>
                <a:gd name="f22" fmla="val 2"/>
                <a:gd name="f23" fmla="val 21"/>
                <a:gd name="f24" fmla="val 6"/>
                <a:gd name="f25" fmla="+- 0 0 -90"/>
                <a:gd name="f26" fmla="*/ f3 1 92"/>
                <a:gd name="f27" fmla="*/ f4 1 7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92"/>
                <a:gd name="f36" fmla="*/ f32 1 71"/>
                <a:gd name="f37" fmla="*/ 8 f33 1"/>
                <a:gd name="f38" fmla="*/ 0 f32 1"/>
                <a:gd name="f39" fmla="*/ 92 f33 1"/>
                <a:gd name="f40" fmla="*/ 13 f32 1"/>
                <a:gd name="f41" fmla="*/ 25 f33 1"/>
                <a:gd name="f42" fmla="*/ 64 f32 1"/>
                <a:gd name="f43" fmla="*/ 1 f33 1"/>
                <a:gd name="f44" fmla="*/ 34 f32 1"/>
                <a:gd name="f45" fmla="+- f34 0 f1"/>
                <a:gd name="f46" fmla="*/ f37 1 92"/>
                <a:gd name="f47" fmla="*/ f38 1 71"/>
                <a:gd name="f48" fmla="*/ f39 1 92"/>
                <a:gd name="f49" fmla="*/ f40 1 71"/>
                <a:gd name="f50" fmla="*/ f41 1 92"/>
                <a:gd name="f51" fmla="*/ f42 1 71"/>
                <a:gd name="f52" fmla="*/ f43 1 92"/>
                <a:gd name="f53" fmla="*/ f44 1 71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92" h="71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2" y="f16"/>
                    <a:pt x="f5" y="f19"/>
                    <a:pt x="f20" y="f21"/>
                  </a:cubicBezTo>
                  <a:cubicBezTo>
                    <a:pt x="f22" y="f23"/>
                    <a:pt x="f24" y="f12"/>
                    <a:pt x="f8" y="f5"/>
                  </a:cubicBezTo>
                  <a:close/>
                </a:path>
              </a:pathLst>
            </a:custGeom>
            <a:solidFill>
              <a:srgbClr val="6EB0A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upo 27">
            <a:extLst>
              <a:ext uri="{FF2B5EF4-FFF2-40B4-BE49-F238E27FC236}">
                <a16:creationId xmlns:a16="http://schemas.microsoft.com/office/drawing/2014/main" id="{9E3B4307-7437-4C5E-A259-CDAC06751B0E}"/>
              </a:ext>
            </a:extLst>
          </p:cNvPr>
          <p:cNvGrpSpPr/>
          <p:nvPr/>
        </p:nvGrpSpPr>
        <p:grpSpPr>
          <a:xfrm>
            <a:off x="1397523" y="3173763"/>
            <a:ext cx="1027108" cy="703265"/>
            <a:chOff x="1397523" y="3173763"/>
            <a:chExt cx="1027108" cy="703265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E8DC51E8-5D5A-44C0-86F1-DCA3B032F70D}"/>
                </a:ext>
              </a:extLst>
            </p:cNvPr>
            <p:cNvSpPr/>
            <p:nvPr/>
          </p:nvSpPr>
          <p:spPr>
            <a:xfrm>
              <a:off x="1397523" y="3173763"/>
              <a:ext cx="1027108" cy="703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3"/>
                <a:gd name="f7" fmla="val 316"/>
                <a:gd name="f8" fmla="val 74"/>
                <a:gd name="f9" fmla="val 217"/>
                <a:gd name="f10" fmla="val 60"/>
                <a:gd name="f11" fmla="val 208"/>
                <a:gd name="f12" fmla="val 54"/>
                <a:gd name="f13" fmla="val 44"/>
                <a:gd name="f14" fmla="val 220"/>
                <a:gd name="f15" fmla="val 42"/>
                <a:gd name="f16" fmla="val 223"/>
                <a:gd name="f17" fmla="val 40"/>
                <a:gd name="f18" fmla="val 227"/>
                <a:gd name="f19" fmla="val 38"/>
                <a:gd name="f20" fmla="val 231"/>
                <a:gd name="f21" fmla="val 27"/>
                <a:gd name="f22" fmla="val 251"/>
                <a:gd name="f23" fmla="val 252"/>
                <a:gd name="f24" fmla="val 47"/>
                <a:gd name="f25" fmla="val 262"/>
                <a:gd name="f26" fmla="val 266"/>
                <a:gd name="f27" fmla="val 270"/>
                <a:gd name="f28" fmla="val 37"/>
                <a:gd name="f29" fmla="val 274"/>
                <a:gd name="f30" fmla="val 34"/>
                <a:gd name="f31" fmla="val 277"/>
                <a:gd name="f32" fmla="val 32"/>
                <a:gd name="f33" fmla="val 281"/>
                <a:gd name="f34" fmla="val 29"/>
                <a:gd name="f35" fmla="val 284"/>
                <a:gd name="f36" fmla="val 10"/>
                <a:gd name="f37" fmla="val 3"/>
                <a:gd name="f38" fmla="val 258"/>
                <a:gd name="f39" fmla="val 12"/>
                <a:gd name="f40" fmla="val 240"/>
                <a:gd name="f41" fmla="val 19"/>
                <a:gd name="f42" fmla="val 225"/>
                <a:gd name="f43" fmla="val 28"/>
                <a:gd name="f44" fmla="val 212"/>
                <a:gd name="f45" fmla="val 199"/>
                <a:gd name="f46" fmla="val 49"/>
                <a:gd name="f47" fmla="val 182"/>
                <a:gd name="f48" fmla="val 67"/>
                <a:gd name="f49" fmla="val 186"/>
                <a:gd name="f50" fmla="val 86"/>
                <a:gd name="f51" fmla="val 188"/>
                <a:gd name="f52" fmla="val 163"/>
                <a:gd name="f53" fmla="val 89"/>
                <a:gd name="f54" fmla="val 139"/>
                <a:gd name="f55" fmla="val 85"/>
                <a:gd name="f56" fmla="val 115"/>
                <a:gd name="f57" fmla="val 81"/>
                <a:gd name="f58" fmla="val 56"/>
                <a:gd name="f59" fmla="val 83"/>
                <a:gd name="f60" fmla="val 101"/>
                <a:gd name="f61" fmla="val 110"/>
                <a:gd name="f62" fmla="val 18"/>
                <a:gd name="f63" fmla="val 9"/>
                <a:gd name="f64" fmla="val 102"/>
                <a:gd name="f65" fmla="val 92"/>
                <a:gd name="f66" fmla="val 78"/>
                <a:gd name="f67" fmla="val 11"/>
                <a:gd name="f68" fmla="val 71"/>
                <a:gd name="f69" fmla="val 58"/>
                <a:gd name="f70" fmla="val 70"/>
                <a:gd name="f71" fmla="val 69"/>
                <a:gd name="f72" fmla="val 25"/>
                <a:gd name="f73" fmla="val 14"/>
                <a:gd name="f74" fmla="val 66"/>
                <a:gd name="f75" fmla="val 68"/>
                <a:gd name="f76" fmla="val 2"/>
                <a:gd name="f77" fmla="val 75"/>
                <a:gd name="f78" fmla="val 13"/>
                <a:gd name="f79" fmla="val 24"/>
                <a:gd name="f80" fmla="val 87"/>
                <a:gd name="f81" fmla="val 88"/>
                <a:gd name="f82" fmla="val 82"/>
                <a:gd name="f83" fmla="val 15"/>
                <a:gd name="f84" fmla="val 79"/>
                <a:gd name="f85" fmla="val 6"/>
                <a:gd name="f86" fmla="val 96"/>
                <a:gd name="f87" fmla="val 16"/>
                <a:gd name="f88" fmla="val 98"/>
                <a:gd name="f89" fmla="val 99"/>
                <a:gd name="f90" fmla="val 111"/>
                <a:gd name="f91" fmla="val 112"/>
                <a:gd name="f92" fmla="val 114"/>
                <a:gd name="f93" fmla="val 23"/>
                <a:gd name="f94" fmla="val 117"/>
                <a:gd name="f95" fmla="val 121"/>
                <a:gd name="f96" fmla="val 125"/>
                <a:gd name="f97" fmla="val 129"/>
                <a:gd name="f98" fmla="val 17"/>
                <a:gd name="f99" fmla="val 128"/>
                <a:gd name="f100" fmla="val 127"/>
                <a:gd name="f101" fmla="val 33"/>
                <a:gd name="f102" fmla="val 131"/>
                <a:gd name="f103" fmla="val 30"/>
                <a:gd name="f104" fmla="val 133"/>
                <a:gd name="f105" fmla="val 26"/>
                <a:gd name="f106" fmla="val 136"/>
                <a:gd name="f107" fmla="val 21"/>
                <a:gd name="f108" fmla="val 140"/>
                <a:gd name="f109" fmla="val 143"/>
                <a:gd name="f110" fmla="val 147"/>
                <a:gd name="f111" fmla="val 144"/>
                <a:gd name="f112" fmla="val 36"/>
                <a:gd name="f113" fmla="val 141"/>
                <a:gd name="f114" fmla="val 41"/>
                <a:gd name="f115" fmla="val 48"/>
                <a:gd name="f116" fmla="val 148"/>
                <a:gd name="f117" fmla="val 39"/>
                <a:gd name="f118" fmla="val 153"/>
                <a:gd name="f119" fmla="val 35"/>
                <a:gd name="f120" fmla="val 156"/>
                <a:gd name="f121" fmla="val 158"/>
                <a:gd name="f122" fmla="val 161"/>
                <a:gd name="f123" fmla="val 157"/>
                <a:gd name="f124" fmla="val 154"/>
                <a:gd name="f125" fmla="val 53"/>
                <a:gd name="f126" fmla="val 149"/>
                <a:gd name="f127" fmla="val 55"/>
                <a:gd name="f128" fmla="val 162"/>
                <a:gd name="f129" fmla="val 168"/>
                <a:gd name="f130" fmla="val 52"/>
                <a:gd name="f131" fmla="val 169"/>
                <a:gd name="f132" fmla="val 165"/>
                <a:gd name="f133" fmla="val 59"/>
                <a:gd name="f134" fmla="val 63"/>
                <a:gd name="f135" fmla="val 164"/>
                <a:gd name="f136" fmla="val 65"/>
                <a:gd name="f137" fmla="val 167"/>
                <a:gd name="f138" fmla="val 64"/>
                <a:gd name="f139" fmla="val 170"/>
                <a:gd name="f140" fmla="val 173"/>
                <a:gd name="f141" fmla="val 176"/>
                <a:gd name="f142" fmla="val 174"/>
                <a:gd name="f143" fmla="val 172"/>
                <a:gd name="f144" fmla="val 73"/>
                <a:gd name="f145" fmla="val 166"/>
                <a:gd name="f146" fmla="val 77"/>
                <a:gd name="f147" fmla="val 175"/>
                <a:gd name="f148" fmla="val 181"/>
                <a:gd name="f149" fmla="val 76"/>
                <a:gd name="f150" fmla="val 183"/>
                <a:gd name="f151" fmla="val 178"/>
                <a:gd name="f152" fmla="val 90"/>
                <a:gd name="f153" fmla="val 155"/>
                <a:gd name="f154" fmla="val 107"/>
                <a:gd name="f155" fmla="val 160"/>
                <a:gd name="f156" fmla="val 135"/>
                <a:gd name="f157" fmla="val 185"/>
                <a:gd name="f158" fmla="val 201"/>
                <a:gd name="f159" fmla="val 215"/>
                <a:gd name="f160" fmla="val 193"/>
                <a:gd name="f161" fmla="val 236"/>
                <a:gd name="f162" fmla="val 187"/>
                <a:gd name="f163" fmla="val 248"/>
                <a:gd name="f164" fmla="val 257"/>
                <a:gd name="f165" fmla="val 151"/>
                <a:gd name="f166" fmla="val 265"/>
                <a:gd name="f167" fmla="val 267"/>
                <a:gd name="f168" fmla="val 285"/>
                <a:gd name="f169" fmla="val 303"/>
                <a:gd name="f170" fmla="val 319"/>
                <a:gd name="f171" fmla="val 137"/>
                <a:gd name="f172" fmla="val 337"/>
                <a:gd name="f173" fmla="val 373"/>
                <a:gd name="f174" fmla="val 123"/>
                <a:gd name="f175" fmla="val 407"/>
                <a:gd name="f176" fmla="val 437"/>
                <a:gd name="f177" fmla="val 439"/>
                <a:gd name="f178" fmla="val 442"/>
                <a:gd name="f179" fmla="val 445"/>
                <a:gd name="f180" fmla="val 444"/>
                <a:gd name="f181" fmla="val 443"/>
                <a:gd name="f182" fmla="val 159"/>
                <a:gd name="f183" fmla="val 438"/>
                <a:gd name="f184" fmla="val 435"/>
                <a:gd name="f185" fmla="val 430"/>
                <a:gd name="f186" fmla="val 433"/>
                <a:gd name="f187" fmla="val 431"/>
                <a:gd name="f188" fmla="val 427"/>
                <a:gd name="f189" fmla="val 424"/>
                <a:gd name="f190" fmla="val 177"/>
                <a:gd name="f191" fmla="val 420"/>
                <a:gd name="f192" fmla="val 184"/>
                <a:gd name="f193" fmla="val 417"/>
                <a:gd name="f194" fmla="val 190"/>
                <a:gd name="f195" fmla="val 413"/>
                <a:gd name="f196" fmla="val 389"/>
                <a:gd name="f197" fmla="val 363"/>
                <a:gd name="f198" fmla="val 138"/>
                <a:gd name="f199" fmla="val 327"/>
                <a:gd name="f200" fmla="val 333"/>
                <a:gd name="f201" fmla="val 343"/>
                <a:gd name="f202" fmla="val 352"/>
                <a:gd name="f203" fmla="val 214"/>
                <a:gd name="f204" fmla="val 365"/>
                <a:gd name="f205" fmla="val 228"/>
                <a:gd name="f206" fmla="val 379"/>
                <a:gd name="f207" fmla="val 241"/>
                <a:gd name="f208" fmla="val 390"/>
                <a:gd name="f209" fmla="val 421"/>
                <a:gd name="f210" fmla="val 247"/>
                <a:gd name="f211" fmla="val 245"/>
                <a:gd name="f212" fmla="val 233"/>
                <a:gd name="f213" fmla="val 224"/>
                <a:gd name="f214" fmla="val 226"/>
                <a:gd name="f215" fmla="val 452"/>
                <a:gd name="f216" fmla="val 230"/>
                <a:gd name="f217" fmla="val 234"/>
                <a:gd name="f218" fmla="val 453"/>
                <a:gd name="f219" fmla="val 254"/>
                <a:gd name="f220" fmla="val 418"/>
                <a:gd name="f221" fmla="val 264"/>
                <a:gd name="f222" fmla="val 400"/>
                <a:gd name="f223" fmla="val 381"/>
                <a:gd name="f224" fmla="val 286"/>
                <a:gd name="f225" fmla="val 395"/>
                <a:gd name="f226" fmla="val 300"/>
                <a:gd name="f227" fmla="val 411"/>
                <a:gd name="f228" fmla="val 295"/>
                <a:gd name="f229" fmla="val 293"/>
                <a:gd name="f230" fmla="val 423"/>
                <a:gd name="f231" fmla="val 283"/>
                <a:gd name="f232" fmla="val 275"/>
                <a:gd name="f233" fmla="val 279"/>
                <a:gd name="f234" fmla="val 446"/>
                <a:gd name="f235" fmla="val 456"/>
                <a:gd name="f236" fmla="val 292"/>
                <a:gd name="f237" fmla="val 305"/>
                <a:gd name="f238" fmla="val 310"/>
                <a:gd name="f239" fmla="val 312"/>
                <a:gd name="f240" fmla="val 384"/>
                <a:gd name="f241" fmla="val 358"/>
                <a:gd name="f242" fmla="val 299"/>
                <a:gd name="f243" fmla="val 334"/>
                <a:gd name="f244" fmla="val 278"/>
                <a:gd name="f245" fmla="val 328"/>
                <a:gd name="f246" fmla="val 273"/>
                <a:gd name="f247" fmla="val 320"/>
                <a:gd name="f248" fmla="val 269"/>
                <a:gd name="f249" fmla="val 313"/>
                <a:gd name="f250" fmla="val 268"/>
                <a:gd name="f251" fmla="val 282"/>
                <a:gd name="f252" fmla="val 255"/>
                <a:gd name="f253" fmla="val 253"/>
                <a:gd name="f254" fmla="val 235"/>
                <a:gd name="f255" fmla="val 202"/>
                <a:gd name="f256" fmla="val 232"/>
                <a:gd name="f257" fmla="val 105"/>
                <a:gd name="f258" fmla="val 229"/>
                <a:gd name="f259" fmla="val 239"/>
                <a:gd name="f260" fmla="val 249"/>
                <a:gd name="f261" fmla="val 261"/>
                <a:gd name="f262" fmla="val 272"/>
                <a:gd name="f263" fmla="val 95"/>
                <a:gd name="f264" fmla="val 91"/>
                <a:gd name="f265" fmla="val 301"/>
                <a:gd name="f266" fmla="val 309"/>
                <a:gd name="f267" fmla="val 61"/>
                <a:gd name="f268" fmla="val 308"/>
                <a:gd name="f269" fmla="val 51"/>
                <a:gd name="f270" fmla="val 57"/>
                <a:gd name="f271" fmla="val 259"/>
                <a:gd name="f272" fmla="val 250"/>
                <a:gd name="f273" fmla="+- 0 0 -90"/>
                <a:gd name="f274" fmla="*/ f3 1 463"/>
                <a:gd name="f275" fmla="*/ f4 1 316"/>
                <a:gd name="f276" fmla="val f5"/>
                <a:gd name="f277" fmla="val f6"/>
                <a:gd name="f278" fmla="val f7"/>
                <a:gd name="f279" fmla="*/ f273 f0 1"/>
                <a:gd name="f280" fmla="+- f278 0 f276"/>
                <a:gd name="f281" fmla="+- f277 0 f276"/>
                <a:gd name="f282" fmla="*/ f279 1 f2"/>
                <a:gd name="f283" fmla="*/ f281 1 463"/>
                <a:gd name="f284" fmla="*/ f280 1 316"/>
                <a:gd name="f285" fmla="*/ 44 f281 1"/>
                <a:gd name="f286" fmla="*/ 220 f280 1"/>
                <a:gd name="f287" fmla="*/ 47 f281 1"/>
                <a:gd name="f288" fmla="*/ 262 f280 1"/>
                <a:gd name="f289" fmla="*/ 29 f281 1"/>
                <a:gd name="f290" fmla="*/ 284 f280 1"/>
                <a:gd name="f291" fmla="*/ 37 f281 1"/>
                <a:gd name="f292" fmla="*/ 199 f280 1"/>
                <a:gd name="f293" fmla="*/ 85 f281 1"/>
                <a:gd name="f294" fmla="*/ 115 f280 1"/>
                <a:gd name="f295" fmla="*/ 9 f281 1"/>
                <a:gd name="f296" fmla="*/ 102 f280 1"/>
                <a:gd name="f297" fmla="*/ 70 f281 1"/>
                <a:gd name="f298" fmla="*/ 34 f280 1"/>
                <a:gd name="f299" fmla="*/ 2 f280 1"/>
                <a:gd name="f300" fmla="*/ 89 f281 1"/>
                <a:gd name="f301" fmla="*/ 98 f281 1"/>
                <a:gd name="f302" fmla="*/ 25 f280 1"/>
                <a:gd name="f303" fmla="*/ 112 f281 1"/>
                <a:gd name="f304" fmla="*/ 28 f280 1"/>
                <a:gd name="f305" fmla="*/ 129 f281 1"/>
                <a:gd name="f306" fmla="*/ 17 f280 1"/>
                <a:gd name="f307" fmla="*/ 33 f280 1"/>
                <a:gd name="f308" fmla="*/ 147 f281 1"/>
                <a:gd name="f309" fmla="*/ 30 f280 1"/>
                <a:gd name="f310" fmla="*/ 140 f281 1"/>
                <a:gd name="f311" fmla="*/ 48 f280 1"/>
                <a:gd name="f312" fmla="*/ 161 f281 1"/>
                <a:gd name="f313" fmla="*/ 44 f280 1"/>
                <a:gd name="f314" fmla="*/ 168 f281 1"/>
                <a:gd name="f315" fmla="*/ 52 f280 1"/>
                <a:gd name="f316" fmla="*/ 157 f281 1"/>
                <a:gd name="f317" fmla="*/ 67 f280 1"/>
                <a:gd name="f318" fmla="*/ 167 f281 1"/>
                <a:gd name="f319" fmla="*/ 64 f280 1"/>
                <a:gd name="f320" fmla="*/ 172 f281 1"/>
                <a:gd name="f321" fmla="*/ 73 f280 1"/>
                <a:gd name="f322" fmla="*/ 180 f281 1"/>
                <a:gd name="f323" fmla="*/ 75 f280 1"/>
                <a:gd name="f324" fmla="*/ 166 f281 1"/>
                <a:gd name="f325" fmla="*/ 92 f280 1"/>
                <a:gd name="f326" fmla="*/ 155 f281 1"/>
                <a:gd name="f327" fmla="*/ 107 f280 1"/>
                <a:gd name="f328" fmla="*/ 143 f280 1"/>
                <a:gd name="f329" fmla="*/ 257 f281 1"/>
                <a:gd name="f330" fmla="*/ 151 f280 1"/>
                <a:gd name="f331" fmla="*/ 337 f281 1"/>
                <a:gd name="f332" fmla="*/ 133 f280 1"/>
                <a:gd name="f333" fmla="*/ 445 f281 1"/>
                <a:gd name="f334" fmla="*/ 157 f280 1"/>
                <a:gd name="f335" fmla="*/ 430 f281 1"/>
                <a:gd name="f336" fmla="*/ 158 f280 1"/>
                <a:gd name="f337" fmla="*/ 424 f281 1"/>
                <a:gd name="f338" fmla="*/ 177 f280 1"/>
                <a:gd name="f339" fmla="*/ 319 f281 1"/>
                <a:gd name="f340" fmla="*/ 147 f280 1"/>
                <a:gd name="f341" fmla="*/ 379 f281 1"/>
                <a:gd name="f342" fmla="*/ 241 f280 1"/>
                <a:gd name="f343" fmla="*/ 437 f281 1"/>
                <a:gd name="f344" fmla="*/ 224 f280 1"/>
                <a:gd name="f345" fmla="*/ 418 f281 1"/>
                <a:gd name="f346" fmla="*/ 264 f280 1"/>
                <a:gd name="f347" fmla="*/ 411 f281 1"/>
                <a:gd name="f348" fmla="*/ 295 f280 1"/>
                <a:gd name="f349" fmla="*/ 456 f281 1"/>
                <a:gd name="f350" fmla="*/ 292 f280 1"/>
                <a:gd name="f351" fmla="*/ 334 f281 1"/>
                <a:gd name="f352" fmla="*/ 278 f280 1"/>
                <a:gd name="f353" fmla="*/ 235 f281 1"/>
                <a:gd name="f354" fmla="*/ 228 f280 1"/>
                <a:gd name="f355" fmla="*/ 159 f281 1"/>
                <a:gd name="f356" fmla="*/ 233 f280 1"/>
                <a:gd name="f357" fmla="*/ 239 f280 1"/>
                <a:gd name="f358" fmla="*/ 95 f281 1"/>
                <a:gd name="f359" fmla="*/ 55 f281 1"/>
                <a:gd name="f360" fmla="*/ 268 f280 1"/>
                <a:gd name="f361" fmla="*/ 74 f281 1"/>
                <a:gd name="f362" fmla="*/ 217 f280 1"/>
                <a:gd name="f363" fmla="+- f282 0 f1"/>
                <a:gd name="f364" fmla="*/ f285 1 463"/>
                <a:gd name="f365" fmla="*/ f286 1 316"/>
                <a:gd name="f366" fmla="*/ f287 1 463"/>
                <a:gd name="f367" fmla="*/ f288 1 316"/>
                <a:gd name="f368" fmla="*/ f289 1 463"/>
                <a:gd name="f369" fmla="*/ f290 1 316"/>
                <a:gd name="f370" fmla="*/ f291 1 463"/>
                <a:gd name="f371" fmla="*/ f292 1 316"/>
                <a:gd name="f372" fmla="*/ f293 1 463"/>
                <a:gd name="f373" fmla="*/ f294 1 316"/>
                <a:gd name="f374" fmla="*/ f295 1 463"/>
                <a:gd name="f375" fmla="*/ f296 1 316"/>
                <a:gd name="f376" fmla="*/ f297 1 463"/>
                <a:gd name="f377" fmla="*/ f298 1 316"/>
                <a:gd name="f378" fmla="*/ f299 1 316"/>
                <a:gd name="f379" fmla="*/ f300 1 463"/>
                <a:gd name="f380" fmla="*/ f301 1 463"/>
                <a:gd name="f381" fmla="*/ f302 1 316"/>
                <a:gd name="f382" fmla="*/ f303 1 463"/>
                <a:gd name="f383" fmla="*/ f304 1 316"/>
                <a:gd name="f384" fmla="*/ f305 1 463"/>
                <a:gd name="f385" fmla="*/ f306 1 316"/>
                <a:gd name="f386" fmla="*/ f307 1 316"/>
                <a:gd name="f387" fmla="*/ f308 1 463"/>
                <a:gd name="f388" fmla="*/ f309 1 316"/>
                <a:gd name="f389" fmla="*/ f310 1 463"/>
                <a:gd name="f390" fmla="*/ f311 1 316"/>
                <a:gd name="f391" fmla="*/ f312 1 463"/>
                <a:gd name="f392" fmla="*/ f313 1 316"/>
                <a:gd name="f393" fmla="*/ f314 1 463"/>
                <a:gd name="f394" fmla="*/ f315 1 316"/>
                <a:gd name="f395" fmla="*/ f316 1 463"/>
                <a:gd name="f396" fmla="*/ f317 1 316"/>
                <a:gd name="f397" fmla="*/ f318 1 463"/>
                <a:gd name="f398" fmla="*/ f319 1 316"/>
                <a:gd name="f399" fmla="*/ f320 1 463"/>
                <a:gd name="f400" fmla="*/ f321 1 316"/>
                <a:gd name="f401" fmla="*/ f322 1 463"/>
                <a:gd name="f402" fmla="*/ f323 1 316"/>
                <a:gd name="f403" fmla="*/ f324 1 463"/>
                <a:gd name="f404" fmla="*/ f325 1 316"/>
                <a:gd name="f405" fmla="*/ f326 1 463"/>
                <a:gd name="f406" fmla="*/ f327 1 316"/>
                <a:gd name="f407" fmla="*/ f328 1 316"/>
                <a:gd name="f408" fmla="*/ f329 1 463"/>
                <a:gd name="f409" fmla="*/ f330 1 316"/>
                <a:gd name="f410" fmla="*/ f331 1 463"/>
                <a:gd name="f411" fmla="*/ f332 1 316"/>
                <a:gd name="f412" fmla="*/ f333 1 463"/>
                <a:gd name="f413" fmla="*/ f334 1 316"/>
                <a:gd name="f414" fmla="*/ f335 1 463"/>
                <a:gd name="f415" fmla="*/ f336 1 316"/>
                <a:gd name="f416" fmla="*/ f337 1 463"/>
                <a:gd name="f417" fmla="*/ f338 1 316"/>
                <a:gd name="f418" fmla="*/ f339 1 463"/>
                <a:gd name="f419" fmla="*/ f340 1 316"/>
                <a:gd name="f420" fmla="*/ f341 1 463"/>
                <a:gd name="f421" fmla="*/ f342 1 316"/>
                <a:gd name="f422" fmla="*/ f343 1 463"/>
                <a:gd name="f423" fmla="*/ f344 1 316"/>
                <a:gd name="f424" fmla="*/ f345 1 463"/>
                <a:gd name="f425" fmla="*/ f346 1 316"/>
                <a:gd name="f426" fmla="*/ f347 1 463"/>
                <a:gd name="f427" fmla="*/ f348 1 316"/>
                <a:gd name="f428" fmla="*/ f349 1 463"/>
                <a:gd name="f429" fmla="*/ f350 1 316"/>
                <a:gd name="f430" fmla="*/ f351 1 463"/>
                <a:gd name="f431" fmla="*/ f352 1 316"/>
                <a:gd name="f432" fmla="*/ f353 1 463"/>
                <a:gd name="f433" fmla="*/ f354 1 316"/>
                <a:gd name="f434" fmla="*/ f355 1 463"/>
                <a:gd name="f435" fmla="*/ f356 1 316"/>
                <a:gd name="f436" fmla="*/ f357 1 316"/>
                <a:gd name="f437" fmla="*/ f358 1 463"/>
                <a:gd name="f438" fmla="*/ f359 1 463"/>
                <a:gd name="f439" fmla="*/ f360 1 316"/>
                <a:gd name="f440" fmla="*/ f361 1 463"/>
                <a:gd name="f441" fmla="*/ f362 1 316"/>
                <a:gd name="f442" fmla="*/ 0 1 f283"/>
                <a:gd name="f443" fmla="*/ f277 1 f283"/>
                <a:gd name="f444" fmla="*/ 0 1 f284"/>
                <a:gd name="f445" fmla="*/ f278 1 f284"/>
                <a:gd name="f446" fmla="*/ f364 1 f283"/>
                <a:gd name="f447" fmla="*/ f365 1 f284"/>
                <a:gd name="f448" fmla="*/ f366 1 f283"/>
                <a:gd name="f449" fmla="*/ f367 1 f284"/>
                <a:gd name="f450" fmla="*/ f368 1 f283"/>
                <a:gd name="f451" fmla="*/ f369 1 f284"/>
                <a:gd name="f452" fmla="*/ f370 1 f283"/>
                <a:gd name="f453" fmla="*/ f371 1 f284"/>
                <a:gd name="f454" fmla="*/ f372 1 f283"/>
                <a:gd name="f455" fmla="*/ f373 1 f284"/>
                <a:gd name="f456" fmla="*/ f374 1 f283"/>
                <a:gd name="f457" fmla="*/ f375 1 f284"/>
                <a:gd name="f458" fmla="*/ f376 1 f283"/>
                <a:gd name="f459" fmla="*/ f377 1 f284"/>
                <a:gd name="f460" fmla="*/ f378 1 f284"/>
                <a:gd name="f461" fmla="*/ f379 1 f283"/>
                <a:gd name="f462" fmla="*/ f380 1 f283"/>
                <a:gd name="f463" fmla="*/ f381 1 f284"/>
                <a:gd name="f464" fmla="*/ f382 1 f283"/>
                <a:gd name="f465" fmla="*/ f383 1 f284"/>
                <a:gd name="f466" fmla="*/ f384 1 f283"/>
                <a:gd name="f467" fmla="*/ f385 1 f284"/>
                <a:gd name="f468" fmla="*/ f386 1 f284"/>
                <a:gd name="f469" fmla="*/ f387 1 f283"/>
                <a:gd name="f470" fmla="*/ f388 1 f284"/>
                <a:gd name="f471" fmla="*/ f389 1 f283"/>
                <a:gd name="f472" fmla="*/ f390 1 f284"/>
                <a:gd name="f473" fmla="*/ f391 1 f283"/>
                <a:gd name="f474" fmla="*/ f392 1 f284"/>
                <a:gd name="f475" fmla="*/ f393 1 f283"/>
                <a:gd name="f476" fmla="*/ f394 1 f284"/>
                <a:gd name="f477" fmla="*/ f395 1 f283"/>
                <a:gd name="f478" fmla="*/ f396 1 f284"/>
                <a:gd name="f479" fmla="*/ f397 1 f283"/>
                <a:gd name="f480" fmla="*/ f398 1 f284"/>
                <a:gd name="f481" fmla="*/ f399 1 f283"/>
                <a:gd name="f482" fmla="*/ f400 1 f284"/>
                <a:gd name="f483" fmla="*/ f401 1 f283"/>
                <a:gd name="f484" fmla="*/ f402 1 f284"/>
                <a:gd name="f485" fmla="*/ f403 1 f283"/>
                <a:gd name="f486" fmla="*/ f404 1 f284"/>
                <a:gd name="f487" fmla="*/ f405 1 f283"/>
                <a:gd name="f488" fmla="*/ f406 1 f284"/>
                <a:gd name="f489" fmla="*/ f407 1 f284"/>
                <a:gd name="f490" fmla="*/ f408 1 f283"/>
                <a:gd name="f491" fmla="*/ f409 1 f284"/>
                <a:gd name="f492" fmla="*/ f410 1 f283"/>
                <a:gd name="f493" fmla="*/ f411 1 f284"/>
                <a:gd name="f494" fmla="*/ f412 1 f283"/>
                <a:gd name="f495" fmla="*/ f413 1 f284"/>
                <a:gd name="f496" fmla="*/ f414 1 f283"/>
                <a:gd name="f497" fmla="*/ f415 1 f284"/>
                <a:gd name="f498" fmla="*/ f416 1 f283"/>
                <a:gd name="f499" fmla="*/ f417 1 f284"/>
                <a:gd name="f500" fmla="*/ f418 1 f283"/>
                <a:gd name="f501" fmla="*/ f419 1 f284"/>
                <a:gd name="f502" fmla="*/ f420 1 f283"/>
                <a:gd name="f503" fmla="*/ f421 1 f284"/>
                <a:gd name="f504" fmla="*/ f422 1 f283"/>
                <a:gd name="f505" fmla="*/ f423 1 f284"/>
                <a:gd name="f506" fmla="*/ f424 1 f283"/>
                <a:gd name="f507" fmla="*/ f425 1 f284"/>
                <a:gd name="f508" fmla="*/ f426 1 f283"/>
                <a:gd name="f509" fmla="*/ f427 1 f284"/>
                <a:gd name="f510" fmla="*/ f428 1 f283"/>
                <a:gd name="f511" fmla="*/ f429 1 f284"/>
                <a:gd name="f512" fmla="*/ f430 1 f283"/>
                <a:gd name="f513" fmla="*/ f431 1 f284"/>
                <a:gd name="f514" fmla="*/ f432 1 f283"/>
                <a:gd name="f515" fmla="*/ f433 1 f284"/>
                <a:gd name="f516" fmla="*/ f434 1 f283"/>
                <a:gd name="f517" fmla="*/ f435 1 f284"/>
                <a:gd name="f518" fmla="*/ f436 1 f284"/>
                <a:gd name="f519" fmla="*/ f437 1 f283"/>
                <a:gd name="f520" fmla="*/ f438 1 f283"/>
                <a:gd name="f521" fmla="*/ f439 1 f284"/>
                <a:gd name="f522" fmla="*/ f440 1 f283"/>
                <a:gd name="f523" fmla="*/ f441 1 f284"/>
                <a:gd name="f524" fmla="*/ f442 f274 1"/>
                <a:gd name="f525" fmla="*/ f443 f274 1"/>
                <a:gd name="f526" fmla="*/ f445 f275 1"/>
                <a:gd name="f527" fmla="*/ f444 f275 1"/>
                <a:gd name="f528" fmla="*/ f446 f274 1"/>
                <a:gd name="f529" fmla="*/ f447 f275 1"/>
                <a:gd name="f530" fmla="*/ f448 f274 1"/>
                <a:gd name="f531" fmla="*/ f449 f275 1"/>
                <a:gd name="f532" fmla="*/ f450 f274 1"/>
                <a:gd name="f533" fmla="*/ f451 f275 1"/>
                <a:gd name="f534" fmla="*/ f452 f274 1"/>
                <a:gd name="f535" fmla="*/ f453 f275 1"/>
                <a:gd name="f536" fmla="*/ f454 f274 1"/>
                <a:gd name="f537" fmla="*/ f455 f275 1"/>
                <a:gd name="f538" fmla="*/ f456 f274 1"/>
                <a:gd name="f539" fmla="*/ f457 f275 1"/>
                <a:gd name="f540" fmla="*/ f458 f274 1"/>
                <a:gd name="f541" fmla="*/ f459 f275 1"/>
                <a:gd name="f542" fmla="*/ f460 f275 1"/>
                <a:gd name="f543" fmla="*/ f461 f274 1"/>
                <a:gd name="f544" fmla="*/ f462 f274 1"/>
                <a:gd name="f545" fmla="*/ f463 f275 1"/>
                <a:gd name="f546" fmla="*/ f464 f274 1"/>
                <a:gd name="f547" fmla="*/ f465 f275 1"/>
                <a:gd name="f548" fmla="*/ f466 f274 1"/>
                <a:gd name="f549" fmla="*/ f467 f275 1"/>
                <a:gd name="f550" fmla="*/ f468 f275 1"/>
                <a:gd name="f551" fmla="*/ f469 f274 1"/>
                <a:gd name="f552" fmla="*/ f470 f275 1"/>
                <a:gd name="f553" fmla="*/ f471 f274 1"/>
                <a:gd name="f554" fmla="*/ f472 f275 1"/>
                <a:gd name="f555" fmla="*/ f473 f274 1"/>
                <a:gd name="f556" fmla="*/ f474 f275 1"/>
                <a:gd name="f557" fmla="*/ f475 f274 1"/>
                <a:gd name="f558" fmla="*/ f476 f275 1"/>
                <a:gd name="f559" fmla="*/ f477 f274 1"/>
                <a:gd name="f560" fmla="*/ f478 f275 1"/>
                <a:gd name="f561" fmla="*/ f479 f274 1"/>
                <a:gd name="f562" fmla="*/ f480 f275 1"/>
                <a:gd name="f563" fmla="*/ f481 f274 1"/>
                <a:gd name="f564" fmla="*/ f482 f275 1"/>
                <a:gd name="f565" fmla="*/ f483 f274 1"/>
                <a:gd name="f566" fmla="*/ f484 f275 1"/>
                <a:gd name="f567" fmla="*/ f485 f274 1"/>
                <a:gd name="f568" fmla="*/ f486 f275 1"/>
                <a:gd name="f569" fmla="*/ f487 f274 1"/>
                <a:gd name="f570" fmla="*/ f488 f275 1"/>
                <a:gd name="f571" fmla="*/ f489 f275 1"/>
                <a:gd name="f572" fmla="*/ f490 f274 1"/>
                <a:gd name="f573" fmla="*/ f491 f275 1"/>
                <a:gd name="f574" fmla="*/ f492 f274 1"/>
                <a:gd name="f575" fmla="*/ f493 f275 1"/>
                <a:gd name="f576" fmla="*/ f494 f274 1"/>
                <a:gd name="f577" fmla="*/ f495 f275 1"/>
                <a:gd name="f578" fmla="*/ f496 f274 1"/>
                <a:gd name="f579" fmla="*/ f497 f275 1"/>
                <a:gd name="f580" fmla="*/ f498 f274 1"/>
                <a:gd name="f581" fmla="*/ f499 f275 1"/>
                <a:gd name="f582" fmla="*/ f500 f274 1"/>
                <a:gd name="f583" fmla="*/ f501 f275 1"/>
                <a:gd name="f584" fmla="*/ f502 f274 1"/>
                <a:gd name="f585" fmla="*/ f503 f275 1"/>
                <a:gd name="f586" fmla="*/ f504 f274 1"/>
                <a:gd name="f587" fmla="*/ f505 f275 1"/>
                <a:gd name="f588" fmla="*/ f506 f274 1"/>
                <a:gd name="f589" fmla="*/ f507 f275 1"/>
                <a:gd name="f590" fmla="*/ f508 f274 1"/>
                <a:gd name="f591" fmla="*/ f509 f275 1"/>
                <a:gd name="f592" fmla="*/ f510 f274 1"/>
                <a:gd name="f593" fmla="*/ f511 f275 1"/>
                <a:gd name="f594" fmla="*/ f512 f274 1"/>
                <a:gd name="f595" fmla="*/ f513 f275 1"/>
                <a:gd name="f596" fmla="*/ f514 f274 1"/>
                <a:gd name="f597" fmla="*/ f515 f275 1"/>
                <a:gd name="f598" fmla="*/ f516 f274 1"/>
                <a:gd name="f599" fmla="*/ f517 f275 1"/>
                <a:gd name="f600" fmla="*/ f518 f275 1"/>
                <a:gd name="f601" fmla="*/ f519 f274 1"/>
                <a:gd name="f602" fmla="*/ f520 f274 1"/>
                <a:gd name="f603" fmla="*/ f521 f275 1"/>
                <a:gd name="f604" fmla="*/ f522 f274 1"/>
                <a:gd name="f605" fmla="*/ f523 f2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3">
                  <a:pos x="f528" y="f529"/>
                </a:cxn>
                <a:cxn ang="f363">
                  <a:pos x="f530" y="f531"/>
                </a:cxn>
                <a:cxn ang="f363">
                  <a:pos x="f532" y="f533"/>
                </a:cxn>
                <a:cxn ang="f363">
                  <a:pos x="f534" y="f535"/>
                </a:cxn>
                <a:cxn ang="f363">
                  <a:pos x="f536" y="f537"/>
                </a:cxn>
                <a:cxn ang="f363">
                  <a:pos x="f538" y="f539"/>
                </a:cxn>
                <a:cxn ang="f363">
                  <a:pos x="f540" y="f541"/>
                </a:cxn>
                <a:cxn ang="f363">
                  <a:pos x="f540" y="f542"/>
                </a:cxn>
                <a:cxn ang="f363">
                  <a:pos x="f543" y="f541"/>
                </a:cxn>
                <a:cxn ang="f363">
                  <a:pos x="f544" y="f545"/>
                </a:cxn>
                <a:cxn ang="f363">
                  <a:pos x="f546" y="f547"/>
                </a:cxn>
                <a:cxn ang="f363">
                  <a:pos x="f548" y="f549"/>
                </a:cxn>
                <a:cxn ang="f363">
                  <a:pos x="f548" y="f550"/>
                </a:cxn>
                <a:cxn ang="f363">
                  <a:pos x="f551" y="f552"/>
                </a:cxn>
                <a:cxn ang="f363">
                  <a:pos x="f553" y="f554"/>
                </a:cxn>
                <a:cxn ang="f363">
                  <a:pos x="f555" y="f556"/>
                </a:cxn>
                <a:cxn ang="f363">
                  <a:pos x="f557" y="f558"/>
                </a:cxn>
                <a:cxn ang="f363">
                  <a:pos x="f559" y="f560"/>
                </a:cxn>
                <a:cxn ang="f363">
                  <a:pos x="f561" y="f562"/>
                </a:cxn>
                <a:cxn ang="f363">
                  <a:pos x="f563" y="f564"/>
                </a:cxn>
                <a:cxn ang="f363">
                  <a:pos x="f565" y="f566"/>
                </a:cxn>
                <a:cxn ang="f363">
                  <a:pos x="f567" y="f568"/>
                </a:cxn>
                <a:cxn ang="f363">
                  <a:pos x="f569" y="f570"/>
                </a:cxn>
                <a:cxn ang="f363">
                  <a:pos x="f555" y="f571"/>
                </a:cxn>
                <a:cxn ang="f363">
                  <a:pos x="f572" y="f573"/>
                </a:cxn>
                <a:cxn ang="f363">
                  <a:pos x="f574" y="f575"/>
                </a:cxn>
                <a:cxn ang="f363">
                  <a:pos x="f576" y="f577"/>
                </a:cxn>
                <a:cxn ang="f363">
                  <a:pos x="f578" y="f579"/>
                </a:cxn>
                <a:cxn ang="f363">
                  <a:pos x="f580" y="f581"/>
                </a:cxn>
                <a:cxn ang="f363">
                  <a:pos x="f582" y="f583"/>
                </a:cxn>
                <a:cxn ang="f363">
                  <a:pos x="f584" y="f585"/>
                </a:cxn>
                <a:cxn ang="f363">
                  <a:pos x="f586" y="f587"/>
                </a:cxn>
                <a:cxn ang="f363">
                  <a:pos x="f588" y="f589"/>
                </a:cxn>
                <a:cxn ang="f363">
                  <a:pos x="f590" y="f591"/>
                </a:cxn>
                <a:cxn ang="f363">
                  <a:pos x="f592" y="f593"/>
                </a:cxn>
                <a:cxn ang="f363">
                  <a:pos x="f594" y="f595"/>
                </a:cxn>
                <a:cxn ang="f363">
                  <a:pos x="f596" y="f597"/>
                </a:cxn>
                <a:cxn ang="f363">
                  <a:pos x="f598" y="f599"/>
                </a:cxn>
                <a:cxn ang="f363">
                  <a:pos x="f536" y="f600"/>
                </a:cxn>
                <a:cxn ang="f363">
                  <a:pos x="f601" y="f533"/>
                </a:cxn>
                <a:cxn ang="f363">
                  <a:pos x="f602" y="f603"/>
                </a:cxn>
                <a:cxn ang="f363">
                  <a:pos x="f604" y="f605"/>
                </a:cxn>
              </a:cxnLst>
              <a:rect l="f524" t="f527" r="f525" b="f526"/>
              <a:pathLst>
                <a:path w="463" h="316">
                  <a:moveTo>
                    <a:pt x="f8" y="f9"/>
                  </a:moveTo>
                  <a:cubicBezTo>
                    <a:pt x="f10" y="f11"/>
                    <a:pt x="f12" y="f11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1" y="f23"/>
                    <a:pt x="f24" y="f25"/>
                  </a:cubicBezTo>
                  <a:cubicBezTo>
                    <a:pt x="f13" y="f26"/>
                    <a:pt x="f17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29"/>
                    <a:pt x="f37" y="f38"/>
                    <a:pt x="f39" y="f40"/>
                  </a:cubicBezTo>
                  <a:cubicBezTo>
                    <a:pt x="f41" y="f42"/>
                    <a:pt x="f43" y="f44"/>
                    <a:pt x="f28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0" y="f52"/>
                    <a:pt x="f53" y="f54"/>
                    <a:pt x="f55" y="f56"/>
                  </a:cubicBezTo>
                  <a:cubicBezTo>
                    <a:pt x="f57" y="f53"/>
                    <a:pt x="f58" y="f59"/>
                    <a:pt x="f28" y="f60"/>
                  </a:cubicBezTo>
                  <a:cubicBezTo>
                    <a:pt x="f43" y="f61"/>
                    <a:pt x="f62" y="f61"/>
                    <a:pt x="f63" y="f64"/>
                  </a:cubicBezTo>
                  <a:cubicBezTo>
                    <a:pt x="f5" y="f65"/>
                    <a:pt x="f5" y="f66"/>
                    <a:pt x="f67" y="f68"/>
                  </a:cubicBezTo>
                  <a:cubicBezTo>
                    <a:pt x="f34" y="f69"/>
                    <a:pt x="f46" y="f24"/>
                    <a:pt x="f70" y="f30"/>
                  </a:cubicBezTo>
                  <a:cubicBezTo>
                    <a:pt x="f71" y="f72"/>
                    <a:pt x="f48" y="f73"/>
                    <a:pt x="f74" y="f37"/>
                  </a:cubicBezTo>
                  <a:cubicBezTo>
                    <a:pt x="f48" y="f37"/>
                    <a:pt x="f75" y="f76"/>
                    <a:pt x="f70" y="f76"/>
                  </a:cubicBezTo>
                  <a:cubicBezTo>
                    <a:pt x="f77" y="f78"/>
                    <a:pt x="f57" y="f79"/>
                    <a:pt x="f80" y="f30"/>
                  </a:cubicBezTo>
                  <a:cubicBezTo>
                    <a:pt x="f81" y="f30"/>
                    <a:pt x="f81" y="f30"/>
                    <a:pt x="f53" y="f30"/>
                  </a:cubicBezTo>
                  <a:cubicBezTo>
                    <a:pt x="f50" y="f72"/>
                    <a:pt x="f82" y="f83"/>
                    <a:pt x="f84" y="f85"/>
                  </a:cubicBezTo>
                  <a:cubicBezTo>
                    <a:pt x="f86" y="f5"/>
                    <a:pt x="f65" y="f87"/>
                    <a:pt x="f88" y="f72"/>
                  </a:cubicBezTo>
                  <a:cubicBezTo>
                    <a:pt x="f88" y="f62"/>
                    <a:pt x="f89" y="f78"/>
                    <a:pt x="f89" y="f63"/>
                  </a:cubicBezTo>
                  <a:cubicBezTo>
                    <a:pt x="f90" y="f63"/>
                    <a:pt x="f90" y="f63"/>
                    <a:pt x="f91" y="f43"/>
                  </a:cubicBezTo>
                  <a:cubicBezTo>
                    <a:pt x="f92" y="f93"/>
                    <a:pt x="f56" y="f62"/>
                    <a:pt x="f94" y="f39"/>
                  </a:cubicBezTo>
                  <a:cubicBezTo>
                    <a:pt x="f95" y="f73"/>
                    <a:pt x="f96" y="f87"/>
                    <a:pt x="f97" y="f98"/>
                  </a:cubicBezTo>
                  <a:cubicBezTo>
                    <a:pt x="f99" y="f93"/>
                    <a:pt x="f99" y="f43"/>
                    <a:pt x="f100" y="f101"/>
                  </a:cubicBezTo>
                  <a:cubicBezTo>
                    <a:pt x="f99" y="f101"/>
                    <a:pt x="f99" y="f101"/>
                    <a:pt x="f97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79"/>
                    <a:pt x="f109" y="f21"/>
                    <a:pt x="f110" y="f103"/>
                  </a:cubicBezTo>
                  <a:cubicBezTo>
                    <a:pt x="f111" y="f112"/>
                    <a:pt x="f113" y="f114"/>
                    <a:pt x="f54" y="f24"/>
                  </a:cubicBezTo>
                  <a:cubicBezTo>
                    <a:pt x="f54" y="f24"/>
                    <a:pt x="f108" y="f24"/>
                    <a:pt x="f108" y="f115"/>
                  </a:cubicBezTo>
                  <a:cubicBezTo>
                    <a:pt x="f111" y="f13"/>
                    <a:pt x="f116" y="f117"/>
                    <a:pt x="f118" y="f119"/>
                  </a:cubicBezTo>
                  <a:cubicBezTo>
                    <a:pt x="f120" y="f19"/>
                    <a:pt x="f121" y="f114"/>
                    <a:pt x="f122" y="f13"/>
                  </a:cubicBezTo>
                  <a:cubicBezTo>
                    <a:pt x="f123" y="f115"/>
                    <a:pt x="f124" y="f125"/>
                    <a:pt x="f126" y="f69"/>
                  </a:cubicBezTo>
                  <a:cubicBezTo>
                    <a:pt x="f120" y="f127"/>
                    <a:pt x="f128" y="f125"/>
                    <a:pt x="f129" y="f130"/>
                  </a:cubicBezTo>
                  <a:cubicBezTo>
                    <a:pt x="f129" y="f125"/>
                    <a:pt x="f131" y="f12"/>
                    <a:pt x="f131" y="f58"/>
                  </a:cubicBezTo>
                  <a:cubicBezTo>
                    <a:pt x="f132" y="f133"/>
                    <a:pt x="f122" y="f134"/>
                    <a:pt x="f123" y="f48"/>
                  </a:cubicBezTo>
                  <a:cubicBezTo>
                    <a:pt x="f123" y="f48"/>
                    <a:pt x="f121" y="f75"/>
                    <a:pt x="f121" y="f75"/>
                  </a:cubicBezTo>
                  <a:cubicBezTo>
                    <a:pt x="f122" y="f48"/>
                    <a:pt x="f135" y="f136"/>
                    <a:pt x="f137" y="f138"/>
                  </a:cubicBezTo>
                  <a:cubicBezTo>
                    <a:pt x="f139" y="f138"/>
                    <a:pt x="f140" y="f136"/>
                    <a:pt x="f141" y="f136"/>
                  </a:cubicBezTo>
                  <a:cubicBezTo>
                    <a:pt x="f142" y="f75"/>
                    <a:pt x="f142" y="f68"/>
                    <a:pt x="f143" y="f144"/>
                  </a:cubicBezTo>
                  <a:cubicBezTo>
                    <a:pt x="f131" y="f77"/>
                    <a:pt x="f145" y="f146"/>
                    <a:pt x="f135" y="f57"/>
                  </a:cubicBezTo>
                  <a:cubicBezTo>
                    <a:pt x="f131" y="f84"/>
                    <a:pt x="f147" y="f146"/>
                    <a:pt x="f2" y="f77"/>
                  </a:cubicBezTo>
                  <a:cubicBezTo>
                    <a:pt x="f148" y="f149"/>
                    <a:pt x="f47" y="f66"/>
                    <a:pt x="f150" y="f84"/>
                  </a:cubicBezTo>
                  <a:cubicBezTo>
                    <a:pt x="f151" y="f59"/>
                    <a:pt x="f143" y="f80"/>
                    <a:pt x="f145" y="f65"/>
                  </a:cubicBezTo>
                  <a:cubicBezTo>
                    <a:pt x="f140" y="f152"/>
                    <a:pt x="f2" y="f53"/>
                    <a:pt x="f49" y="f81"/>
                  </a:cubicBezTo>
                  <a:cubicBezTo>
                    <a:pt x="f2" y="f60"/>
                    <a:pt x="f145" y="f88"/>
                    <a:pt x="f153" y="f154"/>
                  </a:cubicBezTo>
                  <a:cubicBezTo>
                    <a:pt x="f155" y="f90"/>
                    <a:pt x="f132" y="f92"/>
                    <a:pt x="f131" y="f94"/>
                  </a:cubicBezTo>
                  <a:cubicBezTo>
                    <a:pt x="f145" y="f100"/>
                    <a:pt x="f52" y="f156"/>
                    <a:pt x="f122" y="f109"/>
                  </a:cubicBezTo>
                  <a:cubicBezTo>
                    <a:pt x="f126" y="f157"/>
                    <a:pt x="f148" y="f158"/>
                    <a:pt x="f159" y="f160"/>
                  </a:cubicBezTo>
                  <a:cubicBezTo>
                    <a:pt x="f161" y="f162"/>
                    <a:pt x="f163" y="f139"/>
                    <a:pt x="f164" y="f165"/>
                  </a:cubicBezTo>
                  <a:cubicBezTo>
                    <a:pt x="f166" y="f104"/>
                    <a:pt x="f167" y="f97"/>
                    <a:pt x="f168" y="f156"/>
                  </a:cubicBezTo>
                  <a:cubicBezTo>
                    <a:pt x="f169" y="f113"/>
                    <a:pt x="f170" y="f171"/>
                    <a:pt x="f172" y="f104"/>
                  </a:cubicBezTo>
                  <a:cubicBezTo>
                    <a:pt x="f173" y="f174"/>
                    <a:pt x="f175" y="f102"/>
                    <a:pt x="f176" y="f118"/>
                  </a:cubicBezTo>
                  <a:cubicBezTo>
                    <a:pt x="f177" y="f124"/>
                    <a:pt x="f178" y="f153"/>
                    <a:pt x="f179" y="f123"/>
                  </a:cubicBezTo>
                  <a:cubicBezTo>
                    <a:pt x="f180" y="f121"/>
                    <a:pt x="f181" y="f182"/>
                    <a:pt x="f178" y="f122"/>
                  </a:cubicBezTo>
                  <a:cubicBezTo>
                    <a:pt x="f183" y="f155"/>
                    <a:pt x="f184" y="f182"/>
                    <a:pt x="f185" y="f121"/>
                  </a:cubicBezTo>
                  <a:cubicBezTo>
                    <a:pt x="f186" y="f122"/>
                    <a:pt x="f184" y="f135"/>
                    <a:pt x="f176" y="f145"/>
                  </a:cubicBezTo>
                  <a:cubicBezTo>
                    <a:pt x="f187" y="f139"/>
                    <a:pt x="f188" y="f142"/>
                    <a:pt x="f189" y="f190"/>
                  </a:cubicBezTo>
                  <a:cubicBezTo>
                    <a:pt x="f191" y="f192"/>
                    <a:pt x="f193" y="f194"/>
                    <a:pt x="f195" y="f45"/>
                  </a:cubicBezTo>
                  <a:cubicBezTo>
                    <a:pt x="f196" y="f135"/>
                    <a:pt x="f197" y="f198"/>
                    <a:pt x="f170" y="f110"/>
                  </a:cubicBezTo>
                  <a:cubicBezTo>
                    <a:pt x="f199" y="f132"/>
                    <a:pt x="f200" y="f150"/>
                    <a:pt x="f201" y="f45"/>
                  </a:cubicBezTo>
                  <a:cubicBezTo>
                    <a:pt x="f202" y="f203"/>
                    <a:pt x="f204" y="f205"/>
                    <a:pt x="f206" y="f207"/>
                  </a:cubicBezTo>
                  <a:cubicBezTo>
                    <a:pt x="f208" y="f23"/>
                    <a:pt x="f175" y="f23"/>
                    <a:pt x="f209" y="f210"/>
                  </a:cubicBezTo>
                  <a:cubicBezTo>
                    <a:pt x="f188" y="f211"/>
                    <a:pt x="f187" y="f212"/>
                    <a:pt x="f176" y="f213"/>
                  </a:cubicBezTo>
                  <a:cubicBezTo>
                    <a:pt x="f181" y="f214"/>
                    <a:pt x="f215" y="f216"/>
                    <a:pt x="f6" y="f217"/>
                  </a:cubicBezTo>
                  <a:cubicBezTo>
                    <a:pt x="f218" y="f219"/>
                    <a:pt x="f176" y="f25"/>
                    <a:pt x="f220" y="f221"/>
                  </a:cubicBezTo>
                  <a:cubicBezTo>
                    <a:pt x="f222" y="f26"/>
                    <a:pt x="f223" y="f166"/>
                    <a:pt x="f197" y="f166"/>
                  </a:cubicBezTo>
                  <a:cubicBezTo>
                    <a:pt x="f204" y="f224"/>
                    <a:pt x="f225" y="f226"/>
                    <a:pt x="f227" y="f228"/>
                  </a:cubicBezTo>
                  <a:cubicBezTo>
                    <a:pt x="f220" y="f229"/>
                    <a:pt x="f230" y="f231"/>
                    <a:pt x="f185" y="f232"/>
                  </a:cubicBezTo>
                  <a:cubicBezTo>
                    <a:pt x="f176" y="f233"/>
                    <a:pt x="f234" y="f168"/>
                    <a:pt x="f235" y="f236"/>
                  </a:cubicBezTo>
                  <a:cubicBezTo>
                    <a:pt x="f234" y="f237"/>
                    <a:pt x="f186" y="f238"/>
                    <a:pt x="f220" y="f239"/>
                  </a:cubicBezTo>
                  <a:cubicBezTo>
                    <a:pt x="f240" y="f7"/>
                    <a:pt x="f241" y="f242"/>
                    <a:pt x="f243" y="f244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221"/>
                    <a:pt x="f252" y="f253"/>
                    <a:pt x="f254" y="f205"/>
                  </a:cubicBezTo>
                  <a:cubicBezTo>
                    <a:pt x="f212" y="f214"/>
                    <a:pt x="f18" y="f42"/>
                    <a:pt x="f213" y="f42"/>
                  </a:cubicBezTo>
                  <a:cubicBezTo>
                    <a:pt x="f255" y="f205"/>
                    <a:pt x="f148" y="f256"/>
                    <a:pt x="f182" y="f212"/>
                  </a:cubicBezTo>
                  <a:cubicBezTo>
                    <a:pt x="f113" y="f217"/>
                    <a:pt x="f174" y="f212"/>
                    <a:pt x="f257" y="f216"/>
                  </a:cubicBezTo>
                  <a:cubicBezTo>
                    <a:pt x="f86" y="f258"/>
                    <a:pt x="f81" y="f20"/>
                    <a:pt x="f55" y="f259"/>
                  </a:cubicBezTo>
                  <a:cubicBezTo>
                    <a:pt x="f57" y="f260"/>
                    <a:pt x="f146" y="f261"/>
                    <a:pt x="f149" y="f262"/>
                  </a:cubicBezTo>
                  <a:cubicBezTo>
                    <a:pt x="f8" y="f168"/>
                    <a:pt x="f81" y="f233"/>
                    <a:pt x="f263" y="f35"/>
                  </a:cubicBezTo>
                  <a:cubicBezTo>
                    <a:pt x="f264" y="f236"/>
                    <a:pt x="f50" y="f265"/>
                    <a:pt x="f82" y="f266"/>
                  </a:cubicBezTo>
                  <a:cubicBezTo>
                    <a:pt x="f267" y="f268"/>
                    <a:pt x="f269" y="f35"/>
                    <a:pt x="f127" y="f250"/>
                  </a:cubicBezTo>
                  <a:cubicBezTo>
                    <a:pt x="f270" y="f271"/>
                    <a:pt x="f10" y="f272"/>
                    <a:pt x="f134" y="f207"/>
                  </a:cubicBezTo>
                  <a:cubicBezTo>
                    <a:pt x="f74" y="f212"/>
                    <a:pt x="f70" y="f42"/>
                    <a:pt x="f8" y="f9"/>
                  </a:cubicBezTo>
                  <a:close/>
                </a:path>
              </a:pathLst>
            </a:custGeom>
            <a:solidFill>
              <a:srgbClr val="8976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B257123-8AC0-4EED-B93B-DB61678CE3E5}"/>
                </a:ext>
              </a:extLst>
            </p:cNvPr>
            <p:cNvSpPr/>
            <p:nvPr/>
          </p:nvSpPr>
          <p:spPr>
            <a:xfrm>
              <a:off x="1759470" y="3451576"/>
              <a:ext cx="203197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71"/>
                <a:gd name="f8" fmla="val 8"/>
                <a:gd name="f9" fmla="val 38"/>
                <a:gd name="f10" fmla="val 5"/>
                <a:gd name="f11" fmla="val 65"/>
                <a:gd name="f12" fmla="val 9"/>
                <a:gd name="f13" fmla="val 13"/>
                <a:gd name="f14" fmla="val 88"/>
                <a:gd name="f15" fmla="val 44"/>
                <a:gd name="f16" fmla="val 60"/>
                <a:gd name="f17" fmla="val 25"/>
                <a:gd name="f18" fmla="val 64"/>
                <a:gd name="f19" fmla="val 51"/>
                <a:gd name="f20" fmla="val 1"/>
                <a:gd name="f21" fmla="val 34"/>
                <a:gd name="f22" fmla="val 2"/>
                <a:gd name="f23" fmla="val 21"/>
                <a:gd name="f24" fmla="val 6"/>
                <a:gd name="f25" fmla="+- 0 0 -90"/>
                <a:gd name="f26" fmla="*/ f3 1 92"/>
                <a:gd name="f27" fmla="*/ f4 1 7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92"/>
                <a:gd name="f36" fmla="*/ f32 1 71"/>
                <a:gd name="f37" fmla="*/ 8 f33 1"/>
                <a:gd name="f38" fmla="*/ 0 f32 1"/>
                <a:gd name="f39" fmla="*/ 92 f33 1"/>
                <a:gd name="f40" fmla="*/ 13 f32 1"/>
                <a:gd name="f41" fmla="*/ 25 f33 1"/>
                <a:gd name="f42" fmla="*/ 64 f32 1"/>
                <a:gd name="f43" fmla="*/ 1 f33 1"/>
                <a:gd name="f44" fmla="*/ 34 f32 1"/>
                <a:gd name="f45" fmla="+- f34 0 f1"/>
                <a:gd name="f46" fmla="*/ f37 1 92"/>
                <a:gd name="f47" fmla="*/ f38 1 71"/>
                <a:gd name="f48" fmla="*/ f39 1 92"/>
                <a:gd name="f49" fmla="*/ f40 1 71"/>
                <a:gd name="f50" fmla="*/ f41 1 92"/>
                <a:gd name="f51" fmla="*/ f42 1 71"/>
                <a:gd name="f52" fmla="*/ f43 1 92"/>
                <a:gd name="f53" fmla="*/ f44 1 71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92" h="71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2" y="f16"/>
                    <a:pt x="f5" y="f19"/>
                    <a:pt x="f20" y="f21"/>
                  </a:cubicBezTo>
                  <a:cubicBezTo>
                    <a:pt x="f22" y="f23"/>
                    <a:pt x="f24" y="f12"/>
                    <a:pt x="f8" y="f5"/>
                  </a:cubicBezTo>
                  <a:close/>
                </a:path>
              </a:pathLst>
            </a:custGeom>
            <a:solidFill>
              <a:srgbClr val="8976A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4;p52">
            <a:extLst>
              <a:ext uri="{FF2B5EF4-FFF2-40B4-BE49-F238E27FC236}">
                <a16:creationId xmlns:a16="http://schemas.microsoft.com/office/drawing/2014/main" id="{93C665A2-D989-4491-AE8C-D1F70B407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238" y="488573"/>
            <a:ext cx="7711199" cy="484202"/>
          </a:xfrm>
        </p:spPr>
        <p:txBody>
          <a:bodyPr/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طرح</a:t>
            </a:r>
            <a:endParaRPr lang="es-ES" dirty="0">
              <a:cs typeface="B Nazanin" panose="00000400000000000000" pitchFamily="2" charset="-78"/>
            </a:endParaRPr>
          </a:p>
        </p:txBody>
      </p:sp>
      <p:sp>
        <p:nvSpPr>
          <p:cNvPr id="3" name="Google Shape;1235;p52">
            <a:extLst>
              <a:ext uri="{FF2B5EF4-FFF2-40B4-BE49-F238E27FC236}">
                <a16:creationId xmlns:a16="http://schemas.microsoft.com/office/drawing/2014/main" id="{999788A1-7D39-4A9A-8A69-8A4642A472DC}"/>
              </a:ext>
            </a:extLst>
          </p:cNvPr>
          <p:cNvSpPr/>
          <p:nvPr/>
        </p:nvSpPr>
        <p:spPr>
          <a:xfrm>
            <a:off x="533268" y="1241060"/>
            <a:ext cx="7345795" cy="743096"/>
          </a:xfrm>
          <a:custGeom>
            <a:avLst>
              <a:gd name="f0" fmla="val 5246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kern="0" dirty="0">
                <a:solidFill>
                  <a:srgbClr val="FFFFFF"/>
                </a:solidFill>
                <a:latin typeface="Fredoka One"/>
                <a:ea typeface="Fredoka One"/>
                <a:cs typeface="B Nazanin" panose="00000400000000000000" pitchFamily="2" charset="-78"/>
              </a:rPr>
              <a:t>داستان روز کودک</a:t>
            </a:r>
            <a:endParaRPr lang="es-ES" sz="1600" b="0" i="0" u="none" strike="noStrike" kern="0" cap="none" spc="0" baseline="0" dirty="0">
              <a:solidFill>
                <a:srgbClr val="FFFFFF"/>
              </a:solidFill>
              <a:uFillTx/>
              <a:latin typeface="Fredoka One"/>
              <a:ea typeface="Fredoka One"/>
              <a:cs typeface="B Nazanin" panose="00000400000000000000" pitchFamily="2" charset="-78"/>
            </a:endParaRPr>
          </a:p>
        </p:txBody>
      </p:sp>
      <p:sp>
        <p:nvSpPr>
          <p:cNvPr id="4" name="Google Shape;1236;p52">
            <a:extLst>
              <a:ext uri="{FF2B5EF4-FFF2-40B4-BE49-F238E27FC236}">
                <a16:creationId xmlns:a16="http://schemas.microsoft.com/office/drawing/2014/main" id="{A879B049-A4A4-4814-B92A-0709A372D943}"/>
              </a:ext>
            </a:extLst>
          </p:cNvPr>
          <p:cNvSpPr/>
          <p:nvPr/>
        </p:nvSpPr>
        <p:spPr>
          <a:xfrm flipH="1">
            <a:off x="5598340" y="2524155"/>
            <a:ext cx="2347502" cy="669596"/>
          </a:xfrm>
          <a:custGeom>
            <a:avLst>
              <a:gd name="f0" fmla="val 592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413554"/>
                </a:solidFill>
                <a:latin typeface="Raleway"/>
                <a:ea typeface="Raleway"/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s-ES" sz="1400" kern="0" dirty="0">
              <a:solidFill>
                <a:srgbClr val="413554"/>
              </a:solidFill>
              <a:latin typeface="Raleway"/>
              <a:ea typeface="Raleway"/>
              <a:cs typeface="B Nazanin" panose="00000400000000000000" pitchFamily="2" charset="-78"/>
            </a:endParaRPr>
          </a:p>
        </p:txBody>
      </p:sp>
      <p:sp>
        <p:nvSpPr>
          <p:cNvPr id="5" name="Google Shape;1237;p52">
            <a:extLst>
              <a:ext uri="{FF2B5EF4-FFF2-40B4-BE49-F238E27FC236}">
                <a16:creationId xmlns:a16="http://schemas.microsoft.com/office/drawing/2014/main" id="{B089BDC3-BF40-446B-A425-ABDF695C763F}"/>
              </a:ext>
            </a:extLst>
          </p:cNvPr>
          <p:cNvSpPr/>
          <p:nvPr/>
        </p:nvSpPr>
        <p:spPr>
          <a:xfrm flipH="1">
            <a:off x="3032443" y="2524155"/>
            <a:ext cx="2347502" cy="669596"/>
          </a:xfrm>
          <a:custGeom>
            <a:avLst>
              <a:gd name="f0" fmla="val 486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413554"/>
                </a:solidFill>
                <a:latin typeface="Raleway"/>
                <a:ea typeface="Raleway"/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s-ES" sz="1400" b="0" i="0" u="none" strike="noStrike" kern="0" cap="none" spc="0" baseline="0" dirty="0">
              <a:solidFill>
                <a:srgbClr val="413554"/>
              </a:solidFill>
              <a:uFillTx/>
              <a:latin typeface="Raleway"/>
              <a:ea typeface="Raleway"/>
              <a:cs typeface="B Nazanin" panose="00000400000000000000" pitchFamily="2" charset="-78"/>
            </a:endParaRPr>
          </a:p>
        </p:txBody>
      </p:sp>
      <p:sp>
        <p:nvSpPr>
          <p:cNvPr id="6" name="Google Shape;1238;p52">
            <a:extLst>
              <a:ext uri="{FF2B5EF4-FFF2-40B4-BE49-F238E27FC236}">
                <a16:creationId xmlns:a16="http://schemas.microsoft.com/office/drawing/2014/main" id="{689CBE85-2479-43E8-B3FC-E6A16DDD02C5}"/>
              </a:ext>
            </a:extLst>
          </p:cNvPr>
          <p:cNvSpPr/>
          <p:nvPr/>
        </p:nvSpPr>
        <p:spPr>
          <a:xfrm flipH="1">
            <a:off x="466545" y="2524155"/>
            <a:ext cx="2347502" cy="669596"/>
          </a:xfrm>
          <a:custGeom>
            <a:avLst>
              <a:gd name="f0" fmla="val 63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413554"/>
                </a:solidFill>
                <a:latin typeface="Raleway"/>
                <a:ea typeface="Raleway"/>
                <a:cs typeface="B Nazanin" panose="00000400000000000000" pitchFamily="2" charset="-78"/>
              </a:rPr>
              <a:t>قالب پاورپوینت کودکانه قابل ویرایش می باشد</a:t>
            </a:r>
            <a:endParaRPr lang="es-ES" sz="1400" b="0" i="0" u="none" strike="noStrike" kern="0" cap="none" spc="0" baseline="0" dirty="0">
              <a:solidFill>
                <a:srgbClr val="413554"/>
              </a:solidFill>
              <a:uFillTx/>
              <a:latin typeface="Raleway"/>
              <a:ea typeface="Raleway"/>
              <a:cs typeface="B Nazanin" panose="00000400000000000000" pitchFamily="2" charset="-78"/>
            </a:endParaRPr>
          </a:p>
        </p:txBody>
      </p:sp>
      <p:cxnSp>
        <p:nvCxnSpPr>
          <p:cNvPr id="7" name="Google Shape;1239;p52">
            <a:extLst>
              <a:ext uri="{FF2B5EF4-FFF2-40B4-BE49-F238E27FC236}">
                <a16:creationId xmlns:a16="http://schemas.microsoft.com/office/drawing/2014/main" id="{5223440D-8D71-4907-8E37-452B13295E7F}"/>
              </a:ext>
            </a:extLst>
          </p:cNvPr>
          <p:cNvCxnSpPr/>
          <p:nvPr/>
        </p:nvCxnSpPr>
        <p:spPr>
          <a:xfrm>
            <a:off x="6772137" y="1984147"/>
            <a:ext cx="0" cy="540008"/>
          </a:xfrm>
          <a:prstGeom prst="straightConnector1">
            <a:avLst/>
          </a:prstGeom>
          <a:noFill/>
          <a:ln w="19046" cap="flat">
            <a:solidFill>
              <a:srgbClr val="413554"/>
            </a:solidFill>
            <a:prstDash val="solid"/>
            <a:round/>
          </a:ln>
        </p:spPr>
      </p:cxnSp>
      <p:cxnSp>
        <p:nvCxnSpPr>
          <p:cNvPr id="8" name="Google Shape;1240;p52">
            <a:extLst>
              <a:ext uri="{FF2B5EF4-FFF2-40B4-BE49-F238E27FC236}">
                <a16:creationId xmlns:a16="http://schemas.microsoft.com/office/drawing/2014/main" id="{EBEA87B4-CF67-478B-BF77-5E1E13EF22B4}"/>
              </a:ext>
            </a:extLst>
          </p:cNvPr>
          <p:cNvCxnSpPr/>
          <p:nvPr/>
        </p:nvCxnSpPr>
        <p:spPr>
          <a:xfrm>
            <a:off x="4206240" y="1984147"/>
            <a:ext cx="0" cy="540008"/>
          </a:xfrm>
          <a:prstGeom prst="straightConnector1">
            <a:avLst/>
          </a:prstGeom>
          <a:noFill/>
          <a:ln w="19046" cap="flat">
            <a:solidFill>
              <a:srgbClr val="413554"/>
            </a:solidFill>
            <a:prstDash val="solid"/>
            <a:round/>
          </a:ln>
        </p:spPr>
      </p:cxnSp>
      <p:cxnSp>
        <p:nvCxnSpPr>
          <p:cNvPr id="9" name="Google Shape;1241;p52">
            <a:extLst>
              <a:ext uri="{FF2B5EF4-FFF2-40B4-BE49-F238E27FC236}">
                <a16:creationId xmlns:a16="http://schemas.microsoft.com/office/drawing/2014/main" id="{62816FB1-3425-41EE-90A3-C560E3D690A1}"/>
              </a:ext>
            </a:extLst>
          </p:cNvPr>
          <p:cNvCxnSpPr/>
          <p:nvPr/>
        </p:nvCxnSpPr>
        <p:spPr>
          <a:xfrm>
            <a:off x="1640342" y="1984147"/>
            <a:ext cx="0" cy="540008"/>
          </a:xfrm>
          <a:prstGeom prst="straightConnector1">
            <a:avLst/>
          </a:prstGeom>
          <a:noFill/>
          <a:ln w="19046" cap="flat">
            <a:solidFill>
              <a:srgbClr val="413554"/>
            </a:solidFill>
            <a:prstDash val="solid"/>
            <a:round/>
          </a:ln>
        </p:spPr>
      </p:cxnSp>
      <p:cxnSp>
        <p:nvCxnSpPr>
          <p:cNvPr id="10" name="Google Shape;1242;p52">
            <a:extLst>
              <a:ext uri="{FF2B5EF4-FFF2-40B4-BE49-F238E27FC236}">
                <a16:creationId xmlns:a16="http://schemas.microsoft.com/office/drawing/2014/main" id="{21B04FC6-F541-463D-9631-BBC358F94DFE}"/>
              </a:ext>
            </a:extLst>
          </p:cNvPr>
          <p:cNvCxnSpPr>
            <a:stCxn id="4" idx="2"/>
            <a:endCxn id="14" idx="0"/>
          </p:cNvCxnSpPr>
          <p:nvPr/>
        </p:nvCxnSpPr>
        <p:spPr>
          <a:xfrm flipH="1">
            <a:off x="6772082" y="3193751"/>
            <a:ext cx="9" cy="695247"/>
          </a:xfrm>
          <a:prstGeom prst="straightConnector1">
            <a:avLst/>
          </a:prstGeom>
          <a:noFill/>
          <a:ln w="19046" cap="flat">
            <a:solidFill>
              <a:srgbClr val="413554"/>
            </a:solidFill>
            <a:prstDash val="solid"/>
            <a:round/>
            <a:tailEnd type="arrow"/>
          </a:ln>
        </p:spPr>
      </p:cxnSp>
      <p:cxnSp>
        <p:nvCxnSpPr>
          <p:cNvPr id="11" name="Google Shape;1244;p52">
            <a:extLst>
              <a:ext uri="{FF2B5EF4-FFF2-40B4-BE49-F238E27FC236}">
                <a16:creationId xmlns:a16="http://schemas.microsoft.com/office/drawing/2014/main" id="{C88D8754-E751-413E-A4E8-F18FA69FC0EC}"/>
              </a:ext>
            </a:extLst>
          </p:cNvPr>
          <p:cNvCxnSpPr>
            <a:stCxn id="5" idx="2"/>
            <a:endCxn id="13" idx="0"/>
          </p:cNvCxnSpPr>
          <p:nvPr/>
        </p:nvCxnSpPr>
        <p:spPr>
          <a:xfrm rot="5400000">
            <a:off x="3217097" y="2899900"/>
            <a:ext cx="695247" cy="1282949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413554"/>
            </a:solidFill>
            <a:prstDash val="solid"/>
            <a:round/>
            <a:tailEnd type="arrow"/>
          </a:ln>
        </p:spPr>
      </p:cxnSp>
      <p:cxnSp>
        <p:nvCxnSpPr>
          <p:cNvPr id="12" name="Google Shape;1246;p52">
            <a:extLst>
              <a:ext uri="{FF2B5EF4-FFF2-40B4-BE49-F238E27FC236}">
                <a16:creationId xmlns:a16="http://schemas.microsoft.com/office/drawing/2014/main" id="{2B0C3741-F4A0-48A3-9153-B77929D807F5}"/>
              </a:ext>
            </a:extLst>
          </p:cNvPr>
          <p:cNvCxnSpPr>
            <a:stCxn id="6" idx="2"/>
            <a:endCxn id="13" idx="0"/>
          </p:cNvCxnSpPr>
          <p:nvPr/>
        </p:nvCxnSpPr>
        <p:spPr>
          <a:xfrm rot="16200000" flipH="1">
            <a:off x="1934147" y="2899899"/>
            <a:ext cx="695247" cy="1282949"/>
          </a:xfrm>
          <a:prstGeom prst="bentConnector3">
            <a:avLst>
              <a:gd name="adj1" fmla="val 50000"/>
            </a:avLst>
          </a:prstGeom>
          <a:noFill/>
          <a:ln w="19046" cap="flat">
            <a:solidFill>
              <a:srgbClr val="413554"/>
            </a:solidFill>
            <a:prstDash val="solid"/>
            <a:round/>
            <a:tailEnd type="arrow"/>
          </a:ln>
        </p:spPr>
      </p:cxnSp>
      <p:sp>
        <p:nvSpPr>
          <p:cNvPr id="13" name="Google Shape;1245;p52">
            <a:extLst>
              <a:ext uri="{FF2B5EF4-FFF2-40B4-BE49-F238E27FC236}">
                <a16:creationId xmlns:a16="http://schemas.microsoft.com/office/drawing/2014/main" id="{BEC03EB5-28C8-41DB-9704-00C669DFCB6A}"/>
              </a:ext>
            </a:extLst>
          </p:cNvPr>
          <p:cNvSpPr/>
          <p:nvPr/>
        </p:nvSpPr>
        <p:spPr>
          <a:xfrm flipH="1">
            <a:off x="1749494" y="3888998"/>
            <a:ext cx="2347502" cy="592202"/>
          </a:xfrm>
          <a:custGeom>
            <a:avLst>
              <a:gd name="f0" fmla="val 450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FFFFFF"/>
                </a:solidFill>
                <a:latin typeface="Raleway"/>
                <a:ea typeface="Raleway"/>
                <a:cs typeface="B Nazanin" panose="00000400000000000000" pitchFamily="2" charset="-78"/>
              </a:rPr>
              <a:t>بحث و جدل </a:t>
            </a:r>
            <a:r>
              <a:rPr lang="es-ES" sz="1400" b="0" i="0" u="none" strike="noStrike" kern="0" cap="none" spc="0" baseline="0" dirty="0">
                <a:solidFill>
                  <a:srgbClr val="FFFFFF"/>
                </a:solidFill>
                <a:uFillTx/>
                <a:latin typeface="Raleway"/>
                <a:ea typeface="Raleway"/>
                <a:cs typeface="B Nazanin" panose="00000400000000000000" pitchFamily="2" charset="-78"/>
              </a:rPr>
              <a:t> 1</a:t>
            </a:r>
          </a:p>
        </p:txBody>
      </p:sp>
      <p:sp>
        <p:nvSpPr>
          <p:cNvPr id="14" name="Google Shape;1243;p52">
            <a:extLst>
              <a:ext uri="{FF2B5EF4-FFF2-40B4-BE49-F238E27FC236}">
                <a16:creationId xmlns:a16="http://schemas.microsoft.com/office/drawing/2014/main" id="{6CF927B9-741E-4497-A42A-54EA0BE9636C}"/>
              </a:ext>
            </a:extLst>
          </p:cNvPr>
          <p:cNvSpPr/>
          <p:nvPr/>
        </p:nvSpPr>
        <p:spPr>
          <a:xfrm flipH="1">
            <a:off x="5598331" y="3888998"/>
            <a:ext cx="2347502" cy="592202"/>
          </a:xfrm>
          <a:custGeom>
            <a:avLst>
              <a:gd name="f0" fmla="val 489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kern="0" dirty="0">
                <a:solidFill>
                  <a:srgbClr val="FFFFFF"/>
                </a:solidFill>
                <a:latin typeface="Raleway"/>
                <a:ea typeface="Raleway"/>
                <a:cs typeface="B Nazanin" panose="00000400000000000000" pitchFamily="2" charset="-78"/>
              </a:rPr>
              <a:t>بحث و جدل </a:t>
            </a:r>
            <a:r>
              <a:rPr lang="es-ES" sz="1400" b="0" i="0" u="none" strike="noStrike" kern="0" cap="none" spc="0" baseline="0" dirty="0">
                <a:solidFill>
                  <a:srgbClr val="FFFFFF"/>
                </a:solidFill>
                <a:uFillTx/>
                <a:latin typeface="Raleway"/>
                <a:ea typeface="Raleway"/>
                <a:cs typeface="B Nazanin" panose="00000400000000000000" pitchFamily="2" charset="-78"/>
              </a:rPr>
              <a:t> 2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09231A70-E18B-EEEA-47E3-DE9D2A3D5E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62863" y="3740152"/>
            <a:ext cx="1166813" cy="1131888"/>
            <a:chOff x="4827" y="2356"/>
            <a:chExt cx="735" cy="71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8AE568F-1100-BFB0-F2D3-06EC107BF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" y="2701"/>
              <a:ext cx="144" cy="329"/>
            </a:xfrm>
            <a:custGeom>
              <a:avLst/>
              <a:gdLst>
                <a:gd name="T0" fmla="*/ 62 w 129"/>
                <a:gd name="T1" fmla="*/ 293 h 294"/>
                <a:gd name="T2" fmla="*/ 20 w 129"/>
                <a:gd name="T3" fmla="*/ 293 h 294"/>
                <a:gd name="T4" fmla="*/ 0 w 129"/>
                <a:gd name="T5" fmla="*/ 275 h 294"/>
                <a:gd name="T6" fmla="*/ 20 w 129"/>
                <a:gd name="T7" fmla="*/ 99 h 294"/>
                <a:gd name="T8" fmla="*/ 28 w 129"/>
                <a:gd name="T9" fmla="*/ 36 h 294"/>
                <a:gd name="T10" fmla="*/ 24 w 129"/>
                <a:gd name="T11" fmla="*/ 20 h 294"/>
                <a:gd name="T12" fmla="*/ 18 w 129"/>
                <a:gd name="T13" fmla="*/ 5 h 294"/>
                <a:gd name="T14" fmla="*/ 32 w 129"/>
                <a:gd name="T15" fmla="*/ 1 h 294"/>
                <a:gd name="T16" fmla="*/ 98 w 129"/>
                <a:gd name="T17" fmla="*/ 1 h 294"/>
                <a:gd name="T18" fmla="*/ 109 w 129"/>
                <a:gd name="T19" fmla="*/ 14 h 294"/>
                <a:gd name="T20" fmla="*/ 103 w 129"/>
                <a:gd name="T21" fmla="*/ 82 h 294"/>
                <a:gd name="T22" fmla="*/ 127 w 129"/>
                <a:gd name="T23" fmla="*/ 265 h 294"/>
                <a:gd name="T24" fmla="*/ 100 w 129"/>
                <a:gd name="T25" fmla="*/ 293 h 294"/>
                <a:gd name="T26" fmla="*/ 62 w 129"/>
                <a:gd name="T27" fmla="*/ 29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94">
                  <a:moveTo>
                    <a:pt x="62" y="293"/>
                  </a:moveTo>
                  <a:cubicBezTo>
                    <a:pt x="48" y="293"/>
                    <a:pt x="34" y="293"/>
                    <a:pt x="20" y="293"/>
                  </a:cubicBezTo>
                  <a:cubicBezTo>
                    <a:pt x="7" y="294"/>
                    <a:pt x="0" y="288"/>
                    <a:pt x="0" y="275"/>
                  </a:cubicBezTo>
                  <a:cubicBezTo>
                    <a:pt x="0" y="215"/>
                    <a:pt x="0" y="156"/>
                    <a:pt x="20" y="99"/>
                  </a:cubicBezTo>
                  <a:cubicBezTo>
                    <a:pt x="26" y="79"/>
                    <a:pt x="26" y="57"/>
                    <a:pt x="28" y="36"/>
                  </a:cubicBezTo>
                  <a:cubicBezTo>
                    <a:pt x="29" y="31"/>
                    <a:pt x="25" y="25"/>
                    <a:pt x="24" y="20"/>
                  </a:cubicBezTo>
                  <a:cubicBezTo>
                    <a:pt x="22" y="15"/>
                    <a:pt x="20" y="10"/>
                    <a:pt x="18" y="5"/>
                  </a:cubicBezTo>
                  <a:cubicBezTo>
                    <a:pt x="23" y="3"/>
                    <a:pt x="28" y="1"/>
                    <a:pt x="32" y="1"/>
                  </a:cubicBezTo>
                  <a:cubicBezTo>
                    <a:pt x="54" y="0"/>
                    <a:pt x="76" y="1"/>
                    <a:pt x="98" y="1"/>
                  </a:cubicBezTo>
                  <a:cubicBezTo>
                    <a:pt x="108" y="1"/>
                    <a:pt x="116" y="6"/>
                    <a:pt x="109" y="14"/>
                  </a:cubicBezTo>
                  <a:cubicBezTo>
                    <a:pt x="90" y="36"/>
                    <a:pt x="96" y="61"/>
                    <a:pt x="103" y="82"/>
                  </a:cubicBezTo>
                  <a:cubicBezTo>
                    <a:pt x="123" y="142"/>
                    <a:pt x="129" y="203"/>
                    <a:pt x="127" y="265"/>
                  </a:cubicBezTo>
                  <a:cubicBezTo>
                    <a:pt x="127" y="291"/>
                    <a:pt x="125" y="293"/>
                    <a:pt x="100" y="293"/>
                  </a:cubicBezTo>
                  <a:cubicBezTo>
                    <a:pt x="88" y="293"/>
                    <a:pt x="75" y="293"/>
                    <a:pt x="62" y="293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C5CB8D-9E06-74F8-6E95-60091C2B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" y="2701"/>
              <a:ext cx="144" cy="329"/>
            </a:xfrm>
            <a:custGeom>
              <a:avLst/>
              <a:gdLst>
                <a:gd name="T0" fmla="*/ 64 w 129"/>
                <a:gd name="T1" fmla="*/ 293 h 294"/>
                <a:gd name="T2" fmla="*/ 20 w 129"/>
                <a:gd name="T3" fmla="*/ 293 h 294"/>
                <a:gd name="T4" fmla="*/ 1 w 129"/>
                <a:gd name="T5" fmla="*/ 276 h 294"/>
                <a:gd name="T6" fmla="*/ 18 w 129"/>
                <a:gd name="T7" fmla="*/ 106 h 294"/>
                <a:gd name="T8" fmla="*/ 29 w 129"/>
                <a:gd name="T9" fmla="*/ 34 h 294"/>
                <a:gd name="T10" fmla="*/ 25 w 129"/>
                <a:gd name="T11" fmla="*/ 21 h 294"/>
                <a:gd name="T12" fmla="*/ 18 w 129"/>
                <a:gd name="T13" fmla="*/ 6 h 294"/>
                <a:gd name="T14" fmla="*/ 35 w 129"/>
                <a:gd name="T15" fmla="*/ 1 h 294"/>
                <a:gd name="T16" fmla="*/ 99 w 129"/>
                <a:gd name="T17" fmla="*/ 1 h 294"/>
                <a:gd name="T18" fmla="*/ 110 w 129"/>
                <a:gd name="T19" fmla="*/ 13 h 294"/>
                <a:gd name="T20" fmla="*/ 105 w 129"/>
                <a:gd name="T21" fmla="*/ 89 h 294"/>
                <a:gd name="T22" fmla="*/ 128 w 129"/>
                <a:gd name="T23" fmla="*/ 266 h 294"/>
                <a:gd name="T24" fmla="*/ 100 w 129"/>
                <a:gd name="T25" fmla="*/ 293 h 294"/>
                <a:gd name="T26" fmla="*/ 64 w 129"/>
                <a:gd name="T27" fmla="*/ 29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94">
                  <a:moveTo>
                    <a:pt x="64" y="293"/>
                  </a:moveTo>
                  <a:cubicBezTo>
                    <a:pt x="49" y="293"/>
                    <a:pt x="35" y="293"/>
                    <a:pt x="20" y="293"/>
                  </a:cubicBezTo>
                  <a:cubicBezTo>
                    <a:pt x="8" y="294"/>
                    <a:pt x="1" y="288"/>
                    <a:pt x="1" y="276"/>
                  </a:cubicBezTo>
                  <a:cubicBezTo>
                    <a:pt x="0" y="218"/>
                    <a:pt x="1" y="162"/>
                    <a:pt x="18" y="106"/>
                  </a:cubicBezTo>
                  <a:cubicBezTo>
                    <a:pt x="25" y="83"/>
                    <a:pt x="26" y="58"/>
                    <a:pt x="29" y="34"/>
                  </a:cubicBezTo>
                  <a:cubicBezTo>
                    <a:pt x="29" y="30"/>
                    <a:pt x="27" y="25"/>
                    <a:pt x="25" y="21"/>
                  </a:cubicBezTo>
                  <a:cubicBezTo>
                    <a:pt x="23" y="16"/>
                    <a:pt x="20" y="11"/>
                    <a:pt x="18" y="6"/>
                  </a:cubicBezTo>
                  <a:cubicBezTo>
                    <a:pt x="24" y="4"/>
                    <a:pt x="29" y="1"/>
                    <a:pt x="35" y="1"/>
                  </a:cubicBezTo>
                  <a:cubicBezTo>
                    <a:pt x="57" y="0"/>
                    <a:pt x="78" y="0"/>
                    <a:pt x="99" y="1"/>
                  </a:cubicBezTo>
                  <a:cubicBezTo>
                    <a:pt x="103" y="1"/>
                    <a:pt x="111" y="13"/>
                    <a:pt x="110" y="13"/>
                  </a:cubicBezTo>
                  <a:cubicBezTo>
                    <a:pt x="89" y="38"/>
                    <a:pt x="97" y="65"/>
                    <a:pt x="105" y="89"/>
                  </a:cubicBezTo>
                  <a:cubicBezTo>
                    <a:pt x="125" y="147"/>
                    <a:pt x="129" y="206"/>
                    <a:pt x="128" y="266"/>
                  </a:cubicBezTo>
                  <a:cubicBezTo>
                    <a:pt x="127" y="291"/>
                    <a:pt x="125" y="293"/>
                    <a:pt x="100" y="293"/>
                  </a:cubicBezTo>
                  <a:cubicBezTo>
                    <a:pt x="88" y="293"/>
                    <a:pt x="76" y="293"/>
                    <a:pt x="64" y="293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089400A-5C87-A643-C200-28261AB57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2701"/>
              <a:ext cx="144" cy="329"/>
            </a:xfrm>
            <a:custGeom>
              <a:avLst/>
              <a:gdLst>
                <a:gd name="T0" fmla="*/ 128 w 129"/>
                <a:gd name="T1" fmla="*/ 223 h 294"/>
                <a:gd name="T2" fmla="*/ 128 w 129"/>
                <a:gd name="T3" fmla="*/ 273 h 294"/>
                <a:gd name="T4" fmla="*/ 107 w 129"/>
                <a:gd name="T5" fmla="*/ 293 h 294"/>
                <a:gd name="T6" fmla="*/ 21 w 129"/>
                <a:gd name="T7" fmla="*/ 293 h 294"/>
                <a:gd name="T8" fmla="*/ 1 w 129"/>
                <a:gd name="T9" fmla="*/ 273 h 294"/>
                <a:gd name="T10" fmla="*/ 22 w 129"/>
                <a:gd name="T11" fmla="*/ 94 h 294"/>
                <a:gd name="T12" fmla="*/ 29 w 129"/>
                <a:gd name="T13" fmla="*/ 39 h 294"/>
                <a:gd name="T14" fmla="*/ 27 w 129"/>
                <a:gd name="T15" fmla="*/ 25 h 294"/>
                <a:gd name="T16" fmla="*/ 45 w 129"/>
                <a:gd name="T17" fmla="*/ 1 h 294"/>
                <a:gd name="T18" fmla="*/ 101 w 129"/>
                <a:gd name="T19" fmla="*/ 1 h 294"/>
                <a:gd name="T20" fmla="*/ 109 w 129"/>
                <a:gd name="T21" fmla="*/ 14 h 294"/>
                <a:gd name="T22" fmla="*/ 100 w 129"/>
                <a:gd name="T23" fmla="*/ 66 h 294"/>
                <a:gd name="T24" fmla="*/ 121 w 129"/>
                <a:gd name="T25" fmla="*/ 149 h 294"/>
                <a:gd name="T26" fmla="*/ 129 w 129"/>
                <a:gd name="T27" fmla="*/ 223 h 294"/>
                <a:gd name="T28" fmla="*/ 128 w 129"/>
                <a:gd name="T29" fmla="*/ 22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294">
                  <a:moveTo>
                    <a:pt x="128" y="223"/>
                  </a:moveTo>
                  <a:cubicBezTo>
                    <a:pt x="128" y="240"/>
                    <a:pt x="128" y="256"/>
                    <a:pt x="128" y="273"/>
                  </a:cubicBezTo>
                  <a:cubicBezTo>
                    <a:pt x="127" y="286"/>
                    <a:pt x="122" y="294"/>
                    <a:pt x="107" y="293"/>
                  </a:cubicBezTo>
                  <a:cubicBezTo>
                    <a:pt x="79" y="293"/>
                    <a:pt x="50" y="293"/>
                    <a:pt x="21" y="293"/>
                  </a:cubicBezTo>
                  <a:cubicBezTo>
                    <a:pt x="7" y="294"/>
                    <a:pt x="1" y="287"/>
                    <a:pt x="1" y="273"/>
                  </a:cubicBezTo>
                  <a:cubicBezTo>
                    <a:pt x="0" y="212"/>
                    <a:pt x="1" y="152"/>
                    <a:pt x="22" y="94"/>
                  </a:cubicBezTo>
                  <a:cubicBezTo>
                    <a:pt x="28" y="77"/>
                    <a:pt x="27" y="57"/>
                    <a:pt x="29" y="39"/>
                  </a:cubicBezTo>
                  <a:cubicBezTo>
                    <a:pt x="30" y="34"/>
                    <a:pt x="29" y="29"/>
                    <a:pt x="27" y="25"/>
                  </a:cubicBezTo>
                  <a:cubicBezTo>
                    <a:pt x="17" y="1"/>
                    <a:pt x="17" y="1"/>
                    <a:pt x="45" y="1"/>
                  </a:cubicBezTo>
                  <a:cubicBezTo>
                    <a:pt x="63" y="1"/>
                    <a:pt x="82" y="0"/>
                    <a:pt x="101" y="1"/>
                  </a:cubicBezTo>
                  <a:cubicBezTo>
                    <a:pt x="104" y="1"/>
                    <a:pt x="110" y="13"/>
                    <a:pt x="109" y="14"/>
                  </a:cubicBezTo>
                  <a:cubicBezTo>
                    <a:pt x="94" y="29"/>
                    <a:pt x="96" y="48"/>
                    <a:pt x="100" y="66"/>
                  </a:cubicBezTo>
                  <a:cubicBezTo>
                    <a:pt x="106" y="94"/>
                    <a:pt x="115" y="121"/>
                    <a:pt x="121" y="149"/>
                  </a:cubicBezTo>
                  <a:cubicBezTo>
                    <a:pt x="125" y="174"/>
                    <a:pt x="126" y="198"/>
                    <a:pt x="129" y="223"/>
                  </a:cubicBezTo>
                  <a:cubicBezTo>
                    <a:pt x="128" y="223"/>
                    <a:pt x="128" y="223"/>
                    <a:pt x="128" y="223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0562BF7-E836-D96F-8637-7CC101DFD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364"/>
              <a:ext cx="145" cy="325"/>
            </a:xfrm>
            <a:custGeom>
              <a:avLst/>
              <a:gdLst>
                <a:gd name="T0" fmla="*/ 17 w 129"/>
                <a:gd name="T1" fmla="*/ 0 h 290"/>
                <a:gd name="T2" fmla="*/ 116 w 129"/>
                <a:gd name="T3" fmla="*/ 0 h 290"/>
                <a:gd name="T4" fmla="*/ 107 w 129"/>
                <a:gd name="T5" fmla="*/ 91 h 290"/>
                <a:gd name="T6" fmla="*/ 128 w 129"/>
                <a:gd name="T7" fmla="*/ 268 h 290"/>
                <a:gd name="T8" fmla="*/ 106 w 129"/>
                <a:gd name="T9" fmla="*/ 290 h 290"/>
                <a:gd name="T10" fmla="*/ 22 w 129"/>
                <a:gd name="T11" fmla="*/ 290 h 290"/>
                <a:gd name="T12" fmla="*/ 1 w 129"/>
                <a:gd name="T13" fmla="*/ 270 h 290"/>
                <a:gd name="T14" fmla="*/ 22 w 129"/>
                <a:gd name="T15" fmla="*/ 95 h 290"/>
                <a:gd name="T16" fmla="*/ 30 w 129"/>
                <a:gd name="T17" fmla="*/ 36 h 290"/>
                <a:gd name="T18" fmla="*/ 17 w 129"/>
                <a:gd name="T1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90">
                  <a:moveTo>
                    <a:pt x="17" y="0"/>
                  </a:moveTo>
                  <a:cubicBezTo>
                    <a:pt x="50" y="0"/>
                    <a:pt x="80" y="0"/>
                    <a:pt x="116" y="0"/>
                  </a:cubicBezTo>
                  <a:cubicBezTo>
                    <a:pt x="85" y="31"/>
                    <a:pt x="98" y="63"/>
                    <a:pt x="107" y="91"/>
                  </a:cubicBezTo>
                  <a:cubicBezTo>
                    <a:pt x="127" y="149"/>
                    <a:pt x="129" y="209"/>
                    <a:pt x="128" y="268"/>
                  </a:cubicBezTo>
                  <a:cubicBezTo>
                    <a:pt x="128" y="283"/>
                    <a:pt x="122" y="290"/>
                    <a:pt x="106" y="290"/>
                  </a:cubicBezTo>
                  <a:cubicBezTo>
                    <a:pt x="78" y="289"/>
                    <a:pt x="50" y="289"/>
                    <a:pt x="22" y="290"/>
                  </a:cubicBezTo>
                  <a:cubicBezTo>
                    <a:pt x="8" y="290"/>
                    <a:pt x="1" y="285"/>
                    <a:pt x="1" y="270"/>
                  </a:cubicBezTo>
                  <a:cubicBezTo>
                    <a:pt x="1" y="211"/>
                    <a:pt x="0" y="152"/>
                    <a:pt x="22" y="95"/>
                  </a:cubicBezTo>
                  <a:cubicBezTo>
                    <a:pt x="29" y="77"/>
                    <a:pt x="30" y="56"/>
                    <a:pt x="30" y="36"/>
                  </a:cubicBezTo>
                  <a:cubicBezTo>
                    <a:pt x="30" y="25"/>
                    <a:pt x="22" y="13"/>
                    <a:pt x="17" y="0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4424B47-BAA0-1CBC-BD74-B8028F5D7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356"/>
              <a:ext cx="144" cy="333"/>
            </a:xfrm>
            <a:custGeom>
              <a:avLst/>
              <a:gdLst>
                <a:gd name="T0" fmla="*/ 110 w 128"/>
                <a:gd name="T1" fmla="*/ 12 h 298"/>
                <a:gd name="T2" fmla="*/ 109 w 128"/>
                <a:gd name="T3" fmla="*/ 108 h 298"/>
                <a:gd name="T4" fmla="*/ 127 w 128"/>
                <a:gd name="T5" fmla="*/ 280 h 298"/>
                <a:gd name="T6" fmla="*/ 108 w 128"/>
                <a:gd name="T7" fmla="*/ 298 h 298"/>
                <a:gd name="T8" fmla="*/ 20 w 128"/>
                <a:gd name="T9" fmla="*/ 298 h 298"/>
                <a:gd name="T10" fmla="*/ 1 w 128"/>
                <a:gd name="T11" fmla="*/ 278 h 298"/>
                <a:gd name="T12" fmla="*/ 20 w 128"/>
                <a:gd name="T13" fmla="*/ 105 h 298"/>
                <a:gd name="T14" fmla="*/ 31 w 128"/>
                <a:gd name="T15" fmla="*/ 52 h 298"/>
                <a:gd name="T16" fmla="*/ 22 w 128"/>
                <a:gd name="T17" fmla="*/ 10 h 298"/>
                <a:gd name="T18" fmla="*/ 110 w 128"/>
                <a:gd name="T19" fmla="*/ 1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98">
                  <a:moveTo>
                    <a:pt x="110" y="12"/>
                  </a:moveTo>
                  <a:cubicBezTo>
                    <a:pt x="86" y="44"/>
                    <a:pt x="99" y="77"/>
                    <a:pt x="109" y="108"/>
                  </a:cubicBezTo>
                  <a:cubicBezTo>
                    <a:pt x="128" y="165"/>
                    <a:pt x="128" y="222"/>
                    <a:pt x="127" y="280"/>
                  </a:cubicBezTo>
                  <a:cubicBezTo>
                    <a:pt x="127" y="292"/>
                    <a:pt x="121" y="298"/>
                    <a:pt x="108" y="298"/>
                  </a:cubicBezTo>
                  <a:cubicBezTo>
                    <a:pt x="79" y="297"/>
                    <a:pt x="49" y="297"/>
                    <a:pt x="20" y="298"/>
                  </a:cubicBezTo>
                  <a:cubicBezTo>
                    <a:pt x="6" y="298"/>
                    <a:pt x="1" y="291"/>
                    <a:pt x="1" y="278"/>
                  </a:cubicBezTo>
                  <a:cubicBezTo>
                    <a:pt x="0" y="220"/>
                    <a:pt x="1" y="161"/>
                    <a:pt x="20" y="105"/>
                  </a:cubicBezTo>
                  <a:cubicBezTo>
                    <a:pt x="26" y="88"/>
                    <a:pt x="30" y="70"/>
                    <a:pt x="31" y="52"/>
                  </a:cubicBezTo>
                  <a:cubicBezTo>
                    <a:pt x="32" y="40"/>
                    <a:pt x="26" y="27"/>
                    <a:pt x="22" y="10"/>
                  </a:cubicBezTo>
                  <a:cubicBezTo>
                    <a:pt x="28" y="2"/>
                    <a:pt x="90" y="0"/>
                    <a:pt x="110" y="12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CDDE7976-9DCC-60C8-EE0C-FC14CDDFB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2906"/>
              <a:ext cx="162" cy="163"/>
            </a:xfrm>
            <a:custGeom>
              <a:avLst/>
              <a:gdLst>
                <a:gd name="T0" fmla="*/ 144 w 145"/>
                <a:gd name="T1" fmla="*/ 75 h 146"/>
                <a:gd name="T2" fmla="*/ 71 w 145"/>
                <a:gd name="T3" fmla="*/ 145 h 146"/>
                <a:gd name="T4" fmla="*/ 0 w 145"/>
                <a:gd name="T5" fmla="*/ 72 h 146"/>
                <a:gd name="T6" fmla="*/ 75 w 145"/>
                <a:gd name="T7" fmla="*/ 1 h 146"/>
                <a:gd name="T8" fmla="*/ 144 w 145"/>
                <a:gd name="T9" fmla="*/ 7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6">
                  <a:moveTo>
                    <a:pt x="144" y="75"/>
                  </a:moveTo>
                  <a:cubicBezTo>
                    <a:pt x="144" y="115"/>
                    <a:pt x="112" y="146"/>
                    <a:pt x="71" y="145"/>
                  </a:cubicBezTo>
                  <a:cubicBezTo>
                    <a:pt x="31" y="145"/>
                    <a:pt x="0" y="112"/>
                    <a:pt x="0" y="72"/>
                  </a:cubicBezTo>
                  <a:cubicBezTo>
                    <a:pt x="1" y="31"/>
                    <a:pt x="33" y="0"/>
                    <a:pt x="75" y="1"/>
                  </a:cubicBezTo>
                  <a:cubicBezTo>
                    <a:pt x="115" y="2"/>
                    <a:pt x="145" y="34"/>
                    <a:pt x="144" y="75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307B5401-73AC-EE23-DA57-D729BCB52D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4988" y="3300412"/>
            <a:ext cx="992188" cy="1546224"/>
            <a:chOff x="337" y="2079"/>
            <a:chExt cx="625" cy="974"/>
          </a:xfrm>
        </p:grpSpPr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E5760E65-7031-3AD3-07DA-35D0ACC4F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" y="2898"/>
              <a:ext cx="606" cy="155"/>
            </a:xfrm>
            <a:custGeom>
              <a:avLst/>
              <a:gdLst>
                <a:gd name="T0" fmla="*/ 467 w 467"/>
                <a:gd name="T1" fmla="*/ 0 h 120"/>
                <a:gd name="T2" fmla="*/ 467 w 467"/>
                <a:gd name="T3" fmla="*/ 39 h 120"/>
                <a:gd name="T4" fmla="*/ 451 w 467"/>
                <a:gd name="T5" fmla="*/ 41 h 120"/>
                <a:gd name="T6" fmla="*/ 451 w 467"/>
                <a:gd name="T7" fmla="*/ 80 h 120"/>
                <a:gd name="T8" fmla="*/ 451 w 467"/>
                <a:gd name="T9" fmla="*/ 120 h 120"/>
                <a:gd name="T10" fmla="*/ 16 w 467"/>
                <a:gd name="T11" fmla="*/ 120 h 120"/>
                <a:gd name="T12" fmla="*/ 16 w 467"/>
                <a:gd name="T13" fmla="*/ 41 h 120"/>
                <a:gd name="T14" fmla="*/ 0 w 467"/>
                <a:gd name="T15" fmla="*/ 39 h 120"/>
                <a:gd name="T16" fmla="*/ 0 w 467"/>
                <a:gd name="T17" fmla="*/ 0 h 120"/>
                <a:gd name="T18" fmla="*/ 467 w 467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7" h="120">
                  <a:moveTo>
                    <a:pt x="467" y="0"/>
                  </a:moveTo>
                  <a:cubicBezTo>
                    <a:pt x="467" y="13"/>
                    <a:pt x="467" y="26"/>
                    <a:pt x="467" y="39"/>
                  </a:cubicBezTo>
                  <a:cubicBezTo>
                    <a:pt x="463" y="39"/>
                    <a:pt x="458" y="40"/>
                    <a:pt x="451" y="41"/>
                  </a:cubicBezTo>
                  <a:cubicBezTo>
                    <a:pt x="451" y="54"/>
                    <a:pt x="451" y="67"/>
                    <a:pt x="451" y="80"/>
                  </a:cubicBezTo>
                  <a:cubicBezTo>
                    <a:pt x="451" y="93"/>
                    <a:pt x="451" y="106"/>
                    <a:pt x="451" y="120"/>
                  </a:cubicBezTo>
                  <a:cubicBezTo>
                    <a:pt x="306" y="120"/>
                    <a:pt x="162" y="120"/>
                    <a:pt x="16" y="120"/>
                  </a:cubicBezTo>
                  <a:cubicBezTo>
                    <a:pt x="16" y="94"/>
                    <a:pt x="16" y="68"/>
                    <a:pt x="16" y="41"/>
                  </a:cubicBezTo>
                  <a:cubicBezTo>
                    <a:pt x="10" y="40"/>
                    <a:pt x="6" y="39"/>
                    <a:pt x="0" y="39"/>
                  </a:cubicBezTo>
                  <a:cubicBezTo>
                    <a:pt x="0" y="26"/>
                    <a:pt x="0" y="14"/>
                    <a:pt x="0" y="0"/>
                  </a:cubicBezTo>
                  <a:cubicBezTo>
                    <a:pt x="156" y="0"/>
                    <a:pt x="311" y="0"/>
                    <a:pt x="467" y="0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4C0DF702-4F2D-7FAD-5DDB-CB5C28B58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" y="2466"/>
              <a:ext cx="473" cy="420"/>
            </a:xfrm>
            <a:custGeom>
              <a:avLst/>
              <a:gdLst>
                <a:gd name="T0" fmla="*/ 110 w 364"/>
                <a:gd name="T1" fmla="*/ 279 h 325"/>
                <a:gd name="T2" fmla="*/ 96 w 364"/>
                <a:gd name="T3" fmla="*/ 325 h 325"/>
                <a:gd name="T4" fmla="*/ 62 w 364"/>
                <a:gd name="T5" fmla="*/ 325 h 325"/>
                <a:gd name="T6" fmla="*/ 77 w 364"/>
                <a:gd name="T7" fmla="*/ 274 h 325"/>
                <a:gd name="T8" fmla="*/ 71 w 364"/>
                <a:gd name="T9" fmla="*/ 257 h 325"/>
                <a:gd name="T10" fmla="*/ 30 w 364"/>
                <a:gd name="T11" fmla="*/ 106 h 325"/>
                <a:gd name="T12" fmla="*/ 42 w 364"/>
                <a:gd name="T13" fmla="*/ 65 h 325"/>
                <a:gd name="T14" fmla="*/ 11 w 364"/>
                <a:gd name="T15" fmla="*/ 28 h 325"/>
                <a:gd name="T16" fmla="*/ 2 w 364"/>
                <a:gd name="T17" fmla="*/ 27 h 325"/>
                <a:gd name="T18" fmla="*/ 2 w 364"/>
                <a:gd name="T19" fmla="*/ 0 h 325"/>
                <a:gd name="T20" fmla="*/ 68 w 364"/>
                <a:gd name="T21" fmla="*/ 9 h 325"/>
                <a:gd name="T22" fmla="*/ 94 w 364"/>
                <a:gd name="T23" fmla="*/ 41 h 325"/>
                <a:gd name="T24" fmla="*/ 91 w 364"/>
                <a:gd name="T25" fmla="*/ 71 h 325"/>
                <a:gd name="T26" fmla="*/ 109 w 364"/>
                <a:gd name="T27" fmla="*/ 131 h 325"/>
                <a:gd name="T28" fmla="*/ 203 w 364"/>
                <a:gd name="T29" fmla="*/ 179 h 325"/>
                <a:gd name="T30" fmla="*/ 269 w 364"/>
                <a:gd name="T31" fmla="*/ 193 h 325"/>
                <a:gd name="T32" fmla="*/ 337 w 364"/>
                <a:gd name="T33" fmla="*/ 193 h 325"/>
                <a:gd name="T34" fmla="*/ 343 w 364"/>
                <a:gd name="T35" fmla="*/ 214 h 325"/>
                <a:gd name="T36" fmla="*/ 224 w 364"/>
                <a:gd name="T37" fmla="*/ 214 h 325"/>
                <a:gd name="T38" fmla="*/ 344 w 364"/>
                <a:gd name="T39" fmla="*/ 218 h 325"/>
                <a:gd name="T40" fmla="*/ 353 w 364"/>
                <a:gd name="T41" fmla="*/ 248 h 325"/>
                <a:gd name="T42" fmla="*/ 242 w 364"/>
                <a:gd name="T43" fmla="*/ 253 h 325"/>
                <a:gd name="T44" fmla="*/ 341 w 364"/>
                <a:gd name="T45" fmla="*/ 253 h 325"/>
                <a:gd name="T46" fmla="*/ 357 w 364"/>
                <a:gd name="T47" fmla="*/ 263 h 325"/>
                <a:gd name="T48" fmla="*/ 364 w 364"/>
                <a:gd name="T49" fmla="*/ 291 h 325"/>
                <a:gd name="T50" fmla="*/ 110 w 364"/>
                <a:gd name="T51" fmla="*/ 279 h 325"/>
                <a:gd name="T52" fmla="*/ 233 w 364"/>
                <a:gd name="T53" fmla="*/ 283 h 325"/>
                <a:gd name="T54" fmla="*/ 232 w 364"/>
                <a:gd name="T55" fmla="*/ 284 h 325"/>
                <a:gd name="T56" fmla="*/ 306 w 364"/>
                <a:gd name="T57" fmla="*/ 284 h 325"/>
                <a:gd name="T58" fmla="*/ 306 w 364"/>
                <a:gd name="T59" fmla="*/ 283 h 325"/>
                <a:gd name="T60" fmla="*/ 233 w 364"/>
                <a:gd name="T61" fmla="*/ 28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4" h="325">
                  <a:moveTo>
                    <a:pt x="110" y="279"/>
                  </a:moveTo>
                  <a:cubicBezTo>
                    <a:pt x="105" y="295"/>
                    <a:pt x="101" y="309"/>
                    <a:pt x="96" y="325"/>
                  </a:cubicBezTo>
                  <a:cubicBezTo>
                    <a:pt x="85" y="325"/>
                    <a:pt x="75" y="325"/>
                    <a:pt x="62" y="325"/>
                  </a:cubicBezTo>
                  <a:cubicBezTo>
                    <a:pt x="67" y="308"/>
                    <a:pt x="71" y="291"/>
                    <a:pt x="77" y="274"/>
                  </a:cubicBezTo>
                  <a:cubicBezTo>
                    <a:pt x="80" y="266"/>
                    <a:pt x="78" y="262"/>
                    <a:pt x="71" y="257"/>
                  </a:cubicBezTo>
                  <a:cubicBezTo>
                    <a:pt x="14" y="221"/>
                    <a:pt x="0" y="167"/>
                    <a:pt x="30" y="106"/>
                  </a:cubicBezTo>
                  <a:cubicBezTo>
                    <a:pt x="36" y="93"/>
                    <a:pt x="41" y="79"/>
                    <a:pt x="42" y="65"/>
                  </a:cubicBezTo>
                  <a:cubicBezTo>
                    <a:pt x="45" y="42"/>
                    <a:pt x="33" y="30"/>
                    <a:pt x="11" y="28"/>
                  </a:cubicBezTo>
                  <a:cubicBezTo>
                    <a:pt x="8" y="28"/>
                    <a:pt x="5" y="28"/>
                    <a:pt x="2" y="27"/>
                  </a:cubicBezTo>
                  <a:cubicBezTo>
                    <a:pt x="2" y="19"/>
                    <a:pt x="2" y="11"/>
                    <a:pt x="2" y="0"/>
                  </a:cubicBezTo>
                  <a:cubicBezTo>
                    <a:pt x="25" y="3"/>
                    <a:pt x="47" y="5"/>
                    <a:pt x="68" y="9"/>
                  </a:cubicBezTo>
                  <a:cubicBezTo>
                    <a:pt x="85" y="12"/>
                    <a:pt x="93" y="24"/>
                    <a:pt x="94" y="41"/>
                  </a:cubicBezTo>
                  <a:cubicBezTo>
                    <a:pt x="95" y="51"/>
                    <a:pt x="94" y="61"/>
                    <a:pt x="91" y="71"/>
                  </a:cubicBezTo>
                  <a:cubicBezTo>
                    <a:pt x="85" y="95"/>
                    <a:pt x="92" y="114"/>
                    <a:pt x="109" y="131"/>
                  </a:cubicBezTo>
                  <a:cubicBezTo>
                    <a:pt x="135" y="157"/>
                    <a:pt x="169" y="170"/>
                    <a:pt x="203" y="179"/>
                  </a:cubicBezTo>
                  <a:cubicBezTo>
                    <a:pt x="225" y="185"/>
                    <a:pt x="247" y="191"/>
                    <a:pt x="269" y="193"/>
                  </a:cubicBezTo>
                  <a:cubicBezTo>
                    <a:pt x="292" y="195"/>
                    <a:pt x="314" y="193"/>
                    <a:pt x="337" y="193"/>
                  </a:cubicBezTo>
                  <a:cubicBezTo>
                    <a:pt x="339" y="201"/>
                    <a:pt x="341" y="207"/>
                    <a:pt x="343" y="214"/>
                  </a:cubicBezTo>
                  <a:cubicBezTo>
                    <a:pt x="302" y="222"/>
                    <a:pt x="263" y="219"/>
                    <a:pt x="224" y="214"/>
                  </a:cubicBezTo>
                  <a:cubicBezTo>
                    <a:pt x="263" y="223"/>
                    <a:pt x="303" y="223"/>
                    <a:pt x="344" y="218"/>
                  </a:cubicBezTo>
                  <a:cubicBezTo>
                    <a:pt x="347" y="228"/>
                    <a:pt x="350" y="238"/>
                    <a:pt x="353" y="248"/>
                  </a:cubicBezTo>
                  <a:cubicBezTo>
                    <a:pt x="316" y="257"/>
                    <a:pt x="279" y="257"/>
                    <a:pt x="242" y="253"/>
                  </a:cubicBezTo>
                  <a:cubicBezTo>
                    <a:pt x="275" y="259"/>
                    <a:pt x="308" y="259"/>
                    <a:pt x="341" y="253"/>
                  </a:cubicBezTo>
                  <a:cubicBezTo>
                    <a:pt x="350" y="251"/>
                    <a:pt x="356" y="253"/>
                    <a:pt x="357" y="263"/>
                  </a:cubicBezTo>
                  <a:cubicBezTo>
                    <a:pt x="359" y="272"/>
                    <a:pt x="362" y="281"/>
                    <a:pt x="364" y="291"/>
                  </a:cubicBezTo>
                  <a:cubicBezTo>
                    <a:pt x="277" y="322"/>
                    <a:pt x="194" y="303"/>
                    <a:pt x="110" y="279"/>
                  </a:cubicBezTo>
                  <a:close/>
                  <a:moveTo>
                    <a:pt x="233" y="283"/>
                  </a:moveTo>
                  <a:cubicBezTo>
                    <a:pt x="233" y="283"/>
                    <a:pt x="232" y="284"/>
                    <a:pt x="232" y="284"/>
                  </a:cubicBezTo>
                  <a:cubicBezTo>
                    <a:pt x="257" y="284"/>
                    <a:pt x="282" y="284"/>
                    <a:pt x="306" y="284"/>
                  </a:cubicBezTo>
                  <a:cubicBezTo>
                    <a:pt x="306" y="284"/>
                    <a:pt x="306" y="283"/>
                    <a:pt x="306" y="283"/>
                  </a:cubicBezTo>
                  <a:cubicBezTo>
                    <a:pt x="282" y="283"/>
                    <a:pt x="257" y="283"/>
                    <a:pt x="233" y="283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43C1289E-95AF-C4D8-8C8C-7B9F9D26ED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" y="2079"/>
              <a:ext cx="313" cy="810"/>
            </a:xfrm>
            <a:custGeom>
              <a:avLst/>
              <a:gdLst>
                <a:gd name="T0" fmla="*/ 241 w 241"/>
                <a:gd name="T1" fmla="*/ 625 h 626"/>
                <a:gd name="T2" fmla="*/ 212 w 241"/>
                <a:gd name="T3" fmla="*/ 625 h 626"/>
                <a:gd name="T4" fmla="*/ 204 w 241"/>
                <a:gd name="T5" fmla="*/ 614 h 626"/>
                <a:gd name="T6" fmla="*/ 123 w 241"/>
                <a:gd name="T7" fmla="*/ 333 h 626"/>
                <a:gd name="T8" fmla="*/ 69 w 241"/>
                <a:gd name="T9" fmla="*/ 144 h 626"/>
                <a:gd name="T10" fmla="*/ 64 w 241"/>
                <a:gd name="T11" fmla="*/ 129 h 626"/>
                <a:gd name="T12" fmla="*/ 49 w 241"/>
                <a:gd name="T13" fmla="*/ 181 h 626"/>
                <a:gd name="T14" fmla="*/ 27 w 241"/>
                <a:gd name="T15" fmla="*/ 192 h 626"/>
                <a:gd name="T16" fmla="*/ 0 w 241"/>
                <a:gd name="T17" fmla="*/ 234 h 626"/>
                <a:gd name="T18" fmla="*/ 25 w 241"/>
                <a:gd name="T19" fmla="*/ 148 h 626"/>
                <a:gd name="T20" fmla="*/ 30 w 241"/>
                <a:gd name="T21" fmla="*/ 132 h 626"/>
                <a:gd name="T22" fmla="*/ 23 w 241"/>
                <a:gd name="T23" fmla="*/ 89 h 626"/>
                <a:gd name="T24" fmla="*/ 30 w 241"/>
                <a:gd name="T25" fmla="*/ 19 h 626"/>
                <a:gd name="T26" fmla="*/ 103 w 241"/>
                <a:gd name="T27" fmla="*/ 22 h 626"/>
                <a:gd name="T28" fmla="*/ 103 w 241"/>
                <a:gd name="T29" fmla="*/ 94 h 626"/>
                <a:gd name="T30" fmla="*/ 95 w 241"/>
                <a:gd name="T31" fmla="*/ 123 h 626"/>
                <a:gd name="T32" fmla="*/ 215 w 241"/>
                <a:gd name="T33" fmla="*/ 535 h 626"/>
                <a:gd name="T34" fmla="*/ 241 w 241"/>
                <a:gd name="T35" fmla="*/ 625 h 626"/>
                <a:gd name="T36" fmla="*/ 65 w 241"/>
                <a:gd name="T37" fmla="*/ 85 h 626"/>
                <a:gd name="T38" fmla="*/ 91 w 241"/>
                <a:gd name="T39" fmla="*/ 58 h 626"/>
                <a:gd name="T40" fmla="*/ 66 w 241"/>
                <a:gd name="T41" fmla="*/ 32 h 626"/>
                <a:gd name="T42" fmla="*/ 38 w 241"/>
                <a:gd name="T43" fmla="*/ 58 h 626"/>
                <a:gd name="T44" fmla="*/ 65 w 241"/>
                <a:gd name="T45" fmla="*/ 8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626">
                  <a:moveTo>
                    <a:pt x="241" y="625"/>
                  </a:moveTo>
                  <a:cubicBezTo>
                    <a:pt x="230" y="625"/>
                    <a:pt x="221" y="626"/>
                    <a:pt x="212" y="625"/>
                  </a:cubicBezTo>
                  <a:cubicBezTo>
                    <a:pt x="209" y="624"/>
                    <a:pt x="205" y="618"/>
                    <a:pt x="204" y="614"/>
                  </a:cubicBezTo>
                  <a:cubicBezTo>
                    <a:pt x="177" y="521"/>
                    <a:pt x="150" y="427"/>
                    <a:pt x="123" y="333"/>
                  </a:cubicBezTo>
                  <a:cubicBezTo>
                    <a:pt x="105" y="270"/>
                    <a:pt x="87" y="207"/>
                    <a:pt x="69" y="144"/>
                  </a:cubicBezTo>
                  <a:cubicBezTo>
                    <a:pt x="68" y="140"/>
                    <a:pt x="66" y="136"/>
                    <a:pt x="64" y="129"/>
                  </a:cubicBezTo>
                  <a:cubicBezTo>
                    <a:pt x="58" y="147"/>
                    <a:pt x="54" y="164"/>
                    <a:pt x="49" y="181"/>
                  </a:cubicBezTo>
                  <a:cubicBezTo>
                    <a:pt x="36" y="175"/>
                    <a:pt x="32" y="183"/>
                    <a:pt x="27" y="192"/>
                  </a:cubicBezTo>
                  <a:cubicBezTo>
                    <a:pt x="19" y="206"/>
                    <a:pt x="10" y="220"/>
                    <a:pt x="0" y="234"/>
                  </a:cubicBezTo>
                  <a:cubicBezTo>
                    <a:pt x="9" y="205"/>
                    <a:pt x="17" y="177"/>
                    <a:pt x="25" y="148"/>
                  </a:cubicBezTo>
                  <a:cubicBezTo>
                    <a:pt x="27" y="143"/>
                    <a:pt x="28" y="137"/>
                    <a:pt x="30" y="132"/>
                  </a:cubicBezTo>
                  <a:cubicBezTo>
                    <a:pt x="36" y="116"/>
                    <a:pt x="38" y="104"/>
                    <a:pt x="23" y="89"/>
                  </a:cubicBezTo>
                  <a:cubicBezTo>
                    <a:pt x="4" y="71"/>
                    <a:pt x="10" y="37"/>
                    <a:pt x="30" y="19"/>
                  </a:cubicBezTo>
                  <a:cubicBezTo>
                    <a:pt x="51" y="0"/>
                    <a:pt x="84" y="2"/>
                    <a:pt x="103" y="22"/>
                  </a:cubicBezTo>
                  <a:cubicBezTo>
                    <a:pt x="122" y="43"/>
                    <a:pt x="123" y="75"/>
                    <a:pt x="103" y="94"/>
                  </a:cubicBezTo>
                  <a:cubicBezTo>
                    <a:pt x="92" y="104"/>
                    <a:pt x="92" y="111"/>
                    <a:pt x="95" y="123"/>
                  </a:cubicBezTo>
                  <a:cubicBezTo>
                    <a:pt x="136" y="260"/>
                    <a:pt x="175" y="397"/>
                    <a:pt x="215" y="535"/>
                  </a:cubicBezTo>
                  <a:cubicBezTo>
                    <a:pt x="224" y="564"/>
                    <a:pt x="232" y="594"/>
                    <a:pt x="241" y="625"/>
                  </a:cubicBezTo>
                  <a:close/>
                  <a:moveTo>
                    <a:pt x="65" y="85"/>
                  </a:moveTo>
                  <a:cubicBezTo>
                    <a:pt x="79" y="85"/>
                    <a:pt x="91" y="72"/>
                    <a:pt x="91" y="58"/>
                  </a:cubicBezTo>
                  <a:cubicBezTo>
                    <a:pt x="91" y="45"/>
                    <a:pt x="79" y="32"/>
                    <a:pt x="66" y="32"/>
                  </a:cubicBezTo>
                  <a:cubicBezTo>
                    <a:pt x="51" y="32"/>
                    <a:pt x="39" y="44"/>
                    <a:pt x="38" y="58"/>
                  </a:cubicBezTo>
                  <a:cubicBezTo>
                    <a:pt x="38" y="73"/>
                    <a:pt x="50" y="85"/>
                    <a:pt x="65" y="85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23865246-6A11-5B42-50BA-B6B7F0DAE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" y="2438"/>
              <a:ext cx="444" cy="272"/>
            </a:xfrm>
            <a:custGeom>
              <a:avLst/>
              <a:gdLst>
                <a:gd name="T0" fmla="*/ 129 w 342"/>
                <a:gd name="T1" fmla="*/ 135 h 210"/>
                <a:gd name="T2" fmla="*/ 143 w 342"/>
                <a:gd name="T3" fmla="*/ 88 h 210"/>
                <a:gd name="T4" fmla="*/ 164 w 342"/>
                <a:gd name="T5" fmla="*/ 128 h 210"/>
                <a:gd name="T6" fmla="*/ 159 w 342"/>
                <a:gd name="T7" fmla="*/ 149 h 210"/>
                <a:gd name="T8" fmla="*/ 162 w 342"/>
                <a:gd name="T9" fmla="*/ 159 h 210"/>
                <a:gd name="T10" fmla="*/ 237 w 342"/>
                <a:gd name="T11" fmla="*/ 188 h 210"/>
                <a:gd name="T12" fmla="*/ 280 w 342"/>
                <a:gd name="T13" fmla="*/ 13 h 210"/>
                <a:gd name="T14" fmla="*/ 298 w 342"/>
                <a:gd name="T15" fmla="*/ 95 h 210"/>
                <a:gd name="T16" fmla="*/ 292 w 342"/>
                <a:gd name="T17" fmla="*/ 125 h 210"/>
                <a:gd name="T18" fmla="*/ 287 w 342"/>
                <a:gd name="T19" fmla="*/ 156 h 210"/>
                <a:gd name="T20" fmla="*/ 252 w 342"/>
                <a:gd name="T21" fmla="*/ 147 h 210"/>
                <a:gd name="T22" fmla="*/ 241 w 342"/>
                <a:gd name="T23" fmla="*/ 189 h 210"/>
                <a:gd name="T24" fmla="*/ 338 w 342"/>
                <a:gd name="T25" fmla="*/ 197 h 210"/>
                <a:gd name="T26" fmla="*/ 342 w 342"/>
                <a:gd name="T27" fmla="*/ 208 h 210"/>
                <a:gd name="T28" fmla="*/ 282 w 342"/>
                <a:gd name="T29" fmla="*/ 208 h 210"/>
                <a:gd name="T30" fmla="*/ 148 w 342"/>
                <a:gd name="T31" fmla="*/ 169 h 210"/>
                <a:gd name="T32" fmla="*/ 117 w 342"/>
                <a:gd name="T33" fmla="*/ 145 h 210"/>
                <a:gd name="T34" fmla="*/ 104 w 342"/>
                <a:gd name="T35" fmla="*/ 95 h 210"/>
                <a:gd name="T36" fmla="*/ 107 w 342"/>
                <a:gd name="T37" fmla="*/ 78 h 210"/>
                <a:gd name="T38" fmla="*/ 61 w 342"/>
                <a:gd name="T39" fmla="*/ 21 h 210"/>
                <a:gd name="T40" fmla="*/ 10 w 342"/>
                <a:gd name="T41" fmla="*/ 15 h 210"/>
                <a:gd name="T42" fmla="*/ 0 w 342"/>
                <a:gd name="T43" fmla="*/ 6 h 210"/>
                <a:gd name="T44" fmla="*/ 12 w 342"/>
                <a:gd name="T45" fmla="*/ 1 h 210"/>
                <a:gd name="T46" fmla="*/ 71 w 342"/>
                <a:gd name="T47" fmla="*/ 7 h 210"/>
                <a:gd name="T48" fmla="*/ 119 w 342"/>
                <a:gd name="T49" fmla="*/ 91 h 210"/>
                <a:gd name="T50" fmla="*/ 129 w 342"/>
                <a:gd name="T51" fmla="*/ 13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2" h="210">
                  <a:moveTo>
                    <a:pt x="129" y="135"/>
                  </a:moveTo>
                  <a:cubicBezTo>
                    <a:pt x="134" y="119"/>
                    <a:pt x="138" y="104"/>
                    <a:pt x="143" y="88"/>
                  </a:cubicBezTo>
                  <a:cubicBezTo>
                    <a:pt x="150" y="103"/>
                    <a:pt x="135" y="126"/>
                    <a:pt x="164" y="128"/>
                  </a:cubicBezTo>
                  <a:cubicBezTo>
                    <a:pt x="162" y="136"/>
                    <a:pt x="160" y="142"/>
                    <a:pt x="159" y="149"/>
                  </a:cubicBezTo>
                  <a:cubicBezTo>
                    <a:pt x="159" y="152"/>
                    <a:pt x="160" y="158"/>
                    <a:pt x="162" y="159"/>
                  </a:cubicBezTo>
                  <a:cubicBezTo>
                    <a:pt x="186" y="169"/>
                    <a:pt x="211" y="178"/>
                    <a:pt x="237" y="188"/>
                  </a:cubicBezTo>
                  <a:cubicBezTo>
                    <a:pt x="252" y="127"/>
                    <a:pt x="266" y="70"/>
                    <a:pt x="280" y="13"/>
                  </a:cubicBezTo>
                  <a:cubicBezTo>
                    <a:pt x="295" y="33"/>
                    <a:pt x="303" y="74"/>
                    <a:pt x="298" y="95"/>
                  </a:cubicBezTo>
                  <a:cubicBezTo>
                    <a:pt x="296" y="105"/>
                    <a:pt x="294" y="115"/>
                    <a:pt x="292" y="125"/>
                  </a:cubicBezTo>
                  <a:cubicBezTo>
                    <a:pt x="290" y="135"/>
                    <a:pt x="289" y="145"/>
                    <a:pt x="287" y="156"/>
                  </a:cubicBezTo>
                  <a:cubicBezTo>
                    <a:pt x="276" y="153"/>
                    <a:pt x="265" y="151"/>
                    <a:pt x="252" y="147"/>
                  </a:cubicBezTo>
                  <a:cubicBezTo>
                    <a:pt x="249" y="160"/>
                    <a:pt x="246" y="173"/>
                    <a:pt x="241" y="189"/>
                  </a:cubicBezTo>
                  <a:cubicBezTo>
                    <a:pt x="274" y="192"/>
                    <a:pt x="305" y="195"/>
                    <a:pt x="338" y="197"/>
                  </a:cubicBezTo>
                  <a:cubicBezTo>
                    <a:pt x="338" y="199"/>
                    <a:pt x="340" y="202"/>
                    <a:pt x="342" y="208"/>
                  </a:cubicBezTo>
                  <a:cubicBezTo>
                    <a:pt x="321" y="208"/>
                    <a:pt x="301" y="210"/>
                    <a:pt x="282" y="208"/>
                  </a:cubicBezTo>
                  <a:cubicBezTo>
                    <a:pt x="235" y="203"/>
                    <a:pt x="190" y="192"/>
                    <a:pt x="148" y="169"/>
                  </a:cubicBezTo>
                  <a:cubicBezTo>
                    <a:pt x="137" y="162"/>
                    <a:pt x="127" y="154"/>
                    <a:pt x="117" y="145"/>
                  </a:cubicBezTo>
                  <a:cubicBezTo>
                    <a:pt x="103" y="131"/>
                    <a:pt x="99" y="114"/>
                    <a:pt x="104" y="95"/>
                  </a:cubicBezTo>
                  <a:cubicBezTo>
                    <a:pt x="105" y="89"/>
                    <a:pt x="106" y="84"/>
                    <a:pt x="107" y="78"/>
                  </a:cubicBezTo>
                  <a:cubicBezTo>
                    <a:pt x="111" y="44"/>
                    <a:pt x="95" y="24"/>
                    <a:pt x="61" y="21"/>
                  </a:cubicBezTo>
                  <a:cubicBezTo>
                    <a:pt x="44" y="19"/>
                    <a:pt x="27" y="17"/>
                    <a:pt x="10" y="15"/>
                  </a:cubicBezTo>
                  <a:cubicBezTo>
                    <a:pt x="7" y="14"/>
                    <a:pt x="4" y="9"/>
                    <a:pt x="0" y="6"/>
                  </a:cubicBezTo>
                  <a:cubicBezTo>
                    <a:pt x="4" y="4"/>
                    <a:pt x="8" y="0"/>
                    <a:pt x="12" y="1"/>
                  </a:cubicBezTo>
                  <a:cubicBezTo>
                    <a:pt x="31" y="2"/>
                    <a:pt x="51" y="5"/>
                    <a:pt x="71" y="7"/>
                  </a:cubicBezTo>
                  <a:cubicBezTo>
                    <a:pt x="110" y="13"/>
                    <a:pt x="130" y="46"/>
                    <a:pt x="119" y="91"/>
                  </a:cubicBezTo>
                  <a:cubicBezTo>
                    <a:pt x="116" y="107"/>
                    <a:pt x="115" y="121"/>
                    <a:pt x="129" y="135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AE18E43E-3F62-4B2D-F3F8-23F0796F8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2350"/>
              <a:ext cx="106" cy="270"/>
            </a:xfrm>
            <a:custGeom>
              <a:avLst/>
              <a:gdLst>
                <a:gd name="T0" fmla="*/ 69 w 82"/>
                <a:gd name="T1" fmla="*/ 0 h 208"/>
                <a:gd name="T2" fmla="*/ 82 w 82"/>
                <a:gd name="T3" fmla="*/ 45 h 208"/>
                <a:gd name="T4" fmla="*/ 80 w 82"/>
                <a:gd name="T5" fmla="*/ 53 h 208"/>
                <a:gd name="T6" fmla="*/ 40 w 82"/>
                <a:gd name="T7" fmla="*/ 198 h 208"/>
                <a:gd name="T8" fmla="*/ 38 w 82"/>
                <a:gd name="T9" fmla="*/ 208 h 208"/>
                <a:gd name="T10" fmla="*/ 34 w 82"/>
                <a:gd name="T11" fmla="*/ 208 h 208"/>
                <a:gd name="T12" fmla="*/ 6 w 82"/>
                <a:gd name="T13" fmla="*/ 165 h 208"/>
                <a:gd name="T14" fmla="*/ 57 w 82"/>
                <a:gd name="T15" fmla="*/ 19 h 208"/>
                <a:gd name="T16" fmla="*/ 69 w 82"/>
                <a:gd name="T1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208">
                  <a:moveTo>
                    <a:pt x="69" y="0"/>
                  </a:moveTo>
                  <a:cubicBezTo>
                    <a:pt x="74" y="17"/>
                    <a:pt x="78" y="31"/>
                    <a:pt x="82" y="45"/>
                  </a:cubicBezTo>
                  <a:cubicBezTo>
                    <a:pt x="82" y="47"/>
                    <a:pt x="81" y="51"/>
                    <a:pt x="80" y="53"/>
                  </a:cubicBezTo>
                  <a:cubicBezTo>
                    <a:pt x="59" y="99"/>
                    <a:pt x="46" y="148"/>
                    <a:pt x="40" y="198"/>
                  </a:cubicBezTo>
                  <a:cubicBezTo>
                    <a:pt x="40" y="201"/>
                    <a:pt x="38" y="205"/>
                    <a:pt x="38" y="208"/>
                  </a:cubicBezTo>
                  <a:cubicBezTo>
                    <a:pt x="36" y="208"/>
                    <a:pt x="35" y="208"/>
                    <a:pt x="34" y="208"/>
                  </a:cubicBezTo>
                  <a:cubicBezTo>
                    <a:pt x="0" y="199"/>
                    <a:pt x="0" y="199"/>
                    <a:pt x="6" y="165"/>
                  </a:cubicBezTo>
                  <a:cubicBezTo>
                    <a:pt x="15" y="113"/>
                    <a:pt x="30" y="64"/>
                    <a:pt x="57" y="19"/>
                  </a:cubicBezTo>
                  <a:cubicBezTo>
                    <a:pt x="60" y="13"/>
                    <a:pt x="64" y="8"/>
                    <a:pt x="69" y="0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2401C59F-8D7E-3608-7B70-1A1CA8015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" y="2315"/>
              <a:ext cx="126" cy="284"/>
            </a:xfrm>
            <a:custGeom>
              <a:avLst/>
              <a:gdLst>
                <a:gd name="T0" fmla="*/ 23 w 97"/>
                <a:gd name="T1" fmla="*/ 219 h 219"/>
                <a:gd name="T2" fmla="*/ 0 w 97"/>
                <a:gd name="T3" fmla="*/ 194 h 219"/>
                <a:gd name="T4" fmla="*/ 49 w 97"/>
                <a:gd name="T5" fmla="*/ 34 h 219"/>
                <a:gd name="T6" fmla="*/ 54 w 97"/>
                <a:gd name="T7" fmla="*/ 25 h 219"/>
                <a:gd name="T8" fmla="*/ 97 w 97"/>
                <a:gd name="T9" fmla="*/ 11 h 219"/>
                <a:gd name="T10" fmla="*/ 23 w 97"/>
                <a:gd name="T1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219">
                  <a:moveTo>
                    <a:pt x="23" y="219"/>
                  </a:moveTo>
                  <a:cubicBezTo>
                    <a:pt x="0" y="215"/>
                    <a:pt x="0" y="215"/>
                    <a:pt x="0" y="194"/>
                  </a:cubicBezTo>
                  <a:cubicBezTo>
                    <a:pt x="0" y="136"/>
                    <a:pt x="22" y="84"/>
                    <a:pt x="49" y="34"/>
                  </a:cubicBezTo>
                  <a:cubicBezTo>
                    <a:pt x="50" y="31"/>
                    <a:pt x="52" y="28"/>
                    <a:pt x="54" y="25"/>
                  </a:cubicBezTo>
                  <a:cubicBezTo>
                    <a:pt x="68" y="0"/>
                    <a:pt x="69" y="0"/>
                    <a:pt x="97" y="11"/>
                  </a:cubicBezTo>
                  <a:cubicBezTo>
                    <a:pt x="52" y="74"/>
                    <a:pt x="33" y="144"/>
                    <a:pt x="23" y="219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DE915D70-D415-EBA2-8C7F-DE9374580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2629"/>
              <a:ext cx="117" cy="171"/>
            </a:xfrm>
            <a:custGeom>
              <a:avLst/>
              <a:gdLst>
                <a:gd name="T0" fmla="*/ 22 w 90"/>
                <a:gd name="T1" fmla="*/ 131 h 132"/>
                <a:gd name="T2" fmla="*/ 7 w 90"/>
                <a:gd name="T3" fmla="*/ 82 h 132"/>
                <a:gd name="T4" fmla="*/ 21 w 90"/>
                <a:gd name="T5" fmla="*/ 75 h 132"/>
                <a:gd name="T6" fmla="*/ 4 w 90"/>
                <a:gd name="T7" fmla="*/ 78 h 132"/>
                <a:gd name="T8" fmla="*/ 3 w 90"/>
                <a:gd name="T9" fmla="*/ 48 h 132"/>
                <a:gd name="T10" fmla="*/ 26 w 90"/>
                <a:gd name="T11" fmla="*/ 14 h 132"/>
                <a:gd name="T12" fmla="*/ 33 w 90"/>
                <a:gd name="T13" fmla="*/ 9 h 132"/>
                <a:gd name="T14" fmla="*/ 87 w 90"/>
                <a:gd name="T15" fmla="*/ 0 h 132"/>
                <a:gd name="T16" fmla="*/ 90 w 90"/>
                <a:gd name="T17" fmla="*/ 14 h 132"/>
                <a:gd name="T18" fmla="*/ 51 w 90"/>
                <a:gd name="T19" fmla="*/ 21 h 132"/>
                <a:gd name="T20" fmla="*/ 39 w 90"/>
                <a:gd name="T21" fmla="*/ 108 h 132"/>
                <a:gd name="T22" fmla="*/ 25 w 90"/>
                <a:gd name="T23" fmla="*/ 132 h 132"/>
                <a:gd name="T24" fmla="*/ 22 w 90"/>
                <a:gd name="T25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32">
                  <a:moveTo>
                    <a:pt x="22" y="131"/>
                  </a:moveTo>
                  <a:cubicBezTo>
                    <a:pt x="17" y="115"/>
                    <a:pt x="12" y="98"/>
                    <a:pt x="7" y="82"/>
                  </a:cubicBezTo>
                  <a:cubicBezTo>
                    <a:pt x="11" y="80"/>
                    <a:pt x="14" y="78"/>
                    <a:pt x="21" y="75"/>
                  </a:cubicBezTo>
                  <a:cubicBezTo>
                    <a:pt x="14" y="76"/>
                    <a:pt x="11" y="77"/>
                    <a:pt x="4" y="78"/>
                  </a:cubicBezTo>
                  <a:cubicBezTo>
                    <a:pt x="4" y="67"/>
                    <a:pt x="0" y="56"/>
                    <a:pt x="3" y="48"/>
                  </a:cubicBezTo>
                  <a:cubicBezTo>
                    <a:pt x="8" y="36"/>
                    <a:pt x="18" y="25"/>
                    <a:pt x="26" y="14"/>
                  </a:cubicBezTo>
                  <a:cubicBezTo>
                    <a:pt x="28" y="12"/>
                    <a:pt x="30" y="9"/>
                    <a:pt x="33" y="9"/>
                  </a:cubicBezTo>
                  <a:cubicBezTo>
                    <a:pt x="50" y="6"/>
                    <a:pt x="68" y="3"/>
                    <a:pt x="87" y="0"/>
                  </a:cubicBezTo>
                  <a:cubicBezTo>
                    <a:pt x="88" y="5"/>
                    <a:pt x="89" y="9"/>
                    <a:pt x="90" y="14"/>
                  </a:cubicBezTo>
                  <a:cubicBezTo>
                    <a:pt x="77" y="17"/>
                    <a:pt x="65" y="19"/>
                    <a:pt x="51" y="21"/>
                  </a:cubicBezTo>
                  <a:cubicBezTo>
                    <a:pt x="54" y="52"/>
                    <a:pt x="52" y="81"/>
                    <a:pt x="39" y="108"/>
                  </a:cubicBezTo>
                  <a:cubicBezTo>
                    <a:pt x="35" y="117"/>
                    <a:pt x="30" y="124"/>
                    <a:pt x="25" y="132"/>
                  </a:cubicBezTo>
                  <a:cubicBezTo>
                    <a:pt x="24" y="132"/>
                    <a:pt x="23" y="132"/>
                    <a:pt x="22" y="131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2E50A965-024A-4999-A35A-2DFFFBB7B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2371"/>
              <a:ext cx="104" cy="183"/>
            </a:xfrm>
            <a:custGeom>
              <a:avLst/>
              <a:gdLst>
                <a:gd name="T0" fmla="*/ 80 w 80"/>
                <a:gd name="T1" fmla="*/ 10 h 141"/>
                <a:gd name="T2" fmla="*/ 17 w 80"/>
                <a:gd name="T3" fmla="*/ 141 h 141"/>
                <a:gd name="T4" fmla="*/ 1 w 80"/>
                <a:gd name="T5" fmla="*/ 87 h 141"/>
                <a:gd name="T6" fmla="*/ 3 w 80"/>
                <a:gd name="T7" fmla="*/ 74 h 141"/>
                <a:gd name="T8" fmla="*/ 37 w 80"/>
                <a:gd name="T9" fmla="*/ 12 h 141"/>
                <a:gd name="T10" fmla="*/ 59 w 80"/>
                <a:gd name="T11" fmla="*/ 4 h 141"/>
                <a:gd name="T12" fmla="*/ 80 w 80"/>
                <a:gd name="T13" fmla="*/ 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41">
                  <a:moveTo>
                    <a:pt x="80" y="10"/>
                  </a:moveTo>
                  <a:cubicBezTo>
                    <a:pt x="47" y="48"/>
                    <a:pt x="32" y="93"/>
                    <a:pt x="17" y="141"/>
                  </a:cubicBezTo>
                  <a:cubicBezTo>
                    <a:pt x="11" y="121"/>
                    <a:pt x="5" y="104"/>
                    <a:pt x="1" y="87"/>
                  </a:cubicBezTo>
                  <a:cubicBezTo>
                    <a:pt x="0" y="83"/>
                    <a:pt x="1" y="78"/>
                    <a:pt x="3" y="74"/>
                  </a:cubicBezTo>
                  <a:cubicBezTo>
                    <a:pt x="14" y="53"/>
                    <a:pt x="26" y="33"/>
                    <a:pt x="37" y="12"/>
                  </a:cubicBezTo>
                  <a:cubicBezTo>
                    <a:pt x="42" y="3"/>
                    <a:pt x="49" y="0"/>
                    <a:pt x="59" y="4"/>
                  </a:cubicBezTo>
                  <a:cubicBezTo>
                    <a:pt x="65" y="6"/>
                    <a:pt x="72" y="8"/>
                    <a:pt x="80" y="10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193C9C9D-0EFC-A792-3F8E-C68ACFFF0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2256"/>
              <a:ext cx="142" cy="80"/>
            </a:xfrm>
            <a:custGeom>
              <a:avLst/>
              <a:gdLst>
                <a:gd name="T0" fmla="*/ 109 w 109"/>
                <a:gd name="T1" fmla="*/ 52 h 62"/>
                <a:gd name="T2" fmla="*/ 59 w 109"/>
                <a:gd name="T3" fmla="*/ 49 h 62"/>
                <a:gd name="T4" fmla="*/ 11 w 109"/>
                <a:gd name="T5" fmla="*/ 34 h 62"/>
                <a:gd name="T6" fmla="*/ 3 w 109"/>
                <a:gd name="T7" fmla="*/ 62 h 62"/>
                <a:gd name="T8" fmla="*/ 0 w 109"/>
                <a:gd name="T9" fmla="*/ 62 h 62"/>
                <a:gd name="T10" fmla="*/ 11 w 109"/>
                <a:gd name="T11" fmla="*/ 0 h 62"/>
                <a:gd name="T12" fmla="*/ 55 w 109"/>
                <a:gd name="T13" fmla="*/ 24 h 62"/>
                <a:gd name="T14" fmla="*/ 109 w 109"/>
                <a:gd name="T15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62">
                  <a:moveTo>
                    <a:pt x="109" y="52"/>
                  </a:moveTo>
                  <a:cubicBezTo>
                    <a:pt x="91" y="60"/>
                    <a:pt x="75" y="59"/>
                    <a:pt x="59" y="49"/>
                  </a:cubicBezTo>
                  <a:cubicBezTo>
                    <a:pt x="45" y="40"/>
                    <a:pt x="29" y="33"/>
                    <a:pt x="11" y="34"/>
                  </a:cubicBezTo>
                  <a:cubicBezTo>
                    <a:pt x="8" y="43"/>
                    <a:pt x="6" y="53"/>
                    <a:pt x="3" y="62"/>
                  </a:cubicBezTo>
                  <a:cubicBezTo>
                    <a:pt x="2" y="62"/>
                    <a:pt x="1" y="62"/>
                    <a:pt x="0" y="62"/>
                  </a:cubicBezTo>
                  <a:cubicBezTo>
                    <a:pt x="4" y="41"/>
                    <a:pt x="7" y="21"/>
                    <a:pt x="11" y="0"/>
                  </a:cubicBezTo>
                  <a:cubicBezTo>
                    <a:pt x="30" y="3"/>
                    <a:pt x="44" y="12"/>
                    <a:pt x="55" y="24"/>
                  </a:cubicBezTo>
                  <a:cubicBezTo>
                    <a:pt x="70" y="40"/>
                    <a:pt x="86" y="53"/>
                    <a:pt x="109" y="52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CEE88193-3575-8A64-CF1D-F3AC2E1F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2602"/>
              <a:ext cx="131" cy="86"/>
            </a:xfrm>
            <a:custGeom>
              <a:avLst/>
              <a:gdLst>
                <a:gd name="T0" fmla="*/ 7 w 101"/>
                <a:gd name="T1" fmla="*/ 67 h 67"/>
                <a:gd name="T2" fmla="*/ 6 w 101"/>
                <a:gd name="T3" fmla="*/ 42 h 67"/>
                <a:gd name="T4" fmla="*/ 20 w 101"/>
                <a:gd name="T5" fmla="*/ 11 h 67"/>
                <a:gd name="T6" fmla="*/ 92 w 101"/>
                <a:gd name="T7" fmla="*/ 0 h 67"/>
                <a:gd name="T8" fmla="*/ 101 w 101"/>
                <a:gd name="T9" fmla="*/ 5 h 67"/>
                <a:gd name="T10" fmla="*/ 92 w 101"/>
                <a:gd name="T11" fmla="*/ 14 h 67"/>
                <a:gd name="T12" fmla="*/ 42 w 101"/>
                <a:gd name="T13" fmla="*/ 22 h 67"/>
                <a:gd name="T14" fmla="*/ 27 w 101"/>
                <a:gd name="T15" fmla="*/ 33 h 67"/>
                <a:gd name="T16" fmla="*/ 7 w 101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67">
                  <a:moveTo>
                    <a:pt x="7" y="67"/>
                  </a:moveTo>
                  <a:cubicBezTo>
                    <a:pt x="0" y="55"/>
                    <a:pt x="1" y="49"/>
                    <a:pt x="6" y="42"/>
                  </a:cubicBezTo>
                  <a:cubicBezTo>
                    <a:pt x="12" y="34"/>
                    <a:pt x="15" y="23"/>
                    <a:pt x="20" y="11"/>
                  </a:cubicBezTo>
                  <a:cubicBezTo>
                    <a:pt x="42" y="8"/>
                    <a:pt x="67" y="4"/>
                    <a:pt x="92" y="0"/>
                  </a:cubicBezTo>
                  <a:cubicBezTo>
                    <a:pt x="94" y="0"/>
                    <a:pt x="98" y="4"/>
                    <a:pt x="101" y="5"/>
                  </a:cubicBezTo>
                  <a:cubicBezTo>
                    <a:pt x="98" y="8"/>
                    <a:pt x="95" y="13"/>
                    <a:pt x="92" y="14"/>
                  </a:cubicBezTo>
                  <a:cubicBezTo>
                    <a:pt x="75" y="17"/>
                    <a:pt x="59" y="20"/>
                    <a:pt x="42" y="22"/>
                  </a:cubicBezTo>
                  <a:cubicBezTo>
                    <a:pt x="34" y="23"/>
                    <a:pt x="30" y="26"/>
                    <a:pt x="27" y="33"/>
                  </a:cubicBezTo>
                  <a:cubicBezTo>
                    <a:pt x="23" y="45"/>
                    <a:pt x="15" y="54"/>
                    <a:pt x="7" y="67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571778A7-F3B2-6C7C-20A6-9EEBC10E5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2353"/>
              <a:ext cx="61" cy="84"/>
            </a:xfrm>
            <a:custGeom>
              <a:avLst/>
              <a:gdLst>
                <a:gd name="T0" fmla="*/ 14 w 47"/>
                <a:gd name="T1" fmla="*/ 65 h 65"/>
                <a:gd name="T2" fmla="*/ 2 w 47"/>
                <a:gd name="T3" fmla="*/ 22 h 65"/>
                <a:gd name="T4" fmla="*/ 22 w 47"/>
                <a:gd name="T5" fmla="*/ 3 h 65"/>
                <a:gd name="T6" fmla="*/ 47 w 47"/>
                <a:gd name="T7" fmla="*/ 9 h 65"/>
                <a:gd name="T8" fmla="*/ 14 w 47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5">
                  <a:moveTo>
                    <a:pt x="14" y="65"/>
                  </a:moveTo>
                  <a:cubicBezTo>
                    <a:pt x="10" y="50"/>
                    <a:pt x="6" y="36"/>
                    <a:pt x="2" y="22"/>
                  </a:cubicBezTo>
                  <a:cubicBezTo>
                    <a:pt x="0" y="12"/>
                    <a:pt x="11" y="0"/>
                    <a:pt x="22" y="3"/>
                  </a:cubicBezTo>
                  <a:cubicBezTo>
                    <a:pt x="30" y="5"/>
                    <a:pt x="38" y="7"/>
                    <a:pt x="47" y="9"/>
                  </a:cubicBezTo>
                  <a:cubicBezTo>
                    <a:pt x="37" y="28"/>
                    <a:pt x="26" y="46"/>
                    <a:pt x="14" y="65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AEEF8003-794D-7230-1B4F-80B7B850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" y="2593"/>
              <a:ext cx="30" cy="64"/>
            </a:xfrm>
            <a:custGeom>
              <a:avLst/>
              <a:gdLst>
                <a:gd name="T0" fmla="*/ 23 w 23"/>
                <a:gd name="T1" fmla="*/ 50 h 50"/>
                <a:gd name="T2" fmla="*/ 0 w 23"/>
                <a:gd name="T3" fmla="*/ 43 h 50"/>
                <a:gd name="T4" fmla="*/ 6 w 23"/>
                <a:gd name="T5" fmla="*/ 0 h 50"/>
                <a:gd name="T6" fmla="*/ 9 w 23"/>
                <a:gd name="T7" fmla="*/ 0 h 50"/>
                <a:gd name="T8" fmla="*/ 23 w 2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0">
                  <a:moveTo>
                    <a:pt x="23" y="50"/>
                  </a:moveTo>
                  <a:cubicBezTo>
                    <a:pt x="14" y="47"/>
                    <a:pt x="8" y="45"/>
                    <a:pt x="0" y="43"/>
                  </a:cubicBezTo>
                  <a:cubicBezTo>
                    <a:pt x="2" y="29"/>
                    <a:pt x="4" y="14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3" y="16"/>
                    <a:pt x="18" y="32"/>
                    <a:pt x="23" y="50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D3AB7BB6-FC40-175A-9ED1-77881CBE7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2832"/>
              <a:ext cx="96" cy="1"/>
            </a:xfrm>
            <a:custGeom>
              <a:avLst/>
              <a:gdLst>
                <a:gd name="T0" fmla="*/ 1 w 74"/>
                <a:gd name="T1" fmla="*/ 0 h 1"/>
                <a:gd name="T2" fmla="*/ 74 w 74"/>
                <a:gd name="T3" fmla="*/ 0 h 1"/>
                <a:gd name="T4" fmla="*/ 74 w 74"/>
                <a:gd name="T5" fmla="*/ 1 h 1"/>
                <a:gd name="T6" fmla="*/ 0 w 74"/>
                <a:gd name="T7" fmla="*/ 1 h 1"/>
                <a:gd name="T8" fmla="*/ 1 w 7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">
                  <a:moveTo>
                    <a:pt x="1" y="0"/>
                  </a:moveTo>
                  <a:cubicBezTo>
                    <a:pt x="25" y="0"/>
                    <a:pt x="50" y="0"/>
                    <a:pt x="74" y="0"/>
                  </a:cubicBezTo>
                  <a:cubicBezTo>
                    <a:pt x="74" y="0"/>
                    <a:pt x="74" y="1"/>
                    <a:pt x="74" y="1"/>
                  </a:cubicBezTo>
                  <a:cubicBezTo>
                    <a:pt x="50" y="1"/>
                    <a:pt x="25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1;p53">
            <a:extLst>
              <a:ext uri="{FF2B5EF4-FFF2-40B4-BE49-F238E27FC236}">
                <a16:creationId xmlns:a16="http://schemas.microsoft.com/office/drawing/2014/main" id="{8E4AEBE6-1B90-49C3-8BE9-8294186BC4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rtl="1"/>
            <a:r>
              <a:rPr lang="fa-IR" sz="2800" dirty="0">
                <a:cs typeface="B Nazanin" panose="00000400000000000000" pitchFamily="2" charset="-78"/>
              </a:rPr>
              <a:t>این موضوع در مورد چیست؟</a:t>
            </a:r>
            <a:endParaRPr lang="es-ES" dirty="0">
              <a:cs typeface="B Nazanin" panose="00000400000000000000" pitchFamily="2" charset="-78"/>
            </a:endParaRPr>
          </a:p>
        </p:txBody>
      </p:sp>
      <p:sp>
        <p:nvSpPr>
          <p:cNvPr id="3" name="Google Shape;1252;p53">
            <a:extLst>
              <a:ext uri="{FF2B5EF4-FFF2-40B4-BE49-F238E27FC236}">
                <a16:creationId xmlns:a16="http://schemas.microsoft.com/office/drawing/2014/main" id="{F88DD1C1-2672-4D55-A5D9-E0DBD615469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03084" y="1603375"/>
            <a:ext cx="3470404" cy="3035103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آیا می دانید چه چیزی به شفاف شدن ایده ها کمک می کند؟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لیست هایی مانند این: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آنها ساده هستند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آنها به شما کمک می کنند خود را از نظر ذهنی سازماندهی کنید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خرید شیر را هرگز فراموش نخواهید کرد!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به علاوه، مخاطبان شما مسیر ارائه شما را از دست نمی دهند.</a:t>
            </a:r>
            <a:endParaRPr lang="es-ES" dirty="0">
              <a:solidFill>
                <a:srgbClr val="6EB0A1"/>
              </a:solidFill>
              <a:cs typeface="B Nazanin" panose="00000400000000000000" pitchFamily="2" charset="-78"/>
            </a:endParaRPr>
          </a:p>
          <a:p>
            <a:pPr marL="0" lvl="0" indent="0" algn="r" rtl="1">
              <a:spcBef>
                <a:spcPts val="1600"/>
              </a:spcBef>
              <a:buNone/>
            </a:pPr>
            <a:endParaRPr lang="es-ES" dirty="0"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A56F8F-6EA2-73A1-6BC0-0A7B1C27B8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13175" y="511175"/>
            <a:ext cx="4117974" cy="4419599"/>
            <a:chOff x="2402" y="322"/>
            <a:chExt cx="2594" cy="2784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CF1CC48-3334-E8E8-FAB2-6F5AF2D2D4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2" y="1010"/>
              <a:ext cx="2594" cy="2096"/>
            </a:xfrm>
            <a:custGeom>
              <a:avLst/>
              <a:gdLst>
                <a:gd name="T0" fmla="*/ 412 w 727"/>
                <a:gd name="T1" fmla="*/ 556 h 588"/>
                <a:gd name="T2" fmla="*/ 390 w 727"/>
                <a:gd name="T3" fmla="*/ 588 h 588"/>
                <a:gd name="T4" fmla="*/ 220 w 727"/>
                <a:gd name="T5" fmla="*/ 370 h 588"/>
                <a:gd name="T6" fmla="*/ 207 w 727"/>
                <a:gd name="T7" fmla="*/ 377 h 588"/>
                <a:gd name="T8" fmla="*/ 208 w 727"/>
                <a:gd name="T9" fmla="*/ 365 h 588"/>
                <a:gd name="T10" fmla="*/ 15 w 727"/>
                <a:gd name="T11" fmla="*/ 194 h 588"/>
                <a:gd name="T12" fmla="*/ 146 w 727"/>
                <a:gd name="T13" fmla="*/ 37 h 588"/>
                <a:gd name="T14" fmla="*/ 232 w 727"/>
                <a:gd name="T15" fmla="*/ 61 h 588"/>
                <a:gd name="T16" fmla="*/ 238 w 727"/>
                <a:gd name="T17" fmla="*/ 79 h 588"/>
                <a:gd name="T18" fmla="*/ 266 w 727"/>
                <a:gd name="T19" fmla="*/ 269 h 588"/>
                <a:gd name="T20" fmla="*/ 267 w 727"/>
                <a:gd name="T21" fmla="*/ 312 h 588"/>
                <a:gd name="T22" fmla="*/ 236 w 727"/>
                <a:gd name="T23" fmla="*/ 356 h 588"/>
                <a:gd name="T24" fmla="*/ 241 w 727"/>
                <a:gd name="T25" fmla="*/ 363 h 588"/>
                <a:gd name="T26" fmla="*/ 227 w 727"/>
                <a:gd name="T27" fmla="*/ 369 h 588"/>
                <a:gd name="T28" fmla="*/ 379 w 727"/>
                <a:gd name="T29" fmla="*/ 563 h 588"/>
                <a:gd name="T30" fmla="*/ 382 w 727"/>
                <a:gd name="T31" fmla="*/ 561 h 588"/>
                <a:gd name="T32" fmla="*/ 322 w 727"/>
                <a:gd name="T33" fmla="*/ 342 h 588"/>
                <a:gd name="T34" fmla="*/ 327 w 727"/>
                <a:gd name="T35" fmla="*/ 340 h 588"/>
                <a:gd name="T36" fmla="*/ 383 w 727"/>
                <a:gd name="T37" fmla="*/ 543 h 588"/>
                <a:gd name="T38" fmla="*/ 385 w 727"/>
                <a:gd name="T39" fmla="*/ 543 h 588"/>
                <a:gd name="T40" fmla="*/ 385 w 727"/>
                <a:gd name="T41" fmla="*/ 350 h 588"/>
                <a:gd name="T42" fmla="*/ 372 w 727"/>
                <a:gd name="T43" fmla="*/ 349 h 588"/>
                <a:gd name="T44" fmla="*/ 376 w 727"/>
                <a:gd name="T45" fmla="*/ 339 h 588"/>
                <a:gd name="T46" fmla="*/ 257 w 727"/>
                <a:gd name="T47" fmla="*/ 104 h 588"/>
                <a:gd name="T48" fmla="*/ 404 w 727"/>
                <a:gd name="T49" fmla="*/ 5 h 588"/>
                <a:gd name="T50" fmla="*/ 526 w 727"/>
                <a:gd name="T51" fmla="*/ 124 h 588"/>
                <a:gd name="T52" fmla="*/ 445 w 727"/>
                <a:gd name="T53" fmla="*/ 316 h 588"/>
                <a:gd name="T54" fmla="*/ 405 w 727"/>
                <a:gd name="T55" fmla="*/ 340 h 588"/>
                <a:gd name="T56" fmla="*/ 408 w 727"/>
                <a:gd name="T57" fmla="*/ 349 h 588"/>
                <a:gd name="T58" fmla="*/ 394 w 727"/>
                <a:gd name="T59" fmla="*/ 349 h 588"/>
                <a:gd name="T60" fmla="*/ 394 w 727"/>
                <a:gd name="T61" fmla="*/ 548 h 588"/>
                <a:gd name="T62" fmla="*/ 397 w 727"/>
                <a:gd name="T63" fmla="*/ 549 h 588"/>
                <a:gd name="T64" fmla="*/ 423 w 727"/>
                <a:gd name="T65" fmla="*/ 473 h 588"/>
                <a:gd name="T66" fmla="*/ 458 w 727"/>
                <a:gd name="T67" fmla="*/ 364 h 588"/>
                <a:gd name="T68" fmla="*/ 494 w 727"/>
                <a:gd name="T69" fmla="*/ 298 h 588"/>
                <a:gd name="T70" fmla="*/ 542 w 727"/>
                <a:gd name="T71" fmla="*/ 204 h 588"/>
                <a:gd name="T72" fmla="*/ 554 w 727"/>
                <a:gd name="T73" fmla="*/ 187 h 588"/>
                <a:gd name="T74" fmla="*/ 649 w 727"/>
                <a:gd name="T75" fmla="*/ 107 h 588"/>
                <a:gd name="T76" fmla="*/ 654 w 727"/>
                <a:gd name="T77" fmla="*/ 102 h 588"/>
                <a:gd name="T78" fmla="*/ 712 w 727"/>
                <a:gd name="T79" fmla="*/ 242 h 588"/>
                <a:gd name="T80" fmla="*/ 591 w 727"/>
                <a:gd name="T81" fmla="*/ 392 h 588"/>
                <a:gd name="T82" fmla="*/ 534 w 727"/>
                <a:gd name="T83" fmla="*/ 410 h 588"/>
                <a:gd name="T84" fmla="*/ 534 w 727"/>
                <a:gd name="T85" fmla="*/ 419 h 588"/>
                <a:gd name="T86" fmla="*/ 505 w 727"/>
                <a:gd name="T87" fmla="*/ 432 h 588"/>
                <a:gd name="T88" fmla="*/ 513 w 727"/>
                <a:gd name="T89" fmla="*/ 412 h 588"/>
                <a:gd name="T90" fmla="*/ 500 w 727"/>
                <a:gd name="T91" fmla="*/ 408 h 588"/>
                <a:gd name="T92" fmla="*/ 504 w 727"/>
                <a:gd name="T93" fmla="*/ 403 h 588"/>
                <a:gd name="T94" fmla="*/ 466 w 727"/>
                <a:gd name="T95" fmla="*/ 366 h 588"/>
                <a:gd name="T96" fmla="*/ 433 w 727"/>
                <a:gd name="T97" fmla="*/ 462 h 588"/>
                <a:gd name="T98" fmla="*/ 398 w 727"/>
                <a:gd name="T99" fmla="*/ 565 h 588"/>
                <a:gd name="T100" fmla="*/ 412 w 727"/>
                <a:gd name="T101" fmla="*/ 556 h 588"/>
                <a:gd name="T102" fmla="*/ 442 w 727"/>
                <a:gd name="T103" fmla="*/ 46 h 588"/>
                <a:gd name="T104" fmla="*/ 303 w 727"/>
                <a:gd name="T105" fmla="*/ 68 h 588"/>
                <a:gd name="T106" fmla="*/ 302 w 727"/>
                <a:gd name="T107" fmla="*/ 222 h 588"/>
                <a:gd name="T108" fmla="*/ 442 w 727"/>
                <a:gd name="T109" fmla="*/ 46 h 588"/>
                <a:gd name="T110" fmla="*/ 192 w 727"/>
                <a:gd name="T111" fmla="*/ 79 h 588"/>
                <a:gd name="T112" fmla="*/ 65 w 727"/>
                <a:gd name="T113" fmla="*/ 103 h 588"/>
                <a:gd name="T114" fmla="*/ 52 w 727"/>
                <a:gd name="T115" fmla="*/ 222 h 588"/>
                <a:gd name="T116" fmla="*/ 192 w 727"/>
                <a:gd name="T117" fmla="*/ 7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7" h="588">
                  <a:moveTo>
                    <a:pt x="412" y="556"/>
                  </a:moveTo>
                  <a:cubicBezTo>
                    <a:pt x="405" y="566"/>
                    <a:pt x="399" y="576"/>
                    <a:pt x="390" y="588"/>
                  </a:cubicBezTo>
                  <a:cubicBezTo>
                    <a:pt x="332" y="514"/>
                    <a:pt x="277" y="442"/>
                    <a:pt x="220" y="370"/>
                  </a:cubicBezTo>
                  <a:cubicBezTo>
                    <a:pt x="216" y="372"/>
                    <a:pt x="212" y="374"/>
                    <a:pt x="207" y="377"/>
                  </a:cubicBezTo>
                  <a:cubicBezTo>
                    <a:pt x="207" y="372"/>
                    <a:pt x="208" y="368"/>
                    <a:pt x="208" y="365"/>
                  </a:cubicBezTo>
                  <a:cubicBezTo>
                    <a:pt x="128" y="369"/>
                    <a:pt x="31" y="278"/>
                    <a:pt x="15" y="194"/>
                  </a:cubicBezTo>
                  <a:cubicBezTo>
                    <a:pt x="0" y="116"/>
                    <a:pt x="61" y="42"/>
                    <a:pt x="146" y="37"/>
                  </a:cubicBezTo>
                  <a:cubicBezTo>
                    <a:pt x="177" y="35"/>
                    <a:pt x="207" y="41"/>
                    <a:pt x="232" y="61"/>
                  </a:cubicBezTo>
                  <a:cubicBezTo>
                    <a:pt x="236" y="65"/>
                    <a:pt x="239" y="74"/>
                    <a:pt x="238" y="79"/>
                  </a:cubicBezTo>
                  <a:cubicBezTo>
                    <a:pt x="217" y="147"/>
                    <a:pt x="232" y="210"/>
                    <a:pt x="266" y="269"/>
                  </a:cubicBezTo>
                  <a:cubicBezTo>
                    <a:pt x="276" y="285"/>
                    <a:pt x="277" y="297"/>
                    <a:pt x="267" y="312"/>
                  </a:cubicBezTo>
                  <a:cubicBezTo>
                    <a:pt x="258" y="326"/>
                    <a:pt x="247" y="340"/>
                    <a:pt x="236" y="356"/>
                  </a:cubicBezTo>
                  <a:cubicBezTo>
                    <a:pt x="236" y="356"/>
                    <a:pt x="238" y="358"/>
                    <a:pt x="241" y="363"/>
                  </a:cubicBezTo>
                  <a:cubicBezTo>
                    <a:pt x="237" y="364"/>
                    <a:pt x="233" y="366"/>
                    <a:pt x="227" y="369"/>
                  </a:cubicBezTo>
                  <a:cubicBezTo>
                    <a:pt x="278" y="434"/>
                    <a:pt x="329" y="498"/>
                    <a:pt x="379" y="563"/>
                  </a:cubicBezTo>
                  <a:cubicBezTo>
                    <a:pt x="380" y="562"/>
                    <a:pt x="381" y="562"/>
                    <a:pt x="382" y="561"/>
                  </a:cubicBezTo>
                  <a:cubicBezTo>
                    <a:pt x="362" y="488"/>
                    <a:pt x="342" y="415"/>
                    <a:pt x="322" y="342"/>
                  </a:cubicBezTo>
                  <a:cubicBezTo>
                    <a:pt x="323" y="341"/>
                    <a:pt x="325" y="341"/>
                    <a:pt x="327" y="340"/>
                  </a:cubicBezTo>
                  <a:cubicBezTo>
                    <a:pt x="346" y="408"/>
                    <a:pt x="364" y="475"/>
                    <a:pt x="383" y="543"/>
                  </a:cubicBezTo>
                  <a:cubicBezTo>
                    <a:pt x="384" y="543"/>
                    <a:pt x="384" y="543"/>
                    <a:pt x="385" y="543"/>
                  </a:cubicBezTo>
                  <a:cubicBezTo>
                    <a:pt x="385" y="479"/>
                    <a:pt x="385" y="415"/>
                    <a:pt x="385" y="350"/>
                  </a:cubicBezTo>
                  <a:cubicBezTo>
                    <a:pt x="382" y="350"/>
                    <a:pt x="377" y="350"/>
                    <a:pt x="372" y="349"/>
                  </a:cubicBezTo>
                  <a:cubicBezTo>
                    <a:pt x="373" y="346"/>
                    <a:pt x="375" y="343"/>
                    <a:pt x="376" y="339"/>
                  </a:cubicBezTo>
                  <a:cubicBezTo>
                    <a:pt x="298" y="314"/>
                    <a:pt x="237" y="188"/>
                    <a:pt x="257" y="104"/>
                  </a:cubicBezTo>
                  <a:cubicBezTo>
                    <a:pt x="273" y="39"/>
                    <a:pt x="331" y="0"/>
                    <a:pt x="404" y="5"/>
                  </a:cubicBezTo>
                  <a:cubicBezTo>
                    <a:pt x="470" y="10"/>
                    <a:pt x="522" y="59"/>
                    <a:pt x="526" y="124"/>
                  </a:cubicBezTo>
                  <a:cubicBezTo>
                    <a:pt x="530" y="201"/>
                    <a:pt x="501" y="265"/>
                    <a:pt x="445" y="316"/>
                  </a:cubicBezTo>
                  <a:cubicBezTo>
                    <a:pt x="434" y="326"/>
                    <a:pt x="419" y="332"/>
                    <a:pt x="405" y="340"/>
                  </a:cubicBezTo>
                  <a:cubicBezTo>
                    <a:pt x="405" y="342"/>
                    <a:pt x="406" y="345"/>
                    <a:pt x="408" y="349"/>
                  </a:cubicBezTo>
                  <a:cubicBezTo>
                    <a:pt x="403" y="349"/>
                    <a:pt x="399" y="349"/>
                    <a:pt x="394" y="349"/>
                  </a:cubicBezTo>
                  <a:cubicBezTo>
                    <a:pt x="394" y="416"/>
                    <a:pt x="394" y="482"/>
                    <a:pt x="394" y="548"/>
                  </a:cubicBezTo>
                  <a:cubicBezTo>
                    <a:pt x="395" y="548"/>
                    <a:pt x="396" y="549"/>
                    <a:pt x="397" y="549"/>
                  </a:cubicBezTo>
                  <a:cubicBezTo>
                    <a:pt x="406" y="524"/>
                    <a:pt x="414" y="499"/>
                    <a:pt x="423" y="473"/>
                  </a:cubicBezTo>
                  <a:cubicBezTo>
                    <a:pt x="435" y="437"/>
                    <a:pt x="453" y="401"/>
                    <a:pt x="458" y="364"/>
                  </a:cubicBezTo>
                  <a:cubicBezTo>
                    <a:pt x="462" y="334"/>
                    <a:pt x="482" y="319"/>
                    <a:pt x="494" y="298"/>
                  </a:cubicBezTo>
                  <a:cubicBezTo>
                    <a:pt x="512" y="268"/>
                    <a:pt x="526" y="235"/>
                    <a:pt x="542" y="204"/>
                  </a:cubicBezTo>
                  <a:cubicBezTo>
                    <a:pt x="545" y="198"/>
                    <a:pt x="548" y="189"/>
                    <a:pt x="554" y="187"/>
                  </a:cubicBezTo>
                  <a:cubicBezTo>
                    <a:pt x="593" y="169"/>
                    <a:pt x="623" y="141"/>
                    <a:pt x="649" y="107"/>
                  </a:cubicBezTo>
                  <a:cubicBezTo>
                    <a:pt x="651" y="105"/>
                    <a:pt x="653" y="103"/>
                    <a:pt x="654" y="102"/>
                  </a:cubicBezTo>
                  <a:cubicBezTo>
                    <a:pt x="704" y="130"/>
                    <a:pt x="727" y="186"/>
                    <a:pt x="712" y="242"/>
                  </a:cubicBezTo>
                  <a:cubicBezTo>
                    <a:pt x="694" y="310"/>
                    <a:pt x="651" y="359"/>
                    <a:pt x="591" y="392"/>
                  </a:cubicBezTo>
                  <a:cubicBezTo>
                    <a:pt x="575" y="401"/>
                    <a:pt x="555" y="404"/>
                    <a:pt x="534" y="410"/>
                  </a:cubicBezTo>
                  <a:cubicBezTo>
                    <a:pt x="534" y="410"/>
                    <a:pt x="534" y="414"/>
                    <a:pt x="534" y="419"/>
                  </a:cubicBezTo>
                  <a:cubicBezTo>
                    <a:pt x="516" y="407"/>
                    <a:pt x="515" y="429"/>
                    <a:pt x="505" y="432"/>
                  </a:cubicBezTo>
                  <a:cubicBezTo>
                    <a:pt x="507" y="426"/>
                    <a:pt x="510" y="419"/>
                    <a:pt x="513" y="412"/>
                  </a:cubicBezTo>
                  <a:cubicBezTo>
                    <a:pt x="509" y="410"/>
                    <a:pt x="505" y="409"/>
                    <a:pt x="500" y="408"/>
                  </a:cubicBezTo>
                  <a:cubicBezTo>
                    <a:pt x="503" y="404"/>
                    <a:pt x="506" y="401"/>
                    <a:pt x="504" y="403"/>
                  </a:cubicBezTo>
                  <a:cubicBezTo>
                    <a:pt x="491" y="390"/>
                    <a:pt x="478" y="378"/>
                    <a:pt x="466" y="366"/>
                  </a:cubicBezTo>
                  <a:cubicBezTo>
                    <a:pt x="456" y="395"/>
                    <a:pt x="445" y="429"/>
                    <a:pt x="433" y="462"/>
                  </a:cubicBezTo>
                  <a:cubicBezTo>
                    <a:pt x="422" y="496"/>
                    <a:pt x="410" y="529"/>
                    <a:pt x="398" y="565"/>
                  </a:cubicBezTo>
                  <a:cubicBezTo>
                    <a:pt x="404" y="561"/>
                    <a:pt x="408" y="559"/>
                    <a:pt x="412" y="556"/>
                  </a:cubicBezTo>
                  <a:close/>
                  <a:moveTo>
                    <a:pt x="442" y="46"/>
                  </a:moveTo>
                  <a:cubicBezTo>
                    <a:pt x="404" y="19"/>
                    <a:pt x="335" y="30"/>
                    <a:pt x="303" y="68"/>
                  </a:cubicBezTo>
                  <a:cubicBezTo>
                    <a:pt x="270" y="106"/>
                    <a:pt x="270" y="189"/>
                    <a:pt x="302" y="222"/>
                  </a:cubicBezTo>
                  <a:cubicBezTo>
                    <a:pt x="299" y="100"/>
                    <a:pt x="327" y="65"/>
                    <a:pt x="442" y="46"/>
                  </a:cubicBezTo>
                  <a:close/>
                  <a:moveTo>
                    <a:pt x="192" y="79"/>
                  </a:moveTo>
                  <a:cubicBezTo>
                    <a:pt x="164" y="53"/>
                    <a:pt x="100" y="66"/>
                    <a:pt x="65" y="103"/>
                  </a:cubicBezTo>
                  <a:cubicBezTo>
                    <a:pt x="36" y="134"/>
                    <a:pt x="22" y="188"/>
                    <a:pt x="52" y="222"/>
                  </a:cubicBezTo>
                  <a:cubicBezTo>
                    <a:pt x="64" y="141"/>
                    <a:pt x="116" y="98"/>
                    <a:pt x="192" y="79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F7CDB57-6CD3-4756-F6F3-7E8F719CD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6" y="322"/>
              <a:ext cx="978" cy="1262"/>
            </a:xfrm>
            <a:custGeom>
              <a:avLst/>
              <a:gdLst>
                <a:gd name="T0" fmla="*/ 149 w 274"/>
                <a:gd name="T1" fmla="*/ 354 h 354"/>
                <a:gd name="T2" fmla="*/ 0 w 274"/>
                <a:gd name="T3" fmla="*/ 170 h 354"/>
                <a:gd name="T4" fmla="*/ 51 w 274"/>
                <a:gd name="T5" fmla="*/ 59 h 354"/>
                <a:gd name="T6" fmla="*/ 269 w 274"/>
                <a:gd name="T7" fmla="*/ 133 h 354"/>
                <a:gd name="T8" fmla="*/ 268 w 274"/>
                <a:gd name="T9" fmla="*/ 202 h 354"/>
                <a:gd name="T10" fmla="*/ 149 w 274"/>
                <a:gd name="T11" fmla="*/ 354 h 354"/>
                <a:gd name="T12" fmla="*/ 87 w 274"/>
                <a:gd name="T13" fmla="*/ 60 h 354"/>
                <a:gd name="T14" fmla="*/ 17 w 274"/>
                <a:gd name="T15" fmla="*/ 160 h 354"/>
                <a:gd name="T16" fmla="*/ 37 w 274"/>
                <a:gd name="T17" fmla="*/ 164 h 354"/>
                <a:gd name="T18" fmla="*/ 87 w 274"/>
                <a:gd name="T19" fmla="*/ 6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354">
                  <a:moveTo>
                    <a:pt x="149" y="354"/>
                  </a:moveTo>
                  <a:cubicBezTo>
                    <a:pt x="155" y="259"/>
                    <a:pt x="110" y="186"/>
                    <a:pt x="0" y="170"/>
                  </a:cubicBezTo>
                  <a:cubicBezTo>
                    <a:pt x="1" y="126"/>
                    <a:pt x="15" y="87"/>
                    <a:pt x="51" y="59"/>
                  </a:cubicBezTo>
                  <a:cubicBezTo>
                    <a:pt x="126" y="0"/>
                    <a:pt x="249" y="41"/>
                    <a:pt x="269" y="133"/>
                  </a:cubicBezTo>
                  <a:cubicBezTo>
                    <a:pt x="274" y="155"/>
                    <a:pt x="273" y="180"/>
                    <a:pt x="268" y="202"/>
                  </a:cubicBezTo>
                  <a:cubicBezTo>
                    <a:pt x="255" y="265"/>
                    <a:pt x="201" y="333"/>
                    <a:pt x="149" y="354"/>
                  </a:cubicBezTo>
                  <a:close/>
                  <a:moveTo>
                    <a:pt x="87" y="60"/>
                  </a:moveTo>
                  <a:cubicBezTo>
                    <a:pt x="46" y="73"/>
                    <a:pt x="15" y="118"/>
                    <a:pt x="17" y="160"/>
                  </a:cubicBezTo>
                  <a:cubicBezTo>
                    <a:pt x="23" y="162"/>
                    <a:pt x="29" y="163"/>
                    <a:pt x="37" y="164"/>
                  </a:cubicBezTo>
                  <a:cubicBezTo>
                    <a:pt x="43" y="123"/>
                    <a:pt x="57" y="88"/>
                    <a:pt x="87" y="60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EFC6F5A-BDBC-3D1D-B009-3D2F4D6095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8" y="350"/>
              <a:ext cx="1063" cy="831"/>
            </a:xfrm>
            <a:custGeom>
              <a:avLst/>
              <a:gdLst>
                <a:gd name="T0" fmla="*/ 294 w 298"/>
                <a:gd name="T1" fmla="*/ 163 h 233"/>
                <a:gd name="T2" fmla="*/ 156 w 298"/>
                <a:gd name="T3" fmla="*/ 233 h 233"/>
                <a:gd name="T4" fmla="*/ 39 w 298"/>
                <a:gd name="T5" fmla="*/ 199 h 233"/>
                <a:gd name="T6" fmla="*/ 27 w 298"/>
                <a:gd name="T7" fmla="*/ 188 h 233"/>
                <a:gd name="T8" fmla="*/ 137 w 298"/>
                <a:gd name="T9" fmla="*/ 14 h 233"/>
                <a:gd name="T10" fmla="*/ 294 w 298"/>
                <a:gd name="T11" fmla="*/ 163 h 233"/>
                <a:gd name="T12" fmla="*/ 48 w 298"/>
                <a:gd name="T13" fmla="*/ 190 h 233"/>
                <a:gd name="T14" fmla="*/ 173 w 298"/>
                <a:gd name="T15" fmla="*/ 26 h 233"/>
                <a:gd name="T16" fmla="*/ 48 w 298"/>
                <a:gd name="T17" fmla="*/ 19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233">
                  <a:moveTo>
                    <a:pt x="294" y="163"/>
                  </a:moveTo>
                  <a:cubicBezTo>
                    <a:pt x="238" y="165"/>
                    <a:pt x="190" y="185"/>
                    <a:pt x="156" y="233"/>
                  </a:cubicBezTo>
                  <a:cubicBezTo>
                    <a:pt x="121" y="206"/>
                    <a:pt x="83" y="195"/>
                    <a:pt x="39" y="199"/>
                  </a:cubicBezTo>
                  <a:cubicBezTo>
                    <a:pt x="36" y="200"/>
                    <a:pt x="29" y="193"/>
                    <a:pt x="27" y="188"/>
                  </a:cubicBezTo>
                  <a:cubicBezTo>
                    <a:pt x="0" y="106"/>
                    <a:pt x="51" y="26"/>
                    <a:pt x="137" y="14"/>
                  </a:cubicBezTo>
                  <a:cubicBezTo>
                    <a:pt x="230" y="0"/>
                    <a:pt x="298" y="63"/>
                    <a:pt x="294" y="163"/>
                  </a:cubicBezTo>
                  <a:close/>
                  <a:moveTo>
                    <a:pt x="48" y="190"/>
                  </a:moveTo>
                  <a:cubicBezTo>
                    <a:pt x="54" y="109"/>
                    <a:pt x="98" y="58"/>
                    <a:pt x="173" y="26"/>
                  </a:cubicBezTo>
                  <a:cubicBezTo>
                    <a:pt x="91" y="18"/>
                    <a:pt x="6" y="93"/>
                    <a:pt x="48" y="190"/>
                  </a:cubicBezTo>
                  <a:close/>
                </a:path>
              </a:pathLst>
            </a:custGeom>
            <a:solidFill>
              <a:srgbClr val="EE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80;p66">
            <a:extLst>
              <a:ext uri="{FF2B5EF4-FFF2-40B4-BE49-F238E27FC236}">
                <a16:creationId xmlns:a16="http://schemas.microsoft.com/office/drawing/2014/main" id="{A9AFD2D0-C166-43FE-B195-D40C15B8B617}"/>
              </a:ext>
            </a:extLst>
          </p:cNvPr>
          <p:cNvGrpSpPr/>
          <p:nvPr/>
        </p:nvGrpSpPr>
        <p:grpSpPr>
          <a:xfrm>
            <a:off x="4301026" y="1088126"/>
            <a:ext cx="4320494" cy="3425452"/>
            <a:chOff x="4301026" y="1088126"/>
            <a:chExt cx="4320494" cy="3425452"/>
          </a:xfrm>
        </p:grpSpPr>
        <p:sp>
          <p:nvSpPr>
            <p:cNvPr id="3" name="Google Shape;1681;p66">
              <a:extLst>
                <a:ext uri="{FF2B5EF4-FFF2-40B4-BE49-F238E27FC236}">
                  <a16:creationId xmlns:a16="http://schemas.microsoft.com/office/drawing/2014/main" id="{03815C9C-3DD0-44C0-9E0C-F0F1EA08F619}"/>
                </a:ext>
              </a:extLst>
            </p:cNvPr>
            <p:cNvSpPr/>
            <p:nvPr/>
          </p:nvSpPr>
          <p:spPr>
            <a:xfrm>
              <a:off x="4301026" y="1088126"/>
              <a:ext cx="4320494" cy="34254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9835"/>
                <a:gd name="f4" fmla="val 118795"/>
                <a:gd name="f5" fmla="val 126807"/>
                <a:gd name="f6" fmla="val 1"/>
                <a:gd name="f7" fmla="val 126283"/>
                <a:gd name="f8" fmla="val 25"/>
                <a:gd name="f9" fmla="val 126022"/>
                <a:gd name="f10" fmla="val 84"/>
                <a:gd name="f11" fmla="val 2001"/>
                <a:gd name="f12" fmla="val 30887"/>
                <a:gd name="f13" fmla="val 1739"/>
                <a:gd name="f14" fmla="val 30958"/>
                <a:gd name="f15" fmla="val 1263"/>
                <a:gd name="f16" fmla="val 31185"/>
                <a:gd name="f17" fmla="val 846"/>
                <a:gd name="f18" fmla="val 31494"/>
                <a:gd name="f19" fmla="val 512"/>
                <a:gd name="f20" fmla="val 31875"/>
                <a:gd name="f21" fmla="val 251"/>
                <a:gd name="f22" fmla="val 32304"/>
                <a:gd name="f23" fmla="val 72"/>
                <a:gd name="f24" fmla="val 32780"/>
                <a:gd name="f25" fmla="val 33292"/>
                <a:gd name="f26" fmla="val 24"/>
                <a:gd name="f27" fmla="val 33816"/>
                <a:gd name="f28" fmla="val 34078"/>
                <a:gd name="f29" fmla="val 20623"/>
                <a:gd name="f30" fmla="val 116794"/>
                <a:gd name="f31" fmla="val 20694"/>
                <a:gd name="f32" fmla="val 117056"/>
                <a:gd name="f33" fmla="val 20921"/>
                <a:gd name="f34" fmla="val 117532"/>
                <a:gd name="f35" fmla="val 21230"/>
                <a:gd name="f36" fmla="val 117949"/>
                <a:gd name="f37" fmla="val 21611"/>
                <a:gd name="f38" fmla="val 118282"/>
                <a:gd name="f39" fmla="val 22040"/>
                <a:gd name="f40" fmla="val 118544"/>
                <a:gd name="f41" fmla="val 22516"/>
                <a:gd name="f42" fmla="val 118723"/>
                <a:gd name="f43" fmla="val 23028"/>
                <a:gd name="f44" fmla="val 118794"/>
                <a:gd name="f45" fmla="val 23552"/>
                <a:gd name="f46" fmla="val 118771"/>
                <a:gd name="f47" fmla="val 23814"/>
                <a:gd name="f48" fmla="val 147835"/>
                <a:gd name="f49" fmla="val 87908"/>
                <a:gd name="f50" fmla="val 148097"/>
                <a:gd name="f51" fmla="val 87837"/>
                <a:gd name="f52" fmla="val 148573"/>
                <a:gd name="f53" fmla="val 87611"/>
                <a:gd name="f54" fmla="val 148990"/>
                <a:gd name="f55" fmla="val 87301"/>
                <a:gd name="f56" fmla="val 149323"/>
                <a:gd name="f57" fmla="val 86932"/>
                <a:gd name="f58" fmla="val 149585"/>
                <a:gd name="f59" fmla="val 86491"/>
                <a:gd name="f60" fmla="val 149764"/>
                <a:gd name="f61" fmla="val 86015"/>
                <a:gd name="f62" fmla="val 85515"/>
                <a:gd name="f63" fmla="val 149811"/>
                <a:gd name="f64" fmla="val 84991"/>
                <a:gd name="f65" fmla="val 84717"/>
                <a:gd name="f66" fmla="val 129213"/>
                <a:gd name="f67" fmla="val 129141"/>
                <a:gd name="f68" fmla="val 128915"/>
                <a:gd name="f69" fmla="val 128605"/>
                <a:gd name="f70" fmla="val 858"/>
                <a:gd name="f71" fmla="val 128224"/>
                <a:gd name="f72" fmla="val 513"/>
                <a:gd name="f73" fmla="val 127796"/>
                <a:gd name="f74" fmla="val 127319"/>
                <a:gd name="f75" fmla="*/ f0 1 149835"/>
                <a:gd name="f76" fmla="*/ f1 1 118795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149835"/>
                <a:gd name="f83" fmla="*/ f80 1 118795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149835" h="118795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6" y="f25"/>
                  </a:lnTo>
                  <a:lnTo>
                    <a:pt x="f26" y="f27"/>
                  </a:lnTo>
                  <a:lnTo>
                    <a:pt x="f23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2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3" y="f62"/>
                  </a:lnTo>
                  <a:lnTo>
                    <a:pt x="f63" y="f64"/>
                  </a:lnTo>
                  <a:lnTo>
                    <a:pt x="f60" y="f65"/>
                  </a:lnTo>
                  <a:lnTo>
                    <a:pt x="f66" y="f11"/>
                  </a:lnTo>
                  <a:lnTo>
                    <a:pt x="f67" y="f13"/>
                  </a:lnTo>
                  <a:lnTo>
                    <a:pt x="f68" y="f15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21"/>
                  </a:lnTo>
                  <a:lnTo>
                    <a:pt x="f74" y="f10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EEC9"/>
            </a:solidFill>
            <a:ln cap="flat">
              <a:noFill/>
              <a:prstDash val="solid"/>
            </a:ln>
          </p:spPr>
          <p:txBody>
            <a:bodyPr vert="horz" wrap="square" lIns="45729" tIns="45729" rIns="45729" bIns="45729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7F7F7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4" name="Google Shape;1682;p66">
              <a:extLst>
                <a:ext uri="{FF2B5EF4-FFF2-40B4-BE49-F238E27FC236}">
                  <a16:creationId xmlns:a16="http://schemas.microsoft.com/office/drawing/2014/main" id="{B831286D-5906-49CE-B9D4-B46648D1CA78}"/>
                </a:ext>
              </a:extLst>
            </p:cNvPr>
            <p:cNvSpPr/>
            <p:nvPr/>
          </p:nvSpPr>
          <p:spPr>
            <a:xfrm>
              <a:off x="4737268" y="3141110"/>
              <a:ext cx="196742" cy="196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23"/>
                <a:gd name="f4" fmla="val 6824"/>
                <a:gd name="f5" fmla="val 3418"/>
                <a:gd name="f6" fmla="val 1"/>
                <a:gd name="f7" fmla="val 3060"/>
                <a:gd name="f8" fmla="val 12"/>
                <a:gd name="f9" fmla="val 2394"/>
                <a:gd name="f10" fmla="val 143"/>
                <a:gd name="f11" fmla="val 1786"/>
                <a:gd name="f12" fmla="val 405"/>
                <a:gd name="f13" fmla="val 1239"/>
                <a:gd name="f14" fmla="val 774"/>
                <a:gd name="f15" fmla="val 1775"/>
                <a:gd name="f16" fmla="val 3061"/>
                <a:gd name="f17" fmla="val 3406"/>
                <a:gd name="f18" fmla="val 3763"/>
                <a:gd name="f19" fmla="val 4430"/>
                <a:gd name="f20" fmla="val 5037"/>
                <a:gd name="f21" fmla="val 5585"/>
                <a:gd name="f22" fmla="val 6049"/>
                <a:gd name="f23" fmla="val 6418"/>
                <a:gd name="f24" fmla="val 6680"/>
                <a:gd name="f25" fmla="val 6811"/>
                <a:gd name="f26" fmla="val 5049"/>
                <a:gd name="f27" fmla="*/ f0 1 6823"/>
                <a:gd name="f28" fmla="*/ f1 1 682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823"/>
                <a:gd name="f35" fmla="*/ f32 1 682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823" h="6824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4" y="f13"/>
                  </a:lnTo>
                  <a:lnTo>
                    <a:pt x="f12" y="f15"/>
                  </a:lnTo>
                  <a:lnTo>
                    <a:pt x="f10" y="f9"/>
                  </a:lnTo>
                  <a:lnTo>
                    <a:pt x="f8" y="f16"/>
                  </a:lnTo>
                  <a:lnTo>
                    <a:pt x="f2" y="f17"/>
                  </a:lnTo>
                  <a:lnTo>
                    <a:pt x="f8" y="f18"/>
                  </a:lnTo>
                  <a:lnTo>
                    <a:pt x="f10" y="f19"/>
                  </a:lnTo>
                  <a:lnTo>
                    <a:pt x="f12" y="f20"/>
                  </a:lnTo>
                  <a:lnTo>
                    <a:pt x="f14" y="f21"/>
                  </a:lnTo>
                  <a:lnTo>
                    <a:pt x="f13" y="f22"/>
                  </a:lnTo>
                  <a:lnTo>
                    <a:pt x="f11" y="f23"/>
                  </a:lnTo>
                  <a:lnTo>
                    <a:pt x="f9" y="f24"/>
                  </a:lnTo>
                  <a:lnTo>
                    <a:pt x="f7" y="f25"/>
                  </a:lnTo>
                  <a:lnTo>
                    <a:pt x="f5" y="f3"/>
                  </a:lnTo>
                  <a:lnTo>
                    <a:pt x="f18" y="f25"/>
                  </a:lnTo>
                  <a:lnTo>
                    <a:pt x="f19" y="f24"/>
                  </a:lnTo>
                  <a:lnTo>
                    <a:pt x="f26" y="f23"/>
                  </a:lnTo>
                  <a:lnTo>
                    <a:pt x="f21" y="f22"/>
                  </a:lnTo>
                  <a:lnTo>
                    <a:pt x="f22" y="f21"/>
                  </a:lnTo>
                  <a:lnTo>
                    <a:pt x="f23" y="f20"/>
                  </a:lnTo>
                  <a:lnTo>
                    <a:pt x="f24" y="f19"/>
                  </a:lnTo>
                  <a:lnTo>
                    <a:pt x="f25" y="f18"/>
                  </a:lnTo>
                  <a:lnTo>
                    <a:pt x="f3" y="f17"/>
                  </a:lnTo>
                  <a:lnTo>
                    <a:pt x="f25" y="f16"/>
                  </a:lnTo>
                  <a:lnTo>
                    <a:pt x="f24" y="f9"/>
                  </a:lnTo>
                  <a:lnTo>
                    <a:pt x="f23" y="f15"/>
                  </a:lnTo>
                  <a:lnTo>
                    <a:pt x="f22" y="f13"/>
                  </a:lnTo>
                  <a:lnTo>
                    <a:pt x="f21" y="f14"/>
                  </a:lnTo>
                  <a:lnTo>
                    <a:pt x="f26" y="f12"/>
                  </a:lnTo>
                  <a:lnTo>
                    <a:pt x="f19" y="f10"/>
                  </a:lnTo>
                  <a:lnTo>
                    <a:pt x="f18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EEC9"/>
            </a:solidFill>
            <a:ln cap="flat">
              <a:noFill/>
              <a:prstDash val="solid"/>
            </a:ln>
          </p:spPr>
          <p:txBody>
            <a:bodyPr vert="horz" wrap="square" lIns="45729" tIns="45729" rIns="45729" bIns="45729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7F7F7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5" name="Google Shape;1684;p66">
            <a:extLst>
              <a:ext uri="{FF2B5EF4-FFF2-40B4-BE49-F238E27FC236}">
                <a16:creationId xmlns:a16="http://schemas.microsoft.com/office/drawing/2014/main" id="{E1DA8532-EBC9-41D3-94DF-00BE89C49E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9486" y="792151"/>
            <a:ext cx="4295185" cy="1016401"/>
          </a:xfrm>
          <a:solidFill>
            <a:srgbClr val="FFEEC9"/>
          </a:solidFill>
        </p:spPr>
        <p:txBody>
          <a:bodyPr/>
          <a:lstStyle/>
          <a:p>
            <a:pPr lvl="0" algn="r" rtl="1"/>
            <a:r>
              <a:rPr lang="fa-IR" dirty="0">
                <a:solidFill>
                  <a:srgbClr val="7F7F7F"/>
                </a:solidFill>
                <a:cs typeface="B Nazanin" panose="00000400000000000000" pitchFamily="2" charset="-78"/>
              </a:rPr>
              <a:t>تبلت</a:t>
            </a:r>
            <a:br>
              <a:rPr lang="fa-IR" dirty="0">
                <a:solidFill>
                  <a:srgbClr val="7F7F7F"/>
                </a:solidFill>
                <a:cs typeface="B Nazanin" panose="00000400000000000000" pitchFamily="2" charset="-78"/>
              </a:rPr>
            </a:br>
            <a:r>
              <a:rPr lang="fa-IR" dirty="0">
                <a:solidFill>
                  <a:srgbClr val="7F7F7F"/>
                </a:solidFill>
                <a:cs typeface="B Nazanin" panose="00000400000000000000" pitchFamily="2" charset="-78"/>
              </a:rPr>
              <a:t>مدل آزمایشگاهی، ماکت</a:t>
            </a:r>
            <a:endParaRPr lang="es-ES" dirty="0">
              <a:solidFill>
                <a:srgbClr val="7F7F7F"/>
              </a:solidFill>
              <a:cs typeface="B Nazanin" panose="00000400000000000000" pitchFamily="2" charset="-78"/>
            </a:endParaRPr>
          </a:p>
        </p:txBody>
      </p:sp>
      <p:sp>
        <p:nvSpPr>
          <p:cNvPr id="6" name="Google Shape;1685;p66">
            <a:extLst>
              <a:ext uri="{FF2B5EF4-FFF2-40B4-BE49-F238E27FC236}">
                <a16:creationId xmlns:a16="http://schemas.microsoft.com/office/drawing/2014/main" id="{EE81DC5F-FFB1-45CB-86B9-D73597C7951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3122" y="2353903"/>
            <a:ext cx="2617195" cy="2586397"/>
          </a:xfrm>
          <a:solidFill>
            <a:srgbClr val="FFEEC9"/>
          </a:solidFill>
        </p:spPr>
        <p:txBody>
          <a:bodyPr lIns="35999"/>
          <a:lstStyle/>
          <a:p>
            <a:pPr marL="0" lvl="0" indent="0" algn="r" rtl="1">
              <a:lnSpc>
                <a:spcPct val="150000"/>
              </a:lnSpc>
              <a:spcAft>
                <a:spcPts val="1600"/>
              </a:spcAft>
              <a:buNone/>
            </a:pPr>
            <a:r>
              <a:rPr lang="fa-IR" sz="1800" dirty="0">
                <a:solidFill>
                  <a:srgbClr val="7F7F7F"/>
                </a:solidFill>
                <a:cs typeface="B Nazanin" panose="00000400000000000000" pitchFamily="2" charset="-78"/>
              </a:rPr>
              <a:t>می توانید تصویر روی صفحه را با کار خود جایگزین کنید. روی آن کلیک راست کرده و سپس گزینه </a:t>
            </a:r>
            <a:r>
              <a:rPr lang="es-ES" sz="1800" dirty="0" err="1">
                <a:solidFill>
                  <a:srgbClr val="7F7F7F"/>
                </a:solidFill>
                <a:cs typeface="B Nazanin" panose="00000400000000000000" pitchFamily="2" charset="-78"/>
              </a:rPr>
              <a:t>Replace</a:t>
            </a:r>
            <a:r>
              <a:rPr lang="es-ES" sz="1800" dirty="0">
                <a:solidFill>
                  <a:srgbClr val="7F7F7F"/>
                </a:solidFill>
                <a:cs typeface="B Nazanin" panose="00000400000000000000" pitchFamily="2" charset="-78"/>
              </a:rPr>
              <a:t> </a:t>
            </a:r>
            <a:r>
              <a:rPr lang="es-ES" sz="1800" dirty="0" err="1">
                <a:solidFill>
                  <a:srgbClr val="7F7F7F"/>
                </a:solidFill>
                <a:cs typeface="B Nazanin" panose="00000400000000000000" pitchFamily="2" charset="-78"/>
              </a:rPr>
              <a:t>Image</a:t>
            </a:r>
            <a:r>
              <a:rPr lang="es-ES" sz="1800" dirty="0">
                <a:solidFill>
                  <a:srgbClr val="7F7F7F"/>
                </a:solidFill>
                <a:cs typeface="B Nazanin" panose="00000400000000000000" pitchFamily="2" charset="-78"/>
              </a:rPr>
              <a:t> </a:t>
            </a:r>
            <a:r>
              <a:rPr lang="fa-IR" sz="1800" dirty="0">
                <a:solidFill>
                  <a:srgbClr val="7F7F7F"/>
                </a:solidFill>
                <a:cs typeface="B Nazanin" panose="00000400000000000000" pitchFamily="2" charset="-78"/>
              </a:rPr>
              <a:t>را انتخاب کنید تا تصویر خود را اضافه کنید</a:t>
            </a:r>
            <a:endParaRPr lang="es-ES" sz="1800" dirty="0">
              <a:solidFill>
                <a:srgbClr val="7F7F7F"/>
              </a:solidFill>
              <a:cs typeface="B Nazanin" panose="00000400000000000000" pitchFamily="2" charset="-78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4C66D8D-E659-B049-C169-C199D993B2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91138" y="127001"/>
            <a:ext cx="2586037" cy="4679950"/>
            <a:chOff x="3333" y="80"/>
            <a:chExt cx="1629" cy="294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F714EA8-1D5F-AE7F-B25A-F5262785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790"/>
              <a:ext cx="927" cy="1160"/>
            </a:xfrm>
            <a:custGeom>
              <a:avLst/>
              <a:gdLst>
                <a:gd name="T0" fmla="*/ 349 w 391"/>
                <a:gd name="T1" fmla="*/ 267 h 490"/>
                <a:gd name="T2" fmla="*/ 295 w 391"/>
                <a:gd name="T3" fmla="*/ 222 h 490"/>
                <a:gd name="T4" fmla="*/ 296 w 391"/>
                <a:gd name="T5" fmla="*/ 253 h 490"/>
                <a:gd name="T6" fmla="*/ 291 w 391"/>
                <a:gd name="T7" fmla="*/ 274 h 490"/>
                <a:gd name="T8" fmla="*/ 278 w 391"/>
                <a:gd name="T9" fmla="*/ 321 h 490"/>
                <a:gd name="T10" fmla="*/ 279 w 391"/>
                <a:gd name="T11" fmla="*/ 427 h 490"/>
                <a:gd name="T12" fmla="*/ 275 w 391"/>
                <a:gd name="T13" fmla="*/ 454 h 490"/>
                <a:gd name="T14" fmla="*/ 239 w 391"/>
                <a:gd name="T15" fmla="*/ 482 h 490"/>
                <a:gd name="T16" fmla="*/ 198 w 391"/>
                <a:gd name="T17" fmla="*/ 455 h 490"/>
                <a:gd name="T18" fmla="*/ 194 w 391"/>
                <a:gd name="T19" fmla="*/ 315 h 490"/>
                <a:gd name="T20" fmla="*/ 192 w 391"/>
                <a:gd name="T21" fmla="*/ 440 h 490"/>
                <a:gd name="T22" fmla="*/ 169 w 391"/>
                <a:gd name="T23" fmla="*/ 476 h 490"/>
                <a:gd name="T24" fmla="*/ 107 w 391"/>
                <a:gd name="T25" fmla="*/ 458 h 490"/>
                <a:gd name="T26" fmla="*/ 104 w 391"/>
                <a:gd name="T27" fmla="*/ 326 h 490"/>
                <a:gd name="T28" fmla="*/ 97 w 391"/>
                <a:gd name="T29" fmla="*/ 209 h 490"/>
                <a:gd name="T30" fmla="*/ 79 w 391"/>
                <a:gd name="T31" fmla="*/ 239 h 490"/>
                <a:gd name="T32" fmla="*/ 27 w 391"/>
                <a:gd name="T33" fmla="*/ 262 h 490"/>
                <a:gd name="T34" fmla="*/ 11 w 391"/>
                <a:gd name="T35" fmla="*/ 206 h 490"/>
                <a:gd name="T36" fmla="*/ 76 w 391"/>
                <a:gd name="T37" fmla="*/ 63 h 490"/>
                <a:gd name="T38" fmla="*/ 151 w 391"/>
                <a:gd name="T39" fmla="*/ 10 h 490"/>
                <a:gd name="T40" fmla="*/ 236 w 391"/>
                <a:gd name="T41" fmla="*/ 10 h 490"/>
                <a:gd name="T42" fmla="*/ 253 w 391"/>
                <a:gd name="T43" fmla="*/ 11 h 490"/>
                <a:gd name="T44" fmla="*/ 298 w 391"/>
                <a:gd name="T45" fmla="*/ 39 h 490"/>
                <a:gd name="T46" fmla="*/ 326 w 391"/>
                <a:gd name="T47" fmla="*/ 98 h 490"/>
                <a:gd name="T48" fmla="*/ 357 w 391"/>
                <a:gd name="T49" fmla="*/ 155 h 490"/>
                <a:gd name="T50" fmla="*/ 380 w 391"/>
                <a:gd name="T51" fmla="*/ 202 h 490"/>
                <a:gd name="T52" fmla="*/ 376 w 391"/>
                <a:gd name="T53" fmla="*/ 257 h 490"/>
                <a:gd name="T54" fmla="*/ 349 w 391"/>
                <a:gd name="T55" fmla="*/ 267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1" h="490">
                  <a:moveTo>
                    <a:pt x="349" y="267"/>
                  </a:moveTo>
                  <a:cubicBezTo>
                    <a:pt x="320" y="266"/>
                    <a:pt x="308" y="245"/>
                    <a:pt x="295" y="222"/>
                  </a:cubicBezTo>
                  <a:cubicBezTo>
                    <a:pt x="295" y="233"/>
                    <a:pt x="295" y="243"/>
                    <a:pt x="296" y="253"/>
                  </a:cubicBezTo>
                  <a:cubicBezTo>
                    <a:pt x="296" y="261"/>
                    <a:pt x="296" y="269"/>
                    <a:pt x="291" y="274"/>
                  </a:cubicBezTo>
                  <a:cubicBezTo>
                    <a:pt x="275" y="287"/>
                    <a:pt x="278" y="305"/>
                    <a:pt x="278" y="321"/>
                  </a:cubicBezTo>
                  <a:cubicBezTo>
                    <a:pt x="278" y="356"/>
                    <a:pt x="278" y="392"/>
                    <a:pt x="279" y="427"/>
                  </a:cubicBezTo>
                  <a:cubicBezTo>
                    <a:pt x="279" y="436"/>
                    <a:pt x="278" y="445"/>
                    <a:pt x="275" y="454"/>
                  </a:cubicBezTo>
                  <a:cubicBezTo>
                    <a:pt x="269" y="472"/>
                    <a:pt x="258" y="481"/>
                    <a:pt x="239" y="482"/>
                  </a:cubicBezTo>
                  <a:cubicBezTo>
                    <a:pt x="221" y="483"/>
                    <a:pt x="208" y="475"/>
                    <a:pt x="198" y="455"/>
                  </a:cubicBezTo>
                  <a:cubicBezTo>
                    <a:pt x="190" y="408"/>
                    <a:pt x="196" y="361"/>
                    <a:pt x="194" y="315"/>
                  </a:cubicBezTo>
                  <a:cubicBezTo>
                    <a:pt x="191" y="357"/>
                    <a:pt x="195" y="398"/>
                    <a:pt x="192" y="440"/>
                  </a:cubicBezTo>
                  <a:cubicBezTo>
                    <a:pt x="189" y="455"/>
                    <a:pt x="182" y="467"/>
                    <a:pt x="169" y="476"/>
                  </a:cubicBezTo>
                  <a:cubicBezTo>
                    <a:pt x="147" y="490"/>
                    <a:pt x="121" y="482"/>
                    <a:pt x="107" y="458"/>
                  </a:cubicBezTo>
                  <a:cubicBezTo>
                    <a:pt x="101" y="414"/>
                    <a:pt x="102" y="370"/>
                    <a:pt x="104" y="326"/>
                  </a:cubicBezTo>
                  <a:cubicBezTo>
                    <a:pt x="106" y="288"/>
                    <a:pt x="87" y="252"/>
                    <a:pt x="97" y="209"/>
                  </a:cubicBezTo>
                  <a:cubicBezTo>
                    <a:pt x="85" y="219"/>
                    <a:pt x="83" y="230"/>
                    <a:pt x="79" y="239"/>
                  </a:cubicBezTo>
                  <a:cubicBezTo>
                    <a:pt x="67" y="262"/>
                    <a:pt x="48" y="271"/>
                    <a:pt x="27" y="262"/>
                  </a:cubicBezTo>
                  <a:cubicBezTo>
                    <a:pt x="6" y="253"/>
                    <a:pt x="0" y="231"/>
                    <a:pt x="11" y="206"/>
                  </a:cubicBezTo>
                  <a:cubicBezTo>
                    <a:pt x="33" y="159"/>
                    <a:pt x="56" y="111"/>
                    <a:pt x="76" y="63"/>
                  </a:cubicBezTo>
                  <a:cubicBezTo>
                    <a:pt x="90" y="27"/>
                    <a:pt x="111" y="5"/>
                    <a:pt x="151" y="10"/>
                  </a:cubicBezTo>
                  <a:cubicBezTo>
                    <a:pt x="179" y="0"/>
                    <a:pt x="207" y="0"/>
                    <a:pt x="236" y="10"/>
                  </a:cubicBezTo>
                  <a:cubicBezTo>
                    <a:pt x="241" y="10"/>
                    <a:pt x="248" y="11"/>
                    <a:pt x="253" y="11"/>
                  </a:cubicBezTo>
                  <a:cubicBezTo>
                    <a:pt x="276" y="8"/>
                    <a:pt x="289" y="20"/>
                    <a:pt x="298" y="39"/>
                  </a:cubicBezTo>
                  <a:cubicBezTo>
                    <a:pt x="308" y="58"/>
                    <a:pt x="317" y="78"/>
                    <a:pt x="326" y="98"/>
                  </a:cubicBezTo>
                  <a:cubicBezTo>
                    <a:pt x="342" y="114"/>
                    <a:pt x="347" y="136"/>
                    <a:pt x="357" y="155"/>
                  </a:cubicBezTo>
                  <a:cubicBezTo>
                    <a:pt x="363" y="171"/>
                    <a:pt x="372" y="186"/>
                    <a:pt x="380" y="202"/>
                  </a:cubicBezTo>
                  <a:cubicBezTo>
                    <a:pt x="391" y="221"/>
                    <a:pt x="390" y="239"/>
                    <a:pt x="376" y="257"/>
                  </a:cubicBezTo>
                  <a:cubicBezTo>
                    <a:pt x="369" y="265"/>
                    <a:pt x="361" y="271"/>
                    <a:pt x="349" y="267"/>
                  </a:cubicBezTo>
                  <a:close/>
                </a:path>
              </a:pathLst>
            </a:custGeom>
            <a:solidFill>
              <a:srgbClr val="2E7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AB55736-0D75-EE83-2739-D861886A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1939"/>
              <a:ext cx="802" cy="1011"/>
            </a:xfrm>
            <a:custGeom>
              <a:avLst/>
              <a:gdLst>
                <a:gd name="T0" fmla="*/ 0 w 338"/>
                <a:gd name="T1" fmla="*/ 204 h 427"/>
                <a:gd name="T2" fmla="*/ 26 w 338"/>
                <a:gd name="T3" fmla="*/ 138 h 427"/>
                <a:gd name="T4" fmla="*/ 29 w 338"/>
                <a:gd name="T5" fmla="*/ 103 h 427"/>
                <a:gd name="T6" fmla="*/ 70 w 338"/>
                <a:gd name="T7" fmla="*/ 30 h 427"/>
                <a:gd name="T8" fmla="*/ 123 w 338"/>
                <a:gd name="T9" fmla="*/ 1 h 427"/>
                <a:gd name="T10" fmla="*/ 198 w 338"/>
                <a:gd name="T11" fmla="*/ 1 h 427"/>
                <a:gd name="T12" fmla="*/ 251 w 338"/>
                <a:gd name="T13" fmla="*/ 30 h 427"/>
                <a:gd name="T14" fmla="*/ 324 w 338"/>
                <a:gd name="T15" fmla="*/ 161 h 427"/>
                <a:gd name="T16" fmla="*/ 314 w 338"/>
                <a:gd name="T17" fmla="*/ 219 h 427"/>
                <a:gd name="T18" fmla="*/ 258 w 338"/>
                <a:gd name="T19" fmla="*/ 201 h 427"/>
                <a:gd name="T20" fmla="*/ 260 w 338"/>
                <a:gd name="T21" fmla="*/ 239 h 427"/>
                <a:gd name="T22" fmla="*/ 253 w 338"/>
                <a:gd name="T23" fmla="*/ 274 h 427"/>
                <a:gd name="T24" fmla="*/ 254 w 338"/>
                <a:gd name="T25" fmla="*/ 326 h 427"/>
                <a:gd name="T26" fmla="*/ 253 w 338"/>
                <a:gd name="T27" fmla="*/ 393 h 427"/>
                <a:gd name="T28" fmla="*/ 244 w 338"/>
                <a:gd name="T29" fmla="*/ 402 h 427"/>
                <a:gd name="T30" fmla="*/ 176 w 338"/>
                <a:gd name="T31" fmla="*/ 395 h 427"/>
                <a:gd name="T32" fmla="*/ 170 w 338"/>
                <a:gd name="T33" fmla="*/ 380 h 427"/>
                <a:gd name="T34" fmla="*/ 164 w 338"/>
                <a:gd name="T35" fmla="*/ 292 h 427"/>
                <a:gd name="T36" fmla="*/ 158 w 338"/>
                <a:gd name="T37" fmla="*/ 389 h 427"/>
                <a:gd name="T38" fmla="*/ 78 w 338"/>
                <a:gd name="T39" fmla="*/ 394 h 427"/>
                <a:gd name="T40" fmla="*/ 83 w 338"/>
                <a:gd name="T41" fmla="*/ 291 h 427"/>
                <a:gd name="T42" fmla="*/ 75 w 338"/>
                <a:gd name="T43" fmla="*/ 262 h 427"/>
                <a:gd name="T44" fmla="*/ 72 w 338"/>
                <a:gd name="T45" fmla="*/ 221 h 427"/>
                <a:gd name="T46" fmla="*/ 75 w 338"/>
                <a:gd name="T47" fmla="*/ 175 h 427"/>
                <a:gd name="T48" fmla="*/ 25 w 338"/>
                <a:gd name="T49" fmla="*/ 220 h 427"/>
                <a:gd name="T50" fmla="*/ 0 w 338"/>
                <a:gd name="T51" fmla="*/ 20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8" h="427">
                  <a:moveTo>
                    <a:pt x="0" y="204"/>
                  </a:moveTo>
                  <a:cubicBezTo>
                    <a:pt x="32" y="193"/>
                    <a:pt x="39" y="174"/>
                    <a:pt x="26" y="138"/>
                  </a:cubicBezTo>
                  <a:cubicBezTo>
                    <a:pt x="21" y="126"/>
                    <a:pt x="21" y="114"/>
                    <a:pt x="29" y="103"/>
                  </a:cubicBezTo>
                  <a:cubicBezTo>
                    <a:pt x="44" y="80"/>
                    <a:pt x="57" y="55"/>
                    <a:pt x="70" y="30"/>
                  </a:cubicBezTo>
                  <a:cubicBezTo>
                    <a:pt x="82" y="10"/>
                    <a:pt x="98" y="0"/>
                    <a:pt x="123" y="1"/>
                  </a:cubicBezTo>
                  <a:cubicBezTo>
                    <a:pt x="148" y="2"/>
                    <a:pt x="173" y="2"/>
                    <a:pt x="198" y="1"/>
                  </a:cubicBezTo>
                  <a:cubicBezTo>
                    <a:pt x="222" y="0"/>
                    <a:pt x="239" y="9"/>
                    <a:pt x="251" y="30"/>
                  </a:cubicBezTo>
                  <a:cubicBezTo>
                    <a:pt x="275" y="74"/>
                    <a:pt x="299" y="117"/>
                    <a:pt x="324" y="161"/>
                  </a:cubicBezTo>
                  <a:cubicBezTo>
                    <a:pt x="338" y="185"/>
                    <a:pt x="333" y="206"/>
                    <a:pt x="314" y="219"/>
                  </a:cubicBezTo>
                  <a:cubicBezTo>
                    <a:pt x="295" y="231"/>
                    <a:pt x="278" y="226"/>
                    <a:pt x="258" y="201"/>
                  </a:cubicBezTo>
                  <a:cubicBezTo>
                    <a:pt x="260" y="215"/>
                    <a:pt x="260" y="227"/>
                    <a:pt x="260" y="239"/>
                  </a:cubicBezTo>
                  <a:cubicBezTo>
                    <a:pt x="260" y="251"/>
                    <a:pt x="255" y="262"/>
                    <a:pt x="253" y="274"/>
                  </a:cubicBezTo>
                  <a:cubicBezTo>
                    <a:pt x="251" y="291"/>
                    <a:pt x="252" y="308"/>
                    <a:pt x="254" y="326"/>
                  </a:cubicBezTo>
                  <a:cubicBezTo>
                    <a:pt x="256" y="348"/>
                    <a:pt x="258" y="371"/>
                    <a:pt x="253" y="393"/>
                  </a:cubicBezTo>
                  <a:cubicBezTo>
                    <a:pt x="251" y="397"/>
                    <a:pt x="248" y="400"/>
                    <a:pt x="244" y="402"/>
                  </a:cubicBezTo>
                  <a:cubicBezTo>
                    <a:pt x="219" y="421"/>
                    <a:pt x="197" y="416"/>
                    <a:pt x="176" y="395"/>
                  </a:cubicBezTo>
                  <a:cubicBezTo>
                    <a:pt x="173" y="390"/>
                    <a:pt x="171" y="385"/>
                    <a:pt x="170" y="380"/>
                  </a:cubicBezTo>
                  <a:cubicBezTo>
                    <a:pt x="165" y="347"/>
                    <a:pt x="163" y="315"/>
                    <a:pt x="164" y="292"/>
                  </a:cubicBezTo>
                  <a:cubicBezTo>
                    <a:pt x="167" y="318"/>
                    <a:pt x="162" y="354"/>
                    <a:pt x="158" y="389"/>
                  </a:cubicBezTo>
                  <a:cubicBezTo>
                    <a:pt x="136" y="425"/>
                    <a:pt x="103" y="427"/>
                    <a:pt x="78" y="394"/>
                  </a:cubicBezTo>
                  <a:cubicBezTo>
                    <a:pt x="76" y="360"/>
                    <a:pt x="82" y="326"/>
                    <a:pt x="83" y="291"/>
                  </a:cubicBezTo>
                  <a:cubicBezTo>
                    <a:pt x="83" y="281"/>
                    <a:pt x="83" y="271"/>
                    <a:pt x="75" y="262"/>
                  </a:cubicBezTo>
                  <a:cubicBezTo>
                    <a:pt x="66" y="250"/>
                    <a:pt x="71" y="235"/>
                    <a:pt x="72" y="221"/>
                  </a:cubicBezTo>
                  <a:cubicBezTo>
                    <a:pt x="72" y="207"/>
                    <a:pt x="74" y="193"/>
                    <a:pt x="75" y="175"/>
                  </a:cubicBezTo>
                  <a:cubicBezTo>
                    <a:pt x="57" y="193"/>
                    <a:pt x="56" y="223"/>
                    <a:pt x="25" y="220"/>
                  </a:cubicBezTo>
                  <a:cubicBezTo>
                    <a:pt x="14" y="219"/>
                    <a:pt x="5" y="215"/>
                    <a:pt x="0" y="204"/>
                  </a:cubicBezTo>
                  <a:close/>
                </a:path>
              </a:pathLst>
            </a:custGeom>
            <a:solidFill>
              <a:srgbClr val="EC7D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0A5A939-325A-557D-4CE7-75319F006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80"/>
              <a:ext cx="621" cy="756"/>
            </a:xfrm>
            <a:custGeom>
              <a:avLst/>
              <a:gdLst>
                <a:gd name="T0" fmla="*/ 31 w 262"/>
                <a:gd name="T1" fmla="*/ 52 h 319"/>
                <a:gd name="T2" fmla="*/ 141 w 262"/>
                <a:gd name="T3" fmla="*/ 3 h 319"/>
                <a:gd name="T4" fmla="*/ 207 w 262"/>
                <a:gd name="T5" fmla="*/ 28 h 319"/>
                <a:gd name="T6" fmla="*/ 258 w 262"/>
                <a:gd name="T7" fmla="*/ 112 h 319"/>
                <a:gd name="T8" fmla="*/ 243 w 262"/>
                <a:gd name="T9" fmla="*/ 190 h 319"/>
                <a:gd name="T10" fmla="*/ 149 w 262"/>
                <a:gd name="T11" fmla="*/ 299 h 319"/>
                <a:gd name="T12" fmla="*/ 144 w 262"/>
                <a:gd name="T13" fmla="*/ 302 h 319"/>
                <a:gd name="T14" fmla="*/ 111 w 262"/>
                <a:gd name="T15" fmla="*/ 317 h 319"/>
                <a:gd name="T16" fmla="*/ 84 w 262"/>
                <a:gd name="T17" fmla="*/ 294 h 319"/>
                <a:gd name="T18" fmla="*/ 5 w 262"/>
                <a:gd name="T19" fmla="*/ 155 h 319"/>
                <a:gd name="T20" fmla="*/ 15 w 262"/>
                <a:gd name="T21" fmla="*/ 70 h 319"/>
                <a:gd name="T22" fmla="*/ 31 w 262"/>
                <a:gd name="T23" fmla="*/ 5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2" h="319">
                  <a:moveTo>
                    <a:pt x="31" y="52"/>
                  </a:moveTo>
                  <a:cubicBezTo>
                    <a:pt x="60" y="19"/>
                    <a:pt x="95" y="0"/>
                    <a:pt x="141" y="3"/>
                  </a:cubicBezTo>
                  <a:cubicBezTo>
                    <a:pt x="165" y="5"/>
                    <a:pt x="186" y="15"/>
                    <a:pt x="207" y="28"/>
                  </a:cubicBezTo>
                  <a:cubicBezTo>
                    <a:pt x="236" y="49"/>
                    <a:pt x="253" y="76"/>
                    <a:pt x="258" y="112"/>
                  </a:cubicBezTo>
                  <a:cubicBezTo>
                    <a:pt x="262" y="140"/>
                    <a:pt x="254" y="165"/>
                    <a:pt x="243" y="190"/>
                  </a:cubicBezTo>
                  <a:cubicBezTo>
                    <a:pt x="224" y="236"/>
                    <a:pt x="198" y="277"/>
                    <a:pt x="149" y="299"/>
                  </a:cubicBezTo>
                  <a:cubicBezTo>
                    <a:pt x="148" y="300"/>
                    <a:pt x="146" y="301"/>
                    <a:pt x="144" y="302"/>
                  </a:cubicBezTo>
                  <a:cubicBezTo>
                    <a:pt x="136" y="314"/>
                    <a:pt x="125" y="319"/>
                    <a:pt x="111" y="317"/>
                  </a:cubicBezTo>
                  <a:cubicBezTo>
                    <a:pt x="98" y="314"/>
                    <a:pt x="96" y="298"/>
                    <a:pt x="84" y="294"/>
                  </a:cubicBezTo>
                  <a:cubicBezTo>
                    <a:pt x="35" y="261"/>
                    <a:pt x="15" y="211"/>
                    <a:pt x="5" y="155"/>
                  </a:cubicBezTo>
                  <a:cubicBezTo>
                    <a:pt x="0" y="125"/>
                    <a:pt x="3" y="97"/>
                    <a:pt x="15" y="70"/>
                  </a:cubicBezTo>
                  <a:cubicBezTo>
                    <a:pt x="19" y="62"/>
                    <a:pt x="23" y="56"/>
                    <a:pt x="31" y="52"/>
                  </a:cubicBezTo>
                  <a:close/>
                </a:path>
              </a:pathLst>
            </a:custGeom>
            <a:solidFill>
              <a:srgbClr val="CC4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164FB2A-A11E-E551-F1F3-F57932867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196"/>
              <a:ext cx="522" cy="751"/>
            </a:xfrm>
            <a:custGeom>
              <a:avLst/>
              <a:gdLst>
                <a:gd name="T0" fmla="*/ 134 w 220"/>
                <a:gd name="T1" fmla="*/ 299 h 317"/>
                <a:gd name="T2" fmla="*/ 13 w 220"/>
                <a:gd name="T3" fmla="*/ 151 h 317"/>
                <a:gd name="T4" fmla="*/ 66 w 220"/>
                <a:gd name="T5" fmla="*/ 21 h 317"/>
                <a:gd name="T6" fmla="*/ 150 w 220"/>
                <a:gd name="T7" fmla="*/ 3 h 317"/>
                <a:gd name="T8" fmla="*/ 152 w 220"/>
                <a:gd name="T9" fmla="*/ 20 h 317"/>
                <a:gd name="T10" fmla="*/ 213 w 220"/>
                <a:gd name="T11" fmla="*/ 241 h 317"/>
                <a:gd name="T12" fmla="*/ 215 w 220"/>
                <a:gd name="T13" fmla="*/ 244 h 317"/>
                <a:gd name="T14" fmla="*/ 207 w 220"/>
                <a:gd name="T15" fmla="*/ 271 h 317"/>
                <a:gd name="T16" fmla="*/ 170 w 220"/>
                <a:gd name="T17" fmla="*/ 302 h 317"/>
                <a:gd name="T18" fmla="*/ 134 w 220"/>
                <a:gd name="T19" fmla="*/ 29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317">
                  <a:moveTo>
                    <a:pt x="134" y="299"/>
                  </a:moveTo>
                  <a:cubicBezTo>
                    <a:pt x="61" y="277"/>
                    <a:pt x="30" y="219"/>
                    <a:pt x="13" y="151"/>
                  </a:cubicBezTo>
                  <a:cubicBezTo>
                    <a:pt x="0" y="101"/>
                    <a:pt x="23" y="50"/>
                    <a:pt x="66" y="21"/>
                  </a:cubicBezTo>
                  <a:cubicBezTo>
                    <a:pt x="92" y="5"/>
                    <a:pt x="120" y="0"/>
                    <a:pt x="150" y="3"/>
                  </a:cubicBezTo>
                  <a:cubicBezTo>
                    <a:pt x="155" y="9"/>
                    <a:pt x="154" y="14"/>
                    <a:pt x="152" y="20"/>
                  </a:cubicBezTo>
                  <a:cubicBezTo>
                    <a:pt x="124" y="102"/>
                    <a:pt x="147" y="185"/>
                    <a:pt x="213" y="241"/>
                  </a:cubicBezTo>
                  <a:cubicBezTo>
                    <a:pt x="214" y="242"/>
                    <a:pt x="214" y="243"/>
                    <a:pt x="215" y="244"/>
                  </a:cubicBezTo>
                  <a:cubicBezTo>
                    <a:pt x="220" y="255"/>
                    <a:pt x="213" y="263"/>
                    <a:pt x="207" y="271"/>
                  </a:cubicBezTo>
                  <a:cubicBezTo>
                    <a:pt x="197" y="284"/>
                    <a:pt x="182" y="291"/>
                    <a:pt x="170" y="302"/>
                  </a:cubicBezTo>
                  <a:cubicBezTo>
                    <a:pt x="154" y="317"/>
                    <a:pt x="152" y="317"/>
                    <a:pt x="134" y="299"/>
                  </a:cubicBezTo>
                  <a:close/>
                </a:path>
              </a:pathLst>
            </a:custGeom>
            <a:solidFill>
              <a:srgbClr val="B18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4E4ABF87-4B25-7F70-BC71-3656FAF42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1269"/>
              <a:ext cx="524" cy="547"/>
            </a:xfrm>
            <a:custGeom>
              <a:avLst/>
              <a:gdLst>
                <a:gd name="T0" fmla="*/ 68 w 221"/>
                <a:gd name="T1" fmla="*/ 213 h 231"/>
                <a:gd name="T2" fmla="*/ 19 w 221"/>
                <a:gd name="T3" fmla="*/ 135 h 231"/>
                <a:gd name="T4" fmla="*/ 18 w 221"/>
                <a:gd name="T5" fmla="*/ 129 h 231"/>
                <a:gd name="T6" fmla="*/ 20 w 221"/>
                <a:gd name="T7" fmla="*/ 62 h 231"/>
                <a:gd name="T8" fmla="*/ 68 w 221"/>
                <a:gd name="T9" fmla="*/ 18 h 231"/>
                <a:gd name="T10" fmla="*/ 144 w 221"/>
                <a:gd name="T11" fmla="*/ 7 h 231"/>
                <a:gd name="T12" fmla="*/ 171 w 221"/>
                <a:gd name="T13" fmla="*/ 27 h 231"/>
                <a:gd name="T14" fmla="*/ 192 w 221"/>
                <a:gd name="T15" fmla="*/ 51 h 231"/>
                <a:gd name="T16" fmla="*/ 195 w 221"/>
                <a:gd name="T17" fmla="*/ 64 h 231"/>
                <a:gd name="T18" fmla="*/ 163 w 221"/>
                <a:gd name="T19" fmla="*/ 206 h 231"/>
                <a:gd name="T20" fmla="*/ 151 w 221"/>
                <a:gd name="T21" fmla="*/ 214 h 231"/>
                <a:gd name="T22" fmla="*/ 68 w 221"/>
                <a:gd name="T23" fmla="*/ 21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1" h="231">
                  <a:moveTo>
                    <a:pt x="68" y="213"/>
                  </a:moveTo>
                  <a:cubicBezTo>
                    <a:pt x="40" y="194"/>
                    <a:pt x="21" y="170"/>
                    <a:pt x="19" y="135"/>
                  </a:cubicBezTo>
                  <a:cubicBezTo>
                    <a:pt x="19" y="133"/>
                    <a:pt x="19" y="130"/>
                    <a:pt x="18" y="129"/>
                  </a:cubicBezTo>
                  <a:cubicBezTo>
                    <a:pt x="1" y="103"/>
                    <a:pt x="0" y="86"/>
                    <a:pt x="20" y="62"/>
                  </a:cubicBezTo>
                  <a:cubicBezTo>
                    <a:pt x="34" y="45"/>
                    <a:pt x="44" y="20"/>
                    <a:pt x="68" y="18"/>
                  </a:cubicBezTo>
                  <a:cubicBezTo>
                    <a:pt x="94" y="15"/>
                    <a:pt x="119" y="16"/>
                    <a:pt x="144" y="7"/>
                  </a:cubicBezTo>
                  <a:cubicBezTo>
                    <a:pt x="162" y="0"/>
                    <a:pt x="159" y="23"/>
                    <a:pt x="171" y="27"/>
                  </a:cubicBezTo>
                  <a:cubicBezTo>
                    <a:pt x="183" y="30"/>
                    <a:pt x="198" y="33"/>
                    <a:pt x="192" y="51"/>
                  </a:cubicBezTo>
                  <a:cubicBezTo>
                    <a:pt x="191" y="56"/>
                    <a:pt x="193" y="60"/>
                    <a:pt x="195" y="64"/>
                  </a:cubicBezTo>
                  <a:cubicBezTo>
                    <a:pt x="221" y="110"/>
                    <a:pt x="206" y="176"/>
                    <a:pt x="163" y="206"/>
                  </a:cubicBezTo>
                  <a:cubicBezTo>
                    <a:pt x="159" y="209"/>
                    <a:pt x="155" y="211"/>
                    <a:pt x="151" y="214"/>
                  </a:cubicBezTo>
                  <a:cubicBezTo>
                    <a:pt x="127" y="231"/>
                    <a:pt x="92" y="231"/>
                    <a:pt x="68" y="213"/>
                  </a:cubicBezTo>
                  <a:close/>
                </a:path>
              </a:pathLst>
            </a:custGeom>
            <a:solidFill>
              <a:srgbClr val="2E7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83D917C-F038-39C1-492C-07263CB4C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177"/>
              <a:ext cx="508" cy="742"/>
            </a:xfrm>
            <a:custGeom>
              <a:avLst/>
              <a:gdLst>
                <a:gd name="T0" fmla="*/ 126 w 214"/>
                <a:gd name="T1" fmla="*/ 7 h 313"/>
                <a:gd name="T2" fmla="*/ 210 w 214"/>
                <a:gd name="T3" fmla="*/ 136 h 313"/>
                <a:gd name="T4" fmla="*/ 83 w 214"/>
                <a:gd name="T5" fmla="*/ 293 h 313"/>
                <a:gd name="T6" fmla="*/ 66 w 214"/>
                <a:gd name="T7" fmla="*/ 303 h 313"/>
                <a:gd name="T8" fmla="*/ 44 w 214"/>
                <a:gd name="T9" fmla="*/ 311 h 313"/>
                <a:gd name="T10" fmla="*/ 41 w 214"/>
                <a:gd name="T11" fmla="*/ 311 h 313"/>
                <a:gd name="T12" fmla="*/ 0 w 214"/>
                <a:gd name="T13" fmla="*/ 261 h 313"/>
                <a:gd name="T14" fmla="*/ 18 w 214"/>
                <a:gd name="T15" fmla="*/ 242 h 313"/>
                <a:gd name="T16" fmla="*/ 97 w 214"/>
                <a:gd name="T17" fmla="*/ 64 h 313"/>
                <a:gd name="T18" fmla="*/ 82 w 214"/>
                <a:gd name="T19" fmla="*/ 21 h 313"/>
                <a:gd name="T20" fmla="*/ 93 w 214"/>
                <a:gd name="T21" fmla="*/ 1 h 313"/>
                <a:gd name="T22" fmla="*/ 126 w 214"/>
                <a:gd name="T23" fmla="*/ 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313">
                  <a:moveTo>
                    <a:pt x="126" y="7"/>
                  </a:moveTo>
                  <a:cubicBezTo>
                    <a:pt x="195" y="36"/>
                    <a:pt x="214" y="90"/>
                    <a:pt x="210" y="136"/>
                  </a:cubicBezTo>
                  <a:cubicBezTo>
                    <a:pt x="205" y="198"/>
                    <a:pt x="143" y="274"/>
                    <a:pt x="83" y="293"/>
                  </a:cubicBezTo>
                  <a:cubicBezTo>
                    <a:pt x="77" y="295"/>
                    <a:pt x="68" y="292"/>
                    <a:pt x="66" y="303"/>
                  </a:cubicBezTo>
                  <a:cubicBezTo>
                    <a:pt x="62" y="313"/>
                    <a:pt x="51" y="307"/>
                    <a:pt x="44" y="311"/>
                  </a:cubicBezTo>
                  <a:cubicBezTo>
                    <a:pt x="43" y="311"/>
                    <a:pt x="41" y="311"/>
                    <a:pt x="41" y="311"/>
                  </a:cubicBezTo>
                  <a:cubicBezTo>
                    <a:pt x="26" y="295"/>
                    <a:pt x="8" y="282"/>
                    <a:pt x="0" y="261"/>
                  </a:cubicBezTo>
                  <a:cubicBezTo>
                    <a:pt x="3" y="251"/>
                    <a:pt x="11" y="248"/>
                    <a:pt x="18" y="242"/>
                  </a:cubicBezTo>
                  <a:cubicBezTo>
                    <a:pt x="71" y="195"/>
                    <a:pt x="102" y="137"/>
                    <a:pt x="97" y="64"/>
                  </a:cubicBezTo>
                  <a:cubicBezTo>
                    <a:pt x="95" y="48"/>
                    <a:pt x="88" y="35"/>
                    <a:pt x="82" y="21"/>
                  </a:cubicBezTo>
                  <a:cubicBezTo>
                    <a:pt x="74" y="3"/>
                    <a:pt x="75" y="1"/>
                    <a:pt x="93" y="1"/>
                  </a:cubicBezTo>
                  <a:cubicBezTo>
                    <a:pt x="105" y="1"/>
                    <a:pt x="116" y="0"/>
                    <a:pt x="126" y="7"/>
                  </a:cubicBezTo>
                  <a:close/>
                </a:path>
              </a:pathLst>
            </a:custGeom>
            <a:solidFill>
              <a:srgbClr val="80B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82B5A86-A1DF-87ED-5775-D828DC899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2834"/>
              <a:ext cx="742" cy="194"/>
            </a:xfrm>
            <a:custGeom>
              <a:avLst/>
              <a:gdLst>
                <a:gd name="T0" fmla="*/ 176 w 313"/>
                <a:gd name="T1" fmla="*/ 17 h 82"/>
                <a:gd name="T2" fmla="*/ 248 w 313"/>
                <a:gd name="T3" fmla="*/ 13 h 82"/>
                <a:gd name="T4" fmla="*/ 296 w 313"/>
                <a:gd name="T5" fmla="*/ 29 h 82"/>
                <a:gd name="T6" fmla="*/ 313 w 313"/>
                <a:gd name="T7" fmla="*/ 44 h 82"/>
                <a:gd name="T8" fmla="*/ 297 w 313"/>
                <a:gd name="T9" fmla="*/ 60 h 82"/>
                <a:gd name="T10" fmla="*/ 233 w 313"/>
                <a:gd name="T11" fmla="*/ 74 h 82"/>
                <a:gd name="T12" fmla="*/ 26 w 313"/>
                <a:gd name="T13" fmla="*/ 64 h 82"/>
                <a:gd name="T14" fmla="*/ 15 w 313"/>
                <a:gd name="T15" fmla="*/ 60 h 82"/>
                <a:gd name="T16" fmla="*/ 1 w 313"/>
                <a:gd name="T17" fmla="*/ 45 h 82"/>
                <a:gd name="T18" fmla="*/ 15 w 313"/>
                <a:gd name="T19" fmla="*/ 31 h 82"/>
                <a:gd name="T20" fmla="*/ 80 w 313"/>
                <a:gd name="T21" fmla="*/ 17 h 82"/>
                <a:gd name="T22" fmla="*/ 85 w 313"/>
                <a:gd name="T23" fmla="*/ 19 h 82"/>
                <a:gd name="T24" fmla="*/ 160 w 313"/>
                <a:gd name="T25" fmla="*/ 0 h 82"/>
                <a:gd name="T26" fmla="*/ 171 w 313"/>
                <a:gd name="T27" fmla="*/ 3 h 82"/>
                <a:gd name="T28" fmla="*/ 176 w 313"/>
                <a:gd name="T29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3" h="82">
                  <a:moveTo>
                    <a:pt x="176" y="17"/>
                  </a:moveTo>
                  <a:cubicBezTo>
                    <a:pt x="200" y="45"/>
                    <a:pt x="225" y="43"/>
                    <a:pt x="248" y="13"/>
                  </a:cubicBezTo>
                  <a:cubicBezTo>
                    <a:pt x="262" y="23"/>
                    <a:pt x="281" y="21"/>
                    <a:pt x="296" y="29"/>
                  </a:cubicBezTo>
                  <a:cubicBezTo>
                    <a:pt x="304" y="32"/>
                    <a:pt x="312" y="34"/>
                    <a:pt x="313" y="44"/>
                  </a:cubicBezTo>
                  <a:cubicBezTo>
                    <a:pt x="313" y="55"/>
                    <a:pt x="304" y="57"/>
                    <a:pt x="297" y="60"/>
                  </a:cubicBezTo>
                  <a:cubicBezTo>
                    <a:pt x="277" y="68"/>
                    <a:pt x="255" y="72"/>
                    <a:pt x="233" y="74"/>
                  </a:cubicBezTo>
                  <a:cubicBezTo>
                    <a:pt x="164" y="82"/>
                    <a:pt x="95" y="81"/>
                    <a:pt x="26" y="64"/>
                  </a:cubicBezTo>
                  <a:cubicBezTo>
                    <a:pt x="23" y="63"/>
                    <a:pt x="19" y="61"/>
                    <a:pt x="15" y="60"/>
                  </a:cubicBezTo>
                  <a:cubicBezTo>
                    <a:pt x="9" y="56"/>
                    <a:pt x="1" y="54"/>
                    <a:pt x="1" y="45"/>
                  </a:cubicBezTo>
                  <a:cubicBezTo>
                    <a:pt x="0" y="36"/>
                    <a:pt x="8" y="33"/>
                    <a:pt x="15" y="31"/>
                  </a:cubicBezTo>
                  <a:cubicBezTo>
                    <a:pt x="35" y="21"/>
                    <a:pt x="57" y="15"/>
                    <a:pt x="80" y="17"/>
                  </a:cubicBezTo>
                  <a:cubicBezTo>
                    <a:pt x="82" y="17"/>
                    <a:pt x="84" y="18"/>
                    <a:pt x="85" y="19"/>
                  </a:cubicBezTo>
                  <a:cubicBezTo>
                    <a:pt x="117" y="48"/>
                    <a:pt x="147" y="40"/>
                    <a:pt x="160" y="0"/>
                  </a:cubicBezTo>
                  <a:cubicBezTo>
                    <a:pt x="163" y="1"/>
                    <a:pt x="167" y="3"/>
                    <a:pt x="171" y="3"/>
                  </a:cubicBezTo>
                  <a:cubicBezTo>
                    <a:pt x="177" y="6"/>
                    <a:pt x="173" y="13"/>
                    <a:pt x="176" y="17"/>
                  </a:cubicBezTo>
                  <a:close/>
                </a:path>
              </a:pathLst>
            </a:custGeom>
            <a:solidFill>
              <a:srgbClr val="AFA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8E18BA96-5BD0-92D9-5405-061DC1A8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844"/>
              <a:ext cx="755" cy="184"/>
            </a:xfrm>
            <a:custGeom>
              <a:avLst/>
              <a:gdLst>
                <a:gd name="T0" fmla="*/ 242 w 318"/>
                <a:gd name="T1" fmla="*/ 12 h 78"/>
                <a:gd name="T2" fmla="*/ 306 w 318"/>
                <a:gd name="T3" fmla="*/ 29 h 78"/>
                <a:gd name="T4" fmla="*/ 300 w 318"/>
                <a:gd name="T5" fmla="*/ 54 h 78"/>
                <a:gd name="T6" fmla="*/ 236 w 318"/>
                <a:gd name="T7" fmla="*/ 69 h 78"/>
                <a:gd name="T8" fmla="*/ 27 w 318"/>
                <a:gd name="T9" fmla="*/ 60 h 78"/>
                <a:gd name="T10" fmla="*/ 17 w 318"/>
                <a:gd name="T11" fmla="*/ 57 h 78"/>
                <a:gd name="T12" fmla="*/ 0 w 318"/>
                <a:gd name="T13" fmla="*/ 40 h 78"/>
                <a:gd name="T14" fmla="*/ 18 w 318"/>
                <a:gd name="T15" fmla="*/ 24 h 78"/>
                <a:gd name="T16" fmla="*/ 70 w 318"/>
                <a:gd name="T17" fmla="*/ 12 h 78"/>
                <a:gd name="T18" fmla="*/ 100 w 318"/>
                <a:gd name="T19" fmla="*/ 29 h 78"/>
                <a:gd name="T20" fmla="*/ 146 w 318"/>
                <a:gd name="T21" fmla="*/ 8 h 78"/>
                <a:gd name="T22" fmla="*/ 168 w 318"/>
                <a:gd name="T23" fmla="*/ 0 h 78"/>
                <a:gd name="T24" fmla="*/ 170 w 318"/>
                <a:gd name="T25" fmla="*/ 12 h 78"/>
                <a:gd name="T26" fmla="*/ 234 w 318"/>
                <a:gd name="T27" fmla="*/ 16 h 78"/>
                <a:gd name="T28" fmla="*/ 242 w 318"/>
                <a:gd name="T2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8" h="78">
                  <a:moveTo>
                    <a:pt x="242" y="12"/>
                  </a:moveTo>
                  <a:cubicBezTo>
                    <a:pt x="264" y="16"/>
                    <a:pt x="286" y="20"/>
                    <a:pt x="306" y="29"/>
                  </a:cubicBezTo>
                  <a:cubicBezTo>
                    <a:pt x="318" y="41"/>
                    <a:pt x="312" y="48"/>
                    <a:pt x="300" y="54"/>
                  </a:cubicBezTo>
                  <a:cubicBezTo>
                    <a:pt x="280" y="63"/>
                    <a:pt x="258" y="67"/>
                    <a:pt x="236" y="69"/>
                  </a:cubicBezTo>
                  <a:cubicBezTo>
                    <a:pt x="166" y="78"/>
                    <a:pt x="96" y="78"/>
                    <a:pt x="27" y="60"/>
                  </a:cubicBezTo>
                  <a:cubicBezTo>
                    <a:pt x="23" y="60"/>
                    <a:pt x="20" y="58"/>
                    <a:pt x="17" y="57"/>
                  </a:cubicBezTo>
                  <a:cubicBezTo>
                    <a:pt x="9" y="54"/>
                    <a:pt x="0" y="50"/>
                    <a:pt x="0" y="40"/>
                  </a:cubicBezTo>
                  <a:cubicBezTo>
                    <a:pt x="0" y="31"/>
                    <a:pt x="10" y="27"/>
                    <a:pt x="18" y="24"/>
                  </a:cubicBezTo>
                  <a:cubicBezTo>
                    <a:pt x="35" y="18"/>
                    <a:pt x="52" y="14"/>
                    <a:pt x="70" y="12"/>
                  </a:cubicBezTo>
                  <a:cubicBezTo>
                    <a:pt x="83" y="13"/>
                    <a:pt x="87" y="27"/>
                    <a:pt x="100" y="29"/>
                  </a:cubicBezTo>
                  <a:cubicBezTo>
                    <a:pt x="121" y="32"/>
                    <a:pt x="135" y="22"/>
                    <a:pt x="146" y="8"/>
                  </a:cubicBezTo>
                  <a:cubicBezTo>
                    <a:pt x="153" y="3"/>
                    <a:pt x="160" y="2"/>
                    <a:pt x="168" y="0"/>
                  </a:cubicBezTo>
                  <a:cubicBezTo>
                    <a:pt x="169" y="4"/>
                    <a:pt x="169" y="8"/>
                    <a:pt x="170" y="12"/>
                  </a:cubicBezTo>
                  <a:cubicBezTo>
                    <a:pt x="199" y="36"/>
                    <a:pt x="206" y="42"/>
                    <a:pt x="234" y="16"/>
                  </a:cubicBezTo>
                  <a:cubicBezTo>
                    <a:pt x="237" y="15"/>
                    <a:pt x="239" y="13"/>
                    <a:pt x="242" y="12"/>
                  </a:cubicBezTo>
                  <a:close/>
                </a:path>
              </a:pathLst>
            </a:custGeom>
            <a:solidFill>
              <a:srgbClr val="B0A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34BDEE2-C1C7-120F-0A92-14E436763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781"/>
              <a:ext cx="505" cy="1485"/>
            </a:xfrm>
            <a:custGeom>
              <a:avLst/>
              <a:gdLst>
                <a:gd name="T0" fmla="*/ 188 w 213"/>
                <a:gd name="T1" fmla="*/ 53 h 627"/>
                <a:gd name="T2" fmla="*/ 212 w 213"/>
                <a:gd name="T3" fmla="*/ 48 h 627"/>
                <a:gd name="T4" fmla="*/ 213 w 213"/>
                <a:gd name="T5" fmla="*/ 53 h 627"/>
                <a:gd name="T6" fmla="*/ 191 w 213"/>
                <a:gd name="T7" fmla="*/ 97 h 627"/>
                <a:gd name="T8" fmla="*/ 168 w 213"/>
                <a:gd name="T9" fmla="*/ 264 h 627"/>
                <a:gd name="T10" fmla="*/ 156 w 213"/>
                <a:gd name="T11" fmla="*/ 348 h 627"/>
                <a:gd name="T12" fmla="*/ 149 w 213"/>
                <a:gd name="T13" fmla="*/ 387 h 627"/>
                <a:gd name="T14" fmla="*/ 123 w 213"/>
                <a:gd name="T15" fmla="*/ 579 h 627"/>
                <a:gd name="T16" fmla="*/ 123 w 213"/>
                <a:gd name="T17" fmla="*/ 596 h 627"/>
                <a:gd name="T18" fmla="*/ 116 w 213"/>
                <a:gd name="T19" fmla="*/ 627 h 627"/>
                <a:gd name="T20" fmla="*/ 93 w 213"/>
                <a:gd name="T21" fmla="*/ 583 h 627"/>
                <a:gd name="T22" fmla="*/ 85 w 213"/>
                <a:gd name="T23" fmla="*/ 532 h 627"/>
                <a:gd name="T24" fmla="*/ 58 w 213"/>
                <a:gd name="T25" fmla="*/ 383 h 627"/>
                <a:gd name="T26" fmla="*/ 0 w 213"/>
                <a:gd name="T27" fmla="*/ 69 h 627"/>
                <a:gd name="T28" fmla="*/ 10 w 213"/>
                <a:gd name="T29" fmla="*/ 68 h 627"/>
                <a:gd name="T30" fmla="*/ 18 w 213"/>
                <a:gd name="T31" fmla="*/ 92 h 627"/>
                <a:gd name="T32" fmla="*/ 96 w 213"/>
                <a:gd name="T33" fmla="*/ 510 h 627"/>
                <a:gd name="T34" fmla="*/ 101 w 213"/>
                <a:gd name="T35" fmla="*/ 549 h 627"/>
                <a:gd name="T36" fmla="*/ 96 w 213"/>
                <a:gd name="T37" fmla="*/ 414 h 627"/>
                <a:gd name="T38" fmla="*/ 94 w 213"/>
                <a:gd name="T39" fmla="*/ 382 h 627"/>
                <a:gd name="T40" fmla="*/ 94 w 213"/>
                <a:gd name="T41" fmla="*/ 36 h 627"/>
                <a:gd name="T42" fmla="*/ 97 w 213"/>
                <a:gd name="T43" fmla="*/ 17 h 627"/>
                <a:gd name="T44" fmla="*/ 128 w 213"/>
                <a:gd name="T45" fmla="*/ 0 h 627"/>
                <a:gd name="T46" fmla="*/ 126 w 213"/>
                <a:gd name="T47" fmla="*/ 19 h 627"/>
                <a:gd name="T48" fmla="*/ 115 w 213"/>
                <a:gd name="T49" fmla="*/ 60 h 627"/>
                <a:gd name="T50" fmla="*/ 115 w 213"/>
                <a:gd name="T51" fmla="*/ 363 h 627"/>
                <a:gd name="T52" fmla="*/ 118 w 213"/>
                <a:gd name="T53" fmla="*/ 505 h 627"/>
                <a:gd name="T54" fmla="*/ 113 w 213"/>
                <a:gd name="T55" fmla="*/ 573 h 627"/>
                <a:gd name="T56" fmla="*/ 178 w 213"/>
                <a:gd name="T57" fmla="*/ 78 h 627"/>
                <a:gd name="T58" fmla="*/ 188 w 213"/>
                <a:gd name="T59" fmla="*/ 53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3" h="627">
                  <a:moveTo>
                    <a:pt x="188" y="53"/>
                  </a:moveTo>
                  <a:cubicBezTo>
                    <a:pt x="196" y="52"/>
                    <a:pt x="205" y="54"/>
                    <a:pt x="212" y="48"/>
                  </a:cubicBezTo>
                  <a:cubicBezTo>
                    <a:pt x="212" y="50"/>
                    <a:pt x="213" y="53"/>
                    <a:pt x="213" y="53"/>
                  </a:cubicBezTo>
                  <a:cubicBezTo>
                    <a:pt x="186" y="58"/>
                    <a:pt x="193" y="81"/>
                    <a:pt x="191" y="97"/>
                  </a:cubicBezTo>
                  <a:cubicBezTo>
                    <a:pt x="182" y="153"/>
                    <a:pt x="176" y="208"/>
                    <a:pt x="168" y="264"/>
                  </a:cubicBezTo>
                  <a:cubicBezTo>
                    <a:pt x="162" y="291"/>
                    <a:pt x="158" y="319"/>
                    <a:pt x="156" y="348"/>
                  </a:cubicBezTo>
                  <a:cubicBezTo>
                    <a:pt x="161" y="362"/>
                    <a:pt x="154" y="375"/>
                    <a:pt x="149" y="387"/>
                  </a:cubicBezTo>
                  <a:cubicBezTo>
                    <a:pt x="140" y="451"/>
                    <a:pt x="132" y="515"/>
                    <a:pt x="123" y="579"/>
                  </a:cubicBezTo>
                  <a:cubicBezTo>
                    <a:pt x="122" y="585"/>
                    <a:pt x="119" y="590"/>
                    <a:pt x="123" y="596"/>
                  </a:cubicBezTo>
                  <a:cubicBezTo>
                    <a:pt x="116" y="605"/>
                    <a:pt x="117" y="616"/>
                    <a:pt x="116" y="627"/>
                  </a:cubicBezTo>
                  <a:cubicBezTo>
                    <a:pt x="106" y="614"/>
                    <a:pt x="100" y="598"/>
                    <a:pt x="93" y="583"/>
                  </a:cubicBezTo>
                  <a:cubicBezTo>
                    <a:pt x="94" y="565"/>
                    <a:pt x="79" y="550"/>
                    <a:pt x="85" y="532"/>
                  </a:cubicBezTo>
                  <a:cubicBezTo>
                    <a:pt x="76" y="482"/>
                    <a:pt x="67" y="433"/>
                    <a:pt x="58" y="383"/>
                  </a:cubicBezTo>
                  <a:cubicBezTo>
                    <a:pt x="39" y="278"/>
                    <a:pt x="19" y="174"/>
                    <a:pt x="0" y="69"/>
                  </a:cubicBezTo>
                  <a:cubicBezTo>
                    <a:pt x="3" y="65"/>
                    <a:pt x="6" y="66"/>
                    <a:pt x="10" y="68"/>
                  </a:cubicBezTo>
                  <a:cubicBezTo>
                    <a:pt x="16" y="74"/>
                    <a:pt x="17" y="83"/>
                    <a:pt x="18" y="92"/>
                  </a:cubicBezTo>
                  <a:cubicBezTo>
                    <a:pt x="44" y="231"/>
                    <a:pt x="71" y="370"/>
                    <a:pt x="96" y="510"/>
                  </a:cubicBezTo>
                  <a:cubicBezTo>
                    <a:pt x="99" y="525"/>
                    <a:pt x="100" y="540"/>
                    <a:pt x="101" y="549"/>
                  </a:cubicBezTo>
                  <a:cubicBezTo>
                    <a:pt x="94" y="508"/>
                    <a:pt x="101" y="461"/>
                    <a:pt x="96" y="414"/>
                  </a:cubicBezTo>
                  <a:cubicBezTo>
                    <a:pt x="95" y="403"/>
                    <a:pt x="94" y="393"/>
                    <a:pt x="94" y="382"/>
                  </a:cubicBezTo>
                  <a:cubicBezTo>
                    <a:pt x="94" y="267"/>
                    <a:pt x="94" y="152"/>
                    <a:pt x="94" y="36"/>
                  </a:cubicBezTo>
                  <a:cubicBezTo>
                    <a:pt x="94" y="30"/>
                    <a:pt x="93" y="23"/>
                    <a:pt x="97" y="17"/>
                  </a:cubicBezTo>
                  <a:cubicBezTo>
                    <a:pt x="113" y="22"/>
                    <a:pt x="119" y="9"/>
                    <a:pt x="128" y="0"/>
                  </a:cubicBezTo>
                  <a:cubicBezTo>
                    <a:pt x="131" y="7"/>
                    <a:pt x="131" y="15"/>
                    <a:pt x="126" y="19"/>
                  </a:cubicBezTo>
                  <a:cubicBezTo>
                    <a:pt x="113" y="31"/>
                    <a:pt x="115" y="45"/>
                    <a:pt x="115" y="60"/>
                  </a:cubicBezTo>
                  <a:cubicBezTo>
                    <a:pt x="115" y="161"/>
                    <a:pt x="113" y="262"/>
                    <a:pt x="115" y="363"/>
                  </a:cubicBezTo>
                  <a:cubicBezTo>
                    <a:pt x="116" y="411"/>
                    <a:pt x="120" y="458"/>
                    <a:pt x="118" y="505"/>
                  </a:cubicBezTo>
                  <a:cubicBezTo>
                    <a:pt x="117" y="526"/>
                    <a:pt x="117" y="547"/>
                    <a:pt x="113" y="573"/>
                  </a:cubicBezTo>
                  <a:cubicBezTo>
                    <a:pt x="129" y="404"/>
                    <a:pt x="157" y="242"/>
                    <a:pt x="178" y="78"/>
                  </a:cubicBezTo>
                  <a:cubicBezTo>
                    <a:pt x="180" y="69"/>
                    <a:pt x="181" y="60"/>
                    <a:pt x="188" y="53"/>
                  </a:cubicBezTo>
                  <a:close/>
                </a:path>
              </a:pathLst>
            </a:custGeom>
            <a:solidFill>
              <a:srgbClr val="BDB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14C18A8E-0C3C-75C5-7B9C-4F92A53A5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904"/>
              <a:ext cx="109" cy="50"/>
            </a:xfrm>
            <a:custGeom>
              <a:avLst/>
              <a:gdLst>
                <a:gd name="T0" fmla="*/ 25 w 46"/>
                <a:gd name="T1" fmla="*/ 17 h 21"/>
                <a:gd name="T2" fmla="*/ 17 w 46"/>
                <a:gd name="T3" fmla="*/ 17 h 21"/>
                <a:gd name="T4" fmla="*/ 1 w 46"/>
                <a:gd name="T5" fmla="*/ 0 h 21"/>
                <a:gd name="T6" fmla="*/ 35 w 46"/>
                <a:gd name="T7" fmla="*/ 0 h 21"/>
                <a:gd name="T8" fmla="*/ 43 w 46"/>
                <a:gd name="T9" fmla="*/ 13 h 21"/>
                <a:gd name="T10" fmla="*/ 25 w 46"/>
                <a:gd name="T1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1">
                  <a:moveTo>
                    <a:pt x="25" y="17"/>
                  </a:moveTo>
                  <a:cubicBezTo>
                    <a:pt x="22" y="17"/>
                    <a:pt x="20" y="17"/>
                    <a:pt x="17" y="17"/>
                  </a:cubicBezTo>
                  <a:cubicBezTo>
                    <a:pt x="4" y="19"/>
                    <a:pt x="0" y="12"/>
                    <a:pt x="1" y="0"/>
                  </a:cubicBezTo>
                  <a:cubicBezTo>
                    <a:pt x="13" y="3"/>
                    <a:pt x="24" y="18"/>
                    <a:pt x="35" y="0"/>
                  </a:cubicBezTo>
                  <a:cubicBezTo>
                    <a:pt x="43" y="1"/>
                    <a:pt x="46" y="6"/>
                    <a:pt x="43" y="13"/>
                  </a:cubicBezTo>
                  <a:cubicBezTo>
                    <a:pt x="39" y="21"/>
                    <a:pt x="32" y="20"/>
                    <a:pt x="25" y="17"/>
                  </a:cubicBezTo>
                  <a:close/>
                </a:path>
              </a:pathLst>
            </a:custGeom>
            <a:solidFill>
              <a:srgbClr val="AF9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8D8C29C-ECF5-01BE-894C-E52AC0BBA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2872"/>
              <a:ext cx="151" cy="76"/>
            </a:xfrm>
            <a:custGeom>
              <a:avLst/>
              <a:gdLst>
                <a:gd name="T0" fmla="*/ 64 w 64"/>
                <a:gd name="T1" fmla="*/ 4 h 32"/>
                <a:gd name="T2" fmla="*/ 15 w 64"/>
                <a:gd name="T3" fmla="*/ 17 h 32"/>
                <a:gd name="T4" fmla="*/ 0 w 64"/>
                <a:gd name="T5" fmla="*/ 0 h 32"/>
                <a:gd name="T6" fmla="*/ 23 w 64"/>
                <a:gd name="T7" fmla="*/ 12 h 32"/>
                <a:gd name="T8" fmla="*/ 64 w 6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2">
                  <a:moveTo>
                    <a:pt x="64" y="4"/>
                  </a:moveTo>
                  <a:cubicBezTo>
                    <a:pt x="54" y="26"/>
                    <a:pt x="32" y="32"/>
                    <a:pt x="15" y="17"/>
                  </a:cubicBezTo>
                  <a:cubicBezTo>
                    <a:pt x="10" y="12"/>
                    <a:pt x="1" y="10"/>
                    <a:pt x="0" y="0"/>
                  </a:cubicBezTo>
                  <a:cubicBezTo>
                    <a:pt x="8" y="4"/>
                    <a:pt x="16" y="7"/>
                    <a:pt x="23" y="12"/>
                  </a:cubicBezTo>
                  <a:cubicBezTo>
                    <a:pt x="39" y="25"/>
                    <a:pt x="50" y="7"/>
                    <a:pt x="64" y="4"/>
                  </a:cubicBezTo>
                  <a:close/>
                </a:path>
              </a:pathLst>
            </a:custGeom>
            <a:solidFill>
              <a:srgbClr val="CA9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5D828ED-EF06-C3EB-17D4-765630629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414"/>
              <a:ext cx="609" cy="608"/>
            </a:xfrm>
            <a:custGeom>
              <a:avLst/>
              <a:gdLst>
                <a:gd name="T0" fmla="*/ 14 w 257"/>
                <a:gd name="T1" fmla="*/ 77 h 257"/>
                <a:gd name="T2" fmla="*/ 37 w 257"/>
                <a:gd name="T3" fmla="*/ 45 h 257"/>
                <a:gd name="T4" fmla="*/ 194 w 257"/>
                <a:gd name="T5" fmla="*/ 100 h 257"/>
                <a:gd name="T6" fmla="*/ 199 w 257"/>
                <a:gd name="T7" fmla="*/ 177 h 257"/>
                <a:gd name="T8" fmla="*/ 212 w 257"/>
                <a:gd name="T9" fmla="*/ 188 h 257"/>
                <a:gd name="T10" fmla="*/ 253 w 257"/>
                <a:gd name="T11" fmla="*/ 232 h 257"/>
                <a:gd name="T12" fmla="*/ 232 w 257"/>
                <a:gd name="T13" fmla="*/ 256 h 257"/>
                <a:gd name="T14" fmla="*/ 179 w 257"/>
                <a:gd name="T15" fmla="*/ 206 h 257"/>
                <a:gd name="T16" fmla="*/ 177 w 257"/>
                <a:gd name="T17" fmla="*/ 181 h 257"/>
                <a:gd name="T18" fmla="*/ 126 w 257"/>
                <a:gd name="T19" fmla="*/ 217 h 257"/>
                <a:gd name="T20" fmla="*/ 14 w 257"/>
                <a:gd name="T21" fmla="*/ 146 h 257"/>
                <a:gd name="T22" fmla="*/ 10 w 257"/>
                <a:gd name="T23" fmla="*/ 133 h 257"/>
                <a:gd name="T24" fmla="*/ 14 w 257"/>
                <a:gd name="T25" fmla="*/ 7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257">
                  <a:moveTo>
                    <a:pt x="14" y="77"/>
                  </a:moveTo>
                  <a:cubicBezTo>
                    <a:pt x="16" y="62"/>
                    <a:pt x="27" y="54"/>
                    <a:pt x="37" y="45"/>
                  </a:cubicBezTo>
                  <a:cubicBezTo>
                    <a:pt x="91" y="0"/>
                    <a:pt x="181" y="31"/>
                    <a:pt x="194" y="100"/>
                  </a:cubicBezTo>
                  <a:cubicBezTo>
                    <a:pt x="199" y="125"/>
                    <a:pt x="202" y="151"/>
                    <a:pt x="199" y="177"/>
                  </a:cubicBezTo>
                  <a:cubicBezTo>
                    <a:pt x="198" y="187"/>
                    <a:pt x="206" y="187"/>
                    <a:pt x="212" y="188"/>
                  </a:cubicBezTo>
                  <a:cubicBezTo>
                    <a:pt x="235" y="195"/>
                    <a:pt x="249" y="209"/>
                    <a:pt x="253" y="232"/>
                  </a:cubicBezTo>
                  <a:cubicBezTo>
                    <a:pt x="257" y="250"/>
                    <a:pt x="251" y="257"/>
                    <a:pt x="232" y="256"/>
                  </a:cubicBezTo>
                  <a:cubicBezTo>
                    <a:pt x="204" y="255"/>
                    <a:pt x="182" y="235"/>
                    <a:pt x="179" y="206"/>
                  </a:cubicBezTo>
                  <a:cubicBezTo>
                    <a:pt x="178" y="199"/>
                    <a:pt x="178" y="191"/>
                    <a:pt x="177" y="181"/>
                  </a:cubicBezTo>
                  <a:cubicBezTo>
                    <a:pt x="160" y="196"/>
                    <a:pt x="147" y="211"/>
                    <a:pt x="126" y="217"/>
                  </a:cubicBezTo>
                  <a:cubicBezTo>
                    <a:pt x="73" y="230"/>
                    <a:pt x="24" y="199"/>
                    <a:pt x="14" y="146"/>
                  </a:cubicBezTo>
                  <a:cubicBezTo>
                    <a:pt x="13" y="141"/>
                    <a:pt x="12" y="137"/>
                    <a:pt x="10" y="133"/>
                  </a:cubicBezTo>
                  <a:cubicBezTo>
                    <a:pt x="8" y="114"/>
                    <a:pt x="0" y="95"/>
                    <a:pt x="14" y="77"/>
                  </a:cubicBezTo>
                  <a:close/>
                </a:path>
              </a:pathLst>
            </a:custGeom>
            <a:solidFill>
              <a:srgbClr val="EC7D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37">
            <a:extLst>
              <a:ext uri="{FF2B5EF4-FFF2-40B4-BE49-F238E27FC236}">
                <a16:creationId xmlns:a16="http://schemas.microsoft.com/office/drawing/2014/main" id="{6542714D-55FB-45F4-A14A-065CFC0D4C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998" y="445029"/>
            <a:ext cx="4796997" cy="572697"/>
          </a:xfrm>
        </p:spPr>
        <p:txBody>
          <a:bodyPr lIns="91421" tIns="91421" rIns="91421" bIns="91421" anchor="t"/>
          <a:lstStyle/>
          <a:p>
            <a:pPr lvl="0" algn="r" rtl="1"/>
            <a:r>
              <a:rPr lang="fa-IR" dirty="0">
                <a:solidFill>
                  <a:srgbClr val="3C8B77"/>
                </a:solidFill>
                <a:cs typeface="B Nazanin" panose="00000400000000000000" pitchFamily="2" charset="-78"/>
              </a:rPr>
              <a:t>عنوان اسلاید را در اینجا </a:t>
            </a:r>
            <a:br>
              <a:rPr lang="fa-IR" dirty="0">
                <a:solidFill>
                  <a:srgbClr val="3C8B77"/>
                </a:solidFill>
                <a:cs typeface="B Nazanin" panose="00000400000000000000" pitchFamily="2" charset="-78"/>
              </a:rPr>
            </a:br>
            <a:r>
              <a:rPr lang="fa-IR" dirty="0">
                <a:solidFill>
                  <a:srgbClr val="3C8B77"/>
                </a:solidFill>
                <a:cs typeface="B Nazanin" panose="00000400000000000000" pitchFamily="2" charset="-78"/>
              </a:rPr>
              <a:t>درج کنید</a:t>
            </a:r>
            <a:endParaRPr lang="en-US" dirty="0">
              <a:solidFill>
                <a:srgbClr val="3C8B77"/>
              </a:solidFill>
              <a:cs typeface="B Nazanin" panose="00000400000000000000" pitchFamily="2" charset="-78"/>
            </a:endParaRPr>
          </a:p>
        </p:txBody>
      </p:sp>
      <p:sp>
        <p:nvSpPr>
          <p:cNvPr id="3" name="Google Shape;291;p37">
            <a:extLst>
              <a:ext uri="{FF2B5EF4-FFF2-40B4-BE49-F238E27FC236}">
                <a16:creationId xmlns:a16="http://schemas.microsoft.com/office/drawing/2014/main" id="{6234DB5B-033F-4463-BB47-6E0BAE18E05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15311" y="2025524"/>
            <a:ext cx="4545299" cy="2429697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fa-IR" dirty="0">
                <a:solidFill>
                  <a:srgbClr val="3C8B77"/>
                </a:solidFill>
                <a:cs typeface="B Nazanin" panose="00000400000000000000" pitchFamily="2" charset="-78"/>
              </a:rPr>
              <a:t>آیا می دانید چه چیزی به شما کمک می کند تا نظر خود را روشن کنید؟ لیست هایی مانند این:</a:t>
            </a:r>
          </a:p>
          <a:p>
            <a:pPr marL="0" lvl="0" indent="0" algn="r" rtl="1">
              <a:buNone/>
            </a:pPr>
            <a:r>
              <a:rPr lang="fa-IR" dirty="0">
                <a:solidFill>
                  <a:srgbClr val="3C8B77"/>
                </a:solidFill>
                <a:cs typeface="B Nazanin" panose="00000400000000000000" pitchFamily="2" charset="-78"/>
              </a:rPr>
              <a:t>  آنها ساده هستند</a:t>
            </a:r>
          </a:p>
          <a:p>
            <a:pPr marL="0" lvl="0" indent="0" algn="r" rtl="1">
              <a:buNone/>
            </a:pPr>
            <a:r>
              <a:rPr lang="fa-IR" dirty="0">
                <a:solidFill>
                  <a:srgbClr val="3C8B77"/>
                </a:solidFill>
                <a:cs typeface="B Nazanin" panose="00000400000000000000" pitchFamily="2" charset="-78"/>
              </a:rPr>
              <a:t>  شما می توانید ایده های خود را به وضوح سازماندهی کنید</a:t>
            </a:r>
          </a:p>
          <a:p>
            <a:pPr marL="0" lvl="0" indent="0" algn="r" rtl="1">
              <a:buNone/>
            </a:pPr>
            <a:r>
              <a:rPr lang="fa-IR" dirty="0">
                <a:solidFill>
                  <a:srgbClr val="3C8B77"/>
                </a:solidFill>
                <a:cs typeface="B Nazanin" panose="00000400000000000000" pitchFamily="2" charset="-78"/>
              </a:rPr>
              <a:t>  خرید شیر را هرگز فراموش نخواهید کرد!</a:t>
            </a:r>
          </a:p>
          <a:p>
            <a:pPr marL="0" lvl="0" indent="0" algn="r" rtl="1">
              <a:buNone/>
            </a:pPr>
            <a:r>
              <a:rPr lang="fa-IR" dirty="0">
                <a:solidFill>
                  <a:srgbClr val="3C8B77"/>
                </a:solidFill>
                <a:cs typeface="B Nazanin" panose="00000400000000000000" pitchFamily="2" charset="-78"/>
              </a:rPr>
              <a:t>و مهم‌ترین چیز: مخاطب از ارائه شما غافل نمی‌شود</a:t>
            </a:r>
            <a:endParaRPr lang="en-US" dirty="0">
              <a:solidFill>
                <a:srgbClr val="3C8B77"/>
              </a:solidFill>
              <a:cs typeface="B Nazanin" panose="00000400000000000000" pitchFamily="2" charset="-78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47F3ACE3-DE7D-CE56-E1CD-256584D3D419}"/>
              </a:ext>
            </a:extLst>
          </p:cNvPr>
          <p:cNvSpPr>
            <a:spLocks noEditPoints="1"/>
          </p:cNvSpPr>
          <p:nvPr/>
        </p:nvSpPr>
        <p:spPr bwMode="auto">
          <a:xfrm>
            <a:off x="5700713" y="1022351"/>
            <a:ext cx="3025775" cy="3498850"/>
          </a:xfrm>
          <a:custGeom>
            <a:avLst/>
            <a:gdLst>
              <a:gd name="T0" fmla="*/ 439 w 553"/>
              <a:gd name="T1" fmla="*/ 566 h 640"/>
              <a:gd name="T2" fmla="*/ 544 w 553"/>
              <a:gd name="T3" fmla="*/ 590 h 640"/>
              <a:gd name="T4" fmla="*/ 16 w 553"/>
              <a:gd name="T5" fmla="*/ 640 h 640"/>
              <a:gd name="T6" fmla="*/ 120 w 553"/>
              <a:gd name="T7" fmla="*/ 566 h 640"/>
              <a:gd name="T8" fmla="*/ 77 w 553"/>
              <a:gd name="T9" fmla="*/ 506 h 640"/>
              <a:gd name="T10" fmla="*/ 87 w 553"/>
              <a:gd name="T11" fmla="*/ 540 h 640"/>
              <a:gd name="T12" fmla="*/ 56 w 553"/>
              <a:gd name="T13" fmla="*/ 479 h 640"/>
              <a:gd name="T14" fmla="*/ 34 w 553"/>
              <a:gd name="T15" fmla="*/ 506 h 640"/>
              <a:gd name="T16" fmla="*/ 56 w 553"/>
              <a:gd name="T17" fmla="*/ 444 h 640"/>
              <a:gd name="T18" fmla="*/ 121 w 553"/>
              <a:gd name="T19" fmla="*/ 426 h 640"/>
              <a:gd name="T20" fmla="*/ 94 w 553"/>
              <a:gd name="T21" fmla="*/ 329 h 640"/>
              <a:gd name="T22" fmla="*/ 15 w 553"/>
              <a:gd name="T23" fmla="*/ 282 h 640"/>
              <a:gd name="T24" fmla="*/ 259 w 553"/>
              <a:gd name="T25" fmla="*/ 118 h 640"/>
              <a:gd name="T26" fmla="*/ 275 w 553"/>
              <a:gd name="T27" fmla="*/ 1 h 640"/>
              <a:gd name="T28" fmla="*/ 351 w 553"/>
              <a:gd name="T29" fmla="*/ 10 h 640"/>
              <a:gd name="T30" fmla="*/ 422 w 553"/>
              <a:gd name="T31" fmla="*/ 69 h 640"/>
              <a:gd name="T32" fmla="*/ 359 w 553"/>
              <a:gd name="T33" fmla="*/ 80 h 640"/>
              <a:gd name="T34" fmla="*/ 288 w 553"/>
              <a:gd name="T35" fmla="*/ 78 h 640"/>
              <a:gd name="T36" fmla="*/ 383 w 553"/>
              <a:gd name="T37" fmla="*/ 187 h 640"/>
              <a:gd name="T38" fmla="*/ 542 w 553"/>
              <a:gd name="T39" fmla="*/ 327 h 640"/>
              <a:gd name="T40" fmla="*/ 470 w 553"/>
              <a:gd name="T41" fmla="*/ 325 h 640"/>
              <a:gd name="T42" fmla="*/ 439 w 553"/>
              <a:gd name="T43" fmla="*/ 347 h 640"/>
              <a:gd name="T44" fmla="*/ 454 w 553"/>
              <a:gd name="T45" fmla="*/ 429 h 640"/>
              <a:gd name="T46" fmla="*/ 525 w 553"/>
              <a:gd name="T47" fmla="*/ 431 h 640"/>
              <a:gd name="T48" fmla="*/ 506 w 553"/>
              <a:gd name="T49" fmla="*/ 443 h 640"/>
              <a:gd name="T50" fmla="*/ 515 w 553"/>
              <a:gd name="T51" fmla="*/ 478 h 640"/>
              <a:gd name="T52" fmla="*/ 525 w 553"/>
              <a:gd name="T53" fmla="*/ 512 h 640"/>
              <a:gd name="T54" fmla="*/ 516 w 553"/>
              <a:gd name="T55" fmla="*/ 495 h 640"/>
              <a:gd name="T56" fmla="*/ 425 w 553"/>
              <a:gd name="T57" fmla="*/ 565 h 640"/>
              <a:gd name="T58" fmla="*/ 396 w 553"/>
              <a:gd name="T59" fmla="*/ 509 h 640"/>
              <a:gd name="T60" fmla="*/ 404 w 553"/>
              <a:gd name="T61" fmla="*/ 539 h 640"/>
              <a:gd name="T62" fmla="*/ 374 w 553"/>
              <a:gd name="T63" fmla="*/ 478 h 640"/>
              <a:gd name="T64" fmla="*/ 351 w 553"/>
              <a:gd name="T65" fmla="*/ 505 h 640"/>
              <a:gd name="T66" fmla="*/ 369 w 553"/>
              <a:gd name="T67" fmla="*/ 443 h 640"/>
              <a:gd name="T68" fmla="*/ 426 w 553"/>
              <a:gd name="T69" fmla="*/ 389 h 640"/>
              <a:gd name="T70" fmla="*/ 395 w 553"/>
              <a:gd name="T71" fmla="*/ 325 h 640"/>
              <a:gd name="T72" fmla="*/ 240 w 553"/>
              <a:gd name="T73" fmla="*/ 324 h 640"/>
              <a:gd name="T74" fmla="*/ 140 w 553"/>
              <a:gd name="T75" fmla="*/ 344 h 640"/>
              <a:gd name="T76" fmla="*/ 133 w 553"/>
              <a:gd name="T77" fmla="*/ 429 h 640"/>
              <a:gd name="T78" fmla="*/ 206 w 553"/>
              <a:gd name="T79" fmla="*/ 426 h 640"/>
              <a:gd name="T80" fmla="*/ 183 w 553"/>
              <a:gd name="T81" fmla="*/ 440 h 640"/>
              <a:gd name="T82" fmla="*/ 200 w 553"/>
              <a:gd name="T83" fmla="*/ 478 h 640"/>
              <a:gd name="T84" fmla="*/ 205 w 553"/>
              <a:gd name="T85" fmla="*/ 513 h 640"/>
              <a:gd name="T86" fmla="*/ 198 w 553"/>
              <a:gd name="T87" fmla="*/ 496 h 640"/>
              <a:gd name="T88" fmla="*/ 134 w 553"/>
              <a:gd name="T89" fmla="*/ 503 h 640"/>
              <a:gd name="T90" fmla="*/ 228 w 553"/>
              <a:gd name="T91" fmla="*/ 564 h 640"/>
              <a:gd name="T92" fmla="*/ 228 w 553"/>
              <a:gd name="T93" fmla="*/ 369 h 640"/>
              <a:gd name="T94" fmla="*/ 304 w 553"/>
              <a:gd name="T95" fmla="*/ 352 h 640"/>
              <a:gd name="T96" fmla="*/ 331 w 553"/>
              <a:gd name="T97" fmla="*/ 542 h 640"/>
              <a:gd name="T98" fmla="*/ 425 w 553"/>
              <a:gd name="T99" fmla="*/ 565 h 640"/>
              <a:gd name="T100" fmla="*/ 336 w 553"/>
              <a:gd name="T101" fmla="*/ 60 h 640"/>
              <a:gd name="T102" fmla="*/ 370 w 553"/>
              <a:gd name="T103" fmla="*/ 38 h 640"/>
              <a:gd name="T104" fmla="*/ 328 w 553"/>
              <a:gd name="T105" fmla="*/ 39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53" h="640">
                <a:moveTo>
                  <a:pt x="439" y="495"/>
                </a:moveTo>
                <a:cubicBezTo>
                  <a:pt x="439" y="520"/>
                  <a:pt x="439" y="541"/>
                  <a:pt x="439" y="566"/>
                </a:cubicBezTo>
                <a:cubicBezTo>
                  <a:pt x="466" y="566"/>
                  <a:pt x="493" y="567"/>
                  <a:pt x="520" y="565"/>
                </a:cubicBezTo>
                <a:cubicBezTo>
                  <a:pt x="540" y="564"/>
                  <a:pt x="546" y="571"/>
                  <a:pt x="544" y="590"/>
                </a:cubicBezTo>
                <a:cubicBezTo>
                  <a:pt x="543" y="606"/>
                  <a:pt x="544" y="623"/>
                  <a:pt x="544" y="640"/>
                </a:cubicBezTo>
                <a:cubicBezTo>
                  <a:pt x="367" y="640"/>
                  <a:pt x="192" y="640"/>
                  <a:pt x="16" y="640"/>
                </a:cubicBezTo>
                <a:cubicBezTo>
                  <a:pt x="16" y="616"/>
                  <a:pt x="16" y="592"/>
                  <a:pt x="16" y="566"/>
                </a:cubicBezTo>
                <a:cubicBezTo>
                  <a:pt x="51" y="566"/>
                  <a:pt x="84" y="566"/>
                  <a:pt x="120" y="566"/>
                </a:cubicBezTo>
                <a:cubicBezTo>
                  <a:pt x="120" y="542"/>
                  <a:pt x="120" y="521"/>
                  <a:pt x="120" y="494"/>
                </a:cubicBezTo>
                <a:cubicBezTo>
                  <a:pt x="104" y="498"/>
                  <a:pt x="91" y="502"/>
                  <a:pt x="77" y="506"/>
                </a:cubicBezTo>
                <a:cubicBezTo>
                  <a:pt x="83" y="519"/>
                  <a:pt x="87" y="528"/>
                  <a:pt x="91" y="537"/>
                </a:cubicBezTo>
                <a:cubicBezTo>
                  <a:pt x="90" y="538"/>
                  <a:pt x="89" y="539"/>
                  <a:pt x="87" y="540"/>
                </a:cubicBezTo>
                <a:cubicBezTo>
                  <a:pt x="75" y="531"/>
                  <a:pt x="63" y="522"/>
                  <a:pt x="53" y="514"/>
                </a:cubicBezTo>
                <a:cubicBezTo>
                  <a:pt x="54" y="502"/>
                  <a:pt x="55" y="490"/>
                  <a:pt x="56" y="479"/>
                </a:cubicBezTo>
                <a:cubicBezTo>
                  <a:pt x="54" y="479"/>
                  <a:pt x="52" y="478"/>
                  <a:pt x="50" y="478"/>
                </a:cubicBezTo>
                <a:cubicBezTo>
                  <a:pt x="46" y="486"/>
                  <a:pt x="42" y="493"/>
                  <a:pt x="34" y="506"/>
                </a:cubicBezTo>
                <a:cubicBezTo>
                  <a:pt x="31" y="488"/>
                  <a:pt x="28" y="475"/>
                  <a:pt x="27" y="463"/>
                </a:cubicBezTo>
                <a:cubicBezTo>
                  <a:pt x="26" y="446"/>
                  <a:pt x="40" y="437"/>
                  <a:pt x="56" y="444"/>
                </a:cubicBezTo>
                <a:cubicBezTo>
                  <a:pt x="77" y="454"/>
                  <a:pt x="96" y="440"/>
                  <a:pt x="115" y="437"/>
                </a:cubicBezTo>
                <a:cubicBezTo>
                  <a:pt x="118" y="437"/>
                  <a:pt x="120" y="430"/>
                  <a:pt x="121" y="426"/>
                </a:cubicBezTo>
                <a:cubicBezTo>
                  <a:pt x="122" y="419"/>
                  <a:pt x="121" y="411"/>
                  <a:pt x="121" y="404"/>
                </a:cubicBezTo>
                <a:cubicBezTo>
                  <a:pt x="120" y="374"/>
                  <a:pt x="130" y="340"/>
                  <a:pt x="94" y="329"/>
                </a:cubicBezTo>
                <a:cubicBezTo>
                  <a:pt x="77" y="335"/>
                  <a:pt x="62" y="343"/>
                  <a:pt x="47" y="343"/>
                </a:cubicBezTo>
                <a:cubicBezTo>
                  <a:pt x="19" y="344"/>
                  <a:pt x="0" y="306"/>
                  <a:pt x="15" y="282"/>
                </a:cubicBezTo>
                <a:cubicBezTo>
                  <a:pt x="17" y="279"/>
                  <a:pt x="22" y="277"/>
                  <a:pt x="25" y="276"/>
                </a:cubicBezTo>
                <a:cubicBezTo>
                  <a:pt x="112" y="237"/>
                  <a:pt x="190" y="185"/>
                  <a:pt x="259" y="118"/>
                </a:cubicBezTo>
                <a:cubicBezTo>
                  <a:pt x="270" y="107"/>
                  <a:pt x="276" y="96"/>
                  <a:pt x="275" y="80"/>
                </a:cubicBezTo>
                <a:cubicBezTo>
                  <a:pt x="274" y="52"/>
                  <a:pt x="275" y="25"/>
                  <a:pt x="275" y="1"/>
                </a:cubicBezTo>
                <a:cubicBezTo>
                  <a:pt x="287" y="1"/>
                  <a:pt x="297" y="0"/>
                  <a:pt x="306" y="1"/>
                </a:cubicBezTo>
                <a:cubicBezTo>
                  <a:pt x="321" y="3"/>
                  <a:pt x="337" y="5"/>
                  <a:pt x="351" y="10"/>
                </a:cubicBezTo>
                <a:cubicBezTo>
                  <a:pt x="374" y="18"/>
                  <a:pt x="396" y="25"/>
                  <a:pt x="423" y="9"/>
                </a:cubicBezTo>
                <a:cubicBezTo>
                  <a:pt x="423" y="31"/>
                  <a:pt x="424" y="50"/>
                  <a:pt x="422" y="69"/>
                </a:cubicBezTo>
                <a:cubicBezTo>
                  <a:pt x="422" y="74"/>
                  <a:pt x="414" y="83"/>
                  <a:pt x="410" y="83"/>
                </a:cubicBezTo>
                <a:cubicBezTo>
                  <a:pt x="393" y="84"/>
                  <a:pt x="376" y="83"/>
                  <a:pt x="359" y="80"/>
                </a:cubicBezTo>
                <a:cubicBezTo>
                  <a:pt x="344" y="78"/>
                  <a:pt x="329" y="71"/>
                  <a:pt x="313" y="69"/>
                </a:cubicBezTo>
                <a:cubicBezTo>
                  <a:pt x="305" y="68"/>
                  <a:pt x="288" y="74"/>
                  <a:pt x="288" y="78"/>
                </a:cubicBezTo>
                <a:cubicBezTo>
                  <a:pt x="287" y="89"/>
                  <a:pt x="288" y="104"/>
                  <a:pt x="296" y="111"/>
                </a:cubicBezTo>
                <a:cubicBezTo>
                  <a:pt x="323" y="138"/>
                  <a:pt x="351" y="166"/>
                  <a:pt x="383" y="187"/>
                </a:cubicBezTo>
                <a:cubicBezTo>
                  <a:pt x="429" y="218"/>
                  <a:pt x="478" y="244"/>
                  <a:pt x="526" y="271"/>
                </a:cubicBezTo>
                <a:cubicBezTo>
                  <a:pt x="545" y="282"/>
                  <a:pt x="553" y="307"/>
                  <a:pt x="542" y="327"/>
                </a:cubicBezTo>
                <a:cubicBezTo>
                  <a:pt x="531" y="346"/>
                  <a:pt x="503" y="351"/>
                  <a:pt x="484" y="338"/>
                </a:cubicBezTo>
                <a:cubicBezTo>
                  <a:pt x="479" y="335"/>
                  <a:pt x="475" y="330"/>
                  <a:pt x="470" y="325"/>
                </a:cubicBezTo>
                <a:cubicBezTo>
                  <a:pt x="466" y="329"/>
                  <a:pt x="462" y="334"/>
                  <a:pt x="457" y="338"/>
                </a:cubicBezTo>
                <a:cubicBezTo>
                  <a:pt x="451" y="341"/>
                  <a:pt x="445" y="344"/>
                  <a:pt x="439" y="347"/>
                </a:cubicBezTo>
                <a:cubicBezTo>
                  <a:pt x="439" y="376"/>
                  <a:pt x="439" y="405"/>
                  <a:pt x="439" y="438"/>
                </a:cubicBezTo>
                <a:cubicBezTo>
                  <a:pt x="446" y="434"/>
                  <a:pt x="452" y="433"/>
                  <a:pt x="454" y="429"/>
                </a:cubicBezTo>
                <a:cubicBezTo>
                  <a:pt x="470" y="404"/>
                  <a:pt x="493" y="401"/>
                  <a:pt x="518" y="402"/>
                </a:cubicBezTo>
                <a:cubicBezTo>
                  <a:pt x="521" y="413"/>
                  <a:pt x="524" y="422"/>
                  <a:pt x="525" y="431"/>
                </a:cubicBezTo>
                <a:cubicBezTo>
                  <a:pt x="526" y="437"/>
                  <a:pt x="523" y="444"/>
                  <a:pt x="522" y="450"/>
                </a:cubicBezTo>
                <a:cubicBezTo>
                  <a:pt x="516" y="448"/>
                  <a:pt x="511" y="445"/>
                  <a:pt x="506" y="443"/>
                </a:cubicBezTo>
                <a:cubicBezTo>
                  <a:pt x="503" y="442"/>
                  <a:pt x="501" y="440"/>
                  <a:pt x="499" y="439"/>
                </a:cubicBezTo>
                <a:cubicBezTo>
                  <a:pt x="486" y="463"/>
                  <a:pt x="492" y="475"/>
                  <a:pt x="515" y="478"/>
                </a:cubicBezTo>
                <a:cubicBezTo>
                  <a:pt x="520" y="478"/>
                  <a:pt x="530" y="482"/>
                  <a:pt x="530" y="484"/>
                </a:cubicBezTo>
                <a:cubicBezTo>
                  <a:pt x="529" y="493"/>
                  <a:pt x="527" y="503"/>
                  <a:pt x="525" y="512"/>
                </a:cubicBezTo>
                <a:cubicBezTo>
                  <a:pt x="523" y="512"/>
                  <a:pt x="521" y="512"/>
                  <a:pt x="519" y="511"/>
                </a:cubicBezTo>
                <a:cubicBezTo>
                  <a:pt x="518" y="506"/>
                  <a:pt x="517" y="500"/>
                  <a:pt x="516" y="495"/>
                </a:cubicBezTo>
                <a:cubicBezTo>
                  <a:pt x="491" y="495"/>
                  <a:pt x="466" y="495"/>
                  <a:pt x="439" y="495"/>
                </a:cubicBezTo>
                <a:close/>
                <a:moveTo>
                  <a:pt x="425" y="565"/>
                </a:moveTo>
                <a:cubicBezTo>
                  <a:pt x="425" y="540"/>
                  <a:pt x="425" y="519"/>
                  <a:pt x="425" y="492"/>
                </a:cubicBezTo>
                <a:cubicBezTo>
                  <a:pt x="413" y="499"/>
                  <a:pt x="404" y="504"/>
                  <a:pt x="396" y="509"/>
                </a:cubicBezTo>
                <a:cubicBezTo>
                  <a:pt x="401" y="520"/>
                  <a:pt x="405" y="528"/>
                  <a:pt x="409" y="537"/>
                </a:cubicBezTo>
                <a:cubicBezTo>
                  <a:pt x="407" y="538"/>
                  <a:pt x="405" y="538"/>
                  <a:pt x="404" y="539"/>
                </a:cubicBezTo>
                <a:cubicBezTo>
                  <a:pt x="392" y="530"/>
                  <a:pt x="380" y="521"/>
                  <a:pt x="370" y="514"/>
                </a:cubicBezTo>
                <a:cubicBezTo>
                  <a:pt x="372" y="501"/>
                  <a:pt x="373" y="490"/>
                  <a:pt x="374" y="478"/>
                </a:cubicBezTo>
                <a:cubicBezTo>
                  <a:pt x="372" y="478"/>
                  <a:pt x="370" y="478"/>
                  <a:pt x="368" y="478"/>
                </a:cubicBezTo>
                <a:cubicBezTo>
                  <a:pt x="363" y="486"/>
                  <a:pt x="359" y="493"/>
                  <a:pt x="351" y="505"/>
                </a:cubicBezTo>
                <a:cubicBezTo>
                  <a:pt x="349" y="487"/>
                  <a:pt x="346" y="474"/>
                  <a:pt x="346" y="462"/>
                </a:cubicBezTo>
                <a:cubicBezTo>
                  <a:pt x="345" y="447"/>
                  <a:pt x="357" y="437"/>
                  <a:pt x="369" y="443"/>
                </a:cubicBezTo>
                <a:cubicBezTo>
                  <a:pt x="390" y="454"/>
                  <a:pt x="407" y="443"/>
                  <a:pt x="426" y="439"/>
                </a:cubicBezTo>
                <a:cubicBezTo>
                  <a:pt x="426" y="421"/>
                  <a:pt x="426" y="405"/>
                  <a:pt x="426" y="389"/>
                </a:cubicBezTo>
                <a:cubicBezTo>
                  <a:pt x="426" y="367"/>
                  <a:pt x="433" y="342"/>
                  <a:pt x="402" y="332"/>
                </a:cubicBezTo>
                <a:cubicBezTo>
                  <a:pt x="399" y="332"/>
                  <a:pt x="397" y="327"/>
                  <a:pt x="395" y="325"/>
                </a:cubicBezTo>
                <a:cubicBezTo>
                  <a:pt x="368" y="353"/>
                  <a:pt x="344" y="353"/>
                  <a:pt x="319" y="325"/>
                </a:cubicBezTo>
                <a:cubicBezTo>
                  <a:pt x="291" y="353"/>
                  <a:pt x="269" y="353"/>
                  <a:pt x="240" y="324"/>
                </a:cubicBezTo>
                <a:cubicBezTo>
                  <a:pt x="219" y="354"/>
                  <a:pt x="185" y="350"/>
                  <a:pt x="165" y="326"/>
                </a:cubicBezTo>
                <a:cubicBezTo>
                  <a:pt x="157" y="332"/>
                  <a:pt x="148" y="338"/>
                  <a:pt x="140" y="344"/>
                </a:cubicBezTo>
                <a:cubicBezTo>
                  <a:pt x="137" y="346"/>
                  <a:pt x="133" y="351"/>
                  <a:pt x="133" y="354"/>
                </a:cubicBezTo>
                <a:cubicBezTo>
                  <a:pt x="133" y="379"/>
                  <a:pt x="133" y="403"/>
                  <a:pt x="133" y="429"/>
                </a:cubicBezTo>
                <a:cubicBezTo>
                  <a:pt x="158" y="404"/>
                  <a:pt x="171" y="400"/>
                  <a:pt x="200" y="403"/>
                </a:cubicBezTo>
                <a:cubicBezTo>
                  <a:pt x="202" y="410"/>
                  <a:pt x="205" y="418"/>
                  <a:pt x="206" y="426"/>
                </a:cubicBezTo>
                <a:cubicBezTo>
                  <a:pt x="206" y="433"/>
                  <a:pt x="205" y="442"/>
                  <a:pt x="204" y="450"/>
                </a:cubicBezTo>
                <a:cubicBezTo>
                  <a:pt x="197" y="446"/>
                  <a:pt x="190" y="443"/>
                  <a:pt x="183" y="440"/>
                </a:cubicBezTo>
                <a:cubicBezTo>
                  <a:pt x="182" y="439"/>
                  <a:pt x="181" y="440"/>
                  <a:pt x="180" y="440"/>
                </a:cubicBezTo>
                <a:cubicBezTo>
                  <a:pt x="169" y="466"/>
                  <a:pt x="174" y="474"/>
                  <a:pt x="200" y="478"/>
                </a:cubicBezTo>
                <a:cubicBezTo>
                  <a:pt x="205" y="478"/>
                  <a:pt x="213" y="484"/>
                  <a:pt x="213" y="486"/>
                </a:cubicBezTo>
                <a:cubicBezTo>
                  <a:pt x="212" y="495"/>
                  <a:pt x="208" y="504"/>
                  <a:pt x="205" y="513"/>
                </a:cubicBezTo>
                <a:cubicBezTo>
                  <a:pt x="204" y="512"/>
                  <a:pt x="202" y="512"/>
                  <a:pt x="200" y="511"/>
                </a:cubicBezTo>
                <a:cubicBezTo>
                  <a:pt x="199" y="505"/>
                  <a:pt x="199" y="499"/>
                  <a:pt x="198" y="496"/>
                </a:cubicBezTo>
                <a:cubicBezTo>
                  <a:pt x="182" y="495"/>
                  <a:pt x="169" y="492"/>
                  <a:pt x="156" y="493"/>
                </a:cubicBezTo>
                <a:cubicBezTo>
                  <a:pt x="148" y="493"/>
                  <a:pt x="135" y="499"/>
                  <a:pt x="134" y="503"/>
                </a:cubicBezTo>
                <a:cubicBezTo>
                  <a:pt x="132" y="523"/>
                  <a:pt x="133" y="544"/>
                  <a:pt x="133" y="564"/>
                </a:cubicBezTo>
                <a:cubicBezTo>
                  <a:pt x="166" y="564"/>
                  <a:pt x="196" y="564"/>
                  <a:pt x="228" y="564"/>
                </a:cubicBezTo>
                <a:cubicBezTo>
                  <a:pt x="228" y="555"/>
                  <a:pt x="228" y="547"/>
                  <a:pt x="228" y="539"/>
                </a:cubicBezTo>
                <a:cubicBezTo>
                  <a:pt x="228" y="482"/>
                  <a:pt x="228" y="426"/>
                  <a:pt x="228" y="369"/>
                </a:cubicBezTo>
                <a:cubicBezTo>
                  <a:pt x="229" y="349"/>
                  <a:pt x="236" y="347"/>
                  <a:pt x="254" y="352"/>
                </a:cubicBezTo>
                <a:cubicBezTo>
                  <a:pt x="270" y="356"/>
                  <a:pt x="288" y="356"/>
                  <a:pt x="304" y="352"/>
                </a:cubicBezTo>
                <a:cubicBezTo>
                  <a:pt x="325" y="347"/>
                  <a:pt x="330" y="348"/>
                  <a:pt x="330" y="370"/>
                </a:cubicBezTo>
                <a:cubicBezTo>
                  <a:pt x="331" y="427"/>
                  <a:pt x="331" y="485"/>
                  <a:pt x="331" y="542"/>
                </a:cubicBezTo>
                <a:cubicBezTo>
                  <a:pt x="331" y="549"/>
                  <a:pt x="331" y="556"/>
                  <a:pt x="331" y="565"/>
                </a:cubicBezTo>
                <a:cubicBezTo>
                  <a:pt x="363" y="565"/>
                  <a:pt x="394" y="565"/>
                  <a:pt x="425" y="565"/>
                </a:cubicBezTo>
                <a:close/>
                <a:moveTo>
                  <a:pt x="328" y="39"/>
                </a:moveTo>
                <a:cubicBezTo>
                  <a:pt x="331" y="46"/>
                  <a:pt x="334" y="54"/>
                  <a:pt x="336" y="60"/>
                </a:cubicBezTo>
                <a:cubicBezTo>
                  <a:pt x="346" y="60"/>
                  <a:pt x="355" y="60"/>
                  <a:pt x="363" y="60"/>
                </a:cubicBezTo>
                <a:cubicBezTo>
                  <a:pt x="366" y="52"/>
                  <a:pt x="368" y="45"/>
                  <a:pt x="370" y="38"/>
                </a:cubicBezTo>
                <a:cubicBezTo>
                  <a:pt x="363" y="33"/>
                  <a:pt x="355" y="28"/>
                  <a:pt x="349" y="24"/>
                </a:cubicBezTo>
                <a:cubicBezTo>
                  <a:pt x="342" y="29"/>
                  <a:pt x="335" y="34"/>
                  <a:pt x="328" y="39"/>
                </a:cubicBezTo>
                <a:close/>
              </a:path>
            </a:pathLst>
          </a:custGeom>
          <a:solidFill>
            <a:srgbClr val="EE7D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9">
            <a:extLst>
              <a:ext uri="{FF2B5EF4-FFF2-40B4-BE49-F238E27FC236}">
                <a16:creationId xmlns:a16="http://schemas.microsoft.com/office/drawing/2014/main" id="{29BD61DE-D6CB-470B-B4F8-710988AAEDC7}"/>
              </a:ext>
            </a:extLst>
          </p:cNvPr>
          <p:cNvSpPr/>
          <p:nvPr/>
        </p:nvSpPr>
        <p:spPr>
          <a:xfrm>
            <a:off x="2162290" y="4195477"/>
            <a:ext cx="4572000" cy="7315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A3514CC-A49D-45E8-B7F1-C59D2327C2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2907" y="220306"/>
            <a:ext cx="8415332" cy="542925"/>
          </a:xfrm>
        </p:spPr>
        <p:txBody>
          <a:bodyPr anchorCtr="1"/>
          <a:lstStyle/>
          <a:p>
            <a:pPr marL="139702" lvl="0" indent="0" algn="ctr">
              <a:buNone/>
            </a:pPr>
            <a:r>
              <a:rPr lang="fa-IR" sz="3600" b="1" dirty="0">
                <a:solidFill>
                  <a:srgbClr val="E42D58"/>
                </a:solidFill>
                <a:cs typeface="B Nazanin" panose="00000400000000000000" pitchFamily="2" charset="-78"/>
              </a:rPr>
              <a:t>سبک اینفوگرافیک</a:t>
            </a:r>
            <a:endParaRPr lang="en-US" sz="3600" b="1" dirty="0">
              <a:solidFill>
                <a:srgbClr val="E42D58"/>
              </a:solidFill>
              <a:cs typeface="B Nazanin" panose="00000400000000000000" pitchFamily="2" charset="-78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04558165-CDF7-4F8D-A8E7-4F8DA0765CF2}"/>
              </a:ext>
            </a:extLst>
          </p:cNvPr>
          <p:cNvGrpSpPr/>
          <p:nvPr/>
        </p:nvGrpSpPr>
        <p:grpSpPr>
          <a:xfrm>
            <a:off x="6415466" y="1858362"/>
            <a:ext cx="2113635" cy="670593"/>
            <a:chOff x="6415466" y="1858362"/>
            <a:chExt cx="2113635" cy="670593"/>
          </a:xfrm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9F27AD5F-66E2-4AC9-AE6D-AC6AFF06E191}"/>
                </a:ext>
              </a:extLst>
            </p:cNvPr>
            <p:cNvSpPr txBox="1"/>
            <p:nvPr/>
          </p:nvSpPr>
          <p:spPr>
            <a:xfrm>
              <a:off x="6415466" y="2021125"/>
              <a:ext cx="2113635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kern="0" dirty="0">
                  <a:solidFill>
                    <a:srgbClr val="7F7F7F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9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244AC26B-A094-4855-BD42-6EB8B5613C6D}"/>
                </a:ext>
              </a:extLst>
            </p:cNvPr>
            <p:cNvSpPr txBox="1"/>
            <p:nvPr/>
          </p:nvSpPr>
          <p:spPr>
            <a:xfrm>
              <a:off x="6415466" y="1858362"/>
              <a:ext cx="2113635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b="1" kern="0" dirty="0">
                  <a:solidFill>
                    <a:srgbClr val="7F7F7F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900" b="1" i="0" u="none" strike="noStrike" kern="0" cap="none" spc="0" baseline="0" dirty="0">
                <a:solidFill>
                  <a:srgbClr val="7F7F7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5AC4C2BB-B1DF-4A8F-A244-C9359BB43411}"/>
              </a:ext>
            </a:extLst>
          </p:cNvPr>
          <p:cNvGrpSpPr/>
          <p:nvPr/>
        </p:nvGrpSpPr>
        <p:grpSpPr>
          <a:xfrm>
            <a:off x="542787" y="1858362"/>
            <a:ext cx="2206209" cy="670593"/>
            <a:chOff x="542787" y="1858362"/>
            <a:chExt cx="2206209" cy="670593"/>
          </a:xfrm>
        </p:grpSpPr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5BD6AB99-2FCB-458C-B4A2-6D89AE9A47A2}"/>
                </a:ext>
              </a:extLst>
            </p:cNvPr>
            <p:cNvSpPr txBox="1"/>
            <p:nvPr/>
          </p:nvSpPr>
          <p:spPr>
            <a:xfrm>
              <a:off x="542787" y="2021125"/>
              <a:ext cx="22062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kern="0" dirty="0">
                  <a:solidFill>
                    <a:srgbClr val="7F7F7F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9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AF091626-ABA4-4D58-A829-76EA05419248}"/>
                </a:ext>
              </a:extLst>
            </p:cNvPr>
            <p:cNvSpPr txBox="1"/>
            <p:nvPr/>
          </p:nvSpPr>
          <p:spPr>
            <a:xfrm>
              <a:off x="542787" y="1858362"/>
              <a:ext cx="2206209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b="1" kern="0" dirty="0">
                  <a:solidFill>
                    <a:srgbClr val="7F7F7F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900" b="1" i="0" u="none" strike="noStrike" kern="0" cap="none" spc="0" baseline="0" dirty="0">
                <a:solidFill>
                  <a:srgbClr val="7F7F7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9D8FB7DC-7C7B-499C-BDEE-F44664C9AEFB}"/>
              </a:ext>
            </a:extLst>
          </p:cNvPr>
          <p:cNvGrpSpPr/>
          <p:nvPr/>
        </p:nvGrpSpPr>
        <p:grpSpPr>
          <a:xfrm>
            <a:off x="6415466" y="2749737"/>
            <a:ext cx="2113635" cy="670594"/>
            <a:chOff x="6415466" y="2749737"/>
            <a:chExt cx="2113635" cy="670594"/>
          </a:xfrm>
        </p:grpSpPr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F25AD41D-04A6-4AC8-BC48-C119881F51BC}"/>
                </a:ext>
              </a:extLst>
            </p:cNvPr>
            <p:cNvSpPr txBox="1"/>
            <p:nvPr/>
          </p:nvSpPr>
          <p:spPr>
            <a:xfrm>
              <a:off x="6415466" y="2912501"/>
              <a:ext cx="2113635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kern="0" dirty="0">
                  <a:solidFill>
                    <a:srgbClr val="7F7F7F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9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0D137921-8A4D-4CAF-9A52-DE5DBA7FB41C}"/>
                </a:ext>
              </a:extLst>
            </p:cNvPr>
            <p:cNvSpPr txBox="1"/>
            <p:nvPr/>
          </p:nvSpPr>
          <p:spPr>
            <a:xfrm>
              <a:off x="6415466" y="2749737"/>
              <a:ext cx="2113635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b="1" kern="0" dirty="0">
                  <a:solidFill>
                    <a:srgbClr val="7F7F7F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900" b="1" i="0" u="none" strike="noStrike" kern="0" cap="none" spc="0" baseline="0" dirty="0">
                <a:solidFill>
                  <a:srgbClr val="7F7F7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23">
            <a:extLst>
              <a:ext uri="{FF2B5EF4-FFF2-40B4-BE49-F238E27FC236}">
                <a16:creationId xmlns:a16="http://schemas.microsoft.com/office/drawing/2014/main" id="{53E13A0A-A42E-4004-81E6-DC65DA9CE1FE}"/>
              </a:ext>
            </a:extLst>
          </p:cNvPr>
          <p:cNvGrpSpPr/>
          <p:nvPr/>
        </p:nvGrpSpPr>
        <p:grpSpPr>
          <a:xfrm>
            <a:off x="542787" y="2749737"/>
            <a:ext cx="2206209" cy="670594"/>
            <a:chOff x="542787" y="2749737"/>
            <a:chExt cx="2206209" cy="670594"/>
          </a:xfrm>
        </p:grpSpPr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A410E92A-88FE-44B1-A808-237752C2A69C}"/>
                </a:ext>
              </a:extLst>
            </p:cNvPr>
            <p:cNvSpPr txBox="1"/>
            <p:nvPr/>
          </p:nvSpPr>
          <p:spPr>
            <a:xfrm>
              <a:off x="542787" y="2912501"/>
              <a:ext cx="22062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kern="0" dirty="0">
                  <a:solidFill>
                    <a:srgbClr val="7F7F7F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9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25E4EDCD-F8FD-4480-A3CC-A0531282FDF6}"/>
                </a:ext>
              </a:extLst>
            </p:cNvPr>
            <p:cNvSpPr txBox="1"/>
            <p:nvPr/>
          </p:nvSpPr>
          <p:spPr>
            <a:xfrm>
              <a:off x="542787" y="2749737"/>
              <a:ext cx="2206209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b="1" kern="0" dirty="0">
                  <a:solidFill>
                    <a:srgbClr val="7F7F7F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900" b="1" i="0" u="none" strike="noStrike" kern="0" cap="none" spc="0" baseline="0" dirty="0">
                <a:solidFill>
                  <a:srgbClr val="7F7F7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26">
            <a:extLst>
              <a:ext uri="{FF2B5EF4-FFF2-40B4-BE49-F238E27FC236}">
                <a16:creationId xmlns:a16="http://schemas.microsoft.com/office/drawing/2014/main" id="{709E0177-4A74-4039-8F30-B0EC8D0CD46B}"/>
              </a:ext>
            </a:extLst>
          </p:cNvPr>
          <p:cNvGrpSpPr/>
          <p:nvPr/>
        </p:nvGrpSpPr>
        <p:grpSpPr>
          <a:xfrm>
            <a:off x="6415466" y="3641113"/>
            <a:ext cx="2113635" cy="670593"/>
            <a:chOff x="6415466" y="3641113"/>
            <a:chExt cx="2113635" cy="670593"/>
          </a:xfrm>
        </p:grpSpPr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08553A71-555C-4069-88D6-350D3412B67F}"/>
                </a:ext>
              </a:extLst>
            </p:cNvPr>
            <p:cNvSpPr txBox="1"/>
            <p:nvPr/>
          </p:nvSpPr>
          <p:spPr>
            <a:xfrm>
              <a:off x="6415466" y="3803876"/>
              <a:ext cx="2113635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kern="0" dirty="0">
                  <a:solidFill>
                    <a:srgbClr val="7F7F7F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9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8016ED66-88BC-4FFD-943E-B60A78E43935}"/>
                </a:ext>
              </a:extLst>
            </p:cNvPr>
            <p:cNvSpPr txBox="1"/>
            <p:nvPr/>
          </p:nvSpPr>
          <p:spPr>
            <a:xfrm>
              <a:off x="6415466" y="3641113"/>
              <a:ext cx="2113635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b="1" kern="0" dirty="0">
                  <a:solidFill>
                    <a:srgbClr val="7F7F7F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900" b="1" i="0" u="none" strike="noStrike" kern="0" cap="none" spc="0" baseline="0" dirty="0">
                <a:solidFill>
                  <a:srgbClr val="7F7F7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29">
            <a:extLst>
              <a:ext uri="{FF2B5EF4-FFF2-40B4-BE49-F238E27FC236}">
                <a16:creationId xmlns:a16="http://schemas.microsoft.com/office/drawing/2014/main" id="{D92C9B74-E9BD-48B1-81F5-A476BC0E2A15}"/>
              </a:ext>
            </a:extLst>
          </p:cNvPr>
          <p:cNvGrpSpPr/>
          <p:nvPr/>
        </p:nvGrpSpPr>
        <p:grpSpPr>
          <a:xfrm>
            <a:off x="542787" y="3641113"/>
            <a:ext cx="2206209" cy="670593"/>
            <a:chOff x="542787" y="3641113"/>
            <a:chExt cx="2206209" cy="670593"/>
          </a:xfrm>
        </p:grpSpPr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2B124651-BB6D-4C68-9BE1-2DFEB264746E}"/>
                </a:ext>
              </a:extLst>
            </p:cNvPr>
            <p:cNvSpPr txBox="1"/>
            <p:nvPr/>
          </p:nvSpPr>
          <p:spPr>
            <a:xfrm>
              <a:off x="542787" y="3803876"/>
              <a:ext cx="2206209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kern="0" dirty="0">
                  <a:solidFill>
                    <a:srgbClr val="7F7F7F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900" b="0" i="0" u="none" strike="noStrike" kern="0" cap="none" spc="0" baseline="0" dirty="0">
                <a:solidFill>
                  <a:srgbClr val="7F7F7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TextBox 31">
              <a:extLst>
                <a:ext uri="{FF2B5EF4-FFF2-40B4-BE49-F238E27FC236}">
                  <a16:creationId xmlns:a16="http://schemas.microsoft.com/office/drawing/2014/main" id="{EF74266D-A98B-4A9F-883A-1AEA909EE983}"/>
                </a:ext>
              </a:extLst>
            </p:cNvPr>
            <p:cNvSpPr txBox="1"/>
            <p:nvPr/>
          </p:nvSpPr>
          <p:spPr>
            <a:xfrm>
              <a:off x="542787" y="3641113"/>
              <a:ext cx="2206209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900" b="1" kern="0" dirty="0">
                  <a:solidFill>
                    <a:srgbClr val="7F7F7F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شما در اینجا</a:t>
              </a:r>
              <a:endParaRPr lang="en-US" sz="900" b="1" i="0" u="none" strike="noStrike" kern="0" cap="none" spc="0" baseline="0" dirty="0">
                <a:solidFill>
                  <a:srgbClr val="7F7F7F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691A37BA-BBE2-9EEC-9CB3-4678A469FF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46426" y="1624013"/>
            <a:ext cx="2865438" cy="3090862"/>
            <a:chOff x="1982" y="1023"/>
            <a:chExt cx="1805" cy="1947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697206AF-7BF2-3701-8EC2-D923A5599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845"/>
              <a:ext cx="350" cy="498"/>
            </a:xfrm>
            <a:custGeom>
              <a:avLst/>
              <a:gdLst>
                <a:gd name="T0" fmla="*/ 0 w 218"/>
                <a:gd name="T1" fmla="*/ 129 h 311"/>
                <a:gd name="T2" fmla="*/ 37 w 218"/>
                <a:gd name="T3" fmla="*/ 113 h 311"/>
                <a:gd name="T4" fmla="*/ 73 w 218"/>
                <a:gd name="T5" fmla="*/ 85 h 311"/>
                <a:gd name="T6" fmla="*/ 131 w 218"/>
                <a:gd name="T7" fmla="*/ 1 h 311"/>
                <a:gd name="T8" fmla="*/ 150 w 218"/>
                <a:gd name="T9" fmla="*/ 15 h 311"/>
                <a:gd name="T10" fmla="*/ 154 w 218"/>
                <a:gd name="T11" fmla="*/ 32 h 311"/>
                <a:gd name="T12" fmla="*/ 169 w 218"/>
                <a:gd name="T13" fmla="*/ 84 h 311"/>
                <a:gd name="T14" fmla="*/ 204 w 218"/>
                <a:gd name="T15" fmla="*/ 168 h 311"/>
                <a:gd name="T16" fmla="*/ 212 w 218"/>
                <a:gd name="T17" fmla="*/ 194 h 311"/>
                <a:gd name="T18" fmla="*/ 196 w 218"/>
                <a:gd name="T19" fmla="*/ 209 h 311"/>
                <a:gd name="T20" fmla="*/ 93 w 218"/>
                <a:gd name="T21" fmla="*/ 180 h 311"/>
                <a:gd name="T22" fmla="*/ 118 w 218"/>
                <a:gd name="T23" fmla="*/ 219 h 311"/>
                <a:gd name="T24" fmla="*/ 143 w 218"/>
                <a:gd name="T25" fmla="*/ 282 h 311"/>
                <a:gd name="T26" fmla="*/ 121 w 218"/>
                <a:gd name="T27" fmla="*/ 310 h 311"/>
                <a:gd name="T28" fmla="*/ 69 w 218"/>
                <a:gd name="T29" fmla="*/ 303 h 311"/>
                <a:gd name="T30" fmla="*/ 60 w 218"/>
                <a:gd name="T31" fmla="*/ 293 h 311"/>
                <a:gd name="T32" fmla="*/ 54 w 218"/>
                <a:gd name="T33" fmla="*/ 248 h 311"/>
                <a:gd name="T34" fmla="*/ 58 w 218"/>
                <a:gd name="T35" fmla="*/ 155 h 311"/>
                <a:gd name="T36" fmla="*/ 54 w 218"/>
                <a:gd name="T37" fmla="*/ 136 h 311"/>
                <a:gd name="T38" fmla="*/ 20 w 218"/>
                <a:gd name="T39" fmla="*/ 132 h 311"/>
                <a:gd name="T40" fmla="*/ 0 w 218"/>
                <a:gd name="T41" fmla="*/ 12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8" h="311">
                  <a:moveTo>
                    <a:pt x="0" y="129"/>
                  </a:moveTo>
                  <a:cubicBezTo>
                    <a:pt x="10" y="119"/>
                    <a:pt x="23" y="114"/>
                    <a:pt x="37" y="113"/>
                  </a:cubicBezTo>
                  <a:cubicBezTo>
                    <a:pt x="55" y="112"/>
                    <a:pt x="67" y="106"/>
                    <a:pt x="73" y="85"/>
                  </a:cubicBezTo>
                  <a:cubicBezTo>
                    <a:pt x="83" y="52"/>
                    <a:pt x="101" y="21"/>
                    <a:pt x="131" y="1"/>
                  </a:cubicBezTo>
                  <a:cubicBezTo>
                    <a:pt x="142" y="0"/>
                    <a:pt x="151" y="1"/>
                    <a:pt x="150" y="15"/>
                  </a:cubicBezTo>
                  <a:cubicBezTo>
                    <a:pt x="149" y="21"/>
                    <a:pt x="150" y="28"/>
                    <a:pt x="154" y="32"/>
                  </a:cubicBezTo>
                  <a:cubicBezTo>
                    <a:pt x="168" y="47"/>
                    <a:pt x="168" y="65"/>
                    <a:pt x="169" y="84"/>
                  </a:cubicBezTo>
                  <a:cubicBezTo>
                    <a:pt x="171" y="115"/>
                    <a:pt x="179" y="145"/>
                    <a:pt x="204" y="168"/>
                  </a:cubicBezTo>
                  <a:cubicBezTo>
                    <a:pt x="211" y="175"/>
                    <a:pt x="218" y="183"/>
                    <a:pt x="212" y="194"/>
                  </a:cubicBezTo>
                  <a:cubicBezTo>
                    <a:pt x="209" y="201"/>
                    <a:pt x="203" y="206"/>
                    <a:pt x="196" y="209"/>
                  </a:cubicBezTo>
                  <a:cubicBezTo>
                    <a:pt x="155" y="224"/>
                    <a:pt x="123" y="206"/>
                    <a:pt x="93" y="180"/>
                  </a:cubicBezTo>
                  <a:cubicBezTo>
                    <a:pt x="99" y="194"/>
                    <a:pt x="107" y="208"/>
                    <a:pt x="118" y="219"/>
                  </a:cubicBezTo>
                  <a:cubicBezTo>
                    <a:pt x="135" y="237"/>
                    <a:pt x="139" y="260"/>
                    <a:pt x="143" y="282"/>
                  </a:cubicBezTo>
                  <a:cubicBezTo>
                    <a:pt x="148" y="302"/>
                    <a:pt x="142" y="308"/>
                    <a:pt x="121" y="310"/>
                  </a:cubicBezTo>
                  <a:cubicBezTo>
                    <a:pt x="103" y="311"/>
                    <a:pt x="86" y="308"/>
                    <a:pt x="69" y="303"/>
                  </a:cubicBezTo>
                  <a:cubicBezTo>
                    <a:pt x="64" y="301"/>
                    <a:pt x="62" y="297"/>
                    <a:pt x="60" y="293"/>
                  </a:cubicBezTo>
                  <a:cubicBezTo>
                    <a:pt x="55" y="278"/>
                    <a:pt x="54" y="264"/>
                    <a:pt x="54" y="248"/>
                  </a:cubicBezTo>
                  <a:cubicBezTo>
                    <a:pt x="56" y="217"/>
                    <a:pt x="51" y="186"/>
                    <a:pt x="58" y="155"/>
                  </a:cubicBezTo>
                  <a:cubicBezTo>
                    <a:pt x="59" y="149"/>
                    <a:pt x="57" y="142"/>
                    <a:pt x="54" y="136"/>
                  </a:cubicBezTo>
                  <a:cubicBezTo>
                    <a:pt x="44" y="126"/>
                    <a:pt x="32" y="131"/>
                    <a:pt x="20" y="132"/>
                  </a:cubicBezTo>
                  <a:cubicBezTo>
                    <a:pt x="13" y="132"/>
                    <a:pt x="6" y="135"/>
                    <a:pt x="0" y="129"/>
                  </a:cubicBezTo>
                  <a:close/>
                </a:path>
              </a:pathLst>
            </a:custGeom>
            <a:solidFill>
              <a:srgbClr val="E7F4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EC1A135C-6D0F-B129-C467-552F0AB3F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2566"/>
              <a:ext cx="616" cy="236"/>
            </a:xfrm>
            <a:custGeom>
              <a:avLst/>
              <a:gdLst>
                <a:gd name="T0" fmla="*/ 346 w 384"/>
                <a:gd name="T1" fmla="*/ 77 h 147"/>
                <a:gd name="T2" fmla="*/ 297 w 384"/>
                <a:gd name="T3" fmla="*/ 107 h 147"/>
                <a:gd name="T4" fmla="*/ 195 w 384"/>
                <a:gd name="T5" fmla="*/ 142 h 147"/>
                <a:gd name="T6" fmla="*/ 189 w 384"/>
                <a:gd name="T7" fmla="*/ 143 h 147"/>
                <a:gd name="T8" fmla="*/ 51 w 384"/>
                <a:gd name="T9" fmla="*/ 120 h 147"/>
                <a:gd name="T10" fmla="*/ 33 w 384"/>
                <a:gd name="T11" fmla="*/ 109 h 147"/>
                <a:gd name="T12" fmla="*/ 25 w 384"/>
                <a:gd name="T13" fmla="*/ 61 h 147"/>
                <a:gd name="T14" fmla="*/ 54 w 384"/>
                <a:gd name="T15" fmla="*/ 52 h 147"/>
                <a:gd name="T16" fmla="*/ 190 w 384"/>
                <a:gd name="T17" fmla="*/ 61 h 147"/>
                <a:gd name="T18" fmla="*/ 256 w 384"/>
                <a:gd name="T19" fmla="*/ 41 h 147"/>
                <a:gd name="T20" fmla="*/ 295 w 384"/>
                <a:gd name="T21" fmla="*/ 30 h 147"/>
                <a:gd name="T22" fmla="*/ 347 w 384"/>
                <a:gd name="T23" fmla="*/ 24 h 147"/>
                <a:gd name="T24" fmla="*/ 369 w 384"/>
                <a:gd name="T25" fmla="*/ 7 h 147"/>
                <a:gd name="T26" fmla="*/ 384 w 384"/>
                <a:gd name="T27" fmla="*/ 13 h 147"/>
                <a:gd name="T28" fmla="*/ 360 w 384"/>
                <a:gd name="T29" fmla="*/ 61 h 147"/>
                <a:gd name="T30" fmla="*/ 346 w 384"/>
                <a:gd name="T31" fmla="*/ 7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4" h="147">
                  <a:moveTo>
                    <a:pt x="346" y="77"/>
                  </a:moveTo>
                  <a:cubicBezTo>
                    <a:pt x="330" y="87"/>
                    <a:pt x="313" y="97"/>
                    <a:pt x="297" y="107"/>
                  </a:cubicBezTo>
                  <a:cubicBezTo>
                    <a:pt x="265" y="126"/>
                    <a:pt x="231" y="135"/>
                    <a:pt x="195" y="142"/>
                  </a:cubicBezTo>
                  <a:cubicBezTo>
                    <a:pt x="193" y="143"/>
                    <a:pt x="191" y="143"/>
                    <a:pt x="189" y="143"/>
                  </a:cubicBezTo>
                  <a:cubicBezTo>
                    <a:pt x="141" y="147"/>
                    <a:pt x="94" y="144"/>
                    <a:pt x="51" y="120"/>
                  </a:cubicBezTo>
                  <a:cubicBezTo>
                    <a:pt x="45" y="117"/>
                    <a:pt x="38" y="113"/>
                    <a:pt x="33" y="109"/>
                  </a:cubicBezTo>
                  <a:cubicBezTo>
                    <a:pt x="12" y="92"/>
                    <a:pt x="0" y="91"/>
                    <a:pt x="25" y="61"/>
                  </a:cubicBezTo>
                  <a:cubicBezTo>
                    <a:pt x="33" y="53"/>
                    <a:pt x="43" y="49"/>
                    <a:pt x="54" y="52"/>
                  </a:cubicBezTo>
                  <a:cubicBezTo>
                    <a:pt x="99" y="65"/>
                    <a:pt x="144" y="62"/>
                    <a:pt x="190" y="61"/>
                  </a:cubicBezTo>
                  <a:cubicBezTo>
                    <a:pt x="213" y="61"/>
                    <a:pt x="236" y="53"/>
                    <a:pt x="256" y="41"/>
                  </a:cubicBezTo>
                  <a:cubicBezTo>
                    <a:pt x="268" y="33"/>
                    <a:pt x="281" y="28"/>
                    <a:pt x="295" y="30"/>
                  </a:cubicBezTo>
                  <a:cubicBezTo>
                    <a:pt x="313" y="32"/>
                    <a:pt x="330" y="27"/>
                    <a:pt x="347" y="24"/>
                  </a:cubicBezTo>
                  <a:cubicBezTo>
                    <a:pt x="358" y="23"/>
                    <a:pt x="362" y="13"/>
                    <a:pt x="369" y="7"/>
                  </a:cubicBezTo>
                  <a:cubicBezTo>
                    <a:pt x="377" y="0"/>
                    <a:pt x="383" y="0"/>
                    <a:pt x="384" y="13"/>
                  </a:cubicBezTo>
                  <a:cubicBezTo>
                    <a:pt x="384" y="33"/>
                    <a:pt x="372" y="47"/>
                    <a:pt x="360" y="61"/>
                  </a:cubicBezTo>
                  <a:cubicBezTo>
                    <a:pt x="356" y="67"/>
                    <a:pt x="349" y="70"/>
                    <a:pt x="346" y="77"/>
                  </a:cubicBezTo>
                  <a:close/>
                </a:path>
              </a:pathLst>
            </a:custGeom>
            <a:solidFill>
              <a:srgbClr val="41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DCC01A69-93F5-C199-A6AD-088A6D5A4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" y="1859"/>
              <a:ext cx="287" cy="354"/>
            </a:xfrm>
            <a:custGeom>
              <a:avLst/>
              <a:gdLst>
                <a:gd name="T0" fmla="*/ 69 w 179"/>
                <a:gd name="T1" fmla="*/ 185 h 221"/>
                <a:gd name="T2" fmla="*/ 63 w 179"/>
                <a:gd name="T3" fmla="*/ 164 h 221"/>
                <a:gd name="T4" fmla="*/ 25 w 179"/>
                <a:gd name="T5" fmla="*/ 70 h 221"/>
                <a:gd name="T6" fmla="*/ 11 w 179"/>
                <a:gd name="T7" fmla="*/ 27 h 221"/>
                <a:gd name="T8" fmla="*/ 8 w 179"/>
                <a:gd name="T9" fmla="*/ 4 h 221"/>
                <a:gd name="T10" fmla="*/ 21 w 179"/>
                <a:gd name="T11" fmla="*/ 10 h 221"/>
                <a:gd name="T12" fmla="*/ 100 w 179"/>
                <a:gd name="T13" fmla="*/ 11 h 221"/>
                <a:gd name="T14" fmla="*/ 125 w 179"/>
                <a:gd name="T15" fmla="*/ 8 h 221"/>
                <a:gd name="T16" fmla="*/ 143 w 179"/>
                <a:gd name="T17" fmla="*/ 62 h 221"/>
                <a:gd name="T18" fmla="*/ 177 w 179"/>
                <a:gd name="T19" fmla="*/ 129 h 221"/>
                <a:gd name="T20" fmla="*/ 154 w 179"/>
                <a:gd name="T21" fmla="*/ 146 h 221"/>
                <a:gd name="T22" fmla="*/ 151 w 179"/>
                <a:gd name="T23" fmla="*/ 190 h 221"/>
                <a:gd name="T24" fmla="*/ 169 w 179"/>
                <a:gd name="T25" fmla="*/ 203 h 221"/>
                <a:gd name="T26" fmla="*/ 176 w 179"/>
                <a:gd name="T27" fmla="*/ 216 h 221"/>
                <a:gd name="T28" fmla="*/ 162 w 179"/>
                <a:gd name="T29" fmla="*/ 221 h 221"/>
                <a:gd name="T30" fmla="*/ 132 w 179"/>
                <a:gd name="T31" fmla="*/ 208 h 221"/>
                <a:gd name="T32" fmla="*/ 118 w 179"/>
                <a:gd name="T33" fmla="*/ 197 h 221"/>
                <a:gd name="T34" fmla="*/ 69 w 179"/>
                <a:gd name="T35" fmla="*/ 18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221">
                  <a:moveTo>
                    <a:pt x="69" y="185"/>
                  </a:moveTo>
                  <a:cubicBezTo>
                    <a:pt x="75" y="176"/>
                    <a:pt x="69" y="170"/>
                    <a:pt x="63" y="164"/>
                  </a:cubicBezTo>
                  <a:cubicBezTo>
                    <a:pt x="34" y="140"/>
                    <a:pt x="26" y="106"/>
                    <a:pt x="25" y="70"/>
                  </a:cubicBezTo>
                  <a:cubicBezTo>
                    <a:pt x="24" y="54"/>
                    <a:pt x="25" y="39"/>
                    <a:pt x="11" y="27"/>
                  </a:cubicBezTo>
                  <a:cubicBezTo>
                    <a:pt x="5" y="22"/>
                    <a:pt x="0" y="13"/>
                    <a:pt x="8" y="4"/>
                  </a:cubicBezTo>
                  <a:cubicBezTo>
                    <a:pt x="15" y="1"/>
                    <a:pt x="18" y="7"/>
                    <a:pt x="21" y="10"/>
                  </a:cubicBezTo>
                  <a:cubicBezTo>
                    <a:pt x="44" y="34"/>
                    <a:pt x="77" y="35"/>
                    <a:pt x="100" y="11"/>
                  </a:cubicBezTo>
                  <a:cubicBezTo>
                    <a:pt x="109" y="2"/>
                    <a:pt x="116" y="0"/>
                    <a:pt x="125" y="8"/>
                  </a:cubicBezTo>
                  <a:cubicBezTo>
                    <a:pt x="136" y="24"/>
                    <a:pt x="137" y="44"/>
                    <a:pt x="143" y="62"/>
                  </a:cubicBezTo>
                  <a:cubicBezTo>
                    <a:pt x="152" y="86"/>
                    <a:pt x="161" y="109"/>
                    <a:pt x="177" y="129"/>
                  </a:cubicBezTo>
                  <a:cubicBezTo>
                    <a:pt x="174" y="141"/>
                    <a:pt x="162" y="141"/>
                    <a:pt x="154" y="146"/>
                  </a:cubicBezTo>
                  <a:cubicBezTo>
                    <a:pt x="129" y="162"/>
                    <a:pt x="128" y="171"/>
                    <a:pt x="151" y="190"/>
                  </a:cubicBezTo>
                  <a:cubicBezTo>
                    <a:pt x="157" y="194"/>
                    <a:pt x="163" y="198"/>
                    <a:pt x="169" y="203"/>
                  </a:cubicBezTo>
                  <a:cubicBezTo>
                    <a:pt x="173" y="206"/>
                    <a:pt x="179" y="210"/>
                    <a:pt x="176" y="216"/>
                  </a:cubicBezTo>
                  <a:cubicBezTo>
                    <a:pt x="174" y="221"/>
                    <a:pt x="167" y="221"/>
                    <a:pt x="162" y="221"/>
                  </a:cubicBezTo>
                  <a:cubicBezTo>
                    <a:pt x="150" y="221"/>
                    <a:pt x="139" y="217"/>
                    <a:pt x="132" y="208"/>
                  </a:cubicBezTo>
                  <a:cubicBezTo>
                    <a:pt x="128" y="203"/>
                    <a:pt x="122" y="201"/>
                    <a:pt x="118" y="197"/>
                  </a:cubicBezTo>
                  <a:cubicBezTo>
                    <a:pt x="104" y="184"/>
                    <a:pt x="86" y="186"/>
                    <a:pt x="69" y="185"/>
                  </a:cubicBezTo>
                  <a:close/>
                </a:path>
              </a:pathLst>
            </a:custGeom>
            <a:solidFill>
              <a:srgbClr val="D4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3284B5CD-AF12-4E8A-AEB3-04C493BDD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906"/>
              <a:ext cx="424" cy="229"/>
            </a:xfrm>
            <a:custGeom>
              <a:avLst/>
              <a:gdLst>
                <a:gd name="T0" fmla="*/ 0 w 264"/>
                <a:gd name="T1" fmla="*/ 75 h 143"/>
                <a:gd name="T2" fmla="*/ 97 w 264"/>
                <a:gd name="T3" fmla="*/ 11 h 143"/>
                <a:gd name="T4" fmla="*/ 244 w 264"/>
                <a:gd name="T5" fmla="*/ 82 h 143"/>
                <a:gd name="T6" fmla="*/ 264 w 264"/>
                <a:gd name="T7" fmla="*/ 106 h 143"/>
                <a:gd name="T8" fmla="*/ 220 w 264"/>
                <a:gd name="T9" fmla="*/ 111 h 143"/>
                <a:gd name="T10" fmla="*/ 134 w 264"/>
                <a:gd name="T11" fmla="*/ 130 h 143"/>
                <a:gd name="T12" fmla="*/ 92 w 264"/>
                <a:gd name="T13" fmla="*/ 142 h 143"/>
                <a:gd name="T14" fmla="*/ 83 w 264"/>
                <a:gd name="T15" fmla="*/ 125 h 143"/>
                <a:gd name="T16" fmla="*/ 79 w 264"/>
                <a:gd name="T17" fmla="*/ 101 h 143"/>
                <a:gd name="T18" fmla="*/ 25 w 264"/>
                <a:gd name="T19" fmla="*/ 72 h 143"/>
                <a:gd name="T20" fmla="*/ 0 w 264"/>
                <a:gd name="T21" fmla="*/ 7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43">
                  <a:moveTo>
                    <a:pt x="0" y="75"/>
                  </a:moveTo>
                  <a:cubicBezTo>
                    <a:pt x="22" y="38"/>
                    <a:pt x="56" y="18"/>
                    <a:pt x="97" y="11"/>
                  </a:cubicBezTo>
                  <a:cubicBezTo>
                    <a:pt x="162" y="0"/>
                    <a:pt x="207" y="34"/>
                    <a:pt x="244" y="82"/>
                  </a:cubicBezTo>
                  <a:cubicBezTo>
                    <a:pt x="251" y="90"/>
                    <a:pt x="257" y="98"/>
                    <a:pt x="264" y="106"/>
                  </a:cubicBezTo>
                  <a:cubicBezTo>
                    <a:pt x="250" y="116"/>
                    <a:pt x="235" y="110"/>
                    <a:pt x="220" y="111"/>
                  </a:cubicBezTo>
                  <a:cubicBezTo>
                    <a:pt x="190" y="114"/>
                    <a:pt x="162" y="122"/>
                    <a:pt x="134" y="130"/>
                  </a:cubicBezTo>
                  <a:cubicBezTo>
                    <a:pt x="119" y="133"/>
                    <a:pt x="107" y="143"/>
                    <a:pt x="92" y="142"/>
                  </a:cubicBezTo>
                  <a:cubicBezTo>
                    <a:pt x="84" y="138"/>
                    <a:pt x="84" y="131"/>
                    <a:pt x="83" y="125"/>
                  </a:cubicBezTo>
                  <a:cubicBezTo>
                    <a:pt x="83" y="117"/>
                    <a:pt x="82" y="109"/>
                    <a:pt x="79" y="101"/>
                  </a:cubicBezTo>
                  <a:cubicBezTo>
                    <a:pt x="71" y="73"/>
                    <a:pt x="53" y="63"/>
                    <a:pt x="25" y="72"/>
                  </a:cubicBezTo>
                  <a:cubicBezTo>
                    <a:pt x="17" y="74"/>
                    <a:pt x="9" y="81"/>
                    <a:pt x="0" y="75"/>
                  </a:cubicBezTo>
                  <a:close/>
                </a:path>
              </a:pathLst>
            </a:custGeom>
            <a:solidFill>
              <a:srgbClr val="B3C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1036CC34-84D6-B70F-69E0-C6018713F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2489"/>
              <a:ext cx="1502" cy="396"/>
            </a:xfrm>
            <a:custGeom>
              <a:avLst/>
              <a:gdLst>
                <a:gd name="T0" fmla="*/ 936 w 936"/>
                <a:gd name="T1" fmla="*/ 195 h 247"/>
                <a:gd name="T2" fmla="*/ 817 w 936"/>
                <a:gd name="T3" fmla="*/ 227 h 247"/>
                <a:gd name="T4" fmla="*/ 722 w 936"/>
                <a:gd name="T5" fmla="*/ 235 h 247"/>
                <a:gd name="T6" fmla="*/ 710 w 936"/>
                <a:gd name="T7" fmla="*/ 239 h 247"/>
                <a:gd name="T8" fmla="*/ 662 w 936"/>
                <a:gd name="T9" fmla="*/ 227 h 247"/>
                <a:gd name="T10" fmla="*/ 577 w 936"/>
                <a:gd name="T11" fmla="*/ 145 h 247"/>
                <a:gd name="T12" fmla="*/ 502 w 936"/>
                <a:gd name="T13" fmla="*/ 183 h 247"/>
                <a:gd name="T14" fmla="*/ 471 w 936"/>
                <a:gd name="T15" fmla="*/ 206 h 247"/>
                <a:gd name="T16" fmla="*/ 439 w 936"/>
                <a:gd name="T17" fmla="*/ 210 h 247"/>
                <a:gd name="T18" fmla="*/ 294 w 936"/>
                <a:gd name="T19" fmla="*/ 186 h 247"/>
                <a:gd name="T20" fmla="*/ 278 w 936"/>
                <a:gd name="T21" fmla="*/ 188 h 247"/>
                <a:gd name="T22" fmla="*/ 229 w 936"/>
                <a:gd name="T23" fmla="*/ 181 h 247"/>
                <a:gd name="T24" fmla="*/ 216 w 936"/>
                <a:gd name="T25" fmla="*/ 157 h 247"/>
                <a:gd name="T26" fmla="*/ 189 w 936"/>
                <a:gd name="T27" fmla="*/ 96 h 247"/>
                <a:gd name="T28" fmla="*/ 148 w 936"/>
                <a:gd name="T29" fmla="*/ 81 h 247"/>
                <a:gd name="T30" fmla="*/ 124 w 936"/>
                <a:gd name="T31" fmla="*/ 112 h 247"/>
                <a:gd name="T32" fmla="*/ 119 w 936"/>
                <a:gd name="T33" fmla="*/ 131 h 247"/>
                <a:gd name="T34" fmla="*/ 102 w 936"/>
                <a:gd name="T35" fmla="*/ 134 h 247"/>
                <a:gd name="T36" fmla="*/ 40 w 936"/>
                <a:gd name="T37" fmla="*/ 132 h 247"/>
                <a:gd name="T38" fmla="*/ 2 w 936"/>
                <a:gd name="T39" fmla="*/ 80 h 247"/>
                <a:gd name="T40" fmla="*/ 3 w 936"/>
                <a:gd name="T41" fmla="*/ 3 h 247"/>
                <a:gd name="T42" fmla="*/ 14 w 936"/>
                <a:gd name="T43" fmla="*/ 11 h 247"/>
                <a:gd name="T44" fmla="*/ 15 w 936"/>
                <a:gd name="T45" fmla="*/ 77 h 247"/>
                <a:gd name="T46" fmla="*/ 40 w 936"/>
                <a:gd name="T47" fmla="*/ 117 h 247"/>
                <a:gd name="T48" fmla="*/ 57 w 936"/>
                <a:gd name="T49" fmla="*/ 111 h 247"/>
                <a:gd name="T50" fmla="*/ 159 w 936"/>
                <a:gd name="T51" fmla="*/ 58 h 247"/>
                <a:gd name="T52" fmla="*/ 231 w 936"/>
                <a:gd name="T53" fmla="*/ 142 h 247"/>
                <a:gd name="T54" fmla="*/ 249 w 936"/>
                <a:gd name="T55" fmla="*/ 166 h 247"/>
                <a:gd name="T56" fmla="*/ 280 w 936"/>
                <a:gd name="T57" fmla="*/ 141 h 247"/>
                <a:gd name="T58" fmla="*/ 269 w 936"/>
                <a:gd name="T59" fmla="*/ 69 h 247"/>
                <a:gd name="T60" fmla="*/ 272 w 936"/>
                <a:gd name="T61" fmla="*/ 64 h 247"/>
                <a:gd name="T62" fmla="*/ 332 w 936"/>
                <a:gd name="T63" fmla="*/ 65 h 247"/>
                <a:gd name="T64" fmla="*/ 320 w 936"/>
                <a:gd name="T65" fmla="*/ 76 h 247"/>
                <a:gd name="T66" fmla="*/ 295 w 936"/>
                <a:gd name="T67" fmla="*/ 105 h 247"/>
                <a:gd name="T68" fmla="*/ 300 w 936"/>
                <a:gd name="T69" fmla="*/ 160 h 247"/>
                <a:gd name="T70" fmla="*/ 310 w 936"/>
                <a:gd name="T71" fmla="*/ 175 h 247"/>
                <a:gd name="T72" fmla="*/ 428 w 936"/>
                <a:gd name="T73" fmla="*/ 193 h 247"/>
                <a:gd name="T74" fmla="*/ 435 w 936"/>
                <a:gd name="T75" fmla="*/ 191 h 247"/>
                <a:gd name="T76" fmla="*/ 444 w 936"/>
                <a:gd name="T77" fmla="*/ 192 h 247"/>
                <a:gd name="T78" fmla="*/ 454 w 936"/>
                <a:gd name="T79" fmla="*/ 189 h 247"/>
                <a:gd name="T80" fmla="*/ 483 w 936"/>
                <a:gd name="T81" fmla="*/ 141 h 247"/>
                <a:gd name="T82" fmla="*/ 587 w 936"/>
                <a:gd name="T83" fmla="*/ 127 h 247"/>
                <a:gd name="T84" fmla="*/ 619 w 936"/>
                <a:gd name="T85" fmla="*/ 143 h 247"/>
                <a:gd name="T86" fmla="*/ 634 w 936"/>
                <a:gd name="T87" fmla="*/ 154 h 247"/>
                <a:gd name="T88" fmla="*/ 678 w 936"/>
                <a:gd name="T89" fmla="*/ 207 h 247"/>
                <a:gd name="T90" fmla="*/ 699 w 936"/>
                <a:gd name="T91" fmla="*/ 221 h 247"/>
                <a:gd name="T92" fmla="*/ 911 w 936"/>
                <a:gd name="T93" fmla="*/ 195 h 247"/>
                <a:gd name="T94" fmla="*/ 936 w 936"/>
                <a:gd name="T95" fmla="*/ 19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36" h="247">
                  <a:moveTo>
                    <a:pt x="936" y="195"/>
                  </a:moveTo>
                  <a:cubicBezTo>
                    <a:pt x="899" y="216"/>
                    <a:pt x="858" y="222"/>
                    <a:pt x="817" y="227"/>
                  </a:cubicBezTo>
                  <a:cubicBezTo>
                    <a:pt x="786" y="231"/>
                    <a:pt x="754" y="232"/>
                    <a:pt x="722" y="235"/>
                  </a:cubicBezTo>
                  <a:cubicBezTo>
                    <a:pt x="717" y="235"/>
                    <a:pt x="713" y="234"/>
                    <a:pt x="710" y="239"/>
                  </a:cubicBezTo>
                  <a:cubicBezTo>
                    <a:pt x="692" y="240"/>
                    <a:pt x="673" y="247"/>
                    <a:pt x="662" y="227"/>
                  </a:cubicBezTo>
                  <a:cubicBezTo>
                    <a:pt x="655" y="190"/>
                    <a:pt x="614" y="150"/>
                    <a:pt x="577" y="145"/>
                  </a:cubicBezTo>
                  <a:cubicBezTo>
                    <a:pt x="543" y="140"/>
                    <a:pt x="518" y="154"/>
                    <a:pt x="502" y="183"/>
                  </a:cubicBezTo>
                  <a:cubicBezTo>
                    <a:pt x="493" y="193"/>
                    <a:pt x="489" y="210"/>
                    <a:pt x="471" y="206"/>
                  </a:cubicBezTo>
                  <a:cubicBezTo>
                    <a:pt x="461" y="214"/>
                    <a:pt x="450" y="212"/>
                    <a:pt x="439" y="210"/>
                  </a:cubicBezTo>
                  <a:cubicBezTo>
                    <a:pt x="391" y="202"/>
                    <a:pt x="342" y="194"/>
                    <a:pt x="294" y="186"/>
                  </a:cubicBezTo>
                  <a:cubicBezTo>
                    <a:pt x="288" y="185"/>
                    <a:pt x="283" y="182"/>
                    <a:pt x="278" y="188"/>
                  </a:cubicBezTo>
                  <a:cubicBezTo>
                    <a:pt x="261" y="190"/>
                    <a:pt x="245" y="183"/>
                    <a:pt x="229" y="181"/>
                  </a:cubicBezTo>
                  <a:cubicBezTo>
                    <a:pt x="220" y="176"/>
                    <a:pt x="218" y="167"/>
                    <a:pt x="216" y="157"/>
                  </a:cubicBezTo>
                  <a:cubicBezTo>
                    <a:pt x="212" y="135"/>
                    <a:pt x="203" y="114"/>
                    <a:pt x="189" y="96"/>
                  </a:cubicBezTo>
                  <a:cubicBezTo>
                    <a:pt x="178" y="83"/>
                    <a:pt x="165" y="78"/>
                    <a:pt x="148" y="81"/>
                  </a:cubicBezTo>
                  <a:cubicBezTo>
                    <a:pt x="132" y="85"/>
                    <a:pt x="127" y="97"/>
                    <a:pt x="124" y="112"/>
                  </a:cubicBezTo>
                  <a:cubicBezTo>
                    <a:pt x="123" y="118"/>
                    <a:pt x="123" y="125"/>
                    <a:pt x="119" y="131"/>
                  </a:cubicBezTo>
                  <a:cubicBezTo>
                    <a:pt x="115" y="137"/>
                    <a:pt x="108" y="131"/>
                    <a:pt x="102" y="134"/>
                  </a:cubicBezTo>
                  <a:cubicBezTo>
                    <a:pt x="81" y="137"/>
                    <a:pt x="61" y="141"/>
                    <a:pt x="40" y="132"/>
                  </a:cubicBezTo>
                  <a:cubicBezTo>
                    <a:pt x="16" y="122"/>
                    <a:pt x="3" y="105"/>
                    <a:pt x="2" y="80"/>
                  </a:cubicBezTo>
                  <a:cubicBezTo>
                    <a:pt x="1" y="54"/>
                    <a:pt x="0" y="28"/>
                    <a:pt x="3" y="3"/>
                  </a:cubicBezTo>
                  <a:cubicBezTo>
                    <a:pt x="11" y="0"/>
                    <a:pt x="12" y="6"/>
                    <a:pt x="14" y="11"/>
                  </a:cubicBezTo>
                  <a:cubicBezTo>
                    <a:pt x="16" y="33"/>
                    <a:pt x="15" y="55"/>
                    <a:pt x="15" y="77"/>
                  </a:cubicBezTo>
                  <a:cubicBezTo>
                    <a:pt x="16" y="95"/>
                    <a:pt x="24" y="108"/>
                    <a:pt x="40" y="117"/>
                  </a:cubicBezTo>
                  <a:cubicBezTo>
                    <a:pt x="48" y="122"/>
                    <a:pt x="54" y="122"/>
                    <a:pt x="57" y="111"/>
                  </a:cubicBezTo>
                  <a:cubicBezTo>
                    <a:pt x="70" y="62"/>
                    <a:pt x="111" y="42"/>
                    <a:pt x="159" y="58"/>
                  </a:cubicBezTo>
                  <a:cubicBezTo>
                    <a:pt x="200" y="71"/>
                    <a:pt x="222" y="101"/>
                    <a:pt x="231" y="142"/>
                  </a:cubicBezTo>
                  <a:cubicBezTo>
                    <a:pt x="233" y="153"/>
                    <a:pt x="235" y="163"/>
                    <a:pt x="249" y="166"/>
                  </a:cubicBezTo>
                  <a:cubicBezTo>
                    <a:pt x="287" y="172"/>
                    <a:pt x="282" y="174"/>
                    <a:pt x="280" y="141"/>
                  </a:cubicBezTo>
                  <a:cubicBezTo>
                    <a:pt x="279" y="117"/>
                    <a:pt x="280" y="92"/>
                    <a:pt x="269" y="69"/>
                  </a:cubicBezTo>
                  <a:cubicBezTo>
                    <a:pt x="268" y="67"/>
                    <a:pt x="271" y="65"/>
                    <a:pt x="272" y="64"/>
                  </a:cubicBezTo>
                  <a:cubicBezTo>
                    <a:pt x="292" y="60"/>
                    <a:pt x="312" y="59"/>
                    <a:pt x="332" y="65"/>
                  </a:cubicBezTo>
                  <a:cubicBezTo>
                    <a:pt x="330" y="75"/>
                    <a:pt x="330" y="75"/>
                    <a:pt x="320" y="76"/>
                  </a:cubicBezTo>
                  <a:cubicBezTo>
                    <a:pt x="295" y="80"/>
                    <a:pt x="295" y="80"/>
                    <a:pt x="295" y="105"/>
                  </a:cubicBezTo>
                  <a:cubicBezTo>
                    <a:pt x="295" y="124"/>
                    <a:pt x="300" y="142"/>
                    <a:pt x="300" y="160"/>
                  </a:cubicBezTo>
                  <a:cubicBezTo>
                    <a:pt x="300" y="168"/>
                    <a:pt x="303" y="174"/>
                    <a:pt x="310" y="175"/>
                  </a:cubicBezTo>
                  <a:cubicBezTo>
                    <a:pt x="349" y="182"/>
                    <a:pt x="388" y="192"/>
                    <a:pt x="428" y="193"/>
                  </a:cubicBezTo>
                  <a:cubicBezTo>
                    <a:pt x="431" y="194"/>
                    <a:pt x="433" y="192"/>
                    <a:pt x="435" y="191"/>
                  </a:cubicBezTo>
                  <a:cubicBezTo>
                    <a:pt x="439" y="189"/>
                    <a:pt x="441" y="190"/>
                    <a:pt x="444" y="192"/>
                  </a:cubicBezTo>
                  <a:cubicBezTo>
                    <a:pt x="450" y="199"/>
                    <a:pt x="452" y="194"/>
                    <a:pt x="454" y="189"/>
                  </a:cubicBezTo>
                  <a:cubicBezTo>
                    <a:pt x="461" y="172"/>
                    <a:pt x="468" y="154"/>
                    <a:pt x="483" y="141"/>
                  </a:cubicBezTo>
                  <a:cubicBezTo>
                    <a:pt x="514" y="112"/>
                    <a:pt x="550" y="114"/>
                    <a:pt x="587" y="127"/>
                  </a:cubicBezTo>
                  <a:cubicBezTo>
                    <a:pt x="598" y="131"/>
                    <a:pt x="609" y="137"/>
                    <a:pt x="619" y="143"/>
                  </a:cubicBezTo>
                  <a:cubicBezTo>
                    <a:pt x="624" y="147"/>
                    <a:pt x="630" y="150"/>
                    <a:pt x="634" y="154"/>
                  </a:cubicBezTo>
                  <a:cubicBezTo>
                    <a:pt x="654" y="167"/>
                    <a:pt x="670" y="184"/>
                    <a:pt x="678" y="207"/>
                  </a:cubicBezTo>
                  <a:cubicBezTo>
                    <a:pt x="682" y="217"/>
                    <a:pt x="689" y="221"/>
                    <a:pt x="699" y="221"/>
                  </a:cubicBezTo>
                  <a:cubicBezTo>
                    <a:pt x="771" y="223"/>
                    <a:pt x="842" y="218"/>
                    <a:pt x="911" y="195"/>
                  </a:cubicBezTo>
                  <a:cubicBezTo>
                    <a:pt x="919" y="192"/>
                    <a:pt x="928" y="188"/>
                    <a:pt x="936" y="195"/>
                  </a:cubicBezTo>
                  <a:close/>
                </a:path>
              </a:pathLst>
            </a:custGeom>
            <a:solidFill>
              <a:srgbClr val="1C6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DD7AC828-16FF-5C1E-1695-59C74EFC5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2066"/>
              <a:ext cx="294" cy="232"/>
            </a:xfrm>
            <a:custGeom>
              <a:avLst/>
              <a:gdLst>
                <a:gd name="T0" fmla="*/ 33 w 183"/>
                <a:gd name="T1" fmla="*/ 56 h 145"/>
                <a:gd name="T2" fmla="*/ 100 w 183"/>
                <a:gd name="T3" fmla="*/ 77 h 145"/>
                <a:gd name="T4" fmla="*/ 140 w 183"/>
                <a:gd name="T5" fmla="*/ 85 h 145"/>
                <a:gd name="T6" fmla="*/ 105 w 183"/>
                <a:gd name="T7" fmla="*/ 60 h 145"/>
                <a:gd name="T8" fmla="*/ 104 w 183"/>
                <a:gd name="T9" fmla="*/ 21 h 145"/>
                <a:gd name="T10" fmla="*/ 141 w 183"/>
                <a:gd name="T11" fmla="*/ 0 h 145"/>
                <a:gd name="T12" fmla="*/ 170 w 183"/>
                <a:gd name="T13" fmla="*/ 22 h 145"/>
                <a:gd name="T14" fmla="*/ 178 w 183"/>
                <a:gd name="T15" fmla="*/ 52 h 145"/>
                <a:gd name="T16" fmla="*/ 166 w 183"/>
                <a:gd name="T17" fmla="*/ 116 h 145"/>
                <a:gd name="T18" fmla="*/ 144 w 183"/>
                <a:gd name="T19" fmla="*/ 142 h 145"/>
                <a:gd name="T20" fmla="*/ 94 w 183"/>
                <a:gd name="T21" fmla="*/ 144 h 145"/>
                <a:gd name="T22" fmla="*/ 88 w 183"/>
                <a:gd name="T23" fmla="*/ 143 h 145"/>
                <a:gd name="T24" fmla="*/ 31 w 183"/>
                <a:gd name="T25" fmla="*/ 128 h 145"/>
                <a:gd name="T26" fmla="*/ 3 w 183"/>
                <a:gd name="T27" fmla="*/ 108 h 145"/>
                <a:gd name="T28" fmla="*/ 21 w 183"/>
                <a:gd name="T29" fmla="*/ 67 h 145"/>
                <a:gd name="T30" fmla="*/ 33 w 183"/>
                <a:gd name="T31" fmla="*/ 5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" h="145">
                  <a:moveTo>
                    <a:pt x="33" y="56"/>
                  </a:moveTo>
                  <a:cubicBezTo>
                    <a:pt x="62" y="43"/>
                    <a:pt x="81" y="58"/>
                    <a:pt x="100" y="77"/>
                  </a:cubicBezTo>
                  <a:cubicBezTo>
                    <a:pt x="110" y="87"/>
                    <a:pt x="123" y="90"/>
                    <a:pt x="140" y="85"/>
                  </a:cubicBezTo>
                  <a:cubicBezTo>
                    <a:pt x="127" y="76"/>
                    <a:pt x="116" y="68"/>
                    <a:pt x="105" y="60"/>
                  </a:cubicBezTo>
                  <a:cubicBezTo>
                    <a:pt x="88" y="47"/>
                    <a:pt x="89" y="34"/>
                    <a:pt x="104" y="21"/>
                  </a:cubicBezTo>
                  <a:cubicBezTo>
                    <a:pt x="115" y="12"/>
                    <a:pt x="129" y="9"/>
                    <a:pt x="141" y="0"/>
                  </a:cubicBezTo>
                  <a:cubicBezTo>
                    <a:pt x="151" y="7"/>
                    <a:pt x="160" y="15"/>
                    <a:pt x="170" y="22"/>
                  </a:cubicBezTo>
                  <a:cubicBezTo>
                    <a:pt x="179" y="30"/>
                    <a:pt x="183" y="40"/>
                    <a:pt x="178" y="52"/>
                  </a:cubicBezTo>
                  <a:cubicBezTo>
                    <a:pt x="168" y="72"/>
                    <a:pt x="167" y="94"/>
                    <a:pt x="166" y="116"/>
                  </a:cubicBezTo>
                  <a:cubicBezTo>
                    <a:pt x="166" y="132"/>
                    <a:pt x="160" y="139"/>
                    <a:pt x="144" y="142"/>
                  </a:cubicBezTo>
                  <a:cubicBezTo>
                    <a:pt x="127" y="145"/>
                    <a:pt x="111" y="144"/>
                    <a:pt x="94" y="144"/>
                  </a:cubicBezTo>
                  <a:cubicBezTo>
                    <a:pt x="92" y="144"/>
                    <a:pt x="90" y="143"/>
                    <a:pt x="88" y="143"/>
                  </a:cubicBezTo>
                  <a:cubicBezTo>
                    <a:pt x="69" y="138"/>
                    <a:pt x="51" y="131"/>
                    <a:pt x="31" y="128"/>
                  </a:cubicBezTo>
                  <a:cubicBezTo>
                    <a:pt x="19" y="126"/>
                    <a:pt x="5" y="123"/>
                    <a:pt x="3" y="108"/>
                  </a:cubicBezTo>
                  <a:cubicBezTo>
                    <a:pt x="0" y="92"/>
                    <a:pt x="8" y="78"/>
                    <a:pt x="21" y="67"/>
                  </a:cubicBezTo>
                  <a:cubicBezTo>
                    <a:pt x="26" y="64"/>
                    <a:pt x="30" y="61"/>
                    <a:pt x="33" y="56"/>
                  </a:cubicBezTo>
                  <a:close/>
                </a:path>
              </a:pathLst>
            </a:custGeom>
            <a:solidFill>
              <a:srgbClr val="F4C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8C7E77EE-751B-E931-0E24-B5643606E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2698"/>
              <a:ext cx="541" cy="157"/>
            </a:xfrm>
            <a:custGeom>
              <a:avLst/>
              <a:gdLst>
                <a:gd name="T0" fmla="*/ 309 w 337"/>
                <a:gd name="T1" fmla="*/ 65 h 98"/>
                <a:gd name="T2" fmla="*/ 220 w 337"/>
                <a:gd name="T3" fmla="*/ 87 h 98"/>
                <a:gd name="T4" fmla="*/ 63 w 337"/>
                <a:gd name="T5" fmla="*/ 98 h 98"/>
                <a:gd name="T6" fmla="*/ 49 w 337"/>
                <a:gd name="T7" fmla="*/ 90 h 98"/>
                <a:gd name="T8" fmla="*/ 3 w 337"/>
                <a:gd name="T9" fmla="*/ 25 h 98"/>
                <a:gd name="T10" fmla="*/ 23 w 337"/>
                <a:gd name="T11" fmla="*/ 3 h 98"/>
                <a:gd name="T12" fmla="*/ 37 w 337"/>
                <a:gd name="T13" fmla="*/ 4 h 98"/>
                <a:gd name="T14" fmla="*/ 97 w 337"/>
                <a:gd name="T15" fmla="*/ 23 h 98"/>
                <a:gd name="T16" fmla="*/ 230 w 337"/>
                <a:gd name="T17" fmla="*/ 59 h 98"/>
                <a:gd name="T18" fmla="*/ 259 w 337"/>
                <a:gd name="T19" fmla="*/ 57 h 98"/>
                <a:gd name="T20" fmla="*/ 258 w 337"/>
                <a:gd name="T21" fmla="*/ 57 h 98"/>
                <a:gd name="T22" fmla="*/ 322 w 337"/>
                <a:gd name="T23" fmla="*/ 42 h 98"/>
                <a:gd name="T24" fmla="*/ 334 w 337"/>
                <a:gd name="T25" fmla="*/ 42 h 98"/>
                <a:gd name="T26" fmla="*/ 328 w 337"/>
                <a:gd name="T27" fmla="*/ 53 h 98"/>
                <a:gd name="T28" fmla="*/ 323 w 337"/>
                <a:gd name="T29" fmla="*/ 59 h 98"/>
                <a:gd name="T30" fmla="*/ 309 w 337"/>
                <a:gd name="T31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7" h="98">
                  <a:moveTo>
                    <a:pt x="309" y="65"/>
                  </a:moveTo>
                  <a:cubicBezTo>
                    <a:pt x="279" y="70"/>
                    <a:pt x="250" y="82"/>
                    <a:pt x="220" y="87"/>
                  </a:cubicBezTo>
                  <a:cubicBezTo>
                    <a:pt x="168" y="95"/>
                    <a:pt x="116" y="98"/>
                    <a:pt x="63" y="98"/>
                  </a:cubicBezTo>
                  <a:cubicBezTo>
                    <a:pt x="57" y="97"/>
                    <a:pt x="50" y="97"/>
                    <a:pt x="49" y="90"/>
                  </a:cubicBezTo>
                  <a:cubicBezTo>
                    <a:pt x="44" y="60"/>
                    <a:pt x="23" y="43"/>
                    <a:pt x="3" y="25"/>
                  </a:cubicBezTo>
                  <a:cubicBezTo>
                    <a:pt x="0" y="4"/>
                    <a:pt x="2" y="1"/>
                    <a:pt x="23" y="3"/>
                  </a:cubicBezTo>
                  <a:cubicBezTo>
                    <a:pt x="28" y="4"/>
                    <a:pt x="32" y="4"/>
                    <a:pt x="37" y="4"/>
                  </a:cubicBezTo>
                  <a:cubicBezTo>
                    <a:pt x="60" y="0"/>
                    <a:pt x="79" y="8"/>
                    <a:pt x="97" y="23"/>
                  </a:cubicBezTo>
                  <a:cubicBezTo>
                    <a:pt x="135" y="53"/>
                    <a:pt x="181" y="64"/>
                    <a:pt x="230" y="59"/>
                  </a:cubicBezTo>
                  <a:cubicBezTo>
                    <a:pt x="239" y="58"/>
                    <a:pt x="249" y="62"/>
                    <a:pt x="259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80" y="54"/>
                    <a:pt x="301" y="49"/>
                    <a:pt x="322" y="42"/>
                  </a:cubicBezTo>
                  <a:cubicBezTo>
                    <a:pt x="326" y="41"/>
                    <a:pt x="330" y="36"/>
                    <a:pt x="334" y="42"/>
                  </a:cubicBezTo>
                  <a:cubicBezTo>
                    <a:pt x="337" y="47"/>
                    <a:pt x="331" y="49"/>
                    <a:pt x="328" y="53"/>
                  </a:cubicBezTo>
                  <a:cubicBezTo>
                    <a:pt x="327" y="55"/>
                    <a:pt x="324" y="56"/>
                    <a:pt x="323" y="59"/>
                  </a:cubicBezTo>
                  <a:cubicBezTo>
                    <a:pt x="320" y="64"/>
                    <a:pt x="312" y="59"/>
                    <a:pt x="309" y="65"/>
                  </a:cubicBezTo>
                  <a:close/>
                </a:path>
              </a:pathLst>
            </a:custGeom>
            <a:solidFill>
              <a:srgbClr val="3FA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0E46ED3-E369-5318-DD21-ABD33A22A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1036"/>
              <a:ext cx="502" cy="169"/>
            </a:xfrm>
            <a:custGeom>
              <a:avLst/>
              <a:gdLst>
                <a:gd name="T0" fmla="*/ 220 w 313"/>
                <a:gd name="T1" fmla="*/ 1 h 105"/>
                <a:gd name="T2" fmla="*/ 265 w 313"/>
                <a:gd name="T3" fmla="*/ 13 h 105"/>
                <a:gd name="T4" fmla="*/ 304 w 313"/>
                <a:gd name="T5" fmla="*/ 51 h 105"/>
                <a:gd name="T6" fmla="*/ 297 w 313"/>
                <a:gd name="T7" fmla="*/ 86 h 105"/>
                <a:gd name="T8" fmla="*/ 263 w 313"/>
                <a:gd name="T9" fmla="*/ 93 h 105"/>
                <a:gd name="T10" fmla="*/ 245 w 313"/>
                <a:gd name="T11" fmla="*/ 85 h 105"/>
                <a:gd name="T12" fmla="*/ 40 w 313"/>
                <a:gd name="T13" fmla="*/ 87 h 105"/>
                <a:gd name="T14" fmla="*/ 0 w 313"/>
                <a:gd name="T15" fmla="*/ 94 h 105"/>
                <a:gd name="T16" fmla="*/ 14 w 313"/>
                <a:gd name="T17" fmla="*/ 79 h 105"/>
                <a:gd name="T18" fmla="*/ 172 w 313"/>
                <a:gd name="T19" fmla="*/ 18 h 105"/>
                <a:gd name="T20" fmla="*/ 234 w 313"/>
                <a:gd name="T21" fmla="*/ 15 h 105"/>
                <a:gd name="T22" fmla="*/ 220 w 313"/>
                <a:gd name="T23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105">
                  <a:moveTo>
                    <a:pt x="220" y="1"/>
                  </a:moveTo>
                  <a:cubicBezTo>
                    <a:pt x="237" y="0"/>
                    <a:pt x="251" y="5"/>
                    <a:pt x="265" y="13"/>
                  </a:cubicBezTo>
                  <a:cubicBezTo>
                    <a:pt x="281" y="23"/>
                    <a:pt x="294" y="36"/>
                    <a:pt x="304" y="51"/>
                  </a:cubicBezTo>
                  <a:cubicBezTo>
                    <a:pt x="313" y="64"/>
                    <a:pt x="308" y="76"/>
                    <a:pt x="297" y="86"/>
                  </a:cubicBezTo>
                  <a:cubicBezTo>
                    <a:pt x="287" y="96"/>
                    <a:pt x="277" y="104"/>
                    <a:pt x="263" y="93"/>
                  </a:cubicBezTo>
                  <a:cubicBezTo>
                    <a:pt x="258" y="89"/>
                    <a:pt x="251" y="87"/>
                    <a:pt x="245" y="85"/>
                  </a:cubicBezTo>
                  <a:cubicBezTo>
                    <a:pt x="176" y="49"/>
                    <a:pt x="108" y="60"/>
                    <a:pt x="40" y="87"/>
                  </a:cubicBezTo>
                  <a:cubicBezTo>
                    <a:pt x="27" y="92"/>
                    <a:pt x="15" y="105"/>
                    <a:pt x="0" y="94"/>
                  </a:cubicBezTo>
                  <a:cubicBezTo>
                    <a:pt x="0" y="84"/>
                    <a:pt x="8" y="82"/>
                    <a:pt x="14" y="79"/>
                  </a:cubicBezTo>
                  <a:cubicBezTo>
                    <a:pt x="65" y="53"/>
                    <a:pt x="118" y="33"/>
                    <a:pt x="172" y="18"/>
                  </a:cubicBezTo>
                  <a:cubicBezTo>
                    <a:pt x="194" y="13"/>
                    <a:pt x="217" y="10"/>
                    <a:pt x="234" y="15"/>
                  </a:cubicBezTo>
                  <a:cubicBezTo>
                    <a:pt x="223" y="14"/>
                    <a:pt x="223" y="14"/>
                    <a:pt x="220" y="1"/>
                  </a:cubicBezTo>
                  <a:close/>
                </a:path>
              </a:pathLst>
            </a:custGeom>
            <a:solidFill>
              <a:srgbClr val="2B4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451237B1-9E6A-A5FA-9359-CD6DA2CD5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1027"/>
              <a:ext cx="738" cy="436"/>
            </a:xfrm>
            <a:custGeom>
              <a:avLst/>
              <a:gdLst>
                <a:gd name="T0" fmla="*/ 439 w 460"/>
                <a:gd name="T1" fmla="*/ 7 h 272"/>
                <a:gd name="T2" fmla="*/ 460 w 460"/>
                <a:gd name="T3" fmla="*/ 21 h 272"/>
                <a:gd name="T4" fmla="*/ 219 w 460"/>
                <a:gd name="T5" fmla="*/ 99 h 272"/>
                <a:gd name="T6" fmla="*/ 201 w 460"/>
                <a:gd name="T7" fmla="*/ 113 h 272"/>
                <a:gd name="T8" fmla="*/ 136 w 460"/>
                <a:gd name="T9" fmla="*/ 148 h 272"/>
                <a:gd name="T10" fmla="*/ 76 w 460"/>
                <a:gd name="T11" fmla="*/ 202 h 272"/>
                <a:gd name="T12" fmla="*/ 22 w 460"/>
                <a:gd name="T13" fmla="*/ 261 h 272"/>
                <a:gd name="T14" fmla="*/ 4 w 460"/>
                <a:gd name="T15" fmla="*/ 268 h 272"/>
                <a:gd name="T16" fmla="*/ 10 w 460"/>
                <a:gd name="T17" fmla="*/ 249 h 272"/>
                <a:gd name="T18" fmla="*/ 118 w 460"/>
                <a:gd name="T19" fmla="*/ 137 h 272"/>
                <a:gd name="T20" fmla="*/ 142 w 460"/>
                <a:gd name="T21" fmla="*/ 116 h 272"/>
                <a:gd name="T22" fmla="*/ 156 w 460"/>
                <a:gd name="T23" fmla="*/ 110 h 272"/>
                <a:gd name="T24" fmla="*/ 326 w 460"/>
                <a:gd name="T25" fmla="*/ 23 h 272"/>
                <a:gd name="T26" fmla="*/ 432 w 460"/>
                <a:gd name="T27" fmla="*/ 11 h 272"/>
                <a:gd name="T28" fmla="*/ 416 w 460"/>
                <a:gd name="T29" fmla="*/ 4 h 272"/>
                <a:gd name="T30" fmla="*/ 424 w 460"/>
                <a:gd name="T31" fmla="*/ 3 h 272"/>
                <a:gd name="T32" fmla="*/ 439 w 460"/>
                <a:gd name="T33" fmla="*/ 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" h="272">
                  <a:moveTo>
                    <a:pt x="439" y="7"/>
                  </a:moveTo>
                  <a:cubicBezTo>
                    <a:pt x="442" y="17"/>
                    <a:pt x="451" y="20"/>
                    <a:pt x="460" y="21"/>
                  </a:cubicBezTo>
                  <a:cubicBezTo>
                    <a:pt x="372" y="26"/>
                    <a:pt x="294" y="59"/>
                    <a:pt x="219" y="99"/>
                  </a:cubicBezTo>
                  <a:cubicBezTo>
                    <a:pt x="217" y="108"/>
                    <a:pt x="208" y="110"/>
                    <a:pt x="201" y="113"/>
                  </a:cubicBezTo>
                  <a:cubicBezTo>
                    <a:pt x="179" y="124"/>
                    <a:pt x="157" y="135"/>
                    <a:pt x="136" y="148"/>
                  </a:cubicBezTo>
                  <a:cubicBezTo>
                    <a:pt x="114" y="163"/>
                    <a:pt x="96" y="184"/>
                    <a:pt x="76" y="202"/>
                  </a:cubicBezTo>
                  <a:cubicBezTo>
                    <a:pt x="56" y="220"/>
                    <a:pt x="38" y="239"/>
                    <a:pt x="22" y="261"/>
                  </a:cubicBezTo>
                  <a:cubicBezTo>
                    <a:pt x="17" y="266"/>
                    <a:pt x="12" y="272"/>
                    <a:pt x="4" y="268"/>
                  </a:cubicBezTo>
                  <a:cubicBezTo>
                    <a:pt x="0" y="260"/>
                    <a:pt x="6" y="255"/>
                    <a:pt x="10" y="249"/>
                  </a:cubicBezTo>
                  <a:cubicBezTo>
                    <a:pt x="40" y="206"/>
                    <a:pt x="79" y="171"/>
                    <a:pt x="118" y="137"/>
                  </a:cubicBezTo>
                  <a:cubicBezTo>
                    <a:pt x="126" y="131"/>
                    <a:pt x="134" y="123"/>
                    <a:pt x="142" y="116"/>
                  </a:cubicBezTo>
                  <a:cubicBezTo>
                    <a:pt x="146" y="113"/>
                    <a:pt x="151" y="111"/>
                    <a:pt x="156" y="110"/>
                  </a:cubicBezTo>
                  <a:cubicBezTo>
                    <a:pt x="208" y="72"/>
                    <a:pt x="265" y="44"/>
                    <a:pt x="326" y="23"/>
                  </a:cubicBezTo>
                  <a:cubicBezTo>
                    <a:pt x="359" y="11"/>
                    <a:pt x="392" y="0"/>
                    <a:pt x="432" y="11"/>
                  </a:cubicBezTo>
                  <a:cubicBezTo>
                    <a:pt x="424" y="7"/>
                    <a:pt x="416" y="13"/>
                    <a:pt x="416" y="4"/>
                  </a:cubicBezTo>
                  <a:cubicBezTo>
                    <a:pt x="416" y="0"/>
                    <a:pt x="421" y="1"/>
                    <a:pt x="424" y="3"/>
                  </a:cubicBezTo>
                  <a:cubicBezTo>
                    <a:pt x="429" y="3"/>
                    <a:pt x="436" y="0"/>
                    <a:pt x="439" y="7"/>
                  </a:cubicBezTo>
                  <a:close/>
                </a:path>
              </a:pathLst>
            </a:custGeom>
            <a:solidFill>
              <a:srgbClr val="155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7C62BF93-5AE1-0CE4-F615-A4776FEE3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1995"/>
              <a:ext cx="220" cy="191"/>
            </a:xfrm>
            <a:custGeom>
              <a:avLst/>
              <a:gdLst>
                <a:gd name="T0" fmla="*/ 44 w 137"/>
                <a:gd name="T1" fmla="*/ 19 h 119"/>
                <a:gd name="T2" fmla="*/ 70 w 137"/>
                <a:gd name="T3" fmla="*/ 9 h 119"/>
                <a:gd name="T4" fmla="*/ 128 w 137"/>
                <a:gd name="T5" fmla="*/ 40 h 119"/>
                <a:gd name="T6" fmla="*/ 137 w 137"/>
                <a:gd name="T7" fmla="*/ 84 h 119"/>
                <a:gd name="T8" fmla="*/ 133 w 137"/>
                <a:gd name="T9" fmla="*/ 91 h 119"/>
                <a:gd name="T10" fmla="*/ 107 w 137"/>
                <a:gd name="T11" fmla="*/ 98 h 119"/>
                <a:gd name="T12" fmla="*/ 103 w 137"/>
                <a:gd name="T13" fmla="*/ 75 h 119"/>
                <a:gd name="T14" fmla="*/ 89 w 137"/>
                <a:gd name="T15" fmla="*/ 54 h 119"/>
                <a:gd name="T16" fmla="*/ 64 w 137"/>
                <a:gd name="T17" fmla="*/ 62 h 119"/>
                <a:gd name="T18" fmla="*/ 43 w 137"/>
                <a:gd name="T19" fmla="*/ 98 h 119"/>
                <a:gd name="T20" fmla="*/ 16 w 137"/>
                <a:gd name="T21" fmla="*/ 116 h 119"/>
                <a:gd name="T22" fmla="*/ 2 w 137"/>
                <a:gd name="T23" fmla="*/ 104 h 119"/>
                <a:gd name="T24" fmla="*/ 13 w 137"/>
                <a:gd name="T25" fmla="*/ 71 h 119"/>
                <a:gd name="T26" fmla="*/ 44 w 137"/>
                <a:gd name="T27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19">
                  <a:moveTo>
                    <a:pt x="44" y="19"/>
                  </a:moveTo>
                  <a:cubicBezTo>
                    <a:pt x="54" y="18"/>
                    <a:pt x="61" y="12"/>
                    <a:pt x="70" y="9"/>
                  </a:cubicBezTo>
                  <a:cubicBezTo>
                    <a:pt x="97" y="0"/>
                    <a:pt x="120" y="13"/>
                    <a:pt x="128" y="40"/>
                  </a:cubicBezTo>
                  <a:cubicBezTo>
                    <a:pt x="133" y="54"/>
                    <a:pt x="129" y="70"/>
                    <a:pt x="137" y="84"/>
                  </a:cubicBezTo>
                  <a:cubicBezTo>
                    <a:pt x="137" y="87"/>
                    <a:pt x="135" y="89"/>
                    <a:pt x="133" y="91"/>
                  </a:cubicBezTo>
                  <a:cubicBezTo>
                    <a:pt x="124" y="94"/>
                    <a:pt x="118" y="104"/>
                    <a:pt x="107" y="98"/>
                  </a:cubicBezTo>
                  <a:cubicBezTo>
                    <a:pt x="103" y="91"/>
                    <a:pt x="104" y="83"/>
                    <a:pt x="103" y="75"/>
                  </a:cubicBezTo>
                  <a:cubicBezTo>
                    <a:pt x="102" y="65"/>
                    <a:pt x="99" y="57"/>
                    <a:pt x="89" y="54"/>
                  </a:cubicBezTo>
                  <a:cubicBezTo>
                    <a:pt x="79" y="51"/>
                    <a:pt x="70" y="55"/>
                    <a:pt x="64" y="62"/>
                  </a:cubicBezTo>
                  <a:cubicBezTo>
                    <a:pt x="54" y="73"/>
                    <a:pt x="49" y="86"/>
                    <a:pt x="43" y="98"/>
                  </a:cubicBezTo>
                  <a:cubicBezTo>
                    <a:pt x="36" y="108"/>
                    <a:pt x="26" y="113"/>
                    <a:pt x="16" y="116"/>
                  </a:cubicBezTo>
                  <a:cubicBezTo>
                    <a:pt x="6" y="119"/>
                    <a:pt x="0" y="115"/>
                    <a:pt x="2" y="104"/>
                  </a:cubicBezTo>
                  <a:cubicBezTo>
                    <a:pt x="5" y="93"/>
                    <a:pt x="6" y="81"/>
                    <a:pt x="13" y="71"/>
                  </a:cubicBezTo>
                  <a:cubicBezTo>
                    <a:pt x="21" y="52"/>
                    <a:pt x="30" y="34"/>
                    <a:pt x="44" y="19"/>
                  </a:cubicBezTo>
                  <a:close/>
                </a:path>
              </a:pathLst>
            </a:custGeom>
            <a:solidFill>
              <a:srgbClr val="758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31F0AAA7-F333-234F-131D-E8D1ABDB2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2058"/>
              <a:ext cx="597" cy="632"/>
            </a:xfrm>
            <a:custGeom>
              <a:avLst/>
              <a:gdLst>
                <a:gd name="T0" fmla="*/ 0 w 372"/>
                <a:gd name="T1" fmla="*/ 31 h 394"/>
                <a:gd name="T2" fmla="*/ 132 w 372"/>
                <a:gd name="T3" fmla="*/ 11 h 394"/>
                <a:gd name="T4" fmla="*/ 322 w 372"/>
                <a:gd name="T5" fmla="*/ 142 h 394"/>
                <a:gd name="T6" fmla="*/ 335 w 372"/>
                <a:gd name="T7" fmla="*/ 156 h 394"/>
                <a:gd name="T8" fmla="*/ 358 w 372"/>
                <a:gd name="T9" fmla="*/ 229 h 394"/>
                <a:gd name="T10" fmla="*/ 330 w 372"/>
                <a:gd name="T11" fmla="*/ 326 h 394"/>
                <a:gd name="T12" fmla="*/ 286 w 372"/>
                <a:gd name="T13" fmla="*/ 394 h 394"/>
                <a:gd name="T14" fmla="*/ 313 w 372"/>
                <a:gd name="T15" fmla="*/ 354 h 394"/>
                <a:gd name="T16" fmla="*/ 321 w 372"/>
                <a:gd name="T17" fmla="*/ 333 h 394"/>
                <a:gd name="T18" fmla="*/ 303 w 372"/>
                <a:gd name="T19" fmla="*/ 261 h 394"/>
                <a:gd name="T20" fmla="*/ 288 w 372"/>
                <a:gd name="T21" fmla="*/ 222 h 394"/>
                <a:gd name="T22" fmla="*/ 301 w 372"/>
                <a:gd name="T23" fmla="*/ 166 h 394"/>
                <a:gd name="T24" fmla="*/ 304 w 372"/>
                <a:gd name="T25" fmla="*/ 140 h 394"/>
                <a:gd name="T26" fmla="*/ 303 w 372"/>
                <a:gd name="T27" fmla="*/ 140 h 394"/>
                <a:gd name="T28" fmla="*/ 304 w 372"/>
                <a:gd name="T29" fmla="*/ 141 h 394"/>
                <a:gd name="T30" fmla="*/ 269 w 372"/>
                <a:gd name="T31" fmla="*/ 203 h 394"/>
                <a:gd name="T32" fmla="*/ 259 w 372"/>
                <a:gd name="T33" fmla="*/ 198 h 394"/>
                <a:gd name="T34" fmla="*/ 268 w 372"/>
                <a:gd name="T35" fmla="*/ 184 h 394"/>
                <a:gd name="T36" fmla="*/ 277 w 372"/>
                <a:gd name="T37" fmla="*/ 173 h 394"/>
                <a:gd name="T38" fmla="*/ 268 w 372"/>
                <a:gd name="T39" fmla="*/ 102 h 394"/>
                <a:gd name="T40" fmla="*/ 19 w 372"/>
                <a:gd name="T41" fmla="*/ 36 h 394"/>
                <a:gd name="T42" fmla="*/ 0 w 372"/>
                <a:gd name="T43" fmla="*/ 3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2" h="394">
                  <a:moveTo>
                    <a:pt x="0" y="31"/>
                  </a:moveTo>
                  <a:cubicBezTo>
                    <a:pt x="43" y="14"/>
                    <a:pt x="86" y="7"/>
                    <a:pt x="132" y="11"/>
                  </a:cubicBezTo>
                  <a:cubicBezTo>
                    <a:pt x="213" y="29"/>
                    <a:pt x="272" y="79"/>
                    <a:pt x="322" y="142"/>
                  </a:cubicBezTo>
                  <a:cubicBezTo>
                    <a:pt x="326" y="147"/>
                    <a:pt x="330" y="152"/>
                    <a:pt x="335" y="156"/>
                  </a:cubicBezTo>
                  <a:cubicBezTo>
                    <a:pt x="364" y="176"/>
                    <a:pt x="372" y="198"/>
                    <a:pt x="358" y="229"/>
                  </a:cubicBezTo>
                  <a:cubicBezTo>
                    <a:pt x="344" y="261"/>
                    <a:pt x="328" y="289"/>
                    <a:pt x="330" y="326"/>
                  </a:cubicBezTo>
                  <a:cubicBezTo>
                    <a:pt x="332" y="354"/>
                    <a:pt x="310" y="377"/>
                    <a:pt x="286" y="394"/>
                  </a:cubicBezTo>
                  <a:cubicBezTo>
                    <a:pt x="290" y="377"/>
                    <a:pt x="308" y="370"/>
                    <a:pt x="313" y="354"/>
                  </a:cubicBezTo>
                  <a:cubicBezTo>
                    <a:pt x="316" y="347"/>
                    <a:pt x="321" y="341"/>
                    <a:pt x="321" y="333"/>
                  </a:cubicBezTo>
                  <a:cubicBezTo>
                    <a:pt x="324" y="307"/>
                    <a:pt x="317" y="283"/>
                    <a:pt x="303" y="261"/>
                  </a:cubicBezTo>
                  <a:cubicBezTo>
                    <a:pt x="295" y="249"/>
                    <a:pt x="290" y="236"/>
                    <a:pt x="288" y="222"/>
                  </a:cubicBezTo>
                  <a:cubicBezTo>
                    <a:pt x="284" y="201"/>
                    <a:pt x="289" y="183"/>
                    <a:pt x="301" y="166"/>
                  </a:cubicBezTo>
                  <a:cubicBezTo>
                    <a:pt x="306" y="158"/>
                    <a:pt x="311" y="150"/>
                    <a:pt x="304" y="140"/>
                  </a:cubicBezTo>
                  <a:cubicBezTo>
                    <a:pt x="304" y="138"/>
                    <a:pt x="300" y="141"/>
                    <a:pt x="303" y="140"/>
                  </a:cubicBezTo>
                  <a:cubicBezTo>
                    <a:pt x="303" y="140"/>
                    <a:pt x="304" y="140"/>
                    <a:pt x="304" y="141"/>
                  </a:cubicBezTo>
                  <a:cubicBezTo>
                    <a:pt x="307" y="162"/>
                    <a:pt x="291" y="191"/>
                    <a:pt x="269" y="203"/>
                  </a:cubicBezTo>
                  <a:cubicBezTo>
                    <a:pt x="265" y="203"/>
                    <a:pt x="261" y="202"/>
                    <a:pt x="259" y="198"/>
                  </a:cubicBezTo>
                  <a:cubicBezTo>
                    <a:pt x="258" y="191"/>
                    <a:pt x="264" y="188"/>
                    <a:pt x="268" y="184"/>
                  </a:cubicBezTo>
                  <a:cubicBezTo>
                    <a:pt x="272" y="181"/>
                    <a:pt x="273" y="176"/>
                    <a:pt x="277" y="173"/>
                  </a:cubicBezTo>
                  <a:cubicBezTo>
                    <a:pt x="294" y="149"/>
                    <a:pt x="292" y="124"/>
                    <a:pt x="268" y="102"/>
                  </a:cubicBezTo>
                  <a:cubicBezTo>
                    <a:pt x="198" y="33"/>
                    <a:pt x="117" y="0"/>
                    <a:pt x="19" y="36"/>
                  </a:cubicBezTo>
                  <a:cubicBezTo>
                    <a:pt x="12" y="37"/>
                    <a:pt x="5" y="38"/>
                    <a:pt x="0" y="31"/>
                  </a:cubicBezTo>
                  <a:close/>
                </a:path>
              </a:pathLst>
            </a:custGeom>
            <a:solidFill>
              <a:srgbClr val="346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AB2FF1AE-96CE-8B16-5E71-5D23DFE30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1315"/>
              <a:ext cx="221" cy="369"/>
            </a:xfrm>
            <a:custGeom>
              <a:avLst/>
              <a:gdLst>
                <a:gd name="T0" fmla="*/ 36 w 138"/>
                <a:gd name="T1" fmla="*/ 216 h 230"/>
                <a:gd name="T2" fmla="*/ 4 w 138"/>
                <a:gd name="T3" fmla="*/ 155 h 230"/>
                <a:gd name="T4" fmla="*/ 12 w 138"/>
                <a:gd name="T5" fmla="*/ 114 h 230"/>
                <a:gd name="T6" fmla="*/ 14 w 138"/>
                <a:gd name="T7" fmla="*/ 108 h 230"/>
                <a:gd name="T8" fmla="*/ 34 w 138"/>
                <a:gd name="T9" fmla="*/ 97 h 230"/>
                <a:gd name="T10" fmla="*/ 28 w 138"/>
                <a:gd name="T11" fmla="*/ 116 h 230"/>
                <a:gd name="T12" fmla="*/ 35 w 138"/>
                <a:gd name="T13" fmla="*/ 199 h 230"/>
                <a:gd name="T14" fmla="*/ 35 w 138"/>
                <a:gd name="T15" fmla="*/ 167 h 230"/>
                <a:gd name="T16" fmla="*/ 42 w 138"/>
                <a:gd name="T17" fmla="*/ 150 h 230"/>
                <a:gd name="T18" fmla="*/ 55 w 138"/>
                <a:gd name="T19" fmla="*/ 163 h 230"/>
                <a:gd name="T20" fmla="*/ 62 w 138"/>
                <a:gd name="T21" fmla="*/ 183 h 230"/>
                <a:gd name="T22" fmla="*/ 64 w 138"/>
                <a:gd name="T23" fmla="*/ 157 h 230"/>
                <a:gd name="T24" fmla="*/ 82 w 138"/>
                <a:gd name="T25" fmla="*/ 176 h 230"/>
                <a:gd name="T26" fmla="*/ 90 w 138"/>
                <a:gd name="T27" fmla="*/ 197 h 230"/>
                <a:gd name="T28" fmla="*/ 87 w 138"/>
                <a:gd name="T29" fmla="*/ 174 h 230"/>
                <a:gd name="T30" fmla="*/ 94 w 138"/>
                <a:gd name="T31" fmla="*/ 159 h 230"/>
                <a:gd name="T32" fmla="*/ 106 w 138"/>
                <a:gd name="T33" fmla="*/ 172 h 230"/>
                <a:gd name="T34" fmla="*/ 111 w 138"/>
                <a:gd name="T35" fmla="*/ 193 h 230"/>
                <a:gd name="T36" fmla="*/ 98 w 138"/>
                <a:gd name="T37" fmla="*/ 134 h 230"/>
                <a:gd name="T38" fmla="*/ 102 w 138"/>
                <a:gd name="T39" fmla="*/ 115 h 230"/>
                <a:gd name="T40" fmla="*/ 116 w 138"/>
                <a:gd name="T41" fmla="*/ 128 h 230"/>
                <a:gd name="T42" fmla="*/ 118 w 138"/>
                <a:gd name="T43" fmla="*/ 135 h 230"/>
                <a:gd name="T44" fmla="*/ 114 w 138"/>
                <a:gd name="T45" fmla="*/ 94 h 230"/>
                <a:gd name="T46" fmla="*/ 109 w 138"/>
                <a:gd name="T47" fmla="*/ 31 h 230"/>
                <a:gd name="T48" fmla="*/ 102 w 138"/>
                <a:gd name="T49" fmla="*/ 10 h 230"/>
                <a:gd name="T50" fmla="*/ 118 w 138"/>
                <a:gd name="T51" fmla="*/ 4 h 230"/>
                <a:gd name="T52" fmla="*/ 124 w 138"/>
                <a:gd name="T53" fmla="*/ 18 h 230"/>
                <a:gd name="T54" fmla="*/ 137 w 138"/>
                <a:gd name="T55" fmla="*/ 124 h 230"/>
                <a:gd name="T56" fmla="*/ 135 w 138"/>
                <a:gd name="T57" fmla="*/ 148 h 230"/>
                <a:gd name="T58" fmla="*/ 126 w 138"/>
                <a:gd name="T59" fmla="*/ 188 h 230"/>
                <a:gd name="T60" fmla="*/ 98 w 138"/>
                <a:gd name="T61" fmla="*/ 229 h 230"/>
                <a:gd name="T62" fmla="*/ 85 w 138"/>
                <a:gd name="T63" fmla="*/ 222 h 230"/>
                <a:gd name="T64" fmla="*/ 62 w 138"/>
                <a:gd name="T65" fmla="*/ 209 h 230"/>
                <a:gd name="T66" fmla="*/ 49 w 138"/>
                <a:gd name="T67" fmla="*/ 213 h 230"/>
                <a:gd name="T68" fmla="*/ 36 w 138"/>
                <a:gd name="T69" fmla="*/ 21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" h="230">
                  <a:moveTo>
                    <a:pt x="36" y="216"/>
                  </a:moveTo>
                  <a:cubicBezTo>
                    <a:pt x="13" y="202"/>
                    <a:pt x="10" y="178"/>
                    <a:pt x="4" y="155"/>
                  </a:cubicBezTo>
                  <a:cubicBezTo>
                    <a:pt x="0" y="140"/>
                    <a:pt x="8" y="127"/>
                    <a:pt x="12" y="114"/>
                  </a:cubicBezTo>
                  <a:cubicBezTo>
                    <a:pt x="13" y="112"/>
                    <a:pt x="13" y="110"/>
                    <a:pt x="14" y="108"/>
                  </a:cubicBezTo>
                  <a:cubicBezTo>
                    <a:pt x="20" y="104"/>
                    <a:pt x="21" y="90"/>
                    <a:pt x="34" y="97"/>
                  </a:cubicBezTo>
                  <a:cubicBezTo>
                    <a:pt x="35" y="104"/>
                    <a:pt x="31" y="110"/>
                    <a:pt x="28" y="116"/>
                  </a:cubicBezTo>
                  <a:cubicBezTo>
                    <a:pt x="15" y="144"/>
                    <a:pt x="16" y="172"/>
                    <a:pt x="35" y="199"/>
                  </a:cubicBezTo>
                  <a:cubicBezTo>
                    <a:pt x="40" y="188"/>
                    <a:pt x="35" y="178"/>
                    <a:pt x="35" y="167"/>
                  </a:cubicBezTo>
                  <a:cubicBezTo>
                    <a:pt x="35" y="161"/>
                    <a:pt x="34" y="152"/>
                    <a:pt x="42" y="150"/>
                  </a:cubicBezTo>
                  <a:cubicBezTo>
                    <a:pt x="51" y="148"/>
                    <a:pt x="52" y="157"/>
                    <a:pt x="55" y="163"/>
                  </a:cubicBezTo>
                  <a:cubicBezTo>
                    <a:pt x="57" y="170"/>
                    <a:pt x="58" y="177"/>
                    <a:pt x="62" y="183"/>
                  </a:cubicBezTo>
                  <a:cubicBezTo>
                    <a:pt x="61" y="174"/>
                    <a:pt x="54" y="160"/>
                    <a:pt x="64" y="157"/>
                  </a:cubicBezTo>
                  <a:cubicBezTo>
                    <a:pt x="76" y="152"/>
                    <a:pt x="77" y="168"/>
                    <a:pt x="82" y="176"/>
                  </a:cubicBezTo>
                  <a:cubicBezTo>
                    <a:pt x="86" y="183"/>
                    <a:pt x="89" y="190"/>
                    <a:pt x="90" y="197"/>
                  </a:cubicBezTo>
                  <a:cubicBezTo>
                    <a:pt x="90" y="190"/>
                    <a:pt x="86" y="182"/>
                    <a:pt x="87" y="174"/>
                  </a:cubicBezTo>
                  <a:cubicBezTo>
                    <a:pt x="88" y="168"/>
                    <a:pt x="87" y="160"/>
                    <a:pt x="94" y="159"/>
                  </a:cubicBezTo>
                  <a:cubicBezTo>
                    <a:pt x="101" y="159"/>
                    <a:pt x="104" y="166"/>
                    <a:pt x="106" y="172"/>
                  </a:cubicBezTo>
                  <a:cubicBezTo>
                    <a:pt x="108" y="179"/>
                    <a:pt x="107" y="187"/>
                    <a:pt x="111" y="193"/>
                  </a:cubicBezTo>
                  <a:cubicBezTo>
                    <a:pt x="106" y="174"/>
                    <a:pt x="103" y="154"/>
                    <a:pt x="98" y="134"/>
                  </a:cubicBezTo>
                  <a:cubicBezTo>
                    <a:pt x="97" y="127"/>
                    <a:pt x="93" y="117"/>
                    <a:pt x="102" y="115"/>
                  </a:cubicBezTo>
                  <a:cubicBezTo>
                    <a:pt x="111" y="112"/>
                    <a:pt x="113" y="121"/>
                    <a:pt x="116" y="128"/>
                  </a:cubicBezTo>
                  <a:cubicBezTo>
                    <a:pt x="117" y="130"/>
                    <a:pt x="117" y="132"/>
                    <a:pt x="118" y="135"/>
                  </a:cubicBezTo>
                  <a:cubicBezTo>
                    <a:pt x="120" y="120"/>
                    <a:pt x="115" y="107"/>
                    <a:pt x="114" y="94"/>
                  </a:cubicBezTo>
                  <a:cubicBezTo>
                    <a:pt x="112" y="73"/>
                    <a:pt x="104" y="53"/>
                    <a:pt x="109" y="31"/>
                  </a:cubicBezTo>
                  <a:cubicBezTo>
                    <a:pt x="110" y="24"/>
                    <a:pt x="104" y="17"/>
                    <a:pt x="102" y="10"/>
                  </a:cubicBezTo>
                  <a:cubicBezTo>
                    <a:pt x="105" y="3"/>
                    <a:pt x="110" y="0"/>
                    <a:pt x="118" y="4"/>
                  </a:cubicBezTo>
                  <a:cubicBezTo>
                    <a:pt x="122" y="8"/>
                    <a:pt x="124" y="13"/>
                    <a:pt x="124" y="18"/>
                  </a:cubicBezTo>
                  <a:cubicBezTo>
                    <a:pt x="122" y="54"/>
                    <a:pt x="133" y="89"/>
                    <a:pt x="137" y="124"/>
                  </a:cubicBezTo>
                  <a:cubicBezTo>
                    <a:pt x="138" y="132"/>
                    <a:pt x="138" y="140"/>
                    <a:pt x="135" y="148"/>
                  </a:cubicBezTo>
                  <a:cubicBezTo>
                    <a:pt x="126" y="160"/>
                    <a:pt x="122" y="173"/>
                    <a:pt x="126" y="188"/>
                  </a:cubicBezTo>
                  <a:cubicBezTo>
                    <a:pt x="130" y="207"/>
                    <a:pt x="117" y="225"/>
                    <a:pt x="98" y="229"/>
                  </a:cubicBezTo>
                  <a:cubicBezTo>
                    <a:pt x="92" y="230"/>
                    <a:pt x="87" y="227"/>
                    <a:pt x="85" y="222"/>
                  </a:cubicBezTo>
                  <a:cubicBezTo>
                    <a:pt x="81" y="212"/>
                    <a:pt x="73" y="209"/>
                    <a:pt x="62" y="209"/>
                  </a:cubicBezTo>
                  <a:cubicBezTo>
                    <a:pt x="57" y="209"/>
                    <a:pt x="53" y="204"/>
                    <a:pt x="49" y="213"/>
                  </a:cubicBezTo>
                  <a:cubicBezTo>
                    <a:pt x="47" y="219"/>
                    <a:pt x="41" y="218"/>
                    <a:pt x="36" y="216"/>
                  </a:cubicBezTo>
                  <a:close/>
                </a:path>
              </a:pathLst>
            </a:custGeom>
            <a:solidFill>
              <a:srgbClr val="C57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910B5A74-57CC-DE1C-73E8-E627320EA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1023"/>
              <a:ext cx="439" cy="187"/>
            </a:xfrm>
            <a:custGeom>
              <a:avLst/>
              <a:gdLst>
                <a:gd name="T0" fmla="*/ 267 w 274"/>
                <a:gd name="T1" fmla="*/ 5 h 116"/>
                <a:gd name="T2" fmla="*/ 265 w 274"/>
                <a:gd name="T3" fmla="*/ 6 h 116"/>
                <a:gd name="T4" fmla="*/ 263 w 274"/>
                <a:gd name="T5" fmla="*/ 8 h 116"/>
                <a:gd name="T6" fmla="*/ 274 w 274"/>
                <a:gd name="T7" fmla="*/ 11 h 116"/>
                <a:gd name="T8" fmla="*/ 47 w 274"/>
                <a:gd name="T9" fmla="*/ 86 h 116"/>
                <a:gd name="T10" fmla="*/ 0 w 274"/>
                <a:gd name="T11" fmla="*/ 116 h 116"/>
                <a:gd name="T12" fmla="*/ 40 w 274"/>
                <a:gd name="T13" fmla="*/ 70 h 116"/>
                <a:gd name="T14" fmla="*/ 60 w 274"/>
                <a:gd name="T15" fmla="*/ 54 h 116"/>
                <a:gd name="T16" fmla="*/ 129 w 274"/>
                <a:gd name="T17" fmla="*/ 17 h 116"/>
                <a:gd name="T18" fmla="*/ 242 w 274"/>
                <a:gd name="T19" fmla="*/ 1 h 116"/>
                <a:gd name="T20" fmla="*/ 267 w 274"/>
                <a:gd name="T21" fmla="*/ 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4" h="116">
                  <a:moveTo>
                    <a:pt x="267" y="5"/>
                  </a:moveTo>
                  <a:cubicBezTo>
                    <a:pt x="267" y="5"/>
                    <a:pt x="266" y="5"/>
                    <a:pt x="265" y="6"/>
                  </a:cubicBezTo>
                  <a:cubicBezTo>
                    <a:pt x="264" y="6"/>
                    <a:pt x="264" y="7"/>
                    <a:pt x="263" y="8"/>
                  </a:cubicBezTo>
                  <a:cubicBezTo>
                    <a:pt x="267" y="9"/>
                    <a:pt x="271" y="10"/>
                    <a:pt x="274" y="11"/>
                  </a:cubicBezTo>
                  <a:cubicBezTo>
                    <a:pt x="190" y="9"/>
                    <a:pt x="119" y="50"/>
                    <a:pt x="47" y="86"/>
                  </a:cubicBezTo>
                  <a:cubicBezTo>
                    <a:pt x="30" y="94"/>
                    <a:pt x="17" y="108"/>
                    <a:pt x="0" y="116"/>
                  </a:cubicBezTo>
                  <a:cubicBezTo>
                    <a:pt x="3" y="92"/>
                    <a:pt x="25" y="84"/>
                    <a:pt x="40" y="70"/>
                  </a:cubicBezTo>
                  <a:cubicBezTo>
                    <a:pt x="46" y="64"/>
                    <a:pt x="55" y="61"/>
                    <a:pt x="60" y="54"/>
                  </a:cubicBezTo>
                  <a:cubicBezTo>
                    <a:pt x="79" y="35"/>
                    <a:pt x="105" y="26"/>
                    <a:pt x="129" y="17"/>
                  </a:cubicBezTo>
                  <a:cubicBezTo>
                    <a:pt x="167" y="10"/>
                    <a:pt x="204" y="0"/>
                    <a:pt x="242" y="1"/>
                  </a:cubicBezTo>
                  <a:cubicBezTo>
                    <a:pt x="251" y="2"/>
                    <a:pt x="259" y="0"/>
                    <a:pt x="267" y="5"/>
                  </a:cubicBezTo>
                  <a:close/>
                </a:path>
              </a:pathLst>
            </a:custGeom>
            <a:solidFill>
              <a:srgbClr val="308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71DD6C4A-7DEA-68CB-0CCA-3CFFFA42A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2101"/>
              <a:ext cx="253" cy="295"/>
            </a:xfrm>
            <a:custGeom>
              <a:avLst/>
              <a:gdLst>
                <a:gd name="T0" fmla="*/ 119 w 158"/>
                <a:gd name="T1" fmla="*/ 5 h 184"/>
                <a:gd name="T2" fmla="*/ 114 w 158"/>
                <a:gd name="T3" fmla="*/ 28 h 184"/>
                <a:gd name="T4" fmla="*/ 113 w 158"/>
                <a:gd name="T5" fmla="*/ 47 h 184"/>
                <a:gd name="T6" fmla="*/ 131 w 158"/>
                <a:gd name="T7" fmla="*/ 41 h 184"/>
                <a:gd name="T8" fmla="*/ 146 w 158"/>
                <a:gd name="T9" fmla="*/ 29 h 184"/>
                <a:gd name="T10" fmla="*/ 156 w 158"/>
                <a:gd name="T11" fmla="*/ 65 h 184"/>
                <a:gd name="T12" fmla="*/ 157 w 158"/>
                <a:gd name="T13" fmla="*/ 86 h 184"/>
                <a:gd name="T14" fmla="*/ 134 w 158"/>
                <a:gd name="T15" fmla="*/ 113 h 184"/>
                <a:gd name="T16" fmla="*/ 104 w 158"/>
                <a:gd name="T17" fmla="*/ 152 h 184"/>
                <a:gd name="T18" fmla="*/ 104 w 158"/>
                <a:gd name="T19" fmla="*/ 170 h 184"/>
                <a:gd name="T20" fmla="*/ 92 w 158"/>
                <a:gd name="T21" fmla="*/ 178 h 184"/>
                <a:gd name="T22" fmla="*/ 89 w 158"/>
                <a:gd name="T23" fmla="*/ 146 h 184"/>
                <a:gd name="T24" fmla="*/ 70 w 158"/>
                <a:gd name="T25" fmla="*/ 126 h 184"/>
                <a:gd name="T26" fmla="*/ 21 w 158"/>
                <a:gd name="T27" fmla="*/ 133 h 184"/>
                <a:gd name="T28" fmla="*/ 0 w 158"/>
                <a:gd name="T29" fmla="*/ 131 h 184"/>
                <a:gd name="T30" fmla="*/ 22 w 158"/>
                <a:gd name="T31" fmla="*/ 118 h 184"/>
                <a:gd name="T32" fmla="*/ 84 w 158"/>
                <a:gd name="T33" fmla="*/ 114 h 184"/>
                <a:gd name="T34" fmla="*/ 94 w 158"/>
                <a:gd name="T35" fmla="*/ 102 h 184"/>
                <a:gd name="T36" fmla="*/ 109 w 158"/>
                <a:gd name="T37" fmla="*/ 22 h 184"/>
                <a:gd name="T38" fmla="*/ 104 w 158"/>
                <a:gd name="T39" fmla="*/ 0 h 184"/>
                <a:gd name="T40" fmla="*/ 119 w 158"/>
                <a:gd name="T41" fmla="*/ 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184">
                  <a:moveTo>
                    <a:pt x="119" y="5"/>
                  </a:moveTo>
                  <a:cubicBezTo>
                    <a:pt x="117" y="13"/>
                    <a:pt x="116" y="21"/>
                    <a:pt x="114" y="28"/>
                  </a:cubicBezTo>
                  <a:cubicBezTo>
                    <a:pt x="113" y="35"/>
                    <a:pt x="107" y="42"/>
                    <a:pt x="113" y="47"/>
                  </a:cubicBezTo>
                  <a:cubicBezTo>
                    <a:pt x="119" y="51"/>
                    <a:pt x="125" y="43"/>
                    <a:pt x="131" y="41"/>
                  </a:cubicBezTo>
                  <a:cubicBezTo>
                    <a:pt x="137" y="38"/>
                    <a:pt x="142" y="34"/>
                    <a:pt x="146" y="29"/>
                  </a:cubicBezTo>
                  <a:cubicBezTo>
                    <a:pt x="155" y="39"/>
                    <a:pt x="158" y="52"/>
                    <a:pt x="156" y="65"/>
                  </a:cubicBezTo>
                  <a:cubicBezTo>
                    <a:pt x="155" y="72"/>
                    <a:pt x="156" y="79"/>
                    <a:pt x="157" y="86"/>
                  </a:cubicBezTo>
                  <a:cubicBezTo>
                    <a:pt x="152" y="98"/>
                    <a:pt x="144" y="107"/>
                    <a:pt x="134" y="113"/>
                  </a:cubicBezTo>
                  <a:cubicBezTo>
                    <a:pt x="104" y="122"/>
                    <a:pt x="104" y="122"/>
                    <a:pt x="104" y="152"/>
                  </a:cubicBezTo>
                  <a:cubicBezTo>
                    <a:pt x="104" y="158"/>
                    <a:pt x="104" y="164"/>
                    <a:pt x="104" y="170"/>
                  </a:cubicBezTo>
                  <a:cubicBezTo>
                    <a:pt x="102" y="176"/>
                    <a:pt x="102" y="184"/>
                    <a:pt x="92" y="178"/>
                  </a:cubicBezTo>
                  <a:cubicBezTo>
                    <a:pt x="84" y="168"/>
                    <a:pt x="87" y="157"/>
                    <a:pt x="89" y="146"/>
                  </a:cubicBezTo>
                  <a:cubicBezTo>
                    <a:pt x="90" y="131"/>
                    <a:pt x="86" y="124"/>
                    <a:pt x="70" y="126"/>
                  </a:cubicBezTo>
                  <a:cubicBezTo>
                    <a:pt x="54" y="128"/>
                    <a:pt x="37" y="125"/>
                    <a:pt x="21" y="133"/>
                  </a:cubicBezTo>
                  <a:cubicBezTo>
                    <a:pt x="15" y="136"/>
                    <a:pt x="7" y="135"/>
                    <a:pt x="0" y="131"/>
                  </a:cubicBezTo>
                  <a:cubicBezTo>
                    <a:pt x="0" y="114"/>
                    <a:pt x="15" y="122"/>
                    <a:pt x="22" y="118"/>
                  </a:cubicBezTo>
                  <a:cubicBezTo>
                    <a:pt x="42" y="115"/>
                    <a:pt x="63" y="119"/>
                    <a:pt x="84" y="114"/>
                  </a:cubicBezTo>
                  <a:cubicBezTo>
                    <a:pt x="90" y="112"/>
                    <a:pt x="94" y="110"/>
                    <a:pt x="94" y="102"/>
                  </a:cubicBezTo>
                  <a:cubicBezTo>
                    <a:pt x="95" y="75"/>
                    <a:pt x="96" y="47"/>
                    <a:pt x="109" y="22"/>
                  </a:cubicBezTo>
                  <a:cubicBezTo>
                    <a:pt x="114" y="11"/>
                    <a:pt x="100" y="8"/>
                    <a:pt x="104" y="0"/>
                  </a:cubicBezTo>
                  <a:cubicBezTo>
                    <a:pt x="109" y="2"/>
                    <a:pt x="114" y="3"/>
                    <a:pt x="119" y="5"/>
                  </a:cubicBezTo>
                  <a:close/>
                </a:path>
              </a:pathLst>
            </a:custGeom>
            <a:solidFill>
              <a:srgbClr val="B2B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219BE32E-79E1-FEA5-CD57-C8DF43D5A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2783"/>
              <a:ext cx="383" cy="187"/>
            </a:xfrm>
            <a:custGeom>
              <a:avLst/>
              <a:gdLst>
                <a:gd name="T0" fmla="*/ 194 w 239"/>
                <a:gd name="T1" fmla="*/ 40 h 117"/>
                <a:gd name="T2" fmla="*/ 211 w 239"/>
                <a:gd name="T3" fmla="*/ 52 h 117"/>
                <a:gd name="T4" fmla="*/ 239 w 239"/>
                <a:gd name="T5" fmla="*/ 56 h 117"/>
                <a:gd name="T6" fmla="*/ 183 w 239"/>
                <a:gd name="T7" fmla="*/ 104 h 117"/>
                <a:gd name="T8" fmla="*/ 85 w 239"/>
                <a:gd name="T9" fmla="*/ 110 h 117"/>
                <a:gd name="T10" fmla="*/ 16 w 239"/>
                <a:gd name="T11" fmla="*/ 37 h 117"/>
                <a:gd name="T12" fmla="*/ 0 w 239"/>
                <a:gd name="T13" fmla="*/ 23 h 117"/>
                <a:gd name="T14" fmla="*/ 26 w 239"/>
                <a:gd name="T15" fmla="*/ 0 h 117"/>
                <a:gd name="T16" fmla="*/ 28 w 239"/>
                <a:gd name="T17" fmla="*/ 21 h 117"/>
                <a:gd name="T18" fmla="*/ 92 w 239"/>
                <a:gd name="T19" fmla="*/ 101 h 117"/>
                <a:gd name="T20" fmla="*/ 178 w 239"/>
                <a:gd name="T21" fmla="*/ 58 h 117"/>
                <a:gd name="T22" fmla="*/ 194 w 239"/>
                <a:gd name="T23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117">
                  <a:moveTo>
                    <a:pt x="194" y="40"/>
                  </a:moveTo>
                  <a:cubicBezTo>
                    <a:pt x="196" y="50"/>
                    <a:pt x="203" y="52"/>
                    <a:pt x="211" y="52"/>
                  </a:cubicBezTo>
                  <a:cubicBezTo>
                    <a:pt x="221" y="52"/>
                    <a:pt x="230" y="51"/>
                    <a:pt x="239" y="56"/>
                  </a:cubicBezTo>
                  <a:cubicBezTo>
                    <a:pt x="228" y="81"/>
                    <a:pt x="207" y="95"/>
                    <a:pt x="183" y="104"/>
                  </a:cubicBezTo>
                  <a:cubicBezTo>
                    <a:pt x="151" y="117"/>
                    <a:pt x="118" y="116"/>
                    <a:pt x="85" y="110"/>
                  </a:cubicBezTo>
                  <a:cubicBezTo>
                    <a:pt x="45" y="103"/>
                    <a:pt x="23" y="75"/>
                    <a:pt x="16" y="37"/>
                  </a:cubicBezTo>
                  <a:cubicBezTo>
                    <a:pt x="14" y="26"/>
                    <a:pt x="10" y="22"/>
                    <a:pt x="0" y="23"/>
                  </a:cubicBezTo>
                  <a:cubicBezTo>
                    <a:pt x="16" y="23"/>
                    <a:pt x="15" y="5"/>
                    <a:pt x="26" y="0"/>
                  </a:cubicBezTo>
                  <a:cubicBezTo>
                    <a:pt x="32" y="6"/>
                    <a:pt x="28" y="14"/>
                    <a:pt x="28" y="21"/>
                  </a:cubicBezTo>
                  <a:cubicBezTo>
                    <a:pt x="26" y="60"/>
                    <a:pt x="50" y="90"/>
                    <a:pt x="92" y="101"/>
                  </a:cubicBezTo>
                  <a:cubicBezTo>
                    <a:pt x="125" y="109"/>
                    <a:pt x="162" y="90"/>
                    <a:pt x="178" y="58"/>
                  </a:cubicBezTo>
                  <a:cubicBezTo>
                    <a:pt x="181" y="50"/>
                    <a:pt x="183" y="41"/>
                    <a:pt x="194" y="40"/>
                  </a:cubicBezTo>
                  <a:close/>
                </a:path>
              </a:pathLst>
            </a:custGeom>
            <a:solidFill>
              <a:srgbClr val="595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15F1030A-5093-1350-37E1-043583A3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558"/>
              <a:ext cx="174" cy="171"/>
            </a:xfrm>
            <a:custGeom>
              <a:avLst/>
              <a:gdLst>
                <a:gd name="T0" fmla="*/ 0 w 108"/>
                <a:gd name="T1" fmla="*/ 65 h 107"/>
                <a:gd name="T2" fmla="*/ 15 w 108"/>
                <a:gd name="T3" fmla="*/ 41 h 107"/>
                <a:gd name="T4" fmla="*/ 41 w 108"/>
                <a:gd name="T5" fmla="*/ 52 h 107"/>
                <a:gd name="T6" fmla="*/ 49 w 108"/>
                <a:gd name="T7" fmla="*/ 63 h 107"/>
                <a:gd name="T8" fmla="*/ 70 w 108"/>
                <a:gd name="T9" fmla="*/ 68 h 107"/>
                <a:gd name="T10" fmla="*/ 83 w 108"/>
                <a:gd name="T11" fmla="*/ 26 h 107"/>
                <a:gd name="T12" fmla="*/ 95 w 108"/>
                <a:gd name="T13" fmla="*/ 0 h 107"/>
                <a:gd name="T14" fmla="*/ 107 w 108"/>
                <a:gd name="T15" fmla="*/ 58 h 107"/>
                <a:gd name="T16" fmla="*/ 100 w 108"/>
                <a:gd name="T17" fmla="*/ 70 h 107"/>
                <a:gd name="T18" fmla="*/ 80 w 108"/>
                <a:gd name="T19" fmla="*/ 101 h 107"/>
                <a:gd name="T20" fmla="*/ 71 w 108"/>
                <a:gd name="T21" fmla="*/ 101 h 107"/>
                <a:gd name="T22" fmla="*/ 0 w 108"/>
                <a:gd name="T23" fmla="*/ 6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07">
                  <a:moveTo>
                    <a:pt x="0" y="65"/>
                  </a:moveTo>
                  <a:cubicBezTo>
                    <a:pt x="17" y="66"/>
                    <a:pt x="10" y="50"/>
                    <a:pt x="15" y="41"/>
                  </a:cubicBezTo>
                  <a:cubicBezTo>
                    <a:pt x="22" y="49"/>
                    <a:pt x="27" y="63"/>
                    <a:pt x="41" y="52"/>
                  </a:cubicBezTo>
                  <a:cubicBezTo>
                    <a:pt x="44" y="50"/>
                    <a:pt x="47" y="59"/>
                    <a:pt x="49" y="63"/>
                  </a:cubicBezTo>
                  <a:cubicBezTo>
                    <a:pt x="54" y="74"/>
                    <a:pt x="56" y="74"/>
                    <a:pt x="70" y="68"/>
                  </a:cubicBezTo>
                  <a:cubicBezTo>
                    <a:pt x="96" y="57"/>
                    <a:pt x="86" y="41"/>
                    <a:pt x="83" y="26"/>
                  </a:cubicBezTo>
                  <a:cubicBezTo>
                    <a:pt x="80" y="13"/>
                    <a:pt x="85" y="5"/>
                    <a:pt x="95" y="0"/>
                  </a:cubicBezTo>
                  <a:cubicBezTo>
                    <a:pt x="107" y="18"/>
                    <a:pt x="108" y="38"/>
                    <a:pt x="107" y="58"/>
                  </a:cubicBezTo>
                  <a:cubicBezTo>
                    <a:pt x="106" y="63"/>
                    <a:pt x="104" y="69"/>
                    <a:pt x="100" y="70"/>
                  </a:cubicBezTo>
                  <a:cubicBezTo>
                    <a:pt x="85" y="75"/>
                    <a:pt x="84" y="89"/>
                    <a:pt x="80" y="101"/>
                  </a:cubicBezTo>
                  <a:cubicBezTo>
                    <a:pt x="77" y="103"/>
                    <a:pt x="74" y="102"/>
                    <a:pt x="71" y="101"/>
                  </a:cubicBezTo>
                  <a:cubicBezTo>
                    <a:pt x="38" y="107"/>
                    <a:pt x="18" y="87"/>
                    <a:pt x="0" y="65"/>
                  </a:cubicBezTo>
                  <a:close/>
                </a:path>
              </a:pathLst>
            </a:custGeom>
            <a:solidFill>
              <a:srgbClr val="E8A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276E30A5-8797-32C1-8134-3659C2434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1695"/>
              <a:ext cx="592" cy="228"/>
            </a:xfrm>
            <a:custGeom>
              <a:avLst/>
              <a:gdLst>
                <a:gd name="T0" fmla="*/ 0 w 369"/>
                <a:gd name="T1" fmla="*/ 15 h 142"/>
                <a:gd name="T2" fmla="*/ 9 w 369"/>
                <a:gd name="T3" fmla="*/ 14 h 142"/>
                <a:gd name="T4" fmla="*/ 35 w 369"/>
                <a:gd name="T5" fmla="*/ 40 h 142"/>
                <a:gd name="T6" fmla="*/ 66 w 369"/>
                <a:gd name="T7" fmla="*/ 75 h 142"/>
                <a:gd name="T8" fmla="*/ 86 w 369"/>
                <a:gd name="T9" fmla="*/ 96 h 142"/>
                <a:gd name="T10" fmla="*/ 99 w 369"/>
                <a:gd name="T11" fmla="*/ 112 h 142"/>
                <a:gd name="T12" fmla="*/ 110 w 369"/>
                <a:gd name="T13" fmla="*/ 120 h 142"/>
                <a:gd name="T14" fmla="*/ 161 w 369"/>
                <a:gd name="T15" fmla="*/ 108 h 142"/>
                <a:gd name="T16" fmla="*/ 191 w 369"/>
                <a:gd name="T17" fmla="*/ 94 h 142"/>
                <a:gd name="T18" fmla="*/ 345 w 369"/>
                <a:gd name="T19" fmla="*/ 14 h 142"/>
                <a:gd name="T20" fmla="*/ 364 w 369"/>
                <a:gd name="T21" fmla="*/ 0 h 142"/>
                <a:gd name="T22" fmla="*/ 369 w 369"/>
                <a:gd name="T23" fmla="*/ 2 h 142"/>
                <a:gd name="T24" fmla="*/ 203 w 369"/>
                <a:gd name="T25" fmla="*/ 106 h 142"/>
                <a:gd name="T26" fmla="*/ 193 w 369"/>
                <a:gd name="T27" fmla="*/ 110 h 142"/>
                <a:gd name="T28" fmla="*/ 165 w 369"/>
                <a:gd name="T29" fmla="*/ 123 h 142"/>
                <a:gd name="T30" fmla="*/ 86 w 369"/>
                <a:gd name="T31" fmla="*/ 116 h 142"/>
                <a:gd name="T32" fmla="*/ 76 w 369"/>
                <a:gd name="T33" fmla="*/ 106 h 142"/>
                <a:gd name="T34" fmla="*/ 60 w 369"/>
                <a:gd name="T35" fmla="*/ 94 h 142"/>
                <a:gd name="T36" fmla="*/ 58 w 369"/>
                <a:gd name="T37" fmla="*/ 84 h 142"/>
                <a:gd name="T38" fmla="*/ 0 w 369"/>
                <a:gd name="T39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9" h="142">
                  <a:moveTo>
                    <a:pt x="0" y="15"/>
                  </a:moveTo>
                  <a:cubicBezTo>
                    <a:pt x="3" y="14"/>
                    <a:pt x="6" y="14"/>
                    <a:pt x="9" y="14"/>
                  </a:cubicBezTo>
                  <a:cubicBezTo>
                    <a:pt x="22" y="18"/>
                    <a:pt x="27" y="31"/>
                    <a:pt x="35" y="40"/>
                  </a:cubicBezTo>
                  <a:cubicBezTo>
                    <a:pt x="45" y="52"/>
                    <a:pt x="55" y="64"/>
                    <a:pt x="66" y="75"/>
                  </a:cubicBezTo>
                  <a:cubicBezTo>
                    <a:pt x="73" y="82"/>
                    <a:pt x="80" y="89"/>
                    <a:pt x="86" y="96"/>
                  </a:cubicBezTo>
                  <a:cubicBezTo>
                    <a:pt x="91" y="101"/>
                    <a:pt x="94" y="107"/>
                    <a:pt x="99" y="112"/>
                  </a:cubicBezTo>
                  <a:cubicBezTo>
                    <a:pt x="102" y="115"/>
                    <a:pt x="105" y="118"/>
                    <a:pt x="110" y="120"/>
                  </a:cubicBezTo>
                  <a:cubicBezTo>
                    <a:pt x="130" y="129"/>
                    <a:pt x="147" y="126"/>
                    <a:pt x="161" y="108"/>
                  </a:cubicBezTo>
                  <a:cubicBezTo>
                    <a:pt x="169" y="98"/>
                    <a:pt x="179" y="95"/>
                    <a:pt x="191" y="94"/>
                  </a:cubicBezTo>
                  <a:cubicBezTo>
                    <a:pt x="253" y="90"/>
                    <a:pt x="305" y="62"/>
                    <a:pt x="345" y="14"/>
                  </a:cubicBezTo>
                  <a:cubicBezTo>
                    <a:pt x="350" y="8"/>
                    <a:pt x="355" y="1"/>
                    <a:pt x="364" y="0"/>
                  </a:cubicBezTo>
                  <a:cubicBezTo>
                    <a:pt x="366" y="0"/>
                    <a:pt x="367" y="1"/>
                    <a:pt x="369" y="2"/>
                  </a:cubicBezTo>
                  <a:cubicBezTo>
                    <a:pt x="330" y="62"/>
                    <a:pt x="273" y="95"/>
                    <a:pt x="203" y="106"/>
                  </a:cubicBezTo>
                  <a:cubicBezTo>
                    <a:pt x="200" y="106"/>
                    <a:pt x="195" y="105"/>
                    <a:pt x="193" y="110"/>
                  </a:cubicBezTo>
                  <a:cubicBezTo>
                    <a:pt x="180" y="107"/>
                    <a:pt x="174" y="115"/>
                    <a:pt x="165" y="123"/>
                  </a:cubicBezTo>
                  <a:cubicBezTo>
                    <a:pt x="144" y="142"/>
                    <a:pt x="103" y="138"/>
                    <a:pt x="86" y="116"/>
                  </a:cubicBezTo>
                  <a:cubicBezTo>
                    <a:pt x="83" y="112"/>
                    <a:pt x="81" y="108"/>
                    <a:pt x="76" y="106"/>
                  </a:cubicBezTo>
                  <a:cubicBezTo>
                    <a:pt x="75" y="97"/>
                    <a:pt x="65" y="99"/>
                    <a:pt x="60" y="94"/>
                  </a:cubicBezTo>
                  <a:cubicBezTo>
                    <a:pt x="68" y="89"/>
                    <a:pt x="60" y="87"/>
                    <a:pt x="58" y="84"/>
                  </a:cubicBezTo>
                  <a:cubicBezTo>
                    <a:pt x="38" y="62"/>
                    <a:pt x="15" y="42"/>
                    <a:pt x="0" y="15"/>
                  </a:cubicBezTo>
                  <a:close/>
                </a:path>
              </a:pathLst>
            </a:custGeom>
            <a:solidFill>
              <a:srgbClr val="D1A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7FF6F7A-1B72-2526-0F53-AC0F64121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2696"/>
              <a:ext cx="282" cy="162"/>
            </a:xfrm>
            <a:custGeom>
              <a:avLst/>
              <a:gdLst>
                <a:gd name="T0" fmla="*/ 0 w 176"/>
                <a:gd name="T1" fmla="*/ 5 h 101"/>
                <a:gd name="T2" fmla="*/ 15 w 176"/>
                <a:gd name="T3" fmla="*/ 1 h 101"/>
                <a:gd name="T4" fmla="*/ 24 w 176"/>
                <a:gd name="T5" fmla="*/ 25 h 101"/>
                <a:gd name="T6" fmla="*/ 66 w 176"/>
                <a:gd name="T7" fmla="*/ 77 h 101"/>
                <a:gd name="T8" fmla="*/ 113 w 176"/>
                <a:gd name="T9" fmla="*/ 66 h 101"/>
                <a:gd name="T10" fmla="*/ 128 w 176"/>
                <a:gd name="T11" fmla="*/ 50 h 101"/>
                <a:gd name="T12" fmla="*/ 176 w 176"/>
                <a:gd name="T13" fmla="*/ 58 h 101"/>
                <a:gd name="T14" fmla="*/ 93 w 176"/>
                <a:gd name="T15" fmla="*/ 96 h 101"/>
                <a:gd name="T16" fmla="*/ 11 w 176"/>
                <a:gd name="T17" fmla="*/ 26 h 101"/>
                <a:gd name="T18" fmla="*/ 0 w 176"/>
                <a:gd name="T19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01">
                  <a:moveTo>
                    <a:pt x="0" y="5"/>
                  </a:moveTo>
                  <a:cubicBezTo>
                    <a:pt x="4" y="0"/>
                    <a:pt x="10" y="3"/>
                    <a:pt x="15" y="1"/>
                  </a:cubicBezTo>
                  <a:cubicBezTo>
                    <a:pt x="23" y="8"/>
                    <a:pt x="23" y="17"/>
                    <a:pt x="24" y="25"/>
                  </a:cubicBezTo>
                  <a:cubicBezTo>
                    <a:pt x="29" y="50"/>
                    <a:pt x="44" y="67"/>
                    <a:pt x="66" y="77"/>
                  </a:cubicBezTo>
                  <a:cubicBezTo>
                    <a:pt x="82" y="85"/>
                    <a:pt x="101" y="80"/>
                    <a:pt x="113" y="66"/>
                  </a:cubicBezTo>
                  <a:cubicBezTo>
                    <a:pt x="118" y="60"/>
                    <a:pt x="120" y="53"/>
                    <a:pt x="128" y="50"/>
                  </a:cubicBezTo>
                  <a:cubicBezTo>
                    <a:pt x="145" y="48"/>
                    <a:pt x="160" y="53"/>
                    <a:pt x="176" y="58"/>
                  </a:cubicBezTo>
                  <a:cubicBezTo>
                    <a:pt x="159" y="87"/>
                    <a:pt x="127" y="101"/>
                    <a:pt x="93" y="96"/>
                  </a:cubicBezTo>
                  <a:cubicBezTo>
                    <a:pt x="45" y="88"/>
                    <a:pt x="20" y="67"/>
                    <a:pt x="11" y="26"/>
                  </a:cubicBezTo>
                  <a:cubicBezTo>
                    <a:pt x="10" y="18"/>
                    <a:pt x="13" y="7"/>
                    <a:pt x="0" y="5"/>
                  </a:cubicBezTo>
                  <a:close/>
                </a:path>
              </a:pathLst>
            </a:custGeom>
            <a:solidFill>
              <a:srgbClr val="5A5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D0920A82-2412-AC86-423A-BAB3A2F5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2416"/>
              <a:ext cx="342" cy="184"/>
            </a:xfrm>
            <a:custGeom>
              <a:avLst/>
              <a:gdLst>
                <a:gd name="T0" fmla="*/ 7 w 213"/>
                <a:gd name="T1" fmla="*/ 58 h 115"/>
                <a:gd name="T2" fmla="*/ 0 w 213"/>
                <a:gd name="T3" fmla="*/ 49 h 115"/>
                <a:gd name="T4" fmla="*/ 4 w 213"/>
                <a:gd name="T5" fmla="*/ 17 h 115"/>
                <a:gd name="T6" fmla="*/ 12 w 213"/>
                <a:gd name="T7" fmla="*/ 7 h 115"/>
                <a:gd name="T8" fmla="*/ 52 w 213"/>
                <a:gd name="T9" fmla="*/ 13 h 115"/>
                <a:gd name="T10" fmla="*/ 113 w 213"/>
                <a:gd name="T11" fmla="*/ 29 h 115"/>
                <a:gd name="T12" fmla="*/ 132 w 213"/>
                <a:gd name="T13" fmla="*/ 40 h 115"/>
                <a:gd name="T14" fmla="*/ 122 w 213"/>
                <a:gd name="T15" fmla="*/ 47 h 115"/>
                <a:gd name="T16" fmla="*/ 39 w 213"/>
                <a:gd name="T17" fmla="*/ 28 h 115"/>
                <a:gd name="T18" fmla="*/ 18 w 213"/>
                <a:gd name="T19" fmla="*/ 30 h 115"/>
                <a:gd name="T20" fmla="*/ 33 w 213"/>
                <a:gd name="T21" fmla="*/ 51 h 115"/>
                <a:gd name="T22" fmla="*/ 187 w 213"/>
                <a:gd name="T23" fmla="*/ 93 h 115"/>
                <a:gd name="T24" fmla="*/ 213 w 213"/>
                <a:gd name="T25" fmla="*/ 104 h 115"/>
                <a:gd name="T26" fmla="*/ 211 w 213"/>
                <a:gd name="T27" fmla="*/ 110 h 115"/>
                <a:gd name="T28" fmla="*/ 186 w 213"/>
                <a:gd name="T29" fmla="*/ 113 h 115"/>
                <a:gd name="T30" fmla="*/ 25 w 213"/>
                <a:gd name="T31" fmla="*/ 69 h 115"/>
                <a:gd name="T32" fmla="*/ 7 w 213"/>
                <a:gd name="T33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115">
                  <a:moveTo>
                    <a:pt x="7" y="58"/>
                  </a:moveTo>
                  <a:cubicBezTo>
                    <a:pt x="7" y="53"/>
                    <a:pt x="5" y="50"/>
                    <a:pt x="0" y="49"/>
                  </a:cubicBezTo>
                  <a:cubicBezTo>
                    <a:pt x="1" y="38"/>
                    <a:pt x="3" y="27"/>
                    <a:pt x="4" y="17"/>
                  </a:cubicBezTo>
                  <a:cubicBezTo>
                    <a:pt x="5" y="12"/>
                    <a:pt x="8" y="9"/>
                    <a:pt x="12" y="7"/>
                  </a:cubicBezTo>
                  <a:cubicBezTo>
                    <a:pt x="26" y="0"/>
                    <a:pt x="38" y="11"/>
                    <a:pt x="52" y="13"/>
                  </a:cubicBezTo>
                  <a:cubicBezTo>
                    <a:pt x="72" y="18"/>
                    <a:pt x="93" y="24"/>
                    <a:pt x="113" y="29"/>
                  </a:cubicBezTo>
                  <a:cubicBezTo>
                    <a:pt x="120" y="31"/>
                    <a:pt x="128" y="31"/>
                    <a:pt x="132" y="40"/>
                  </a:cubicBezTo>
                  <a:cubicBezTo>
                    <a:pt x="130" y="44"/>
                    <a:pt x="126" y="46"/>
                    <a:pt x="122" y="47"/>
                  </a:cubicBezTo>
                  <a:cubicBezTo>
                    <a:pt x="93" y="47"/>
                    <a:pt x="67" y="33"/>
                    <a:pt x="39" y="28"/>
                  </a:cubicBezTo>
                  <a:cubicBezTo>
                    <a:pt x="32" y="27"/>
                    <a:pt x="22" y="19"/>
                    <a:pt x="18" y="30"/>
                  </a:cubicBezTo>
                  <a:cubicBezTo>
                    <a:pt x="13" y="42"/>
                    <a:pt x="23" y="48"/>
                    <a:pt x="33" y="51"/>
                  </a:cubicBezTo>
                  <a:cubicBezTo>
                    <a:pt x="83" y="69"/>
                    <a:pt x="134" y="83"/>
                    <a:pt x="187" y="93"/>
                  </a:cubicBezTo>
                  <a:cubicBezTo>
                    <a:pt x="196" y="95"/>
                    <a:pt x="207" y="93"/>
                    <a:pt x="213" y="104"/>
                  </a:cubicBezTo>
                  <a:cubicBezTo>
                    <a:pt x="213" y="107"/>
                    <a:pt x="212" y="109"/>
                    <a:pt x="211" y="110"/>
                  </a:cubicBezTo>
                  <a:cubicBezTo>
                    <a:pt x="203" y="115"/>
                    <a:pt x="194" y="115"/>
                    <a:pt x="186" y="113"/>
                  </a:cubicBezTo>
                  <a:cubicBezTo>
                    <a:pt x="132" y="99"/>
                    <a:pt x="78" y="88"/>
                    <a:pt x="25" y="69"/>
                  </a:cubicBezTo>
                  <a:cubicBezTo>
                    <a:pt x="18" y="67"/>
                    <a:pt x="11" y="65"/>
                    <a:pt x="7" y="58"/>
                  </a:cubicBezTo>
                  <a:close/>
                </a:path>
              </a:pathLst>
            </a:custGeom>
            <a:solidFill>
              <a:srgbClr val="865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D618B8A-55CA-67ED-3CE7-581C1C2BA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187"/>
              <a:ext cx="122" cy="364"/>
            </a:xfrm>
            <a:custGeom>
              <a:avLst/>
              <a:gdLst>
                <a:gd name="T0" fmla="*/ 52 w 76"/>
                <a:gd name="T1" fmla="*/ 167 h 227"/>
                <a:gd name="T2" fmla="*/ 69 w 76"/>
                <a:gd name="T3" fmla="*/ 159 h 227"/>
                <a:gd name="T4" fmla="*/ 64 w 76"/>
                <a:gd name="T5" fmla="*/ 174 h 227"/>
                <a:gd name="T6" fmla="*/ 53 w 76"/>
                <a:gd name="T7" fmla="*/ 191 h 227"/>
                <a:gd name="T8" fmla="*/ 53 w 76"/>
                <a:gd name="T9" fmla="*/ 191 h 227"/>
                <a:gd name="T10" fmla="*/ 33 w 76"/>
                <a:gd name="T11" fmla="*/ 227 h 227"/>
                <a:gd name="T12" fmla="*/ 6 w 76"/>
                <a:gd name="T13" fmla="*/ 131 h 227"/>
                <a:gd name="T14" fmla="*/ 72 w 76"/>
                <a:gd name="T15" fmla="*/ 0 h 227"/>
                <a:gd name="T16" fmla="*/ 75 w 76"/>
                <a:gd name="T17" fmla="*/ 4 h 227"/>
                <a:gd name="T18" fmla="*/ 75 w 76"/>
                <a:gd name="T19" fmla="*/ 10 h 227"/>
                <a:gd name="T20" fmla="*/ 37 w 76"/>
                <a:gd name="T21" fmla="*/ 73 h 227"/>
                <a:gd name="T22" fmla="*/ 19 w 76"/>
                <a:gd name="T23" fmla="*/ 176 h 227"/>
                <a:gd name="T24" fmla="*/ 27 w 76"/>
                <a:gd name="T25" fmla="*/ 198 h 227"/>
                <a:gd name="T26" fmla="*/ 52 w 76"/>
                <a:gd name="T27" fmla="*/ 16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227">
                  <a:moveTo>
                    <a:pt x="52" y="167"/>
                  </a:moveTo>
                  <a:cubicBezTo>
                    <a:pt x="60" y="168"/>
                    <a:pt x="63" y="161"/>
                    <a:pt x="69" y="159"/>
                  </a:cubicBezTo>
                  <a:cubicBezTo>
                    <a:pt x="73" y="166"/>
                    <a:pt x="69" y="170"/>
                    <a:pt x="64" y="174"/>
                  </a:cubicBezTo>
                  <a:cubicBezTo>
                    <a:pt x="58" y="178"/>
                    <a:pt x="56" y="185"/>
                    <a:pt x="53" y="191"/>
                  </a:cubicBezTo>
                  <a:cubicBezTo>
                    <a:pt x="53" y="191"/>
                    <a:pt x="53" y="191"/>
                    <a:pt x="53" y="191"/>
                  </a:cubicBezTo>
                  <a:cubicBezTo>
                    <a:pt x="43" y="202"/>
                    <a:pt x="48" y="220"/>
                    <a:pt x="33" y="227"/>
                  </a:cubicBezTo>
                  <a:cubicBezTo>
                    <a:pt x="3" y="201"/>
                    <a:pt x="0" y="166"/>
                    <a:pt x="6" y="131"/>
                  </a:cubicBezTo>
                  <a:cubicBezTo>
                    <a:pt x="15" y="81"/>
                    <a:pt x="38" y="37"/>
                    <a:pt x="72" y="0"/>
                  </a:cubicBezTo>
                  <a:cubicBezTo>
                    <a:pt x="74" y="1"/>
                    <a:pt x="75" y="2"/>
                    <a:pt x="75" y="4"/>
                  </a:cubicBezTo>
                  <a:cubicBezTo>
                    <a:pt x="76" y="6"/>
                    <a:pt x="76" y="8"/>
                    <a:pt x="75" y="10"/>
                  </a:cubicBezTo>
                  <a:cubicBezTo>
                    <a:pt x="63" y="32"/>
                    <a:pt x="48" y="51"/>
                    <a:pt x="37" y="73"/>
                  </a:cubicBezTo>
                  <a:cubicBezTo>
                    <a:pt x="21" y="106"/>
                    <a:pt x="14" y="140"/>
                    <a:pt x="19" y="176"/>
                  </a:cubicBezTo>
                  <a:cubicBezTo>
                    <a:pt x="20" y="184"/>
                    <a:pt x="20" y="192"/>
                    <a:pt x="27" y="198"/>
                  </a:cubicBezTo>
                  <a:cubicBezTo>
                    <a:pt x="40" y="191"/>
                    <a:pt x="37" y="172"/>
                    <a:pt x="52" y="167"/>
                  </a:cubicBezTo>
                  <a:close/>
                </a:path>
              </a:pathLst>
            </a:custGeom>
            <a:solidFill>
              <a:srgbClr val="275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135C1F21-AAE6-EC5F-0025-0D80F8E09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" y="1197"/>
              <a:ext cx="133" cy="502"/>
            </a:xfrm>
            <a:custGeom>
              <a:avLst/>
              <a:gdLst>
                <a:gd name="T0" fmla="*/ 15 w 83"/>
                <a:gd name="T1" fmla="*/ 313 h 313"/>
                <a:gd name="T2" fmla="*/ 10 w 83"/>
                <a:gd name="T3" fmla="*/ 313 h 313"/>
                <a:gd name="T4" fmla="*/ 15 w 83"/>
                <a:gd name="T5" fmla="*/ 291 h 313"/>
                <a:gd name="T6" fmla="*/ 56 w 83"/>
                <a:gd name="T7" fmla="*/ 148 h 313"/>
                <a:gd name="T8" fmla="*/ 14 w 83"/>
                <a:gd name="T9" fmla="*/ 26 h 313"/>
                <a:gd name="T10" fmla="*/ 0 w 83"/>
                <a:gd name="T11" fmla="*/ 5 h 313"/>
                <a:gd name="T12" fmla="*/ 4 w 83"/>
                <a:gd name="T13" fmla="*/ 0 h 313"/>
                <a:gd name="T14" fmla="*/ 26 w 83"/>
                <a:gd name="T15" fmla="*/ 21 h 313"/>
                <a:gd name="T16" fmla="*/ 45 w 83"/>
                <a:gd name="T17" fmla="*/ 260 h 313"/>
                <a:gd name="T18" fmla="*/ 15 w 83"/>
                <a:gd name="T1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313">
                  <a:moveTo>
                    <a:pt x="15" y="313"/>
                  </a:moveTo>
                  <a:cubicBezTo>
                    <a:pt x="13" y="313"/>
                    <a:pt x="11" y="313"/>
                    <a:pt x="10" y="313"/>
                  </a:cubicBezTo>
                  <a:cubicBezTo>
                    <a:pt x="7" y="304"/>
                    <a:pt x="12" y="297"/>
                    <a:pt x="15" y="291"/>
                  </a:cubicBezTo>
                  <a:cubicBezTo>
                    <a:pt x="41" y="246"/>
                    <a:pt x="55" y="199"/>
                    <a:pt x="56" y="148"/>
                  </a:cubicBezTo>
                  <a:cubicBezTo>
                    <a:pt x="56" y="103"/>
                    <a:pt x="45" y="61"/>
                    <a:pt x="14" y="26"/>
                  </a:cubicBezTo>
                  <a:cubicBezTo>
                    <a:pt x="8" y="20"/>
                    <a:pt x="1" y="14"/>
                    <a:pt x="0" y="5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17" y="1"/>
                    <a:pt x="20" y="13"/>
                    <a:pt x="26" y="21"/>
                  </a:cubicBezTo>
                  <a:cubicBezTo>
                    <a:pt x="83" y="97"/>
                    <a:pt x="76" y="177"/>
                    <a:pt x="45" y="260"/>
                  </a:cubicBezTo>
                  <a:cubicBezTo>
                    <a:pt x="38" y="279"/>
                    <a:pt x="28" y="297"/>
                    <a:pt x="15" y="313"/>
                  </a:cubicBezTo>
                  <a:close/>
                </a:path>
              </a:pathLst>
            </a:custGeom>
            <a:solidFill>
              <a:srgbClr val="C9A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413C194A-F65F-83FA-012C-ABC785521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1027"/>
              <a:ext cx="255" cy="91"/>
            </a:xfrm>
            <a:custGeom>
              <a:avLst/>
              <a:gdLst>
                <a:gd name="T0" fmla="*/ 159 w 159"/>
                <a:gd name="T1" fmla="*/ 15 h 57"/>
                <a:gd name="T2" fmla="*/ 92 w 159"/>
                <a:gd name="T3" fmla="*/ 55 h 57"/>
                <a:gd name="T4" fmla="*/ 84 w 159"/>
                <a:gd name="T5" fmla="*/ 55 h 57"/>
                <a:gd name="T6" fmla="*/ 83 w 159"/>
                <a:gd name="T7" fmla="*/ 49 h 57"/>
                <a:gd name="T8" fmla="*/ 122 w 159"/>
                <a:gd name="T9" fmla="*/ 20 h 57"/>
                <a:gd name="T10" fmla="*/ 18 w 159"/>
                <a:gd name="T11" fmla="*/ 37 h 57"/>
                <a:gd name="T12" fmla="*/ 10 w 159"/>
                <a:gd name="T13" fmla="*/ 37 h 57"/>
                <a:gd name="T14" fmla="*/ 0 w 159"/>
                <a:gd name="T15" fmla="*/ 27 h 57"/>
                <a:gd name="T16" fmla="*/ 159 w 159"/>
                <a:gd name="T17" fmla="*/ 1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57">
                  <a:moveTo>
                    <a:pt x="159" y="15"/>
                  </a:moveTo>
                  <a:cubicBezTo>
                    <a:pt x="139" y="32"/>
                    <a:pt x="111" y="36"/>
                    <a:pt x="92" y="55"/>
                  </a:cubicBezTo>
                  <a:cubicBezTo>
                    <a:pt x="89" y="57"/>
                    <a:pt x="86" y="57"/>
                    <a:pt x="84" y="55"/>
                  </a:cubicBezTo>
                  <a:cubicBezTo>
                    <a:pt x="83" y="53"/>
                    <a:pt x="82" y="51"/>
                    <a:pt x="83" y="49"/>
                  </a:cubicBezTo>
                  <a:cubicBezTo>
                    <a:pt x="90" y="34"/>
                    <a:pt x="108" y="34"/>
                    <a:pt x="122" y="20"/>
                  </a:cubicBezTo>
                  <a:cubicBezTo>
                    <a:pt x="84" y="21"/>
                    <a:pt x="50" y="20"/>
                    <a:pt x="18" y="37"/>
                  </a:cubicBezTo>
                  <a:cubicBezTo>
                    <a:pt x="15" y="38"/>
                    <a:pt x="13" y="38"/>
                    <a:pt x="10" y="37"/>
                  </a:cubicBezTo>
                  <a:cubicBezTo>
                    <a:pt x="5" y="35"/>
                    <a:pt x="1" y="32"/>
                    <a:pt x="0" y="27"/>
                  </a:cubicBezTo>
                  <a:cubicBezTo>
                    <a:pt x="52" y="5"/>
                    <a:pt x="105" y="0"/>
                    <a:pt x="159" y="15"/>
                  </a:cubicBezTo>
                  <a:close/>
                </a:path>
              </a:pathLst>
            </a:custGeom>
            <a:solidFill>
              <a:srgbClr val="9C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97B962E1-1101-BE31-DCFD-DD6D3F612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2140"/>
              <a:ext cx="173" cy="303"/>
            </a:xfrm>
            <a:custGeom>
              <a:avLst/>
              <a:gdLst>
                <a:gd name="T0" fmla="*/ 7 w 108"/>
                <a:gd name="T1" fmla="*/ 181 h 189"/>
                <a:gd name="T2" fmla="*/ 0 w 108"/>
                <a:gd name="T3" fmla="*/ 189 h 189"/>
                <a:gd name="T4" fmla="*/ 106 w 108"/>
                <a:gd name="T5" fmla="*/ 0 h 189"/>
                <a:gd name="T6" fmla="*/ 108 w 108"/>
                <a:gd name="T7" fmla="*/ 2 h 189"/>
                <a:gd name="T8" fmla="*/ 94 w 108"/>
                <a:gd name="T9" fmla="*/ 23 h 189"/>
                <a:gd name="T10" fmla="*/ 15 w 108"/>
                <a:gd name="T11" fmla="*/ 163 h 189"/>
                <a:gd name="T12" fmla="*/ 7 w 108"/>
                <a:gd name="T13" fmla="*/ 18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89">
                  <a:moveTo>
                    <a:pt x="7" y="181"/>
                  </a:moveTo>
                  <a:cubicBezTo>
                    <a:pt x="5" y="183"/>
                    <a:pt x="3" y="186"/>
                    <a:pt x="0" y="189"/>
                  </a:cubicBezTo>
                  <a:cubicBezTo>
                    <a:pt x="10" y="112"/>
                    <a:pt x="41" y="46"/>
                    <a:pt x="106" y="0"/>
                  </a:cubicBezTo>
                  <a:cubicBezTo>
                    <a:pt x="106" y="1"/>
                    <a:pt x="107" y="2"/>
                    <a:pt x="108" y="2"/>
                  </a:cubicBezTo>
                  <a:cubicBezTo>
                    <a:pt x="107" y="12"/>
                    <a:pt x="100" y="17"/>
                    <a:pt x="94" y="23"/>
                  </a:cubicBezTo>
                  <a:cubicBezTo>
                    <a:pt x="51" y="61"/>
                    <a:pt x="29" y="109"/>
                    <a:pt x="15" y="163"/>
                  </a:cubicBezTo>
                  <a:cubicBezTo>
                    <a:pt x="13" y="170"/>
                    <a:pt x="12" y="176"/>
                    <a:pt x="7" y="181"/>
                  </a:cubicBezTo>
                  <a:close/>
                </a:path>
              </a:pathLst>
            </a:custGeom>
            <a:solidFill>
              <a:srgbClr val="427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2CB4E1EE-6B66-BD77-F548-50C66C90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1057"/>
              <a:ext cx="109" cy="153"/>
            </a:xfrm>
            <a:custGeom>
              <a:avLst/>
              <a:gdLst>
                <a:gd name="T0" fmla="*/ 2 w 68"/>
                <a:gd name="T1" fmla="*/ 68 h 95"/>
                <a:gd name="T2" fmla="*/ 14 w 68"/>
                <a:gd name="T3" fmla="*/ 73 h 95"/>
                <a:gd name="T4" fmla="*/ 53 w 68"/>
                <a:gd name="T5" fmla="*/ 65 h 95"/>
                <a:gd name="T6" fmla="*/ 46 w 68"/>
                <a:gd name="T7" fmla="*/ 31 h 95"/>
                <a:gd name="T8" fmla="*/ 18 w 68"/>
                <a:gd name="T9" fmla="*/ 0 h 95"/>
                <a:gd name="T10" fmla="*/ 66 w 68"/>
                <a:gd name="T11" fmla="*/ 45 h 95"/>
                <a:gd name="T12" fmla="*/ 30 w 68"/>
                <a:gd name="T13" fmla="*/ 92 h 95"/>
                <a:gd name="T14" fmla="*/ 0 w 68"/>
                <a:gd name="T15" fmla="*/ 73 h 95"/>
                <a:gd name="T16" fmla="*/ 2 w 68"/>
                <a:gd name="T17" fmla="*/ 6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95">
                  <a:moveTo>
                    <a:pt x="2" y="68"/>
                  </a:moveTo>
                  <a:cubicBezTo>
                    <a:pt x="6" y="70"/>
                    <a:pt x="11" y="70"/>
                    <a:pt x="14" y="73"/>
                  </a:cubicBezTo>
                  <a:cubicBezTo>
                    <a:pt x="31" y="90"/>
                    <a:pt x="43" y="78"/>
                    <a:pt x="53" y="65"/>
                  </a:cubicBezTo>
                  <a:cubicBezTo>
                    <a:pt x="63" y="53"/>
                    <a:pt x="58" y="40"/>
                    <a:pt x="46" y="31"/>
                  </a:cubicBezTo>
                  <a:cubicBezTo>
                    <a:pt x="35" y="22"/>
                    <a:pt x="28" y="9"/>
                    <a:pt x="18" y="0"/>
                  </a:cubicBezTo>
                  <a:cubicBezTo>
                    <a:pt x="38" y="5"/>
                    <a:pt x="64" y="29"/>
                    <a:pt x="66" y="45"/>
                  </a:cubicBezTo>
                  <a:cubicBezTo>
                    <a:pt x="68" y="71"/>
                    <a:pt x="49" y="82"/>
                    <a:pt x="30" y="92"/>
                  </a:cubicBezTo>
                  <a:cubicBezTo>
                    <a:pt x="15" y="95"/>
                    <a:pt x="8" y="83"/>
                    <a:pt x="0" y="73"/>
                  </a:cubicBezTo>
                  <a:cubicBezTo>
                    <a:pt x="0" y="71"/>
                    <a:pt x="0" y="70"/>
                    <a:pt x="2" y="68"/>
                  </a:cubicBezTo>
                  <a:close/>
                </a:path>
              </a:pathLst>
            </a:custGeom>
            <a:solidFill>
              <a:srgbClr val="303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5EABB8C6-5C2C-33AE-C5A9-FCDBFF6AA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2035"/>
              <a:ext cx="288" cy="116"/>
            </a:xfrm>
            <a:custGeom>
              <a:avLst/>
              <a:gdLst>
                <a:gd name="T0" fmla="*/ 117 w 180"/>
                <a:gd name="T1" fmla="*/ 10 h 72"/>
                <a:gd name="T2" fmla="*/ 165 w 180"/>
                <a:gd name="T3" fmla="*/ 5 h 72"/>
                <a:gd name="T4" fmla="*/ 180 w 180"/>
                <a:gd name="T5" fmla="*/ 11 h 72"/>
                <a:gd name="T6" fmla="*/ 96 w 180"/>
                <a:gd name="T7" fmla="*/ 28 h 72"/>
                <a:gd name="T8" fmla="*/ 24 w 180"/>
                <a:gd name="T9" fmla="*/ 61 h 72"/>
                <a:gd name="T10" fmla="*/ 1 w 180"/>
                <a:gd name="T11" fmla="*/ 66 h 72"/>
                <a:gd name="T12" fmla="*/ 0 w 180"/>
                <a:gd name="T13" fmla="*/ 65 h 72"/>
                <a:gd name="T14" fmla="*/ 106 w 180"/>
                <a:gd name="T15" fmla="*/ 14 h 72"/>
                <a:gd name="T16" fmla="*/ 117 w 180"/>
                <a:gd name="T17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72">
                  <a:moveTo>
                    <a:pt x="117" y="10"/>
                  </a:moveTo>
                  <a:cubicBezTo>
                    <a:pt x="133" y="9"/>
                    <a:pt x="149" y="7"/>
                    <a:pt x="165" y="5"/>
                  </a:cubicBezTo>
                  <a:cubicBezTo>
                    <a:pt x="170" y="5"/>
                    <a:pt x="178" y="0"/>
                    <a:pt x="180" y="11"/>
                  </a:cubicBezTo>
                  <a:cubicBezTo>
                    <a:pt x="152" y="19"/>
                    <a:pt x="124" y="20"/>
                    <a:pt x="96" y="28"/>
                  </a:cubicBezTo>
                  <a:cubicBezTo>
                    <a:pt x="71" y="36"/>
                    <a:pt x="46" y="46"/>
                    <a:pt x="24" y="61"/>
                  </a:cubicBezTo>
                  <a:cubicBezTo>
                    <a:pt x="17" y="65"/>
                    <a:pt x="10" y="72"/>
                    <a:pt x="1" y="6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0" y="38"/>
                    <a:pt x="67" y="24"/>
                    <a:pt x="106" y="14"/>
                  </a:cubicBezTo>
                  <a:cubicBezTo>
                    <a:pt x="109" y="13"/>
                    <a:pt x="113" y="11"/>
                    <a:pt x="117" y="10"/>
                  </a:cubicBezTo>
                  <a:close/>
                </a:path>
              </a:pathLst>
            </a:custGeom>
            <a:solidFill>
              <a:srgbClr val="427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86342F97-D62B-75B8-CB62-5F4812263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1070"/>
              <a:ext cx="179" cy="125"/>
            </a:xfrm>
            <a:custGeom>
              <a:avLst/>
              <a:gdLst>
                <a:gd name="T0" fmla="*/ 104 w 112"/>
                <a:gd name="T1" fmla="*/ 0 h 78"/>
                <a:gd name="T2" fmla="*/ 112 w 112"/>
                <a:gd name="T3" fmla="*/ 8 h 78"/>
                <a:gd name="T4" fmla="*/ 101 w 112"/>
                <a:gd name="T5" fmla="*/ 16 h 78"/>
                <a:gd name="T6" fmla="*/ 16 w 112"/>
                <a:gd name="T7" fmla="*/ 70 h 78"/>
                <a:gd name="T8" fmla="*/ 1 w 112"/>
                <a:gd name="T9" fmla="*/ 78 h 78"/>
                <a:gd name="T10" fmla="*/ 0 w 112"/>
                <a:gd name="T11" fmla="*/ 73 h 78"/>
                <a:gd name="T12" fmla="*/ 104 w 112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104" y="0"/>
                  </a:moveTo>
                  <a:cubicBezTo>
                    <a:pt x="108" y="1"/>
                    <a:pt x="111" y="4"/>
                    <a:pt x="112" y="8"/>
                  </a:cubicBezTo>
                  <a:cubicBezTo>
                    <a:pt x="110" y="13"/>
                    <a:pt x="106" y="15"/>
                    <a:pt x="101" y="16"/>
                  </a:cubicBezTo>
                  <a:cubicBezTo>
                    <a:pt x="66" y="23"/>
                    <a:pt x="40" y="46"/>
                    <a:pt x="16" y="70"/>
                  </a:cubicBezTo>
                  <a:cubicBezTo>
                    <a:pt x="11" y="74"/>
                    <a:pt x="7" y="78"/>
                    <a:pt x="1" y="78"/>
                  </a:cubicBezTo>
                  <a:cubicBezTo>
                    <a:pt x="0" y="76"/>
                    <a:pt x="0" y="74"/>
                    <a:pt x="0" y="73"/>
                  </a:cubicBezTo>
                  <a:cubicBezTo>
                    <a:pt x="28" y="39"/>
                    <a:pt x="62" y="14"/>
                    <a:pt x="104" y="0"/>
                  </a:cubicBezTo>
                  <a:close/>
                </a:path>
              </a:pathLst>
            </a:custGeom>
            <a:solidFill>
              <a:srgbClr val="6C5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BCE22A35-5D34-3909-0E79-D1228E453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2738"/>
              <a:ext cx="168" cy="56"/>
            </a:xfrm>
            <a:custGeom>
              <a:avLst/>
              <a:gdLst>
                <a:gd name="T0" fmla="*/ 65 w 105"/>
                <a:gd name="T1" fmla="*/ 34 h 35"/>
                <a:gd name="T2" fmla="*/ 75 w 105"/>
                <a:gd name="T3" fmla="*/ 17 h 35"/>
                <a:gd name="T4" fmla="*/ 0 w 105"/>
                <a:gd name="T5" fmla="*/ 32 h 35"/>
                <a:gd name="T6" fmla="*/ 105 w 105"/>
                <a:gd name="T7" fmla="*/ 0 h 35"/>
                <a:gd name="T8" fmla="*/ 65 w 10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5">
                  <a:moveTo>
                    <a:pt x="65" y="34"/>
                  </a:moveTo>
                  <a:cubicBezTo>
                    <a:pt x="64" y="26"/>
                    <a:pt x="72" y="25"/>
                    <a:pt x="75" y="17"/>
                  </a:cubicBezTo>
                  <a:cubicBezTo>
                    <a:pt x="49" y="23"/>
                    <a:pt x="26" y="35"/>
                    <a:pt x="0" y="32"/>
                  </a:cubicBezTo>
                  <a:cubicBezTo>
                    <a:pt x="35" y="21"/>
                    <a:pt x="70" y="11"/>
                    <a:pt x="105" y="0"/>
                  </a:cubicBezTo>
                  <a:cubicBezTo>
                    <a:pt x="92" y="12"/>
                    <a:pt x="82" y="27"/>
                    <a:pt x="65" y="34"/>
                  </a:cubicBezTo>
                  <a:close/>
                </a:path>
              </a:pathLst>
            </a:custGeom>
            <a:solidFill>
              <a:srgbClr val="1D7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7587074B-DAA1-74AF-BD31-41F637BB3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" y="1169"/>
              <a:ext cx="82" cy="87"/>
            </a:xfrm>
            <a:custGeom>
              <a:avLst/>
              <a:gdLst>
                <a:gd name="T0" fmla="*/ 7 w 51"/>
                <a:gd name="T1" fmla="*/ 2 h 54"/>
                <a:gd name="T2" fmla="*/ 35 w 51"/>
                <a:gd name="T3" fmla="*/ 22 h 54"/>
                <a:gd name="T4" fmla="*/ 48 w 51"/>
                <a:gd name="T5" fmla="*/ 54 h 54"/>
                <a:gd name="T6" fmla="*/ 15 w 51"/>
                <a:gd name="T7" fmla="*/ 26 h 54"/>
                <a:gd name="T8" fmla="*/ 9 w 51"/>
                <a:gd name="T9" fmla="*/ 22 h 54"/>
                <a:gd name="T10" fmla="*/ 2 w 51"/>
                <a:gd name="T11" fmla="*/ 2 h 54"/>
                <a:gd name="T12" fmla="*/ 7 w 51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4">
                  <a:moveTo>
                    <a:pt x="7" y="2"/>
                  </a:moveTo>
                  <a:cubicBezTo>
                    <a:pt x="16" y="9"/>
                    <a:pt x="24" y="19"/>
                    <a:pt x="35" y="22"/>
                  </a:cubicBezTo>
                  <a:cubicBezTo>
                    <a:pt x="37" y="33"/>
                    <a:pt x="51" y="39"/>
                    <a:pt x="48" y="54"/>
                  </a:cubicBezTo>
                  <a:cubicBezTo>
                    <a:pt x="36" y="45"/>
                    <a:pt x="30" y="30"/>
                    <a:pt x="15" y="26"/>
                  </a:cubicBezTo>
                  <a:cubicBezTo>
                    <a:pt x="13" y="25"/>
                    <a:pt x="10" y="24"/>
                    <a:pt x="9" y="22"/>
                  </a:cubicBezTo>
                  <a:cubicBezTo>
                    <a:pt x="8" y="15"/>
                    <a:pt x="0" y="10"/>
                    <a:pt x="2" y="2"/>
                  </a:cubicBezTo>
                  <a:cubicBezTo>
                    <a:pt x="4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9F82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8B513E4-5DC4-9BA6-6C25-7AC5DA2A4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493"/>
              <a:ext cx="32" cy="71"/>
            </a:xfrm>
            <a:custGeom>
              <a:avLst/>
              <a:gdLst>
                <a:gd name="T0" fmla="*/ 0 w 20"/>
                <a:gd name="T1" fmla="*/ 36 h 44"/>
                <a:gd name="T2" fmla="*/ 20 w 20"/>
                <a:gd name="T3" fmla="*/ 0 h 44"/>
                <a:gd name="T4" fmla="*/ 8 w 20"/>
                <a:gd name="T5" fmla="*/ 44 h 44"/>
                <a:gd name="T6" fmla="*/ 0 w 20"/>
                <a:gd name="T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4">
                  <a:moveTo>
                    <a:pt x="0" y="36"/>
                  </a:moveTo>
                  <a:cubicBezTo>
                    <a:pt x="11" y="26"/>
                    <a:pt x="6" y="8"/>
                    <a:pt x="20" y="0"/>
                  </a:cubicBezTo>
                  <a:cubicBezTo>
                    <a:pt x="16" y="15"/>
                    <a:pt x="12" y="30"/>
                    <a:pt x="8" y="44"/>
                  </a:cubicBezTo>
                  <a:cubicBezTo>
                    <a:pt x="6" y="42"/>
                    <a:pt x="3" y="39"/>
                    <a:pt x="0" y="36"/>
                  </a:cubicBezTo>
                  <a:close/>
                </a:path>
              </a:pathLst>
            </a:custGeom>
            <a:solidFill>
              <a:srgbClr val="504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B1D6343E-BB99-7E2E-A466-A54BE2F7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190"/>
              <a:ext cx="35" cy="40"/>
            </a:xfrm>
            <a:custGeom>
              <a:avLst/>
              <a:gdLst>
                <a:gd name="T0" fmla="*/ 17 w 22"/>
                <a:gd name="T1" fmla="*/ 9 h 25"/>
                <a:gd name="T2" fmla="*/ 21 w 22"/>
                <a:gd name="T3" fmla="*/ 13 h 25"/>
                <a:gd name="T4" fmla="*/ 20 w 22"/>
                <a:gd name="T5" fmla="*/ 25 h 25"/>
                <a:gd name="T6" fmla="*/ 0 w 22"/>
                <a:gd name="T7" fmla="*/ 5 h 25"/>
                <a:gd name="T8" fmla="*/ 17 w 22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7" y="9"/>
                  </a:moveTo>
                  <a:cubicBezTo>
                    <a:pt x="18" y="10"/>
                    <a:pt x="20" y="12"/>
                    <a:pt x="21" y="13"/>
                  </a:cubicBezTo>
                  <a:cubicBezTo>
                    <a:pt x="16" y="17"/>
                    <a:pt x="22" y="21"/>
                    <a:pt x="20" y="25"/>
                  </a:cubicBezTo>
                  <a:cubicBezTo>
                    <a:pt x="14" y="19"/>
                    <a:pt x="7" y="12"/>
                    <a:pt x="0" y="5"/>
                  </a:cubicBezTo>
                  <a:cubicBezTo>
                    <a:pt x="7" y="0"/>
                    <a:pt x="12" y="2"/>
                    <a:pt x="17" y="9"/>
                  </a:cubicBezTo>
                  <a:close/>
                </a:path>
              </a:pathLst>
            </a:custGeom>
            <a:solidFill>
              <a:srgbClr val="F8C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EC02FCD8-8C80-3E50-DEE7-CC4D61CFE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" y="2165"/>
              <a:ext cx="430" cy="356"/>
            </a:xfrm>
            <a:custGeom>
              <a:avLst/>
              <a:gdLst>
                <a:gd name="T0" fmla="*/ 94 w 268"/>
                <a:gd name="T1" fmla="*/ 196 h 222"/>
                <a:gd name="T2" fmla="*/ 13 w 268"/>
                <a:gd name="T3" fmla="*/ 172 h 222"/>
                <a:gd name="T4" fmla="*/ 7 w 268"/>
                <a:gd name="T5" fmla="*/ 167 h 222"/>
                <a:gd name="T6" fmla="*/ 16 w 268"/>
                <a:gd name="T7" fmla="*/ 125 h 222"/>
                <a:gd name="T8" fmla="*/ 45 w 268"/>
                <a:gd name="T9" fmla="*/ 99 h 222"/>
                <a:gd name="T10" fmla="*/ 63 w 268"/>
                <a:gd name="T11" fmla="*/ 88 h 222"/>
                <a:gd name="T12" fmla="*/ 82 w 268"/>
                <a:gd name="T13" fmla="*/ 84 h 222"/>
                <a:gd name="T14" fmla="*/ 113 w 268"/>
                <a:gd name="T15" fmla="*/ 68 h 222"/>
                <a:gd name="T16" fmla="*/ 148 w 268"/>
                <a:gd name="T17" fmla="*/ 34 h 222"/>
                <a:gd name="T18" fmla="*/ 229 w 268"/>
                <a:gd name="T19" fmla="*/ 2 h 222"/>
                <a:gd name="T20" fmla="*/ 238 w 268"/>
                <a:gd name="T21" fmla="*/ 9 h 222"/>
                <a:gd name="T22" fmla="*/ 221 w 268"/>
                <a:gd name="T23" fmla="*/ 23 h 222"/>
                <a:gd name="T24" fmla="*/ 171 w 268"/>
                <a:gd name="T25" fmla="*/ 51 h 222"/>
                <a:gd name="T26" fmla="*/ 173 w 268"/>
                <a:gd name="T27" fmla="*/ 80 h 222"/>
                <a:gd name="T28" fmla="*/ 254 w 268"/>
                <a:gd name="T29" fmla="*/ 94 h 222"/>
                <a:gd name="T30" fmla="*/ 257 w 268"/>
                <a:gd name="T31" fmla="*/ 101 h 222"/>
                <a:gd name="T32" fmla="*/ 257 w 268"/>
                <a:gd name="T33" fmla="*/ 151 h 222"/>
                <a:gd name="T34" fmla="*/ 250 w 268"/>
                <a:gd name="T35" fmla="*/ 203 h 222"/>
                <a:gd name="T36" fmla="*/ 230 w 268"/>
                <a:gd name="T37" fmla="*/ 222 h 222"/>
                <a:gd name="T38" fmla="*/ 108 w 268"/>
                <a:gd name="T39" fmla="*/ 206 h 222"/>
                <a:gd name="T40" fmla="*/ 94 w 268"/>
                <a:gd name="T41" fmla="*/ 19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222">
                  <a:moveTo>
                    <a:pt x="94" y="196"/>
                  </a:moveTo>
                  <a:cubicBezTo>
                    <a:pt x="67" y="188"/>
                    <a:pt x="40" y="180"/>
                    <a:pt x="13" y="172"/>
                  </a:cubicBezTo>
                  <a:cubicBezTo>
                    <a:pt x="10" y="171"/>
                    <a:pt x="8" y="170"/>
                    <a:pt x="7" y="167"/>
                  </a:cubicBezTo>
                  <a:cubicBezTo>
                    <a:pt x="0" y="151"/>
                    <a:pt x="10" y="139"/>
                    <a:pt x="16" y="125"/>
                  </a:cubicBezTo>
                  <a:cubicBezTo>
                    <a:pt x="22" y="110"/>
                    <a:pt x="26" y="98"/>
                    <a:pt x="45" y="99"/>
                  </a:cubicBezTo>
                  <a:cubicBezTo>
                    <a:pt x="53" y="100"/>
                    <a:pt x="58" y="93"/>
                    <a:pt x="63" y="88"/>
                  </a:cubicBezTo>
                  <a:cubicBezTo>
                    <a:pt x="68" y="84"/>
                    <a:pt x="75" y="84"/>
                    <a:pt x="82" y="84"/>
                  </a:cubicBezTo>
                  <a:cubicBezTo>
                    <a:pt x="95" y="83"/>
                    <a:pt x="105" y="78"/>
                    <a:pt x="113" y="68"/>
                  </a:cubicBezTo>
                  <a:cubicBezTo>
                    <a:pt x="123" y="55"/>
                    <a:pt x="135" y="42"/>
                    <a:pt x="148" y="34"/>
                  </a:cubicBezTo>
                  <a:cubicBezTo>
                    <a:pt x="173" y="19"/>
                    <a:pt x="197" y="0"/>
                    <a:pt x="229" y="2"/>
                  </a:cubicBezTo>
                  <a:cubicBezTo>
                    <a:pt x="233" y="3"/>
                    <a:pt x="236" y="5"/>
                    <a:pt x="238" y="9"/>
                  </a:cubicBezTo>
                  <a:cubicBezTo>
                    <a:pt x="237" y="19"/>
                    <a:pt x="227" y="20"/>
                    <a:pt x="221" y="23"/>
                  </a:cubicBezTo>
                  <a:cubicBezTo>
                    <a:pt x="203" y="31"/>
                    <a:pt x="186" y="39"/>
                    <a:pt x="171" y="51"/>
                  </a:cubicBezTo>
                  <a:cubicBezTo>
                    <a:pt x="156" y="63"/>
                    <a:pt x="156" y="74"/>
                    <a:pt x="173" y="80"/>
                  </a:cubicBezTo>
                  <a:cubicBezTo>
                    <a:pt x="198" y="91"/>
                    <a:pt x="225" y="98"/>
                    <a:pt x="254" y="94"/>
                  </a:cubicBezTo>
                  <a:cubicBezTo>
                    <a:pt x="257" y="96"/>
                    <a:pt x="257" y="98"/>
                    <a:pt x="257" y="101"/>
                  </a:cubicBezTo>
                  <a:cubicBezTo>
                    <a:pt x="268" y="117"/>
                    <a:pt x="258" y="134"/>
                    <a:pt x="257" y="151"/>
                  </a:cubicBezTo>
                  <a:cubicBezTo>
                    <a:pt x="256" y="168"/>
                    <a:pt x="253" y="186"/>
                    <a:pt x="250" y="203"/>
                  </a:cubicBezTo>
                  <a:cubicBezTo>
                    <a:pt x="249" y="216"/>
                    <a:pt x="243" y="222"/>
                    <a:pt x="230" y="222"/>
                  </a:cubicBezTo>
                  <a:cubicBezTo>
                    <a:pt x="189" y="220"/>
                    <a:pt x="148" y="215"/>
                    <a:pt x="108" y="206"/>
                  </a:cubicBezTo>
                  <a:cubicBezTo>
                    <a:pt x="102" y="205"/>
                    <a:pt x="97" y="203"/>
                    <a:pt x="94" y="196"/>
                  </a:cubicBezTo>
                  <a:close/>
                </a:path>
              </a:pathLst>
            </a:custGeom>
            <a:solidFill>
              <a:srgbClr val="7CB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5598A825-7BC2-5D34-2B0E-E9DEB5A16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2051"/>
              <a:ext cx="447" cy="392"/>
            </a:xfrm>
            <a:custGeom>
              <a:avLst/>
              <a:gdLst>
                <a:gd name="T0" fmla="*/ 92 w 279"/>
                <a:gd name="T1" fmla="*/ 160 h 244"/>
                <a:gd name="T2" fmla="*/ 69 w 279"/>
                <a:gd name="T3" fmla="*/ 176 h 244"/>
                <a:gd name="T4" fmla="*/ 51 w 279"/>
                <a:gd name="T5" fmla="*/ 191 h 244"/>
                <a:gd name="T6" fmla="*/ 47 w 279"/>
                <a:gd name="T7" fmla="*/ 202 h 244"/>
                <a:gd name="T8" fmla="*/ 40 w 279"/>
                <a:gd name="T9" fmla="*/ 243 h 244"/>
                <a:gd name="T10" fmla="*/ 0 w 279"/>
                <a:gd name="T11" fmla="*/ 236 h 244"/>
                <a:gd name="T12" fmla="*/ 85 w 279"/>
                <a:gd name="T13" fmla="*/ 72 h 244"/>
                <a:gd name="T14" fmla="*/ 100 w 279"/>
                <a:gd name="T15" fmla="*/ 56 h 244"/>
                <a:gd name="T16" fmla="*/ 169 w 279"/>
                <a:gd name="T17" fmla="*/ 22 h 244"/>
                <a:gd name="T18" fmla="*/ 279 w 279"/>
                <a:gd name="T19" fmla="*/ 1 h 244"/>
                <a:gd name="T20" fmla="*/ 275 w 279"/>
                <a:gd name="T21" fmla="*/ 118 h 244"/>
                <a:gd name="T22" fmla="*/ 267 w 279"/>
                <a:gd name="T23" fmla="*/ 107 h 244"/>
                <a:gd name="T24" fmla="*/ 264 w 279"/>
                <a:gd name="T25" fmla="*/ 80 h 244"/>
                <a:gd name="T26" fmla="*/ 256 w 279"/>
                <a:gd name="T27" fmla="*/ 76 h 244"/>
                <a:gd name="T28" fmla="*/ 260 w 279"/>
                <a:gd name="T29" fmla="*/ 39 h 244"/>
                <a:gd name="T30" fmla="*/ 242 w 279"/>
                <a:gd name="T31" fmla="*/ 20 h 244"/>
                <a:gd name="T32" fmla="*/ 209 w 279"/>
                <a:gd name="T33" fmla="*/ 27 h 244"/>
                <a:gd name="T34" fmla="*/ 137 w 279"/>
                <a:gd name="T35" fmla="*/ 58 h 244"/>
                <a:gd name="T36" fmla="*/ 86 w 279"/>
                <a:gd name="T37" fmla="*/ 110 h 244"/>
                <a:gd name="T38" fmla="*/ 73 w 279"/>
                <a:gd name="T39" fmla="*/ 133 h 244"/>
                <a:gd name="T40" fmla="*/ 72 w 279"/>
                <a:gd name="T41" fmla="*/ 134 h 244"/>
                <a:gd name="T42" fmla="*/ 60 w 279"/>
                <a:gd name="T43" fmla="*/ 154 h 244"/>
                <a:gd name="T44" fmla="*/ 84 w 279"/>
                <a:gd name="T45" fmla="*/ 151 h 244"/>
                <a:gd name="T46" fmla="*/ 92 w 279"/>
                <a:gd name="T47" fmla="*/ 16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9" h="244">
                  <a:moveTo>
                    <a:pt x="92" y="160"/>
                  </a:moveTo>
                  <a:cubicBezTo>
                    <a:pt x="90" y="174"/>
                    <a:pt x="81" y="177"/>
                    <a:pt x="69" y="176"/>
                  </a:cubicBezTo>
                  <a:cubicBezTo>
                    <a:pt x="57" y="175"/>
                    <a:pt x="51" y="178"/>
                    <a:pt x="51" y="191"/>
                  </a:cubicBezTo>
                  <a:cubicBezTo>
                    <a:pt x="51" y="194"/>
                    <a:pt x="49" y="199"/>
                    <a:pt x="47" y="202"/>
                  </a:cubicBezTo>
                  <a:cubicBezTo>
                    <a:pt x="33" y="214"/>
                    <a:pt x="35" y="228"/>
                    <a:pt x="40" y="243"/>
                  </a:cubicBezTo>
                  <a:cubicBezTo>
                    <a:pt x="26" y="244"/>
                    <a:pt x="14" y="233"/>
                    <a:pt x="0" y="236"/>
                  </a:cubicBezTo>
                  <a:cubicBezTo>
                    <a:pt x="12" y="173"/>
                    <a:pt x="36" y="116"/>
                    <a:pt x="85" y="72"/>
                  </a:cubicBezTo>
                  <a:cubicBezTo>
                    <a:pt x="91" y="68"/>
                    <a:pt x="95" y="62"/>
                    <a:pt x="100" y="56"/>
                  </a:cubicBezTo>
                  <a:cubicBezTo>
                    <a:pt x="124" y="47"/>
                    <a:pt x="144" y="30"/>
                    <a:pt x="169" y="22"/>
                  </a:cubicBezTo>
                  <a:cubicBezTo>
                    <a:pt x="204" y="9"/>
                    <a:pt x="240" y="0"/>
                    <a:pt x="279" y="1"/>
                  </a:cubicBezTo>
                  <a:cubicBezTo>
                    <a:pt x="277" y="40"/>
                    <a:pt x="276" y="79"/>
                    <a:pt x="275" y="118"/>
                  </a:cubicBezTo>
                  <a:cubicBezTo>
                    <a:pt x="265" y="119"/>
                    <a:pt x="268" y="111"/>
                    <a:pt x="267" y="107"/>
                  </a:cubicBezTo>
                  <a:cubicBezTo>
                    <a:pt x="265" y="98"/>
                    <a:pt x="267" y="89"/>
                    <a:pt x="264" y="80"/>
                  </a:cubicBezTo>
                  <a:cubicBezTo>
                    <a:pt x="261" y="79"/>
                    <a:pt x="258" y="77"/>
                    <a:pt x="256" y="76"/>
                  </a:cubicBezTo>
                  <a:cubicBezTo>
                    <a:pt x="255" y="63"/>
                    <a:pt x="259" y="51"/>
                    <a:pt x="260" y="39"/>
                  </a:cubicBezTo>
                  <a:cubicBezTo>
                    <a:pt x="261" y="22"/>
                    <a:pt x="258" y="18"/>
                    <a:pt x="242" y="20"/>
                  </a:cubicBezTo>
                  <a:cubicBezTo>
                    <a:pt x="230" y="20"/>
                    <a:pt x="219" y="23"/>
                    <a:pt x="209" y="27"/>
                  </a:cubicBezTo>
                  <a:cubicBezTo>
                    <a:pt x="184" y="35"/>
                    <a:pt x="159" y="46"/>
                    <a:pt x="137" y="58"/>
                  </a:cubicBezTo>
                  <a:cubicBezTo>
                    <a:pt x="116" y="70"/>
                    <a:pt x="98" y="88"/>
                    <a:pt x="86" y="110"/>
                  </a:cubicBezTo>
                  <a:cubicBezTo>
                    <a:pt x="82" y="118"/>
                    <a:pt x="78" y="125"/>
                    <a:pt x="73" y="133"/>
                  </a:cubicBezTo>
                  <a:cubicBezTo>
                    <a:pt x="73" y="133"/>
                    <a:pt x="72" y="134"/>
                    <a:pt x="72" y="134"/>
                  </a:cubicBezTo>
                  <a:cubicBezTo>
                    <a:pt x="66" y="140"/>
                    <a:pt x="52" y="143"/>
                    <a:pt x="60" y="154"/>
                  </a:cubicBezTo>
                  <a:cubicBezTo>
                    <a:pt x="67" y="165"/>
                    <a:pt x="76" y="155"/>
                    <a:pt x="84" y="151"/>
                  </a:cubicBezTo>
                  <a:cubicBezTo>
                    <a:pt x="89" y="151"/>
                    <a:pt x="93" y="153"/>
                    <a:pt x="92" y="160"/>
                  </a:cubicBezTo>
                  <a:close/>
                </a:path>
              </a:pathLst>
            </a:custGeom>
            <a:solidFill>
              <a:srgbClr val="7BB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28F75B1E-15E1-CE47-2AB6-36FF2D9CB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106"/>
              <a:ext cx="292" cy="247"/>
            </a:xfrm>
            <a:custGeom>
              <a:avLst/>
              <a:gdLst>
                <a:gd name="T0" fmla="*/ 182 w 182"/>
                <a:gd name="T1" fmla="*/ 115 h 154"/>
                <a:gd name="T2" fmla="*/ 159 w 182"/>
                <a:gd name="T3" fmla="*/ 125 h 154"/>
                <a:gd name="T4" fmla="*/ 149 w 182"/>
                <a:gd name="T5" fmla="*/ 131 h 154"/>
                <a:gd name="T6" fmla="*/ 96 w 182"/>
                <a:gd name="T7" fmla="*/ 149 h 154"/>
                <a:gd name="T8" fmla="*/ 75 w 182"/>
                <a:gd name="T9" fmla="*/ 154 h 154"/>
                <a:gd name="T10" fmla="*/ 60 w 182"/>
                <a:gd name="T11" fmla="*/ 151 h 154"/>
                <a:gd name="T12" fmla="*/ 42 w 182"/>
                <a:gd name="T13" fmla="*/ 143 h 154"/>
                <a:gd name="T14" fmla="*/ 58 w 182"/>
                <a:gd name="T15" fmla="*/ 121 h 154"/>
                <a:gd name="T16" fmla="*/ 32 w 182"/>
                <a:gd name="T17" fmla="*/ 59 h 154"/>
                <a:gd name="T18" fmla="*/ 6 w 182"/>
                <a:gd name="T19" fmla="*/ 21 h 154"/>
                <a:gd name="T20" fmla="*/ 5 w 182"/>
                <a:gd name="T21" fmla="*/ 7 h 154"/>
                <a:gd name="T22" fmla="*/ 16 w 182"/>
                <a:gd name="T23" fmla="*/ 13 h 154"/>
                <a:gd name="T24" fmla="*/ 115 w 182"/>
                <a:gd name="T25" fmla="*/ 42 h 154"/>
                <a:gd name="T26" fmla="*/ 107 w 182"/>
                <a:gd name="T27" fmla="*/ 62 h 154"/>
                <a:gd name="T28" fmla="*/ 126 w 182"/>
                <a:gd name="T29" fmla="*/ 99 h 154"/>
                <a:gd name="T30" fmla="*/ 182 w 182"/>
                <a:gd name="T31" fmla="*/ 114 h 154"/>
                <a:gd name="T32" fmla="*/ 182 w 182"/>
                <a:gd name="T33" fmla="*/ 1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2" h="154">
                  <a:moveTo>
                    <a:pt x="182" y="115"/>
                  </a:moveTo>
                  <a:cubicBezTo>
                    <a:pt x="179" y="129"/>
                    <a:pt x="165" y="117"/>
                    <a:pt x="159" y="125"/>
                  </a:cubicBezTo>
                  <a:cubicBezTo>
                    <a:pt x="157" y="129"/>
                    <a:pt x="153" y="130"/>
                    <a:pt x="149" y="131"/>
                  </a:cubicBezTo>
                  <a:cubicBezTo>
                    <a:pt x="130" y="135"/>
                    <a:pt x="113" y="142"/>
                    <a:pt x="96" y="149"/>
                  </a:cubicBezTo>
                  <a:cubicBezTo>
                    <a:pt x="89" y="151"/>
                    <a:pt x="82" y="154"/>
                    <a:pt x="75" y="154"/>
                  </a:cubicBezTo>
                  <a:cubicBezTo>
                    <a:pt x="70" y="153"/>
                    <a:pt x="65" y="152"/>
                    <a:pt x="60" y="151"/>
                  </a:cubicBezTo>
                  <a:cubicBezTo>
                    <a:pt x="54" y="150"/>
                    <a:pt x="45" y="153"/>
                    <a:pt x="42" y="143"/>
                  </a:cubicBezTo>
                  <a:cubicBezTo>
                    <a:pt x="59" y="144"/>
                    <a:pt x="62" y="133"/>
                    <a:pt x="58" y="121"/>
                  </a:cubicBezTo>
                  <a:cubicBezTo>
                    <a:pt x="51" y="100"/>
                    <a:pt x="52" y="76"/>
                    <a:pt x="32" y="59"/>
                  </a:cubicBezTo>
                  <a:cubicBezTo>
                    <a:pt x="21" y="49"/>
                    <a:pt x="14" y="34"/>
                    <a:pt x="6" y="21"/>
                  </a:cubicBezTo>
                  <a:cubicBezTo>
                    <a:pt x="3" y="17"/>
                    <a:pt x="0" y="11"/>
                    <a:pt x="5" y="7"/>
                  </a:cubicBezTo>
                  <a:cubicBezTo>
                    <a:pt x="13" y="0"/>
                    <a:pt x="13" y="10"/>
                    <a:pt x="16" y="13"/>
                  </a:cubicBezTo>
                  <a:cubicBezTo>
                    <a:pt x="44" y="39"/>
                    <a:pt x="75" y="55"/>
                    <a:pt x="115" y="42"/>
                  </a:cubicBezTo>
                  <a:cubicBezTo>
                    <a:pt x="112" y="49"/>
                    <a:pt x="110" y="55"/>
                    <a:pt x="107" y="62"/>
                  </a:cubicBezTo>
                  <a:cubicBezTo>
                    <a:pt x="96" y="87"/>
                    <a:pt x="98" y="91"/>
                    <a:pt x="126" y="99"/>
                  </a:cubicBezTo>
                  <a:cubicBezTo>
                    <a:pt x="144" y="105"/>
                    <a:pt x="163" y="111"/>
                    <a:pt x="182" y="114"/>
                  </a:cubicBezTo>
                  <a:lnTo>
                    <a:pt x="182" y="115"/>
                  </a:lnTo>
                  <a:close/>
                </a:path>
              </a:pathLst>
            </a:custGeom>
            <a:solidFill>
              <a:srgbClr val="D5D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C3F1918-436C-3A5E-B697-960079A7F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" y="2180"/>
              <a:ext cx="174" cy="152"/>
            </a:xfrm>
            <a:custGeom>
              <a:avLst/>
              <a:gdLst>
                <a:gd name="T0" fmla="*/ 91 w 108"/>
                <a:gd name="T1" fmla="*/ 0 h 95"/>
                <a:gd name="T2" fmla="*/ 99 w 108"/>
                <a:gd name="T3" fmla="*/ 15 h 95"/>
                <a:gd name="T4" fmla="*/ 102 w 108"/>
                <a:gd name="T5" fmla="*/ 38 h 95"/>
                <a:gd name="T6" fmla="*/ 108 w 108"/>
                <a:gd name="T7" fmla="*/ 85 h 95"/>
                <a:gd name="T8" fmla="*/ 100 w 108"/>
                <a:gd name="T9" fmla="*/ 94 h 95"/>
                <a:gd name="T10" fmla="*/ 26 w 108"/>
                <a:gd name="T11" fmla="*/ 77 h 95"/>
                <a:gd name="T12" fmla="*/ 21 w 108"/>
                <a:gd name="T13" fmla="*/ 38 h 95"/>
                <a:gd name="T14" fmla="*/ 91 w 108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95">
                  <a:moveTo>
                    <a:pt x="91" y="0"/>
                  </a:moveTo>
                  <a:cubicBezTo>
                    <a:pt x="101" y="1"/>
                    <a:pt x="98" y="9"/>
                    <a:pt x="99" y="15"/>
                  </a:cubicBezTo>
                  <a:cubicBezTo>
                    <a:pt x="100" y="23"/>
                    <a:pt x="97" y="31"/>
                    <a:pt x="102" y="38"/>
                  </a:cubicBezTo>
                  <a:cubicBezTo>
                    <a:pt x="104" y="54"/>
                    <a:pt x="106" y="69"/>
                    <a:pt x="108" y="85"/>
                  </a:cubicBezTo>
                  <a:cubicBezTo>
                    <a:pt x="106" y="89"/>
                    <a:pt x="108" y="95"/>
                    <a:pt x="100" y="94"/>
                  </a:cubicBezTo>
                  <a:cubicBezTo>
                    <a:pt x="75" y="89"/>
                    <a:pt x="50" y="87"/>
                    <a:pt x="26" y="77"/>
                  </a:cubicBezTo>
                  <a:cubicBezTo>
                    <a:pt x="1" y="67"/>
                    <a:pt x="0" y="55"/>
                    <a:pt x="21" y="38"/>
                  </a:cubicBezTo>
                  <a:cubicBezTo>
                    <a:pt x="42" y="21"/>
                    <a:pt x="69" y="15"/>
                    <a:pt x="91" y="0"/>
                  </a:cubicBezTo>
                  <a:close/>
                </a:path>
              </a:pathLst>
            </a:custGeom>
            <a:solidFill>
              <a:srgbClr val="2555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DECCF0F6-1220-CF1B-1577-1EAF56C6C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2327"/>
              <a:ext cx="166" cy="207"/>
            </a:xfrm>
            <a:custGeom>
              <a:avLst/>
              <a:gdLst>
                <a:gd name="T0" fmla="*/ 83 w 103"/>
                <a:gd name="T1" fmla="*/ 5 h 129"/>
                <a:gd name="T2" fmla="*/ 103 w 103"/>
                <a:gd name="T3" fmla="*/ 9 h 129"/>
                <a:gd name="T4" fmla="*/ 73 w 103"/>
                <a:gd name="T5" fmla="*/ 16 h 129"/>
                <a:gd name="T6" fmla="*/ 35 w 103"/>
                <a:gd name="T7" fmla="*/ 45 h 129"/>
                <a:gd name="T8" fmla="*/ 24 w 103"/>
                <a:gd name="T9" fmla="*/ 121 h 129"/>
                <a:gd name="T10" fmla="*/ 0 w 103"/>
                <a:gd name="T11" fmla="*/ 117 h 129"/>
                <a:gd name="T12" fmla="*/ 16 w 103"/>
                <a:gd name="T13" fmla="*/ 106 h 129"/>
                <a:gd name="T14" fmla="*/ 28 w 103"/>
                <a:gd name="T15" fmla="*/ 0 h 129"/>
                <a:gd name="T16" fmla="*/ 83 w 103"/>
                <a:gd name="T17" fmla="*/ 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9">
                  <a:moveTo>
                    <a:pt x="83" y="5"/>
                  </a:moveTo>
                  <a:cubicBezTo>
                    <a:pt x="90" y="6"/>
                    <a:pt x="97" y="8"/>
                    <a:pt x="103" y="9"/>
                  </a:cubicBezTo>
                  <a:cubicBezTo>
                    <a:pt x="96" y="23"/>
                    <a:pt x="84" y="17"/>
                    <a:pt x="73" y="16"/>
                  </a:cubicBezTo>
                  <a:cubicBezTo>
                    <a:pt x="41" y="12"/>
                    <a:pt x="41" y="12"/>
                    <a:pt x="35" y="45"/>
                  </a:cubicBezTo>
                  <a:cubicBezTo>
                    <a:pt x="31" y="70"/>
                    <a:pt x="33" y="96"/>
                    <a:pt x="24" y="121"/>
                  </a:cubicBezTo>
                  <a:cubicBezTo>
                    <a:pt x="15" y="125"/>
                    <a:pt x="6" y="129"/>
                    <a:pt x="0" y="117"/>
                  </a:cubicBezTo>
                  <a:cubicBezTo>
                    <a:pt x="7" y="115"/>
                    <a:pt x="15" y="118"/>
                    <a:pt x="16" y="106"/>
                  </a:cubicBezTo>
                  <a:cubicBezTo>
                    <a:pt x="19" y="71"/>
                    <a:pt x="24" y="35"/>
                    <a:pt x="28" y="0"/>
                  </a:cubicBezTo>
                  <a:cubicBezTo>
                    <a:pt x="46" y="2"/>
                    <a:pt x="65" y="3"/>
                    <a:pt x="83" y="5"/>
                  </a:cubicBezTo>
                  <a:close/>
                </a:path>
              </a:pathLst>
            </a:custGeom>
            <a:solidFill>
              <a:srgbClr val="377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932A6F98-097D-07B3-5B6C-5D5A93C2D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268"/>
              <a:ext cx="837" cy="470"/>
            </a:xfrm>
            <a:custGeom>
              <a:avLst/>
              <a:gdLst>
                <a:gd name="T0" fmla="*/ 461 w 522"/>
                <a:gd name="T1" fmla="*/ 69 h 293"/>
                <a:gd name="T2" fmla="*/ 495 w 522"/>
                <a:gd name="T3" fmla="*/ 0 h 293"/>
                <a:gd name="T4" fmla="*/ 498 w 522"/>
                <a:gd name="T5" fmla="*/ 36 h 293"/>
                <a:gd name="T6" fmla="*/ 497 w 522"/>
                <a:gd name="T7" fmla="*/ 122 h 293"/>
                <a:gd name="T8" fmla="*/ 517 w 522"/>
                <a:gd name="T9" fmla="*/ 190 h 293"/>
                <a:gd name="T10" fmla="*/ 514 w 522"/>
                <a:gd name="T11" fmla="*/ 202 h 293"/>
                <a:gd name="T12" fmla="*/ 506 w 522"/>
                <a:gd name="T13" fmla="*/ 197 h 293"/>
                <a:gd name="T14" fmla="*/ 440 w 522"/>
                <a:gd name="T15" fmla="*/ 221 h 293"/>
                <a:gd name="T16" fmla="*/ 388 w 522"/>
                <a:gd name="T17" fmla="*/ 233 h 293"/>
                <a:gd name="T18" fmla="*/ 321 w 522"/>
                <a:gd name="T19" fmla="*/ 253 h 293"/>
                <a:gd name="T20" fmla="*/ 237 w 522"/>
                <a:gd name="T21" fmla="*/ 250 h 293"/>
                <a:gd name="T22" fmla="*/ 185 w 522"/>
                <a:gd name="T23" fmla="*/ 242 h 293"/>
                <a:gd name="T24" fmla="*/ 161 w 522"/>
                <a:gd name="T25" fmla="*/ 249 h 293"/>
                <a:gd name="T26" fmla="*/ 151 w 522"/>
                <a:gd name="T27" fmla="*/ 245 h 293"/>
                <a:gd name="T28" fmla="*/ 135 w 522"/>
                <a:gd name="T29" fmla="*/ 217 h 293"/>
                <a:gd name="T30" fmla="*/ 95 w 522"/>
                <a:gd name="T31" fmla="*/ 229 h 293"/>
                <a:gd name="T32" fmla="*/ 96 w 522"/>
                <a:gd name="T33" fmla="*/ 265 h 293"/>
                <a:gd name="T34" fmla="*/ 103 w 522"/>
                <a:gd name="T35" fmla="*/ 272 h 293"/>
                <a:gd name="T36" fmla="*/ 102 w 522"/>
                <a:gd name="T37" fmla="*/ 277 h 293"/>
                <a:gd name="T38" fmla="*/ 90 w 522"/>
                <a:gd name="T39" fmla="*/ 276 h 293"/>
                <a:gd name="T40" fmla="*/ 75 w 522"/>
                <a:gd name="T41" fmla="*/ 290 h 293"/>
                <a:gd name="T42" fmla="*/ 70 w 522"/>
                <a:gd name="T43" fmla="*/ 293 h 293"/>
                <a:gd name="T44" fmla="*/ 58 w 522"/>
                <a:gd name="T45" fmla="*/ 285 h 293"/>
                <a:gd name="T46" fmla="*/ 18 w 522"/>
                <a:gd name="T47" fmla="*/ 261 h 293"/>
                <a:gd name="T48" fmla="*/ 2 w 522"/>
                <a:gd name="T49" fmla="*/ 246 h 293"/>
                <a:gd name="T50" fmla="*/ 26 w 522"/>
                <a:gd name="T51" fmla="*/ 240 h 293"/>
                <a:gd name="T52" fmla="*/ 62 w 522"/>
                <a:gd name="T53" fmla="*/ 244 h 293"/>
                <a:gd name="T54" fmla="*/ 50 w 522"/>
                <a:gd name="T55" fmla="*/ 238 h 293"/>
                <a:gd name="T56" fmla="*/ 29 w 522"/>
                <a:gd name="T57" fmla="*/ 235 h 293"/>
                <a:gd name="T58" fmla="*/ 12 w 522"/>
                <a:gd name="T59" fmla="*/ 213 h 293"/>
                <a:gd name="T60" fmla="*/ 34 w 522"/>
                <a:gd name="T61" fmla="*/ 200 h 293"/>
                <a:gd name="T62" fmla="*/ 44 w 522"/>
                <a:gd name="T63" fmla="*/ 200 h 293"/>
                <a:gd name="T64" fmla="*/ 132 w 522"/>
                <a:gd name="T65" fmla="*/ 187 h 293"/>
                <a:gd name="T66" fmla="*/ 142 w 522"/>
                <a:gd name="T67" fmla="*/ 186 h 293"/>
                <a:gd name="T68" fmla="*/ 147 w 522"/>
                <a:gd name="T69" fmla="*/ 189 h 293"/>
                <a:gd name="T70" fmla="*/ 164 w 522"/>
                <a:gd name="T71" fmla="*/ 202 h 293"/>
                <a:gd name="T72" fmla="*/ 199 w 522"/>
                <a:gd name="T73" fmla="*/ 193 h 293"/>
                <a:gd name="T74" fmla="*/ 220 w 522"/>
                <a:gd name="T75" fmla="*/ 203 h 293"/>
                <a:gd name="T76" fmla="*/ 250 w 522"/>
                <a:gd name="T77" fmla="*/ 232 h 293"/>
                <a:gd name="T78" fmla="*/ 270 w 522"/>
                <a:gd name="T79" fmla="*/ 239 h 293"/>
                <a:gd name="T80" fmla="*/ 350 w 522"/>
                <a:gd name="T81" fmla="*/ 211 h 293"/>
                <a:gd name="T82" fmla="*/ 357 w 522"/>
                <a:gd name="T83" fmla="*/ 164 h 293"/>
                <a:gd name="T84" fmla="*/ 299 w 522"/>
                <a:gd name="T85" fmla="*/ 123 h 293"/>
                <a:gd name="T86" fmla="*/ 285 w 522"/>
                <a:gd name="T87" fmla="*/ 114 h 293"/>
                <a:gd name="T88" fmla="*/ 314 w 522"/>
                <a:gd name="T89" fmla="*/ 104 h 293"/>
                <a:gd name="T90" fmla="*/ 354 w 522"/>
                <a:gd name="T91" fmla="*/ 98 h 293"/>
                <a:gd name="T92" fmla="*/ 398 w 522"/>
                <a:gd name="T93" fmla="*/ 90 h 293"/>
                <a:gd name="T94" fmla="*/ 461 w 522"/>
                <a:gd name="T95" fmla="*/ 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2" h="293">
                  <a:moveTo>
                    <a:pt x="461" y="69"/>
                  </a:moveTo>
                  <a:cubicBezTo>
                    <a:pt x="488" y="47"/>
                    <a:pt x="492" y="38"/>
                    <a:pt x="495" y="0"/>
                  </a:cubicBezTo>
                  <a:cubicBezTo>
                    <a:pt x="508" y="12"/>
                    <a:pt x="512" y="20"/>
                    <a:pt x="498" y="36"/>
                  </a:cubicBezTo>
                  <a:cubicBezTo>
                    <a:pt x="475" y="62"/>
                    <a:pt x="481" y="93"/>
                    <a:pt x="497" y="122"/>
                  </a:cubicBezTo>
                  <a:cubicBezTo>
                    <a:pt x="509" y="143"/>
                    <a:pt x="522" y="164"/>
                    <a:pt x="517" y="190"/>
                  </a:cubicBezTo>
                  <a:cubicBezTo>
                    <a:pt x="517" y="194"/>
                    <a:pt x="515" y="198"/>
                    <a:pt x="514" y="202"/>
                  </a:cubicBezTo>
                  <a:cubicBezTo>
                    <a:pt x="513" y="198"/>
                    <a:pt x="515" y="185"/>
                    <a:pt x="506" y="197"/>
                  </a:cubicBezTo>
                  <a:cubicBezTo>
                    <a:pt x="489" y="219"/>
                    <a:pt x="465" y="221"/>
                    <a:pt x="440" y="221"/>
                  </a:cubicBezTo>
                  <a:cubicBezTo>
                    <a:pt x="422" y="221"/>
                    <a:pt x="406" y="221"/>
                    <a:pt x="388" y="233"/>
                  </a:cubicBezTo>
                  <a:cubicBezTo>
                    <a:pt x="370" y="246"/>
                    <a:pt x="345" y="254"/>
                    <a:pt x="321" y="253"/>
                  </a:cubicBezTo>
                  <a:cubicBezTo>
                    <a:pt x="293" y="252"/>
                    <a:pt x="265" y="255"/>
                    <a:pt x="237" y="250"/>
                  </a:cubicBezTo>
                  <a:cubicBezTo>
                    <a:pt x="220" y="247"/>
                    <a:pt x="202" y="253"/>
                    <a:pt x="185" y="242"/>
                  </a:cubicBezTo>
                  <a:cubicBezTo>
                    <a:pt x="178" y="238"/>
                    <a:pt x="168" y="243"/>
                    <a:pt x="161" y="249"/>
                  </a:cubicBezTo>
                  <a:cubicBezTo>
                    <a:pt x="157" y="251"/>
                    <a:pt x="154" y="248"/>
                    <a:pt x="151" y="245"/>
                  </a:cubicBezTo>
                  <a:cubicBezTo>
                    <a:pt x="145" y="236"/>
                    <a:pt x="152" y="220"/>
                    <a:pt x="135" y="217"/>
                  </a:cubicBezTo>
                  <a:cubicBezTo>
                    <a:pt x="119" y="213"/>
                    <a:pt x="106" y="218"/>
                    <a:pt x="95" y="229"/>
                  </a:cubicBezTo>
                  <a:cubicBezTo>
                    <a:pt x="81" y="243"/>
                    <a:pt x="81" y="251"/>
                    <a:pt x="96" y="265"/>
                  </a:cubicBezTo>
                  <a:cubicBezTo>
                    <a:pt x="98" y="267"/>
                    <a:pt x="101" y="269"/>
                    <a:pt x="103" y="272"/>
                  </a:cubicBezTo>
                  <a:cubicBezTo>
                    <a:pt x="103" y="274"/>
                    <a:pt x="103" y="275"/>
                    <a:pt x="102" y="277"/>
                  </a:cubicBezTo>
                  <a:cubicBezTo>
                    <a:pt x="98" y="277"/>
                    <a:pt x="94" y="277"/>
                    <a:pt x="90" y="276"/>
                  </a:cubicBezTo>
                  <a:cubicBezTo>
                    <a:pt x="78" y="273"/>
                    <a:pt x="66" y="269"/>
                    <a:pt x="75" y="290"/>
                  </a:cubicBezTo>
                  <a:cubicBezTo>
                    <a:pt x="76" y="290"/>
                    <a:pt x="72" y="292"/>
                    <a:pt x="70" y="293"/>
                  </a:cubicBezTo>
                  <a:cubicBezTo>
                    <a:pt x="66" y="290"/>
                    <a:pt x="62" y="288"/>
                    <a:pt x="58" y="285"/>
                  </a:cubicBezTo>
                  <a:cubicBezTo>
                    <a:pt x="48" y="271"/>
                    <a:pt x="33" y="266"/>
                    <a:pt x="18" y="261"/>
                  </a:cubicBezTo>
                  <a:cubicBezTo>
                    <a:pt x="10" y="259"/>
                    <a:pt x="0" y="256"/>
                    <a:pt x="2" y="246"/>
                  </a:cubicBezTo>
                  <a:cubicBezTo>
                    <a:pt x="6" y="235"/>
                    <a:pt x="17" y="236"/>
                    <a:pt x="26" y="240"/>
                  </a:cubicBezTo>
                  <a:cubicBezTo>
                    <a:pt x="37" y="245"/>
                    <a:pt x="49" y="252"/>
                    <a:pt x="62" y="244"/>
                  </a:cubicBezTo>
                  <a:cubicBezTo>
                    <a:pt x="60" y="237"/>
                    <a:pt x="55" y="239"/>
                    <a:pt x="50" y="238"/>
                  </a:cubicBezTo>
                  <a:cubicBezTo>
                    <a:pt x="43" y="238"/>
                    <a:pt x="36" y="238"/>
                    <a:pt x="29" y="235"/>
                  </a:cubicBezTo>
                  <a:cubicBezTo>
                    <a:pt x="20" y="230"/>
                    <a:pt x="10" y="226"/>
                    <a:pt x="12" y="213"/>
                  </a:cubicBezTo>
                  <a:cubicBezTo>
                    <a:pt x="14" y="202"/>
                    <a:pt x="24" y="201"/>
                    <a:pt x="34" y="200"/>
                  </a:cubicBezTo>
                  <a:cubicBezTo>
                    <a:pt x="37" y="200"/>
                    <a:pt x="41" y="199"/>
                    <a:pt x="44" y="200"/>
                  </a:cubicBezTo>
                  <a:cubicBezTo>
                    <a:pt x="75" y="210"/>
                    <a:pt x="103" y="194"/>
                    <a:pt x="132" y="187"/>
                  </a:cubicBezTo>
                  <a:cubicBezTo>
                    <a:pt x="135" y="186"/>
                    <a:pt x="138" y="185"/>
                    <a:pt x="142" y="186"/>
                  </a:cubicBezTo>
                  <a:cubicBezTo>
                    <a:pt x="144" y="186"/>
                    <a:pt x="145" y="187"/>
                    <a:pt x="147" y="189"/>
                  </a:cubicBezTo>
                  <a:cubicBezTo>
                    <a:pt x="147" y="201"/>
                    <a:pt x="153" y="204"/>
                    <a:pt x="164" y="202"/>
                  </a:cubicBezTo>
                  <a:cubicBezTo>
                    <a:pt x="176" y="200"/>
                    <a:pt x="187" y="196"/>
                    <a:pt x="199" y="193"/>
                  </a:cubicBezTo>
                  <a:cubicBezTo>
                    <a:pt x="208" y="192"/>
                    <a:pt x="214" y="197"/>
                    <a:pt x="220" y="203"/>
                  </a:cubicBezTo>
                  <a:cubicBezTo>
                    <a:pt x="232" y="211"/>
                    <a:pt x="250" y="212"/>
                    <a:pt x="250" y="232"/>
                  </a:cubicBezTo>
                  <a:cubicBezTo>
                    <a:pt x="250" y="236"/>
                    <a:pt x="263" y="239"/>
                    <a:pt x="270" y="239"/>
                  </a:cubicBezTo>
                  <a:cubicBezTo>
                    <a:pt x="300" y="238"/>
                    <a:pt x="328" y="233"/>
                    <a:pt x="350" y="211"/>
                  </a:cubicBezTo>
                  <a:cubicBezTo>
                    <a:pt x="370" y="193"/>
                    <a:pt x="372" y="187"/>
                    <a:pt x="357" y="164"/>
                  </a:cubicBezTo>
                  <a:cubicBezTo>
                    <a:pt x="343" y="142"/>
                    <a:pt x="322" y="131"/>
                    <a:pt x="299" y="123"/>
                  </a:cubicBezTo>
                  <a:cubicBezTo>
                    <a:pt x="294" y="121"/>
                    <a:pt x="286" y="123"/>
                    <a:pt x="285" y="114"/>
                  </a:cubicBezTo>
                  <a:cubicBezTo>
                    <a:pt x="293" y="105"/>
                    <a:pt x="303" y="105"/>
                    <a:pt x="314" y="104"/>
                  </a:cubicBezTo>
                  <a:cubicBezTo>
                    <a:pt x="328" y="104"/>
                    <a:pt x="341" y="101"/>
                    <a:pt x="354" y="98"/>
                  </a:cubicBezTo>
                  <a:cubicBezTo>
                    <a:pt x="368" y="88"/>
                    <a:pt x="383" y="92"/>
                    <a:pt x="398" y="90"/>
                  </a:cubicBezTo>
                  <a:cubicBezTo>
                    <a:pt x="420" y="88"/>
                    <a:pt x="440" y="75"/>
                    <a:pt x="461" y="69"/>
                  </a:cubicBezTo>
                  <a:close/>
                </a:path>
              </a:pathLst>
            </a:custGeom>
            <a:solidFill>
              <a:srgbClr val="3FA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9420CBCA-31BB-11BA-D6BA-3C5DBA522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661"/>
              <a:ext cx="360" cy="143"/>
            </a:xfrm>
            <a:custGeom>
              <a:avLst/>
              <a:gdLst>
                <a:gd name="T0" fmla="*/ 0 w 224"/>
                <a:gd name="T1" fmla="*/ 32 h 89"/>
                <a:gd name="T2" fmla="*/ 0 w 224"/>
                <a:gd name="T3" fmla="*/ 28 h 89"/>
                <a:gd name="T4" fmla="*/ 52 w 224"/>
                <a:gd name="T5" fmla="*/ 0 h 89"/>
                <a:gd name="T6" fmla="*/ 59 w 224"/>
                <a:gd name="T7" fmla="*/ 4 h 89"/>
                <a:gd name="T8" fmla="*/ 70 w 224"/>
                <a:gd name="T9" fmla="*/ 47 h 89"/>
                <a:gd name="T10" fmla="*/ 172 w 224"/>
                <a:gd name="T11" fmla="*/ 80 h 89"/>
                <a:gd name="T12" fmla="*/ 224 w 224"/>
                <a:gd name="T13" fmla="*/ 80 h 89"/>
                <a:gd name="T14" fmla="*/ 150 w 224"/>
                <a:gd name="T15" fmla="*/ 85 h 89"/>
                <a:gd name="T16" fmla="*/ 43 w 224"/>
                <a:gd name="T17" fmla="*/ 36 h 89"/>
                <a:gd name="T18" fmla="*/ 0 w 224"/>
                <a:gd name="T19" fmla="*/ 3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89">
                  <a:moveTo>
                    <a:pt x="0" y="32"/>
                  </a:moveTo>
                  <a:cubicBezTo>
                    <a:pt x="0" y="31"/>
                    <a:pt x="0" y="29"/>
                    <a:pt x="0" y="28"/>
                  </a:cubicBezTo>
                  <a:cubicBezTo>
                    <a:pt x="18" y="21"/>
                    <a:pt x="37" y="15"/>
                    <a:pt x="52" y="0"/>
                  </a:cubicBezTo>
                  <a:cubicBezTo>
                    <a:pt x="54" y="2"/>
                    <a:pt x="57" y="3"/>
                    <a:pt x="59" y="4"/>
                  </a:cubicBezTo>
                  <a:cubicBezTo>
                    <a:pt x="45" y="29"/>
                    <a:pt x="45" y="30"/>
                    <a:pt x="70" y="47"/>
                  </a:cubicBezTo>
                  <a:cubicBezTo>
                    <a:pt x="101" y="69"/>
                    <a:pt x="135" y="79"/>
                    <a:pt x="172" y="80"/>
                  </a:cubicBezTo>
                  <a:cubicBezTo>
                    <a:pt x="189" y="80"/>
                    <a:pt x="207" y="80"/>
                    <a:pt x="224" y="80"/>
                  </a:cubicBezTo>
                  <a:cubicBezTo>
                    <a:pt x="200" y="87"/>
                    <a:pt x="175" y="89"/>
                    <a:pt x="150" y="85"/>
                  </a:cubicBezTo>
                  <a:cubicBezTo>
                    <a:pt x="110" y="78"/>
                    <a:pt x="74" y="64"/>
                    <a:pt x="43" y="36"/>
                  </a:cubicBezTo>
                  <a:cubicBezTo>
                    <a:pt x="30" y="24"/>
                    <a:pt x="14" y="37"/>
                    <a:pt x="0" y="32"/>
                  </a:cubicBezTo>
                  <a:close/>
                </a:path>
              </a:pathLst>
            </a:custGeom>
            <a:solidFill>
              <a:srgbClr val="1D7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F9170B9-1523-72D0-145F-A4F466ED3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2104"/>
              <a:ext cx="518" cy="254"/>
            </a:xfrm>
            <a:custGeom>
              <a:avLst/>
              <a:gdLst>
                <a:gd name="T0" fmla="*/ 45 w 323"/>
                <a:gd name="T1" fmla="*/ 2 h 158"/>
                <a:gd name="T2" fmla="*/ 66 w 323"/>
                <a:gd name="T3" fmla="*/ 2 h 158"/>
                <a:gd name="T4" fmla="*/ 86 w 323"/>
                <a:gd name="T5" fmla="*/ 5 h 158"/>
                <a:gd name="T6" fmla="*/ 280 w 323"/>
                <a:gd name="T7" fmla="*/ 101 h 158"/>
                <a:gd name="T8" fmla="*/ 323 w 323"/>
                <a:gd name="T9" fmla="*/ 147 h 158"/>
                <a:gd name="T10" fmla="*/ 317 w 323"/>
                <a:gd name="T11" fmla="*/ 158 h 158"/>
                <a:gd name="T12" fmla="*/ 245 w 323"/>
                <a:gd name="T13" fmla="*/ 98 h 158"/>
                <a:gd name="T14" fmla="*/ 72 w 323"/>
                <a:gd name="T15" fmla="*/ 18 h 158"/>
                <a:gd name="T16" fmla="*/ 29 w 323"/>
                <a:gd name="T17" fmla="*/ 18 h 158"/>
                <a:gd name="T18" fmla="*/ 3 w 323"/>
                <a:gd name="T19" fmla="*/ 25 h 158"/>
                <a:gd name="T20" fmla="*/ 2 w 323"/>
                <a:gd name="T21" fmla="*/ 19 h 158"/>
                <a:gd name="T22" fmla="*/ 6 w 323"/>
                <a:gd name="T23" fmla="*/ 16 h 158"/>
                <a:gd name="T24" fmla="*/ 45 w 323"/>
                <a:gd name="T25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158">
                  <a:moveTo>
                    <a:pt x="45" y="2"/>
                  </a:moveTo>
                  <a:cubicBezTo>
                    <a:pt x="52" y="2"/>
                    <a:pt x="59" y="2"/>
                    <a:pt x="66" y="2"/>
                  </a:cubicBezTo>
                  <a:cubicBezTo>
                    <a:pt x="73" y="0"/>
                    <a:pt x="79" y="3"/>
                    <a:pt x="86" y="5"/>
                  </a:cubicBezTo>
                  <a:cubicBezTo>
                    <a:pt x="154" y="30"/>
                    <a:pt x="220" y="59"/>
                    <a:pt x="280" y="101"/>
                  </a:cubicBezTo>
                  <a:cubicBezTo>
                    <a:pt x="298" y="113"/>
                    <a:pt x="316" y="125"/>
                    <a:pt x="323" y="147"/>
                  </a:cubicBezTo>
                  <a:cubicBezTo>
                    <a:pt x="321" y="151"/>
                    <a:pt x="323" y="156"/>
                    <a:pt x="317" y="158"/>
                  </a:cubicBezTo>
                  <a:cubicBezTo>
                    <a:pt x="297" y="133"/>
                    <a:pt x="273" y="114"/>
                    <a:pt x="245" y="98"/>
                  </a:cubicBezTo>
                  <a:cubicBezTo>
                    <a:pt x="190" y="66"/>
                    <a:pt x="132" y="39"/>
                    <a:pt x="72" y="18"/>
                  </a:cubicBezTo>
                  <a:cubicBezTo>
                    <a:pt x="57" y="12"/>
                    <a:pt x="44" y="13"/>
                    <a:pt x="29" y="18"/>
                  </a:cubicBezTo>
                  <a:cubicBezTo>
                    <a:pt x="21" y="22"/>
                    <a:pt x="13" y="27"/>
                    <a:pt x="3" y="25"/>
                  </a:cubicBezTo>
                  <a:cubicBezTo>
                    <a:pt x="1" y="23"/>
                    <a:pt x="0" y="22"/>
                    <a:pt x="2" y="19"/>
                  </a:cubicBezTo>
                  <a:cubicBezTo>
                    <a:pt x="3" y="18"/>
                    <a:pt x="4" y="17"/>
                    <a:pt x="6" y="16"/>
                  </a:cubicBezTo>
                  <a:cubicBezTo>
                    <a:pt x="19" y="12"/>
                    <a:pt x="31" y="4"/>
                    <a:pt x="45" y="2"/>
                  </a:cubicBezTo>
                  <a:close/>
                </a:path>
              </a:pathLst>
            </a:custGeom>
            <a:solidFill>
              <a:srgbClr val="924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D9199317-8139-4D1B-B4D8-E12D14CF6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" y="2512"/>
              <a:ext cx="446" cy="303"/>
            </a:xfrm>
            <a:custGeom>
              <a:avLst/>
              <a:gdLst>
                <a:gd name="T0" fmla="*/ 150 w 278"/>
                <a:gd name="T1" fmla="*/ 177 h 189"/>
                <a:gd name="T2" fmla="*/ 137 w 278"/>
                <a:gd name="T3" fmla="*/ 187 h 189"/>
                <a:gd name="T4" fmla="*/ 22 w 278"/>
                <a:gd name="T5" fmla="*/ 168 h 189"/>
                <a:gd name="T6" fmla="*/ 6 w 278"/>
                <a:gd name="T7" fmla="*/ 152 h 189"/>
                <a:gd name="T8" fmla="*/ 2 w 278"/>
                <a:gd name="T9" fmla="*/ 78 h 189"/>
                <a:gd name="T10" fmla="*/ 24 w 278"/>
                <a:gd name="T11" fmla="*/ 57 h 189"/>
                <a:gd name="T12" fmla="*/ 45 w 278"/>
                <a:gd name="T13" fmla="*/ 54 h 189"/>
                <a:gd name="T14" fmla="*/ 64 w 278"/>
                <a:gd name="T15" fmla="*/ 45 h 189"/>
                <a:gd name="T16" fmla="*/ 107 w 278"/>
                <a:gd name="T17" fmla="*/ 22 h 189"/>
                <a:gd name="T18" fmla="*/ 157 w 278"/>
                <a:gd name="T19" fmla="*/ 4 h 189"/>
                <a:gd name="T20" fmla="*/ 230 w 278"/>
                <a:gd name="T21" fmla="*/ 12 h 189"/>
                <a:gd name="T22" fmla="*/ 260 w 278"/>
                <a:gd name="T23" fmla="*/ 16 h 189"/>
                <a:gd name="T24" fmla="*/ 277 w 278"/>
                <a:gd name="T25" fmla="*/ 32 h 189"/>
                <a:gd name="T26" fmla="*/ 271 w 278"/>
                <a:gd name="T27" fmla="*/ 75 h 189"/>
                <a:gd name="T28" fmla="*/ 244 w 278"/>
                <a:gd name="T29" fmla="*/ 95 h 189"/>
                <a:gd name="T30" fmla="*/ 162 w 278"/>
                <a:gd name="T31" fmla="*/ 152 h 189"/>
                <a:gd name="T32" fmla="*/ 150 w 278"/>
                <a:gd name="T33" fmla="*/ 17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8" h="189">
                  <a:moveTo>
                    <a:pt x="150" y="177"/>
                  </a:moveTo>
                  <a:cubicBezTo>
                    <a:pt x="149" y="185"/>
                    <a:pt x="147" y="189"/>
                    <a:pt x="137" y="187"/>
                  </a:cubicBezTo>
                  <a:cubicBezTo>
                    <a:pt x="99" y="180"/>
                    <a:pt x="60" y="174"/>
                    <a:pt x="22" y="168"/>
                  </a:cubicBezTo>
                  <a:cubicBezTo>
                    <a:pt x="13" y="166"/>
                    <a:pt x="6" y="164"/>
                    <a:pt x="6" y="152"/>
                  </a:cubicBezTo>
                  <a:cubicBezTo>
                    <a:pt x="5" y="127"/>
                    <a:pt x="4" y="103"/>
                    <a:pt x="2" y="78"/>
                  </a:cubicBezTo>
                  <a:cubicBezTo>
                    <a:pt x="0" y="60"/>
                    <a:pt x="7" y="55"/>
                    <a:pt x="24" y="57"/>
                  </a:cubicBezTo>
                  <a:cubicBezTo>
                    <a:pt x="31" y="58"/>
                    <a:pt x="39" y="59"/>
                    <a:pt x="45" y="54"/>
                  </a:cubicBezTo>
                  <a:cubicBezTo>
                    <a:pt x="50" y="47"/>
                    <a:pt x="58" y="46"/>
                    <a:pt x="64" y="45"/>
                  </a:cubicBezTo>
                  <a:cubicBezTo>
                    <a:pt x="82" y="43"/>
                    <a:pt x="97" y="35"/>
                    <a:pt x="107" y="22"/>
                  </a:cubicBezTo>
                  <a:cubicBezTo>
                    <a:pt x="121" y="6"/>
                    <a:pt x="138" y="0"/>
                    <a:pt x="157" y="4"/>
                  </a:cubicBezTo>
                  <a:cubicBezTo>
                    <a:pt x="182" y="10"/>
                    <a:pt x="207" y="3"/>
                    <a:pt x="230" y="12"/>
                  </a:cubicBezTo>
                  <a:cubicBezTo>
                    <a:pt x="240" y="18"/>
                    <a:pt x="250" y="15"/>
                    <a:pt x="260" y="16"/>
                  </a:cubicBezTo>
                  <a:cubicBezTo>
                    <a:pt x="269" y="17"/>
                    <a:pt x="278" y="22"/>
                    <a:pt x="277" y="32"/>
                  </a:cubicBezTo>
                  <a:cubicBezTo>
                    <a:pt x="275" y="46"/>
                    <a:pt x="276" y="61"/>
                    <a:pt x="271" y="75"/>
                  </a:cubicBezTo>
                  <a:cubicBezTo>
                    <a:pt x="266" y="88"/>
                    <a:pt x="258" y="93"/>
                    <a:pt x="244" y="95"/>
                  </a:cubicBezTo>
                  <a:cubicBezTo>
                    <a:pt x="206" y="98"/>
                    <a:pt x="178" y="117"/>
                    <a:pt x="162" y="152"/>
                  </a:cubicBezTo>
                  <a:cubicBezTo>
                    <a:pt x="158" y="161"/>
                    <a:pt x="157" y="171"/>
                    <a:pt x="150" y="177"/>
                  </a:cubicBezTo>
                  <a:close/>
                </a:path>
              </a:pathLst>
            </a:custGeom>
            <a:solidFill>
              <a:srgbClr val="43A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755E3D5E-2740-6C6E-87FE-65E091FEC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2695"/>
              <a:ext cx="289" cy="275"/>
            </a:xfrm>
            <a:custGeom>
              <a:avLst/>
              <a:gdLst>
                <a:gd name="T0" fmla="*/ 177 w 180"/>
                <a:gd name="T1" fmla="*/ 95 h 172"/>
                <a:gd name="T2" fmla="*/ 158 w 180"/>
                <a:gd name="T3" fmla="*/ 129 h 172"/>
                <a:gd name="T4" fmla="*/ 48 w 180"/>
                <a:gd name="T5" fmla="*/ 152 h 172"/>
                <a:gd name="T6" fmla="*/ 9 w 180"/>
                <a:gd name="T7" fmla="*/ 55 h 172"/>
                <a:gd name="T8" fmla="*/ 107 w 180"/>
                <a:gd name="T9" fmla="*/ 16 h 172"/>
                <a:gd name="T10" fmla="*/ 170 w 180"/>
                <a:gd name="T11" fmla="*/ 69 h 172"/>
                <a:gd name="T12" fmla="*/ 177 w 180"/>
                <a:gd name="T13" fmla="*/ 9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72">
                  <a:moveTo>
                    <a:pt x="177" y="95"/>
                  </a:moveTo>
                  <a:cubicBezTo>
                    <a:pt x="166" y="104"/>
                    <a:pt x="167" y="119"/>
                    <a:pt x="158" y="129"/>
                  </a:cubicBezTo>
                  <a:cubicBezTo>
                    <a:pt x="128" y="163"/>
                    <a:pt x="87" y="172"/>
                    <a:pt x="48" y="152"/>
                  </a:cubicBezTo>
                  <a:cubicBezTo>
                    <a:pt x="14" y="134"/>
                    <a:pt x="0" y="97"/>
                    <a:pt x="9" y="55"/>
                  </a:cubicBezTo>
                  <a:cubicBezTo>
                    <a:pt x="26" y="15"/>
                    <a:pt x="69" y="0"/>
                    <a:pt x="107" y="16"/>
                  </a:cubicBezTo>
                  <a:cubicBezTo>
                    <a:pt x="133" y="27"/>
                    <a:pt x="155" y="45"/>
                    <a:pt x="170" y="69"/>
                  </a:cubicBezTo>
                  <a:cubicBezTo>
                    <a:pt x="175" y="77"/>
                    <a:pt x="180" y="85"/>
                    <a:pt x="177" y="95"/>
                  </a:cubicBezTo>
                  <a:close/>
                </a:path>
              </a:pathLst>
            </a:custGeom>
            <a:solidFill>
              <a:srgbClr val="7A8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CD094178-E807-1F57-2D66-9A7503907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2509"/>
              <a:ext cx="446" cy="266"/>
            </a:xfrm>
            <a:custGeom>
              <a:avLst/>
              <a:gdLst>
                <a:gd name="T0" fmla="*/ 0 w 278"/>
                <a:gd name="T1" fmla="*/ 0 h 166"/>
                <a:gd name="T2" fmla="*/ 180 w 278"/>
                <a:gd name="T3" fmla="*/ 50 h 166"/>
                <a:gd name="T4" fmla="*/ 204 w 278"/>
                <a:gd name="T5" fmla="*/ 51 h 166"/>
                <a:gd name="T6" fmla="*/ 259 w 278"/>
                <a:gd name="T7" fmla="*/ 56 h 166"/>
                <a:gd name="T8" fmla="*/ 272 w 278"/>
                <a:gd name="T9" fmla="*/ 69 h 166"/>
                <a:gd name="T10" fmla="*/ 278 w 278"/>
                <a:gd name="T11" fmla="*/ 157 h 166"/>
                <a:gd name="T12" fmla="*/ 269 w 278"/>
                <a:gd name="T13" fmla="*/ 165 h 166"/>
                <a:gd name="T14" fmla="*/ 229 w 278"/>
                <a:gd name="T15" fmla="*/ 158 h 166"/>
                <a:gd name="T16" fmla="*/ 220 w 278"/>
                <a:gd name="T17" fmla="*/ 147 h 166"/>
                <a:gd name="T18" fmla="*/ 212 w 278"/>
                <a:gd name="T19" fmla="*/ 116 h 166"/>
                <a:gd name="T20" fmla="*/ 95 w 278"/>
                <a:gd name="T21" fmla="*/ 50 h 166"/>
                <a:gd name="T22" fmla="*/ 52 w 278"/>
                <a:gd name="T23" fmla="*/ 102 h 166"/>
                <a:gd name="T24" fmla="*/ 35 w 278"/>
                <a:gd name="T25" fmla="*/ 114 h 166"/>
                <a:gd name="T26" fmla="*/ 0 w 278"/>
                <a:gd name="T27" fmla="*/ 66 h 166"/>
                <a:gd name="T28" fmla="*/ 0 w 278"/>
                <a:gd name="T2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8" h="166">
                  <a:moveTo>
                    <a:pt x="0" y="0"/>
                  </a:moveTo>
                  <a:cubicBezTo>
                    <a:pt x="60" y="19"/>
                    <a:pt x="119" y="37"/>
                    <a:pt x="180" y="50"/>
                  </a:cubicBezTo>
                  <a:cubicBezTo>
                    <a:pt x="188" y="51"/>
                    <a:pt x="196" y="51"/>
                    <a:pt x="204" y="51"/>
                  </a:cubicBezTo>
                  <a:cubicBezTo>
                    <a:pt x="223" y="49"/>
                    <a:pt x="242" y="44"/>
                    <a:pt x="259" y="56"/>
                  </a:cubicBezTo>
                  <a:cubicBezTo>
                    <a:pt x="264" y="60"/>
                    <a:pt x="272" y="59"/>
                    <a:pt x="272" y="69"/>
                  </a:cubicBezTo>
                  <a:cubicBezTo>
                    <a:pt x="273" y="98"/>
                    <a:pt x="276" y="127"/>
                    <a:pt x="278" y="157"/>
                  </a:cubicBezTo>
                  <a:cubicBezTo>
                    <a:pt x="278" y="163"/>
                    <a:pt x="276" y="166"/>
                    <a:pt x="269" y="165"/>
                  </a:cubicBezTo>
                  <a:cubicBezTo>
                    <a:pt x="256" y="162"/>
                    <a:pt x="242" y="160"/>
                    <a:pt x="229" y="158"/>
                  </a:cubicBezTo>
                  <a:cubicBezTo>
                    <a:pt x="223" y="157"/>
                    <a:pt x="221" y="153"/>
                    <a:pt x="220" y="147"/>
                  </a:cubicBezTo>
                  <a:cubicBezTo>
                    <a:pt x="217" y="137"/>
                    <a:pt x="214" y="127"/>
                    <a:pt x="212" y="116"/>
                  </a:cubicBezTo>
                  <a:cubicBezTo>
                    <a:pt x="198" y="63"/>
                    <a:pt x="140" y="37"/>
                    <a:pt x="95" y="50"/>
                  </a:cubicBezTo>
                  <a:cubicBezTo>
                    <a:pt x="68" y="58"/>
                    <a:pt x="53" y="74"/>
                    <a:pt x="52" y="102"/>
                  </a:cubicBezTo>
                  <a:cubicBezTo>
                    <a:pt x="52" y="117"/>
                    <a:pt x="48" y="119"/>
                    <a:pt x="35" y="114"/>
                  </a:cubicBezTo>
                  <a:cubicBezTo>
                    <a:pt x="13" y="105"/>
                    <a:pt x="0" y="90"/>
                    <a:pt x="0" y="66"/>
                  </a:cubicBezTo>
                  <a:cubicBezTo>
                    <a:pt x="0" y="44"/>
                    <a:pt x="0" y="22"/>
                    <a:pt x="0" y="0"/>
                  </a:cubicBezTo>
                  <a:close/>
                </a:path>
              </a:pathLst>
            </a:custGeom>
            <a:solidFill>
              <a:srgbClr val="40A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08DE7D2D-E2D7-FD66-D1A1-F4D838524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427"/>
              <a:ext cx="1029" cy="173"/>
            </a:xfrm>
            <a:custGeom>
              <a:avLst/>
              <a:gdLst>
                <a:gd name="T0" fmla="*/ 143 w 642"/>
                <a:gd name="T1" fmla="*/ 107 h 108"/>
                <a:gd name="T2" fmla="*/ 88 w 642"/>
                <a:gd name="T3" fmla="*/ 102 h 108"/>
                <a:gd name="T4" fmla="*/ 88 w 642"/>
                <a:gd name="T5" fmla="*/ 97 h 108"/>
                <a:gd name="T6" fmla="*/ 127 w 642"/>
                <a:gd name="T7" fmla="*/ 95 h 108"/>
                <a:gd name="T8" fmla="*/ 150 w 642"/>
                <a:gd name="T9" fmla="*/ 84 h 108"/>
                <a:gd name="T10" fmla="*/ 130 w 642"/>
                <a:gd name="T11" fmla="*/ 67 h 108"/>
                <a:gd name="T12" fmla="*/ 22 w 642"/>
                <a:gd name="T13" fmla="*/ 48 h 108"/>
                <a:gd name="T14" fmla="*/ 0 w 642"/>
                <a:gd name="T15" fmla="*/ 37 h 108"/>
                <a:gd name="T16" fmla="*/ 9 w 642"/>
                <a:gd name="T17" fmla="*/ 33 h 108"/>
                <a:gd name="T18" fmla="*/ 144 w 642"/>
                <a:gd name="T19" fmla="*/ 55 h 108"/>
                <a:gd name="T20" fmla="*/ 169 w 642"/>
                <a:gd name="T21" fmla="*/ 57 h 108"/>
                <a:gd name="T22" fmla="*/ 207 w 642"/>
                <a:gd name="T23" fmla="*/ 49 h 108"/>
                <a:gd name="T24" fmla="*/ 258 w 642"/>
                <a:gd name="T25" fmla="*/ 13 h 108"/>
                <a:gd name="T26" fmla="*/ 285 w 642"/>
                <a:gd name="T27" fmla="*/ 3 h 108"/>
                <a:gd name="T28" fmla="*/ 433 w 642"/>
                <a:gd name="T29" fmla="*/ 21 h 108"/>
                <a:gd name="T30" fmla="*/ 439 w 642"/>
                <a:gd name="T31" fmla="*/ 22 h 108"/>
                <a:gd name="T32" fmla="*/ 459 w 642"/>
                <a:gd name="T33" fmla="*/ 24 h 108"/>
                <a:gd name="T34" fmla="*/ 535 w 642"/>
                <a:gd name="T35" fmla="*/ 30 h 108"/>
                <a:gd name="T36" fmla="*/ 595 w 642"/>
                <a:gd name="T37" fmla="*/ 37 h 108"/>
                <a:gd name="T38" fmla="*/ 633 w 642"/>
                <a:gd name="T39" fmla="*/ 43 h 108"/>
                <a:gd name="T40" fmla="*/ 634 w 642"/>
                <a:gd name="T41" fmla="*/ 69 h 108"/>
                <a:gd name="T42" fmla="*/ 628 w 642"/>
                <a:gd name="T43" fmla="*/ 85 h 108"/>
                <a:gd name="T44" fmla="*/ 594 w 642"/>
                <a:gd name="T45" fmla="*/ 91 h 108"/>
                <a:gd name="T46" fmla="*/ 540 w 642"/>
                <a:gd name="T47" fmla="*/ 88 h 108"/>
                <a:gd name="T48" fmla="*/ 444 w 642"/>
                <a:gd name="T49" fmla="*/ 79 h 108"/>
                <a:gd name="T50" fmla="*/ 392 w 642"/>
                <a:gd name="T51" fmla="*/ 70 h 108"/>
                <a:gd name="T52" fmla="*/ 300 w 642"/>
                <a:gd name="T53" fmla="*/ 61 h 108"/>
                <a:gd name="T54" fmla="*/ 283 w 642"/>
                <a:gd name="T55" fmla="*/ 70 h 108"/>
                <a:gd name="T56" fmla="*/ 207 w 642"/>
                <a:gd name="T57" fmla="*/ 107 h 108"/>
                <a:gd name="T58" fmla="*/ 143 w 642"/>
                <a:gd name="T5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2" h="108">
                  <a:moveTo>
                    <a:pt x="143" y="107"/>
                  </a:moveTo>
                  <a:cubicBezTo>
                    <a:pt x="125" y="106"/>
                    <a:pt x="106" y="108"/>
                    <a:pt x="88" y="102"/>
                  </a:cubicBezTo>
                  <a:cubicBezTo>
                    <a:pt x="88" y="100"/>
                    <a:pt x="88" y="98"/>
                    <a:pt x="88" y="97"/>
                  </a:cubicBezTo>
                  <a:cubicBezTo>
                    <a:pt x="101" y="89"/>
                    <a:pt x="114" y="94"/>
                    <a:pt x="127" y="95"/>
                  </a:cubicBezTo>
                  <a:cubicBezTo>
                    <a:pt x="137" y="96"/>
                    <a:pt x="148" y="99"/>
                    <a:pt x="150" y="84"/>
                  </a:cubicBezTo>
                  <a:cubicBezTo>
                    <a:pt x="151" y="70"/>
                    <a:pt x="141" y="68"/>
                    <a:pt x="130" y="67"/>
                  </a:cubicBezTo>
                  <a:cubicBezTo>
                    <a:pt x="94" y="62"/>
                    <a:pt x="58" y="55"/>
                    <a:pt x="22" y="48"/>
                  </a:cubicBezTo>
                  <a:cubicBezTo>
                    <a:pt x="14" y="46"/>
                    <a:pt x="4" y="46"/>
                    <a:pt x="0" y="37"/>
                  </a:cubicBezTo>
                  <a:cubicBezTo>
                    <a:pt x="3" y="36"/>
                    <a:pt x="6" y="35"/>
                    <a:pt x="9" y="33"/>
                  </a:cubicBezTo>
                  <a:cubicBezTo>
                    <a:pt x="53" y="45"/>
                    <a:pt x="99" y="49"/>
                    <a:pt x="144" y="55"/>
                  </a:cubicBezTo>
                  <a:cubicBezTo>
                    <a:pt x="152" y="60"/>
                    <a:pt x="160" y="58"/>
                    <a:pt x="169" y="57"/>
                  </a:cubicBezTo>
                  <a:cubicBezTo>
                    <a:pt x="180" y="50"/>
                    <a:pt x="194" y="51"/>
                    <a:pt x="207" y="49"/>
                  </a:cubicBezTo>
                  <a:cubicBezTo>
                    <a:pt x="230" y="45"/>
                    <a:pt x="249" y="37"/>
                    <a:pt x="258" y="13"/>
                  </a:cubicBezTo>
                  <a:cubicBezTo>
                    <a:pt x="263" y="0"/>
                    <a:pt x="274" y="1"/>
                    <a:pt x="285" y="3"/>
                  </a:cubicBezTo>
                  <a:cubicBezTo>
                    <a:pt x="334" y="13"/>
                    <a:pt x="383" y="14"/>
                    <a:pt x="433" y="21"/>
                  </a:cubicBezTo>
                  <a:cubicBezTo>
                    <a:pt x="435" y="21"/>
                    <a:pt x="437" y="22"/>
                    <a:pt x="439" y="22"/>
                  </a:cubicBezTo>
                  <a:cubicBezTo>
                    <a:pt x="446" y="25"/>
                    <a:pt x="452" y="25"/>
                    <a:pt x="459" y="24"/>
                  </a:cubicBezTo>
                  <a:cubicBezTo>
                    <a:pt x="484" y="23"/>
                    <a:pt x="509" y="28"/>
                    <a:pt x="535" y="30"/>
                  </a:cubicBezTo>
                  <a:cubicBezTo>
                    <a:pt x="555" y="33"/>
                    <a:pt x="575" y="37"/>
                    <a:pt x="595" y="37"/>
                  </a:cubicBezTo>
                  <a:cubicBezTo>
                    <a:pt x="608" y="36"/>
                    <a:pt x="621" y="37"/>
                    <a:pt x="633" y="43"/>
                  </a:cubicBezTo>
                  <a:cubicBezTo>
                    <a:pt x="642" y="51"/>
                    <a:pt x="634" y="60"/>
                    <a:pt x="634" y="69"/>
                  </a:cubicBezTo>
                  <a:cubicBezTo>
                    <a:pt x="633" y="74"/>
                    <a:pt x="632" y="80"/>
                    <a:pt x="628" y="85"/>
                  </a:cubicBezTo>
                  <a:cubicBezTo>
                    <a:pt x="618" y="94"/>
                    <a:pt x="605" y="94"/>
                    <a:pt x="594" y="91"/>
                  </a:cubicBezTo>
                  <a:cubicBezTo>
                    <a:pt x="576" y="85"/>
                    <a:pt x="558" y="88"/>
                    <a:pt x="540" y="88"/>
                  </a:cubicBezTo>
                  <a:cubicBezTo>
                    <a:pt x="508" y="84"/>
                    <a:pt x="476" y="81"/>
                    <a:pt x="444" y="79"/>
                  </a:cubicBezTo>
                  <a:cubicBezTo>
                    <a:pt x="428" y="67"/>
                    <a:pt x="409" y="75"/>
                    <a:pt x="392" y="70"/>
                  </a:cubicBezTo>
                  <a:cubicBezTo>
                    <a:pt x="362" y="67"/>
                    <a:pt x="331" y="64"/>
                    <a:pt x="300" y="61"/>
                  </a:cubicBezTo>
                  <a:cubicBezTo>
                    <a:pt x="293" y="61"/>
                    <a:pt x="287" y="64"/>
                    <a:pt x="283" y="70"/>
                  </a:cubicBezTo>
                  <a:cubicBezTo>
                    <a:pt x="264" y="94"/>
                    <a:pt x="237" y="104"/>
                    <a:pt x="207" y="107"/>
                  </a:cubicBezTo>
                  <a:cubicBezTo>
                    <a:pt x="186" y="107"/>
                    <a:pt x="165" y="105"/>
                    <a:pt x="143" y="107"/>
                  </a:cubicBezTo>
                  <a:close/>
                </a:path>
              </a:pathLst>
            </a:custGeom>
            <a:solidFill>
              <a:srgbClr val="854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25E89114-93EE-D14D-6D2B-4ACE4BB6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2605"/>
              <a:ext cx="181" cy="232"/>
            </a:xfrm>
            <a:custGeom>
              <a:avLst/>
              <a:gdLst>
                <a:gd name="T0" fmla="*/ 113 w 113"/>
                <a:gd name="T1" fmla="*/ 107 h 145"/>
                <a:gd name="T2" fmla="*/ 62 w 113"/>
                <a:gd name="T3" fmla="*/ 143 h 145"/>
                <a:gd name="T4" fmla="*/ 6 w 113"/>
                <a:gd name="T5" fmla="*/ 90 h 145"/>
                <a:gd name="T6" fmla="*/ 0 w 113"/>
                <a:gd name="T7" fmla="*/ 58 h 145"/>
                <a:gd name="T8" fmla="*/ 3 w 113"/>
                <a:gd name="T9" fmla="*/ 35 h 145"/>
                <a:gd name="T10" fmla="*/ 29 w 113"/>
                <a:gd name="T11" fmla="*/ 4 h 145"/>
                <a:gd name="T12" fmla="*/ 72 w 113"/>
                <a:gd name="T13" fmla="*/ 17 h 145"/>
                <a:gd name="T14" fmla="*/ 104 w 113"/>
                <a:gd name="T15" fmla="*/ 86 h 145"/>
                <a:gd name="T16" fmla="*/ 113 w 113"/>
                <a:gd name="T17" fmla="*/ 10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45">
                  <a:moveTo>
                    <a:pt x="113" y="107"/>
                  </a:moveTo>
                  <a:cubicBezTo>
                    <a:pt x="99" y="135"/>
                    <a:pt x="84" y="145"/>
                    <a:pt x="62" y="143"/>
                  </a:cubicBezTo>
                  <a:cubicBezTo>
                    <a:pt x="39" y="140"/>
                    <a:pt x="12" y="115"/>
                    <a:pt x="6" y="90"/>
                  </a:cubicBezTo>
                  <a:cubicBezTo>
                    <a:pt x="3" y="79"/>
                    <a:pt x="2" y="69"/>
                    <a:pt x="0" y="58"/>
                  </a:cubicBezTo>
                  <a:cubicBezTo>
                    <a:pt x="1" y="51"/>
                    <a:pt x="2" y="43"/>
                    <a:pt x="3" y="35"/>
                  </a:cubicBezTo>
                  <a:cubicBezTo>
                    <a:pt x="5" y="19"/>
                    <a:pt x="13" y="8"/>
                    <a:pt x="29" y="4"/>
                  </a:cubicBezTo>
                  <a:cubicBezTo>
                    <a:pt x="45" y="0"/>
                    <a:pt x="60" y="3"/>
                    <a:pt x="72" y="17"/>
                  </a:cubicBezTo>
                  <a:cubicBezTo>
                    <a:pt x="89" y="37"/>
                    <a:pt x="101" y="59"/>
                    <a:pt x="104" y="86"/>
                  </a:cubicBezTo>
                  <a:cubicBezTo>
                    <a:pt x="105" y="94"/>
                    <a:pt x="108" y="101"/>
                    <a:pt x="113" y="107"/>
                  </a:cubicBezTo>
                  <a:close/>
                </a:path>
              </a:pathLst>
            </a:custGeom>
            <a:solidFill>
              <a:srgbClr val="7A8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F47C3938-000D-AA21-80EB-10BF55FA8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545"/>
              <a:ext cx="424" cy="275"/>
            </a:xfrm>
            <a:custGeom>
              <a:avLst/>
              <a:gdLst>
                <a:gd name="T0" fmla="*/ 128 w 264"/>
                <a:gd name="T1" fmla="*/ 1 h 171"/>
                <a:gd name="T2" fmla="*/ 224 w 264"/>
                <a:gd name="T3" fmla="*/ 8 h 171"/>
                <a:gd name="T4" fmla="*/ 254 w 264"/>
                <a:gd name="T5" fmla="*/ 10 h 171"/>
                <a:gd name="T6" fmla="*/ 264 w 264"/>
                <a:gd name="T7" fmla="*/ 16 h 171"/>
                <a:gd name="T8" fmla="*/ 235 w 264"/>
                <a:gd name="T9" fmla="*/ 24 h 171"/>
                <a:gd name="T10" fmla="*/ 156 w 264"/>
                <a:gd name="T11" fmla="*/ 32 h 171"/>
                <a:gd name="T12" fmla="*/ 133 w 264"/>
                <a:gd name="T13" fmla="*/ 42 h 171"/>
                <a:gd name="T14" fmla="*/ 156 w 264"/>
                <a:gd name="T15" fmla="*/ 60 h 171"/>
                <a:gd name="T16" fmla="*/ 178 w 264"/>
                <a:gd name="T17" fmla="*/ 60 h 171"/>
                <a:gd name="T18" fmla="*/ 190 w 264"/>
                <a:gd name="T19" fmla="*/ 68 h 171"/>
                <a:gd name="T20" fmla="*/ 180 w 264"/>
                <a:gd name="T21" fmla="*/ 79 h 171"/>
                <a:gd name="T22" fmla="*/ 148 w 264"/>
                <a:gd name="T23" fmla="*/ 75 h 171"/>
                <a:gd name="T24" fmla="*/ 122 w 264"/>
                <a:gd name="T25" fmla="*/ 74 h 171"/>
                <a:gd name="T26" fmla="*/ 145 w 264"/>
                <a:gd name="T27" fmla="*/ 86 h 171"/>
                <a:gd name="T28" fmla="*/ 176 w 264"/>
                <a:gd name="T29" fmla="*/ 112 h 171"/>
                <a:gd name="T30" fmla="*/ 128 w 264"/>
                <a:gd name="T31" fmla="*/ 92 h 171"/>
                <a:gd name="T32" fmla="*/ 15 w 264"/>
                <a:gd name="T33" fmla="*/ 160 h 171"/>
                <a:gd name="T34" fmla="*/ 9 w 264"/>
                <a:gd name="T35" fmla="*/ 171 h 171"/>
                <a:gd name="T36" fmla="*/ 0 w 264"/>
                <a:gd name="T37" fmla="*/ 160 h 171"/>
                <a:gd name="T38" fmla="*/ 82 w 264"/>
                <a:gd name="T39" fmla="*/ 72 h 171"/>
                <a:gd name="T40" fmla="*/ 120 w 264"/>
                <a:gd name="T41" fmla="*/ 32 h 171"/>
                <a:gd name="T42" fmla="*/ 128 w 264"/>
                <a:gd name="T43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4" h="171">
                  <a:moveTo>
                    <a:pt x="128" y="1"/>
                  </a:moveTo>
                  <a:cubicBezTo>
                    <a:pt x="160" y="0"/>
                    <a:pt x="192" y="4"/>
                    <a:pt x="224" y="8"/>
                  </a:cubicBezTo>
                  <a:cubicBezTo>
                    <a:pt x="234" y="12"/>
                    <a:pt x="244" y="9"/>
                    <a:pt x="254" y="10"/>
                  </a:cubicBezTo>
                  <a:cubicBezTo>
                    <a:pt x="258" y="11"/>
                    <a:pt x="264" y="8"/>
                    <a:pt x="264" y="16"/>
                  </a:cubicBezTo>
                  <a:cubicBezTo>
                    <a:pt x="253" y="16"/>
                    <a:pt x="243" y="19"/>
                    <a:pt x="235" y="24"/>
                  </a:cubicBezTo>
                  <a:cubicBezTo>
                    <a:pt x="210" y="39"/>
                    <a:pt x="183" y="32"/>
                    <a:pt x="156" y="32"/>
                  </a:cubicBezTo>
                  <a:cubicBezTo>
                    <a:pt x="147" y="32"/>
                    <a:pt x="134" y="31"/>
                    <a:pt x="133" y="42"/>
                  </a:cubicBezTo>
                  <a:cubicBezTo>
                    <a:pt x="133" y="53"/>
                    <a:pt x="146" y="58"/>
                    <a:pt x="156" y="60"/>
                  </a:cubicBezTo>
                  <a:cubicBezTo>
                    <a:pt x="163" y="61"/>
                    <a:pt x="171" y="60"/>
                    <a:pt x="178" y="60"/>
                  </a:cubicBezTo>
                  <a:cubicBezTo>
                    <a:pt x="184" y="60"/>
                    <a:pt x="190" y="61"/>
                    <a:pt x="190" y="68"/>
                  </a:cubicBezTo>
                  <a:cubicBezTo>
                    <a:pt x="190" y="74"/>
                    <a:pt x="185" y="78"/>
                    <a:pt x="180" y="79"/>
                  </a:cubicBezTo>
                  <a:cubicBezTo>
                    <a:pt x="169" y="80"/>
                    <a:pt x="158" y="83"/>
                    <a:pt x="148" y="75"/>
                  </a:cubicBezTo>
                  <a:cubicBezTo>
                    <a:pt x="140" y="69"/>
                    <a:pt x="132" y="65"/>
                    <a:pt x="122" y="74"/>
                  </a:cubicBezTo>
                  <a:cubicBezTo>
                    <a:pt x="127" y="84"/>
                    <a:pt x="137" y="84"/>
                    <a:pt x="145" y="86"/>
                  </a:cubicBezTo>
                  <a:cubicBezTo>
                    <a:pt x="160" y="90"/>
                    <a:pt x="172" y="96"/>
                    <a:pt x="176" y="112"/>
                  </a:cubicBezTo>
                  <a:cubicBezTo>
                    <a:pt x="160" y="105"/>
                    <a:pt x="145" y="96"/>
                    <a:pt x="128" y="92"/>
                  </a:cubicBezTo>
                  <a:cubicBezTo>
                    <a:pt x="68" y="77"/>
                    <a:pt x="31" y="107"/>
                    <a:pt x="15" y="160"/>
                  </a:cubicBezTo>
                  <a:cubicBezTo>
                    <a:pt x="14" y="164"/>
                    <a:pt x="16" y="171"/>
                    <a:pt x="9" y="171"/>
                  </a:cubicBezTo>
                  <a:cubicBezTo>
                    <a:pt x="2" y="171"/>
                    <a:pt x="0" y="167"/>
                    <a:pt x="0" y="160"/>
                  </a:cubicBezTo>
                  <a:cubicBezTo>
                    <a:pt x="1" y="117"/>
                    <a:pt x="39" y="77"/>
                    <a:pt x="82" y="72"/>
                  </a:cubicBezTo>
                  <a:cubicBezTo>
                    <a:pt x="113" y="69"/>
                    <a:pt x="117" y="65"/>
                    <a:pt x="120" y="32"/>
                  </a:cubicBezTo>
                  <a:cubicBezTo>
                    <a:pt x="120" y="21"/>
                    <a:pt x="119" y="10"/>
                    <a:pt x="128" y="1"/>
                  </a:cubicBezTo>
                  <a:close/>
                </a:path>
              </a:pathLst>
            </a:custGeom>
            <a:solidFill>
              <a:srgbClr val="3FA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021CB470-9B1C-B056-6C27-9BA0DDFA6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533"/>
              <a:ext cx="212" cy="269"/>
            </a:xfrm>
            <a:custGeom>
              <a:avLst/>
              <a:gdLst>
                <a:gd name="T0" fmla="*/ 132 w 132"/>
                <a:gd name="T1" fmla="*/ 9 h 168"/>
                <a:gd name="T2" fmla="*/ 121 w 132"/>
                <a:gd name="T3" fmla="*/ 71 h 168"/>
                <a:gd name="T4" fmla="*/ 108 w 132"/>
                <a:gd name="T5" fmla="*/ 82 h 168"/>
                <a:gd name="T6" fmla="*/ 7 w 132"/>
                <a:gd name="T7" fmla="*/ 165 h 168"/>
                <a:gd name="T8" fmla="*/ 4 w 132"/>
                <a:gd name="T9" fmla="*/ 168 h 168"/>
                <a:gd name="T10" fmla="*/ 0 w 132"/>
                <a:gd name="T11" fmla="*/ 164 h 168"/>
                <a:gd name="T12" fmla="*/ 93 w 132"/>
                <a:gd name="T13" fmla="*/ 76 h 168"/>
                <a:gd name="T14" fmla="*/ 116 w 132"/>
                <a:gd name="T15" fmla="*/ 60 h 168"/>
                <a:gd name="T16" fmla="*/ 122 w 132"/>
                <a:gd name="T17" fmla="*/ 19 h 168"/>
                <a:gd name="T18" fmla="*/ 109 w 132"/>
                <a:gd name="T19" fmla="*/ 8 h 168"/>
                <a:gd name="T20" fmla="*/ 80 w 132"/>
                <a:gd name="T21" fmla="*/ 4 h 168"/>
                <a:gd name="T22" fmla="*/ 132 w 132"/>
                <a:gd name="T23" fmla="*/ 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168">
                  <a:moveTo>
                    <a:pt x="132" y="9"/>
                  </a:moveTo>
                  <a:cubicBezTo>
                    <a:pt x="126" y="29"/>
                    <a:pt x="128" y="51"/>
                    <a:pt x="121" y="71"/>
                  </a:cubicBezTo>
                  <a:cubicBezTo>
                    <a:pt x="118" y="77"/>
                    <a:pt x="117" y="82"/>
                    <a:pt x="108" y="82"/>
                  </a:cubicBezTo>
                  <a:cubicBezTo>
                    <a:pt x="48" y="86"/>
                    <a:pt x="23" y="107"/>
                    <a:pt x="7" y="165"/>
                  </a:cubicBezTo>
                  <a:cubicBezTo>
                    <a:pt x="6" y="166"/>
                    <a:pt x="5" y="167"/>
                    <a:pt x="4" y="168"/>
                  </a:cubicBezTo>
                  <a:cubicBezTo>
                    <a:pt x="3" y="167"/>
                    <a:pt x="1" y="166"/>
                    <a:pt x="0" y="164"/>
                  </a:cubicBezTo>
                  <a:cubicBezTo>
                    <a:pt x="6" y="115"/>
                    <a:pt x="45" y="78"/>
                    <a:pt x="93" y="76"/>
                  </a:cubicBezTo>
                  <a:cubicBezTo>
                    <a:pt x="106" y="76"/>
                    <a:pt x="112" y="71"/>
                    <a:pt x="116" y="60"/>
                  </a:cubicBezTo>
                  <a:cubicBezTo>
                    <a:pt x="121" y="46"/>
                    <a:pt x="118" y="32"/>
                    <a:pt x="122" y="19"/>
                  </a:cubicBezTo>
                  <a:cubicBezTo>
                    <a:pt x="124" y="10"/>
                    <a:pt x="116" y="8"/>
                    <a:pt x="109" y="8"/>
                  </a:cubicBezTo>
                  <a:cubicBezTo>
                    <a:pt x="100" y="7"/>
                    <a:pt x="89" y="11"/>
                    <a:pt x="80" y="4"/>
                  </a:cubicBezTo>
                  <a:cubicBezTo>
                    <a:pt x="98" y="5"/>
                    <a:pt x="115" y="0"/>
                    <a:pt x="132" y="9"/>
                  </a:cubicBezTo>
                  <a:close/>
                </a:path>
              </a:pathLst>
            </a:custGeom>
            <a:solidFill>
              <a:srgbClr val="1D7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id="{8A0F3C07-3719-BDD5-113B-88F81A91A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265"/>
              <a:ext cx="90" cy="25"/>
            </a:xfrm>
            <a:custGeom>
              <a:avLst/>
              <a:gdLst>
                <a:gd name="T0" fmla="*/ 56 w 56"/>
                <a:gd name="T1" fmla="*/ 15 h 16"/>
                <a:gd name="T2" fmla="*/ 0 w 56"/>
                <a:gd name="T3" fmla="*/ 0 h 16"/>
                <a:gd name="T4" fmla="*/ 56 w 56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6">
                  <a:moveTo>
                    <a:pt x="56" y="15"/>
                  </a:moveTo>
                  <a:cubicBezTo>
                    <a:pt x="36" y="16"/>
                    <a:pt x="17" y="11"/>
                    <a:pt x="0" y="0"/>
                  </a:cubicBezTo>
                  <a:cubicBezTo>
                    <a:pt x="20" y="2"/>
                    <a:pt x="38" y="8"/>
                    <a:pt x="56" y="15"/>
                  </a:cubicBezTo>
                  <a:close/>
                </a:path>
              </a:pathLst>
            </a:custGeom>
            <a:solidFill>
              <a:srgbClr val="B2B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id="{2BF884B7-98EC-7E7D-C1C5-F242E8E0B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" y="1118"/>
              <a:ext cx="749" cy="375"/>
            </a:xfrm>
            <a:custGeom>
              <a:avLst/>
              <a:gdLst>
                <a:gd name="T0" fmla="*/ 467 w 467"/>
                <a:gd name="T1" fmla="*/ 34 h 234"/>
                <a:gd name="T2" fmla="*/ 463 w 467"/>
                <a:gd name="T3" fmla="*/ 35 h 234"/>
                <a:gd name="T4" fmla="*/ 431 w 467"/>
                <a:gd name="T5" fmla="*/ 28 h 234"/>
                <a:gd name="T6" fmla="*/ 402 w 467"/>
                <a:gd name="T7" fmla="*/ 24 h 234"/>
                <a:gd name="T8" fmla="*/ 204 w 467"/>
                <a:gd name="T9" fmla="*/ 66 h 234"/>
                <a:gd name="T10" fmla="*/ 166 w 467"/>
                <a:gd name="T11" fmla="*/ 84 h 234"/>
                <a:gd name="T12" fmla="*/ 101 w 467"/>
                <a:gd name="T13" fmla="*/ 127 h 234"/>
                <a:gd name="T14" fmla="*/ 92 w 467"/>
                <a:gd name="T15" fmla="*/ 134 h 234"/>
                <a:gd name="T16" fmla="*/ 83 w 467"/>
                <a:gd name="T17" fmla="*/ 151 h 234"/>
                <a:gd name="T18" fmla="*/ 28 w 467"/>
                <a:gd name="T19" fmla="*/ 212 h 234"/>
                <a:gd name="T20" fmla="*/ 18 w 467"/>
                <a:gd name="T21" fmla="*/ 218 h 234"/>
                <a:gd name="T22" fmla="*/ 3 w 467"/>
                <a:gd name="T23" fmla="*/ 234 h 234"/>
                <a:gd name="T24" fmla="*/ 19 w 467"/>
                <a:gd name="T25" fmla="*/ 202 h 234"/>
                <a:gd name="T26" fmla="*/ 92 w 467"/>
                <a:gd name="T27" fmla="*/ 123 h 234"/>
                <a:gd name="T28" fmla="*/ 218 w 467"/>
                <a:gd name="T29" fmla="*/ 42 h 234"/>
                <a:gd name="T30" fmla="*/ 279 w 467"/>
                <a:gd name="T31" fmla="*/ 22 h 234"/>
                <a:gd name="T32" fmla="*/ 317 w 467"/>
                <a:gd name="T33" fmla="*/ 12 h 234"/>
                <a:gd name="T34" fmla="*/ 467 w 467"/>
                <a:gd name="T35" fmla="*/ 30 h 234"/>
                <a:gd name="T36" fmla="*/ 467 w 467"/>
                <a:gd name="T37" fmla="*/ 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7" h="234">
                  <a:moveTo>
                    <a:pt x="467" y="34"/>
                  </a:moveTo>
                  <a:cubicBezTo>
                    <a:pt x="466" y="34"/>
                    <a:pt x="464" y="35"/>
                    <a:pt x="463" y="35"/>
                  </a:cubicBezTo>
                  <a:cubicBezTo>
                    <a:pt x="451" y="39"/>
                    <a:pt x="442" y="30"/>
                    <a:pt x="431" y="28"/>
                  </a:cubicBezTo>
                  <a:cubicBezTo>
                    <a:pt x="422" y="26"/>
                    <a:pt x="412" y="23"/>
                    <a:pt x="402" y="24"/>
                  </a:cubicBezTo>
                  <a:cubicBezTo>
                    <a:pt x="332" y="16"/>
                    <a:pt x="267" y="38"/>
                    <a:pt x="204" y="66"/>
                  </a:cubicBezTo>
                  <a:cubicBezTo>
                    <a:pt x="191" y="71"/>
                    <a:pt x="178" y="77"/>
                    <a:pt x="166" y="84"/>
                  </a:cubicBezTo>
                  <a:cubicBezTo>
                    <a:pt x="142" y="94"/>
                    <a:pt x="124" y="115"/>
                    <a:pt x="101" y="127"/>
                  </a:cubicBezTo>
                  <a:cubicBezTo>
                    <a:pt x="98" y="129"/>
                    <a:pt x="93" y="129"/>
                    <a:pt x="92" y="134"/>
                  </a:cubicBezTo>
                  <a:cubicBezTo>
                    <a:pt x="93" y="142"/>
                    <a:pt x="87" y="146"/>
                    <a:pt x="83" y="151"/>
                  </a:cubicBezTo>
                  <a:cubicBezTo>
                    <a:pt x="64" y="170"/>
                    <a:pt x="43" y="189"/>
                    <a:pt x="28" y="212"/>
                  </a:cubicBezTo>
                  <a:cubicBezTo>
                    <a:pt x="26" y="216"/>
                    <a:pt x="22" y="218"/>
                    <a:pt x="18" y="218"/>
                  </a:cubicBezTo>
                  <a:cubicBezTo>
                    <a:pt x="11" y="221"/>
                    <a:pt x="11" y="232"/>
                    <a:pt x="3" y="234"/>
                  </a:cubicBezTo>
                  <a:cubicBezTo>
                    <a:pt x="0" y="220"/>
                    <a:pt x="18" y="215"/>
                    <a:pt x="19" y="202"/>
                  </a:cubicBezTo>
                  <a:cubicBezTo>
                    <a:pt x="38" y="171"/>
                    <a:pt x="68" y="150"/>
                    <a:pt x="92" y="123"/>
                  </a:cubicBezTo>
                  <a:cubicBezTo>
                    <a:pt x="126" y="84"/>
                    <a:pt x="174" y="65"/>
                    <a:pt x="218" y="42"/>
                  </a:cubicBezTo>
                  <a:cubicBezTo>
                    <a:pt x="241" y="44"/>
                    <a:pt x="258" y="28"/>
                    <a:pt x="279" y="22"/>
                  </a:cubicBezTo>
                  <a:cubicBezTo>
                    <a:pt x="291" y="18"/>
                    <a:pt x="304" y="13"/>
                    <a:pt x="317" y="12"/>
                  </a:cubicBezTo>
                  <a:cubicBezTo>
                    <a:pt x="368" y="5"/>
                    <a:pt x="419" y="0"/>
                    <a:pt x="467" y="30"/>
                  </a:cubicBezTo>
                  <a:cubicBezTo>
                    <a:pt x="467" y="31"/>
                    <a:pt x="467" y="33"/>
                    <a:pt x="467" y="34"/>
                  </a:cubicBezTo>
                  <a:close/>
                </a:path>
              </a:pathLst>
            </a:custGeom>
            <a:solidFill>
              <a:srgbClr val="504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id="{8E6BB5EB-EFDE-AAB9-4EF8-384742D7D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" y="1171"/>
              <a:ext cx="295" cy="353"/>
            </a:xfrm>
            <a:custGeom>
              <a:avLst/>
              <a:gdLst>
                <a:gd name="T0" fmla="*/ 44 w 184"/>
                <a:gd name="T1" fmla="*/ 177 h 220"/>
                <a:gd name="T2" fmla="*/ 22 w 184"/>
                <a:gd name="T3" fmla="*/ 220 h 220"/>
                <a:gd name="T4" fmla="*/ 5 w 184"/>
                <a:gd name="T5" fmla="*/ 178 h 220"/>
                <a:gd name="T6" fmla="*/ 65 w 184"/>
                <a:gd name="T7" fmla="*/ 19 h 220"/>
                <a:gd name="T8" fmla="*/ 142 w 184"/>
                <a:gd name="T9" fmla="*/ 0 h 220"/>
                <a:gd name="T10" fmla="*/ 184 w 184"/>
                <a:gd name="T11" fmla="*/ 29 h 220"/>
                <a:gd name="T12" fmla="*/ 128 w 184"/>
                <a:gd name="T13" fmla="*/ 81 h 220"/>
                <a:gd name="T14" fmla="*/ 44 w 184"/>
                <a:gd name="T15" fmla="*/ 17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20">
                  <a:moveTo>
                    <a:pt x="44" y="177"/>
                  </a:moveTo>
                  <a:cubicBezTo>
                    <a:pt x="37" y="191"/>
                    <a:pt x="30" y="205"/>
                    <a:pt x="22" y="220"/>
                  </a:cubicBezTo>
                  <a:cubicBezTo>
                    <a:pt x="7" y="209"/>
                    <a:pt x="6" y="193"/>
                    <a:pt x="5" y="178"/>
                  </a:cubicBezTo>
                  <a:cubicBezTo>
                    <a:pt x="0" y="116"/>
                    <a:pt x="28" y="66"/>
                    <a:pt x="65" y="19"/>
                  </a:cubicBezTo>
                  <a:cubicBezTo>
                    <a:pt x="88" y="5"/>
                    <a:pt x="115" y="1"/>
                    <a:pt x="142" y="0"/>
                  </a:cubicBezTo>
                  <a:cubicBezTo>
                    <a:pt x="161" y="0"/>
                    <a:pt x="177" y="9"/>
                    <a:pt x="184" y="29"/>
                  </a:cubicBezTo>
                  <a:cubicBezTo>
                    <a:pt x="170" y="51"/>
                    <a:pt x="147" y="64"/>
                    <a:pt x="128" y="81"/>
                  </a:cubicBezTo>
                  <a:cubicBezTo>
                    <a:pt x="96" y="110"/>
                    <a:pt x="68" y="141"/>
                    <a:pt x="44" y="177"/>
                  </a:cubicBezTo>
                  <a:close/>
                </a:path>
              </a:pathLst>
            </a:custGeom>
            <a:solidFill>
              <a:srgbClr val="1F9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id="{4D84F157-8FC0-BC1D-205C-BA25B3EAF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1113"/>
              <a:ext cx="313" cy="105"/>
            </a:xfrm>
            <a:custGeom>
              <a:avLst/>
              <a:gdLst>
                <a:gd name="T0" fmla="*/ 119 w 195"/>
                <a:gd name="T1" fmla="*/ 65 h 65"/>
                <a:gd name="T2" fmla="*/ 12 w 195"/>
                <a:gd name="T3" fmla="*/ 57 h 65"/>
                <a:gd name="T4" fmla="*/ 0 w 195"/>
                <a:gd name="T5" fmla="*/ 55 h 65"/>
                <a:gd name="T6" fmla="*/ 0 w 195"/>
                <a:gd name="T7" fmla="*/ 51 h 65"/>
                <a:gd name="T8" fmla="*/ 13 w 195"/>
                <a:gd name="T9" fmla="*/ 39 h 65"/>
                <a:gd name="T10" fmla="*/ 55 w 195"/>
                <a:gd name="T11" fmla="*/ 29 h 65"/>
                <a:gd name="T12" fmla="*/ 110 w 195"/>
                <a:gd name="T13" fmla="*/ 39 h 65"/>
                <a:gd name="T14" fmla="*/ 137 w 195"/>
                <a:gd name="T15" fmla="*/ 35 h 65"/>
                <a:gd name="T16" fmla="*/ 188 w 195"/>
                <a:gd name="T17" fmla="*/ 0 h 65"/>
                <a:gd name="T18" fmla="*/ 195 w 195"/>
                <a:gd name="T19" fmla="*/ 1 h 65"/>
                <a:gd name="T20" fmla="*/ 157 w 195"/>
                <a:gd name="T21" fmla="*/ 33 h 65"/>
                <a:gd name="T22" fmla="*/ 133 w 195"/>
                <a:gd name="T23" fmla="*/ 60 h 65"/>
                <a:gd name="T24" fmla="*/ 119 w 195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65">
                  <a:moveTo>
                    <a:pt x="119" y="65"/>
                  </a:moveTo>
                  <a:cubicBezTo>
                    <a:pt x="86" y="29"/>
                    <a:pt x="49" y="38"/>
                    <a:pt x="12" y="57"/>
                  </a:cubicBezTo>
                  <a:cubicBezTo>
                    <a:pt x="7" y="60"/>
                    <a:pt x="4" y="56"/>
                    <a:pt x="0" y="55"/>
                  </a:cubicBezTo>
                  <a:cubicBezTo>
                    <a:pt x="0" y="54"/>
                    <a:pt x="0" y="52"/>
                    <a:pt x="0" y="51"/>
                  </a:cubicBezTo>
                  <a:cubicBezTo>
                    <a:pt x="4" y="47"/>
                    <a:pt x="9" y="43"/>
                    <a:pt x="13" y="39"/>
                  </a:cubicBezTo>
                  <a:cubicBezTo>
                    <a:pt x="27" y="36"/>
                    <a:pt x="41" y="30"/>
                    <a:pt x="55" y="29"/>
                  </a:cubicBezTo>
                  <a:cubicBezTo>
                    <a:pt x="75" y="27"/>
                    <a:pt x="94" y="28"/>
                    <a:pt x="110" y="39"/>
                  </a:cubicBezTo>
                  <a:cubicBezTo>
                    <a:pt x="121" y="47"/>
                    <a:pt x="128" y="44"/>
                    <a:pt x="137" y="35"/>
                  </a:cubicBezTo>
                  <a:cubicBezTo>
                    <a:pt x="152" y="21"/>
                    <a:pt x="166" y="4"/>
                    <a:pt x="188" y="0"/>
                  </a:cubicBezTo>
                  <a:cubicBezTo>
                    <a:pt x="190" y="1"/>
                    <a:pt x="192" y="1"/>
                    <a:pt x="195" y="1"/>
                  </a:cubicBezTo>
                  <a:cubicBezTo>
                    <a:pt x="187" y="17"/>
                    <a:pt x="168" y="20"/>
                    <a:pt x="157" y="33"/>
                  </a:cubicBezTo>
                  <a:cubicBezTo>
                    <a:pt x="149" y="42"/>
                    <a:pt x="140" y="50"/>
                    <a:pt x="133" y="60"/>
                  </a:cubicBezTo>
                  <a:cubicBezTo>
                    <a:pt x="128" y="62"/>
                    <a:pt x="124" y="63"/>
                    <a:pt x="119" y="65"/>
                  </a:cubicBezTo>
                  <a:close/>
                </a:path>
              </a:pathLst>
            </a:custGeom>
            <a:solidFill>
              <a:srgbClr val="698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id="{0EBE8B00-92E4-6412-9508-194054755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066"/>
              <a:ext cx="111" cy="172"/>
            </a:xfrm>
            <a:custGeom>
              <a:avLst/>
              <a:gdLst>
                <a:gd name="T0" fmla="*/ 7 w 69"/>
                <a:gd name="T1" fmla="*/ 107 h 107"/>
                <a:gd name="T2" fmla="*/ 0 w 69"/>
                <a:gd name="T3" fmla="*/ 51 h 107"/>
                <a:gd name="T4" fmla="*/ 19 w 69"/>
                <a:gd name="T5" fmla="*/ 16 h 107"/>
                <a:gd name="T6" fmla="*/ 50 w 69"/>
                <a:gd name="T7" fmla="*/ 4 h 107"/>
                <a:gd name="T8" fmla="*/ 69 w 69"/>
                <a:gd name="T9" fmla="*/ 33 h 107"/>
                <a:gd name="T10" fmla="*/ 68 w 69"/>
                <a:gd name="T11" fmla="*/ 54 h 107"/>
                <a:gd name="T12" fmla="*/ 59 w 69"/>
                <a:gd name="T13" fmla="*/ 67 h 107"/>
                <a:gd name="T14" fmla="*/ 7 w 69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07">
                  <a:moveTo>
                    <a:pt x="7" y="107"/>
                  </a:moveTo>
                  <a:cubicBezTo>
                    <a:pt x="2" y="89"/>
                    <a:pt x="8" y="69"/>
                    <a:pt x="0" y="51"/>
                  </a:cubicBezTo>
                  <a:cubicBezTo>
                    <a:pt x="3" y="38"/>
                    <a:pt x="11" y="27"/>
                    <a:pt x="19" y="16"/>
                  </a:cubicBezTo>
                  <a:cubicBezTo>
                    <a:pt x="27" y="7"/>
                    <a:pt x="36" y="0"/>
                    <a:pt x="50" y="4"/>
                  </a:cubicBezTo>
                  <a:cubicBezTo>
                    <a:pt x="64" y="8"/>
                    <a:pt x="69" y="19"/>
                    <a:pt x="69" y="33"/>
                  </a:cubicBezTo>
                  <a:cubicBezTo>
                    <a:pt x="69" y="40"/>
                    <a:pt x="69" y="47"/>
                    <a:pt x="68" y="54"/>
                  </a:cubicBezTo>
                  <a:cubicBezTo>
                    <a:pt x="68" y="61"/>
                    <a:pt x="63" y="64"/>
                    <a:pt x="59" y="67"/>
                  </a:cubicBezTo>
                  <a:cubicBezTo>
                    <a:pt x="39" y="77"/>
                    <a:pt x="28" y="99"/>
                    <a:pt x="7" y="107"/>
                  </a:cubicBezTo>
                  <a:close/>
                </a:path>
              </a:pathLst>
            </a:custGeom>
            <a:solidFill>
              <a:srgbClr val="B3C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id="{992F83C5-95E4-AF25-B34C-3C4D1F78E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135"/>
              <a:ext cx="61" cy="50"/>
            </a:xfrm>
            <a:custGeom>
              <a:avLst/>
              <a:gdLst>
                <a:gd name="T0" fmla="*/ 2 w 38"/>
                <a:gd name="T1" fmla="*/ 20 h 31"/>
                <a:gd name="T2" fmla="*/ 13 w 38"/>
                <a:gd name="T3" fmla="*/ 11 h 31"/>
                <a:gd name="T4" fmla="*/ 38 w 38"/>
                <a:gd name="T5" fmla="*/ 0 h 31"/>
                <a:gd name="T6" fmla="*/ 38 w 38"/>
                <a:gd name="T7" fmla="*/ 4 h 31"/>
                <a:gd name="T8" fmla="*/ 28 w 38"/>
                <a:gd name="T9" fmla="*/ 21 h 31"/>
                <a:gd name="T10" fmla="*/ 24 w 38"/>
                <a:gd name="T11" fmla="*/ 30 h 31"/>
                <a:gd name="T12" fmla="*/ 2 w 38"/>
                <a:gd name="T13" fmla="*/ 25 h 31"/>
                <a:gd name="T14" fmla="*/ 1 w 38"/>
                <a:gd name="T15" fmla="*/ 22 h 31"/>
                <a:gd name="T16" fmla="*/ 2 w 38"/>
                <a:gd name="T17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1">
                  <a:moveTo>
                    <a:pt x="2" y="20"/>
                  </a:moveTo>
                  <a:cubicBezTo>
                    <a:pt x="6" y="17"/>
                    <a:pt x="9" y="14"/>
                    <a:pt x="13" y="11"/>
                  </a:cubicBezTo>
                  <a:cubicBezTo>
                    <a:pt x="22" y="9"/>
                    <a:pt x="28" y="1"/>
                    <a:pt x="38" y="0"/>
                  </a:cubicBezTo>
                  <a:cubicBezTo>
                    <a:pt x="38" y="2"/>
                    <a:pt x="38" y="3"/>
                    <a:pt x="38" y="4"/>
                  </a:cubicBezTo>
                  <a:cubicBezTo>
                    <a:pt x="37" y="11"/>
                    <a:pt x="28" y="14"/>
                    <a:pt x="28" y="21"/>
                  </a:cubicBezTo>
                  <a:cubicBezTo>
                    <a:pt x="27" y="24"/>
                    <a:pt x="28" y="28"/>
                    <a:pt x="24" y="30"/>
                  </a:cubicBezTo>
                  <a:cubicBezTo>
                    <a:pt x="16" y="31"/>
                    <a:pt x="9" y="29"/>
                    <a:pt x="2" y="25"/>
                  </a:cubicBezTo>
                  <a:cubicBezTo>
                    <a:pt x="1" y="24"/>
                    <a:pt x="0" y="23"/>
                    <a:pt x="1" y="22"/>
                  </a:cubicBezTo>
                  <a:cubicBezTo>
                    <a:pt x="1" y="21"/>
                    <a:pt x="1" y="20"/>
                    <a:pt x="2" y="20"/>
                  </a:cubicBezTo>
                  <a:close/>
                </a:path>
              </a:pathLst>
            </a:custGeom>
            <a:solidFill>
              <a:srgbClr val="5A6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id="{BF96EA1C-FCD5-E1AA-22E8-23AF31B2F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2056"/>
              <a:ext cx="439" cy="284"/>
            </a:xfrm>
            <a:custGeom>
              <a:avLst/>
              <a:gdLst>
                <a:gd name="T0" fmla="*/ 257 w 274"/>
                <a:gd name="T1" fmla="*/ 177 h 177"/>
                <a:gd name="T2" fmla="*/ 128 w 274"/>
                <a:gd name="T3" fmla="*/ 86 h 177"/>
                <a:gd name="T4" fmla="*/ 0 w 274"/>
                <a:gd name="T5" fmla="*/ 32 h 177"/>
                <a:gd name="T6" fmla="*/ 221 w 274"/>
                <a:gd name="T7" fmla="*/ 72 h 177"/>
                <a:gd name="T8" fmla="*/ 254 w 274"/>
                <a:gd name="T9" fmla="*/ 101 h 177"/>
                <a:gd name="T10" fmla="*/ 271 w 274"/>
                <a:gd name="T11" fmla="*/ 160 h 177"/>
                <a:gd name="T12" fmla="*/ 257 w 274"/>
                <a:gd name="T1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177">
                  <a:moveTo>
                    <a:pt x="257" y="177"/>
                  </a:moveTo>
                  <a:cubicBezTo>
                    <a:pt x="223" y="134"/>
                    <a:pt x="175" y="110"/>
                    <a:pt x="128" y="86"/>
                  </a:cubicBezTo>
                  <a:cubicBezTo>
                    <a:pt x="87" y="65"/>
                    <a:pt x="44" y="48"/>
                    <a:pt x="0" y="32"/>
                  </a:cubicBezTo>
                  <a:cubicBezTo>
                    <a:pt x="82" y="0"/>
                    <a:pt x="154" y="21"/>
                    <a:pt x="221" y="72"/>
                  </a:cubicBezTo>
                  <a:cubicBezTo>
                    <a:pt x="232" y="81"/>
                    <a:pt x="243" y="91"/>
                    <a:pt x="254" y="101"/>
                  </a:cubicBezTo>
                  <a:cubicBezTo>
                    <a:pt x="271" y="117"/>
                    <a:pt x="274" y="138"/>
                    <a:pt x="271" y="160"/>
                  </a:cubicBezTo>
                  <a:cubicBezTo>
                    <a:pt x="270" y="167"/>
                    <a:pt x="267" y="175"/>
                    <a:pt x="257" y="177"/>
                  </a:cubicBezTo>
                  <a:close/>
                </a:path>
              </a:pathLst>
            </a:custGeom>
            <a:solidFill>
              <a:srgbClr val="A0C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7" name="Freeform 57">
              <a:extLst>
                <a:ext uri="{FF2B5EF4-FFF2-40B4-BE49-F238E27FC236}">
                  <a16:creationId xmlns:a16="http://schemas.microsoft.com/office/drawing/2014/main" id="{4114104F-4502-478B-2608-B78154875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2258"/>
              <a:ext cx="213" cy="142"/>
            </a:xfrm>
            <a:custGeom>
              <a:avLst/>
              <a:gdLst>
                <a:gd name="T0" fmla="*/ 65 w 133"/>
                <a:gd name="T1" fmla="*/ 0 h 88"/>
                <a:gd name="T2" fmla="*/ 133 w 133"/>
                <a:gd name="T3" fmla="*/ 62 h 88"/>
                <a:gd name="T4" fmla="*/ 122 w 133"/>
                <a:gd name="T5" fmla="*/ 72 h 88"/>
                <a:gd name="T6" fmla="*/ 97 w 133"/>
                <a:gd name="T7" fmla="*/ 87 h 88"/>
                <a:gd name="T8" fmla="*/ 72 w 133"/>
                <a:gd name="T9" fmla="*/ 76 h 88"/>
                <a:gd name="T10" fmla="*/ 11 w 133"/>
                <a:gd name="T11" fmla="*/ 37 h 88"/>
                <a:gd name="T12" fmla="*/ 1 w 133"/>
                <a:gd name="T13" fmla="*/ 24 h 88"/>
                <a:gd name="T14" fmla="*/ 32 w 133"/>
                <a:gd name="T15" fmla="*/ 28 h 88"/>
                <a:gd name="T16" fmla="*/ 48 w 133"/>
                <a:gd name="T17" fmla="*/ 36 h 88"/>
                <a:gd name="T18" fmla="*/ 65 w 133"/>
                <a:gd name="T19" fmla="*/ 35 h 88"/>
                <a:gd name="T20" fmla="*/ 66 w 133"/>
                <a:gd name="T21" fmla="*/ 18 h 88"/>
                <a:gd name="T22" fmla="*/ 65 w 133"/>
                <a:gd name="T2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88">
                  <a:moveTo>
                    <a:pt x="65" y="0"/>
                  </a:moveTo>
                  <a:cubicBezTo>
                    <a:pt x="91" y="17"/>
                    <a:pt x="121" y="30"/>
                    <a:pt x="133" y="62"/>
                  </a:cubicBezTo>
                  <a:cubicBezTo>
                    <a:pt x="131" y="67"/>
                    <a:pt x="123" y="65"/>
                    <a:pt x="122" y="72"/>
                  </a:cubicBezTo>
                  <a:cubicBezTo>
                    <a:pt x="116" y="81"/>
                    <a:pt x="106" y="84"/>
                    <a:pt x="97" y="87"/>
                  </a:cubicBezTo>
                  <a:cubicBezTo>
                    <a:pt x="87" y="88"/>
                    <a:pt x="80" y="81"/>
                    <a:pt x="72" y="76"/>
                  </a:cubicBezTo>
                  <a:cubicBezTo>
                    <a:pt x="51" y="64"/>
                    <a:pt x="33" y="48"/>
                    <a:pt x="11" y="37"/>
                  </a:cubicBezTo>
                  <a:cubicBezTo>
                    <a:pt x="6" y="34"/>
                    <a:pt x="0" y="31"/>
                    <a:pt x="1" y="24"/>
                  </a:cubicBezTo>
                  <a:cubicBezTo>
                    <a:pt x="12" y="16"/>
                    <a:pt x="22" y="25"/>
                    <a:pt x="32" y="28"/>
                  </a:cubicBezTo>
                  <a:cubicBezTo>
                    <a:pt x="38" y="30"/>
                    <a:pt x="43" y="34"/>
                    <a:pt x="48" y="36"/>
                  </a:cubicBezTo>
                  <a:cubicBezTo>
                    <a:pt x="54" y="39"/>
                    <a:pt x="60" y="39"/>
                    <a:pt x="65" y="35"/>
                  </a:cubicBezTo>
                  <a:cubicBezTo>
                    <a:pt x="71" y="30"/>
                    <a:pt x="68" y="24"/>
                    <a:pt x="66" y="18"/>
                  </a:cubicBezTo>
                  <a:cubicBezTo>
                    <a:pt x="64" y="12"/>
                    <a:pt x="55" y="6"/>
                    <a:pt x="65" y="0"/>
                  </a:cubicBezTo>
                  <a:close/>
                </a:path>
              </a:pathLst>
            </a:custGeom>
            <a:solidFill>
              <a:srgbClr val="EA6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8" name="Freeform 58">
              <a:extLst>
                <a:ext uri="{FF2B5EF4-FFF2-40B4-BE49-F238E27FC236}">
                  <a16:creationId xmlns:a16="http://schemas.microsoft.com/office/drawing/2014/main" id="{C9202DCA-64B8-0E87-980D-DE43EAA51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308"/>
              <a:ext cx="81" cy="186"/>
            </a:xfrm>
            <a:custGeom>
              <a:avLst/>
              <a:gdLst>
                <a:gd name="T0" fmla="*/ 3 w 51"/>
                <a:gd name="T1" fmla="*/ 9 h 116"/>
                <a:gd name="T2" fmla="*/ 21 w 51"/>
                <a:gd name="T3" fmla="*/ 5 h 116"/>
                <a:gd name="T4" fmla="*/ 43 w 51"/>
                <a:gd name="T5" fmla="*/ 66 h 116"/>
                <a:gd name="T6" fmla="*/ 13 w 51"/>
                <a:gd name="T7" fmla="*/ 116 h 116"/>
                <a:gd name="T8" fmla="*/ 0 w 51"/>
                <a:gd name="T9" fmla="*/ 92 h 116"/>
                <a:gd name="T10" fmla="*/ 19 w 51"/>
                <a:gd name="T11" fmla="*/ 63 h 116"/>
                <a:gd name="T12" fmla="*/ 9 w 51"/>
                <a:gd name="T13" fmla="*/ 46 h 116"/>
                <a:gd name="T14" fmla="*/ 6 w 51"/>
                <a:gd name="T15" fmla="*/ 42 h 116"/>
                <a:gd name="T16" fmla="*/ 3 w 51"/>
                <a:gd name="T17" fmla="*/ 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16">
                  <a:moveTo>
                    <a:pt x="3" y="9"/>
                  </a:moveTo>
                  <a:cubicBezTo>
                    <a:pt x="8" y="2"/>
                    <a:pt x="13" y="0"/>
                    <a:pt x="21" y="5"/>
                  </a:cubicBezTo>
                  <a:cubicBezTo>
                    <a:pt x="43" y="19"/>
                    <a:pt x="51" y="39"/>
                    <a:pt x="43" y="66"/>
                  </a:cubicBezTo>
                  <a:cubicBezTo>
                    <a:pt x="38" y="81"/>
                    <a:pt x="27" y="100"/>
                    <a:pt x="13" y="116"/>
                  </a:cubicBezTo>
                  <a:cubicBezTo>
                    <a:pt x="7" y="108"/>
                    <a:pt x="1" y="101"/>
                    <a:pt x="0" y="92"/>
                  </a:cubicBezTo>
                  <a:cubicBezTo>
                    <a:pt x="10" y="85"/>
                    <a:pt x="16" y="75"/>
                    <a:pt x="19" y="63"/>
                  </a:cubicBezTo>
                  <a:cubicBezTo>
                    <a:pt x="22" y="53"/>
                    <a:pt x="20" y="47"/>
                    <a:pt x="9" y="46"/>
                  </a:cubicBezTo>
                  <a:cubicBezTo>
                    <a:pt x="8" y="45"/>
                    <a:pt x="7" y="43"/>
                    <a:pt x="6" y="42"/>
                  </a:cubicBezTo>
                  <a:cubicBezTo>
                    <a:pt x="6" y="31"/>
                    <a:pt x="15" y="19"/>
                    <a:pt x="3" y="9"/>
                  </a:cubicBezTo>
                  <a:close/>
                </a:path>
              </a:pathLst>
            </a:custGeom>
            <a:solidFill>
              <a:srgbClr val="DDE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9" name="Freeform 59">
              <a:extLst>
                <a:ext uri="{FF2B5EF4-FFF2-40B4-BE49-F238E27FC236}">
                  <a16:creationId xmlns:a16="http://schemas.microsoft.com/office/drawing/2014/main" id="{D8DACA58-D2FE-EC27-3973-E79941353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2323"/>
              <a:ext cx="80" cy="133"/>
            </a:xfrm>
            <a:custGeom>
              <a:avLst/>
              <a:gdLst>
                <a:gd name="T0" fmla="*/ 23 w 50"/>
                <a:gd name="T1" fmla="*/ 0 h 83"/>
                <a:gd name="T2" fmla="*/ 28 w 50"/>
                <a:gd name="T3" fmla="*/ 31 h 83"/>
                <a:gd name="T4" fmla="*/ 20 w 50"/>
                <a:gd name="T5" fmla="*/ 45 h 83"/>
                <a:gd name="T6" fmla="*/ 30 w 50"/>
                <a:gd name="T7" fmla="*/ 35 h 83"/>
                <a:gd name="T8" fmla="*/ 45 w 50"/>
                <a:gd name="T9" fmla="*/ 52 h 83"/>
                <a:gd name="T10" fmla="*/ 20 w 50"/>
                <a:gd name="T11" fmla="*/ 83 h 83"/>
                <a:gd name="T12" fmla="*/ 23 w 50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3">
                  <a:moveTo>
                    <a:pt x="23" y="0"/>
                  </a:moveTo>
                  <a:cubicBezTo>
                    <a:pt x="46" y="7"/>
                    <a:pt x="32" y="20"/>
                    <a:pt x="28" y="31"/>
                  </a:cubicBezTo>
                  <a:cubicBezTo>
                    <a:pt x="23" y="34"/>
                    <a:pt x="19" y="38"/>
                    <a:pt x="20" y="45"/>
                  </a:cubicBezTo>
                  <a:cubicBezTo>
                    <a:pt x="28" y="45"/>
                    <a:pt x="25" y="36"/>
                    <a:pt x="30" y="35"/>
                  </a:cubicBezTo>
                  <a:cubicBezTo>
                    <a:pt x="47" y="29"/>
                    <a:pt x="50" y="38"/>
                    <a:pt x="45" y="52"/>
                  </a:cubicBezTo>
                  <a:cubicBezTo>
                    <a:pt x="41" y="65"/>
                    <a:pt x="40" y="82"/>
                    <a:pt x="20" y="83"/>
                  </a:cubicBezTo>
                  <a:cubicBezTo>
                    <a:pt x="0" y="52"/>
                    <a:pt x="2" y="26"/>
                    <a:pt x="23" y="0"/>
                  </a:cubicBezTo>
                  <a:close/>
                </a:path>
              </a:pathLst>
            </a:custGeom>
            <a:solidFill>
              <a:srgbClr val="DEB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0" name="Freeform 60">
              <a:extLst>
                <a:ext uri="{FF2B5EF4-FFF2-40B4-BE49-F238E27FC236}">
                  <a16:creationId xmlns:a16="http://schemas.microsoft.com/office/drawing/2014/main" id="{877F22B7-7F07-21D5-80E7-9E8A433ED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2374"/>
              <a:ext cx="104" cy="45"/>
            </a:xfrm>
            <a:custGeom>
              <a:avLst/>
              <a:gdLst>
                <a:gd name="T0" fmla="*/ 33 w 65"/>
                <a:gd name="T1" fmla="*/ 11 h 28"/>
                <a:gd name="T2" fmla="*/ 58 w 65"/>
                <a:gd name="T3" fmla="*/ 0 h 28"/>
                <a:gd name="T4" fmla="*/ 65 w 65"/>
                <a:gd name="T5" fmla="*/ 3 h 28"/>
                <a:gd name="T6" fmla="*/ 1 w 65"/>
                <a:gd name="T7" fmla="*/ 28 h 28"/>
                <a:gd name="T8" fmla="*/ 11 w 65"/>
                <a:gd name="T9" fmla="*/ 16 h 28"/>
                <a:gd name="T10" fmla="*/ 33 w 65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28">
                  <a:moveTo>
                    <a:pt x="33" y="11"/>
                  </a:moveTo>
                  <a:cubicBezTo>
                    <a:pt x="41" y="8"/>
                    <a:pt x="50" y="4"/>
                    <a:pt x="58" y="0"/>
                  </a:cubicBezTo>
                  <a:cubicBezTo>
                    <a:pt x="60" y="1"/>
                    <a:pt x="63" y="2"/>
                    <a:pt x="65" y="3"/>
                  </a:cubicBezTo>
                  <a:cubicBezTo>
                    <a:pt x="47" y="18"/>
                    <a:pt x="25" y="26"/>
                    <a:pt x="1" y="28"/>
                  </a:cubicBezTo>
                  <a:cubicBezTo>
                    <a:pt x="0" y="20"/>
                    <a:pt x="7" y="19"/>
                    <a:pt x="11" y="16"/>
                  </a:cubicBezTo>
                  <a:cubicBezTo>
                    <a:pt x="18" y="10"/>
                    <a:pt x="26" y="15"/>
                    <a:pt x="33" y="11"/>
                  </a:cubicBezTo>
                  <a:close/>
                </a:path>
              </a:pathLst>
            </a:custGeom>
            <a:solidFill>
              <a:srgbClr val="3F7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1" name="Freeform 61">
              <a:extLst>
                <a:ext uri="{FF2B5EF4-FFF2-40B4-BE49-F238E27FC236}">
                  <a16:creationId xmlns:a16="http://schemas.microsoft.com/office/drawing/2014/main" id="{5DC468FD-0FDA-034B-74BA-847FE10E7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" y="1182"/>
              <a:ext cx="659" cy="732"/>
            </a:xfrm>
            <a:custGeom>
              <a:avLst/>
              <a:gdLst>
                <a:gd name="T0" fmla="*/ 3 w 411"/>
                <a:gd name="T1" fmla="*/ 87 h 456"/>
                <a:gd name="T2" fmla="*/ 65 w 411"/>
                <a:gd name="T3" fmla="*/ 43 h 456"/>
                <a:gd name="T4" fmla="*/ 73 w 411"/>
                <a:gd name="T5" fmla="*/ 44 h 456"/>
                <a:gd name="T6" fmla="*/ 136 w 411"/>
                <a:gd name="T7" fmla="*/ 89 h 456"/>
                <a:gd name="T8" fmla="*/ 185 w 411"/>
                <a:gd name="T9" fmla="*/ 111 h 456"/>
                <a:gd name="T10" fmla="*/ 192 w 411"/>
                <a:gd name="T11" fmla="*/ 105 h 456"/>
                <a:gd name="T12" fmla="*/ 210 w 411"/>
                <a:gd name="T13" fmla="*/ 102 h 456"/>
                <a:gd name="T14" fmla="*/ 220 w 411"/>
                <a:gd name="T15" fmla="*/ 106 h 456"/>
                <a:gd name="T16" fmla="*/ 223 w 411"/>
                <a:gd name="T17" fmla="*/ 97 h 456"/>
                <a:gd name="T18" fmla="*/ 239 w 411"/>
                <a:gd name="T19" fmla="*/ 71 h 456"/>
                <a:gd name="T20" fmla="*/ 245 w 411"/>
                <a:gd name="T21" fmla="*/ 59 h 456"/>
                <a:gd name="T22" fmla="*/ 262 w 411"/>
                <a:gd name="T23" fmla="*/ 50 h 456"/>
                <a:gd name="T24" fmla="*/ 276 w 411"/>
                <a:gd name="T25" fmla="*/ 54 h 456"/>
                <a:gd name="T26" fmla="*/ 278 w 411"/>
                <a:gd name="T27" fmla="*/ 39 h 456"/>
                <a:gd name="T28" fmla="*/ 294 w 411"/>
                <a:gd name="T29" fmla="*/ 26 h 456"/>
                <a:gd name="T30" fmla="*/ 313 w 411"/>
                <a:gd name="T31" fmla="*/ 19 h 456"/>
                <a:gd name="T32" fmla="*/ 353 w 411"/>
                <a:gd name="T33" fmla="*/ 11 h 456"/>
                <a:gd name="T34" fmla="*/ 376 w 411"/>
                <a:gd name="T35" fmla="*/ 42 h 456"/>
                <a:gd name="T36" fmla="*/ 410 w 411"/>
                <a:gd name="T37" fmla="*/ 169 h 456"/>
                <a:gd name="T38" fmla="*/ 360 w 411"/>
                <a:gd name="T39" fmla="*/ 322 h 456"/>
                <a:gd name="T40" fmla="*/ 301 w 411"/>
                <a:gd name="T41" fmla="*/ 378 h 456"/>
                <a:gd name="T42" fmla="*/ 183 w 411"/>
                <a:gd name="T43" fmla="*/ 419 h 456"/>
                <a:gd name="T44" fmla="*/ 162 w 411"/>
                <a:gd name="T45" fmla="*/ 430 h 456"/>
                <a:gd name="T46" fmla="*/ 101 w 411"/>
                <a:gd name="T47" fmla="*/ 442 h 456"/>
                <a:gd name="T48" fmla="*/ 98 w 411"/>
                <a:gd name="T49" fmla="*/ 435 h 456"/>
                <a:gd name="T50" fmla="*/ 98 w 411"/>
                <a:gd name="T51" fmla="*/ 429 h 456"/>
                <a:gd name="T52" fmla="*/ 93 w 411"/>
                <a:gd name="T53" fmla="*/ 434 h 456"/>
                <a:gd name="T54" fmla="*/ 81 w 411"/>
                <a:gd name="T55" fmla="*/ 418 h 456"/>
                <a:gd name="T56" fmla="*/ 61 w 411"/>
                <a:gd name="T57" fmla="*/ 398 h 456"/>
                <a:gd name="T58" fmla="*/ 5 w 411"/>
                <a:gd name="T59" fmla="*/ 334 h 456"/>
                <a:gd name="T60" fmla="*/ 3 w 411"/>
                <a:gd name="T61" fmla="*/ 320 h 456"/>
                <a:gd name="T62" fmla="*/ 11 w 411"/>
                <a:gd name="T63" fmla="*/ 306 h 456"/>
                <a:gd name="T64" fmla="*/ 28 w 411"/>
                <a:gd name="T65" fmla="*/ 282 h 456"/>
                <a:gd name="T66" fmla="*/ 20 w 411"/>
                <a:gd name="T67" fmla="*/ 234 h 456"/>
                <a:gd name="T68" fmla="*/ 14 w 411"/>
                <a:gd name="T69" fmla="*/ 168 h 456"/>
                <a:gd name="T70" fmla="*/ 9 w 411"/>
                <a:gd name="T71" fmla="*/ 112 h 456"/>
                <a:gd name="T72" fmla="*/ 3 w 411"/>
                <a:gd name="T73" fmla="*/ 8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1" h="456">
                  <a:moveTo>
                    <a:pt x="3" y="87"/>
                  </a:moveTo>
                  <a:cubicBezTo>
                    <a:pt x="21" y="69"/>
                    <a:pt x="39" y="50"/>
                    <a:pt x="65" y="43"/>
                  </a:cubicBezTo>
                  <a:cubicBezTo>
                    <a:pt x="68" y="42"/>
                    <a:pt x="70" y="43"/>
                    <a:pt x="73" y="44"/>
                  </a:cubicBezTo>
                  <a:cubicBezTo>
                    <a:pt x="97" y="54"/>
                    <a:pt x="120" y="68"/>
                    <a:pt x="136" y="89"/>
                  </a:cubicBezTo>
                  <a:cubicBezTo>
                    <a:pt x="149" y="106"/>
                    <a:pt x="170" y="100"/>
                    <a:pt x="185" y="111"/>
                  </a:cubicBezTo>
                  <a:cubicBezTo>
                    <a:pt x="188" y="113"/>
                    <a:pt x="191" y="109"/>
                    <a:pt x="192" y="105"/>
                  </a:cubicBezTo>
                  <a:cubicBezTo>
                    <a:pt x="195" y="89"/>
                    <a:pt x="202" y="94"/>
                    <a:pt x="210" y="102"/>
                  </a:cubicBezTo>
                  <a:cubicBezTo>
                    <a:pt x="213" y="105"/>
                    <a:pt x="216" y="108"/>
                    <a:pt x="220" y="106"/>
                  </a:cubicBezTo>
                  <a:cubicBezTo>
                    <a:pt x="224" y="104"/>
                    <a:pt x="224" y="100"/>
                    <a:pt x="223" y="97"/>
                  </a:cubicBezTo>
                  <a:cubicBezTo>
                    <a:pt x="222" y="84"/>
                    <a:pt x="219" y="71"/>
                    <a:pt x="239" y="71"/>
                  </a:cubicBezTo>
                  <a:cubicBezTo>
                    <a:pt x="244" y="71"/>
                    <a:pt x="245" y="64"/>
                    <a:pt x="245" y="59"/>
                  </a:cubicBezTo>
                  <a:cubicBezTo>
                    <a:pt x="245" y="46"/>
                    <a:pt x="250" y="42"/>
                    <a:pt x="262" y="50"/>
                  </a:cubicBezTo>
                  <a:cubicBezTo>
                    <a:pt x="266" y="53"/>
                    <a:pt x="271" y="58"/>
                    <a:pt x="276" y="54"/>
                  </a:cubicBezTo>
                  <a:cubicBezTo>
                    <a:pt x="281" y="50"/>
                    <a:pt x="278" y="44"/>
                    <a:pt x="278" y="39"/>
                  </a:cubicBezTo>
                  <a:cubicBezTo>
                    <a:pt x="276" y="21"/>
                    <a:pt x="278" y="19"/>
                    <a:pt x="294" y="26"/>
                  </a:cubicBezTo>
                  <a:cubicBezTo>
                    <a:pt x="303" y="29"/>
                    <a:pt x="308" y="28"/>
                    <a:pt x="313" y="19"/>
                  </a:cubicBezTo>
                  <a:cubicBezTo>
                    <a:pt x="324" y="2"/>
                    <a:pt x="338" y="0"/>
                    <a:pt x="353" y="11"/>
                  </a:cubicBezTo>
                  <a:cubicBezTo>
                    <a:pt x="355" y="25"/>
                    <a:pt x="368" y="32"/>
                    <a:pt x="376" y="42"/>
                  </a:cubicBezTo>
                  <a:cubicBezTo>
                    <a:pt x="404" y="80"/>
                    <a:pt x="411" y="122"/>
                    <a:pt x="410" y="169"/>
                  </a:cubicBezTo>
                  <a:cubicBezTo>
                    <a:pt x="408" y="225"/>
                    <a:pt x="385" y="274"/>
                    <a:pt x="360" y="322"/>
                  </a:cubicBezTo>
                  <a:cubicBezTo>
                    <a:pt x="338" y="339"/>
                    <a:pt x="324" y="362"/>
                    <a:pt x="301" y="378"/>
                  </a:cubicBezTo>
                  <a:cubicBezTo>
                    <a:pt x="265" y="403"/>
                    <a:pt x="226" y="417"/>
                    <a:pt x="183" y="419"/>
                  </a:cubicBezTo>
                  <a:cubicBezTo>
                    <a:pt x="173" y="420"/>
                    <a:pt x="167" y="423"/>
                    <a:pt x="162" y="430"/>
                  </a:cubicBezTo>
                  <a:cubicBezTo>
                    <a:pt x="143" y="453"/>
                    <a:pt x="128" y="456"/>
                    <a:pt x="101" y="442"/>
                  </a:cubicBezTo>
                  <a:cubicBezTo>
                    <a:pt x="99" y="440"/>
                    <a:pt x="98" y="438"/>
                    <a:pt x="98" y="435"/>
                  </a:cubicBezTo>
                  <a:cubicBezTo>
                    <a:pt x="98" y="433"/>
                    <a:pt x="101" y="430"/>
                    <a:pt x="98" y="429"/>
                  </a:cubicBezTo>
                  <a:cubicBezTo>
                    <a:pt x="96" y="428"/>
                    <a:pt x="95" y="432"/>
                    <a:pt x="93" y="434"/>
                  </a:cubicBezTo>
                  <a:cubicBezTo>
                    <a:pt x="86" y="431"/>
                    <a:pt x="84" y="424"/>
                    <a:pt x="81" y="418"/>
                  </a:cubicBezTo>
                  <a:cubicBezTo>
                    <a:pt x="76" y="409"/>
                    <a:pt x="71" y="401"/>
                    <a:pt x="61" y="398"/>
                  </a:cubicBezTo>
                  <a:cubicBezTo>
                    <a:pt x="38" y="381"/>
                    <a:pt x="22" y="356"/>
                    <a:pt x="5" y="334"/>
                  </a:cubicBezTo>
                  <a:cubicBezTo>
                    <a:pt x="4" y="330"/>
                    <a:pt x="5" y="325"/>
                    <a:pt x="3" y="320"/>
                  </a:cubicBezTo>
                  <a:cubicBezTo>
                    <a:pt x="0" y="312"/>
                    <a:pt x="0" y="307"/>
                    <a:pt x="11" y="306"/>
                  </a:cubicBezTo>
                  <a:cubicBezTo>
                    <a:pt x="26" y="305"/>
                    <a:pt x="30" y="293"/>
                    <a:pt x="28" y="282"/>
                  </a:cubicBezTo>
                  <a:cubicBezTo>
                    <a:pt x="24" y="266"/>
                    <a:pt x="24" y="250"/>
                    <a:pt x="20" y="234"/>
                  </a:cubicBezTo>
                  <a:cubicBezTo>
                    <a:pt x="23" y="211"/>
                    <a:pt x="18" y="190"/>
                    <a:pt x="14" y="168"/>
                  </a:cubicBezTo>
                  <a:cubicBezTo>
                    <a:pt x="11" y="149"/>
                    <a:pt x="5" y="131"/>
                    <a:pt x="9" y="112"/>
                  </a:cubicBezTo>
                  <a:cubicBezTo>
                    <a:pt x="11" y="103"/>
                    <a:pt x="9" y="95"/>
                    <a:pt x="3" y="87"/>
                  </a:cubicBezTo>
                  <a:close/>
                </a:path>
              </a:pathLst>
            </a:custGeom>
            <a:solidFill>
              <a:srgbClr val="F8C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2" name="Freeform 62">
              <a:extLst>
                <a:ext uri="{FF2B5EF4-FFF2-40B4-BE49-F238E27FC236}">
                  <a16:creationId xmlns:a16="http://schemas.microsoft.com/office/drawing/2014/main" id="{3C028BF2-BEDE-627D-1E59-FEEEC79E2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333"/>
              <a:ext cx="186" cy="329"/>
            </a:xfrm>
            <a:custGeom>
              <a:avLst/>
              <a:gdLst>
                <a:gd name="T0" fmla="*/ 23 w 116"/>
                <a:gd name="T1" fmla="*/ 84 h 205"/>
                <a:gd name="T2" fmla="*/ 97 w 116"/>
                <a:gd name="T3" fmla="*/ 0 h 205"/>
                <a:gd name="T4" fmla="*/ 107 w 116"/>
                <a:gd name="T5" fmla="*/ 20 h 205"/>
                <a:gd name="T6" fmla="*/ 114 w 116"/>
                <a:gd name="T7" fmla="*/ 100 h 205"/>
                <a:gd name="T8" fmla="*/ 114 w 116"/>
                <a:gd name="T9" fmla="*/ 139 h 205"/>
                <a:gd name="T10" fmla="*/ 92 w 116"/>
                <a:gd name="T11" fmla="*/ 105 h 205"/>
                <a:gd name="T12" fmla="*/ 104 w 116"/>
                <a:gd name="T13" fmla="*/ 193 h 205"/>
                <a:gd name="T14" fmla="*/ 87 w 116"/>
                <a:gd name="T15" fmla="*/ 147 h 205"/>
                <a:gd name="T16" fmla="*/ 89 w 116"/>
                <a:gd name="T17" fmla="*/ 205 h 205"/>
                <a:gd name="T18" fmla="*/ 58 w 116"/>
                <a:gd name="T19" fmla="*/ 145 h 205"/>
                <a:gd name="T20" fmla="*/ 58 w 116"/>
                <a:gd name="T21" fmla="*/ 184 h 205"/>
                <a:gd name="T22" fmla="*/ 36 w 116"/>
                <a:gd name="T23" fmla="*/ 140 h 205"/>
                <a:gd name="T24" fmla="*/ 30 w 116"/>
                <a:gd name="T25" fmla="*/ 196 h 205"/>
                <a:gd name="T26" fmla="*/ 16 w 116"/>
                <a:gd name="T27" fmla="*/ 102 h 205"/>
                <a:gd name="T28" fmla="*/ 23 w 116"/>
                <a:gd name="T29" fmla="*/ 8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205">
                  <a:moveTo>
                    <a:pt x="23" y="84"/>
                  </a:moveTo>
                  <a:cubicBezTo>
                    <a:pt x="43" y="52"/>
                    <a:pt x="70" y="26"/>
                    <a:pt x="97" y="0"/>
                  </a:cubicBezTo>
                  <a:cubicBezTo>
                    <a:pt x="106" y="4"/>
                    <a:pt x="109" y="14"/>
                    <a:pt x="107" y="20"/>
                  </a:cubicBezTo>
                  <a:cubicBezTo>
                    <a:pt x="98" y="48"/>
                    <a:pt x="113" y="74"/>
                    <a:pt x="114" y="100"/>
                  </a:cubicBezTo>
                  <a:cubicBezTo>
                    <a:pt x="115" y="113"/>
                    <a:pt x="116" y="125"/>
                    <a:pt x="114" y="139"/>
                  </a:cubicBezTo>
                  <a:cubicBezTo>
                    <a:pt x="98" y="133"/>
                    <a:pt x="109" y="112"/>
                    <a:pt x="92" y="105"/>
                  </a:cubicBezTo>
                  <a:cubicBezTo>
                    <a:pt x="98" y="135"/>
                    <a:pt x="105" y="163"/>
                    <a:pt x="104" y="193"/>
                  </a:cubicBezTo>
                  <a:cubicBezTo>
                    <a:pt x="99" y="179"/>
                    <a:pt x="94" y="165"/>
                    <a:pt x="87" y="147"/>
                  </a:cubicBezTo>
                  <a:cubicBezTo>
                    <a:pt x="79" y="168"/>
                    <a:pt x="91" y="185"/>
                    <a:pt x="89" y="205"/>
                  </a:cubicBezTo>
                  <a:cubicBezTo>
                    <a:pt x="74" y="186"/>
                    <a:pt x="71" y="164"/>
                    <a:pt x="58" y="145"/>
                  </a:cubicBezTo>
                  <a:cubicBezTo>
                    <a:pt x="52" y="160"/>
                    <a:pt x="64" y="172"/>
                    <a:pt x="58" y="184"/>
                  </a:cubicBezTo>
                  <a:cubicBezTo>
                    <a:pt x="43" y="175"/>
                    <a:pt x="46" y="156"/>
                    <a:pt x="36" y="140"/>
                  </a:cubicBezTo>
                  <a:cubicBezTo>
                    <a:pt x="26" y="159"/>
                    <a:pt x="42" y="179"/>
                    <a:pt x="30" y="196"/>
                  </a:cubicBezTo>
                  <a:cubicBezTo>
                    <a:pt x="3" y="183"/>
                    <a:pt x="0" y="127"/>
                    <a:pt x="16" y="102"/>
                  </a:cubicBezTo>
                  <a:cubicBezTo>
                    <a:pt x="19" y="97"/>
                    <a:pt x="24" y="92"/>
                    <a:pt x="23" y="84"/>
                  </a:cubicBezTo>
                  <a:close/>
                </a:path>
              </a:pathLst>
            </a:custGeom>
            <a:solidFill>
              <a:srgbClr val="F7B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id="{0A06C914-596C-8DE8-35EF-8FB65670A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167"/>
              <a:ext cx="463" cy="301"/>
            </a:xfrm>
            <a:custGeom>
              <a:avLst/>
              <a:gdLst>
                <a:gd name="T0" fmla="*/ 288 w 289"/>
                <a:gd name="T1" fmla="*/ 0 h 188"/>
                <a:gd name="T2" fmla="*/ 288 w 289"/>
                <a:gd name="T3" fmla="*/ 5 h 188"/>
                <a:gd name="T4" fmla="*/ 282 w 289"/>
                <a:gd name="T5" fmla="*/ 17 h 188"/>
                <a:gd name="T6" fmla="*/ 189 w 289"/>
                <a:gd name="T7" fmla="*/ 147 h 188"/>
                <a:gd name="T8" fmla="*/ 180 w 289"/>
                <a:gd name="T9" fmla="*/ 188 h 188"/>
                <a:gd name="T10" fmla="*/ 175 w 289"/>
                <a:gd name="T11" fmla="*/ 188 h 188"/>
                <a:gd name="T12" fmla="*/ 170 w 289"/>
                <a:gd name="T13" fmla="*/ 169 h 188"/>
                <a:gd name="T14" fmla="*/ 147 w 289"/>
                <a:gd name="T15" fmla="*/ 144 h 188"/>
                <a:gd name="T16" fmla="*/ 26 w 289"/>
                <a:gd name="T17" fmla="*/ 125 h 188"/>
                <a:gd name="T18" fmla="*/ 0 w 289"/>
                <a:gd name="T19" fmla="*/ 112 h 188"/>
                <a:gd name="T20" fmla="*/ 18 w 289"/>
                <a:gd name="T21" fmla="*/ 107 h 188"/>
                <a:gd name="T22" fmla="*/ 160 w 289"/>
                <a:gd name="T23" fmla="*/ 128 h 188"/>
                <a:gd name="T24" fmla="*/ 178 w 289"/>
                <a:gd name="T25" fmla="*/ 134 h 188"/>
                <a:gd name="T26" fmla="*/ 184 w 289"/>
                <a:gd name="T27" fmla="*/ 129 h 188"/>
                <a:gd name="T28" fmla="*/ 219 w 289"/>
                <a:gd name="T29" fmla="*/ 68 h 188"/>
                <a:gd name="T30" fmla="*/ 238 w 289"/>
                <a:gd name="T31" fmla="*/ 44 h 188"/>
                <a:gd name="T32" fmla="*/ 288 w 289"/>
                <a:gd name="T3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188">
                  <a:moveTo>
                    <a:pt x="288" y="0"/>
                  </a:moveTo>
                  <a:cubicBezTo>
                    <a:pt x="288" y="2"/>
                    <a:pt x="288" y="3"/>
                    <a:pt x="288" y="5"/>
                  </a:cubicBezTo>
                  <a:cubicBezTo>
                    <a:pt x="289" y="10"/>
                    <a:pt x="286" y="14"/>
                    <a:pt x="282" y="17"/>
                  </a:cubicBezTo>
                  <a:cubicBezTo>
                    <a:pt x="238" y="51"/>
                    <a:pt x="213" y="99"/>
                    <a:pt x="189" y="147"/>
                  </a:cubicBezTo>
                  <a:cubicBezTo>
                    <a:pt x="180" y="160"/>
                    <a:pt x="191" y="176"/>
                    <a:pt x="180" y="188"/>
                  </a:cubicBezTo>
                  <a:cubicBezTo>
                    <a:pt x="178" y="188"/>
                    <a:pt x="177" y="188"/>
                    <a:pt x="175" y="188"/>
                  </a:cubicBezTo>
                  <a:cubicBezTo>
                    <a:pt x="170" y="182"/>
                    <a:pt x="170" y="176"/>
                    <a:pt x="170" y="169"/>
                  </a:cubicBezTo>
                  <a:cubicBezTo>
                    <a:pt x="171" y="152"/>
                    <a:pt x="162" y="145"/>
                    <a:pt x="147" y="144"/>
                  </a:cubicBezTo>
                  <a:cubicBezTo>
                    <a:pt x="106" y="140"/>
                    <a:pt x="67" y="130"/>
                    <a:pt x="26" y="125"/>
                  </a:cubicBezTo>
                  <a:cubicBezTo>
                    <a:pt x="17" y="123"/>
                    <a:pt x="4" y="126"/>
                    <a:pt x="0" y="112"/>
                  </a:cubicBezTo>
                  <a:cubicBezTo>
                    <a:pt x="6" y="111"/>
                    <a:pt x="12" y="109"/>
                    <a:pt x="18" y="107"/>
                  </a:cubicBezTo>
                  <a:cubicBezTo>
                    <a:pt x="66" y="110"/>
                    <a:pt x="113" y="121"/>
                    <a:pt x="160" y="128"/>
                  </a:cubicBezTo>
                  <a:cubicBezTo>
                    <a:pt x="167" y="129"/>
                    <a:pt x="173" y="131"/>
                    <a:pt x="178" y="134"/>
                  </a:cubicBezTo>
                  <a:cubicBezTo>
                    <a:pt x="187" y="140"/>
                    <a:pt x="182" y="130"/>
                    <a:pt x="184" y="129"/>
                  </a:cubicBezTo>
                  <a:cubicBezTo>
                    <a:pt x="190" y="105"/>
                    <a:pt x="200" y="84"/>
                    <a:pt x="219" y="68"/>
                  </a:cubicBezTo>
                  <a:cubicBezTo>
                    <a:pt x="225" y="60"/>
                    <a:pt x="232" y="52"/>
                    <a:pt x="238" y="44"/>
                  </a:cubicBezTo>
                  <a:cubicBezTo>
                    <a:pt x="253" y="28"/>
                    <a:pt x="268" y="11"/>
                    <a:pt x="288" y="0"/>
                  </a:cubicBezTo>
                  <a:close/>
                </a:path>
              </a:pathLst>
            </a:custGeom>
            <a:solidFill>
              <a:srgbClr val="266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4" name="Freeform 64">
              <a:extLst>
                <a:ext uri="{FF2B5EF4-FFF2-40B4-BE49-F238E27FC236}">
                  <a16:creationId xmlns:a16="http://schemas.microsoft.com/office/drawing/2014/main" id="{09F5AB36-1D35-2609-2D5D-3B6EBAACE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" y="2290"/>
              <a:ext cx="173" cy="97"/>
            </a:xfrm>
            <a:custGeom>
              <a:avLst/>
              <a:gdLst>
                <a:gd name="T0" fmla="*/ 106 w 108"/>
                <a:gd name="T1" fmla="*/ 57 h 60"/>
                <a:gd name="T2" fmla="*/ 92 w 108"/>
                <a:gd name="T3" fmla="*/ 56 h 60"/>
                <a:gd name="T4" fmla="*/ 26 w 108"/>
                <a:gd name="T5" fmla="*/ 20 h 60"/>
                <a:gd name="T6" fmla="*/ 0 w 108"/>
                <a:gd name="T7" fmla="*/ 12 h 60"/>
                <a:gd name="T8" fmla="*/ 12 w 108"/>
                <a:gd name="T9" fmla="*/ 10 h 60"/>
                <a:gd name="T10" fmla="*/ 92 w 108"/>
                <a:gd name="T11" fmla="*/ 1 h 60"/>
                <a:gd name="T12" fmla="*/ 107 w 108"/>
                <a:gd name="T13" fmla="*/ 16 h 60"/>
                <a:gd name="T14" fmla="*/ 106 w 108"/>
                <a:gd name="T1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6" y="57"/>
                  </a:moveTo>
                  <a:cubicBezTo>
                    <a:pt x="101" y="59"/>
                    <a:pt x="96" y="60"/>
                    <a:pt x="92" y="56"/>
                  </a:cubicBezTo>
                  <a:cubicBezTo>
                    <a:pt x="76" y="32"/>
                    <a:pt x="55" y="19"/>
                    <a:pt x="26" y="20"/>
                  </a:cubicBezTo>
                  <a:cubicBezTo>
                    <a:pt x="17" y="20"/>
                    <a:pt x="5" y="24"/>
                    <a:pt x="0" y="12"/>
                  </a:cubicBezTo>
                  <a:cubicBezTo>
                    <a:pt x="4" y="11"/>
                    <a:pt x="8" y="11"/>
                    <a:pt x="12" y="10"/>
                  </a:cubicBezTo>
                  <a:cubicBezTo>
                    <a:pt x="39" y="10"/>
                    <a:pt x="64" y="0"/>
                    <a:pt x="92" y="1"/>
                  </a:cubicBezTo>
                  <a:cubicBezTo>
                    <a:pt x="104" y="2"/>
                    <a:pt x="108" y="4"/>
                    <a:pt x="107" y="16"/>
                  </a:cubicBezTo>
                  <a:cubicBezTo>
                    <a:pt x="106" y="30"/>
                    <a:pt x="107" y="43"/>
                    <a:pt x="106" y="57"/>
                  </a:cubicBezTo>
                  <a:close/>
                </a:path>
              </a:pathLst>
            </a:custGeom>
            <a:solidFill>
              <a:srgbClr val="2C3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id="{83CADD7B-D974-D36D-C499-0D9BDF357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2276"/>
              <a:ext cx="68" cy="98"/>
            </a:xfrm>
            <a:custGeom>
              <a:avLst/>
              <a:gdLst>
                <a:gd name="T0" fmla="*/ 42 w 42"/>
                <a:gd name="T1" fmla="*/ 0 h 61"/>
                <a:gd name="T2" fmla="*/ 7 w 42"/>
                <a:gd name="T3" fmla="*/ 61 h 61"/>
                <a:gd name="T4" fmla="*/ 7 w 42"/>
                <a:gd name="T5" fmla="*/ 41 h 61"/>
                <a:gd name="T6" fmla="*/ 42 w 42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1">
                  <a:moveTo>
                    <a:pt x="42" y="0"/>
                  </a:moveTo>
                  <a:cubicBezTo>
                    <a:pt x="30" y="20"/>
                    <a:pt x="19" y="40"/>
                    <a:pt x="7" y="61"/>
                  </a:cubicBezTo>
                  <a:cubicBezTo>
                    <a:pt x="7" y="54"/>
                    <a:pt x="6" y="48"/>
                    <a:pt x="7" y="41"/>
                  </a:cubicBezTo>
                  <a:cubicBezTo>
                    <a:pt x="7" y="4"/>
                    <a:pt x="0" y="10"/>
                    <a:pt x="42" y="0"/>
                  </a:cubicBezTo>
                  <a:close/>
                </a:path>
              </a:pathLst>
            </a:custGeom>
            <a:solidFill>
              <a:srgbClr val="5E8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E2FFA0D4-3066-A53A-8679-5E595A5FC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845"/>
              <a:ext cx="37" cy="46"/>
            </a:xfrm>
            <a:custGeom>
              <a:avLst/>
              <a:gdLst>
                <a:gd name="T0" fmla="*/ 5 w 23"/>
                <a:gd name="T1" fmla="*/ 21 h 29"/>
                <a:gd name="T2" fmla="*/ 23 w 23"/>
                <a:gd name="T3" fmla="*/ 9 h 29"/>
                <a:gd name="T4" fmla="*/ 13 w 23"/>
                <a:gd name="T5" fmla="*/ 29 h 29"/>
                <a:gd name="T6" fmla="*/ 5 w 23"/>
                <a:gd name="T7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9">
                  <a:moveTo>
                    <a:pt x="5" y="21"/>
                  </a:moveTo>
                  <a:cubicBezTo>
                    <a:pt x="0" y="0"/>
                    <a:pt x="15" y="12"/>
                    <a:pt x="23" y="9"/>
                  </a:cubicBezTo>
                  <a:cubicBezTo>
                    <a:pt x="22" y="19"/>
                    <a:pt x="9" y="19"/>
                    <a:pt x="13" y="29"/>
                  </a:cubicBezTo>
                  <a:cubicBezTo>
                    <a:pt x="9" y="28"/>
                    <a:pt x="6" y="25"/>
                    <a:pt x="5" y="21"/>
                  </a:cubicBezTo>
                  <a:close/>
                </a:path>
              </a:pathLst>
            </a:custGeom>
            <a:solidFill>
              <a:srgbClr val="E8A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7" name="Freeform 67">
              <a:extLst>
                <a:ext uri="{FF2B5EF4-FFF2-40B4-BE49-F238E27FC236}">
                  <a16:creationId xmlns:a16="http://schemas.microsoft.com/office/drawing/2014/main" id="{2A961A2A-A145-7878-3086-B62DB0C8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1814"/>
              <a:ext cx="33" cy="39"/>
            </a:xfrm>
            <a:custGeom>
              <a:avLst/>
              <a:gdLst>
                <a:gd name="T0" fmla="*/ 0 w 20"/>
                <a:gd name="T1" fmla="*/ 4 h 24"/>
                <a:gd name="T2" fmla="*/ 20 w 20"/>
                <a:gd name="T3" fmla="*/ 24 h 24"/>
                <a:gd name="T4" fmla="*/ 0 w 20"/>
                <a:gd name="T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4">
                  <a:moveTo>
                    <a:pt x="0" y="4"/>
                  </a:moveTo>
                  <a:cubicBezTo>
                    <a:pt x="17" y="0"/>
                    <a:pt x="19" y="11"/>
                    <a:pt x="20" y="24"/>
                  </a:cubicBezTo>
                  <a:cubicBezTo>
                    <a:pt x="11" y="19"/>
                    <a:pt x="5" y="12"/>
                    <a:pt x="0" y="4"/>
                  </a:cubicBezTo>
                  <a:close/>
                </a:path>
              </a:pathLst>
            </a:custGeom>
            <a:solidFill>
              <a:srgbClr val="E8A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8" name="Freeform 68">
              <a:extLst>
                <a:ext uri="{FF2B5EF4-FFF2-40B4-BE49-F238E27FC236}">
                  <a16:creationId xmlns:a16="http://schemas.microsoft.com/office/drawing/2014/main" id="{A5B9C0E8-314A-093C-2982-0137D77FD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440"/>
              <a:ext cx="441" cy="154"/>
            </a:xfrm>
            <a:custGeom>
              <a:avLst/>
              <a:gdLst>
                <a:gd name="T0" fmla="*/ 113 w 275"/>
                <a:gd name="T1" fmla="*/ 29 h 96"/>
                <a:gd name="T2" fmla="*/ 255 w 275"/>
                <a:gd name="T3" fmla="*/ 53 h 96"/>
                <a:gd name="T4" fmla="*/ 269 w 275"/>
                <a:gd name="T5" fmla="*/ 77 h 96"/>
                <a:gd name="T6" fmla="*/ 254 w 275"/>
                <a:gd name="T7" fmla="*/ 94 h 96"/>
                <a:gd name="T8" fmla="*/ 201 w 275"/>
                <a:gd name="T9" fmla="*/ 89 h 96"/>
                <a:gd name="T10" fmla="*/ 17 w 275"/>
                <a:gd name="T11" fmla="*/ 40 h 96"/>
                <a:gd name="T12" fmla="*/ 0 w 275"/>
                <a:gd name="T13" fmla="*/ 24 h 96"/>
                <a:gd name="T14" fmla="*/ 24 w 275"/>
                <a:gd name="T15" fmla="*/ 6 h 96"/>
                <a:gd name="T16" fmla="*/ 113 w 275"/>
                <a:gd name="T17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96">
                  <a:moveTo>
                    <a:pt x="113" y="29"/>
                  </a:moveTo>
                  <a:cubicBezTo>
                    <a:pt x="160" y="40"/>
                    <a:pt x="207" y="51"/>
                    <a:pt x="255" y="53"/>
                  </a:cubicBezTo>
                  <a:cubicBezTo>
                    <a:pt x="275" y="55"/>
                    <a:pt x="268" y="67"/>
                    <a:pt x="269" y="77"/>
                  </a:cubicBezTo>
                  <a:cubicBezTo>
                    <a:pt x="270" y="88"/>
                    <a:pt x="268" y="96"/>
                    <a:pt x="254" y="94"/>
                  </a:cubicBezTo>
                  <a:cubicBezTo>
                    <a:pt x="237" y="91"/>
                    <a:pt x="219" y="90"/>
                    <a:pt x="201" y="89"/>
                  </a:cubicBezTo>
                  <a:cubicBezTo>
                    <a:pt x="139" y="75"/>
                    <a:pt x="77" y="62"/>
                    <a:pt x="17" y="40"/>
                  </a:cubicBezTo>
                  <a:cubicBezTo>
                    <a:pt x="9" y="37"/>
                    <a:pt x="1" y="36"/>
                    <a:pt x="0" y="24"/>
                  </a:cubicBezTo>
                  <a:cubicBezTo>
                    <a:pt x="0" y="1"/>
                    <a:pt x="3" y="0"/>
                    <a:pt x="24" y="6"/>
                  </a:cubicBezTo>
                  <a:cubicBezTo>
                    <a:pt x="53" y="14"/>
                    <a:pt x="83" y="21"/>
                    <a:pt x="113" y="29"/>
                  </a:cubicBezTo>
                  <a:close/>
                </a:path>
              </a:pathLst>
            </a:custGeom>
            <a:solidFill>
              <a:srgbClr val="EB6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9" name="Freeform 69">
              <a:extLst>
                <a:ext uri="{FF2B5EF4-FFF2-40B4-BE49-F238E27FC236}">
                  <a16:creationId xmlns:a16="http://schemas.microsoft.com/office/drawing/2014/main" id="{0E8E5E0B-951A-C06F-D687-642C79619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1144"/>
              <a:ext cx="499" cy="232"/>
            </a:xfrm>
            <a:custGeom>
              <a:avLst/>
              <a:gdLst>
                <a:gd name="T0" fmla="*/ 285 w 311"/>
                <a:gd name="T1" fmla="*/ 35 h 145"/>
                <a:gd name="T2" fmla="*/ 248 w 311"/>
                <a:gd name="T3" fmla="*/ 49 h 145"/>
                <a:gd name="T4" fmla="*/ 214 w 311"/>
                <a:gd name="T5" fmla="*/ 49 h 145"/>
                <a:gd name="T6" fmla="*/ 211 w 311"/>
                <a:gd name="T7" fmla="*/ 84 h 145"/>
                <a:gd name="T8" fmla="*/ 182 w 311"/>
                <a:gd name="T9" fmla="*/ 72 h 145"/>
                <a:gd name="T10" fmla="*/ 159 w 311"/>
                <a:gd name="T11" fmla="*/ 101 h 145"/>
                <a:gd name="T12" fmla="*/ 154 w 311"/>
                <a:gd name="T13" fmla="*/ 136 h 145"/>
                <a:gd name="T14" fmla="*/ 130 w 311"/>
                <a:gd name="T15" fmla="*/ 121 h 145"/>
                <a:gd name="T16" fmla="*/ 125 w 311"/>
                <a:gd name="T17" fmla="*/ 141 h 145"/>
                <a:gd name="T18" fmla="*/ 106 w 311"/>
                <a:gd name="T19" fmla="*/ 134 h 145"/>
                <a:gd name="T20" fmla="*/ 98 w 311"/>
                <a:gd name="T21" fmla="*/ 132 h 145"/>
                <a:gd name="T22" fmla="*/ 69 w 311"/>
                <a:gd name="T23" fmla="*/ 120 h 145"/>
                <a:gd name="T24" fmla="*/ 0 w 311"/>
                <a:gd name="T25" fmla="*/ 70 h 145"/>
                <a:gd name="T26" fmla="*/ 25 w 311"/>
                <a:gd name="T27" fmla="*/ 68 h 145"/>
                <a:gd name="T28" fmla="*/ 83 w 311"/>
                <a:gd name="T29" fmla="*/ 115 h 145"/>
                <a:gd name="T30" fmla="*/ 63 w 311"/>
                <a:gd name="T31" fmla="*/ 79 h 145"/>
                <a:gd name="T32" fmla="*/ 61 w 311"/>
                <a:gd name="T33" fmla="*/ 63 h 145"/>
                <a:gd name="T34" fmla="*/ 78 w 311"/>
                <a:gd name="T35" fmla="*/ 67 h 145"/>
                <a:gd name="T36" fmla="*/ 116 w 311"/>
                <a:gd name="T37" fmla="*/ 119 h 145"/>
                <a:gd name="T38" fmla="*/ 96 w 311"/>
                <a:gd name="T39" fmla="*/ 77 h 145"/>
                <a:gd name="T40" fmla="*/ 98 w 311"/>
                <a:gd name="T41" fmla="*/ 58 h 145"/>
                <a:gd name="T42" fmla="*/ 116 w 311"/>
                <a:gd name="T43" fmla="*/ 66 h 145"/>
                <a:gd name="T44" fmla="*/ 132 w 311"/>
                <a:gd name="T45" fmla="*/ 96 h 145"/>
                <a:gd name="T46" fmla="*/ 146 w 311"/>
                <a:gd name="T47" fmla="*/ 116 h 145"/>
                <a:gd name="T48" fmla="*/ 131 w 311"/>
                <a:gd name="T49" fmla="*/ 69 h 145"/>
                <a:gd name="T50" fmla="*/ 134 w 311"/>
                <a:gd name="T51" fmla="*/ 50 h 145"/>
                <a:gd name="T52" fmla="*/ 150 w 311"/>
                <a:gd name="T53" fmla="*/ 60 h 145"/>
                <a:gd name="T54" fmla="*/ 166 w 311"/>
                <a:gd name="T55" fmla="*/ 82 h 145"/>
                <a:gd name="T56" fmla="*/ 161 w 311"/>
                <a:gd name="T57" fmla="*/ 53 h 145"/>
                <a:gd name="T58" fmla="*/ 163 w 311"/>
                <a:gd name="T59" fmla="*/ 33 h 145"/>
                <a:gd name="T60" fmla="*/ 180 w 311"/>
                <a:gd name="T61" fmla="*/ 42 h 145"/>
                <a:gd name="T62" fmla="*/ 198 w 311"/>
                <a:gd name="T63" fmla="*/ 66 h 145"/>
                <a:gd name="T64" fmla="*/ 199 w 311"/>
                <a:gd name="T65" fmla="*/ 57 h 145"/>
                <a:gd name="T66" fmla="*/ 200 w 311"/>
                <a:gd name="T67" fmla="*/ 32 h 145"/>
                <a:gd name="T68" fmla="*/ 221 w 311"/>
                <a:gd name="T69" fmla="*/ 37 h 145"/>
                <a:gd name="T70" fmla="*/ 230 w 311"/>
                <a:gd name="T71" fmla="*/ 33 h 145"/>
                <a:gd name="T72" fmla="*/ 246 w 311"/>
                <a:gd name="T73" fmla="*/ 24 h 145"/>
                <a:gd name="T74" fmla="*/ 237 w 311"/>
                <a:gd name="T75" fmla="*/ 3 h 145"/>
                <a:gd name="T76" fmla="*/ 297 w 311"/>
                <a:gd name="T77" fmla="*/ 19 h 145"/>
                <a:gd name="T78" fmla="*/ 305 w 311"/>
                <a:gd name="T79" fmla="*/ 38 h 145"/>
                <a:gd name="T80" fmla="*/ 288 w 311"/>
                <a:gd name="T81" fmla="*/ 34 h 145"/>
                <a:gd name="T82" fmla="*/ 287 w 311"/>
                <a:gd name="T83" fmla="*/ 34 h 145"/>
                <a:gd name="T84" fmla="*/ 285 w 311"/>
                <a:gd name="T85" fmla="*/ 3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1" h="145">
                  <a:moveTo>
                    <a:pt x="285" y="35"/>
                  </a:moveTo>
                  <a:cubicBezTo>
                    <a:pt x="267" y="26"/>
                    <a:pt x="256" y="34"/>
                    <a:pt x="248" y="49"/>
                  </a:cubicBezTo>
                  <a:cubicBezTo>
                    <a:pt x="243" y="61"/>
                    <a:pt x="238" y="61"/>
                    <a:pt x="214" y="49"/>
                  </a:cubicBezTo>
                  <a:cubicBezTo>
                    <a:pt x="210" y="61"/>
                    <a:pt x="225" y="75"/>
                    <a:pt x="211" y="84"/>
                  </a:cubicBezTo>
                  <a:cubicBezTo>
                    <a:pt x="199" y="91"/>
                    <a:pt x="192" y="77"/>
                    <a:pt x="182" y="72"/>
                  </a:cubicBezTo>
                  <a:cubicBezTo>
                    <a:pt x="181" y="88"/>
                    <a:pt x="187" y="109"/>
                    <a:pt x="159" y="101"/>
                  </a:cubicBezTo>
                  <a:cubicBezTo>
                    <a:pt x="158" y="114"/>
                    <a:pt x="168" y="129"/>
                    <a:pt x="154" y="136"/>
                  </a:cubicBezTo>
                  <a:cubicBezTo>
                    <a:pt x="143" y="142"/>
                    <a:pt x="139" y="127"/>
                    <a:pt x="130" y="121"/>
                  </a:cubicBezTo>
                  <a:cubicBezTo>
                    <a:pt x="127" y="128"/>
                    <a:pt x="132" y="137"/>
                    <a:pt x="125" y="141"/>
                  </a:cubicBezTo>
                  <a:cubicBezTo>
                    <a:pt x="117" y="145"/>
                    <a:pt x="112" y="139"/>
                    <a:pt x="106" y="134"/>
                  </a:cubicBezTo>
                  <a:cubicBezTo>
                    <a:pt x="104" y="132"/>
                    <a:pt x="101" y="130"/>
                    <a:pt x="98" y="132"/>
                  </a:cubicBezTo>
                  <a:cubicBezTo>
                    <a:pt x="84" y="138"/>
                    <a:pt x="76" y="128"/>
                    <a:pt x="69" y="120"/>
                  </a:cubicBezTo>
                  <a:cubicBezTo>
                    <a:pt x="48" y="100"/>
                    <a:pt x="27" y="81"/>
                    <a:pt x="0" y="70"/>
                  </a:cubicBezTo>
                  <a:cubicBezTo>
                    <a:pt x="7" y="56"/>
                    <a:pt x="17" y="63"/>
                    <a:pt x="25" y="68"/>
                  </a:cubicBezTo>
                  <a:cubicBezTo>
                    <a:pt x="45" y="80"/>
                    <a:pt x="63" y="96"/>
                    <a:pt x="83" y="115"/>
                  </a:cubicBezTo>
                  <a:cubicBezTo>
                    <a:pt x="77" y="100"/>
                    <a:pt x="69" y="90"/>
                    <a:pt x="63" y="79"/>
                  </a:cubicBezTo>
                  <a:cubicBezTo>
                    <a:pt x="60" y="74"/>
                    <a:pt x="56" y="68"/>
                    <a:pt x="61" y="63"/>
                  </a:cubicBezTo>
                  <a:cubicBezTo>
                    <a:pt x="68" y="57"/>
                    <a:pt x="73" y="63"/>
                    <a:pt x="78" y="67"/>
                  </a:cubicBezTo>
                  <a:cubicBezTo>
                    <a:pt x="94" y="81"/>
                    <a:pt x="101" y="102"/>
                    <a:pt x="116" y="119"/>
                  </a:cubicBezTo>
                  <a:cubicBezTo>
                    <a:pt x="109" y="103"/>
                    <a:pt x="101" y="91"/>
                    <a:pt x="96" y="77"/>
                  </a:cubicBezTo>
                  <a:cubicBezTo>
                    <a:pt x="93" y="70"/>
                    <a:pt x="90" y="62"/>
                    <a:pt x="98" y="58"/>
                  </a:cubicBezTo>
                  <a:cubicBezTo>
                    <a:pt x="106" y="53"/>
                    <a:pt x="112" y="61"/>
                    <a:pt x="116" y="66"/>
                  </a:cubicBezTo>
                  <a:cubicBezTo>
                    <a:pt x="124" y="75"/>
                    <a:pt x="126" y="87"/>
                    <a:pt x="132" y="96"/>
                  </a:cubicBezTo>
                  <a:cubicBezTo>
                    <a:pt x="136" y="103"/>
                    <a:pt x="139" y="111"/>
                    <a:pt x="146" y="116"/>
                  </a:cubicBezTo>
                  <a:cubicBezTo>
                    <a:pt x="142" y="99"/>
                    <a:pt x="138" y="84"/>
                    <a:pt x="131" y="69"/>
                  </a:cubicBezTo>
                  <a:cubicBezTo>
                    <a:pt x="128" y="63"/>
                    <a:pt x="126" y="54"/>
                    <a:pt x="134" y="50"/>
                  </a:cubicBezTo>
                  <a:cubicBezTo>
                    <a:pt x="143" y="45"/>
                    <a:pt x="146" y="54"/>
                    <a:pt x="150" y="60"/>
                  </a:cubicBezTo>
                  <a:cubicBezTo>
                    <a:pt x="155" y="68"/>
                    <a:pt x="158" y="76"/>
                    <a:pt x="166" y="82"/>
                  </a:cubicBezTo>
                  <a:cubicBezTo>
                    <a:pt x="168" y="71"/>
                    <a:pt x="163" y="62"/>
                    <a:pt x="161" y="53"/>
                  </a:cubicBezTo>
                  <a:cubicBezTo>
                    <a:pt x="159" y="46"/>
                    <a:pt x="154" y="38"/>
                    <a:pt x="163" y="33"/>
                  </a:cubicBezTo>
                  <a:cubicBezTo>
                    <a:pt x="172" y="28"/>
                    <a:pt x="176" y="36"/>
                    <a:pt x="180" y="42"/>
                  </a:cubicBezTo>
                  <a:cubicBezTo>
                    <a:pt x="186" y="50"/>
                    <a:pt x="191" y="59"/>
                    <a:pt x="198" y="66"/>
                  </a:cubicBezTo>
                  <a:cubicBezTo>
                    <a:pt x="201" y="63"/>
                    <a:pt x="199" y="60"/>
                    <a:pt x="199" y="57"/>
                  </a:cubicBezTo>
                  <a:cubicBezTo>
                    <a:pt x="198" y="48"/>
                    <a:pt x="193" y="39"/>
                    <a:pt x="200" y="32"/>
                  </a:cubicBezTo>
                  <a:cubicBezTo>
                    <a:pt x="207" y="25"/>
                    <a:pt x="214" y="35"/>
                    <a:pt x="221" y="37"/>
                  </a:cubicBezTo>
                  <a:cubicBezTo>
                    <a:pt x="226" y="39"/>
                    <a:pt x="231" y="42"/>
                    <a:pt x="230" y="33"/>
                  </a:cubicBezTo>
                  <a:cubicBezTo>
                    <a:pt x="230" y="21"/>
                    <a:pt x="240" y="26"/>
                    <a:pt x="246" y="24"/>
                  </a:cubicBezTo>
                  <a:cubicBezTo>
                    <a:pt x="245" y="16"/>
                    <a:pt x="234" y="12"/>
                    <a:pt x="237" y="3"/>
                  </a:cubicBezTo>
                  <a:cubicBezTo>
                    <a:pt x="259" y="0"/>
                    <a:pt x="278" y="11"/>
                    <a:pt x="297" y="19"/>
                  </a:cubicBezTo>
                  <a:cubicBezTo>
                    <a:pt x="298" y="26"/>
                    <a:pt x="311" y="28"/>
                    <a:pt x="305" y="38"/>
                  </a:cubicBezTo>
                  <a:cubicBezTo>
                    <a:pt x="299" y="36"/>
                    <a:pt x="294" y="33"/>
                    <a:pt x="288" y="34"/>
                  </a:cubicBezTo>
                  <a:cubicBezTo>
                    <a:pt x="288" y="34"/>
                    <a:pt x="287" y="34"/>
                    <a:pt x="287" y="34"/>
                  </a:cubicBezTo>
                  <a:lnTo>
                    <a:pt x="285" y="35"/>
                  </a:lnTo>
                  <a:close/>
                </a:path>
              </a:pathLst>
            </a:custGeom>
            <a:solidFill>
              <a:srgbClr val="CB7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0" name="Freeform 70">
              <a:extLst>
                <a:ext uri="{FF2B5EF4-FFF2-40B4-BE49-F238E27FC236}">
                  <a16:creationId xmlns:a16="http://schemas.microsoft.com/office/drawing/2014/main" id="{04523B3D-8327-EB21-54F5-E63C7317C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1068"/>
              <a:ext cx="281" cy="137"/>
            </a:xfrm>
            <a:custGeom>
              <a:avLst/>
              <a:gdLst>
                <a:gd name="T0" fmla="*/ 175 w 175"/>
                <a:gd name="T1" fmla="*/ 28 h 85"/>
                <a:gd name="T2" fmla="*/ 119 w 175"/>
                <a:gd name="T3" fmla="*/ 75 h 85"/>
                <a:gd name="T4" fmla="*/ 105 w 175"/>
                <a:gd name="T5" fmla="*/ 78 h 85"/>
                <a:gd name="T6" fmla="*/ 19 w 175"/>
                <a:gd name="T7" fmla="*/ 67 h 85"/>
                <a:gd name="T8" fmla="*/ 0 w 175"/>
                <a:gd name="T9" fmla="*/ 67 h 85"/>
                <a:gd name="T10" fmla="*/ 98 w 175"/>
                <a:gd name="T11" fmla="*/ 9 h 85"/>
                <a:gd name="T12" fmla="*/ 106 w 175"/>
                <a:gd name="T13" fmla="*/ 9 h 85"/>
                <a:gd name="T14" fmla="*/ 174 w 175"/>
                <a:gd name="T15" fmla="*/ 24 h 85"/>
                <a:gd name="T16" fmla="*/ 175 w 175"/>
                <a:gd name="T17" fmla="*/ 2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85">
                  <a:moveTo>
                    <a:pt x="175" y="28"/>
                  </a:moveTo>
                  <a:cubicBezTo>
                    <a:pt x="154" y="42"/>
                    <a:pt x="135" y="57"/>
                    <a:pt x="119" y="75"/>
                  </a:cubicBezTo>
                  <a:cubicBezTo>
                    <a:pt x="115" y="80"/>
                    <a:pt x="112" y="85"/>
                    <a:pt x="105" y="78"/>
                  </a:cubicBezTo>
                  <a:cubicBezTo>
                    <a:pt x="79" y="56"/>
                    <a:pt x="49" y="58"/>
                    <a:pt x="19" y="67"/>
                  </a:cubicBezTo>
                  <a:cubicBezTo>
                    <a:pt x="13" y="69"/>
                    <a:pt x="6" y="77"/>
                    <a:pt x="0" y="67"/>
                  </a:cubicBezTo>
                  <a:cubicBezTo>
                    <a:pt x="27" y="38"/>
                    <a:pt x="58" y="16"/>
                    <a:pt x="98" y="9"/>
                  </a:cubicBezTo>
                  <a:cubicBezTo>
                    <a:pt x="101" y="9"/>
                    <a:pt x="104" y="9"/>
                    <a:pt x="106" y="9"/>
                  </a:cubicBezTo>
                  <a:cubicBezTo>
                    <a:pt x="133" y="0"/>
                    <a:pt x="159" y="5"/>
                    <a:pt x="174" y="24"/>
                  </a:cubicBezTo>
                  <a:cubicBezTo>
                    <a:pt x="174" y="25"/>
                    <a:pt x="175" y="27"/>
                    <a:pt x="175" y="28"/>
                  </a:cubicBezTo>
                  <a:close/>
                </a:path>
              </a:pathLst>
            </a:custGeom>
            <a:solidFill>
              <a:srgbClr val="FAC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id="{81126351-6028-B47E-4B0E-36437EA5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1049"/>
              <a:ext cx="185" cy="58"/>
            </a:xfrm>
            <a:custGeom>
              <a:avLst/>
              <a:gdLst>
                <a:gd name="T0" fmla="*/ 68 w 115"/>
                <a:gd name="T1" fmla="*/ 36 h 36"/>
                <a:gd name="T2" fmla="*/ 0 w 115"/>
                <a:gd name="T3" fmla="*/ 21 h 36"/>
                <a:gd name="T4" fmla="*/ 16 w 115"/>
                <a:gd name="T5" fmla="*/ 10 h 36"/>
                <a:gd name="T6" fmla="*/ 104 w 115"/>
                <a:gd name="T7" fmla="*/ 1 h 36"/>
                <a:gd name="T8" fmla="*/ 114 w 115"/>
                <a:gd name="T9" fmla="*/ 5 h 36"/>
                <a:gd name="T10" fmla="*/ 107 w 115"/>
                <a:gd name="T11" fmla="*/ 13 h 36"/>
                <a:gd name="T12" fmla="*/ 68 w 115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36">
                  <a:moveTo>
                    <a:pt x="68" y="36"/>
                  </a:moveTo>
                  <a:cubicBezTo>
                    <a:pt x="47" y="23"/>
                    <a:pt x="24" y="21"/>
                    <a:pt x="0" y="21"/>
                  </a:cubicBezTo>
                  <a:cubicBezTo>
                    <a:pt x="4" y="15"/>
                    <a:pt x="10" y="12"/>
                    <a:pt x="16" y="10"/>
                  </a:cubicBezTo>
                  <a:cubicBezTo>
                    <a:pt x="45" y="4"/>
                    <a:pt x="75" y="0"/>
                    <a:pt x="104" y="1"/>
                  </a:cubicBezTo>
                  <a:cubicBezTo>
                    <a:pt x="108" y="1"/>
                    <a:pt x="113" y="0"/>
                    <a:pt x="114" y="5"/>
                  </a:cubicBezTo>
                  <a:cubicBezTo>
                    <a:pt x="115" y="10"/>
                    <a:pt x="111" y="11"/>
                    <a:pt x="107" y="13"/>
                  </a:cubicBezTo>
                  <a:cubicBezTo>
                    <a:pt x="94" y="21"/>
                    <a:pt x="81" y="29"/>
                    <a:pt x="68" y="36"/>
                  </a:cubicBezTo>
                  <a:close/>
                </a:path>
              </a:pathLst>
            </a:custGeom>
            <a:solidFill>
              <a:srgbClr val="D5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2" name="Freeform 72">
              <a:extLst>
                <a:ext uri="{FF2B5EF4-FFF2-40B4-BE49-F238E27FC236}">
                  <a16:creationId xmlns:a16="http://schemas.microsoft.com/office/drawing/2014/main" id="{FEEDA64B-9576-5D70-586C-49FA68C7A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" y="2066"/>
              <a:ext cx="318" cy="244"/>
            </a:xfrm>
            <a:custGeom>
              <a:avLst/>
              <a:gdLst>
                <a:gd name="T0" fmla="*/ 22 w 198"/>
                <a:gd name="T1" fmla="*/ 151 h 152"/>
                <a:gd name="T2" fmla="*/ 14 w 198"/>
                <a:gd name="T3" fmla="*/ 143 h 152"/>
                <a:gd name="T4" fmla="*/ 2 w 198"/>
                <a:gd name="T5" fmla="*/ 123 h 152"/>
                <a:gd name="T6" fmla="*/ 34 w 198"/>
                <a:gd name="T7" fmla="*/ 69 h 152"/>
                <a:gd name="T8" fmla="*/ 168 w 198"/>
                <a:gd name="T9" fmla="*/ 6 h 152"/>
                <a:gd name="T10" fmla="*/ 194 w 198"/>
                <a:gd name="T11" fmla="*/ 31 h 152"/>
                <a:gd name="T12" fmla="*/ 186 w 198"/>
                <a:gd name="T13" fmla="*/ 67 h 152"/>
                <a:gd name="T14" fmla="*/ 155 w 198"/>
                <a:gd name="T15" fmla="*/ 74 h 152"/>
                <a:gd name="T16" fmla="*/ 72 w 198"/>
                <a:gd name="T17" fmla="*/ 135 h 152"/>
                <a:gd name="T18" fmla="*/ 22 w 198"/>
                <a:gd name="T19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52">
                  <a:moveTo>
                    <a:pt x="22" y="151"/>
                  </a:moveTo>
                  <a:cubicBezTo>
                    <a:pt x="19" y="148"/>
                    <a:pt x="16" y="146"/>
                    <a:pt x="14" y="143"/>
                  </a:cubicBezTo>
                  <a:cubicBezTo>
                    <a:pt x="7" y="138"/>
                    <a:pt x="0" y="133"/>
                    <a:pt x="2" y="123"/>
                  </a:cubicBezTo>
                  <a:cubicBezTo>
                    <a:pt x="5" y="101"/>
                    <a:pt x="18" y="84"/>
                    <a:pt x="34" y="69"/>
                  </a:cubicBezTo>
                  <a:cubicBezTo>
                    <a:pt x="72" y="33"/>
                    <a:pt x="119" y="17"/>
                    <a:pt x="168" y="6"/>
                  </a:cubicBezTo>
                  <a:cubicBezTo>
                    <a:pt x="192" y="0"/>
                    <a:pt x="198" y="7"/>
                    <a:pt x="194" y="31"/>
                  </a:cubicBezTo>
                  <a:cubicBezTo>
                    <a:pt x="192" y="44"/>
                    <a:pt x="196" y="57"/>
                    <a:pt x="186" y="67"/>
                  </a:cubicBezTo>
                  <a:cubicBezTo>
                    <a:pt x="175" y="66"/>
                    <a:pt x="165" y="70"/>
                    <a:pt x="155" y="74"/>
                  </a:cubicBezTo>
                  <a:cubicBezTo>
                    <a:pt x="123" y="89"/>
                    <a:pt x="94" y="107"/>
                    <a:pt x="72" y="135"/>
                  </a:cubicBezTo>
                  <a:cubicBezTo>
                    <a:pt x="59" y="152"/>
                    <a:pt x="40" y="151"/>
                    <a:pt x="22" y="151"/>
                  </a:cubicBezTo>
                  <a:close/>
                </a:path>
              </a:pathLst>
            </a:custGeom>
            <a:solidFill>
              <a:srgbClr val="AEC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3" name="Freeform 73">
              <a:extLst>
                <a:ext uri="{FF2B5EF4-FFF2-40B4-BE49-F238E27FC236}">
                  <a16:creationId xmlns:a16="http://schemas.microsoft.com/office/drawing/2014/main" id="{E2F07EE7-AD2D-8534-11AE-9A83FA71F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2263"/>
              <a:ext cx="52" cy="55"/>
            </a:xfrm>
            <a:custGeom>
              <a:avLst/>
              <a:gdLst>
                <a:gd name="T0" fmla="*/ 20 w 32"/>
                <a:gd name="T1" fmla="*/ 0 h 34"/>
                <a:gd name="T2" fmla="*/ 32 w 32"/>
                <a:gd name="T3" fmla="*/ 20 h 34"/>
                <a:gd name="T4" fmla="*/ 11 w 32"/>
                <a:gd name="T5" fmla="*/ 32 h 34"/>
                <a:gd name="T6" fmla="*/ 0 w 32"/>
                <a:gd name="T7" fmla="*/ 18 h 34"/>
                <a:gd name="T8" fmla="*/ 20 w 3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">
                  <a:moveTo>
                    <a:pt x="20" y="0"/>
                  </a:moveTo>
                  <a:cubicBezTo>
                    <a:pt x="23" y="7"/>
                    <a:pt x="32" y="11"/>
                    <a:pt x="32" y="20"/>
                  </a:cubicBezTo>
                  <a:cubicBezTo>
                    <a:pt x="30" y="34"/>
                    <a:pt x="20" y="32"/>
                    <a:pt x="11" y="32"/>
                  </a:cubicBezTo>
                  <a:cubicBezTo>
                    <a:pt x="3" y="31"/>
                    <a:pt x="0" y="26"/>
                    <a:pt x="0" y="18"/>
                  </a:cubicBezTo>
                  <a:cubicBezTo>
                    <a:pt x="0" y="5"/>
                    <a:pt x="10" y="2"/>
                    <a:pt x="20" y="0"/>
                  </a:cubicBezTo>
                  <a:close/>
                </a:path>
              </a:pathLst>
            </a:custGeom>
            <a:solidFill>
              <a:srgbClr val="7CB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id="{7E391EB3-69AF-08C5-464C-92827FCAE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2339"/>
              <a:ext cx="431" cy="179"/>
            </a:xfrm>
            <a:custGeom>
              <a:avLst/>
              <a:gdLst>
                <a:gd name="T0" fmla="*/ 94 w 269"/>
                <a:gd name="T1" fmla="*/ 5 h 112"/>
                <a:gd name="T2" fmla="*/ 173 w 269"/>
                <a:gd name="T3" fmla="*/ 20 h 112"/>
                <a:gd name="T4" fmla="*/ 255 w 269"/>
                <a:gd name="T5" fmla="*/ 33 h 112"/>
                <a:gd name="T6" fmla="*/ 269 w 269"/>
                <a:gd name="T7" fmla="*/ 49 h 112"/>
                <a:gd name="T8" fmla="*/ 269 w 269"/>
                <a:gd name="T9" fmla="*/ 81 h 112"/>
                <a:gd name="T10" fmla="*/ 116 w 269"/>
                <a:gd name="T11" fmla="*/ 63 h 112"/>
                <a:gd name="T12" fmla="*/ 95 w 269"/>
                <a:gd name="T13" fmla="*/ 75 h 112"/>
                <a:gd name="T14" fmla="*/ 48 w 269"/>
                <a:gd name="T15" fmla="*/ 108 h 112"/>
                <a:gd name="T16" fmla="*/ 3 w 269"/>
                <a:gd name="T17" fmla="*/ 112 h 112"/>
                <a:gd name="T18" fmla="*/ 12 w 269"/>
                <a:gd name="T19" fmla="*/ 13 h 112"/>
                <a:gd name="T20" fmla="*/ 28 w 269"/>
                <a:gd name="T21" fmla="*/ 0 h 112"/>
                <a:gd name="T22" fmla="*/ 81 w 269"/>
                <a:gd name="T23" fmla="*/ 2 h 112"/>
                <a:gd name="T24" fmla="*/ 94 w 269"/>
                <a:gd name="T25" fmla="*/ 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112">
                  <a:moveTo>
                    <a:pt x="94" y="5"/>
                  </a:moveTo>
                  <a:cubicBezTo>
                    <a:pt x="119" y="16"/>
                    <a:pt x="147" y="15"/>
                    <a:pt x="173" y="20"/>
                  </a:cubicBezTo>
                  <a:cubicBezTo>
                    <a:pt x="200" y="26"/>
                    <a:pt x="228" y="29"/>
                    <a:pt x="255" y="33"/>
                  </a:cubicBezTo>
                  <a:cubicBezTo>
                    <a:pt x="265" y="34"/>
                    <a:pt x="269" y="40"/>
                    <a:pt x="269" y="49"/>
                  </a:cubicBezTo>
                  <a:cubicBezTo>
                    <a:pt x="269" y="59"/>
                    <a:pt x="269" y="70"/>
                    <a:pt x="269" y="81"/>
                  </a:cubicBezTo>
                  <a:cubicBezTo>
                    <a:pt x="218" y="77"/>
                    <a:pt x="166" y="72"/>
                    <a:pt x="116" y="63"/>
                  </a:cubicBezTo>
                  <a:cubicBezTo>
                    <a:pt x="103" y="61"/>
                    <a:pt x="98" y="61"/>
                    <a:pt x="95" y="75"/>
                  </a:cubicBezTo>
                  <a:cubicBezTo>
                    <a:pt x="90" y="100"/>
                    <a:pt x="68" y="104"/>
                    <a:pt x="48" y="108"/>
                  </a:cubicBezTo>
                  <a:cubicBezTo>
                    <a:pt x="33" y="111"/>
                    <a:pt x="18" y="111"/>
                    <a:pt x="3" y="112"/>
                  </a:cubicBezTo>
                  <a:cubicBezTo>
                    <a:pt x="0" y="79"/>
                    <a:pt x="7" y="46"/>
                    <a:pt x="12" y="13"/>
                  </a:cubicBezTo>
                  <a:cubicBezTo>
                    <a:pt x="13" y="3"/>
                    <a:pt x="17" y="0"/>
                    <a:pt x="28" y="0"/>
                  </a:cubicBezTo>
                  <a:cubicBezTo>
                    <a:pt x="46" y="1"/>
                    <a:pt x="63" y="10"/>
                    <a:pt x="81" y="2"/>
                  </a:cubicBezTo>
                  <a:cubicBezTo>
                    <a:pt x="86" y="1"/>
                    <a:pt x="90" y="3"/>
                    <a:pt x="94" y="5"/>
                  </a:cubicBezTo>
                  <a:close/>
                </a:path>
              </a:pathLst>
            </a:custGeom>
            <a:solidFill>
              <a:srgbClr val="7AB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5" name="Freeform 75">
              <a:extLst>
                <a:ext uri="{FF2B5EF4-FFF2-40B4-BE49-F238E27FC236}">
                  <a16:creationId xmlns:a16="http://schemas.microsoft.com/office/drawing/2014/main" id="{9C5B2EDE-760B-A829-2E1A-ECD942F35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2310"/>
              <a:ext cx="241" cy="70"/>
            </a:xfrm>
            <a:custGeom>
              <a:avLst/>
              <a:gdLst>
                <a:gd name="T0" fmla="*/ 54 w 150"/>
                <a:gd name="T1" fmla="*/ 0 h 44"/>
                <a:gd name="T2" fmla="*/ 89 w 150"/>
                <a:gd name="T3" fmla="*/ 3 h 44"/>
                <a:gd name="T4" fmla="*/ 147 w 150"/>
                <a:gd name="T5" fmla="*/ 35 h 44"/>
                <a:gd name="T6" fmla="*/ 146 w 150"/>
                <a:gd name="T7" fmla="*/ 44 h 44"/>
                <a:gd name="T8" fmla="*/ 0 w 150"/>
                <a:gd name="T9" fmla="*/ 18 h 44"/>
                <a:gd name="T10" fmla="*/ 54 w 150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44">
                  <a:moveTo>
                    <a:pt x="54" y="0"/>
                  </a:moveTo>
                  <a:cubicBezTo>
                    <a:pt x="65" y="6"/>
                    <a:pt x="77" y="3"/>
                    <a:pt x="89" y="3"/>
                  </a:cubicBezTo>
                  <a:cubicBezTo>
                    <a:pt x="115" y="3"/>
                    <a:pt x="132" y="18"/>
                    <a:pt x="147" y="35"/>
                  </a:cubicBezTo>
                  <a:cubicBezTo>
                    <a:pt x="150" y="38"/>
                    <a:pt x="149" y="41"/>
                    <a:pt x="146" y="44"/>
                  </a:cubicBezTo>
                  <a:cubicBezTo>
                    <a:pt x="97" y="37"/>
                    <a:pt x="48" y="32"/>
                    <a:pt x="0" y="18"/>
                  </a:cubicBezTo>
                  <a:cubicBezTo>
                    <a:pt x="17" y="8"/>
                    <a:pt x="35" y="3"/>
                    <a:pt x="54" y="0"/>
                  </a:cubicBezTo>
                  <a:close/>
                </a:path>
              </a:pathLst>
            </a:custGeom>
            <a:solidFill>
              <a:srgbClr val="155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6" name="Freeform 76">
              <a:extLst>
                <a:ext uri="{FF2B5EF4-FFF2-40B4-BE49-F238E27FC236}">
                  <a16:creationId xmlns:a16="http://schemas.microsoft.com/office/drawing/2014/main" id="{C69B09DE-3D7A-F0F0-B322-4DAE3BD87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2602"/>
              <a:ext cx="130" cy="104"/>
            </a:xfrm>
            <a:custGeom>
              <a:avLst/>
              <a:gdLst>
                <a:gd name="T0" fmla="*/ 81 w 81"/>
                <a:gd name="T1" fmla="*/ 37 h 65"/>
                <a:gd name="T2" fmla="*/ 29 w 81"/>
                <a:gd name="T3" fmla="*/ 65 h 65"/>
                <a:gd name="T4" fmla="*/ 7 w 81"/>
                <a:gd name="T5" fmla="*/ 34 h 65"/>
                <a:gd name="T6" fmla="*/ 53 w 81"/>
                <a:gd name="T7" fmla="*/ 2 h 65"/>
                <a:gd name="T8" fmla="*/ 81 w 81"/>
                <a:gd name="T9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65">
                  <a:moveTo>
                    <a:pt x="81" y="37"/>
                  </a:moveTo>
                  <a:cubicBezTo>
                    <a:pt x="71" y="60"/>
                    <a:pt x="51" y="65"/>
                    <a:pt x="29" y="65"/>
                  </a:cubicBezTo>
                  <a:cubicBezTo>
                    <a:pt x="17" y="58"/>
                    <a:pt x="0" y="53"/>
                    <a:pt x="7" y="34"/>
                  </a:cubicBezTo>
                  <a:cubicBezTo>
                    <a:pt x="12" y="17"/>
                    <a:pt x="38" y="0"/>
                    <a:pt x="53" y="2"/>
                  </a:cubicBezTo>
                  <a:cubicBezTo>
                    <a:pt x="78" y="5"/>
                    <a:pt x="79" y="6"/>
                    <a:pt x="81" y="37"/>
                  </a:cubicBezTo>
                  <a:close/>
                </a:path>
              </a:pathLst>
            </a:custGeom>
            <a:solidFill>
              <a:srgbClr val="41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7" name="Freeform 77">
              <a:extLst>
                <a:ext uri="{FF2B5EF4-FFF2-40B4-BE49-F238E27FC236}">
                  <a16:creationId xmlns:a16="http://schemas.microsoft.com/office/drawing/2014/main" id="{14D11D9B-F520-7122-AFB5-0E49152A6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2416"/>
              <a:ext cx="411" cy="88"/>
            </a:xfrm>
            <a:custGeom>
              <a:avLst/>
              <a:gdLst>
                <a:gd name="T0" fmla="*/ 100 w 256"/>
                <a:gd name="T1" fmla="*/ 55 h 55"/>
                <a:gd name="T2" fmla="*/ 0 w 256"/>
                <a:gd name="T3" fmla="*/ 42 h 55"/>
                <a:gd name="T4" fmla="*/ 53 w 256"/>
                <a:gd name="T5" fmla="*/ 37 h 55"/>
                <a:gd name="T6" fmla="*/ 104 w 256"/>
                <a:gd name="T7" fmla="*/ 29 h 55"/>
                <a:gd name="T8" fmla="*/ 43 w 256"/>
                <a:gd name="T9" fmla="*/ 22 h 55"/>
                <a:gd name="T10" fmla="*/ 23 w 256"/>
                <a:gd name="T11" fmla="*/ 14 h 55"/>
                <a:gd name="T12" fmla="*/ 33 w 256"/>
                <a:gd name="T13" fmla="*/ 6 h 55"/>
                <a:gd name="T14" fmla="*/ 97 w 256"/>
                <a:gd name="T15" fmla="*/ 9 h 55"/>
                <a:gd name="T16" fmla="*/ 216 w 256"/>
                <a:gd name="T17" fmla="*/ 5 h 55"/>
                <a:gd name="T18" fmla="*/ 256 w 256"/>
                <a:gd name="T19" fmla="*/ 9 h 55"/>
                <a:gd name="T20" fmla="*/ 193 w 256"/>
                <a:gd name="T21" fmla="*/ 21 h 55"/>
                <a:gd name="T22" fmla="*/ 184 w 256"/>
                <a:gd name="T23" fmla="*/ 24 h 55"/>
                <a:gd name="T24" fmla="*/ 179 w 256"/>
                <a:gd name="T25" fmla="*/ 32 h 55"/>
                <a:gd name="T26" fmla="*/ 173 w 256"/>
                <a:gd name="T27" fmla="*/ 33 h 55"/>
                <a:gd name="T28" fmla="*/ 100 w 25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6" h="55">
                  <a:moveTo>
                    <a:pt x="100" y="55"/>
                  </a:moveTo>
                  <a:cubicBezTo>
                    <a:pt x="67" y="45"/>
                    <a:pt x="32" y="51"/>
                    <a:pt x="0" y="42"/>
                  </a:cubicBezTo>
                  <a:cubicBezTo>
                    <a:pt x="16" y="30"/>
                    <a:pt x="36" y="35"/>
                    <a:pt x="53" y="37"/>
                  </a:cubicBezTo>
                  <a:cubicBezTo>
                    <a:pt x="71" y="38"/>
                    <a:pt x="87" y="37"/>
                    <a:pt x="104" y="29"/>
                  </a:cubicBezTo>
                  <a:cubicBezTo>
                    <a:pt x="83" y="27"/>
                    <a:pt x="63" y="24"/>
                    <a:pt x="43" y="22"/>
                  </a:cubicBezTo>
                  <a:cubicBezTo>
                    <a:pt x="35" y="22"/>
                    <a:pt x="26" y="24"/>
                    <a:pt x="23" y="14"/>
                  </a:cubicBezTo>
                  <a:cubicBezTo>
                    <a:pt x="25" y="9"/>
                    <a:pt x="29" y="7"/>
                    <a:pt x="33" y="6"/>
                  </a:cubicBezTo>
                  <a:cubicBezTo>
                    <a:pt x="54" y="8"/>
                    <a:pt x="76" y="6"/>
                    <a:pt x="97" y="9"/>
                  </a:cubicBezTo>
                  <a:cubicBezTo>
                    <a:pt x="137" y="16"/>
                    <a:pt x="176" y="8"/>
                    <a:pt x="216" y="5"/>
                  </a:cubicBezTo>
                  <a:cubicBezTo>
                    <a:pt x="229" y="4"/>
                    <a:pt x="243" y="0"/>
                    <a:pt x="256" y="9"/>
                  </a:cubicBezTo>
                  <a:cubicBezTo>
                    <a:pt x="236" y="20"/>
                    <a:pt x="213" y="14"/>
                    <a:pt x="193" y="21"/>
                  </a:cubicBezTo>
                  <a:cubicBezTo>
                    <a:pt x="190" y="22"/>
                    <a:pt x="187" y="23"/>
                    <a:pt x="184" y="24"/>
                  </a:cubicBezTo>
                  <a:cubicBezTo>
                    <a:pt x="184" y="28"/>
                    <a:pt x="182" y="30"/>
                    <a:pt x="179" y="32"/>
                  </a:cubicBezTo>
                  <a:cubicBezTo>
                    <a:pt x="177" y="33"/>
                    <a:pt x="175" y="33"/>
                    <a:pt x="173" y="33"/>
                  </a:cubicBezTo>
                  <a:cubicBezTo>
                    <a:pt x="145" y="30"/>
                    <a:pt x="123" y="42"/>
                    <a:pt x="100" y="55"/>
                  </a:cubicBezTo>
                  <a:close/>
                </a:path>
              </a:pathLst>
            </a:custGeom>
            <a:solidFill>
              <a:srgbClr val="438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8" name="Freeform 78">
              <a:extLst>
                <a:ext uri="{FF2B5EF4-FFF2-40B4-BE49-F238E27FC236}">
                  <a16:creationId xmlns:a16="http://schemas.microsoft.com/office/drawing/2014/main" id="{88963F44-5D93-618E-6091-6285F1C3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454"/>
              <a:ext cx="433" cy="183"/>
            </a:xfrm>
            <a:custGeom>
              <a:avLst/>
              <a:gdLst>
                <a:gd name="T0" fmla="*/ 176 w 270"/>
                <a:gd name="T1" fmla="*/ 5 h 114"/>
                <a:gd name="T2" fmla="*/ 180 w 270"/>
                <a:gd name="T3" fmla="*/ 0 h 114"/>
                <a:gd name="T4" fmla="*/ 265 w 270"/>
                <a:gd name="T5" fmla="*/ 64 h 114"/>
                <a:gd name="T6" fmla="*/ 248 w 270"/>
                <a:gd name="T7" fmla="*/ 97 h 114"/>
                <a:gd name="T8" fmla="*/ 139 w 270"/>
                <a:gd name="T9" fmla="*/ 99 h 114"/>
                <a:gd name="T10" fmla="*/ 112 w 270"/>
                <a:gd name="T11" fmla="*/ 89 h 114"/>
                <a:gd name="T12" fmla="*/ 91 w 270"/>
                <a:gd name="T13" fmla="*/ 81 h 114"/>
                <a:gd name="T14" fmla="*/ 40 w 270"/>
                <a:gd name="T15" fmla="*/ 73 h 114"/>
                <a:gd name="T16" fmla="*/ 40 w 270"/>
                <a:gd name="T17" fmla="*/ 73 h 114"/>
                <a:gd name="T18" fmla="*/ 0 w 270"/>
                <a:gd name="T19" fmla="*/ 65 h 114"/>
                <a:gd name="T20" fmla="*/ 65 w 270"/>
                <a:gd name="T21" fmla="*/ 69 h 114"/>
                <a:gd name="T22" fmla="*/ 88 w 270"/>
                <a:gd name="T23" fmla="*/ 64 h 114"/>
                <a:gd name="T24" fmla="*/ 117 w 270"/>
                <a:gd name="T25" fmla="*/ 75 h 114"/>
                <a:gd name="T26" fmla="*/ 231 w 270"/>
                <a:gd name="T27" fmla="*/ 87 h 114"/>
                <a:gd name="T28" fmla="*/ 238 w 270"/>
                <a:gd name="T29" fmla="*/ 45 h 114"/>
                <a:gd name="T30" fmla="*/ 188 w 270"/>
                <a:gd name="T31" fmla="*/ 12 h 114"/>
                <a:gd name="T32" fmla="*/ 176 w 270"/>
                <a:gd name="T33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114">
                  <a:moveTo>
                    <a:pt x="176" y="5"/>
                  </a:moveTo>
                  <a:cubicBezTo>
                    <a:pt x="177" y="3"/>
                    <a:pt x="179" y="2"/>
                    <a:pt x="180" y="0"/>
                  </a:cubicBezTo>
                  <a:cubicBezTo>
                    <a:pt x="217" y="2"/>
                    <a:pt x="254" y="31"/>
                    <a:pt x="265" y="64"/>
                  </a:cubicBezTo>
                  <a:cubicBezTo>
                    <a:pt x="270" y="80"/>
                    <a:pt x="261" y="90"/>
                    <a:pt x="248" y="97"/>
                  </a:cubicBezTo>
                  <a:cubicBezTo>
                    <a:pt x="212" y="114"/>
                    <a:pt x="175" y="107"/>
                    <a:pt x="139" y="99"/>
                  </a:cubicBezTo>
                  <a:cubicBezTo>
                    <a:pt x="130" y="97"/>
                    <a:pt x="120" y="95"/>
                    <a:pt x="112" y="89"/>
                  </a:cubicBezTo>
                  <a:cubicBezTo>
                    <a:pt x="105" y="85"/>
                    <a:pt x="100" y="80"/>
                    <a:pt x="91" y="81"/>
                  </a:cubicBezTo>
                  <a:cubicBezTo>
                    <a:pt x="74" y="76"/>
                    <a:pt x="56" y="84"/>
                    <a:pt x="40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28" y="63"/>
                    <a:pt x="12" y="75"/>
                    <a:pt x="0" y="65"/>
                  </a:cubicBezTo>
                  <a:cubicBezTo>
                    <a:pt x="22" y="63"/>
                    <a:pt x="43" y="68"/>
                    <a:pt x="65" y="69"/>
                  </a:cubicBezTo>
                  <a:cubicBezTo>
                    <a:pt x="73" y="69"/>
                    <a:pt x="81" y="70"/>
                    <a:pt x="88" y="64"/>
                  </a:cubicBezTo>
                  <a:cubicBezTo>
                    <a:pt x="99" y="65"/>
                    <a:pt x="107" y="71"/>
                    <a:pt x="117" y="75"/>
                  </a:cubicBezTo>
                  <a:cubicBezTo>
                    <a:pt x="154" y="90"/>
                    <a:pt x="192" y="90"/>
                    <a:pt x="231" y="87"/>
                  </a:cubicBezTo>
                  <a:cubicBezTo>
                    <a:pt x="254" y="85"/>
                    <a:pt x="257" y="69"/>
                    <a:pt x="238" y="45"/>
                  </a:cubicBezTo>
                  <a:cubicBezTo>
                    <a:pt x="224" y="29"/>
                    <a:pt x="209" y="16"/>
                    <a:pt x="188" y="12"/>
                  </a:cubicBezTo>
                  <a:cubicBezTo>
                    <a:pt x="183" y="11"/>
                    <a:pt x="179" y="9"/>
                    <a:pt x="176" y="5"/>
                  </a:cubicBezTo>
                  <a:close/>
                </a:path>
              </a:pathLst>
            </a:custGeom>
            <a:solidFill>
              <a:srgbClr val="3A8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9" name="Freeform 79">
              <a:extLst>
                <a:ext uri="{FF2B5EF4-FFF2-40B4-BE49-F238E27FC236}">
                  <a16:creationId xmlns:a16="http://schemas.microsoft.com/office/drawing/2014/main" id="{85BF8CF0-CE99-6F81-D978-1BD69EC8A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597"/>
              <a:ext cx="218" cy="67"/>
            </a:xfrm>
            <a:custGeom>
              <a:avLst/>
              <a:gdLst>
                <a:gd name="T0" fmla="*/ 0 w 136"/>
                <a:gd name="T1" fmla="*/ 0 h 42"/>
                <a:gd name="T2" fmla="*/ 95 w 136"/>
                <a:gd name="T3" fmla="*/ 12 h 42"/>
                <a:gd name="T4" fmla="*/ 136 w 136"/>
                <a:gd name="T5" fmla="*/ 8 h 42"/>
                <a:gd name="T6" fmla="*/ 106 w 136"/>
                <a:gd name="T7" fmla="*/ 29 h 42"/>
                <a:gd name="T8" fmla="*/ 40 w 136"/>
                <a:gd name="T9" fmla="*/ 36 h 42"/>
                <a:gd name="T10" fmla="*/ 26 w 136"/>
                <a:gd name="T11" fmla="*/ 21 h 42"/>
                <a:gd name="T12" fmla="*/ 11 w 136"/>
                <a:gd name="T13" fmla="*/ 8 h 42"/>
                <a:gd name="T14" fmla="*/ 0 w 13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42">
                  <a:moveTo>
                    <a:pt x="0" y="0"/>
                  </a:moveTo>
                  <a:cubicBezTo>
                    <a:pt x="31" y="6"/>
                    <a:pt x="62" y="14"/>
                    <a:pt x="95" y="12"/>
                  </a:cubicBezTo>
                  <a:cubicBezTo>
                    <a:pt x="108" y="11"/>
                    <a:pt x="122" y="9"/>
                    <a:pt x="136" y="8"/>
                  </a:cubicBezTo>
                  <a:cubicBezTo>
                    <a:pt x="132" y="23"/>
                    <a:pt x="116" y="24"/>
                    <a:pt x="106" y="29"/>
                  </a:cubicBezTo>
                  <a:cubicBezTo>
                    <a:pt x="86" y="40"/>
                    <a:pt x="63" y="42"/>
                    <a:pt x="40" y="36"/>
                  </a:cubicBezTo>
                  <a:cubicBezTo>
                    <a:pt x="33" y="34"/>
                    <a:pt x="25" y="33"/>
                    <a:pt x="26" y="21"/>
                  </a:cubicBezTo>
                  <a:cubicBezTo>
                    <a:pt x="27" y="13"/>
                    <a:pt x="19" y="8"/>
                    <a:pt x="11" y="8"/>
                  </a:cubicBezTo>
                  <a:cubicBezTo>
                    <a:pt x="5" y="8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3FA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0" name="Freeform 80">
              <a:extLst>
                <a:ext uri="{FF2B5EF4-FFF2-40B4-BE49-F238E27FC236}">
                  <a16:creationId xmlns:a16="http://schemas.microsoft.com/office/drawing/2014/main" id="{E57BB6F2-B072-1FDB-5C68-7449DC435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" y="2374"/>
              <a:ext cx="341" cy="72"/>
            </a:xfrm>
            <a:custGeom>
              <a:avLst/>
              <a:gdLst>
                <a:gd name="T0" fmla="*/ 161 w 213"/>
                <a:gd name="T1" fmla="*/ 35 h 45"/>
                <a:gd name="T2" fmla="*/ 19 w 213"/>
                <a:gd name="T3" fmla="*/ 42 h 45"/>
                <a:gd name="T4" fmla="*/ 0 w 213"/>
                <a:gd name="T5" fmla="*/ 39 h 45"/>
                <a:gd name="T6" fmla="*/ 22 w 213"/>
                <a:gd name="T7" fmla="*/ 31 h 45"/>
                <a:gd name="T8" fmla="*/ 157 w 213"/>
                <a:gd name="T9" fmla="*/ 12 h 45"/>
                <a:gd name="T10" fmla="*/ 198 w 213"/>
                <a:gd name="T11" fmla="*/ 3 h 45"/>
                <a:gd name="T12" fmla="*/ 213 w 213"/>
                <a:gd name="T13" fmla="*/ 18 h 45"/>
                <a:gd name="T14" fmla="*/ 200 w 213"/>
                <a:gd name="T15" fmla="*/ 28 h 45"/>
                <a:gd name="T16" fmla="*/ 161 w 213"/>
                <a:gd name="T17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45">
                  <a:moveTo>
                    <a:pt x="161" y="35"/>
                  </a:moveTo>
                  <a:cubicBezTo>
                    <a:pt x="114" y="35"/>
                    <a:pt x="67" y="45"/>
                    <a:pt x="19" y="42"/>
                  </a:cubicBezTo>
                  <a:cubicBezTo>
                    <a:pt x="13" y="42"/>
                    <a:pt x="6" y="44"/>
                    <a:pt x="0" y="39"/>
                  </a:cubicBezTo>
                  <a:cubicBezTo>
                    <a:pt x="6" y="33"/>
                    <a:pt x="15" y="34"/>
                    <a:pt x="22" y="31"/>
                  </a:cubicBezTo>
                  <a:cubicBezTo>
                    <a:pt x="67" y="27"/>
                    <a:pt x="113" y="24"/>
                    <a:pt x="157" y="12"/>
                  </a:cubicBezTo>
                  <a:cubicBezTo>
                    <a:pt x="171" y="8"/>
                    <a:pt x="183" y="0"/>
                    <a:pt x="198" y="3"/>
                  </a:cubicBezTo>
                  <a:cubicBezTo>
                    <a:pt x="206" y="5"/>
                    <a:pt x="213" y="8"/>
                    <a:pt x="213" y="18"/>
                  </a:cubicBezTo>
                  <a:cubicBezTo>
                    <a:pt x="209" y="21"/>
                    <a:pt x="204" y="25"/>
                    <a:pt x="200" y="28"/>
                  </a:cubicBezTo>
                  <a:cubicBezTo>
                    <a:pt x="188" y="35"/>
                    <a:pt x="172" y="24"/>
                    <a:pt x="161" y="35"/>
                  </a:cubicBezTo>
                  <a:close/>
                </a:path>
              </a:pathLst>
            </a:custGeom>
            <a:solidFill>
              <a:srgbClr val="65B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1" name="Freeform 81">
              <a:extLst>
                <a:ext uri="{FF2B5EF4-FFF2-40B4-BE49-F238E27FC236}">
                  <a16:creationId xmlns:a16="http://schemas.microsoft.com/office/drawing/2014/main" id="{FFEE6684-2A1E-CB84-6950-00F1B828B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2568"/>
              <a:ext cx="95" cy="35"/>
            </a:xfrm>
            <a:custGeom>
              <a:avLst/>
              <a:gdLst>
                <a:gd name="T0" fmla="*/ 8 w 59"/>
                <a:gd name="T1" fmla="*/ 2 h 22"/>
                <a:gd name="T2" fmla="*/ 52 w 59"/>
                <a:gd name="T3" fmla="*/ 3 h 22"/>
                <a:gd name="T4" fmla="*/ 59 w 59"/>
                <a:gd name="T5" fmla="*/ 10 h 22"/>
                <a:gd name="T6" fmla="*/ 20 w 59"/>
                <a:gd name="T7" fmla="*/ 21 h 22"/>
                <a:gd name="T8" fmla="*/ 8 w 5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2">
                  <a:moveTo>
                    <a:pt x="8" y="2"/>
                  </a:moveTo>
                  <a:cubicBezTo>
                    <a:pt x="23" y="0"/>
                    <a:pt x="37" y="6"/>
                    <a:pt x="52" y="3"/>
                  </a:cubicBezTo>
                  <a:cubicBezTo>
                    <a:pt x="57" y="2"/>
                    <a:pt x="59" y="6"/>
                    <a:pt x="59" y="10"/>
                  </a:cubicBezTo>
                  <a:cubicBezTo>
                    <a:pt x="47" y="18"/>
                    <a:pt x="33" y="20"/>
                    <a:pt x="20" y="21"/>
                  </a:cubicBezTo>
                  <a:cubicBezTo>
                    <a:pt x="3" y="22"/>
                    <a:pt x="0" y="17"/>
                    <a:pt x="8" y="2"/>
                  </a:cubicBezTo>
                  <a:close/>
                </a:path>
              </a:pathLst>
            </a:custGeom>
            <a:solidFill>
              <a:srgbClr val="3FA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2" name="Freeform 82">
              <a:extLst>
                <a:ext uri="{FF2B5EF4-FFF2-40B4-BE49-F238E27FC236}">
                  <a16:creationId xmlns:a16="http://schemas.microsoft.com/office/drawing/2014/main" id="{AE87231F-5BA0-5FA7-7671-8AA85A842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2610"/>
              <a:ext cx="77" cy="35"/>
            </a:xfrm>
            <a:custGeom>
              <a:avLst/>
              <a:gdLst>
                <a:gd name="T0" fmla="*/ 11 w 48"/>
                <a:gd name="T1" fmla="*/ 14 h 22"/>
                <a:gd name="T2" fmla="*/ 2 w 48"/>
                <a:gd name="T3" fmla="*/ 12 h 22"/>
                <a:gd name="T4" fmla="*/ 11 w 48"/>
                <a:gd name="T5" fmla="*/ 4 h 22"/>
                <a:gd name="T6" fmla="*/ 32 w 48"/>
                <a:gd name="T7" fmla="*/ 0 h 22"/>
                <a:gd name="T8" fmla="*/ 46 w 48"/>
                <a:gd name="T9" fmla="*/ 6 h 22"/>
                <a:gd name="T10" fmla="*/ 45 w 48"/>
                <a:gd name="T11" fmla="*/ 17 h 22"/>
                <a:gd name="T12" fmla="*/ 30 w 48"/>
                <a:gd name="T13" fmla="*/ 19 h 22"/>
                <a:gd name="T14" fmla="*/ 11 w 48"/>
                <a:gd name="T15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22">
                  <a:moveTo>
                    <a:pt x="11" y="14"/>
                  </a:moveTo>
                  <a:cubicBezTo>
                    <a:pt x="8" y="15"/>
                    <a:pt x="3" y="18"/>
                    <a:pt x="2" y="12"/>
                  </a:cubicBezTo>
                  <a:cubicBezTo>
                    <a:pt x="0" y="6"/>
                    <a:pt x="6" y="5"/>
                    <a:pt x="11" y="4"/>
                  </a:cubicBezTo>
                  <a:cubicBezTo>
                    <a:pt x="18" y="3"/>
                    <a:pt x="25" y="1"/>
                    <a:pt x="32" y="0"/>
                  </a:cubicBezTo>
                  <a:cubicBezTo>
                    <a:pt x="38" y="0"/>
                    <a:pt x="43" y="0"/>
                    <a:pt x="46" y="6"/>
                  </a:cubicBezTo>
                  <a:cubicBezTo>
                    <a:pt x="48" y="10"/>
                    <a:pt x="48" y="14"/>
                    <a:pt x="45" y="17"/>
                  </a:cubicBezTo>
                  <a:cubicBezTo>
                    <a:pt x="41" y="22"/>
                    <a:pt x="36" y="20"/>
                    <a:pt x="30" y="19"/>
                  </a:cubicBezTo>
                  <a:cubicBezTo>
                    <a:pt x="24" y="17"/>
                    <a:pt x="19" y="11"/>
                    <a:pt x="11" y="14"/>
                  </a:cubicBezTo>
                  <a:close/>
                </a:path>
              </a:pathLst>
            </a:custGeom>
            <a:solidFill>
              <a:srgbClr val="3FA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3" name="Freeform 83">
              <a:extLst>
                <a:ext uri="{FF2B5EF4-FFF2-40B4-BE49-F238E27FC236}">
                  <a16:creationId xmlns:a16="http://schemas.microsoft.com/office/drawing/2014/main" id="{6A096CED-6631-B55D-AC85-62DA360CE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2494"/>
              <a:ext cx="72" cy="103"/>
            </a:xfrm>
            <a:custGeom>
              <a:avLst/>
              <a:gdLst>
                <a:gd name="T0" fmla="*/ 20 w 45"/>
                <a:gd name="T1" fmla="*/ 64 h 64"/>
                <a:gd name="T2" fmla="*/ 31 w 45"/>
                <a:gd name="T3" fmla="*/ 44 h 64"/>
                <a:gd name="T4" fmla="*/ 0 w 45"/>
                <a:gd name="T5" fmla="*/ 2 h 64"/>
                <a:gd name="T6" fmla="*/ 39 w 45"/>
                <a:gd name="T7" fmla="*/ 24 h 64"/>
                <a:gd name="T8" fmla="*/ 20 w 4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4">
                  <a:moveTo>
                    <a:pt x="20" y="64"/>
                  </a:moveTo>
                  <a:cubicBezTo>
                    <a:pt x="23" y="57"/>
                    <a:pt x="29" y="51"/>
                    <a:pt x="31" y="44"/>
                  </a:cubicBezTo>
                  <a:cubicBezTo>
                    <a:pt x="36" y="24"/>
                    <a:pt x="25" y="10"/>
                    <a:pt x="0" y="2"/>
                  </a:cubicBezTo>
                  <a:cubicBezTo>
                    <a:pt x="18" y="0"/>
                    <a:pt x="35" y="9"/>
                    <a:pt x="39" y="24"/>
                  </a:cubicBezTo>
                  <a:cubicBezTo>
                    <a:pt x="45" y="41"/>
                    <a:pt x="37" y="56"/>
                    <a:pt x="20" y="64"/>
                  </a:cubicBezTo>
                  <a:close/>
                </a:path>
              </a:pathLst>
            </a:custGeom>
            <a:solidFill>
              <a:srgbClr val="1E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4" name="Freeform 84">
              <a:extLst>
                <a:ext uri="{FF2B5EF4-FFF2-40B4-BE49-F238E27FC236}">
                  <a16:creationId xmlns:a16="http://schemas.microsoft.com/office/drawing/2014/main" id="{E960B84C-65B4-B578-B4CE-9CFFC44C4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" y="2597"/>
              <a:ext cx="112" cy="14"/>
            </a:xfrm>
            <a:custGeom>
              <a:avLst/>
              <a:gdLst>
                <a:gd name="T0" fmla="*/ 70 w 70"/>
                <a:gd name="T1" fmla="*/ 0 h 9"/>
                <a:gd name="T2" fmla="*/ 0 w 70"/>
                <a:gd name="T3" fmla="*/ 0 h 9"/>
                <a:gd name="T4" fmla="*/ 70 w 70"/>
                <a:gd name="T5" fmla="*/ 0 h 9"/>
                <a:gd name="T6" fmla="*/ 70 w 7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9">
                  <a:moveTo>
                    <a:pt x="70" y="0"/>
                  </a:moveTo>
                  <a:cubicBezTo>
                    <a:pt x="47" y="9"/>
                    <a:pt x="23" y="1"/>
                    <a:pt x="0" y="0"/>
                  </a:cubicBezTo>
                  <a:cubicBezTo>
                    <a:pt x="24" y="2"/>
                    <a:pt x="47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1E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5" name="Freeform 85">
              <a:extLst>
                <a:ext uri="{FF2B5EF4-FFF2-40B4-BE49-F238E27FC236}">
                  <a16:creationId xmlns:a16="http://schemas.microsoft.com/office/drawing/2014/main" id="{E6B7AE6C-2102-611F-1DC0-33CFB40E4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109"/>
              <a:ext cx="442" cy="225"/>
            </a:xfrm>
            <a:custGeom>
              <a:avLst/>
              <a:gdLst>
                <a:gd name="T0" fmla="*/ 263 w 276"/>
                <a:gd name="T1" fmla="*/ 93 h 140"/>
                <a:gd name="T2" fmla="*/ 269 w 276"/>
                <a:gd name="T3" fmla="*/ 110 h 140"/>
                <a:gd name="T4" fmla="*/ 269 w 276"/>
                <a:gd name="T5" fmla="*/ 130 h 140"/>
                <a:gd name="T6" fmla="*/ 245 w 276"/>
                <a:gd name="T7" fmla="*/ 134 h 140"/>
                <a:gd name="T8" fmla="*/ 200 w 276"/>
                <a:gd name="T9" fmla="*/ 116 h 140"/>
                <a:gd name="T10" fmla="*/ 178 w 276"/>
                <a:gd name="T11" fmla="*/ 113 h 140"/>
                <a:gd name="T12" fmla="*/ 21 w 276"/>
                <a:gd name="T13" fmla="*/ 48 h 140"/>
                <a:gd name="T14" fmla="*/ 0 w 276"/>
                <a:gd name="T15" fmla="*/ 36 h 140"/>
                <a:gd name="T16" fmla="*/ 16 w 276"/>
                <a:gd name="T17" fmla="*/ 20 h 140"/>
                <a:gd name="T18" fmla="*/ 123 w 276"/>
                <a:gd name="T19" fmla="*/ 23 h 140"/>
                <a:gd name="T20" fmla="*/ 263 w 276"/>
                <a:gd name="T21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40">
                  <a:moveTo>
                    <a:pt x="263" y="93"/>
                  </a:moveTo>
                  <a:cubicBezTo>
                    <a:pt x="258" y="101"/>
                    <a:pt x="267" y="104"/>
                    <a:pt x="269" y="110"/>
                  </a:cubicBezTo>
                  <a:cubicBezTo>
                    <a:pt x="270" y="117"/>
                    <a:pt x="276" y="122"/>
                    <a:pt x="269" y="130"/>
                  </a:cubicBezTo>
                  <a:cubicBezTo>
                    <a:pt x="262" y="137"/>
                    <a:pt x="254" y="140"/>
                    <a:pt x="245" y="134"/>
                  </a:cubicBezTo>
                  <a:cubicBezTo>
                    <a:pt x="231" y="126"/>
                    <a:pt x="216" y="119"/>
                    <a:pt x="200" y="116"/>
                  </a:cubicBezTo>
                  <a:cubicBezTo>
                    <a:pt x="191" y="122"/>
                    <a:pt x="184" y="116"/>
                    <a:pt x="178" y="113"/>
                  </a:cubicBezTo>
                  <a:cubicBezTo>
                    <a:pt x="127" y="86"/>
                    <a:pt x="74" y="66"/>
                    <a:pt x="21" y="48"/>
                  </a:cubicBezTo>
                  <a:cubicBezTo>
                    <a:pt x="13" y="45"/>
                    <a:pt x="6" y="42"/>
                    <a:pt x="0" y="36"/>
                  </a:cubicBezTo>
                  <a:cubicBezTo>
                    <a:pt x="0" y="25"/>
                    <a:pt x="11" y="25"/>
                    <a:pt x="16" y="20"/>
                  </a:cubicBezTo>
                  <a:cubicBezTo>
                    <a:pt x="52" y="0"/>
                    <a:pt x="87" y="6"/>
                    <a:pt x="123" y="23"/>
                  </a:cubicBezTo>
                  <a:cubicBezTo>
                    <a:pt x="171" y="45"/>
                    <a:pt x="219" y="64"/>
                    <a:pt x="263" y="93"/>
                  </a:cubicBezTo>
                  <a:close/>
                </a:path>
              </a:pathLst>
            </a:custGeom>
            <a:solidFill>
              <a:srgbClr val="F08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6" name="Freeform 86">
              <a:extLst>
                <a:ext uri="{FF2B5EF4-FFF2-40B4-BE49-F238E27FC236}">
                  <a16:creationId xmlns:a16="http://schemas.microsoft.com/office/drawing/2014/main" id="{EB00846C-6DE2-F1C3-D4F3-A8C365D35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2789"/>
              <a:ext cx="108" cy="101"/>
            </a:xfrm>
            <a:custGeom>
              <a:avLst/>
              <a:gdLst>
                <a:gd name="T0" fmla="*/ 33 w 67"/>
                <a:gd name="T1" fmla="*/ 0 h 63"/>
                <a:gd name="T2" fmla="*/ 66 w 67"/>
                <a:gd name="T3" fmla="*/ 29 h 63"/>
                <a:gd name="T4" fmla="*/ 32 w 67"/>
                <a:gd name="T5" fmla="*/ 63 h 63"/>
                <a:gd name="T6" fmla="*/ 1 w 67"/>
                <a:gd name="T7" fmla="*/ 33 h 63"/>
                <a:gd name="T8" fmla="*/ 33 w 67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3">
                  <a:moveTo>
                    <a:pt x="33" y="0"/>
                  </a:moveTo>
                  <a:cubicBezTo>
                    <a:pt x="53" y="0"/>
                    <a:pt x="67" y="12"/>
                    <a:pt x="66" y="29"/>
                  </a:cubicBezTo>
                  <a:cubicBezTo>
                    <a:pt x="66" y="48"/>
                    <a:pt x="52" y="62"/>
                    <a:pt x="32" y="63"/>
                  </a:cubicBezTo>
                  <a:cubicBezTo>
                    <a:pt x="17" y="63"/>
                    <a:pt x="1" y="48"/>
                    <a:pt x="1" y="33"/>
                  </a:cubicBezTo>
                  <a:cubicBezTo>
                    <a:pt x="0" y="14"/>
                    <a:pt x="14" y="0"/>
                    <a:pt x="33" y="0"/>
                  </a:cubicBezTo>
                  <a:close/>
                </a:path>
              </a:pathLst>
            </a:custGeom>
            <a:solidFill>
              <a:srgbClr val="998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id="{5B64C8AB-17A7-1138-CB33-0DC0335A3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" y="2446"/>
              <a:ext cx="443" cy="156"/>
            </a:xfrm>
            <a:custGeom>
              <a:avLst/>
              <a:gdLst>
                <a:gd name="T0" fmla="*/ 255 w 276"/>
                <a:gd name="T1" fmla="*/ 51 h 97"/>
                <a:gd name="T2" fmla="*/ 139 w 276"/>
                <a:gd name="T3" fmla="*/ 42 h 97"/>
                <a:gd name="T4" fmla="*/ 116 w 276"/>
                <a:gd name="T5" fmla="*/ 53 h 97"/>
                <a:gd name="T6" fmla="*/ 13 w 276"/>
                <a:gd name="T7" fmla="*/ 90 h 97"/>
                <a:gd name="T8" fmla="*/ 8 w 276"/>
                <a:gd name="T9" fmla="*/ 68 h 97"/>
                <a:gd name="T10" fmla="*/ 22 w 276"/>
                <a:gd name="T11" fmla="*/ 50 h 97"/>
                <a:gd name="T12" fmla="*/ 83 w 276"/>
                <a:gd name="T13" fmla="*/ 39 h 97"/>
                <a:gd name="T14" fmla="*/ 106 w 276"/>
                <a:gd name="T15" fmla="*/ 19 h 97"/>
                <a:gd name="T16" fmla="*/ 136 w 276"/>
                <a:gd name="T17" fmla="*/ 6 h 97"/>
                <a:gd name="T18" fmla="*/ 251 w 276"/>
                <a:gd name="T19" fmla="*/ 18 h 97"/>
                <a:gd name="T20" fmla="*/ 272 w 276"/>
                <a:gd name="T21" fmla="*/ 32 h 97"/>
                <a:gd name="T22" fmla="*/ 255 w 276"/>
                <a:gd name="T23" fmla="*/ 5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" h="97">
                  <a:moveTo>
                    <a:pt x="255" y="51"/>
                  </a:moveTo>
                  <a:cubicBezTo>
                    <a:pt x="210" y="47"/>
                    <a:pt x="174" y="45"/>
                    <a:pt x="139" y="42"/>
                  </a:cubicBezTo>
                  <a:cubicBezTo>
                    <a:pt x="129" y="41"/>
                    <a:pt x="122" y="43"/>
                    <a:pt x="116" y="53"/>
                  </a:cubicBezTo>
                  <a:cubicBezTo>
                    <a:pt x="102" y="76"/>
                    <a:pt x="39" y="97"/>
                    <a:pt x="13" y="90"/>
                  </a:cubicBezTo>
                  <a:cubicBezTo>
                    <a:pt x="0" y="86"/>
                    <a:pt x="9" y="76"/>
                    <a:pt x="8" y="68"/>
                  </a:cubicBezTo>
                  <a:cubicBezTo>
                    <a:pt x="6" y="58"/>
                    <a:pt x="9" y="50"/>
                    <a:pt x="22" y="50"/>
                  </a:cubicBezTo>
                  <a:cubicBezTo>
                    <a:pt x="43" y="51"/>
                    <a:pt x="63" y="48"/>
                    <a:pt x="83" y="39"/>
                  </a:cubicBezTo>
                  <a:cubicBezTo>
                    <a:pt x="93" y="35"/>
                    <a:pt x="104" y="29"/>
                    <a:pt x="106" y="19"/>
                  </a:cubicBezTo>
                  <a:cubicBezTo>
                    <a:pt x="111" y="0"/>
                    <a:pt x="122" y="4"/>
                    <a:pt x="136" y="6"/>
                  </a:cubicBezTo>
                  <a:cubicBezTo>
                    <a:pt x="174" y="11"/>
                    <a:pt x="212" y="14"/>
                    <a:pt x="251" y="18"/>
                  </a:cubicBezTo>
                  <a:cubicBezTo>
                    <a:pt x="260" y="19"/>
                    <a:pt x="270" y="19"/>
                    <a:pt x="272" y="32"/>
                  </a:cubicBezTo>
                  <a:cubicBezTo>
                    <a:pt x="276" y="51"/>
                    <a:pt x="275" y="51"/>
                    <a:pt x="255" y="51"/>
                  </a:cubicBezTo>
                  <a:close/>
                </a:path>
              </a:pathLst>
            </a:custGeom>
            <a:solidFill>
              <a:srgbClr val="EA6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id="{37C3EF3C-BC77-0E25-52F6-EF7AFF1F1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393"/>
              <a:ext cx="338" cy="98"/>
            </a:xfrm>
            <a:custGeom>
              <a:avLst/>
              <a:gdLst>
                <a:gd name="T0" fmla="*/ 118 w 211"/>
                <a:gd name="T1" fmla="*/ 28 h 61"/>
                <a:gd name="T2" fmla="*/ 197 w 211"/>
                <a:gd name="T3" fmla="*/ 36 h 61"/>
                <a:gd name="T4" fmla="*/ 211 w 211"/>
                <a:gd name="T5" fmla="*/ 41 h 61"/>
                <a:gd name="T6" fmla="*/ 196 w 211"/>
                <a:gd name="T7" fmla="*/ 54 h 61"/>
                <a:gd name="T8" fmla="*/ 111 w 211"/>
                <a:gd name="T9" fmla="*/ 55 h 61"/>
                <a:gd name="T10" fmla="*/ 95 w 211"/>
                <a:gd name="T11" fmla="*/ 56 h 61"/>
                <a:gd name="T12" fmla="*/ 13 w 211"/>
                <a:gd name="T13" fmla="*/ 49 h 61"/>
                <a:gd name="T14" fmla="*/ 1 w 211"/>
                <a:gd name="T15" fmla="*/ 33 h 61"/>
                <a:gd name="T16" fmla="*/ 32 w 211"/>
                <a:gd name="T17" fmla="*/ 8 h 61"/>
                <a:gd name="T18" fmla="*/ 104 w 211"/>
                <a:gd name="T19" fmla="*/ 21 h 61"/>
                <a:gd name="T20" fmla="*/ 118 w 211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61">
                  <a:moveTo>
                    <a:pt x="118" y="28"/>
                  </a:moveTo>
                  <a:cubicBezTo>
                    <a:pt x="144" y="34"/>
                    <a:pt x="170" y="35"/>
                    <a:pt x="197" y="36"/>
                  </a:cubicBezTo>
                  <a:cubicBezTo>
                    <a:pt x="202" y="36"/>
                    <a:pt x="211" y="33"/>
                    <a:pt x="211" y="41"/>
                  </a:cubicBezTo>
                  <a:cubicBezTo>
                    <a:pt x="211" y="48"/>
                    <a:pt x="204" y="52"/>
                    <a:pt x="196" y="54"/>
                  </a:cubicBezTo>
                  <a:cubicBezTo>
                    <a:pt x="167" y="61"/>
                    <a:pt x="139" y="53"/>
                    <a:pt x="111" y="55"/>
                  </a:cubicBezTo>
                  <a:cubicBezTo>
                    <a:pt x="105" y="56"/>
                    <a:pt x="100" y="56"/>
                    <a:pt x="95" y="56"/>
                  </a:cubicBezTo>
                  <a:cubicBezTo>
                    <a:pt x="68" y="54"/>
                    <a:pt x="41" y="52"/>
                    <a:pt x="13" y="49"/>
                  </a:cubicBezTo>
                  <a:cubicBezTo>
                    <a:pt x="0" y="51"/>
                    <a:pt x="1" y="42"/>
                    <a:pt x="1" y="33"/>
                  </a:cubicBezTo>
                  <a:cubicBezTo>
                    <a:pt x="0" y="4"/>
                    <a:pt x="4" y="0"/>
                    <a:pt x="32" y="8"/>
                  </a:cubicBezTo>
                  <a:cubicBezTo>
                    <a:pt x="56" y="15"/>
                    <a:pt x="80" y="16"/>
                    <a:pt x="104" y="21"/>
                  </a:cubicBezTo>
                  <a:cubicBezTo>
                    <a:pt x="109" y="23"/>
                    <a:pt x="115" y="23"/>
                    <a:pt x="118" y="28"/>
                  </a:cubicBezTo>
                  <a:close/>
                </a:path>
              </a:pathLst>
            </a:custGeom>
            <a:solidFill>
              <a:srgbClr val="7DB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" name="Freeform 89">
              <a:extLst>
                <a:ext uri="{FF2B5EF4-FFF2-40B4-BE49-F238E27FC236}">
                  <a16:creationId xmlns:a16="http://schemas.microsoft.com/office/drawing/2014/main" id="{0C49A98B-02FB-7769-AAD7-2ACB0540B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2480"/>
              <a:ext cx="294" cy="77"/>
            </a:xfrm>
            <a:custGeom>
              <a:avLst/>
              <a:gdLst>
                <a:gd name="T0" fmla="*/ 30 w 183"/>
                <a:gd name="T1" fmla="*/ 5 h 48"/>
                <a:gd name="T2" fmla="*/ 166 w 183"/>
                <a:gd name="T3" fmla="*/ 17 h 48"/>
                <a:gd name="T4" fmla="*/ 179 w 183"/>
                <a:gd name="T5" fmla="*/ 29 h 48"/>
                <a:gd name="T6" fmla="*/ 164 w 183"/>
                <a:gd name="T7" fmla="*/ 46 h 48"/>
                <a:gd name="T8" fmla="*/ 20 w 183"/>
                <a:gd name="T9" fmla="*/ 34 h 48"/>
                <a:gd name="T10" fmla="*/ 1 w 183"/>
                <a:gd name="T11" fmla="*/ 16 h 48"/>
                <a:gd name="T12" fmla="*/ 22 w 183"/>
                <a:gd name="T13" fmla="*/ 5 h 48"/>
                <a:gd name="T14" fmla="*/ 30 w 183"/>
                <a:gd name="T15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48">
                  <a:moveTo>
                    <a:pt x="30" y="5"/>
                  </a:moveTo>
                  <a:cubicBezTo>
                    <a:pt x="78" y="9"/>
                    <a:pt x="122" y="13"/>
                    <a:pt x="166" y="17"/>
                  </a:cubicBezTo>
                  <a:cubicBezTo>
                    <a:pt x="174" y="17"/>
                    <a:pt x="183" y="18"/>
                    <a:pt x="179" y="29"/>
                  </a:cubicBezTo>
                  <a:cubicBezTo>
                    <a:pt x="177" y="36"/>
                    <a:pt x="181" y="48"/>
                    <a:pt x="164" y="46"/>
                  </a:cubicBezTo>
                  <a:cubicBezTo>
                    <a:pt x="116" y="41"/>
                    <a:pt x="68" y="37"/>
                    <a:pt x="20" y="34"/>
                  </a:cubicBezTo>
                  <a:cubicBezTo>
                    <a:pt x="7" y="33"/>
                    <a:pt x="0" y="30"/>
                    <a:pt x="1" y="16"/>
                  </a:cubicBezTo>
                  <a:cubicBezTo>
                    <a:pt x="3" y="0"/>
                    <a:pt x="14" y="6"/>
                    <a:pt x="22" y="5"/>
                  </a:cubicBezTo>
                  <a:cubicBezTo>
                    <a:pt x="26" y="4"/>
                    <a:pt x="30" y="5"/>
                    <a:pt x="30" y="5"/>
                  </a:cubicBezTo>
                  <a:close/>
                </a:path>
              </a:pathLst>
            </a:custGeom>
            <a:solidFill>
              <a:srgbClr val="EA6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0" name="Freeform 90">
              <a:extLst>
                <a:ext uri="{FF2B5EF4-FFF2-40B4-BE49-F238E27FC236}">
                  <a16:creationId xmlns:a16="http://schemas.microsoft.com/office/drawing/2014/main" id="{856351E0-F1F5-E4E6-B0E4-E96BB3C6C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2517"/>
              <a:ext cx="282" cy="93"/>
            </a:xfrm>
            <a:custGeom>
              <a:avLst/>
              <a:gdLst>
                <a:gd name="T0" fmla="*/ 153 w 176"/>
                <a:gd name="T1" fmla="*/ 2 h 58"/>
                <a:gd name="T2" fmla="*/ 163 w 176"/>
                <a:gd name="T3" fmla="*/ 16 h 58"/>
                <a:gd name="T4" fmla="*/ 144 w 176"/>
                <a:gd name="T5" fmla="*/ 53 h 58"/>
                <a:gd name="T6" fmla="*/ 17 w 176"/>
                <a:gd name="T7" fmla="*/ 37 h 58"/>
                <a:gd name="T8" fmla="*/ 0 w 176"/>
                <a:gd name="T9" fmla="*/ 25 h 58"/>
                <a:gd name="T10" fmla="*/ 1 w 176"/>
                <a:gd name="T11" fmla="*/ 9 h 58"/>
                <a:gd name="T12" fmla="*/ 69 w 176"/>
                <a:gd name="T13" fmla="*/ 17 h 58"/>
                <a:gd name="T14" fmla="*/ 79 w 176"/>
                <a:gd name="T15" fmla="*/ 17 h 58"/>
                <a:gd name="T16" fmla="*/ 147 w 176"/>
                <a:gd name="T17" fmla="*/ 4 h 58"/>
                <a:gd name="T18" fmla="*/ 153 w 176"/>
                <a:gd name="T1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58">
                  <a:moveTo>
                    <a:pt x="153" y="2"/>
                  </a:moveTo>
                  <a:cubicBezTo>
                    <a:pt x="158" y="5"/>
                    <a:pt x="161" y="10"/>
                    <a:pt x="163" y="16"/>
                  </a:cubicBezTo>
                  <a:cubicBezTo>
                    <a:pt x="176" y="39"/>
                    <a:pt x="171" y="50"/>
                    <a:pt x="144" y="53"/>
                  </a:cubicBezTo>
                  <a:cubicBezTo>
                    <a:pt x="101" y="58"/>
                    <a:pt x="58" y="56"/>
                    <a:pt x="17" y="37"/>
                  </a:cubicBezTo>
                  <a:cubicBezTo>
                    <a:pt x="11" y="34"/>
                    <a:pt x="3" y="32"/>
                    <a:pt x="0" y="25"/>
                  </a:cubicBezTo>
                  <a:cubicBezTo>
                    <a:pt x="0" y="20"/>
                    <a:pt x="0" y="15"/>
                    <a:pt x="1" y="9"/>
                  </a:cubicBezTo>
                  <a:cubicBezTo>
                    <a:pt x="21" y="32"/>
                    <a:pt x="44" y="35"/>
                    <a:pt x="69" y="17"/>
                  </a:cubicBezTo>
                  <a:cubicBezTo>
                    <a:pt x="72" y="15"/>
                    <a:pt x="76" y="15"/>
                    <a:pt x="79" y="17"/>
                  </a:cubicBezTo>
                  <a:cubicBezTo>
                    <a:pt x="98" y="31"/>
                    <a:pt x="135" y="24"/>
                    <a:pt x="147" y="4"/>
                  </a:cubicBezTo>
                  <a:cubicBezTo>
                    <a:pt x="148" y="1"/>
                    <a:pt x="150" y="0"/>
                    <a:pt x="153" y="2"/>
                  </a:cubicBezTo>
                  <a:close/>
                </a:path>
              </a:pathLst>
            </a:custGeom>
            <a:solidFill>
              <a:srgbClr val="C7D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1" name="Freeform 91">
              <a:extLst>
                <a:ext uri="{FF2B5EF4-FFF2-40B4-BE49-F238E27FC236}">
                  <a16:creationId xmlns:a16="http://schemas.microsoft.com/office/drawing/2014/main" id="{8CAC4774-7066-F1B0-93E2-E817579DF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" y="2457"/>
              <a:ext cx="161" cy="114"/>
            </a:xfrm>
            <a:custGeom>
              <a:avLst/>
              <a:gdLst>
                <a:gd name="T0" fmla="*/ 78 w 100"/>
                <a:gd name="T1" fmla="*/ 54 h 71"/>
                <a:gd name="T2" fmla="*/ 39 w 100"/>
                <a:gd name="T3" fmla="*/ 71 h 71"/>
                <a:gd name="T4" fmla="*/ 0 w 100"/>
                <a:gd name="T5" fmla="*/ 46 h 71"/>
                <a:gd name="T6" fmla="*/ 7 w 100"/>
                <a:gd name="T7" fmla="*/ 29 h 71"/>
                <a:gd name="T8" fmla="*/ 84 w 100"/>
                <a:gd name="T9" fmla="*/ 4 h 71"/>
                <a:gd name="T10" fmla="*/ 99 w 100"/>
                <a:gd name="T11" fmla="*/ 28 h 71"/>
                <a:gd name="T12" fmla="*/ 78 w 100"/>
                <a:gd name="T13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1">
                  <a:moveTo>
                    <a:pt x="78" y="54"/>
                  </a:moveTo>
                  <a:cubicBezTo>
                    <a:pt x="65" y="61"/>
                    <a:pt x="54" y="71"/>
                    <a:pt x="39" y="71"/>
                  </a:cubicBezTo>
                  <a:cubicBezTo>
                    <a:pt x="20" y="71"/>
                    <a:pt x="5" y="67"/>
                    <a:pt x="0" y="46"/>
                  </a:cubicBezTo>
                  <a:cubicBezTo>
                    <a:pt x="2" y="40"/>
                    <a:pt x="4" y="34"/>
                    <a:pt x="7" y="29"/>
                  </a:cubicBezTo>
                  <a:cubicBezTo>
                    <a:pt x="27" y="3"/>
                    <a:pt x="54" y="0"/>
                    <a:pt x="84" y="4"/>
                  </a:cubicBezTo>
                  <a:cubicBezTo>
                    <a:pt x="96" y="7"/>
                    <a:pt x="100" y="17"/>
                    <a:pt x="99" y="28"/>
                  </a:cubicBezTo>
                  <a:cubicBezTo>
                    <a:pt x="98" y="41"/>
                    <a:pt x="92" y="51"/>
                    <a:pt x="78" y="54"/>
                  </a:cubicBezTo>
                  <a:close/>
                </a:path>
              </a:pathLst>
            </a:custGeom>
            <a:solidFill>
              <a:srgbClr val="E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2" name="Freeform 92">
              <a:extLst>
                <a:ext uri="{FF2B5EF4-FFF2-40B4-BE49-F238E27FC236}">
                  <a16:creationId xmlns:a16="http://schemas.microsoft.com/office/drawing/2014/main" id="{50F52610-0FC4-E0C1-F40F-8EBE5AA43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2390"/>
              <a:ext cx="212" cy="86"/>
            </a:xfrm>
            <a:custGeom>
              <a:avLst/>
              <a:gdLst>
                <a:gd name="T0" fmla="*/ 124 w 132"/>
                <a:gd name="T1" fmla="*/ 30 h 54"/>
                <a:gd name="T2" fmla="*/ 33 w 132"/>
                <a:gd name="T3" fmla="*/ 15 h 54"/>
                <a:gd name="T4" fmla="*/ 10 w 132"/>
                <a:gd name="T5" fmla="*/ 16 h 54"/>
                <a:gd name="T6" fmla="*/ 19 w 132"/>
                <a:gd name="T7" fmla="*/ 51 h 54"/>
                <a:gd name="T8" fmla="*/ 5 w 132"/>
                <a:gd name="T9" fmla="*/ 49 h 54"/>
                <a:gd name="T10" fmla="*/ 5 w 132"/>
                <a:gd name="T11" fmla="*/ 18 h 54"/>
                <a:gd name="T12" fmla="*/ 14 w 132"/>
                <a:gd name="T13" fmla="*/ 5 h 54"/>
                <a:gd name="T14" fmla="*/ 29 w 132"/>
                <a:gd name="T15" fmla="*/ 2 h 54"/>
                <a:gd name="T16" fmla="*/ 122 w 132"/>
                <a:gd name="T17" fmla="*/ 20 h 54"/>
                <a:gd name="T18" fmla="*/ 132 w 132"/>
                <a:gd name="T19" fmla="*/ 26 h 54"/>
                <a:gd name="T20" fmla="*/ 124 w 132"/>
                <a:gd name="T21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4">
                  <a:moveTo>
                    <a:pt x="124" y="30"/>
                  </a:moveTo>
                  <a:cubicBezTo>
                    <a:pt x="93" y="27"/>
                    <a:pt x="63" y="24"/>
                    <a:pt x="33" y="15"/>
                  </a:cubicBezTo>
                  <a:cubicBezTo>
                    <a:pt x="25" y="12"/>
                    <a:pt x="11" y="10"/>
                    <a:pt x="10" y="16"/>
                  </a:cubicBezTo>
                  <a:cubicBezTo>
                    <a:pt x="8" y="28"/>
                    <a:pt x="0" y="45"/>
                    <a:pt x="19" y="51"/>
                  </a:cubicBezTo>
                  <a:cubicBezTo>
                    <a:pt x="14" y="53"/>
                    <a:pt x="9" y="54"/>
                    <a:pt x="5" y="49"/>
                  </a:cubicBezTo>
                  <a:cubicBezTo>
                    <a:pt x="5" y="39"/>
                    <a:pt x="5" y="29"/>
                    <a:pt x="5" y="18"/>
                  </a:cubicBezTo>
                  <a:cubicBezTo>
                    <a:pt x="4" y="12"/>
                    <a:pt x="5" y="5"/>
                    <a:pt x="14" y="5"/>
                  </a:cubicBezTo>
                  <a:cubicBezTo>
                    <a:pt x="18" y="1"/>
                    <a:pt x="24" y="0"/>
                    <a:pt x="29" y="2"/>
                  </a:cubicBezTo>
                  <a:cubicBezTo>
                    <a:pt x="60" y="10"/>
                    <a:pt x="91" y="14"/>
                    <a:pt x="122" y="20"/>
                  </a:cubicBezTo>
                  <a:cubicBezTo>
                    <a:pt x="126" y="21"/>
                    <a:pt x="130" y="22"/>
                    <a:pt x="132" y="26"/>
                  </a:cubicBezTo>
                  <a:cubicBezTo>
                    <a:pt x="130" y="27"/>
                    <a:pt x="127" y="28"/>
                    <a:pt x="124" y="30"/>
                  </a:cubicBezTo>
                  <a:close/>
                </a:path>
              </a:pathLst>
            </a:custGeom>
            <a:solidFill>
              <a:srgbClr val="267B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3" name="Freeform 93">
              <a:extLst>
                <a:ext uri="{FF2B5EF4-FFF2-40B4-BE49-F238E27FC236}">
                  <a16:creationId xmlns:a16="http://schemas.microsoft.com/office/drawing/2014/main" id="{7BCDD722-4387-7C12-9220-6F9C7440A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" y="2667"/>
              <a:ext cx="96" cy="103"/>
            </a:xfrm>
            <a:custGeom>
              <a:avLst/>
              <a:gdLst>
                <a:gd name="T0" fmla="*/ 0 w 60"/>
                <a:gd name="T1" fmla="*/ 29 h 64"/>
                <a:gd name="T2" fmla="*/ 30 w 60"/>
                <a:gd name="T3" fmla="*/ 0 h 64"/>
                <a:gd name="T4" fmla="*/ 60 w 60"/>
                <a:gd name="T5" fmla="*/ 31 h 64"/>
                <a:gd name="T6" fmla="*/ 27 w 60"/>
                <a:gd name="T7" fmla="*/ 63 h 64"/>
                <a:gd name="T8" fmla="*/ 0 w 60"/>
                <a:gd name="T9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4">
                  <a:moveTo>
                    <a:pt x="0" y="29"/>
                  </a:moveTo>
                  <a:cubicBezTo>
                    <a:pt x="0" y="14"/>
                    <a:pt x="15" y="0"/>
                    <a:pt x="30" y="0"/>
                  </a:cubicBezTo>
                  <a:cubicBezTo>
                    <a:pt x="46" y="0"/>
                    <a:pt x="59" y="14"/>
                    <a:pt x="60" y="31"/>
                  </a:cubicBezTo>
                  <a:cubicBezTo>
                    <a:pt x="60" y="49"/>
                    <a:pt x="46" y="63"/>
                    <a:pt x="27" y="63"/>
                  </a:cubicBezTo>
                  <a:cubicBezTo>
                    <a:pt x="13" y="64"/>
                    <a:pt x="0" y="46"/>
                    <a:pt x="0" y="29"/>
                  </a:cubicBezTo>
                  <a:close/>
                </a:path>
              </a:pathLst>
            </a:custGeom>
            <a:solidFill>
              <a:srgbClr val="9B81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4" name="Freeform 94">
              <a:extLst>
                <a:ext uri="{FF2B5EF4-FFF2-40B4-BE49-F238E27FC236}">
                  <a16:creationId xmlns:a16="http://schemas.microsoft.com/office/drawing/2014/main" id="{2566852B-9B71-E3E8-B958-95ABFF98C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1144"/>
              <a:ext cx="420" cy="213"/>
            </a:xfrm>
            <a:custGeom>
              <a:avLst/>
              <a:gdLst>
                <a:gd name="T0" fmla="*/ 240 w 262"/>
                <a:gd name="T1" fmla="*/ 3 h 133"/>
                <a:gd name="T2" fmla="*/ 253 w 262"/>
                <a:gd name="T3" fmla="*/ 18 h 133"/>
                <a:gd name="T4" fmla="*/ 258 w 262"/>
                <a:gd name="T5" fmla="*/ 31 h 133"/>
                <a:gd name="T6" fmla="*/ 244 w 262"/>
                <a:gd name="T7" fmla="*/ 28 h 133"/>
                <a:gd name="T8" fmla="*/ 238 w 262"/>
                <a:gd name="T9" fmla="*/ 27 h 133"/>
                <a:gd name="T10" fmla="*/ 237 w 262"/>
                <a:gd name="T11" fmla="*/ 48 h 133"/>
                <a:gd name="T12" fmla="*/ 204 w 262"/>
                <a:gd name="T13" fmla="*/ 33 h 133"/>
                <a:gd name="T14" fmla="*/ 210 w 262"/>
                <a:gd name="T15" fmla="*/ 77 h 133"/>
                <a:gd name="T16" fmla="*/ 179 w 262"/>
                <a:gd name="T17" fmla="*/ 45 h 133"/>
                <a:gd name="T18" fmla="*/ 168 w 262"/>
                <a:gd name="T19" fmla="*/ 36 h 133"/>
                <a:gd name="T20" fmla="*/ 168 w 262"/>
                <a:gd name="T21" fmla="*/ 49 h 133"/>
                <a:gd name="T22" fmla="*/ 174 w 262"/>
                <a:gd name="T23" fmla="*/ 93 h 133"/>
                <a:gd name="T24" fmla="*/ 148 w 262"/>
                <a:gd name="T25" fmla="*/ 62 h 133"/>
                <a:gd name="T26" fmla="*/ 138 w 262"/>
                <a:gd name="T27" fmla="*/ 52 h 133"/>
                <a:gd name="T28" fmla="*/ 138 w 262"/>
                <a:gd name="T29" fmla="*/ 67 h 133"/>
                <a:gd name="T30" fmla="*/ 157 w 262"/>
                <a:gd name="T31" fmla="*/ 131 h 133"/>
                <a:gd name="T32" fmla="*/ 125 w 262"/>
                <a:gd name="T33" fmla="*/ 88 h 133"/>
                <a:gd name="T34" fmla="*/ 119 w 262"/>
                <a:gd name="T35" fmla="*/ 73 h 133"/>
                <a:gd name="T36" fmla="*/ 103 w 262"/>
                <a:gd name="T37" fmla="*/ 61 h 133"/>
                <a:gd name="T38" fmla="*/ 105 w 262"/>
                <a:gd name="T39" fmla="*/ 79 h 133"/>
                <a:gd name="T40" fmla="*/ 123 w 262"/>
                <a:gd name="T41" fmla="*/ 133 h 133"/>
                <a:gd name="T42" fmla="*/ 63 w 262"/>
                <a:gd name="T43" fmla="*/ 59 h 133"/>
                <a:gd name="T44" fmla="*/ 93 w 262"/>
                <a:gd name="T45" fmla="*/ 127 h 133"/>
                <a:gd name="T46" fmla="*/ 44 w 262"/>
                <a:gd name="T47" fmla="*/ 85 h 133"/>
                <a:gd name="T48" fmla="*/ 3 w 262"/>
                <a:gd name="T49" fmla="*/ 70 h 133"/>
                <a:gd name="T50" fmla="*/ 0 w 262"/>
                <a:gd name="T51" fmla="*/ 67 h 133"/>
                <a:gd name="T52" fmla="*/ 26 w 262"/>
                <a:gd name="T53" fmla="*/ 51 h 133"/>
                <a:gd name="T54" fmla="*/ 200 w 262"/>
                <a:gd name="T55" fmla="*/ 0 h 133"/>
                <a:gd name="T56" fmla="*/ 240 w 262"/>
                <a:gd name="T57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2" h="133">
                  <a:moveTo>
                    <a:pt x="240" y="3"/>
                  </a:moveTo>
                  <a:cubicBezTo>
                    <a:pt x="244" y="8"/>
                    <a:pt x="249" y="13"/>
                    <a:pt x="253" y="18"/>
                  </a:cubicBezTo>
                  <a:cubicBezTo>
                    <a:pt x="256" y="22"/>
                    <a:pt x="262" y="26"/>
                    <a:pt x="258" y="31"/>
                  </a:cubicBezTo>
                  <a:cubicBezTo>
                    <a:pt x="253" y="37"/>
                    <a:pt x="248" y="31"/>
                    <a:pt x="244" y="28"/>
                  </a:cubicBezTo>
                  <a:cubicBezTo>
                    <a:pt x="242" y="28"/>
                    <a:pt x="240" y="28"/>
                    <a:pt x="238" y="27"/>
                  </a:cubicBezTo>
                  <a:cubicBezTo>
                    <a:pt x="234" y="34"/>
                    <a:pt x="244" y="40"/>
                    <a:pt x="237" y="48"/>
                  </a:cubicBezTo>
                  <a:cubicBezTo>
                    <a:pt x="226" y="46"/>
                    <a:pt x="217" y="36"/>
                    <a:pt x="204" y="33"/>
                  </a:cubicBezTo>
                  <a:cubicBezTo>
                    <a:pt x="202" y="48"/>
                    <a:pt x="210" y="62"/>
                    <a:pt x="210" y="77"/>
                  </a:cubicBezTo>
                  <a:cubicBezTo>
                    <a:pt x="192" y="73"/>
                    <a:pt x="189" y="55"/>
                    <a:pt x="179" y="45"/>
                  </a:cubicBezTo>
                  <a:cubicBezTo>
                    <a:pt x="176" y="41"/>
                    <a:pt x="175" y="33"/>
                    <a:pt x="168" y="36"/>
                  </a:cubicBezTo>
                  <a:cubicBezTo>
                    <a:pt x="161" y="39"/>
                    <a:pt x="167" y="45"/>
                    <a:pt x="168" y="49"/>
                  </a:cubicBezTo>
                  <a:cubicBezTo>
                    <a:pt x="172" y="63"/>
                    <a:pt x="178" y="77"/>
                    <a:pt x="174" y="93"/>
                  </a:cubicBezTo>
                  <a:cubicBezTo>
                    <a:pt x="160" y="86"/>
                    <a:pt x="155" y="73"/>
                    <a:pt x="148" y="62"/>
                  </a:cubicBezTo>
                  <a:cubicBezTo>
                    <a:pt x="146" y="57"/>
                    <a:pt x="145" y="49"/>
                    <a:pt x="138" y="52"/>
                  </a:cubicBezTo>
                  <a:cubicBezTo>
                    <a:pt x="133" y="55"/>
                    <a:pt x="136" y="62"/>
                    <a:pt x="138" y="67"/>
                  </a:cubicBezTo>
                  <a:cubicBezTo>
                    <a:pt x="148" y="86"/>
                    <a:pt x="152" y="106"/>
                    <a:pt x="157" y="131"/>
                  </a:cubicBezTo>
                  <a:cubicBezTo>
                    <a:pt x="139" y="118"/>
                    <a:pt x="132" y="103"/>
                    <a:pt x="125" y="88"/>
                  </a:cubicBezTo>
                  <a:cubicBezTo>
                    <a:pt x="123" y="83"/>
                    <a:pt x="122" y="78"/>
                    <a:pt x="119" y="73"/>
                  </a:cubicBezTo>
                  <a:cubicBezTo>
                    <a:pt x="115" y="67"/>
                    <a:pt x="110" y="57"/>
                    <a:pt x="103" y="61"/>
                  </a:cubicBezTo>
                  <a:cubicBezTo>
                    <a:pt x="94" y="65"/>
                    <a:pt x="103" y="73"/>
                    <a:pt x="105" y="79"/>
                  </a:cubicBezTo>
                  <a:cubicBezTo>
                    <a:pt x="111" y="96"/>
                    <a:pt x="126" y="110"/>
                    <a:pt x="123" y="133"/>
                  </a:cubicBezTo>
                  <a:cubicBezTo>
                    <a:pt x="101" y="111"/>
                    <a:pt x="94" y="79"/>
                    <a:pt x="63" y="59"/>
                  </a:cubicBezTo>
                  <a:cubicBezTo>
                    <a:pt x="70" y="86"/>
                    <a:pt x="92" y="100"/>
                    <a:pt x="93" y="127"/>
                  </a:cubicBezTo>
                  <a:cubicBezTo>
                    <a:pt x="76" y="112"/>
                    <a:pt x="61" y="97"/>
                    <a:pt x="44" y="85"/>
                  </a:cubicBezTo>
                  <a:cubicBezTo>
                    <a:pt x="32" y="77"/>
                    <a:pt x="22" y="60"/>
                    <a:pt x="3" y="70"/>
                  </a:cubicBezTo>
                  <a:cubicBezTo>
                    <a:pt x="2" y="69"/>
                    <a:pt x="1" y="68"/>
                    <a:pt x="0" y="67"/>
                  </a:cubicBezTo>
                  <a:cubicBezTo>
                    <a:pt x="5" y="56"/>
                    <a:pt x="17" y="55"/>
                    <a:pt x="26" y="51"/>
                  </a:cubicBezTo>
                  <a:cubicBezTo>
                    <a:pt x="82" y="25"/>
                    <a:pt x="138" y="4"/>
                    <a:pt x="200" y="0"/>
                  </a:cubicBezTo>
                  <a:cubicBezTo>
                    <a:pt x="214" y="0"/>
                    <a:pt x="227" y="1"/>
                    <a:pt x="240" y="3"/>
                  </a:cubicBezTo>
                  <a:close/>
                </a:path>
              </a:pathLst>
            </a:custGeom>
            <a:solidFill>
              <a:srgbClr val="F7B2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5" name="Freeform 95">
              <a:extLst>
                <a:ext uri="{FF2B5EF4-FFF2-40B4-BE49-F238E27FC236}">
                  <a16:creationId xmlns:a16="http://schemas.microsoft.com/office/drawing/2014/main" id="{922A7ED1-DF0E-5361-C998-1D0A484B7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170"/>
              <a:ext cx="325" cy="271"/>
            </a:xfrm>
            <a:custGeom>
              <a:avLst/>
              <a:gdLst>
                <a:gd name="T0" fmla="*/ 118 w 203"/>
                <a:gd name="T1" fmla="*/ 163 h 169"/>
                <a:gd name="T2" fmla="*/ 0 w 203"/>
                <a:gd name="T3" fmla="*/ 142 h 169"/>
                <a:gd name="T4" fmla="*/ 46 w 203"/>
                <a:gd name="T5" fmla="*/ 57 h 169"/>
                <a:gd name="T6" fmla="*/ 99 w 203"/>
                <a:gd name="T7" fmla="*/ 3 h 169"/>
                <a:gd name="T8" fmla="*/ 122 w 203"/>
                <a:gd name="T9" fmla="*/ 7 h 169"/>
                <a:gd name="T10" fmla="*/ 125 w 203"/>
                <a:gd name="T11" fmla="*/ 12 h 169"/>
                <a:gd name="T12" fmla="*/ 110 w 203"/>
                <a:gd name="T13" fmla="*/ 33 h 169"/>
                <a:gd name="T14" fmla="*/ 41 w 203"/>
                <a:gd name="T15" fmla="*/ 106 h 169"/>
                <a:gd name="T16" fmla="*/ 51 w 203"/>
                <a:gd name="T17" fmla="*/ 134 h 169"/>
                <a:gd name="T18" fmla="*/ 169 w 203"/>
                <a:gd name="T19" fmla="*/ 153 h 169"/>
                <a:gd name="T20" fmla="*/ 203 w 203"/>
                <a:gd name="T21" fmla="*/ 162 h 169"/>
                <a:gd name="T22" fmla="*/ 182 w 203"/>
                <a:gd name="T23" fmla="*/ 166 h 169"/>
                <a:gd name="T24" fmla="*/ 118 w 203"/>
                <a:gd name="T25" fmla="*/ 16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69">
                  <a:moveTo>
                    <a:pt x="118" y="163"/>
                  </a:moveTo>
                  <a:cubicBezTo>
                    <a:pt x="78" y="159"/>
                    <a:pt x="39" y="149"/>
                    <a:pt x="0" y="142"/>
                  </a:cubicBezTo>
                  <a:cubicBezTo>
                    <a:pt x="9" y="110"/>
                    <a:pt x="27" y="83"/>
                    <a:pt x="46" y="57"/>
                  </a:cubicBezTo>
                  <a:cubicBezTo>
                    <a:pt x="61" y="36"/>
                    <a:pt x="80" y="20"/>
                    <a:pt x="99" y="3"/>
                  </a:cubicBezTo>
                  <a:cubicBezTo>
                    <a:pt x="107" y="0"/>
                    <a:pt x="114" y="5"/>
                    <a:pt x="122" y="7"/>
                  </a:cubicBezTo>
                  <a:cubicBezTo>
                    <a:pt x="124" y="8"/>
                    <a:pt x="125" y="10"/>
                    <a:pt x="125" y="12"/>
                  </a:cubicBezTo>
                  <a:cubicBezTo>
                    <a:pt x="124" y="22"/>
                    <a:pt x="117" y="27"/>
                    <a:pt x="110" y="33"/>
                  </a:cubicBezTo>
                  <a:cubicBezTo>
                    <a:pt x="86" y="56"/>
                    <a:pt x="60" y="78"/>
                    <a:pt x="41" y="106"/>
                  </a:cubicBezTo>
                  <a:cubicBezTo>
                    <a:pt x="29" y="124"/>
                    <a:pt x="31" y="128"/>
                    <a:pt x="51" y="134"/>
                  </a:cubicBezTo>
                  <a:cubicBezTo>
                    <a:pt x="90" y="144"/>
                    <a:pt x="128" y="155"/>
                    <a:pt x="169" y="153"/>
                  </a:cubicBezTo>
                  <a:cubicBezTo>
                    <a:pt x="180" y="153"/>
                    <a:pt x="193" y="154"/>
                    <a:pt x="203" y="162"/>
                  </a:cubicBezTo>
                  <a:cubicBezTo>
                    <a:pt x="197" y="169"/>
                    <a:pt x="189" y="165"/>
                    <a:pt x="182" y="166"/>
                  </a:cubicBezTo>
                  <a:cubicBezTo>
                    <a:pt x="161" y="166"/>
                    <a:pt x="140" y="166"/>
                    <a:pt x="118" y="163"/>
                  </a:cubicBezTo>
                  <a:close/>
                </a:path>
              </a:pathLst>
            </a:custGeom>
            <a:solidFill>
              <a:srgbClr val="67B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6" name="Freeform 96">
              <a:extLst>
                <a:ext uri="{FF2B5EF4-FFF2-40B4-BE49-F238E27FC236}">
                  <a16:creationId xmlns:a16="http://schemas.microsoft.com/office/drawing/2014/main" id="{F5B83BE1-B363-2340-93AA-83D989BF4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167"/>
              <a:ext cx="473" cy="236"/>
            </a:xfrm>
            <a:custGeom>
              <a:avLst/>
              <a:gdLst>
                <a:gd name="T0" fmla="*/ 4 w 295"/>
                <a:gd name="T1" fmla="*/ 12 h 147"/>
                <a:gd name="T2" fmla="*/ 3 w 295"/>
                <a:gd name="T3" fmla="*/ 9 h 147"/>
                <a:gd name="T4" fmla="*/ 0 w 295"/>
                <a:gd name="T5" fmla="*/ 0 h 147"/>
                <a:gd name="T6" fmla="*/ 178 w 295"/>
                <a:gd name="T7" fmla="*/ 71 h 147"/>
                <a:gd name="T8" fmla="*/ 200 w 295"/>
                <a:gd name="T9" fmla="*/ 80 h 147"/>
                <a:gd name="T10" fmla="*/ 295 w 295"/>
                <a:gd name="T11" fmla="*/ 140 h 147"/>
                <a:gd name="T12" fmla="*/ 276 w 295"/>
                <a:gd name="T13" fmla="*/ 147 h 147"/>
                <a:gd name="T14" fmla="*/ 264 w 295"/>
                <a:gd name="T15" fmla="*/ 136 h 147"/>
                <a:gd name="T16" fmla="*/ 223 w 295"/>
                <a:gd name="T17" fmla="*/ 111 h 147"/>
                <a:gd name="T18" fmla="*/ 24 w 295"/>
                <a:gd name="T19" fmla="*/ 21 h 147"/>
                <a:gd name="T20" fmla="*/ 4 w 295"/>
                <a:gd name="T21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5" h="147">
                  <a:moveTo>
                    <a:pt x="4" y="12"/>
                  </a:moveTo>
                  <a:cubicBezTo>
                    <a:pt x="4" y="11"/>
                    <a:pt x="3" y="10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  <a:cubicBezTo>
                    <a:pt x="61" y="19"/>
                    <a:pt x="121" y="42"/>
                    <a:pt x="178" y="71"/>
                  </a:cubicBezTo>
                  <a:cubicBezTo>
                    <a:pt x="185" y="75"/>
                    <a:pt x="192" y="77"/>
                    <a:pt x="200" y="80"/>
                  </a:cubicBezTo>
                  <a:cubicBezTo>
                    <a:pt x="231" y="100"/>
                    <a:pt x="260" y="125"/>
                    <a:pt x="295" y="140"/>
                  </a:cubicBezTo>
                  <a:cubicBezTo>
                    <a:pt x="290" y="147"/>
                    <a:pt x="282" y="142"/>
                    <a:pt x="276" y="147"/>
                  </a:cubicBezTo>
                  <a:cubicBezTo>
                    <a:pt x="272" y="143"/>
                    <a:pt x="268" y="140"/>
                    <a:pt x="264" y="136"/>
                  </a:cubicBezTo>
                  <a:cubicBezTo>
                    <a:pt x="249" y="130"/>
                    <a:pt x="236" y="120"/>
                    <a:pt x="223" y="111"/>
                  </a:cubicBezTo>
                  <a:cubicBezTo>
                    <a:pt x="161" y="72"/>
                    <a:pt x="93" y="44"/>
                    <a:pt x="24" y="21"/>
                  </a:cubicBezTo>
                  <a:cubicBezTo>
                    <a:pt x="17" y="18"/>
                    <a:pt x="9" y="18"/>
                    <a:pt x="4" y="12"/>
                  </a:cubicBezTo>
                  <a:close/>
                </a:path>
              </a:pathLst>
            </a:custGeom>
            <a:solidFill>
              <a:srgbClr val="9643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7" name="Freeform 97">
              <a:extLst>
                <a:ext uri="{FF2B5EF4-FFF2-40B4-BE49-F238E27FC236}">
                  <a16:creationId xmlns:a16="http://schemas.microsoft.com/office/drawing/2014/main" id="{69EFD639-9392-AE55-01C8-91EF6A9F5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364"/>
              <a:ext cx="30" cy="47"/>
            </a:xfrm>
            <a:custGeom>
              <a:avLst/>
              <a:gdLst>
                <a:gd name="T0" fmla="*/ 18 w 19"/>
                <a:gd name="T1" fmla="*/ 9 h 29"/>
                <a:gd name="T2" fmla="*/ 18 w 19"/>
                <a:gd name="T3" fmla="*/ 12 h 29"/>
                <a:gd name="T4" fmla="*/ 9 w 19"/>
                <a:gd name="T5" fmla="*/ 29 h 29"/>
                <a:gd name="T6" fmla="*/ 1 w 19"/>
                <a:gd name="T7" fmla="*/ 16 h 29"/>
                <a:gd name="T8" fmla="*/ 16 w 19"/>
                <a:gd name="T9" fmla="*/ 5 h 29"/>
                <a:gd name="T10" fmla="*/ 18 w 19"/>
                <a:gd name="T11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9">
                  <a:moveTo>
                    <a:pt x="18" y="9"/>
                  </a:moveTo>
                  <a:cubicBezTo>
                    <a:pt x="18" y="10"/>
                    <a:pt x="18" y="11"/>
                    <a:pt x="18" y="12"/>
                  </a:cubicBezTo>
                  <a:cubicBezTo>
                    <a:pt x="18" y="19"/>
                    <a:pt x="19" y="28"/>
                    <a:pt x="9" y="29"/>
                  </a:cubicBezTo>
                  <a:cubicBezTo>
                    <a:pt x="2" y="29"/>
                    <a:pt x="0" y="22"/>
                    <a:pt x="1" y="16"/>
                  </a:cubicBezTo>
                  <a:cubicBezTo>
                    <a:pt x="2" y="7"/>
                    <a:pt x="5" y="0"/>
                    <a:pt x="16" y="5"/>
                  </a:cubicBezTo>
                  <a:cubicBezTo>
                    <a:pt x="17" y="6"/>
                    <a:pt x="17" y="8"/>
                    <a:pt x="18" y="9"/>
                  </a:cubicBezTo>
                  <a:close/>
                </a:path>
              </a:pathLst>
            </a:custGeom>
            <a:solidFill>
              <a:srgbClr val="9B5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8" name="Freeform 98">
              <a:extLst>
                <a:ext uri="{FF2B5EF4-FFF2-40B4-BE49-F238E27FC236}">
                  <a16:creationId xmlns:a16="http://schemas.microsoft.com/office/drawing/2014/main" id="{4D1855A7-5C8A-D148-7C76-73EF2C13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1622"/>
              <a:ext cx="169" cy="162"/>
            </a:xfrm>
            <a:custGeom>
              <a:avLst/>
              <a:gdLst>
                <a:gd name="T0" fmla="*/ 104 w 105"/>
                <a:gd name="T1" fmla="*/ 40 h 101"/>
                <a:gd name="T2" fmla="*/ 96 w 105"/>
                <a:gd name="T3" fmla="*/ 64 h 101"/>
                <a:gd name="T4" fmla="*/ 62 w 105"/>
                <a:gd name="T5" fmla="*/ 96 h 101"/>
                <a:gd name="T6" fmla="*/ 12 w 105"/>
                <a:gd name="T7" fmla="*/ 74 h 101"/>
                <a:gd name="T8" fmla="*/ 9 w 105"/>
                <a:gd name="T9" fmla="*/ 29 h 101"/>
                <a:gd name="T10" fmla="*/ 69 w 105"/>
                <a:gd name="T11" fmla="*/ 8 h 101"/>
                <a:gd name="T12" fmla="*/ 103 w 105"/>
                <a:gd name="T13" fmla="*/ 36 h 101"/>
                <a:gd name="T14" fmla="*/ 105 w 105"/>
                <a:gd name="T15" fmla="*/ 38 h 101"/>
                <a:gd name="T16" fmla="*/ 104 w 105"/>
                <a:gd name="T17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01">
                  <a:moveTo>
                    <a:pt x="104" y="40"/>
                  </a:moveTo>
                  <a:cubicBezTo>
                    <a:pt x="97" y="47"/>
                    <a:pt x="97" y="56"/>
                    <a:pt x="96" y="64"/>
                  </a:cubicBezTo>
                  <a:cubicBezTo>
                    <a:pt x="93" y="84"/>
                    <a:pt x="78" y="91"/>
                    <a:pt x="62" y="96"/>
                  </a:cubicBezTo>
                  <a:cubicBezTo>
                    <a:pt x="40" y="101"/>
                    <a:pt x="24" y="90"/>
                    <a:pt x="12" y="74"/>
                  </a:cubicBezTo>
                  <a:cubicBezTo>
                    <a:pt x="2" y="60"/>
                    <a:pt x="0" y="45"/>
                    <a:pt x="9" y="29"/>
                  </a:cubicBezTo>
                  <a:cubicBezTo>
                    <a:pt x="25" y="2"/>
                    <a:pt x="39" y="0"/>
                    <a:pt x="69" y="8"/>
                  </a:cubicBezTo>
                  <a:cubicBezTo>
                    <a:pt x="87" y="12"/>
                    <a:pt x="95" y="23"/>
                    <a:pt x="103" y="36"/>
                  </a:cubicBezTo>
                  <a:cubicBezTo>
                    <a:pt x="104" y="37"/>
                    <a:pt x="105" y="37"/>
                    <a:pt x="105" y="38"/>
                  </a:cubicBezTo>
                  <a:cubicBezTo>
                    <a:pt x="105" y="39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F6A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9" name="Freeform 99">
              <a:extLst>
                <a:ext uri="{FF2B5EF4-FFF2-40B4-BE49-F238E27FC236}">
                  <a16:creationId xmlns:a16="http://schemas.microsoft.com/office/drawing/2014/main" id="{955E265E-446E-3C70-57DB-F5F606A40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1461"/>
              <a:ext cx="136" cy="148"/>
            </a:xfrm>
            <a:custGeom>
              <a:avLst/>
              <a:gdLst>
                <a:gd name="T0" fmla="*/ 47 w 85"/>
                <a:gd name="T1" fmla="*/ 4 h 92"/>
                <a:gd name="T2" fmla="*/ 71 w 85"/>
                <a:gd name="T3" fmla="*/ 16 h 92"/>
                <a:gd name="T4" fmla="*/ 73 w 85"/>
                <a:gd name="T5" fmla="*/ 68 h 92"/>
                <a:gd name="T6" fmla="*/ 26 w 85"/>
                <a:gd name="T7" fmla="*/ 87 h 92"/>
                <a:gd name="T8" fmla="*/ 3 w 85"/>
                <a:gd name="T9" fmla="*/ 42 h 92"/>
                <a:gd name="T10" fmla="*/ 0 w 85"/>
                <a:gd name="T11" fmla="*/ 25 h 92"/>
                <a:gd name="T12" fmla="*/ 47 w 85"/>
                <a:gd name="T1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92">
                  <a:moveTo>
                    <a:pt x="47" y="4"/>
                  </a:moveTo>
                  <a:cubicBezTo>
                    <a:pt x="59" y="0"/>
                    <a:pt x="67" y="6"/>
                    <a:pt x="71" y="16"/>
                  </a:cubicBezTo>
                  <a:cubicBezTo>
                    <a:pt x="79" y="33"/>
                    <a:pt x="85" y="50"/>
                    <a:pt x="73" y="68"/>
                  </a:cubicBezTo>
                  <a:cubicBezTo>
                    <a:pt x="64" y="82"/>
                    <a:pt x="37" y="92"/>
                    <a:pt x="26" y="87"/>
                  </a:cubicBezTo>
                  <a:cubicBezTo>
                    <a:pt x="15" y="82"/>
                    <a:pt x="2" y="55"/>
                    <a:pt x="3" y="42"/>
                  </a:cubicBezTo>
                  <a:cubicBezTo>
                    <a:pt x="4" y="36"/>
                    <a:pt x="3" y="30"/>
                    <a:pt x="0" y="25"/>
                  </a:cubicBezTo>
                  <a:cubicBezTo>
                    <a:pt x="16" y="19"/>
                    <a:pt x="31" y="11"/>
                    <a:pt x="47" y="4"/>
                  </a:cubicBezTo>
                  <a:close/>
                </a:path>
              </a:pathLst>
            </a:custGeom>
            <a:solidFill>
              <a:srgbClr val="F5A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0" name="Freeform 100">
              <a:extLst>
                <a:ext uri="{FF2B5EF4-FFF2-40B4-BE49-F238E27FC236}">
                  <a16:creationId xmlns:a16="http://schemas.microsoft.com/office/drawing/2014/main" id="{81CF46E3-CD5E-4CF5-4E91-EE9ACFF6D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1371"/>
              <a:ext cx="251" cy="252"/>
            </a:xfrm>
            <a:custGeom>
              <a:avLst/>
              <a:gdLst>
                <a:gd name="T0" fmla="*/ 90 w 157"/>
                <a:gd name="T1" fmla="*/ 156 h 157"/>
                <a:gd name="T2" fmla="*/ 0 w 157"/>
                <a:gd name="T3" fmla="*/ 79 h 157"/>
                <a:gd name="T4" fmla="*/ 81 w 157"/>
                <a:gd name="T5" fmla="*/ 0 h 157"/>
                <a:gd name="T6" fmla="*/ 156 w 157"/>
                <a:gd name="T7" fmla="*/ 84 h 157"/>
                <a:gd name="T8" fmla="*/ 90 w 157"/>
                <a:gd name="T9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90" y="156"/>
                  </a:moveTo>
                  <a:cubicBezTo>
                    <a:pt x="42" y="156"/>
                    <a:pt x="0" y="120"/>
                    <a:pt x="0" y="79"/>
                  </a:cubicBezTo>
                  <a:cubicBezTo>
                    <a:pt x="0" y="36"/>
                    <a:pt x="38" y="0"/>
                    <a:pt x="81" y="0"/>
                  </a:cubicBezTo>
                  <a:cubicBezTo>
                    <a:pt x="124" y="0"/>
                    <a:pt x="157" y="36"/>
                    <a:pt x="156" y="84"/>
                  </a:cubicBezTo>
                  <a:cubicBezTo>
                    <a:pt x="155" y="125"/>
                    <a:pt x="133" y="157"/>
                    <a:pt x="90" y="156"/>
                  </a:cubicBezTo>
                  <a:close/>
                </a:path>
              </a:pathLst>
            </a:custGeom>
            <a:solidFill>
              <a:srgbClr val="AE8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1" name="Freeform 101">
              <a:extLst>
                <a:ext uri="{FF2B5EF4-FFF2-40B4-BE49-F238E27FC236}">
                  <a16:creationId xmlns:a16="http://schemas.microsoft.com/office/drawing/2014/main" id="{50D16420-0F5A-C49B-6CA7-9F1B334A1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1295"/>
              <a:ext cx="199" cy="208"/>
            </a:xfrm>
            <a:custGeom>
              <a:avLst/>
              <a:gdLst>
                <a:gd name="T0" fmla="*/ 102 w 124"/>
                <a:gd name="T1" fmla="*/ 108 h 130"/>
                <a:gd name="T2" fmla="*/ 55 w 124"/>
                <a:gd name="T3" fmla="*/ 129 h 130"/>
                <a:gd name="T4" fmla="*/ 27 w 124"/>
                <a:gd name="T5" fmla="*/ 28 h 130"/>
                <a:gd name="T6" fmla="*/ 27 w 124"/>
                <a:gd name="T7" fmla="*/ 53 h 130"/>
                <a:gd name="T8" fmla="*/ 37 w 124"/>
                <a:gd name="T9" fmla="*/ 104 h 130"/>
                <a:gd name="T10" fmla="*/ 84 w 124"/>
                <a:gd name="T11" fmla="*/ 110 h 130"/>
                <a:gd name="T12" fmla="*/ 103 w 124"/>
                <a:gd name="T13" fmla="*/ 39 h 130"/>
                <a:gd name="T14" fmla="*/ 44 w 124"/>
                <a:gd name="T15" fmla="*/ 20 h 130"/>
                <a:gd name="T16" fmla="*/ 27 w 124"/>
                <a:gd name="T17" fmla="*/ 28 h 130"/>
                <a:gd name="T18" fmla="*/ 68 w 124"/>
                <a:gd name="T19" fmla="*/ 0 h 130"/>
                <a:gd name="T20" fmla="*/ 115 w 124"/>
                <a:gd name="T21" fmla="*/ 32 h 130"/>
                <a:gd name="T22" fmla="*/ 102 w 124"/>
                <a:gd name="T23" fmla="*/ 10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30">
                  <a:moveTo>
                    <a:pt x="102" y="108"/>
                  </a:moveTo>
                  <a:cubicBezTo>
                    <a:pt x="90" y="124"/>
                    <a:pt x="74" y="130"/>
                    <a:pt x="55" y="129"/>
                  </a:cubicBezTo>
                  <a:cubicBezTo>
                    <a:pt x="13" y="113"/>
                    <a:pt x="0" y="65"/>
                    <a:pt x="27" y="28"/>
                  </a:cubicBezTo>
                  <a:cubicBezTo>
                    <a:pt x="33" y="36"/>
                    <a:pt x="28" y="45"/>
                    <a:pt x="27" y="53"/>
                  </a:cubicBezTo>
                  <a:cubicBezTo>
                    <a:pt x="24" y="72"/>
                    <a:pt x="27" y="89"/>
                    <a:pt x="37" y="104"/>
                  </a:cubicBezTo>
                  <a:cubicBezTo>
                    <a:pt x="49" y="122"/>
                    <a:pt x="68" y="124"/>
                    <a:pt x="84" y="110"/>
                  </a:cubicBezTo>
                  <a:cubicBezTo>
                    <a:pt x="105" y="90"/>
                    <a:pt x="110" y="65"/>
                    <a:pt x="103" y="39"/>
                  </a:cubicBezTo>
                  <a:cubicBezTo>
                    <a:pt x="95" y="10"/>
                    <a:pt x="68" y="2"/>
                    <a:pt x="44" y="20"/>
                  </a:cubicBezTo>
                  <a:cubicBezTo>
                    <a:pt x="39" y="24"/>
                    <a:pt x="35" y="30"/>
                    <a:pt x="27" y="28"/>
                  </a:cubicBezTo>
                  <a:cubicBezTo>
                    <a:pt x="32" y="7"/>
                    <a:pt x="48" y="0"/>
                    <a:pt x="68" y="0"/>
                  </a:cubicBezTo>
                  <a:cubicBezTo>
                    <a:pt x="91" y="0"/>
                    <a:pt x="108" y="12"/>
                    <a:pt x="115" y="32"/>
                  </a:cubicBezTo>
                  <a:cubicBezTo>
                    <a:pt x="124" y="60"/>
                    <a:pt x="116" y="84"/>
                    <a:pt x="102" y="108"/>
                  </a:cubicBezTo>
                  <a:close/>
                </a:path>
              </a:pathLst>
            </a:custGeom>
            <a:solidFill>
              <a:srgbClr val="B49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2" name="Freeform 102">
              <a:extLst>
                <a:ext uri="{FF2B5EF4-FFF2-40B4-BE49-F238E27FC236}">
                  <a16:creationId xmlns:a16="http://schemas.microsoft.com/office/drawing/2014/main" id="{6E4022E9-FC5E-C4EA-4890-5D3A419F5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670"/>
              <a:ext cx="162" cy="48"/>
            </a:xfrm>
            <a:custGeom>
              <a:avLst/>
              <a:gdLst>
                <a:gd name="T0" fmla="*/ 1 w 101"/>
                <a:gd name="T1" fmla="*/ 10 h 30"/>
                <a:gd name="T2" fmla="*/ 0 w 101"/>
                <a:gd name="T3" fmla="*/ 6 h 30"/>
                <a:gd name="T4" fmla="*/ 15 w 101"/>
                <a:gd name="T5" fmla="*/ 5 h 30"/>
                <a:gd name="T6" fmla="*/ 100 w 101"/>
                <a:gd name="T7" fmla="*/ 10 h 30"/>
                <a:gd name="T8" fmla="*/ 101 w 101"/>
                <a:gd name="T9" fmla="*/ 11 h 30"/>
                <a:gd name="T10" fmla="*/ 21 w 101"/>
                <a:gd name="T11" fmla="*/ 16 h 30"/>
                <a:gd name="T12" fmla="*/ 1 w 101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30">
                  <a:moveTo>
                    <a:pt x="1" y="10"/>
                  </a:moveTo>
                  <a:cubicBezTo>
                    <a:pt x="1" y="9"/>
                    <a:pt x="0" y="7"/>
                    <a:pt x="0" y="6"/>
                  </a:cubicBezTo>
                  <a:cubicBezTo>
                    <a:pt x="5" y="0"/>
                    <a:pt x="10" y="1"/>
                    <a:pt x="15" y="5"/>
                  </a:cubicBezTo>
                  <a:cubicBezTo>
                    <a:pt x="43" y="22"/>
                    <a:pt x="71" y="22"/>
                    <a:pt x="100" y="1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76" y="30"/>
                    <a:pt x="48" y="25"/>
                    <a:pt x="21" y="16"/>
                  </a:cubicBezTo>
                  <a:cubicBezTo>
                    <a:pt x="15" y="14"/>
                    <a:pt x="9" y="9"/>
                    <a:pt x="1" y="10"/>
                  </a:cubicBezTo>
                  <a:close/>
                </a:path>
              </a:pathLst>
            </a:custGeom>
            <a:solidFill>
              <a:srgbClr val="9C5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3" name="Freeform 103">
              <a:extLst>
                <a:ext uri="{FF2B5EF4-FFF2-40B4-BE49-F238E27FC236}">
                  <a16:creationId xmlns:a16="http://schemas.microsoft.com/office/drawing/2014/main" id="{0E93DDFF-C416-4982-1D82-598C506D0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602"/>
              <a:ext cx="71" cy="85"/>
            </a:xfrm>
            <a:custGeom>
              <a:avLst/>
              <a:gdLst>
                <a:gd name="T0" fmla="*/ 0 w 44"/>
                <a:gd name="T1" fmla="*/ 52 h 53"/>
                <a:gd name="T2" fmla="*/ 36 w 44"/>
                <a:gd name="T3" fmla="*/ 0 h 53"/>
                <a:gd name="T4" fmla="*/ 1 w 44"/>
                <a:gd name="T5" fmla="*/ 53 h 53"/>
                <a:gd name="T6" fmla="*/ 0 w 44"/>
                <a:gd name="T7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3">
                  <a:moveTo>
                    <a:pt x="0" y="52"/>
                  </a:moveTo>
                  <a:cubicBezTo>
                    <a:pt x="14" y="36"/>
                    <a:pt x="32" y="23"/>
                    <a:pt x="36" y="0"/>
                  </a:cubicBezTo>
                  <a:cubicBezTo>
                    <a:pt x="44" y="16"/>
                    <a:pt x="28" y="39"/>
                    <a:pt x="1" y="53"/>
                  </a:cubicBezTo>
                  <a:cubicBezTo>
                    <a:pt x="1" y="53"/>
                    <a:pt x="0" y="52"/>
                    <a:pt x="0" y="52"/>
                  </a:cubicBezTo>
                  <a:close/>
                </a:path>
              </a:pathLst>
            </a:custGeom>
            <a:solidFill>
              <a:srgbClr val="92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4" name="Freeform 104">
              <a:extLst>
                <a:ext uri="{FF2B5EF4-FFF2-40B4-BE49-F238E27FC236}">
                  <a16:creationId xmlns:a16="http://schemas.microsoft.com/office/drawing/2014/main" id="{3CE9CCE4-5B45-60AF-392B-F967598AD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1226"/>
              <a:ext cx="45" cy="25"/>
            </a:xfrm>
            <a:custGeom>
              <a:avLst/>
              <a:gdLst>
                <a:gd name="T0" fmla="*/ 28 w 28"/>
                <a:gd name="T1" fmla="*/ 16 h 16"/>
                <a:gd name="T2" fmla="*/ 0 w 28"/>
                <a:gd name="T3" fmla="*/ 2 h 16"/>
                <a:gd name="T4" fmla="*/ 28 w 28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6">
                  <a:moveTo>
                    <a:pt x="28" y="16"/>
                  </a:moveTo>
                  <a:cubicBezTo>
                    <a:pt x="17" y="13"/>
                    <a:pt x="9" y="6"/>
                    <a:pt x="0" y="2"/>
                  </a:cubicBezTo>
                  <a:cubicBezTo>
                    <a:pt x="13" y="0"/>
                    <a:pt x="21" y="5"/>
                    <a:pt x="28" y="16"/>
                  </a:cubicBezTo>
                  <a:close/>
                </a:path>
              </a:pathLst>
            </a:custGeom>
            <a:solidFill>
              <a:srgbClr val="CB7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EF3F3A78-B283-8748-03A4-2ACA2ED7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1311"/>
              <a:ext cx="35" cy="38"/>
            </a:xfrm>
            <a:custGeom>
              <a:avLst/>
              <a:gdLst>
                <a:gd name="T0" fmla="*/ 0 w 22"/>
                <a:gd name="T1" fmla="*/ 21 h 24"/>
                <a:gd name="T2" fmla="*/ 22 w 22"/>
                <a:gd name="T3" fmla="*/ 0 h 24"/>
                <a:gd name="T4" fmla="*/ 4 w 22"/>
                <a:gd name="T5" fmla="*/ 24 h 24"/>
                <a:gd name="T6" fmla="*/ 0 w 22"/>
                <a:gd name="T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0" y="21"/>
                  </a:moveTo>
                  <a:cubicBezTo>
                    <a:pt x="5" y="12"/>
                    <a:pt x="10" y="2"/>
                    <a:pt x="22" y="0"/>
                  </a:cubicBezTo>
                  <a:cubicBezTo>
                    <a:pt x="16" y="8"/>
                    <a:pt x="10" y="16"/>
                    <a:pt x="4" y="24"/>
                  </a:cubicBezTo>
                  <a:cubicBezTo>
                    <a:pt x="3" y="23"/>
                    <a:pt x="1" y="22"/>
                    <a:pt x="0" y="21"/>
                  </a:cubicBezTo>
                  <a:close/>
                </a:path>
              </a:pathLst>
            </a:custGeom>
            <a:solidFill>
              <a:srgbClr val="976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046E4B36-5B69-024F-B86A-EDE467CB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" y="2462"/>
              <a:ext cx="123" cy="104"/>
            </a:xfrm>
            <a:custGeom>
              <a:avLst/>
              <a:gdLst>
                <a:gd name="T0" fmla="*/ 3 w 77"/>
                <a:gd name="T1" fmla="*/ 51 h 65"/>
                <a:gd name="T2" fmla="*/ 9 w 77"/>
                <a:gd name="T3" fmla="*/ 1 h 65"/>
                <a:gd name="T4" fmla="*/ 12 w 77"/>
                <a:gd name="T5" fmla="*/ 0 h 65"/>
                <a:gd name="T6" fmla="*/ 77 w 77"/>
                <a:gd name="T7" fmla="*/ 36 h 65"/>
                <a:gd name="T8" fmla="*/ 45 w 77"/>
                <a:gd name="T9" fmla="*/ 60 h 65"/>
                <a:gd name="T10" fmla="*/ 10 w 77"/>
                <a:gd name="T11" fmla="*/ 64 h 65"/>
                <a:gd name="T12" fmla="*/ 3 w 77"/>
                <a:gd name="T13" fmla="*/ 5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65">
                  <a:moveTo>
                    <a:pt x="3" y="51"/>
                  </a:moveTo>
                  <a:cubicBezTo>
                    <a:pt x="24" y="28"/>
                    <a:pt x="25" y="20"/>
                    <a:pt x="9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38" y="4"/>
                    <a:pt x="61" y="14"/>
                    <a:pt x="77" y="36"/>
                  </a:cubicBezTo>
                  <a:cubicBezTo>
                    <a:pt x="74" y="54"/>
                    <a:pt x="64" y="62"/>
                    <a:pt x="45" y="60"/>
                  </a:cubicBezTo>
                  <a:cubicBezTo>
                    <a:pt x="33" y="59"/>
                    <a:pt x="22" y="65"/>
                    <a:pt x="10" y="64"/>
                  </a:cubicBezTo>
                  <a:cubicBezTo>
                    <a:pt x="0" y="64"/>
                    <a:pt x="0" y="58"/>
                    <a:pt x="3" y="51"/>
                  </a:cubicBezTo>
                  <a:close/>
                </a:path>
              </a:pathLst>
            </a:custGeom>
            <a:solidFill>
              <a:srgbClr val="E2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938F53AE-DF3A-366C-89E9-D3A550C94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2186"/>
              <a:ext cx="579" cy="244"/>
            </a:xfrm>
            <a:custGeom>
              <a:avLst/>
              <a:gdLst>
                <a:gd name="T0" fmla="*/ 101 w 361"/>
                <a:gd name="T1" fmla="*/ 0 h 152"/>
                <a:gd name="T2" fmla="*/ 189 w 361"/>
                <a:gd name="T3" fmla="*/ 29 h 152"/>
                <a:gd name="T4" fmla="*/ 345 w 361"/>
                <a:gd name="T5" fmla="*/ 110 h 152"/>
                <a:gd name="T6" fmla="*/ 361 w 361"/>
                <a:gd name="T7" fmla="*/ 124 h 152"/>
                <a:gd name="T8" fmla="*/ 314 w 361"/>
                <a:gd name="T9" fmla="*/ 136 h 152"/>
                <a:gd name="T10" fmla="*/ 181 w 361"/>
                <a:gd name="T11" fmla="*/ 152 h 152"/>
                <a:gd name="T12" fmla="*/ 23 w 361"/>
                <a:gd name="T13" fmla="*/ 128 h 152"/>
                <a:gd name="T14" fmla="*/ 12 w 361"/>
                <a:gd name="T15" fmla="*/ 98 h 152"/>
                <a:gd name="T16" fmla="*/ 86 w 361"/>
                <a:gd name="T17" fmla="*/ 18 h 152"/>
                <a:gd name="T18" fmla="*/ 101 w 361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1" h="152">
                  <a:moveTo>
                    <a:pt x="101" y="0"/>
                  </a:moveTo>
                  <a:cubicBezTo>
                    <a:pt x="132" y="3"/>
                    <a:pt x="161" y="18"/>
                    <a:pt x="189" y="29"/>
                  </a:cubicBezTo>
                  <a:cubicBezTo>
                    <a:pt x="244" y="50"/>
                    <a:pt x="296" y="76"/>
                    <a:pt x="345" y="110"/>
                  </a:cubicBezTo>
                  <a:cubicBezTo>
                    <a:pt x="351" y="114"/>
                    <a:pt x="357" y="117"/>
                    <a:pt x="361" y="124"/>
                  </a:cubicBezTo>
                  <a:cubicBezTo>
                    <a:pt x="344" y="122"/>
                    <a:pt x="330" y="132"/>
                    <a:pt x="314" y="136"/>
                  </a:cubicBezTo>
                  <a:cubicBezTo>
                    <a:pt x="270" y="146"/>
                    <a:pt x="226" y="152"/>
                    <a:pt x="181" y="152"/>
                  </a:cubicBezTo>
                  <a:cubicBezTo>
                    <a:pt x="127" y="149"/>
                    <a:pt x="74" y="144"/>
                    <a:pt x="23" y="128"/>
                  </a:cubicBezTo>
                  <a:cubicBezTo>
                    <a:pt x="2" y="122"/>
                    <a:pt x="0" y="116"/>
                    <a:pt x="12" y="98"/>
                  </a:cubicBezTo>
                  <a:cubicBezTo>
                    <a:pt x="31" y="66"/>
                    <a:pt x="60" y="43"/>
                    <a:pt x="86" y="18"/>
                  </a:cubicBezTo>
                  <a:cubicBezTo>
                    <a:pt x="92" y="12"/>
                    <a:pt x="97" y="7"/>
                    <a:pt x="101" y="0"/>
                  </a:cubicBezTo>
                  <a:close/>
                </a:path>
              </a:pathLst>
            </a:custGeom>
            <a:solidFill>
              <a:srgbClr val="A3C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EDFF974A-542A-D04C-8469-F14084D29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2802"/>
              <a:ext cx="72" cy="71"/>
            </a:xfrm>
            <a:custGeom>
              <a:avLst/>
              <a:gdLst>
                <a:gd name="T0" fmla="*/ 22 w 45"/>
                <a:gd name="T1" fmla="*/ 44 h 44"/>
                <a:gd name="T2" fmla="*/ 1 w 45"/>
                <a:gd name="T3" fmla="*/ 20 h 44"/>
                <a:gd name="T4" fmla="*/ 23 w 45"/>
                <a:gd name="T5" fmla="*/ 0 h 44"/>
                <a:gd name="T6" fmla="*/ 44 w 45"/>
                <a:gd name="T7" fmla="*/ 23 h 44"/>
                <a:gd name="T8" fmla="*/ 22 w 4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">
                  <a:moveTo>
                    <a:pt x="22" y="44"/>
                  </a:moveTo>
                  <a:cubicBezTo>
                    <a:pt x="9" y="42"/>
                    <a:pt x="0" y="35"/>
                    <a:pt x="1" y="20"/>
                  </a:cubicBezTo>
                  <a:cubicBezTo>
                    <a:pt x="2" y="8"/>
                    <a:pt x="10" y="0"/>
                    <a:pt x="23" y="0"/>
                  </a:cubicBezTo>
                  <a:cubicBezTo>
                    <a:pt x="37" y="1"/>
                    <a:pt x="45" y="10"/>
                    <a:pt x="44" y="23"/>
                  </a:cubicBezTo>
                  <a:cubicBezTo>
                    <a:pt x="43" y="36"/>
                    <a:pt x="35" y="43"/>
                    <a:pt x="22" y="44"/>
                  </a:cubicBezTo>
                  <a:close/>
                </a:path>
              </a:pathLst>
            </a:custGeom>
            <a:solidFill>
              <a:srgbClr val="F6B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A20B4463-9D6C-B3FD-BC2A-C5C1ACDAE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2480"/>
              <a:ext cx="51" cy="56"/>
            </a:xfrm>
            <a:custGeom>
              <a:avLst/>
              <a:gdLst>
                <a:gd name="T0" fmla="*/ 32 w 32"/>
                <a:gd name="T1" fmla="*/ 18 h 35"/>
                <a:gd name="T2" fmla="*/ 22 w 32"/>
                <a:gd name="T3" fmla="*/ 30 h 35"/>
                <a:gd name="T4" fmla="*/ 6 w 32"/>
                <a:gd name="T5" fmla="*/ 29 h 35"/>
                <a:gd name="T6" fmla="*/ 4 w 32"/>
                <a:gd name="T7" fmla="*/ 15 h 35"/>
                <a:gd name="T8" fmla="*/ 21 w 32"/>
                <a:gd name="T9" fmla="*/ 9 h 35"/>
                <a:gd name="T10" fmla="*/ 32 w 32"/>
                <a:gd name="T11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5">
                  <a:moveTo>
                    <a:pt x="32" y="18"/>
                  </a:moveTo>
                  <a:cubicBezTo>
                    <a:pt x="31" y="24"/>
                    <a:pt x="27" y="27"/>
                    <a:pt x="22" y="30"/>
                  </a:cubicBezTo>
                  <a:cubicBezTo>
                    <a:pt x="17" y="33"/>
                    <a:pt x="11" y="35"/>
                    <a:pt x="6" y="29"/>
                  </a:cubicBezTo>
                  <a:cubicBezTo>
                    <a:pt x="2" y="25"/>
                    <a:pt x="0" y="20"/>
                    <a:pt x="4" y="15"/>
                  </a:cubicBezTo>
                  <a:cubicBezTo>
                    <a:pt x="8" y="10"/>
                    <a:pt x="12" y="0"/>
                    <a:pt x="21" y="9"/>
                  </a:cubicBezTo>
                  <a:cubicBezTo>
                    <a:pt x="25" y="11"/>
                    <a:pt x="30" y="12"/>
                    <a:pt x="32" y="18"/>
                  </a:cubicBezTo>
                  <a:close/>
                </a:path>
              </a:pathLst>
            </a:custGeom>
            <a:solidFill>
              <a:srgbClr val="9E5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5A3517F8-E05B-2638-AFDA-60BA3C9DD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2480"/>
              <a:ext cx="63" cy="29"/>
            </a:xfrm>
            <a:custGeom>
              <a:avLst/>
              <a:gdLst>
                <a:gd name="T0" fmla="*/ 11 w 39"/>
                <a:gd name="T1" fmla="*/ 18 h 18"/>
                <a:gd name="T2" fmla="*/ 0 w 39"/>
                <a:gd name="T3" fmla="*/ 9 h 18"/>
                <a:gd name="T4" fmla="*/ 27 w 39"/>
                <a:gd name="T5" fmla="*/ 2 h 18"/>
                <a:gd name="T6" fmla="*/ 38 w 39"/>
                <a:gd name="T7" fmla="*/ 12 h 18"/>
                <a:gd name="T8" fmla="*/ 26 w 39"/>
                <a:gd name="T9" fmla="*/ 17 h 18"/>
                <a:gd name="T10" fmla="*/ 11 w 39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8">
                  <a:moveTo>
                    <a:pt x="11" y="18"/>
                  </a:moveTo>
                  <a:cubicBezTo>
                    <a:pt x="6" y="16"/>
                    <a:pt x="0" y="16"/>
                    <a:pt x="0" y="9"/>
                  </a:cubicBezTo>
                  <a:cubicBezTo>
                    <a:pt x="8" y="3"/>
                    <a:pt x="17" y="0"/>
                    <a:pt x="27" y="2"/>
                  </a:cubicBezTo>
                  <a:cubicBezTo>
                    <a:pt x="32" y="3"/>
                    <a:pt x="39" y="5"/>
                    <a:pt x="38" y="12"/>
                  </a:cubicBezTo>
                  <a:cubicBezTo>
                    <a:pt x="37" y="18"/>
                    <a:pt x="31" y="17"/>
                    <a:pt x="26" y="17"/>
                  </a:cubicBezTo>
                  <a:cubicBezTo>
                    <a:pt x="21" y="18"/>
                    <a:pt x="16" y="18"/>
                    <a:pt x="11" y="18"/>
                  </a:cubicBezTo>
                  <a:close/>
                </a:path>
              </a:pathLst>
            </a:custGeom>
            <a:solidFill>
              <a:srgbClr val="FBE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B377F767-0F13-2897-A14D-BDAD1D8E9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682"/>
              <a:ext cx="61" cy="69"/>
            </a:xfrm>
            <a:custGeom>
              <a:avLst/>
              <a:gdLst>
                <a:gd name="T0" fmla="*/ 0 w 38"/>
                <a:gd name="T1" fmla="*/ 20 h 43"/>
                <a:gd name="T2" fmla="*/ 19 w 38"/>
                <a:gd name="T3" fmla="*/ 0 h 43"/>
                <a:gd name="T4" fmla="*/ 37 w 38"/>
                <a:gd name="T5" fmla="*/ 22 h 43"/>
                <a:gd name="T6" fmla="*/ 18 w 38"/>
                <a:gd name="T7" fmla="*/ 43 h 43"/>
                <a:gd name="T8" fmla="*/ 0 w 38"/>
                <a:gd name="T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0" y="20"/>
                  </a:moveTo>
                  <a:cubicBezTo>
                    <a:pt x="1" y="9"/>
                    <a:pt x="7" y="0"/>
                    <a:pt x="19" y="0"/>
                  </a:cubicBezTo>
                  <a:cubicBezTo>
                    <a:pt x="32" y="0"/>
                    <a:pt x="37" y="11"/>
                    <a:pt x="37" y="22"/>
                  </a:cubicBezTo>
                  <a:cubicBezTo>
                    <a:pt x="38" y="35"/>
                    <a:pt x="32" y="43"/>
                    <a:pt x="18" y="43"/>
                  </a:cubicBezTo>
                  <a:cubicBezTo>
                    <a:pt x="5" y="43"/>
                    <a:pt x="1" y="34"/>
                    <a:pt x="0" y="20"/>
                  </a:cubicBezTo>
                  <a:close/>
                </a:path>
              </a:pathLst>
            </a:custGeom>
            <a:solidFill>
              <a:srgbClr val="F5B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2" name="Freeform 112">
              <a:extLst>
                <a:ext uri="{FF2B5EF4-FFF2-40B4-BE49-F238E27FC236}">
                  <a16:creationId xmlns:a16="http://schemas.microsoft.com/office/drawing/2014/main" id="{22EA39DA-5AD6-9B47-369A-FC43FDC51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1378"/>
              <a:ext cx="233" cy="232"/>
            </a:xfrm>
            <a:custGeom>
              <a:avLst/>
              <a:gdLst>
                <a:gd name="T0" fmla="*/ 144 w 145"/>
                <a:gd name="T1" fmla="*/ 78 h 145"/>
                <a:gd name="T2" fmla="*/ 89 w 145"/>
                <a:gd name="T3" fmla="*/ 145 h 145"/>
                <a:gd name="T4" fmla="*/ 2 w 145"/>
                <a:gd name="T5" fmla="*/ 75 h 145"/>
                <a:gd name="T6" fmla="*/ 78 w 145"/>
                <a:gd name="T7" fmla="*/ 1 h 145"/>
                <a:gd name="T8" fmla="*/ 144 w 145"/>
                <a:gd name="T9" fmla="*/ 7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5">
                  <a:moveTo>
                    <a:pt x="144" y="78"/>
                  </a:moveTo>
                  <a:cubicBezTo>
                    <a:pt x="144" y="120"/>
                    <a:pt x="123" y="145"/>
                    <a:pt x="89" y="145"/>
                  </a:cubicBezTo>
                  <a:cubicBezTo>
                    <a:pt x="43" y="145"/>
                    <a:pt x="0" y="110"/>
                    <a:pt x="2" y="75"/>
                  </a:cubicBezTo>
                  <a:cubicBezTo>
                    <a:pt x="3" y="38"/>
                    <a:pt x="41" y="0"/>
                    <a:pt x="78" y="1"/>
                  </a:cubicBezTo>
                  <a:cubicBezTo>
                    <a:pt x="115" y="2"/>
                    <a:pt x="145" y="36"/>
                    <a:pt x="144" y="78"/>
                  </a:cubicBezTo>
                  <a:close/>
                </a:path>
              </a:pathLst>
            </a:custGeom>
            <a:solidFill>
              <a:srgbClr val="F8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3" name="Freeform 113">
              <a:extLst>
                <a:ext uri="{FF2B5EF4-FFF2-40B4-BE49-F238E27FC236}">
                  <a16:creationId xmlns:a16="http://schemas.microsoft.com/office/drawing/2014/main" id="{E13A5FC9-3927-5A10-7378-E205976D4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277"/>
              <a:ext cx="159" cy="223"/>
            </a:xfrm>
            <a:custGeom>
              <a:avLst/>
              <a:gdLst>
                <a:gd name="T0" fmla="*/ 8 w 99"/>
                <a:gd name="T1" fmla="*/ 39 h 139"/>
                <a:gd name="T2" fmla="*/ 18 w 99"/>
                <a:gd name="T3" fmla="*/ 31 h 139"/>
                <a:gd name="T4" fmla="*/ 90 w 99"/>
                <a:gd name="T5" fmla="*/ 48 h 139"/>
                <a:gd name="T6" fmla="*/ 65 w 99"/>
                <a:gd name="T7" fmla="*/ 127 h 139"/>
                <a:gd name="T8" fmla="*/ 19 w 99"/>
                <a:gd name="T9" fmla="*/ 124 h 139"/>
                <a:gd name="T10" fmla="*/ 2 w 99"/>
                <a:gd name="T11" fmla="*/ 70 h 139"/>
                <a:gd name="T12" fmla="*/ 8 w 99"/>
                <a:gd name="T13" fmla="*/ 39 h 139"/>
                <a:gd name="T14" fmla="*/ 8 w 99"/>
                <a:gd name="T15" fmla="*/ 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39">
                  <a:moveTo>
                    <a:pt x="8" y="39"/>
                  </a:moveTo>
                  <a:cubicBezTo>
                    <a:pt x="11" y="36"/>
                    <a:pt x="15" y="34"/>
                    <a:pt x="18" y="31"/>
                  </a:cubicBezTo>
                  <a:cubicBezTo>
                    <a:pt x="43" y="0"/>
                    <a:pt x="79" y="17"/>
                    <a:pt x="90" y="48"/>
                  </a:cubicBezTo>
                  <a:cubicBezTo>
                    <a:pt x="99" y="74"/>
                    <a:pt x="87" y="110"/>
                    <a:pt x="65" y="127"/>
                  </a:cubicBezTo>
                  <a:cubicBezTo>
                    <a:pt x="50" y="139"/>
                    <a:pt x="33" y="138"/>
                    <a:pt x="19" y="124"/>
                  </a:cubicBezTo>
                  <a:cubicBezTo>
                    <a:pt x="5" y="109"/>
                    <a:pt x="0" y="90"/>
                    <a:pt x="2" y="70"/>
                  </a:cubicBezTo>
                  <a:cubicBezTo>
                    <a:pt x="3" y="60"/>
                    <a:pt x="6" y="50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lose/>
                </a:path>
              </a:pathLst>
            </a:custGeom>
            <a:solidFill>
              <a:srgbClr val="F7F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4" name="Freeform 114">
              <a:extLst>
                <a:ext uri="{FF2B5EF4-FFF2-40B4-BE49-F238E27FC236}">
                  <a16:creationId xmlns:a16="http://schemas.microsoft.com/office/drawing/2014/main" id="{C8050582-4AFF-D7E5-C485-A93761A41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1517"/>
              <a:ext cx="91" cy="77"/>
            </a:xfrm>
            <a:custGeom>
              <a:avLst/>
              <a:gdLst>
                <a:gd name="T0" fmla="*/ 25 w 57"/>
                <a:gd name="T1" fmla="*/ 13 h 48"/>
                <a:gd name="T2" fmla="*/ 40 w 57"/>
                <a:gd name="T3" fmla="*/ 7 h 48"/>
                <a:gd name="T4" fmla="*/ 55 w 57"/>
                <a:gd name="T5" fmla="*/ 30 h 48"/>
                <a:gd name="T6" fmla="*/ 30 w 57"/>
                <a:gd name="T7" fmla="*/ 48 h 48"/>
                <a:gd name="T8" fmla="*/ 2 w 57"/>
                <a:gd name="T9" fmla="*/ 31 h 48"/>
                <a:gd name="T10" fmla="*/ 5 w 57"/>
                <a:gd name="T11" fmla="*/ 16 h 48"/>
                <a:gd name="T12" fmla="*/ 17 w 57"/>
                <a:gd name="T13" fmla="*/ 20 h 48"/>
                <a:gd name="T14" fmla="*/ 20 w 57"/>
                <a:gd name="T15" fmla="*/ 30 h 48"/>
                <a:gd name="T16" fmla="*/ 34 w 57"/>
                <a:gd name="T17" fmla="*/ 33 h 48"/>
                <a:gd name="T18" fmla="*/ 33 w 57"/>
                <a:gd name="T19" fmla="*/ 19 h 48"/>
                <a:gd name="T20" fmla="*/ 25 w 57"/>
                <a:gd name="T21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48">
                  <a:moveTo>
                    <a:pt x="25" y="13"/>
                  </a:moveTo>
                  <a:cubicBezTo>
                    <a:pt x="25" y="0"/>
                    <a:pt x="34" y="5"/>
                    <a:pt x="40" y="7"/>
                  </a:cubicBezTo>
                  <a:cubicBezTo>
                    <a:pt x="49" y="11"/>
                    <a:pt x="57" y="17"/>
                    <a:pt x="55" y="30"/>
                  </a:cubicBezTo>
                  <a:cubicBezTo>
                    <a:pt x="52" y="43"/>
                    <a:pt x="41" y="47"/>
                    <a:pt x="30" y="48"/>
                  </a:cubicBezTo>
                  <a:cubicBezTo>
                    <a:pt x="17" y="48"/>
                    <a:pt x="6" y="44"/>
                    <a:pt x="2" y="31"/>
                  </a:cubicBezTo>
                  <a:cubicBezTo>
                    <a:pt x="0" y="25"/>
                    <a:pt x="0" y="19"/>
                    <a:pt x="5" y="16"/>
                  </a:cubicBezTo>
                  <a:cubicBezTo>
                    <a:pt x="10" y="12"/>
                    <a:pt x="14" y="17"/>
                    <a:pt x="17" y="20"/>
                  </a:cubicBezTo>
                  <a:cubicBezTo>
                    <a:pt x="17" y="24"/>
                    <a:pt x="19" y="27"/>
                    <a:pt x="20" y="30"/>
                  </a:cubicBezTo>
                  <a:cubicBezTo>
                    <a:pt x="24" y="35"/>
                    <a:pt x="29" y="36"/>
                    <a:pt x="34" y="33"/>
                  </a:cubicBezTo>
                  <a:cubicBezTo>
                    <a:pt x="39" y="28"/>
                    <a:pt x="37" y="24"/>
                    <a:pt x="33" y="19"/>
                  </a:cubicBezTo>
                  <a:cubicBezTo>
                    <a:pt x="31" y="17"/>
                    <a:pt x="28" y="15"/>
                    <a:pt x="25" y="13"/>
                  </a:cubicBezTo>
                  <a:close/>
                </a:path>
              </a:pathLst>
            </a:custGeom>
            <a:solidFill>
              <a:srgbClr val="727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D81DD395-0EDB-436A-FE41-E4D70A57D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1530"/>
              <a:ext cx="60" cy="56"/>
            </a:xfrm>
            <a:custGeom>
              <a:avLst/>
              <a:gdLst>
                <a:gd name="T0" fmla="*/ 16 w 37"/>
                <a:gd name="T1" fmla="*/ 5 h 35"/>
                <a:gd name="T2" fmla="*/ 34 w 37"/>
                <a:gd name="T3" fmla="*/ 16 h 35"/>
                <a:gd name="T4" fmla="*/ 27 w 37"/>
                <a:gd name="T5" fmla="*/ 30 h 35"/>
                <a:gd name="T6" fmla="*/ 9 w 37"/>
                <a:gd name="T7" fmla="*/ 29 h 35"/>
                <a:gd name="T8" fmla="*/ 8 w 37"/>
                <a:gd name="T9" fmla="*/ 12 h 35"/>
                <a:gd name="T10" fmla="*/ 16 w 37"/>
                <a:gd name="T1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5">
                  <a:moveTo>
                    <a:pt x="16" y="5"/>
                  </a:moveTo>
                  <a:cubicBezTo>
                    <a:pt x="27" y="0"/>
                    <a:pt x="31" y="9"/>
                    <a:pt x="34" y="16"/>
                  </a:cubicBezTo>
                  <a:cubicBezTo>
                    <a:pt x="37" y="22"/>
                    <a:pt x="33" y="27"/>
                    <a:pt x="27" y="30"/>
                  </a:cubicBezTo>
                  <a:cubicBezTo>
                    <a:pt x="21" y="35"/>
                    <a:pt x="15" y="33"/>
                    <a:pt x="9" y="29"/>
                  </a:cubicBezTo>
                  <a:cubicBezTo>
                    <a:pt x="4" y="24"/>
                    <a:pt x="0" y="18"/>
                    <a:pt x="8" y="12"/>
                  </a:cubicBezTo>
                  <a:cubicBezTo>
                    <a:pt x="13" y="13"/>
                    <a:pt x="15" y="10"/>
                    <a:pt x="16" y="5"/>
                  </a:cubicBezTo>
                  <a:close/>
                </a:path>
              </a:pathLst>
            </a:custGeom>
            <a:solidFill>
              <a:srgbClr val="1F24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0BBD8ECA-8061-A991-76A6-68A2ABC98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408"/>
              <a:ext cx="85" cy="74"/>
            </a:xfrm>
            <a:custGeom>
              <a:avLst/>
              <a:gdLst>
                <a:gd name="T0" fmla="*/ 21 w 53"/>
                <a:gd name="T1" fmla="*/ 46 h 46"/>
                <a:gd name="T2" fmla="*/ 6 w 53"/>
                <a:gd name="T3" fmla="*/ 41 h 46"/>
                <a:gd name="T4" fmla="*/ 2 w 53"/>
                <a:gd name="T5" fmla="*/ 25 h 46"/>
                <a:gd name="T6" fmla="*/ 13 w 53"/>
                <a:gd name="T7" fmla="*/ 20 h 46"/>
                <a:gd name="T8" fmla="*/ 20 w 53"/>
                <a:gd name="T9" fmla="*/ 17 h 46"/>
                <a:gd name="T10" fmla="*/ 43 w 53"/>
                <a:gd name="T11" fmla="*/ 14 h 46"/>
                <a:gd name="T12" fmla="*/ 41 w 53"/>
                <a:gd name="T13" fmla="*/ 40 h 46"/>
                <a:gd name="T14" fmla="*/ 21 w 53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46">
                  <a:moveTo>
                    <a:pt x="21" y="46"/>
                  </a:moveTo>
                  <a:cubicBezTo>
                    <a:pt x="16" y="46"/>
                    <a:pt x="11" y="46"/>
                    <a:pt x="6" y="41"/>
                  </a:cubicBezTo>
                  <a:cubicBezTo>
                    <a:pt x="1" y="37"/>
                    <a:pt x="0" y="31"/>
                    <a:pt x="2" y="25"/>
                  </a:cubicBezTo>
                  <a:cubicBezTo>
                    <a:pt x="3" y="19"/>
                    <a:pt x="7" y="19"/>
                    <a:pt x="13" y="20"/>
                  </a:cubicBezTo>
                  <a:cubicBezTo>
                    <a:pt x="16" y="21"/>
                    <a:pt x="19" y="22"/>
                    <a:pt x="20" y="17"/>
                  </a:cubicBezTo>
                  <a:cubicBezTo>
                    <a:pt x="26" y="0"/>
                    <a:pt x="37" y="9"/>
                    <a:pt x="43" y="14"/>
                  </a:cubicBezTo>
                  <a:cubicBezTo>
                    <a:pt x="53" y="22"/>
                    <a:pt x="49" y="32"/>
                    <a:pt x="41" y="40"/>
                  </a:cubicBezTo>
                  <a:cubicBezTo>
                    <a:pt x="36" y="45"/>
                    <a:pt x="29" y="46"/>
                    <a:pt x="21" y="46"/>
                  </a:cubicBezTo>
                  <a:close/>
                </a:path>
              </a:pathLst>
            </a:custGeom>
            <a:solidFill>
              <a:srgbClr val="4C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6428E9-8BBF-4BF5-B9E1-5D8B6B5B8C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8857" y="126690"/>
            <a:ext cx="2371450" cy="543181"/>
          </a:xfrm>
        </p:spPr>
        <p:txBody>
          <a:bodyPr anchor="ctr" anchorCtr="1"/>
          <a:lstStyle/>
          <a:p>
            <a:pPr marL="0" lvl="0" indent="0" algn="ctr" rtl="1">
              <a:buNone/>
            </a:pPr>
            <a:r>
              <a:rPr lang="fa-IR" sz="2400" b="1" dirty="0">
                <a:solidFill>
                  <a:srgbClr val="FAB117"/>
                </a:solidFill>
                <a:latin typeface="Arial Black" pitchFamily="34"/>
                <a:cs typeface="B Nazanin" panose="00000400000000000000" pitchFamily="2" charset="-78"/>
              </a:rPr>
              <a:t>منابع</a:t>
            </a:r>
            <a:endParaRPr lang="en-US" sz="2400" b="1" dirty="0">
              <a:solidFill>
                <a:srgbClr val="FAB117"/>
              </a:solidFill>
              <a:latin typeface="Arial Black" pitchFamily="34"/>
              <a:cs typeface="B Nazanin" panose="00000400000000000000" pitchFamily="2" charset="-78"/>
            </a:endParaRPr>
          </a:p>
        </p:txBody>
      </p:sp>
      <p:sp>
        <p:nvSpPr>
          <p:cNvPr id="3" name="Forma libre: forma 10">
            <a:extLst>
              <a:ext uri="{FF2B5EF4-FFF2-40B4-BE49-F238E27FC236}">
                <a16:creationId xmlns:a16="http://schemas.microsoft.com/office/drawing/2014/main" id="{487067EB-C7EA-4FF8-B868-85878AC6DA23}"/>
              </a:ext>
            </a:extLst>
          </p:cNvPr>
          <p:cNvSpPr/>
          <p:nvPr/>
        </p:nvSpPr>
        <p:spPr>
          <a:xfrm>
            <a:off x="3648602" y="4041391"/>
            <a:ext cx="779480" cy="84587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5523"/>
              <a:gd name="f7" fmla="val 798168"/>
              <a:gd name="f8" fmla="val 544566"/>
              <a:gd name="f9" fmla="val 431628"/>
              <a:gd name="f10" fmla="val 562809"/>
              <a:gd name="f11" fmla="val 407450"/>
              <a:gd name="f12" fmla="val 585513"/>
              <a:gd name="f13" fmla="val 393309"/>
              <a:gd name="f14" fmla="val 613555"/>
              <a:gd name="f15" fmla="val 389446"/>
              <a:gd name="f16" fmla="val 631002"/>
              <a:gd name="f17" fmla="val 387055"/>
              <a:gd name="f18" fmla="val 641557"/>
              <a:gd name="f19" fmla="val 379886"/>
              <a:gd name="f20" fmla="val 645859"/>
              <a:gd name="f21" fmla="val 362957"/>
              <a:gd name="f22" fmla="val 646975"/>
              <a:gd name="f23" fmla="val 358655"/>
              <a:gd name="f24" fmla="val 648289"/>
              <a:gd name="f25" fmla="val 353836"/>
              <a:gd name="f26" fmla="val 653228"/>
              <a:gd name="f27" fmla="val 351804"/>
              <a:gd name="f28" fmla="val 658446"/>
              <a:gd name="f29" fmla="val 366502"/>
              <a:gd name="f30" fmla="val 675574"/>
              <a:gd name="f31" fmla="val 347263"/>
              <a:gd name="f32" fmla="val 679956"/>
              <a:gd name="f33" fmla="val 360687"/>
              <a:gd name="f34" fmla="val 683660"/>
              <a:gd name="f35" fmla="val 371879"/>
              <a:gd name="f36" fmla="val 691746"/>
              <a:gd name="f37" fmla="val 375703"/>
              <a:gd name="f38" fmla="val 701226"/>
              <a:gd name="f39" fmla="val 379448"/>
              <a:gd name="f40" fmla="val 711463"/>
              <a:gd name="f41" fmla="val 383510"/>
              <a:gd name="f42" fmla="val 719071"/>
              <a:gd name="f43" fmla="val 390919"/>
              <a:gd name="f44" fmla="val 723930"/>
              <a:gd name="f45" fmla="val 400798"/>
              <a:gd name="f46" fmla="val 728272"/>
              <a:gd name="f47" fmla="val 409561"/>
              <a:gd name="f48" fmla="val 727276"/>
              <a:gd name="f49" fmla="val 414739"/>
              <a:gd name="f50" fmla="val 715446"/>
              <a:gd name="f51" fmla="val 413703"/>
              <a:gd name="f52" fmla="val 710188"/>
              <a:gd name="f53" fmla="val 413225"/>
              <a:gd name="f54" fmla="val 701425"/>
              <a:gd name="f55" fmla="val 409202"/>
              <a:gd name="f56" fmla="val 700350"/>
              <a:gd name="f57" fmla="val 417288"/>
              <a:gd name="f58" fmla="val 699434"/>
              <a:gd name="f59" fmla="val 424139"/>
              <a:gd name="f60" fmla="val 704811"/>
              <a:gd name="f61" fmla="val 431229"/>
              <a:gd name="f62" fmla="val 712857"/>
              <a:gd name="f63" fmla="val 433420"/>
              <a:gd name="f64" fmla="val 728670"/>
              <a:gd name="f65" fmla="val 437762"/>
              <a:gd name="f66" fmla="val 736159"/>
              <a:gd name="f67" fmla="val 448477"/>
              <a:gd name="f68" fmla="val 735482"/>
              <a:gd name="f69" fmla="val 464250"/>
              <a:gd name="f70" fmla="val 734486"/>
              <a:gd name="f71" fmla="val 487273"/>
              <a:gd name="f72" fmla="val 714211"/>
              <a:gd name="f73" fmla="val 501254"/>
              <a:gd name="f74" fmla="val 691945"/>
              <a:gd name="f75" fmla="val 494682"/>
              <a:gd name="f76" fmla="val 685612"/>
              <a:gd name="f77" fmla="val 492810"/>
              <a:gd name="f78" fmla="val 679836"/>
              <a:gd name="f79" fmla="val 489185"/>
              <a:gd name="f80" fmla="val 673583"/>
              <a:gd name="f81" fmla="val 487034"/>
              <a:gd name="f82" fmla="val 656933"/>
              <a:gd name="f83" fmla="val 481219"/>
              <a:gd name="f84" fmla="val 643111"/>
              <a:gd name="f85" fmla="val 648369"/>
              <a:gd name="f86" fmla="val 509619"/>
              <a:gd name="f87" fmla="val 656733"/>
              <a:gd name="f88" fmla="val 536466"/>
              <a:gd name="f89" fmla="val 652870"/>
              <a:gd name="f90" fmla="val 560804"/>
              <a:gd name="f91" fmla="val 637773"/>
              <a:gd name="f92" fmla="val 583667"/>
              <a:gd name="f93" fmla="val 628692"/>
              <a:gd name="f94" fmla="val 597449"/>
              <a:gd name="f95" fmla="val 636339"/>
              <a:gd name="f96" fmla="val 610793"/>
              <a:gd name="f97" fmla="val 637694"/>
              <a:gd name="f98" fmla="val 624217"/>
              <a:gd name="f99" fmla="val 639088"/>
              <a:gd name="f100" fmla="val 638198"/>
              <a:gd name="f101" fmla="val 644824"/>
              <a:gd name="f102" fmla="val 653055"/>
              <a:gd name="f103" fmla="val 622478"/>
              <a:gd name="f104" fmla="val 655126"/>
              <a:gd name="f105" fmla="val 599694"/>
              <a:gd name="f106" fmla="val 657237"/>
              <a:gd name="f107" fmla="val 583880"/>
              <a:gd name="f108" fmla="val 645766"/>
              <a:gd name="f109" fmla="val 584159"/>
              <a:gd name="f110" fmla="val 625412"/>
              <a:gd name="f111" fmla="val 584318"/>
              <a:gd name="f112" fmla="val 614936"/>
              <a:gd name="f113" fmla="val 586987"/>
              <a:gd name="f114" fmla="val 604420"/>
              <a:gd name="f115" fmla="val 589098"/>
              <a:gd name="f116" fmla="val 594024"/>
              <a:gd name="f117" fmla="val 592922"/>
              <a:gd name="f118" fmla="val 575064"/>
              <a:gd name="f119" fmla="val 593082"/>
              <a:gd name="f120" fmla="val 556183"/>
              <a:gd name="f121" fmla="val 590214"/>
              <a:gd name="f122" fmla="val 536068"/>
              <a:gd name="f123" fmla="val 577587"/>
              <a:gd name="f124" fmla="val 541126"/>
              <a:gd name="f125" fmla="val 566155"/>
              <a:gd name="f126" fmla="val 545946"/>
              <a:gd name="f127" fmla="val 554524"/>
              <a:gd name="f128" fmla="val 550328"/>
              <a:gd name="f129" fmla="val 547075"/>
              <a:gd name="f130" fmla="val 553116"/>
              <a:gd name="f131" fmla="val 544725"/>
              <a:gd name="f132" fmla="val 558653"/>
              <a:gd name="f133" fmla="val 544685"/>
              <a:gd name="f134" fmla="val 565862"/>
              <a:gd name="f135" fmla="val 603026"/>
              <a:gd name="f136" fmla="val 640189"/>
              <a:gd name="f137" fmla="val 544606"/>
              <a:gd name="f138" fmla="val 677393"/>
              <a:gd name="f139" fmla="val 688107"/>
              <a:gd name="f140" fmla="val 549266"/>
              <a:gd name="f141" fmla="val 693246"/>
              <a:gd name="f142" fmla="val 560260"/>
              <a:gd name="f143" fmla="val 693007"/>
              <a:gd name="f144" fmla="val 572847"/>
              <a:gd name="f145" fmla="val 692728"/>
              <a:gd name="f146" fmla="val 585474"/>
              <a:gd name="f147" fmla="val 693126"/>
              <a:gd name="f148" fmla="val 598100"/>
              <a:gd name="f149" fmla="val 610528"/>
              <a:gd name="f150" fmla="val 616383"/>
              <a:gd name="f151" fmla="val 699460"/>
              <a:gd name="f152" fmla="val 711569"/>
              <a:gd name="f153" fmla="val 733476"/>
              <a:gd name="f154" fmla="val 616304"/>
              <a:gd name="f155" fmla="val 755384"/>
              <a:gd name="f156" fmla="val 616144"/>
              <a:gd name="f157" fmla="val 777292"/>
              <a:gd name="f158" fmla="val 616065"/>
              <a:gd name="f159" fmla="val 789680"/>
              <a:gd name="f160" fmla="val 609532"/>
              <a:gd name="f161" fmla="val 795176"/>
              <a:gd name="f162" fmla="val 597304"/>
              <a:gd name="f163" fmla="val 795057"/>
              <a:gd name="f164" fmla="val 580056"/>
              <a:gd name="f165" fmla="val 794858"/>
              <a:gd name="f166" fmla="val 562132"/>
              <a:gd name="f167" fmla="val 792149"/>
              <a:gd name="f168" fmla="val 545681"/>
              <a:gd name="f169" fmla="val 795734"/>
              <a:gd name="f170" fmla="val 513815"/>
              <a:gd name="f171" fmla="val 802665"/>
              <a:gd name="f172" fmla="val 482906"/>
              <a:gd name="f173" fmla="val 792348"/>
              <a:gd name="f174" fmla="val 451319"/>
              <a:gd name="f175" fmla="val 794699"/>
              <a:gd name="f176" fmla="val 417661"/>
              <a:gd name="f177" fmla="val 797168"/>
              <a:gd name="f178" fmla="val 383644"/>
              <a:gd name="f179" fmla="val 795256"/>
              <a:gd name="f180" fmla="val 349786"/>
              <a:gd name="f181" fmla="val 315929"/>
              <a:gd name="f182" fmla="val 282072"/>
              <a:gd name="f183" fmla="val 248214"/>
              <a:gd name="f184" fmla="val 214357"/>
              <a:gd name="f185" fmla="val 180499"/>
              <a:gd name="f186" fmla="val 795336"/>
              <a:gd name="f187" fmla="val 146642"/>
              <a:gd name="f188" fmla="val 120512"/>
              <a:gd name="f189" fmla="val 118242"/>
              <a:gd name="f190" fmla="val 792906"/>
              <a:gd name="f191" fmla="val 118042"/>
              <a:gd name="f192" fmla="val 766935"/>
              <a:gd name="f193" fmla="val 117883"/>
              <a:gd name="f194" fmla="val 749688"/>
              <a:gd name="f195" fmla="val 118082"/>
              <a:gd name="f196" fmla="val 732401"/>
              <a:gd name="f197" fmla="val 715153"/>
              <a:gd name="f198" fmla="val 703523"/>
              <a:gd name="f199" fmla="val 120353"/>
              <a:gd name="f200" fmla="val 693764"/>
              <a:gd name="f201" fmla="val 134852"/>
              <a:gd name="f202" fmla="val 692967"/>
              <a:gd name="f203" fmla="val 140946"/>
              <a:gd name="f204" fmla="val 692648"/>
              <a:gd name="f205" fmla="val 145248"/>
              <a:gd name="f206" fmla="val 689342"/>
              <a:gd name="f207" fmla="val 145288"/>
              <a:gd name="f208" fmla="val 683128"/>
              <a:gd name="f209" fmla="val 145487"/>
              <a:gd name="f210" fmla="val 639671"/>
              <a:gd name="f211" fmla="val 145407"/>
              <a:gd name="f212" fmla="val 596175"/>
              <a:gd name="f213" fmla="val 142539"/>
              <a:gd name="f214" fmla="val 552479"/>
              <a:gd name="f215" fmla="val 135449"/>
              <a:gd name="f216" fmla="val 576099"/>
              <a:gd name="f217" fmla="val 119915"/>
              <a:gd name="f218" fmla="val 598047"/>
              <a:gd name="f219" fmla="val 132342"/>
              <a:gd name="f220" fmla="val 624655"/>
              <a:gd name="f221" fmla="val 136923"/>
              <a:gd name="f222" fmla="val 634453"/>
              <a:gd name="f223" fmla="val 144332"/>
              <a:gd name="f224" fmla="val 647399"/>
              <a:gd name="f225" fmla="val 128598"/>
              <a:gd name="f226" fmla="val 653334"/>
              <a:gd name="f227" fmla="val 115254"/>
              <a:gd name="f228" fmla="val 658353"/>
              <a:gd name="f229" fmla="val 100994"/>
              <a:gd name="f230" fmla="val 657676"/>
              <a:gd name="f231" fmla="val 91873"/>
              <a:gd name="f232" fmla="val 642778"/>
              <a:gd name="f233" fmla="val 78449"/>
              <a:gd name="f234" fmla="val 620791"/>
              <a:gd name="f235" fmla="val 75581"/>
              <a:gd name="f236" fmla="val 596653"/>
              <a:gd name="f237" fmla="val 77294"/>
              <a:gd name="f238" fmla="val 571797"/>
              <a:gd name="f239" fmla="val 78290"/>
              <a:gd name="f240" fmla="val 557338"/>
              <a:gd name="f241" fmla="val 76179"/>
              <a:gd name="f242" fmla="val 544353"/>
              <a:gd name="f243" fmla="val 67973"/>
              <a:gd name="f244" fmla="val 532085"/>
              <a:gd name="f245" fmla="val 58454"/>
              <a:gd name="f246" fmla="val 517904"/>
              <a:gd name="f247" fmla="val 57418"/>
              <a:gd name="f248" fmla="val 501493"/>
              <a:gd name="f249" fmla="val 57378"/>
              <a:gd name="f250" fmla="val 484804"/>
              <a:gd name="f251" fmla="val 47221"/>
              <a:gd name="f252" fmla="val 502250"/>
              <a:gd name="f253" fmla="val 52917"/>
              <a:gd name="f254" fmla="val 519378"/>
              <a:gd name="f255" fmla="val 58175"/>
              <a:gd name="f256" fmla="val 536705"/>
              <a:gd name="f257" fmla="val 59888"/>
              <a:gd name="f258" fmla="val 542441"/>
              <a:gd name="f259" fmla="val 68053"/>
              <a:gd name="f260" fmla="val 548615"/>
              <a:gd name="f261" fmla="val 60485"/>
              <a:gd name="f262" fmla="val 554271"/>
              <a:gd name="f263" fmla="val 54988"/>
              <a:gd name="f264" fmla="val 558414"/>
              <a:gd name="f265" fmla="val 47619"/>
              <a:gd name="f266" fmla="val 555187"/>
              <a:gd name="f267" fmla="val 41445"/>
              <a:gd name="f268" fmla="val 552558"/>
              <a:gd name="f269" fmla="val 10655"/>
              <a:gd name="f270" fmla="val 539573"/>
              <a:gd name="f271" fmla="val -7748"/>
              <a:gd name="f272" fmla="val 498825"/>
              <a:gd name="f273" fmla="val 3166"/>
              <a:gd name="f274" fmla="val 467915"/>
              <a:gd name="f275" fmla="val 14598"/>
              <a:gd name="f276" fmla="val 435571"/>
              <a:gd name="f277" fmla="val 48695"/>
              <a:gd name="f278" fmla="val 423542"/>
              <a:gd name="f279" fmla="val 77135"/>
              <a:gd name="f280" fmla="val 442422"/>
              <a:gd name="f281" fmla="val 83787"/>
              <a:gd name="f282" fmla="val 446844"/>
              <a:gd name="f283" fmla="val 89244"/>
              <a:gd name="f284" fmla="val 449592"/>
              <a:gd name="f285" fmla="val 97051"/>
              <a:gd name="f286" fmla="val 446087"/>
              <a:gd name="f287" fmla="val 107009"/>
              <a:gd name="f288" fmla="val 441586"/>
              <a:gd name="f289" fmla="val 441307"/>
              <a:gd name="f290" fmla="val 128399"/>
              <a:gd name="f291" fmla="val 442741"/>
              <a:gd name="f292" fmla="val 141066"/>
              <a:gd name="f293" fmla="val 444454"/>
              <a:gd name="f294" fmla="val 146682"/>
              <a:gd name="f295" fmla="val 441148"/>
              <a:gd name="f296" fmla="val 146204"/>
              <a:gd name="f297" fmla="val 427246"/>
              <a:gd name="f298" fmla="val 145328"/>
              <a:gd name="f299" fmla="val 402709"/>
              <a:gd name="f300" fmla="val 145606"/>
              <a:gd name="f301" fmla="val 378133"/>
              <a:gd name="f302" fmla="val 146005"/>
              <a:gd name="f303" fmla="val 353557"/>
              <a:gd name="f304" fmla="val 341447"/>
              <a:gd name="f305" fmla="val 140827"/>
              <a:gd name="f306" fmla="val 335871"/>
              <a:gd name="f307" fmla="val 129275"/>
              <a:gd name="f308" fmla="val 332963"/>
              <a:gd name="f309" fmla="val 99043"/>
              <a:gd name="f310" fmla="val 325355"/>
              <a:gd name="f311" fmla="val 69089"/>
              <a:gd name="f312" fmla="val 316672"/>
              <a:gd name="f313" fmla="val 38976"/>
              <a:gd name="f314" fmla="val 308626"/>
              <a:gd name="f315" fmla="val 23561"/>
              <a:gd name="f316" fmla="val 304483"/>
              <a:gd name="f317" fmla="val 22206"/>
              <a:gd name="f318" fmla="val 297831"/>
              <a:gd name="f319" fmla="val 31885"/>
              <a:gd name="f320" fmla="val 285045"/>
              <a:gd name="f321" fmla="val 51523"/>
              <a:gd name="f322" fmla="val 259154"/>
              <a:gd name="f323" fmla="val 70244"/>
              <a:gd name="f324" fmla="val 232546"/>
              <a:gd name="f325" fmla="val 85739"/>
              <a:gd name="f326" fmla="val 203827"/>
              <a:gd name="f327" fmla="val 89164"/>
              <a:gd name="f328" fmla="val 197454"/>
              <a:gd name="f329" fmla="val 93466"/>
              <a:gd name="f330" fmla="val 189886"/>
              <a:gd name="f331" fmla="val 100716"/>
              <a:gd name="f332" fmla="val 188571"/>
              <a:gd name="f333" fmla="val 120911"/>
              <a:gd name="f334" fmla="val 184907"/>
              <a:gd name="f335" fmla="val 122105"/>
              <a:gd name="f336" fmla="val 174670"/>
              <a:gd name="f337" fmla="val 118959"/>
              <a:gd name="f338" fmla="val 156108"/>
              <a:gd name="f339" fmla="val 111630"/>
              <a:gd name="f340" fmla="val 113289"/>
              <a:gd name="f341" fmla="val 142898"/>
              <a:gd name="f342" fmla="val 72182"/>
              <a:gd name="f343" fmla="val 187908"/>
              <a:gd name="f344" fmla="val 63498"/>
              <a:gd name="f345" fmla="val 203841"/>
              <a:gd name="f346" fmla="val 60431"/>
              <a:gd name="f347" fmla="val 215472"/>
              <a:gd name="f348" fmla="val 54456"/>
              <a:gd name="f349" fmla="val 225789"/>
              <a:gd name="f350" fmla="val 41710"/>
              <a:gd name="f351" fmla="val 249409"/>
              <a:gd name="f352" fmla="val 12513"/>
              <a:gd name="f353" fmla="val 281155"/>
              <a:gd name="f354" fmla="val -313"/>
              <a:gd name="f355" fmla="val 318598"/>
              <a:gd name="f356" fmla="val 6"/>
              <a:gd name="f357" fmla="val 352455"/>
              <a:gd name="f358" fmla="val 325"/>
              <a:gd name="f359" fmla="val 386313"/>
              <a:gd name="f360" fmla="val -233"/>
              <a:gd name="f361" fmla="val 420170"/>
              <a:gd name="f362" fmla="val 165"/>
              <a:gd name="f363" fmla="val 458289"/>
              <a:gd name="f364" fmla="val 603"/>
              <a:gd name="f365" fmla="val 490195"/>
              <a:gd name="f366" fmla="val 15023"/>
              <a:gd name="f367" fmla="val 512939"/>
              <a:gd name="f368" fmla="val 45972"/>
              <a:gd name="f369" fmla="val 520945"/>
              <a:gd name="f370" fmla="val 56807"/>
              <a:gd name="f371" fmla="val 530665"/>
              <a:gd name="f372" fmla="val 60152"/>
              <a:gd name="f373" fmla="val 542813"/>
              <a:gd name="f374" fmla="val 62463"/>
              <a:gd name="f375" fmla="val 595113"/>
              <a:gd name="f376" fmla="val 72381"/>
              <a:gd name="f377" fmla="val 623354"/>
              <a:gd name="f378" fmla="val 113368"/>
              <a:gd name="f379" fmla="val 614113"/>
              <a:gd name="f380" fmla="val 165708"/>
              <a:gd name="f381" fmla="val 612360"/>
              <a:gd name="f382" fmla="val 175546"/>
              <a:gd name="f383" fmla="val 612042"/>
              <a:gd name="f384" fmla="val 182836"/>
              <a:gd name="f385" fmla="val 624748"/>
              <a:gd name="f386" fmla="val 183831"/>
              <a:gd name="f387" fmla="val 636140"/>
              <a:gd name="f388" fmla="val 184708"/>
              <a:gd name="f389" fmla="val 641517"/>
              <a:gd name="f390" fmla="val 193471"/>
              <a:gd name="f391" fmla="val 646775"/>
              <a:gd name="f392" fmla="val 202035"/>
              <a:gd name="f393" fmla="val 664501"/>
              <a:gd name="f394" fmla="val 230873"/>
              <a:gd name="f395" fmla="val 681429"/>
              <a:gd name="f396" fmla="val 260230"/>
              <a:gd name="f397" fmla="val 703377"/>
              <a:gd name="f398" fmla="val 286200"/>
              <a:gd name="f399" fmla="val 713335"/>
              <a:gd name="f400" fmla="val 297991"/>
              <a:gd name="f401" fmla="val 710308"/>
              <a:gd name="f402" fmla="val 303806"/>
              <a:gd name="f403" fmla="val 696287"/>
              <a:gd name="f404" fmla="val 308228"/>
              <a:gd name="f405" fmla="val 653826"/>
              <a:gd name="f406" fmla="val 321571"/>
              <a:gd name="f407" fmla="val 610887"/>
              <a:gd name="f408" fmla="val 333242"/>
              <a:gd name="f409" fmla="val 567031"/>
              <a:gd name="f410" fmla="val 340651"/>
              <a:gd name="f411" fmla="val 549864"/>
              <a:gd name="f412" fmla="val 343559"/>
              <a:gd name="f413" fmla="val 543291"/>
              <a:gd name="f414" fmla="val 350967"/>
              <a:gd name="f415" fmla="val 544327"/>
              <a:gd name="f416" fmla="val 368295"/>
              <a:gd name="f417" fmla="val 545562"/>
              <a:gd name="f418" fmla="val 389406"/>
              <a:gd name="f419" fmla="val 410636"/>
              <a:gd name="f420" fmla="val 431787"/>
              <a:gd name="f421" fmla="val 310034"/>
              <a:gd name="f422" fmla="val 357500"/>
              <a:gd name="f423" fmla="val 310631"/>
              <a:gd name="f424" fmla="val 371162"/>
              <a:gd name="f425" fmla="val 318438"/>
              <a:gd name="f426" fmla="val 374907"/>
              <a:gd name="f427" fmla="val 327520"/>
              <a:gd name="f428" fmla="val 378651"/>
              <a:gd name="f429" fmla="val 351619"/>
              <a:gd name="f430" fmla="val 388529"/>
              <a:gd name="f431" fmla="val 353929"/>
              <a:gd name="f432" fmla="val 394425"/>
              <a:gd name="f433" fmla="val 345644"/>
              <a:gd name="f434" fmla="val 418762"/>
              <a:gd name="f435" fmla="val 344369"/>
              <a:gd name="f436" fmla="val 422466"/>
              <a:gd name="f437" fmla="val 347556"/>
              <a:gd name="f438" fmla="val 424617"/>
              <a:gd name="f439" fmla="val 349348"/>
              <a:gd name="f440" fmla="val 427286"/>
              <a:gd name="f441" fmla="val 352694"/>
              <a:gd name="f442" fmla="val 432225"/>
              <a:gd name="f443" fmla="val 356000"/>
              <a:gd name="f444" fmla="val 437164"/>
              <a:gd name="f445" fmla="val 358788"/>
              <a:gd name="f446" fmla="val 367034"/>
              <a:gd name="f447" fmla="val 458076"/>
              <a:gd name="f448" fmla="val 366556"/>
              <a:gd name="f449" fmla="val 473611"/>
              <a:gd name="f450" fmla="val 354566"/>
              <a:gd name="f451" fmla="val 486795"/>
              <a:gd name="f452" fmla="val 342457"/>
              <a:gd name="f453" fmla="val 500099"/>
              <a:gd name="f454" fmla="val 327401"/>
              <a:gd name="f455" fmla="val 498187"/>
              <a:gd name="f456" fmla="val 312424"/>
              <a:gd name="f457" fmla="val 491416"/>
              <a:gd name="f458" fmla="val 310592"/>
              <a:gd name="f459" fmla="val 490579"/>
              <a:gd name="f460" fmla="val 308799"/>
              <a:gd name="f461" fmla="val 489743"/>
              <a:gd name="f462" fmla="val 306967"/>
              <a:gd name="f463" fmla="val 488986"/>
              <a:gd name="f464" fmla="val 298243"/>
              <a:gd name="f465" fmla="val 485481"/>
              <a:gd name="f466" fmla="val 289600"/>
              <a:gd name="f467" fmla="val 481777"/>
              <a:gd name="f468" fmla="val 490022"/>
              <a:gd name="f469" fmla="val 273508"/>
              <a:gd name="f470" fmla="val 497510"/>
              <a:gd name="f471" fmla="val 276097"/>
              <a:gd name="f472" fmla="val 505357"/>
              <a:gd name="f473" fmla="val 278965"/>
              <a:gd name="f474" fmla="val 513881"/>
              <a:gd name="f475" fmla="val 284661"/>
              <a:gd name="f476" fmla="val 530929"/>
              <a:gd name="f477" fmla="val 285378"/>
              <a:gd name="f478" fmla="val 549332"/>
              <a:gd name="f479" fmla="val 276415"/>
              <a:gd name="f480" fmla="val 564269"/>
              <a:gd name="f481" fmla="val 263072"/>
              <a:gd name="f482" fmla="val 586456"/>
              <a:gd name="f483" fmla="val 261757"/>
              <a:gd name="f484" fmla="val 608523"/>
              <a:gd name="f485" fmla="val 267214"/>
              <a:gd name="f486" fmla="val 632541"/>
              <a:gd name="f487" fmla="val 269007"/>
              <a:gd name="f488" fmla="val 640389"/>
              <a:gd name="f489" fmla="val 269086"/>
              <a:gd name="f490" fmla="val 648474"/>
              <a:gd name="f491" fmla="val 259885"/>
              <a:gd name="f492" fmla="val 653095"/>
              <a:gd name="f493" fmla="val 239292"/>
              <a:gd name="f494" fmla="val 663491"/>
              <a:gd name="f495" fmla="val 213919"/>
              <a:gd name="f496" fmla="val 649311"/>
              <a:gd name="f497" fmla="val 213481"/>
              <a:gd name="f498" fmla="val 626089"/>
              <a:gd name="f499" fmla="val 213281"/>
              <a:gd name="f500" fmla="val 615653"/>
              <a:gd name="f501" fmla="val 216030"/>
              <a:gd name="f502" fmla="val 605097"/>
              <a:gd name="f503" fmla="val 218221"/>
              <a:gd name="f504" fmla="val 594741"/>
              <a:gd name="f505" fmla="val 222323"/>
              <a:gd name="f506" fmla="val 575342"/>
              <a:gd name="f507" fmla="val 222642"/>
              <a:gd name="f508" fmla="val 556064"/>
              <a:gd name="f509" fmla="val 219256"/>
              <a:gd name="f510" fmla="val 536187"/>
              <a:gd name="f511" fmla="val 206709"/>
              <a:gd name="f512" fmla="val 541087"/>
              <a:gd name="f513" fmla="val 195914"/>
              <a:gd name="f514" fmla="val 546145"/>
              <a:gd name="f515" fmla="val 184602"/>
              <a:gd name="f516" fmla="val 549412"/>
              <a:gd name="f517" fmla="val 174286"/>
              <a:gd name="f518" fmla="val 552399"/>
              <a:gd name="f519" fmla="val 171497"/>
              <a:gd name="f520" fmla="val 558533"/>
              <a:gd name="f521" fmla="val 171617"/>
              <a:gd name="f522" fmla="val 568452"/>
              <a:gd name="f523" fmla="val 171975"/>
              <a:gd name="f524" fmla="val 603623"/>
              <a:gd name="f525" fmla="val 638795"/>
              <a:gd name="f526" fmla="val 171697"/>
              <a:gd name="f527" fmla="val 673927"/>
              <a:gd name="f528" fmla="val 171577"/>
              <a:gd name="f529" fmla="val 687152"/>
              <a:gd name="f530" fmla="val 176755"/>
              <a:gd name="f531" fmla="val 693047"/>
              <a:gd name="f532" fmla="val 190577"/>
              <a:gd name="f533" fmla="val 294061"/>
              <a:gd name="f534" fmla="val 692688"/>
              <a:gd name="f535" fmla="val 397585"/>
              <a:gd name="f536" fmla="val 501069"/>
              <a:gd name="f537" fmla="val 514732"/>
              <a:gd name="f538" fmla="val 517719"/>
              <a:gd name="f539" fmla="val 687829"/>
              <a:gd name="f540" fmla="val 517281"/>
              <a:gd name="f541" fmla="val 675162"/>
              <a:gd name="f542" fmla="val 516484"/>
              <a:gd name="f543" fmla="val 651980"/>
              <a:gd name="f544" fmla="val 518277"/>
              <a:gd name="f545" fmla="val 628717"/>
              <a:gd name="f546" fmla="val 517520"/>
              <a:gd name="f547" fmla="val 605535"/>
              <a:gd name="f548" fmla="val 516922"/>
              <a:gd name="f549" fmla="val 587451"/>
              <a:gd name="f550" fmla="val 520468"/>
              <a:gd name="f551" fmla="val 568810"/>
              <a:gd name="f552" fmla="val 511784"/>
              <a:gd name="f553" fmla="val 546583"/>
              <a:gd name="f554" fmla="val 505690"/>
              <a:gd name="f555" fmla="val 578210"/>
              <a:gd name="f556" fmla="val 490753"/>
              <a:gd name="f557" fmla="val 604022"/>
              <a:gd name="f558" fmla="val 506486"/>
              <a:gd name="f559" fmla="val 632980"/>
              <a:gd name="f560" fmla="val 513258"/>
              <a:gd name="f561" fmla="val 645407"/>
              <a:gd name="f562" fmla="val 505371"/>
              <a:gd name="f563" fmla="val 652816"/>
              <a:gd name="f564" fmla="val 492306"/>
              <a:gd name="f565" fmla="val 654728"/>
              <a:gd name="f566" fmla="val 477488"/>
              <a:gd name="f567" fmla="val 656879"/>
              <a:gd name="f568" fmla="val 466574"/>
              <a:gd name="f569" fmla="val 652418"/>
              <a:gd name="f570" fmla="val 460161"/>
              <a:gd name="f571" fmla="val 637879"/>
              <a:gd name="f572" fmla="val 452275"/>
              <a:gd name="f573" fmla="val 619994"/>
              <a:gd name="f574" fmla="val 444029"/>
              <a:gd name="f575" fmla="val 600795"/>
              <a:gd name="f576" fmla="val 448610"/>
              <a:gd name="f577" fmla="val 582193"/>
              <a:gd name="f578" fmla="val 457373"/>
              <a:gd name="f579" fmla="val 546743"/>
              <a:gd name="f580" fmla="val 427459"/>
              <a:gd name="f581" fmla="val 523800"/>
              <a:gd name="f582" fmla="val 425308"/>
              <a:gd name="f583" fmla="val 492491"/>
              <a:gd name="f584" fmla="val 420488"/>
              <a:gd name="f585" fmla="val 509101"/>
              <a:gd name="f586" fmla="val 524078"/>
              <a:gd name="f587" fmla="val 430725"/>
              <a:gd name="f588" fmla="val 539015"/>
              <a:gd name="f589" fmla="val 432398"/>
              <a:gd name="f590" fmla="val 543676"/>
              <a:gd name="f591" fmla="val 437696"/>
              <a:gd name="f592" fmla="val 548655"/>
              <a:gd name="f593" fmla="val 432359"/>
              <a:gd name="f594" fmla="val 553435"/>
              <a:gd name="f595" fmla="val 428017"/>
              <a:gd name="f596" fmla="val 557298"/>
              <a:gd name="f597" fmla="val 422321"/>
              <a:gd name="f598" fmla="val 554869"/>
              <a:gd name="f599" fmla="val 417143"/>
              <a:gd name="f600" fmla="val 553594"/>
              <a:gd name="f601" fmla="val 395314"/>
              <a:gd name="f602" fmla="val 548217"/>
              <a:gd name="f603" fmla="val 371535"/>
              <a:gd name="f604" fmla="val 516510"/>
              <a:gd name="f605" fmla="val 370499"/>
              <a:gd name="f606" fmla="val 369663"/>
              <a:gd name="f607" fmla="val 468234"/>
              <a:gd name="f608" fmla="val 379302"/>
              <a:gd name="f609" fmla="val 449831"/>
              <a:gd name="f610" fmla="val 396589"/>
              <a:gd name="f611" fmla="val 438758"/>
              <a:gd name="f612" fmla="val 411486"/>
              <a:gd name="f613" fmla="val 429238"/>
              <a:gd name="f614" fmla="val 429570"/>
              <a:gd name="f615" fmla="val 430074"/>
              <a:gd name="f616" fmla="val 445782"/>
              <a:gd name="f617" fmla="val 440072"/>
              <a:gd name="f618" fmla="val 466774"/>
              <a:gd name="f619" fmla="val 453018"/>
              <a:gd name="f620" fmla="val 488203"/>
              <a:gd name="f621" fmla="val 438399"/>
              <a:gd name="f622" fmla="val 509514"/>
              <a:gd name="f623" fmla="val 440710"/>
              <a:gd name="f624" fmla="val 515329"/>
              <a:gd name="f625" fmla="val 441347"/>
              <a:gd name="f626" fmla="val 433540"/>
              <a:gd name="f627" fmla="val 516524"/>
              <a:gd name="f628" fmla="val 428162"/>
              <a:gd name="f629" fmla="val 516723"/>
              <a:gd name="f630" fmla="val 406255"/>
              <a:gd name="f631" fmla="val 516683"/>
              <a:gd name="f632" fmla="val 384387"/>
              <a:gd name="f633" fmla="val 516604"/>
              <a:gd name="f634" fmla="val 362479"/>
              <a:gd name="f635" fmla="val 353597"/>
              <a:gd name="f636" fmla="val 349135"/>
              <a:gd name="f637" fmla="val 503021"/>
              <a:gd name="f638" fmla="val 350410"/>
              <a:gd name="f639" fmla="val 447694"/>
              <a:gd name="f640" fmla="val 357659"/>
              <a:gd name="f641" fmla="val 392128"/>
              <a:gd name="f642" fmla="val 360766"/>
              <a:gd name="f643" fmla="val 336363"/>
              <a:gd name="f644" fmla="val 359651"/>
              <a:gd name="f645" fmla="val 327719"/>
              <a:gd name="f646" fmla="val 359492"/>
              <a:gd name="f647" fmla="val 319076"/>
              <a:gd name="f648" fmla="val 368135"/>
              <a:gd name="f649" fmla="val 357341"/>
              <a:gd name="f650" fmla="val 171776"/>
              <a:gd name="f651" fmla="val 439315"/>
              <a:gd name="f652" fmla="val 185717"/>
              <a:gd name="f653" fmla="val 416412"/>
              <a:gd name="f654" fmla="val 228338"/>
              <a:gd name="f655" fmla="val 392911"/>
              <a:gd name="f656" fmla="val 237101"/>
              <a:gd name="f657" fmla="val 390083"/>
              <a:gd name="f658" fmla="val 246302"/>
              <a:gd name="f659" fmla="val 388370"/>
              <a:gd name="f660" fmla="val 255384"/>
              <a:gd name="f661" fmla="val 386697"/>
              <a:gd name="f662" fmla="val 268688"/>
              <a:gd name="f663" fmla="val 384267"/>
              <a:gd name="f664" fmla="val 272313"/>
              <a:gd name="f665" fmla="val 373393"/>
              <a:gd name="f666" fmla="val 272870"/>
              <a:gd name="f667" fmla="val 363236"/>
              <a:gd name="f668" fmla="val 273468"/>
              <a:gd name="f669" fmla="val 351844"/>
              <a:gd name="f670" fmla="val 354433"/>
              <a:gd name="f671" fmla="val 254787"/>
              <a:gd name="f672" fmla="val 353358"/>
              <a:gd name="f673" fmla="val 233875"/>
              <a:gd name="f674" fmla="val 350091"/>
              <a:gd name="f675" fmla="val 212564"/>
              <a:gd name="f676" fmla="val 348976"/>
              <a:gd name="f677" fmla="val 191931"/>
              <a:gd name="f678" fmla="val 344555"/>
              <a:gd name="f679" fmla="val 175202"/>
              <a:gd name="f680" fmla="val 340970"/>
              <a:gd name="f681" fmla="val 347622"/>
              <a:gd name="f682" fmla="val 362081"/>
              <a:gd name="f683" fmla="val 172055"/>
              <a:gd name="f684" fmla="val 387812"/>
              <a:gd name="f685" fmla="val 171816"/>
              <a:gd name="f686" fmla="val 413584"/>
              <a:gd name="f687" fmla="val 600331"/>
              <a:gd name="f688" fmla="val 448596"/>
              <a:gd name="f689" fmla="val 626899"/>
              <a:gd name="f690" fmla="val 462458"/>
              <a:gd name="f691" fmla="val 622558"/>
              <a:gd name="f692" fmla="val 447919"/>
              <a:gd name="f693" fmla="val 619928"/>
              <a:gd name="f694" fmla="val 433301"/>
              <a:gd name="f695" fmla="val 618534"/>
              <a:gd name="f696" fmla="val 425653"/>
              <a:gd name="f697" fmla="val 619530"/>
              <a:gd name="f698" fmla="val 417527"/>
              <a:gd name="f699" fmla="val 409640"/>
              <a:gd name="f700" fmla="val 620367"/>
              <a:gd name="f701" fmla="val 401953"/>
              <a:gd name="f702" fmla="val 616543"/>
              <a:gd name="f703" fmla="val 400160"/>
              <a:gd name="f704" fmla="val 610209"/>
              <a:gd name="f705" fmla="val 402112"/>
              <a:gd name="f706" fmla="val 591608"/>
              <a:gd name="f707" fmla="val 407888"/>
              <a:gd name="f708" fmla="val 574400"/>
              <a:gd name="f709" fmla="val 416213"/>
              <a:gd name="f710" fmla="val 563367"/>
              <a:gd name="f711" fmla="val 433221"/>
              <a:gd name="f712" fmla="val 550541"/>
              <a:gd name="f713" fmla="val 452978"/>
              <a:gd name="f714" fmla="val 557790"/>
              <a:gd name="f715" fmla="val 484485"/>
              <a:gd name="f716" fmla="val 577428"/>
              <a:gd name="f717" fmla="val 496395"/>
              <a:gd name="f718" fmla="val 580734"/>
              <a:gd name="f719" fmla="val 498426"/>
              <a:gd name="f720" fmla="val 584358"/>
              <a:gd name="f721" fmla="val 501414"/>
              <a:gd name="f722" fmla="val 588262"/>
              <a:gd name="f723" fmla="val 499024"/>
              <a:gd name="f724" fmla="val 496913"/>
              <a:gd name="f725" fmla="val 590134"/>
              <a:gd name="f726" fmla="val 493049"/>
              <a:gd name="f727" fmla="val 589019"/>
              <a:gd name="f728" fmla="val 489982"/>
              <a:gd name="f729" fmla="val 583004"/>
              <a:gd name="f730" fmla="val 473810"/>
              <a:gd name="f731" fmla="val 586589"/>
              <a:gd name="f732" fmla="val 465605"/>
              <a:gd name="f733" fmla="val 606943"/>
              <a:gd name="f734" fmla="val 472177"/>
              <a:gd name="f735" fmla="val 604673"/>
              <a:gd name="f736" fmla="val 464051"/>
              <a:gd name="f737" fmla="val 603159"/>
              <a:gd name="f738" fmla="val 458594"/>
              <a:gd name="f739" fmla="val 600371"/>
              <a:gd name="f740" fmla="val 448556"/>
              <a:gd name="f741" fmla="val 254189"/>
              <a:gd name="f742" fmla="val 455208"/>
              <a:gd name="f743" fmla="val 249210"/>
              <a:gd name="f744" fmla="val 440749"/>
              <a:gd name="f745" fmla="val 247696"/>
              <a:gd name="f746" fmla="val 426489"/>
              <a:gd name="f747" fmla="val 248493"/>
              <a:gd name="f748" fmla="val 411951"/>
              <a:gd name="f749" fmla="val 248891"/>
              <a:gd name="f750" fmla="val 404462"/>
              <a:gd name="f751" fmla="val 245346"/>
              <a:gd name="f752" fmla="val 400519"/>
              <a:gd name="f753" fmla="val 237460"/>
              <a:gd name="f754" fmla="val 216906"/>
              <a:gd name="f755" fmla="val 408366"/>
              <a:gd name="f756" fmla="val 199260"/>
              <a:gd name="f757" fmla="val 418483"/>
              <a:gd name="f758" fmla="val 189940"/>
              <a:gd name="f759" fmla="val 438558"/>
              <a:gd name="f760" fmla="val 178787"/>
              <a:gd name="f761" fmla="val 462617"/>
              <a:gd name="f762" fmla="val 193764"/>
              <a:gd name="f763" fmla="val 493089"/>
              <a:gd name="f764" fmla="val 218420"/>
              <a:gd name="f765" fmla="val 498148"/>
              <a:gd name="f766" fmla="val 215604"/>
              <a:gd name="f767" fmla="val 478072"/>
              <a:gd name="f768" fmla="val 220702"/>
              <a:gd name="f769" fmla="val 468831"/>
              <a:gd name="f770" fmla="val 233715"/>
              <a:gd name="f771" fmla="val 470424"/>
              <a:gd name="f772" fmla="val 232229"/>
              <a:gd name="f773" fmla="val 457626"/>
              <a:gd name="f774" fmla="val 239053"/>
              <a:gd name="f775" fmla="val 452568"/>
              <a:gd name="f776" fmla="val 455248"/>
              <a:gd name="f777" fmla="val 344887"/>
              <a:gd name="f778" fmla="val 114324"/>
              <a:gd name="f779" fmla="val 348711"/>
              <a:gd name="f780" fmla="val 119702"/>
              <a:gd name="f781" fmla="val 354208"/>
              <a:gd name="f782" fmla="val 125836"/>
              <a:gd name="f783" fmla="val 345883"/>
              <a:gd name="f784" fmla="val 129500"/>
              <a:gd name="f785" fmla="val 338992"/>
              <a:gd name="f786" fmla="val 132567"/>
              <a:gd name="f787" fmla="val 336841"/>
              <a:gd name="f788" fmla="val 126234"/>
              <a:gd name="f789" fmla="val 334212"/>
              <a:gd name="f790" fmla="val 121813"/>
              <a:gd name="f791" fmla="val 331782"/>
              <a:gd name="f792" fmla="val 117710"/>
              <a:gd name="f793" fmla="val 329352"/>
              <a:gd name="f794" fmla="val 113010"/>
              <a:gd name="f795" fmla="val 323696"/>
              <a:gd name="f796" fmla="val 115320"/>
              <a:gd name="f797" fmla="val 318518"/>
              <a:gd name="f798" fmla="val 117471"/>
              <a:gd name="f799" fmla="val 319195"/>
              <a:gd name="f800" fmla="val 122928"/>
              <a:gd name="f801" fmla="val 319155"/>
              <a:gd name="f802" fmla="val 127509"/>
              <a:gd name="f803" fmla="val 319036"/>
              <a:gd name="f804" fmla="val 138781"/>
              <a:gd name="f805" fmla="val 318717"/>
              <a:gd name="f806" fmla="val 150054"/>
              <a:gd name="f807" fmla="val 161286"/>
              <a:gd name="f808" fmla="val 319434"/>
              <a:gd name="f809" fmla="val 167341"/>
              <a:gd name="f810" fmla="val 316208"/>
              <a:gd name="f811" fmla="val 175985"/>
              <a:gd name="f812" fmla="val 325369"/>
              <a:gd name="f813" fmla="val 177936"/>
              <a:gd name="f814" fmla="val 333814"/>
              <a:gd name="f815" fmla="val 179729"/>
              <a:gd name="f816" fmla="val 330229"/>
              <a:gd name="f817" fmla="val 168297"/>
              <a:gd name="f818" fmla="val 336204"/>
              <a:gd name="f819" fmla="val 165987"/>
              <a:gd name="f820" fmla="val 343055"/>
              <a:gd name="f821" fmla="val 167500"/>
              <a:gd name="f822" fmla="val 342935"/>
              <a:gd name="f823" fmla="val 181720"/>
              <a:gd name="f824" fmla="val 352097"/>
              <a:gd name="f825" fmla="val 177020"/>
              <a:gd name="f826" fmla="val 359625"/>
              <a:gd name="f827" fmla="val 173196"/>
              <a:gd name="f828" fmla="val 355801"/>
              <a:gd name="f829" fmla="val 163796"/>
              <a:gd name="f830" fmla="val 356160"/>
              <a:gd name="f831" fmla="val 156865"/>
              <a:gd name="f832" fmla="val 356638"/>
              <a:gd name="f833" fmla="val 146947"/>
              <a:gd name="f834" fmla="val 356438"/>
              <a:gd name="f835" fmla="val 136989"/>
              <a:gd name="f836" fmla="val 356040"/>
              <a:gd name="f837" fmla="val 127070"/>
              <a:gd name="f838" fmla="val 355841"/>
              <a:gd name="f839" fmla="val 121374"/>
              <a:gd name="f840" fmla="val 356558"/>
              <a:gd name="f841" fmla="val 114444"/>
              <a:gd name="f842" fmla="val 270560"/>
              <a:gd name="f843" fmla="val 147146"/>
              <a:gd name="f844" fmla="val 270241"/>
              <a:gd name="f845" fmla="val 152404"/>
              <a:gd name="f846" fmla="val 271038"/>
              <a:gd name="f847" fmla="val 157821"/>
              <a:gd name="f848" fmla="val 270122"/>
              <a:gd name="f849" fmla="val 162919"/>
              <a:gd name="f850" fmla="val 265023"/>
              <a:gd name="f851" fmla="val 191041"/>
              <a:gd name="f852" fmla="val 294300"/>
              <a:gd name="f853" fmla="val 158976"/>
              <a:gd name="f854" fmla="val 295137"/>
              <a:gd name="f855" fmla="val 177219"/>
              <a:gd name="f856" fmla="val 295216"/>
              <a:gd name="f857" fmla="val 178813"/>
              <a:gd name="f858" fmla="val 299837"/>
              <a:gd name="f859" fmla="val 178852"/>
              <a:gd name="f860" fmla="val 301948"/>
              <a:gd name="f861" fmla="val 176741"/>
              <a:gd name="f862" fmla="val 302784"/>
              <a:gd name="f863" fmla="val 175905"/>
              <a:gd name="f864" fmla="val 303740"/>
              <a:gd name="f865" fmla="val 173913"/>
              <a:gd name="f866" fmla="val 303342"/>
              <a:gd name="f867" fmla="val 173356"/>
              <a:gd name="f868" fmla="val 292308"/>
              <a:gd name="f869" fmla="val 157383"/>
              <a:gd name="f870" fmla="val 307126"/>
              <a:gd name="f871" fmla="val 142167"/>
              <a:gd name="f872" fmla="val 304736"/>
              <a:gd name="f873" fmla="val 126274"/>
              <a:gd name="f874" fmla="val 303183"/>
              <a:gd name="f875" fmla="val 115997"/>
              <a:gd name="f876" fmla="val 298044"/>
              <a:gd name="f877" fmla="val 288923"/>
              <a:gd name="f878" fmla="val 279881"/>
              <a:gd name="f879" fmla="val 271118"/>
              <a:gd name="f880" fmla="val 270640"/>
              <a:gd name="f881" fmla="val 125477"/>
              <a:gd name="f882" fmla="val 270361"/>
              <a:gd name="f883" fmla="val 132687"/>
              <a:gd name="f884" fmla="val 270600"/>
              <a:gd name="f885" fmla="val 139936"/>
              <a:gd name="f886" fmla="val 147186"/>
              <a:gd name="f887" fmla="val 170860"/>
              <a:gd name="f888" fmla="val 145354"/>
              <a:gd name="f889" fmla="val 150611"/>
              <a:gd name="f890" fmla="val 170701"/>
              <a:gd name="f891" fmla="val 155909"/>
              <a:gd name="f892" fmla="val 161167"/>
              <a:gd name="f893" fmla="val 177777"/>
              <a:gd name="f894" fmla="val 178986"/>
              <a:gd name="f895" fmla="val 183154"/>
              <a:gd name="f896" fmla="val 194958"/>
              <a:gd name="f897" fmla="val 179649"/>
              <a:gd name="f898" fmla="val 203363"/>
              <a:gd name="f899" fmla="val 177817"/>
              <a:gd name="f900" fmla="val 206311"/>
              <a:gd name="f901" fmla="val 172559"/>
              <a:gd name="f902" fmla="val 204518"/>
              <a:gd name="f903" fmla="val 165349"/>
              <a:gd name="f904" fmla="val 201770"/>
              <a:gd name="f905" fmla="val 154435"/>
              <a:gd name="f906" fmla="val 196871"/>
              <a:gd name="f907" fmla="val 160211"/>
              <a:gd name="f908" fmla="val 192330"/>
              <a:gd name="f909" fmla="val 164553"/>
              <a:gd name="f910" fmla="val 189541"/>
              <a:gd name="f911" fmla="val 167221"/>
              <a:gd name="f912" fmla="val 185917"/>
              <a:gd name="f913" fmla="val 167898"/>
              <a:gd name="f914" fmla="val 184483"/>
              <a:gd name="f915" fmla="val 163676"/>
              <a:gd name="f916" fmla="val 152165"/>
              <a:gd name="f917" fmla="val 181376"/>
              <a:gd name="f918" fmla="val 140335"/>
              <a:gd name="f919" fmla="val 183885"/>
              <a:gd name="f920" fmla="val 128664"/>
              <a:gd name="f921" fmla="val 184443"/>
              <a:gd name="f922" fmla="val 126035"/>
              <a:gd name="f923" fmla="val 186793"/>
              <a:gd name="f924" fmla="val 124402"/>
              <a:gd name="f925" fmla="val 189900"/>
              <a:gd name="f926" fmla="val 125278"/>
              <a:gd name="f927" fmla="val 190497"/>
              <a:gd name="f928" fmla="val 125437"/>
              <a:gd name="f929" fmla="val 190975"/>
              <a:gd name="f930" fmla="val 191493"/>
              <a:gd name="f931" fmla="val 126393"/>
              <a:gd name="f932" fmla="val 195038"/>
              <a:gd name="f933" fmla="val 129022"/>
              <a:gd name="f934" fmla="val 196432"/>
              <a:gd name="f935" fmla="val 138144"/>
              <a:gd name="f936" fmla="val 203045"/>
              <a:gd name="f937" fmla="val 131213"/>
              <a:gd name="f938" fmla="val 205116"/>
              <a:gd name="f939" fmla="val 129062"/>
              <a:gd name="f940" fmla="val 204837"/>
              <a:gd name="f941" fmla="val 123605"/>
              <a:gd name="f942" fmla="val 204040"/>
              <a:gd name="f943" fmla="val 120060"/>
              <a:gd name="f944" fmla="val 202567"/>
              <a:gd name="f945" fmla="val 113687"/>
              <a:gd name="f946" fmla="val 196711"/>
              <a:gd name="f947" fmla="val 113448"/>
              <a:gd name="f948" fmla="val 191374"/>
              <a:gd name="f949" fmla="val 112970"/>
              <a:gd name="f950" fmla="val 173330"/>
              <a:gd name="f951" fmla="val 111297"/>
              <a:gd name="f952" fmla="val 170820"/>
              <a:gd name="f953" fmla="val 115240"/>
              <a:gd name="f954" fmla="val 145314"/>
              <a:gd name="f955" fmla="val 534010"/>
              <a:gd name="f956" fmla="val 146588"/>
              <a:gd name="f957" fmla="val 534170"/>
              <a:gd name="f958" fmla="val 534249"/>
              <a:gd name="f959" fmla="val 154475"/>
              <a:gd name="f960" fmla="val 533931"/>
              <a:gd name="f961" fmla="val 162362"/>
              <a:gd name="f962" fmla="val 534329"/>
              <a:gd name="f963" fmla="val 170249"/>
              <a:gd name="f964" fmla="val 534727"/>
              <a:gd name="f965" fmla="val 177857"/>
              <a:gd name="f966" fmla="val 540384"/>
              <a:gd name="f967" fmla="val 546836"/>
              <a:gd name="f968" fmla="val 179848"/>
              <a:gd name="f969" fmla="val 551377"/>
              <a:gd name="f970" fmla="val 179928"/>
              <a:gd name="f971" fmla="val 557472"/>
              <a:gd name="f972" fmla="val 181242"/>
              <a:gd name="f973" fmla="val 559782"/>
              <a:gd name="f974" fmla="val 177140"/>
              <a:gd name="f975" fmla="val 564283"/>
              <a:gd name="f976" fmla="val 169014"/>
              <a:gd name="f977" fmla="val 552652"/>
              <a:gd name="f978" fmla="val 170727"/>
              <a:gd name="f979" fmla="val 552015"/>
              <a:gd name="f980" fmla="val 167182"/>
              <a:gd name="f981" fmla="val 549664"/>
              <a:gd name="f982" fmla="val 153758"/>
              <a:gd name="f983" fmla="val 559742"/>
              <a:gd name="f984" fmla="val 139498"/>
              <a:gd name="f985" fmla="val 549465"/>
              <a:gd name="f986" fmla="val 126353"/>
              <a:gd name="f987" fmla="val 553010"/>
              <a:gd name="f988" fmla="val 124800"/>
              <a:gd name="f989" fmla="val 556834"/>
              <a:gd name="f990" fmla="val 123645"/>
              <a:gd name="f991" fmla="val 560021"/>
              <a:gd name="f992" fmla="val 121534"/>
              <a:gd name="f993" fmla="val 563247"/>
              <a:gd name="f994" fmla="val 119383"/>
              <a:gd name="f995" fmla="val 563725"/>
              <a:gd name="f996" fmla="val 116236"/>
              <a:gd name="f997" fmla="val 560180"/>
              <a:gd name="f998" fmla="val 113567"/>
              <a:gd name="f999" fmla="val 552453"/>
              <a:gd name="f1000" fmla="val 107832"/>
              <a:gd name="f1001" fmla="val 535205"/>
              <a:gd name="f1002" fmla="val 115081"/>
              <a:gd name="f1003" fmla="val 124880"/>
              <a:gd name="f1004" fmla="val 533413"/>
              <a:gd name="f1005" fmla="val 132049"/>
              <a:gd name="f1006" fmla="val 139339"/>
              <a:gd name="f1007" fmla="val 146548"/>
              <a:gd name="f1008" fmla="val 415669"/>
              <a:gd name="f1009" fmla="val 131412"/>
              <a:gd name="f1010" fmla="val 414394"/>
              <a:gd name="f1011" fmla="val 412960"/>
              <a:gd name="f1012" fmla="val 128106"/>
              <a:gd name="f1013" fmla="val 412443"/>
              <a:gd name="f1014" fmla="val 126433"/>
              <a:gd name="f1015" fmla="val 410929"/>
              <a:gd name="f1016" fmla="val 121494"/>
              <a:gd name="f1017" fmla="val 410690"/>
              <a:gd name="f1018" fmla="val 113926"/>
              <a:gd name="f1019" fmla="val 403799"/>
              <a:gd name="f1020" fmla="val 115519"/>
              <a:gd name="f1021" fmla="val 395474"/>
              <a:gd name="f1022" fmla="val 117391"/>
              <a:gd name="f1023" fmla="val 399258"/>
              <a:gd name="f1024" fmla="val 124999"/>
              <a:gd name="f1025" fmla="val 400254"/>
              <a:gd name="f1026" fmla="val 130496"/>
              <a:gd name="f1027" fmla="val 402325"/>
              <a:gd name="f1028" fmla="val 142207"/>
              <a:gd name="f1029" fmla="val 404476"/>
              <a:gd name="f1030" fmla="val 153918"/>
              <a:gd name="f1031" fmla="val 407105"/>
              <a:gd name="f1032" fmla="val 165509"/>
              <a:gd name="f1033" fmla="val 408380"/>
              <a:gd name="f1034" fmla="val 171085"/>
              <a:gd name="f1035" fmla="val 409176"/>
              <a:gd name="f1036" fmla="val 178374"/>
              <a:gd name="f1037" fmla="val 417103"/>
              <a:gd name="f1038" fmla="val 178096"/>
              <a:gd name="f1039" fmla="val 424273"/>
              <a:gd name="f1040" fmla="val 423795"/>
              <a:gd name="f1041" fmla="val 170926"/>
              <a:gd name="f1042" fmla="val 424870"/>
              <a:gd name="f1043" fmla="val 166026"/>
              <a:gd name="f1044" fmla="val 427141"/>
              <a:gd name="f1045" fmla="val 155710"/>
              <a:gd name="f1046" fmla="val 429650"/>
              <a:gd name="f1047" fmla="val 430765"/>
              <a:gd name="f1048" fmla="val 134918"/>
              <a:gd name="f1049" fmla="val 431482"/>
              <a:gd name="f1050" fmla="val 128345"/>
              <a:gd name="f1051" fmla="val 437736"/>
              <a:gd name="f1052" fmla="val 118148"/>
              <a:gd name="f1053" fmla="val 429411"/>
              <a:gd name="f1054" fmla="val 115479"/>
              <a:gd name="f1055" fmla="val 419294"/>
              <a:gd name="f1056" fmla="val 112213"/>
              <a:gd name="f1057" fmla="val 424073"/>
              <a:gd name="f1058" fmla="val 126991"/>
              <a:gd name="f1059" fmla="val 131452"/>
              <a:gd name="f1060" fmla="+- 0 0 -90"/>
              <a:gd name="f1061" fmla="*/ f3 1 735523"/>
              <a:gd name="f1062" fmla="*/ f4 1 798168"/>
              <a:gd name="f1063" fmla="val f5"/>
              <a:gd name="f1064" fmla="val f6"/>
              <a:gd name="f1065" fmla="val f7"/>
              <a:gd name="f1066" fmla="*/ f1060 f0 1"/>
              <a:gd name="f1067" fmla="+- f1065 0 f1063"/>
              <a:gd name="f1068" fmla="+- f1064 0 f1063"/>
              <a:gd name="f1069" fmla="*/ f1066 1 f2"/>
              <a:gd name="f1070" fmla="*/ f1068 1 735523"/>
              <a:gd name="f1071" fmla="*/ f1067 1 798168"/>
              <a:gd name="f1072" fmla="*/ 544566 f1068 1"/>
              <a:gd name="f1073" fmla="*/ 431628 f1067 1"/>
              <a:gd name="f1074" fmla="*/ 613555 f1068 1"/>
              <a:gd name="f1075" fmla="*/ 389446 f1067 1"/>
              <a:gd name="f1076" fmla="*/ 645859 f1068 1"/>
              <a:gd name="f1077" fmla="*/ 362957 f1067 1"/>
              <a:gd name="f1078" fmla="*/ 653228 f1068 1"/>
              <a:gd name="f1079" fmla="*/ 351804 f1067 1"/>
              <a:gd name="f1080" fmla="*/ 679956 f1068 1"/>
              <a:gd name="f1081" fmla="*/ 360687 f1067 1"/>
              <a:gd name="f1082" fmla="*/ 701226 f1068 1"/>
              <a:gd name="f1083" fmla="*/ 379448 f1067 1"/>
              <a:gd name="f1084" fmla="*/ 723930 f1068 1"/>
              <a:gd name="f1085" fmla="*/ 400798 f1067 1"/>
              <a:gd name="f1086" fmla="*/ 715446 f1068 1"/>
              <a:gd name="f1087" fmla="*/ 413703 f1067 1"/>
              <a:gd name="f1088" fmla="*/ 700350 f1068 1"/>
              <a:gd name="f1089" fmla="*/ 417288 f1067 1"/>
              <a:gd name="f1090" fmla="*/ 712857 f1068 1"/>
              <a:gd name="f1091" fmla="*/ 433420 f1067 1"/>
              <a:gd name="f1092" fmla="*/ 735482 f1068 1"/>
              <a:gd name="f1093" fmla="*/ 464250 f1067 1"/>
              <a:gd name="f1094" fmla="*/ 691945 f1068 1"/>
              <a:gd name="f1095" fmla="*/ 494682 f1067 1"/>
              <a:gd name="f1096" fmla="*/ 673583 f1068 1"/>
              <a:gd name="f1097" fmla="*/ 487034 f1067 1"/>
              <a:gd name="f1098" fmla="*/ 648369 f1068 1"/>
              <a:gd name="f1099" fmla="*/ 509619 f1067 1"/>
              <a:gd name="f1100" fmla="*/ 637773 f1068 1"/>
              <a:gd name="f1101" fmla="*/ 583667 f1067 1"/>
              <a:gd name="f1102" fmla="*/ 637694 f1068 1"/>
              <a:gd name="f1103" fmla="*/ 624217 f1067 1"/>
              <a:gd name="f1104" fmla="*/ 622478 f1068 1"/>
              <a:gd name="f1105" fmla="*/ 655126 f1067 1"/>
              <a:gd name="f1106" fmla="*/ 584159 f1068 1"/>
              <a:gd name="f1107" fmla="*/ 625412 f1067 1"/>
              <a:gd name="f1108" fmla="*/ 589098 f1068 1"/>
              <a:gd name="f1109" fmla="*/ 594024 f1067 1"/>
              <a:gd name="f1110" fmla="*/ 590214 f1068 1"/>
              <a:gd name="f1111" fmla="*/ 536068 f1067 1"/>
              <a:gd name="f1112" fmla="*/ 554524 f1068 1"/>
              <a:gd name="f1113" fmla="*/ 550328 f1067 1"/>
              <a:gd name="f1114" fmla="*/ 544685 f1068 1"/>
              <a:gd name="f1115" fmla="*/ 565862 f1067 1"/>
              <a:gd name="f1116" fmla="*/ 544606 f1068 1"/>
              <a:gd name="f1117" fmla="*/ 677393 f1067 1"/>
              <a:gd name="f1118" fmla="*/ 560260 f1068 1"/>
              <a:gd name="f1119" fmla="*/ 693007 f1067 1"/>
              <a:gd name="f1120" fmla="*/ 598100 f1068 1"/>
              <a:gd name="f1121" fmla="*/ 693126 f1067 1"/>
              <a:gd name="f1122" fmla="*/ 616383 f1068 1"/>
              <a:gd name="f1123" fmla="*/ 711569 f1067 1"/>
              <a:gd name="f1124" fmla="*/ 616144 f1068 1"/>
              <a:gd name="f1125" fmla="*/ 777292 f1067 1"/>
              <a:gd name="f1126" fmla="*/ 597304 f1068 1"/>
              <a:gd name="f1127" fmla="*/ 795057 f1067 1"/>
              <a:gd name="f1128" fmla="*/ 545681 f1068 1"/>
              <a:gd name="f1129" fmla="*/ 795734 f1067 1"/>
              <a:gd name="f1130" fmla="*/ 451319 f1068 1"/>
              <a:gd name="f1131" fmla="*/ 794699 f1067 1"/>
              <a:gd name="f1132" fmla="*/ 349786 f1068 1"/>
              <a:gd name="f1133" fmla="*/ 795256 f1067 1"/>
              <a:gd name="f1134" fmla="*/ 248214 f1068 1"/>
              <a:gd name="f1135" fmla="*/ 146642 f1068 1"/>
              <a:gd name="f1136" fmla="*/ 118042 f1068 1"/>
              <a:gd name="f1137" fmla="*/ 766935 f1067 1"/>
              <a:gd name="f1138" fmla="*/ 118082 f1068 1"/>
              <a:gd name="f1139" fmla="*/ 715153 f1067 1"/>
              <a:gd name="f1140" fmla="*/ 134852 f1068 1"/>
              <a:gd name="f1141" fmla="*/ 692967 f1067 1"/>
              <a:gd name="f1142" fmla="*/ 145288 f1068 1"/>
              <a:gd name="f1143" fmla="*/ 683128 f1067 1"/>
              <a:gd name="f1144" fmla="*/ 142539 f1068 1"/>
              <a:gd name="f1145" fmla="*/ 552479 f1067 1"/>
              <a:gd name="f1146" fmla="*/ 132342 f1068 1"/>
              <a:gd name="f1147" fmla="*/ 624655 f1067 1"/>
              <a:gd name="f1148" fmla="*/ 128598 f1068 1"/>
              <a:gd name="f1149" fmla="*/ 653334 f1067 1"/>
              <a:gd name="f1150" fmla="*/ 91873 f1068 1"/>
              <a:gd name="f1151" fmla="*/ 642778 f1067 1"/>
              <a:gd name="f1152" fmla="*/ 77294 f1068 1"/>
              <a:gd name="f1153" fmla="*/ 571797 f1067 1"/>
              <a:gd name="f1154" fmla="*/ 67973 f1068 1"/>
              <a:gd name="f1155" fmla="*/ 532085 f1067 1"/>
              <a:gd name="f1156" fmla="*/ 57378 f1068 1"/>
              <a:gd name="f1157" fmla="*/ 484804 f1067 1"/>
              <a:gd name="f1158" fmla="*/ 58175 f1068 1"/>
              <a:gd name="f1159" fmla="*/ 536705 f1067 1"/>
              <a:gd name="f1160" fmla="*/ 60485 f1068 1"/>
              <a:gd name="f1161" fmla="*/ 554271 f1067 1"/>
              <a:gd name="f1162" fmla="*/ 41445 f1068 1"/>
              <a:gd name="f1163" fmla="*/ 552558 f1067 1"/>
              <a:gd name="f1164" fmla="*/ 3166 f1068 1"/>
              <a:gd name="f1165" fmla="*/ 467915 f1067 1"/>
              <a:gd name="f1166" fmla="*/ 77135 f1068 1"/>
              <a:gd name="f1167" fmla="*/ 442422 f1067 1"/>
              <a:gd name="f1168" fmla="*/ 97051 f1068 1"/>
              <a:gd name="f1169" fmla="*/ 446087 f1067 1"/>
              <a:gd name="f1170" fmla="*/ 128399 f1068 1"/>
              <a:gd name="f1171" fmla="*/ 442741 f1067 1"/>
              <a:gd name="f1172" fmla="*/ 146204 f1068 1"/>
              <a:gd name="f1173" fmla="*/ 427246 f1067 1"/>
              <a:gd name="f1174" fmla="*/ 146005 f1068 1"/>
              <a:gd name="f1175" fmla="*/ 353557 f1067 1"/>
              <a:gd name="f1176" fmla="*/ 129275 f1068 1"/>
              <a:gd name="f1177" fmla="*/ 332963 f1067 1"/>
              <a:gd name="f1178" fmla="*/ 38976 f1068 1"/>
              <a:gd name="f1179" fmla="*/ 308626 f1067 1"/>
              <a:gd name="f1180" fmla="*/ 31885 f1068 1"/>
              <a:gd name="f1181" fmla="*/ 285045 f1067 1"/>
              <a:gd name="f1182" fmla="*/ 85739 f1068 1"/>
              <a:gd name="f1183" fmla="*/ 203827 f1067 1"/>
              <a:gd name="f1184" fmla="*/ 100716 f1068 1"/>
              <a:gd name="f1185" fmla="*/ 188571 f1067 1"/>
              <a:gd name="f1186" fmla="*/ 118959 f1068 1"/>
              <a:gd name="f1187" fmla="*/ 156108 f1067 1"/>
              <a:gd name="f1188" fmla="*/ 187908 f1068 1"/>
              <a:gd name="f1189" fmla="*/ 63498 f1067 1"/>
              <a:gd name="f1190" fmla="*/ 225789 f1068 1"/>
              <a:gd name="f1191" fmla="*/ 41710 f1067 1"/>
              <a:gd name="f1192" fmla="*/ 318598 f1068 1"/>
              <a:gd name="f1193" fmla="*/ 6 f1067 1"/>
              <a:gd name="f1194" fmla="*/ 420170 f1068 1"/>
              <a:gd name="f1195" fmla="*/ 165 f1067 1"/>
              <a:gd name="f1196" fmla="*/ 512939 f1068 1"/>
              <a:gd name="f1197" fmla="*/ 45972 f1067 1"/>
              <a:gd name="f1198" fmla="*/ 542813 f1068 1"/>
              <a:gd name="f1199" fmla="*/ 62463 f1067 1"/>
              <a:gd name="f1200" fmla="*/ 614113 f1068 1"/>
              <a:gd name="f1201" fmla="*/ 165708 f1067 1"/>
              <a:gd name="f1202" fmla="*/ 624748 f1068 1"/>
              <a:gd name="f1203" fmla="*/ 183831 f1067 1"/>
              <a:gd name="f1204" fmla="*/ 646775 f1068 1"/>
              <a:gd name="f1205" fmla="*/ 202035 f1067 1"/>
              <a:gd name="f1206" fmla="*/ 703377 f1068 1"/>
              <a:gd name="f1207" fmla="*/ 286200 f1067 1"/>
              <a:gd name="f1208" fmla="*/ 696287 f1068 1"/>
              <a:gd name="f1209" fmla="*/ 308228 f1067 1"/>
              <a:gd name="f1210" fmla="*/ 567031 f1068 1"/>
              <a:gd name="f1211" fmla="*/ 340651 f1067 1"/>
              <a:gd name="f1212" fmla="*/ 544327 f1068 1"/>
              <a:gd name="f1213" fmla="*/ 368295 f1067 1"/>
              <a:gd name="f1214" fmla="*/ 431787 f1067 1"/>
              <a:gd name="f1215" fmla="*/ 310034 f1068 1"/>
              <a:gd name="f1216" fmla="*/ 357500 f1067 1"/>
              <a:gd name="f1217" fmla="*/ 327520 f1068 1"/>
              <a:gd name="f1218" fmla="*/ 378651 f1067 1"/>
              <a:gd name="f1219" fmla="*/ 345644 f1068 1"/>
              <a:gd name="f1220" fmla="*/ 418762 f1067 1"/>
              <a:gd name="f1221" fmla="*/ 349348 f1068 1"/>
              <a:gd name="f1222" fmla="*/ 427286 f1067 1"/>
              <a:gd name="f1223" fmla="*/ 358788 f1068 1"/>
              <a:gd name="f1224" fmla="*/ 354566 f1068 1"/>
              <a:gd name="f1225" fmla="*/ 486795 f1067 1"/>
              <a:gd name="f1226" fmla="*/ 312424 f1068 1"/>
              <a:gd name="f1227" fmla="*/ 491416 f1067 1"/>
              <a:gd name="f1228" fmla="*/ 306967 f1068 1"/>
              <a:gd name="f1229" fmla="*/ 488986 f1067 1"/>
              <a:gd name="f1230" fmla="*/ 281155 f1068 1"/>
              <a:gd name="f1231" fmla="*/ 490022 f1067 1"/>
              <a:gd name="f1232" fmla="*/ 278965 f1068 1"/>
              <a:gd name="f1233" fmla="*/ 513881 f1067 1"/>
              <a:gd name="f1234" fmla="*/ 276415 f1068 1"/>
              <a:gd name="f1235" fmla="*/ 564269 f1067 1"/>
              <a:gd name="f1236" fmla="*/ 267214 f1068 1"/>
              <a:gd name="f1237" fmla="*/ 632541 f1067 1"/>
              <a:gd name="f1238" fmla="*/ 259885 f1068 1"/>
              <a:gd name="f1239" fmla="*/ 653095 f1067 1"/>
              <a:gd name="f1240" fmla="*/ 213481 f1068 1"/>
              <a:gd name="f1241" fmla="*/ 626089 f1067 1"/>
              <a:gd name="f1242" fmla="*/ 218221 f1068 1"/>
              <a:gd name="f1243" fmla="*/ 594741 f1067 1"/>
              <a:gd name="f1244" fmla="*/ 219256 f1068 1"/>
              <a:gd name="f1245" fmla="*/ 536187 f1067 1"/>
              <a:gd name="f1246" fmla="*/ 184602 f1068 1"/>
              <a:gd name="f1247" fmla="*/ 549412 f1067 1"/>
              <a:gd name="f1248" fmla="*/ 171617 f1068 1"/>
              <a:gd name="f1249" fmla="*/ 568452 f1067 1"/>
              <a:gd name="f1250" fmla="*/ 171697 f1068 1"/>
              <a:gd name="f1251" fmla="*/ 673927 f1067 1"/>
              <a:gd name="f1252" fmla="*/ 190577 f1068 1"/>
              <a:gd name="f1253" fmla="*/ 501069 f1068 1"/>
              <a:gd name="f1254" fmla="*/ 517281 f1068 1"/>
              <a:gd name="f1255" fmla="*/ 675162 f1067 1"/>
              <a:gd name="f1256" fmla="*/ 517520 f1068 1"/>
              <a:gd name="f1257" fmla="*/ 605535 f1067 1"/>
              <a:gd name="f1258" fmla="*/ 511784 f1068 1"/>
              <a:gd name="f1259" fmla="*/ 546583 f1067 1"/>
              <a:gd name="f1260" fmla="*/ 506486 f1068 1"/>
              <a:gd name="f1261" fmla="*/ 632980 f1067 1"/>
              <a:gd name="f1262" fmla="*/ 492306 f1068 1"/>
              <a:gd name="f1263" fmla="*/ 654728 f1067 1"/>
              <a:gd name="f1264" fmla="*/ 460161 f1068 1"/>
              <a:gd name="f1265" fmla="*/ 637879 f1067 1"/>
              <a:gd name="f1266" fmla="*/ 448610 f1068 1"/>
              <a:gd name="f1267" fmla="*/ 582193 f1067 1"/>
              <a:gd name="f1268" fmla="*/ 425308 f1068 1"/>
              <a:gd name="f1269" fmla="*/ 492491 f1067 1"/>
              <a:gd name="f1270" fmla="*/ 430725 f1068 1"/>
              <a:gd name="f1271" fmla="*/ 539015 f1067 1"/>
              <a:gd name="f1272" fmla="*/ 432359 f1068 1"/>
              <a:gd name="f1273" fmla="*/ 553435 f1067 1"/>
              <a:gd name="f1274" fmla="*/ 417143 f1068 1"/>
              <a:gd name="f1275" fmla="*/ 553594 f1067 1"/>
              <a:gd name="f1276" fmla="*/ 370499 f1068 1"/>
              <a:gd name="f1277" fmla="*/ 489743 f1067 1"/>
              <a:gd name="f1278" fmla="*/ 396589 f1068 1"/>
              <a:gd name="f1279" fmla="*/ 438758 f1067 1"/>
              <a:gd name="f1280" fmla="*/ 445782 f1068 1"/>
              <a:gd name="f1281" fmla="*/ 440072 f1067 1"/>
              <a:gd name="f1282" fmla="*/ 509514 f1068 1"/>
              <a:gd name="f1283" fmla="*/ 440710 f1067 1"/>
              <a:gd name="f1284" fmla="*/ 516524 f1068 1"/>
              <a:gd name="f1285" fmla="*/ 428162 f1067 1"/>
              <a:gd name="f1286" fmla="*/ 516604 f1068 1"/>
              <a:gd name="f1287" fmla="*/ 362479 f1067 1"/>
              <a:gd name="f1288" fmla="*/ 503021 f1068 1"/>
              <a:gd name="f1289" fmla="*/ 350410 f1067 1"/>
              <a:gd name="f1290" fmla="*/ 336363 f1068 1"/>
              <a:gd name="f1291" fmla="*/ 359651 f1067 1"/>
              <a:gd name="f1292" fmla="*/ 357341 f1067 1"/>
              <a:gd name="f1293" fmla="*/ 171776 f1068 1"/>
              <a:gd name="f1294" fmla="*/ 439315 f1067 1"/>
              <a:gd name="f1295" fmla="*/ 228338 f1068 1"/>
              <a:gd name="f1296" fmla="*/ 392911 f1067 1"/>
              <a:gd name="f1297" fmla="*/ 255384 f1068 1"/>
              <a:gd name="f1298" fmla="*/ 386697 f1067 1"/>
              <a:gd name="f1299" fmla="*/ 272870 f1068 1"/>
              <a:gd name="f1300" fmla="*/ 363236 f1067 1"/>
              <a:gd name="f1301" fmla="*/ 254787 f1068 1"/>
              <a:gd name="f1302" fmla="*/ 353358 f1067 1"/>
              <a:gd name="f1303" fmla="*/ 191931 f1068 1"/>
              <a:gd name="f1304" fmla="*/ 344555 f1067 1"/>
              <a:gd name="f1305" fmla="*/ 362081 f1067 1"/>
              <a:gd name="f1306" fmla="*/ 171816 f1068 1"/>
              <a:gd name="f1307" fmla="*/ 600331 f1068 1"/>
              <a:gd name="f1308" fmla="*/ 448596 f1067 1"/>
              <a:gd name="f1309" fmla="*/ 619928 f1068 1"/>
              <a:gd name="f1310" fmla="*/ 433301 f1067 1"/>
              <a:gd name="f1311" fmla="*/ 409640 f1067 1"/>
              <a:gd name="f1312" fmla="*/ 610209 f1068 1"/>
              <a:gd name="f1313" fmla="*/ 402112 f1067 1"/>
              <a:gd name="f1314" fmla="*/ 563367 f1068 1"/>
              <a:gd name="f1315" fmla="*/ 433221 f1067 1"/>
              <a:gd name="f1316" fmla="*/ 577428 f1068 1"/>
              <a:gd name="f1317" fmla="*/ 496395 f1067 1"/>
              <a:gd name="f1318" fmla="*/ 588262 f1068 1"/>
              <a:gd name="f1319" fmla="*/ 499024 f1067 1"/>
              <a:gd name="f1320" fmla="*/ 589019 f1068 1"/>
              <a:gd name="f1321" fmla="*/ 489982 f1067 1"/>
              <a:gd name="f1322" fmla="*/ 606943 f1068 1"/>
              <a:gd name="f1323" fmla="*/ 472177 f1067 1"/>
              <a:gd name="f1324" fmla="*/ 600371 f1068 1"/>
              <a:gd name="f1325" fmla="*/ 448556 f1067 1"/>
              <a:gd name="f1326" fmla="*/ 254189 f1068 1"/>
              <a:gd name="f1327" fmla="*/ 455208 f1067 1"/>
              <a:gd name="f1328" fmla="*/ 248493 f1068 1"/>
              <a:gd name="f1329" fmla="*/ 411951 f1067 1"/>
              <a:gd name="f1330" fmla="*/ 237460 f1068 1"/>
              <a:gd name="f1331" fmla="*/ 402709 f1067 1"/>
              <a:gd name="f1332" fmla="*/ 189940 f1068 1"/>
              <a:gd name="f1333" fmla="*/ 438558 f1067 1"/>
              <a:gd name="f1334" fmla="*/ 218420 f1068 1"/>
              <a:gd name="f1335" fmla="*/ 498148 f1067 1"/>
              <a:gd name="f1336" fmla="*/ 233715 f1068 1"/>
              <a:gd name="f1337" fmla="*/ 470424 f1067 1"/>
              <a:gd name="f1338" fmla="*/ 455248 f1067 1"/>
              <a:gd name="f1339" fmla="*/ 344887 f1068 1"/>
              <a:gd name="f1340" fmla="*/ 114324 f1067 1"/>
              <a:gd name="f1341" fmla="*/ 345883 f1068 1"/>
              <a:gd name="f1342" fmla="*/ 129500 f1067 1"/>
              <a:gd name="f1343" fmla="*/ 334212 f1068 1"/>
              <a:gd name="f1344" fmla="*/ 121813 f1067 1"/>
              <a:gd name="f1345" fmla="*/ 323696 f1068 1"/>
              <a:gd name="f1346" fmla="*/ 115320 f1067 1"/>
              <a:gd name="f1347" fmla="*/ 319155 f1068 1"/>
              <a:gd name="f1348" fmla="*/ 127509 f1067 1"/>
              <a:gd name="f1349" fmla="*/ 319195 f1068 1"/>
              <a:gd name="f1350" fmla="*/ 161286 f1067 1"/>
              <a:gd name="f1351" fmla="*/ 325369 f1068 1"/>
              <a:gd name="f1352" fmla="*/ 177936 f1067 1"/>
              <a:gd name="f1353" fmla="*/ 336204 f1068 1"/>
              <a:gd name="f1354" fmla="*/ 165987 f1067 1"/>
              <a:gd name="f1355" fmla="*/ 352097 f1068 1"/>
              <a:gd name="f1356" fmla="*/ 177020 f1067 1"/>
              <a:gd name="f1357" fmla="*/ 356160 f1068 1"/>
              <a:gd name="f1358" fmla="*/ 156865 f1067 1"/>
              <a:gd name="f1359" fmla="*/ 356040 f1068 1"/>
              <a:gd name="f1360" fmla="*/ 127070 f1067 1"/>
              <a:gd name="f1361" fmla="*/ 270560 f1068 1"/>
              <a:gd name="f1362" fmla="*/ 147146 f1067 1"/>
              <a:gd name="f1363" fmla="*/ 270241 f1068 1"/>
              <a:gd name="f1364" fmla="*/ 270122 f1068 1"/>
              <a:gd name="f1365" fmla="*/ 162919 f1067 1"/>
              <a:gd name="f1366" fmla="*/ 295137 f1068 1"/>
              <a:gd name="f1367" fmla="*/ 177219 f1067 1"/>
              <a:gd name="f1368" fmla="*/ 301948 f1068 1"/>
              <a:gd name="f1369" fmla="*/ 176741 f1067 1"/>
              <a:gd name="f1370" fmla="*/ 303342 f1068 1"/>
              <a:gd name="f1371" fmla="*/ 173356 f1067 1"/>
              <a:gd name="f1372" fmla="*/ 304736 f1068 1"/>
              <a:gd name="f1373" fmla="*/ 126274 f1067 1"/>
              <a:gd name="f1374" fmla="*/ 288923 f1068 1"/>
              <a:gd name="f1375" fmla="*/ 113010 f1067 1"/>
              <a:gd name="f1376" fmla="*/ 270640 f1068 1"/>
              <a:gd name="f1377" fmla="*/ 125477 f1067 1"/>
              <a:gd name="f1378" fmla="*/ 270600 f1068 1"/>
              <a:gd name="f1379" fmla="*/ 147186 f1067 1"/>
              <a:gd name="f1380" fmla="*/ 170860 f1068 1"/>
              <a:gd name="f1381" fmla="*/ 145354 f1067 1"/>
              <a:gd name="f1382" fmla="*/ 161167 f1067 1"/>
              <a:gd name="f1383" fmla="*/ 194958 f1068 1"/>
              <a:gd name="f1384" fmla="*/ 179649 f1067 1"/>
              <a:gd name="f1385" fmla="*/ 204518 f1068 1"/>
              <a:gd name="f1386" fmla="*/ 165349 f1067 1"/>
              <a:gd name="f1387" fmla="*/ 192330 f1068 1"/>
              <a:gd name="f1388" fmla="*/ 164553 f1067 1"/>
              <a:gd name="f1389" fmla="*/ 184483 f1068 1"/>
              <a:gd name="f1390" fmla="*/ 163676 f1067 1"/>
              <a:gd name="f1391" fmla="*/ 183885 f1068 1"/>
              <a:gd name="f1392" fmla="*/ 128664 f1067 1"/>
              <a:gd name="f1393" fmla="*/ 189900 f1068 1"/>
              <a:gd name="f1394" fmla="*/ 125278 f1067 1"/>
              <a:gd name="f1395" fmla="*/ 191493 f1068 1"/>
              <a:gd name="f1396" fmla="*/ 126393 f1067 1"/>
              <a:gd name="f1397" fmla="*/ 203045 f1068 1"/>
              <a:gd name="f1398" fmla="*/ 131213 f1067 1"/>
              <a:gd name="f1399" fmla="*/ 204040 f1068 1"/>
              <a:gd name="f1400" fmla="*/ 120060 f1067 1"/>
              <a:gd name="f1401" fmla="*/ 191374 f1068 1"/>
              <a:gd name="f1402" fmla="*/ 112970 f1067 1"/>
              <a:gd name="f1403" fmla="*/ 145314 f1067 1"/>
              <a:gd name="f1404" fmla="*/ 534010 f1068 1"/>
              <a:gd name="f1405" fmla="*/ 146588 f1067 1"/>
              <a:gd name="f1406" fmla="*/ 534249 f1068 1"/>
              <a:gd name="f1407" fmla="*/ 534329 f1068 1"/>
              <a:gd name="f1408" fmla="*/ 170249 f1067 1"/>
              <a:gd name="f1409" fmla="*/ 546836 f1068 1"/>
              <a:gd name="f1410" fmla="*/ 179848 f1067 1"/>
              <a:gd name="f1411" fmla="*/ 559782 f1068 1"/>
              <a:gd name="f1412" fmla="*/ 177140 f1067 1"/>
              <a:gd name="f1413" fmla="*/ 552015 f1068 1"/>
              <a:gd name="f1414" fmla="*/ 167182 f1067 1"/>
              <a:gd name="f1415" fmla="*/ 549465 f1068 1"/>
              <a:gd name="f1416" fmla="*/ 126353 f1067 1"/>
              <a:gd name="f1417" fmla="*/ 560021 f1068 1"/>
              <a:gd name="f1418" fmla="*/ 121534 f1067 1"/>
              <a:gd name="f1419" fmla="*/ 560180 f1068 1"/>
              <a:gd name="f1420" fmla="*/ 113567 f1067 1"/>
              <a:gd name="f1421" fmla="*/ 534170 f1068 1"/>
              <a:gd name="f1422" fmla="*/ 124880 f1067 1"/>
              <a:gd name="f1423" fmla="*/ 146548 f1067 1"/>
              <a:gd name="f1424" fmla="*/ 415669 f1068 1"/>
              <a:gd name="f1425" fmla="*/ 131412 f1067 1"/>
              <a:gd name="f1426" fmla="*/ 412443 f1068 1"/>
              <a:gd name="f1427" fmla="*/ 126433 f1067 1"/>
              <a:gd name="f1428" fmla="*/ 403799 f1068 1"/>
              <a:gd name="f1429" fmla="*/ 115519 f1067 1"/>
              <a:gd name="f1430" fmla="*/ 400254 f1068 1"/>
              <a:gd name="f1431" fmla="*/ 130496 f1067 1"/>
              <a:gd name="f1432" fmla="*/ 407105 f1068 1"/>
              <a:gd name="f1433" fmla="*/ 165509 f1067 1"/>
              <a:gd name="f1434" fmla="*/ 417103 f1068 1"/>
              <a:gd name="f1435" fmla="*/ 178096 f1067 1"/>
              <a:gd name="f1436" fmla="*/ 424870 f1068 1"/>
              <a:gd name="f1437" fmla="*/ 166026 f1067 1"/>
              <a:gd name="f1438" fmla="*/ 430765 f1068 1"/>
              <a:gd name="f1439" fmla="*/ 134918 f1067 1"/>
              <a:gd name="f1440" fmla="*/ 429411 f1068 1"/>
              <a:gd name="f1441" fmla="*/ 115479 f1067 1"/>
              <a:gd name="f1442" fmla="*/ 131452 f1067 1"/>
              <a:gd name="f1443" fmla="+- f1069 0 f1"/>
              <a:gd name="f1444" fmla="*/ f1072 1 735523"/>
              <a:gd name="f1445" fmla="*/ f1073 1 798168"/>
              <a:gd name="f1446" fmla="*/ f1074 1 735523"/>
              <a:gd name="f1447" fmla="*/ f1075 1 798168"/>
              <a:gd name="f1448" fmla="*/ f1076 1 735523"/>
              <a:gd name="f1449" fmla="*/ f1077 1 798168"/>
              <a:gd name="f1450" fmla="*/ f1078 1 735523"/>
              <a:gd name="f1451" fmla="*/ f1079 1 798168"/>
              <a:gd name="f1452" fmla="*/ f1080 1 735523"/>
              <a:gd name="f1453" fmla="*/ f1081 1 798168"/>
              <a:gd name="f1454" fmla="*/ f1082 1 735523"/>
              <a:gd name="f1455" fmla="*/ f1083 1 798168"/>
              <a:gd name="f1456" fmla="*/ f1084 1 735523"/>
              <a:gd name="f1457" fmla="*/ f1085 1 798168"/>
              <a:gd name="f1458" fmla="*/ f1086 1 735523"/>
              <a:gd name="f1459" fmla="*/ f1087 1 798168"/>
              <a:gd name="f1460" fmla="*/ f1088 1 735523"/>
              <a:gd name="f1461" fmla="*/ f1089 1 798168"/>
              <a:gd name="f1462" fmla="*/ f1090 1 735523"/>
              <a:gd name="f1463" fmla="*/ f1091 1 798168"/>
              <a:gd name="f1464" fmla="*/ f1092 1 735523"/>
              <a:gd name="f1465" fmla="*/ f1093 1 798168"/>
              <a:gd name="f1466" fmla="*/ f1094 1 735523"/>
              <a:gd name="f1467" fmla="*/ f1095 1 798168"/>
              <a:gd name="f1468" fmla="*/ f1096 1 735523"/>
              <a:gd name="f1469" fmla="*/ f1097 1 798168"/>
              <a:gd name="f1470" fmla="*/ f1098 1 735523"/>
              <a:gd name="f1471" fmla="*/ f1099 1 798168"/>
              <a:gd name="f1472" fmla="*/ f1100 1 735523"/>
              <a:gd name="f1473" fmla="*/ f1101 1 798168"/>
              <a:gd name="f1474" fmla="*/ f1102 1 735523"/>
              <a:gd name="f1475" fmla="*/ f1103 1 798168"/>
              <a:gd name="f1476" fmla="*/ f1104 1 735523"/>
              <a:gd name="f1477" fmla="*/ f1105 1 798168"/>
              <a:gd name="f1478" fmla="*/ f1106 1 735523"/>
              <a:gd name="f1479" fmla="*/ f1107 1 798168"/>
              <a:gd name="f1480" fmla="*/ f1108 1 735523"/>
              <a:gd name="f1481" fmla="*/ f1109 1 798168"/>
              <a:gd name="f1482" fmla="*/ f1110 1 735523"/>
              <a:gd name="f1483" fmla="*/ f1111 1 798168"/>
              <a:gd name="f1484" fmla="*/ f1112 1 735523"/>
              <a:gd name="f1485" fmla="*/ f1113 1 798168"/>
              <a:gd name="f1486" fmla="*/ f1114 1 735523"/>
              <a:gd name="f1487" fmla="*/ f1115 1 798168"/>
              <a:gd name="f1488" fmla="*/ f1116 1 735523"/>
              <a:gd name="f1489" fmla="*/ f1117 1 798168"/>
              <a:gd name="f1490" fmla="*/ f1118 1 735523"/>
              <a:gd name="f1491" fmla="*/ f1119 1 798168"/>
              <a:gd name="f1492" fmla="*/ f1120 1 735523"/>
              <a:gd name="f1493" fmla="*/ f1121 1 798168"/>
              <a:gd name="f1494" fmla="*/ f1122 1 735523"/>
              <a:gd name="f1495" fmla="*/ f1123 1 798168"/>
              <a:gd name="f1496" fmla="*/ f1124 1 735523"/>
              <a:gd name="f1497" fmla="*/ f1125 1 798168"/>
              <a:gd name="f1498" fmla="*/ f1126 1 735523"/>
              <a:gd name="f1499" fmla="*/ f1127 1 798168"/>
              <a:gd name="f1500" fmla="*/ f1128 1 735523"/>
              <a:gd name="f1501" fmla="*/ f1129 1 798168"/>
              <a:gd name="f1502" fmla="*/ f1130 1 735523"/>
              <a:gd name="f1503" fmla="*/ f1131 1 798168"/>
              <a:gd name="f1504" fmla="*/ f1132 1 735523"/>
              <a:gd name="f1505" fmla="*/ f1133 1 798168"/>
              <a:gd name="f1506" fmla="*/ f1134 1 735523"/>
              <a:gd name="f1507" fmla="*/ f1135 1 735523"/>
              <a:gd name="f1508" fmla="*/ f1136 1 735523"/>
              <a:gd name="f1509" fmla="*/ f1137 1 798168"/>
              <a:gd name="f1510" fmla="*/ f1138 1 735523"/>
              <a:gd name="f1511" fmla="*/ f1139 1 798168"/>
              <a:gd name="f1512" fmla="*/ f1140 1 735523"/>
              <a:gd name="f1513" fmla="*/ f1141 1 798168"/>
              <a:gd name="f1514" fmla="*/ f1142 1 735523"/>
              <a:gd name="f1515" fmla="*/ f1143 1 798168"/>
              <a:gd name="f1516" fmla="*/ f1144 1 735523"/>
              <a:gd name="f1517" fmla="*/ f1145 1 798168"/>
              <a:gd name="f1518" fmla="*/ f1146 1 735523"/>
              <a:gd name="f1519" fmla="*/ f1147 1 798168"/>
              <a:gd name="f1520" fmla="*/ f1148 1 735523"/>
              <a:gd name="f1521" fmla="*/ f1149 1 798168"/>
              <a:gd name="f1522" fmla="*/ f1150 1 735523"/>
              <a:gd name="f1523" fmla="*/ f1151 1 798168"/>
              <a:gd name="f1524" fmla="*/ f1152 1 735523"/>
              <a:gd name="f1525" fmla="*/ f1153 1 798168"/>
              <a:gd name="f1526" fmla="*/ f1154 1 735523"/>
              <a:gd name="f1527" fmla="*/ f1155 1 798168"/>
              <a:gd name="f1528" fmla="*/ f1156 1 735523"/>
              <a:gd name="f1529" fmla="*/ f1157 1 798168"/>
              <a:gd name="f1530" fmla="*/ f1158 1 735523"/>
              <a:gd name="f1531" fmla="*/ f1159 1 798168"/>
              <a:gd name="f1532" fmla="*/ f1160 1 735523"/>
              <a:gd name="f1533" fmla="*/ f1161 1 798168"/>
              <a:gd name="f1534" fmla="*/ f1162 1 735523"/>
              <a:gd name="f1535" fmla="*/ f1163 1 798168"/>
              <a:gd name="f1536" fmla="*/ f1164 1 735523"/>
              <a:gd name="f1537" fmla="*/ f1165 1 798168"/>
              <a:gd name="f1538" fmla="*/ f1166 1 735523"/>
              <a:gd name="f1539" fmla="*/ f1167 1 798168"/>
              <a:gd name="f1540" fmla="*/ f1168 1 735523"/>
              <a:gd name="f1541" fmla="*/ f1169 1 798168"/>
              <a:gd name="f1542" fmla="*/ f1170 1 735523"/>
              <a:gd name="f1543" fmla="*/ f1171 1 798168"/>
              <a:gd name="f1544" fmla="*/ f1172 1 735523"/>
              <a:gd name="f1545" fmla="*/ f1173 1 798168"/>
              <a:gd name="f1546" fmla="*/ f1174 1 735523"/>
              <a:gd name="f1547" fmla="*/ f1175 1 798168"/>
              <a:gd name="f1548" fmla="*/ f1176 1 735523"/>
              <a:gd name="f1549" fmla="*/ f1177 1 798168"/>
              <a:gd name="f1550" fmla="*/ f1178 1 735523"/>
              <a:gd name="f1551" fmla="*/ f1179 1 798168"/>
              <a:gd name="f1552" fmla="*/ f1180 1 735523"/>
              <a:gd name="f1553" fmla="*/ f1181 1 798168"/>
              <a:gd name="f1554" fmla="*/ f1182 1 735523"/>
              <a:gd name="f1555" fmla="*/ f1183 1 798168"/>
              <a:gd name="f1556" fmla="*/ f1184 1 735523"/>
              <a:gd name="f1557" fmla="*/ f1185 1 798168"/>
              <a:gd name="f1558" fmla="*/ f1186 1 735523"/>
              <a:gd name="f1559" fmla="*/ f1187 1 798168"/>
              <a:gd name="f1560" fmla="*/ f1188 1 735523"/>
              <a:gd name="f1561" fmla="*/ f1189 1 798168"/>
              <a:gd name="f1562" fmla="*/ f1190 1 735523"/>
              <a:gd name="f1563" fmla="*/ f1191 1 798168"/>
              <a:gd name="f1564" fmla="*/ f1192 1 735523"/>
              <a:gd name="f1565" fmla="*/ f1193 1 798168"/>
              <a:gd name="f1566" fmla="*/ f1194 1 735523"/>
              <a:gd name="f1567" fmla="*/ f1195 1 798168"/>
              <a:gd name="f1568" fmla="*/ f1196 1 735523"/>
              <a:gd name="f1569" fmla="*/ f1197 1 798168"/>
              <a:gd name="f1570" fmla="*/ f1198 1 735523"/>
              <a:gd name="f1571" fmla="*/ f1199 1 798168"/>
              <a:gd name="f1572" fmla="*/ f1200 1 735523"/>
              <a:gd name="f1573" fmla="*/ f1201 1 798168"/>
              <a:gd name="f1574" fmla="*/ f1202 1 735523"/>
              <a:gd name="f1575" fmla="*/ f1203 1 798168"/>
              <a:gd name="f1576" fmla="*/ f1204 1 735523"/>
              <a:gd name="f1577" fmla="*/ f1205 1 798168"/>
              <a:gd name="f1578" fmla="*/ f1206 1 735523"/>
              <a:gd name="f1579" fmla="*/ f1207 1 798168"/>
              <a:gd name="f1580" fmla="*/ f1208 1 735523"/>
              <a:gd name="f1581" fmla="*/ f1209 1 798168"/>
              <a:gd name="f1582" fmla="*/ f1210 1 735523"/>
              <a:gd name="f1583" fmla="*/ f1211 1 798168"/>
              <a:gd name="f1584" fmla="*/ f1212 1 735523"/>
              <a:gd name="f1585" fmla="*/ f1213 1 798168"/>
              <a:gd name="f1586" fmla="*/ f1214 1 798168"/>
              <a:gd name="f1587" fmla="*/ f1215 1 735523"/>
              <a:gd name="f1588" fmla="*/ f1216 1 798168"/>
              <a:gd name="f1589" fmla="*/ f1217 1 735523"/>
              <a:gd name="f1590" fmla="*/ f1218 1 798168"/>
              <a:gd name="f1591" fmla="*/ f1219 1 735523"/>
              <a:gd name="f1592" fmla="*/ f1220 1 798168"/>
              <a:gd name="f1593" fmla="*/ f1221 1 735523"/>
              <a:gd name="f1594" fmla="*/ f1222 1 798168"/>
              <a:gd name="f1595" fmla="*/ f1223 1 735523"/>
              <a:gd name="f1596" fmla="*/ f1224 1 735523"/>
              <a:gd name="f1597" fmla="*/ f1225 1 798168"/>
              <a:gd name="f1598" fmla="*/ f1226 1 735523"/>
              <a:gd name="f1599" fmla="*/ f1227 1 798168"/>
              <a:gd name="f1600" fmla="*/ f1228 1 735523"/>
              <a:gd name="f1601" fmla="*/ f1229 1 798168"/>
              <a:gd name="f1602" fmla="*/ f1230 1 735523"/>
              <a:gd name="f1603" fmla="*/ f1231 1 798168"/>
              <a:gd name="f1604" fmla="*/ f1232 1 735523"/>
              <a:gd name="f1605" fmla="*/ f1233 1 798168"/>
              <a:gd name="f1606" fmla="*/ f1234 1 735523"/>
              <a:gd name="f1607" fmla="*/ f1235 1 798168"/>
              <a:gd name="f1608" fmla="*/ f1236 1 735523"/>
              <a:gd name="f1609" fmla="*/ f1237 1 798168"/>
              <a:gd name="f1610" fmla="*/ f1238 1 735523"/>
              <a:gd name="f1611" fmla="*/ f1239 1 798168"/>
              <a:gd name="f1612" fmla="*/ f1240 1 735523"/>
              <a:gd name="f1613" fmla="*/ f1241 1 798168"/>
              <a:gd name="f1614" fmla="*/ f1242 1 735523"/>
              <a:gd name="f1615" fmla="*/ f1243 1 798168"/>
              <a:gd name="f1616" fmla="*/ f1244 1 735523"/>
              <a:gd name="f1617" fmla="*/ f1245 1 798168"/>
              <a:gd name="f1618" fmla="*/ f1246 1 735523"/>
              <a:gd name="f1619" fmla="*/ f1247 1 798168"/>
              <a:gd name="f1620" fmla="*/ f1248 1 735523"/>
              <a:gd name="f1621" fmla="*/ f1249 1 798168"/>
              <a:gd name="f1622" fmla="*/ f1250 1 735523"/>
              <a:gd name="f1623" fmla="*/ f1251 1 798168"/>
              <a:gd name="f1624" fmla="*/ f1252 1 735523"/>
              <a:gd name="f1625" fmla="*/ f1253 1 735523"/>
              <a:gd name="f1626" fmla="*/ f1254 1 735523"/>
              <a:gd name="f1627" fmla="*/ f1255 1 798168"/>
              <a:gd name="f1628" fmla="*/ f1256 1 735523"/>
              <a:gd name="f1629" fmla="*/ f1257 1 798168"/>
              <a:gd name="f1630" fmla="*/ f1258 1 735523"/>
              <a:gd name="f1631" fmla="*/ f1259 1 798168"/>
              <a:gd name="f1632" fmla="*/ f1260 1 735523"/>
              <a:gd name="f1633" fmla="*/ f1261 1 798168"/>
              <a:gd name="f1634" fmla="*/ f1262 1 735523"/>
              <a:gd name="f1635" fmla="*/ f1263 1 798168"/>
              <a:gd name="f1636" fmla="*/ f1264 1 735523"/>
              <a:gd name="f1637" fmla="*/ f1265 1 798168"/>
              <a:gd name="f1638" fmla="*/ f1266 1 735523"/>
              <a:gd name="f1639" fmla="*/ f1267 1 798168"/>
              <a:gd name="f1640" fmla="*/ f1268 1 735523"/>
              <a:gd name="f1641" fmla="*/ f1269 1 798168"/>
              <a:gd name="f1642" fmla="*/ f1270 1 735523"/>
              <a:gd name="f1643" fmla="*/ f1271 1 798168"/>
              <a:gd name="f1644" fmla="*/ f1272 1 735523"/>
              <a:gd name="f1645" fmla="*/ f1273 1 798168"/>
              <a:gd name="f1646" fmla="*/ f1274 1 735523"/>
              <a:gd name="f1647" fmla="*/ f1275 1 798168"/>
              <a:gd name="f1648" fmla="*/ f1276 1 735523"/>
              <a:gd name="f1649" fmla="*/ f1277 1 798168"/>
              <a:gd name="f1650" fmla="*/ f1278 1 735523"/>
              <a:gd name="f1651" fmla="*/ f1279 1 798168"/>
              <a:gd name="f1652" fmla="*/ f1280 1 735523"/>
              <a:gd name="f1653" fmla="*/ f1281 1 798168"/>
              <a:gd name="f1654" fmla="*/ f1282 1 735523"/>
              <a:gd name="f1655" fmla="*/ f1283 1 798168"/>
              <a:gd name="f1656" fmla="*/ f1284 1 735523"/>
              <a:gd name="f1657" fmla="*/ f1285 1 798168"/>
              <a:gd name="f1658" fmla="*/ f1286 1 735523"/>
              <a:gd name="f1659" fmla="*/ f1287 1 798168"/>
              <a:gd name="f1660" fmla="*/ f1288 1 735523"/>
              <a:gd name="f1661" fmla="*/ f1289 1 798168"/>
              <a:gd name="f1662" fmla="*/ f1290 1 735523"/>
              <a:gd name="f1663" fmla="*/ f1291 1 798168"/>
              <a:gd name="f1664" fmla="*/ f1292 1 798168"/>
              <a:gd name="f1665" fmla="*/ f1293 1 735523"/>
              <a:gd name="f1666" fmla="*/ f1294 1 798168"/>
              <a:gd name="f1667" fmla="*/ f1295 1 735523"/>
              <a:gd name="f1668" fmla="*/ f1296 1 798168"/>
              <a:gd name="f1669" fmla="*/ f1297 1 735523"/>
              <a:gd name="f1670" fmla="*/ f1298 1 798168"/>
              <a:gd name="f1671" fmla="*/ f1299 1 735523"/>
              <a:gd name="f1672" fmla="*/ f1300 1 798168"/>
              <a:gd name="f1673" fmla="*/ f1301 1 735523"/>
              <a:gd name="f1674" fmla="*/ f1302 1 798168"/>
              <a:gd name="f1675" fmla="*/ f1303 1 735523"/>
              <a:gd name="f1676" fmla="*/ f1304 1 798168"/>
              <a:gd name="f1677" fmla="*/ f1305 1 798168"/>
              <a:gd name="f1678" fmla="*/ f1306 1 735523"/>
              <a:gd name="f1679" fmla="*/ f1307 1 735523"/>
              <a:gd name="f1680" fmla="*/ f1308 1 798168"/>
              <a:gd name="f1681" fmla="*/ f1309 1 735523"/>
              <a:gd name="f1682" fmla="*/ f1310 1 798168"/>
              <a:gd name="f1683" fmla="*/ f1311 1 798168"/>
              <a:gd name="f1684" fmla="*/ f1312 1 735523"/>
              <a:gd name="f1685" fmla="*/ f1313 1 798168"/>
              <a:gd name="f1686" fmla="*/ f1314 1 735523"/>
              <a:gd name="f1687" fmla="*/ f1315 1 798168"/>
              <a:gd name="f1688" fmla="*/ f1316 1 735523"/>
              <a:gd name="f1689" fmla="*/ f1317 1 798168"/>
              <a:gd name="f1690" fmla="*/ f1318 1 735523"/>
              <a:gd name="f1691" fmla="*/ f1319 1 798168"/>
              <a:gd name="f1692" fmla="*/ f1320 1 735523"/>
              <a:gd name="f1693" fmla="*/ f1321 1 798168"/>
              <a:gd name="f1694" fmla="*/ f1322 1 735523"/>
              <a:gd name="f1695" fmla="*/ f1323 1 798168"/>
              <a:gd name="f1696" fmla="*/ f1324 1 735523"/>
              <a:gd name="f1697" fmla="*/ f1325 1 798168"/>
              <a:gd name="f1698" fmla="*/ f1326 1 735523"/>
              <a:gd name="f1699" fmla="*/ f1327 1 798168"/>
              <a:gd name="f1700" fmla="*/ f1328 1 735523"/>
              <a:gd name="f1701" fmla="*/ f1329 1 798168"/>
              <a:gd name="f1702" fmla="*/ f1330 1 735523"/>
              <a:gd name="f1703" fmla="*/ f1331 1 798168"/>
              <a:gd name="f1704" fmla="*/ f1332 1 735523"/>
              <a:gd name="f1705" fmla="*/ f1333 1 798168"/>
              <a:gd name="f1706" fmla="*/ f1334 1 735523"/>
              <a:gd name="f1707" fmla="*/ f1335 1 798168"/>
              <a:gd name="f1708" fmla="*/ f1336 1 735523"/>
              <a:gd name="f1709" fmla="*/ f1337 1 798168"/>
              <a:gd name="f1710" fmla="*/ f1338 1 798168"/>
              <a:gd name="f1711" fmla="*/ f1339 1 735523"/>
              <a:gd name="f1712" fmla="*/ f1340 1 798168"/>
              <a:gd name="f1713" fmla="*/ f1341 1 735523"/>
              <a:gd name="f1714" fmla="*/ f1342 1 798168"/>
              <a:gd name="f1715" fmla="*/ f1343 1 735523"/>
              <a:gd name="f1716" fmla="*/ f1344 1 798168"/>
              <a:gd name="f1717" fmla="*/ f1345 1 735523"/>
              <a:gd name="f1718" fmla="*/ f1346 1 798168"/>
              <a:gd name="f1719" fmla="*/ f1347 1 735523"/>
              <a:gd name="f1720" fmla="*/ f1348 1 798168"/>
              <a:gd name="f1721" fmla="*/ f1349 1 735523"/>
              <a:gd name="f1722" fmla="*/ f1350 1 798168"/>
              <a:gd name="f1723" fmla="*/ f1351 1 735523"/>
              <a:gd name="f1724" fmla="*/ f1352 1 798168"/>
              <a:gd name="f1725" fmla="*/ f1353 1 735523"/>
              <a:gd name="f1726" fmla="*/ f1354 1 798168"/>
              <a:gd name="f1727" fmla="*/ f1355 1 735523"/>
              <a:gd name="f1728" fmla="*/ f1356 1 798168"/>
              <a:gd name="f1729" fmla="*/ f1357 1 735523"/>
              <a:gd name="f1730" fmla="*/ f1358 1 798168"/>
              <a:gd name="f1731" fmla="*/ f1359 1 735523"/>
              <a:gd name="f1732" fmla="*/ f1360 1 798168"/>
              <a:gd name="f1733" fmla="*/ f1361 1 735523"/>
              <a:gd name="f1734" fmla="*/ f1362 1 798168"/>
              <a:gd name="f1735" fmla="*/ f1363 1 735523"/>
              <a:gd name="f1736" fmla="*/ f1364 1 735523"/>
              <a:gd name="f1737" fmla="*/ f1365 1 798168"/>
              <a:gd name="f1738" fmla="*/ f1366 1 735523"/>
              <a:gd name="f1739" fmla="*/ f1367 1 798168"/>
              <a:gd name="f1740" fmla="*/ f1368 1 735523"/>
              <a:gd name="f1741" fmla="*/ f1369 1 798168"/>
              <a:gd name="f1742" fmla="*/ f1370 1 735523"/>
              <a:gd name="f1743" fmla="*/ f1371 1 798168"/>
              <a:gd name="f1744" fmla="*/ f1372 1 735523"/>
              <a:gd name="f1745" fmla="*/ f1373 1 798168"/>
              <a:gd name="f1746" fmla="*/ f1374 1 735523"/>
              <a:gd name="f1747" fmla="*/ f1375 1 798168"/>
              <a:gd name="f1748" fmla="*/ f1376 1 735523"/>
              <a:gd name="f1749" fmla="*/ f1377 1 798168"/>
              <a:gd name="f1750" fmla="*/ f1378 1 735523"/>
              <a:gd name="f1751" fmla="*/ f1379 1 798168"/>
              <a:gd name="f1752" fmla="*/ f1380 1 735523"/>
              <a:gd name="f1753" fmla="*/ f1381 1 798168"/>
              <a:gd name="f1754" fmla="*/ f1382 1 798168"/>
              <a:gd name="f1755" fmla="*/ f1383 1 735523"/>
              <a:gd name="f1756" fmla="*/ f1384 1 798168"/>
              <a:gd name="f1757" fmla="*/ f1385 1 735523"/>
              <a:gd name="f1758" fmla="*/ f1386 1 798168"/>
              <a:gd name="f1759" fmla="*/ f1387 1 735523"/>
              <a:gd name="f1760" fmla="*/ f1388 1 798168"/>
              <a:gd name="f1761" fmla="*/ f1389 1 735523"/>
              <a:gd name="f1762" fmla="*/ f1390 1 798168"/>
              <a:gd name="f1763" fmla="*/ f1391 1 735523"/>
              <a:gd name="f1764" fmla="*/ f1392 1 798168"/>
              <a:gd name="f1765" fmla="*/ f1393 1 735523"/>
              <a:gd name="f1766" fmla="*/ f1394 1 798168"/>
              <a:gd name="f1767" fmla="*/ f1395 1 735523"/>
              <a:gd name="f1768" fmla="*/ f1396 1 798168"/>
              <a:gd name="f1769" fmla="*/ f1397 1 735523"/>
              <a:gd name="f1770" fmla="*/ f1398 1 798168"/>
              <a:gd name="f1771" fmla="*/ f1399 1 735523"/>
              <a:gd name="f1772" fmla="*/ f1400 1 798168"/>
              <a:gd name="f1773" fmla="*/ f1401 1 735523"/>
              <a:gd name="f1774" fmla="*/ f1402 1 798168"/>
              <a:gd name="f1775" fmla="*/ f1403 1 798168"/>
              <a:gd name="f1776" fmla="*/ f1404 1 735523"/>
              <a:gd name="f1777" fmla="*/ f1405 1 798168"/>
              <a:gd name="f1778" fmla="*/ f1406 1 735523"/>
              <a:gd name="f1779" fmla="*/ f1407 1 735523"/>
              <a:gd name="f1780" fmla="*/ f1408 1 798168"/>
              <a:gd name="f1781" fmla="*/ f1409 1 735523"/>
              <a:gd name="f1782" fmla="*/ f1410 1 798168"/>
              <a:gd name="f1783" fmla="*/ f1411 1 735523"/>
              <a:gd name="f1784" fmla="*/ f1412 1 798168"/>
              <a:gd name="f1785" fmla="*/ f1413 1 735523"/>
              <a:gd name="f1786" fmla="*/ f1414 1 798168"/>
              <a:gd name="f1787" fmla="*/ f1415 1 735523"/>
              <a:gd name="f1788" fmla="*/ f1416 1 798168"/>
              <a:gd name="f1789" fmla="*/ f1417 1 735523"/>
              <a:gd name="f1790" fmla="*/ f1418 1 798168"/>
              <a:gd name="f1791" fmla="*/ f1419 1 735523"/>
              <a:gd name="f1792" fmla="*/ f1420 1 798168"/>
              <a:gd name="f1793" fmla="*/ f1421 1 735523"/>
              <a:gd name="f1794" fmla="*/ f1422 1 798168"/>
              <a:gd name="f1795" fmla="*/ f1423 1 798168"/>
              <a:gd name="f1796" fmla="*/ f1424 1 735523"/>
              <a:gd name="f1797" fmla="*/ f1425 1 798168"/>
              <a:gd name="f1798" fmla="*/ f1426 1 735523"/>
              <a:gd name="f1799" fmla="*/ f1427 1 798168"/>
              <a:gd name="f1800" fmla="*/ f1428 1 735523"/>
              <a:gd name="f1801" fmla="*/ f1429 1 798168"/>
              <a:gd name="f1802" fmla="*/ f1430 1 735523"/>
              <a:gd name="f1803" fmla="*/ f1431 1 798168"/>
              <a:gd name="f1804" fmla="*/ f1432 1 735523"/>
              <a:gd name="f1805" fmla="*/ f1433 1 798168"/>
              <a:gd name="f1806" fmla="*/ f1434 1 735523"/>
              <a:gd name="f1807" fmla="*/ f1435 1 798168"/>
              <a:gd name="f1808" fmla="*/ f1436 1 735523"/>
              <a:gd name="f1809" fmla="*/ f1437 1 798168"/>
              <a:gd name="f1810" fmla="*/ f1438 1 735523"/>
              <a:gd name="f1811" fmla="*/ f1439 1 798168"/>
              <a:gd name="f1812" fmla="*/ f1440 1 735523"/>
              <a:gd name="f1813" fmla="*/ f1441 1 798168"/>
              <a:gd name="f1814" fmla="*/ f1442 1 798168"/>
              <a:gd name="f1815" fmla="*/ f1063 1 f1070"/>
              <a:gd name="f1816" fmla="*/ f1064 1 f1070"/>
              <a:gd name="f1817" fmla="*/ f1063 1 f1071"/>
              <a:gd name="f1818" fmla="*/ f1065 1 f1071"/>
              <a:gd name="f1819" fmla="*/ f1444 1 f1070"/>
              <a:gd name="f1820" fmla="*/ f1445 1 f1071"/>
              <a:gd name="f1821" fmla="*/ f1446 1 f1070"/>
              <a:gd name="f1822" fmla="*/ f1447 1 f1071"/>
              <a:gd name="f1823" fmla="*/ f1448 1 f1070"/>
              <a:gd name="f1824" fmla="*/ f1449 1 f1071"/>
              <a:gd name="f1825" fmla="*/ f1450 1 f1070"/>
              <a:gd name="f1826" fmla="*/ f1451 1 f1071"/>
              <a:gd name="f1827" fmla="*/ f1452 1 f1070"/>
              <a:gd name="f1828" fmla="*/ f1453 1 f1071"/>
              <a:gd name="f1829" fmla="*/ f1454 1 f1070"/>
              <a:gd name="f1830" fmla="*/ f1455 1 f1071"/>
              <a:gd name="f1831" fmla="*/ f1456 1 f1070"/>
              <a:gd name="f1832" fmla="*/ f1457 1 f1071"/>
              <a:gd name="f1833" fmla="*/ f1458 1 f1070"/>
              <a:gd name="f1834" fmla="*/ f1459 1 f1071"/>
              <a:gd name="f1835" fmla="*/ f1460 1 f1070"/>
              <a:gd name="f1836" fmla="*/ f1461 1 f1071"/>
              <a:gd name="f1837" fmla="*/ f1462 1 f1070"/>
              <a:gd name="f1838" fmla="*/ f1463 1 f1071"/>
              <a:gd name="f1839" fmla="*/ f1464 1 f1070"/>
              <a:gd name="f1840" fmla="*/ f1465 1 f1071"/>
              <a:gd name="f1841" fmla="*/ f1466 1 f1070"/>
              <a:gd name="f1842" fmla="*/ f1467 1 f1071"/>
              <a:gd name="f1843" fmla="*/ f1468 1 f1070"/>
              <a:gd name="f1844" fmla="*/ f1469 1 f1071"/>
              <a:gd name="f1845" fmla="*/ f1470 1 f1070"/>
              <a:gd name="f1846" fmla="*/ f1471 1 f1071"/>
              <a:gd name="f1847" fmla="*/ f1472 1 f1070"/>
              <a:gd name="f1848" fmla="*/ f1473 1 f1071"/>
              <a:gd name="f1849" fmla="*/ f1474 1 f1070"/>
              <a:gd name="f1850" fmla="*/ f1475 1 f1071"/>
              <a:gd name="f1851" fmla="*/ f1476 1 f1070"/>
              <a:gd name="f1852" fmla="*/ f1477 1 f1071"/>
              <a:gd name="f1853" fmla="*/ f1478 1 f1070"/>
              <a:gd name="f1854" fmla="*/ f1479 1 f1071"/>
              <a:gd name="f1855" fmla="*/ f1480 1 f1070"/>
              <a:gd name="f1856" fmla="*/ f1481 1 f1071"/>
              <a:gd name="f1857" fmla="*/ f1482 1 f1070"/>
              <a:gd name="f1858" fmla="*/ f1483 1 f1071"/>
              <a:gd name="f1859" fmla="*/ f1484 1 f1070"/>
              <a:gd name="f1860" fmla="*/ f1485 1 f1071"/>
              <a:gd name="f1861" fmla="*/ f1486 1 f1070"/>
              <a:gd name="f1862" fmla="*/ f1487 1 f1071"/>
              <a:gd name="f1863" fmla="*/ f1488 1 f1070"/>
              <a:gd name="f1864" fmla="*/ f1489 1 f1071"/>
              <a:gd name="f1865" fmla="*/ f1490 1 f1070"/>
              <a:gd name="f1866" fmla="*/ f1491 1 f1071"/>
              <a:gd name="f1867" fmla="*/ f1492 1 f1070"/>
              <a:gd name="f1868" fmla="*/ f1493 1 f1071"/>
              <a:gd name="f1869" fmla="*/ f1494 1 f1070"/>
              <a:gd name="f1870" fmla="*/ f1495 1 f1071"/>
              <a:gd name="f1871" fmla="*/ f1496 1 f1070"/>
              <a:gd name="f1872" fmla="*/ f1497 1 f1071"/>
              <a:gd name="f1873" fmla="*/ f1498 1 f1070"/>
              <a:gd name="f1874" fmla="*/ f1499 1 f1071"/>
              <a:gd name="f1875" fmla="*/ f1500 1 f1070"/>
              <a:gd name="f1876" fmla="*/ f1501 1 f1071"/>
              <a:gd name="f1877" fmla="*/ f1502 1 f1070"/>
              <a:gd name="f1878" fmla="*/ f1503 1 f1071"/>
              <a:gd name="f1879" fmla="*/ f1504 1 f1070"/>
              <a:gd name="f1880" fmla="*/ f1505 1 f1071"/>
              <a:gd name="f1881" fmla="*/ f1506 1 f1070"/>
              <a:gd name="f1882" fmla="*/ f1507 1 f1070"/>
              <a:gd name="f1883" fmla="*/ f1508 1 f1070"/>
              <a:gd name="f1884" fmla="*/ f1509 1 f1071"/>
              <a:gd name="f1885" fmla="*/ f1510 1 f1070"/>
              <a:gd name="f1886" fmla="*/ f1511 1 f1071"/>
              <a:gd name="f1887" fmla="*/ f1512 1 f1070"/>
              <a:gd name="f1888" fmla="*/ f1513 1 f1071"/>
              <a:gd name="f1889" fmla="*/ f1514 1 f1070"/>
              <a:gd name="f1890" fmla="*/ f1515 1 f1071"/>
              <a:gd name="f1891" fmla="*/ f1516 1 f1070"/>
              <a:gd name="f1892" fmla="*/ f1517 1 f1071"/>
              <a:gd name="f1893" fmla="*/ f1518 1 f1070"/>
              <a:gd name="f1894" fmla="*/ f1519 1 f1071"/>
              <a:gd name="f1895" fmla="*/ f1520 1 f1070"/>
              <a:gd name="f1896" fmla="*/ f1521 1 f1071"/>
              <a:gd name="f1897" fmla="*/ f1522 1 f1070"/>
              <a:gd name="f1898" fmla="*/ f1523 1 f1071"/>
              <a:gd name="f1899" fmla="*/ f1524 1 f1070"/>
              <a:gd name="f1900" fmla="*/ f1525 1 f1071"/>
              <a:gd name="f1901" fmla="*/ f1526 1 f1070"/>
              <a:gd name="f1902" fmla="*/ f1527 1 f1071"/>
              <a:gd name="f1903" fmla="*/ f1528 1 f1070"/>
              <a:gd name="f1904" fmla="*/ f1529 1 f1071"/>
              <a:gd name="f1905" fmla="*/ f1530 1 f1070"/>
              <a:gd name="f1906" fmla="*/ f1531 1 f1071"/>
              <a:gd name="f1907" fmla="*/ f1532 1 f1070"/>
              <a:gd name="f1908" fmla="*/ f1533 1 f1071"/>
              <a:gd name="f1909" fmla="*/ f1534 1 f1070"/>
              <a:gd name="f1910" fmla="*/ f1535 1 f1071"/>
              <a:gd name="f1911" fmla="*/ f1536 1 f1070"/>
              <a:gd name="f1912" fmla="*/ f1537 1 f1071"/>
              <a:gd name="f1913" fmla="*/ f1538 1 f1070"/>
              <a:gd name="f1914" fmla="*/ f1539 1 f1071"/>
              <a:gd name="f1915" fmla="*/ f1540 1 f1070"/>
              <a:gd name="f1916" fmla="*/ f1541 1 f1071"/>
              <a:gd name="f1917" fmla="*/ f1542 1 f1070"/>
              <a:gd name="f1918" fmla="*/ f1543 1 f1071"/>
              <a:gd name="f1919" fmla="*/ f1544 1 f1070"/>
              <a:gd name="f1920" fmla="*/ f1545 1 f1071"/>
              <a:gd name="f1921" fmla="*/ f1546 1 f1070"/>
              <a:gd name="f1922" fmla="*/ f1547 1 f1071"/>
              <a:gd name="f1923" fmla="*/ f1548 1 f1070"/>
              <a:gd name="f1924" fmla="*/ f1549 1 f1071"/>
              <a:gd name="f1925" fmla="*/ f1550 1 f1070"/>
              <a:gd name="f1926" fmla="*/ f1551 1 f1071"/>
              <a:gd name="f1927" fmla="*/ f1552 1 f1070"/>
              <a:gd name="f1928" fmla="*/ f1553 1 f1071"/>
              <a:gd name="f1929" fmla="*/ f1554 1 f1070"/>
              <a:gd name="f1930" fmla="*/ f1555 1 f1071"/>
              <a:gd name="f1931" fmla="*/ f1556 1 f1070"/>
              <a:gd name="f1932" fmla="*/ f1557 1 f1071"/>
              <a:gd name="f1933" fmla="*/ f1558 1 f1070"/>
              <a:gd name="f1934" fmla="*/ f1559 1 f1071"/>
              <a:gd name="f1935" fmla="*/ f1560 1 f1070"/>
              <a:gd name="f1936" fmla="*/ f1561 1 f1071"/>
              <a:gd name="f1937" fmla="*/ f1562 1 f1070"/>
              <a:gd name="f1938" fmla="*/ f1563 1 f1071"/>
              <a:gd name="f1939" fmla="*/ f1564 1 f1070"/>
              <a:gd name="f1940" fmla="*/ f1565 1 f1071"/>
              <a:gd name="f1941" fmla="*/ f1566 1 f1070"/>
              <a:gd name="f1942" fmla="*/ f1567 1 f1071"/>
              <a:gd name="f1943" fmla="*/ f1568 1 f1070"/>
              <a:gd name="f1944" fmla="*/ f1569 1 f1071"/>
              <a:gd name="f1945" fmla="*/ f1570 1 f1070"/>
              <a:gd name="f1946" fmla="*/ f1571 1 f1071"/>
              <a:gd name="f1947" fmla="*/ f1572 1 f1070"/>
              <a:gd name="f1948" fmla="*/ f1573 1 f1071"/>
              <a:gd name="f1949" fmla="*/ f1574 1 f1070"/>
              <a:gd name="f1950" fmla="*/ f1575 1 f1071"/>
              <a:gd name="f1951" fmla="*/ f1576 1 f1070"/>
              <a:gd name="f1952" fmla="*/ f1577 1 f1071"/>
              <a:gd name="f1953" fmla="*/ f1578 1 f1070"/>
              <a:gd name="f1954" fmla="*/ f1579 1 f1071"/>
              <a:gd name="f1955" fmla="*/ f1580 1 f1070"/>
              <a:gd name="f1956" fmla="*/ f1581 1 f1071"/>
              <a:gd name="f1957" fmla="*/ f1582 1 f1070"/>
              <a:gd name="f1958" fmla="*/ f1583 1 f1071"/>
              <a:gd name="f1959" fmla="*/ f1584 1 f1070"/>
              <a:gd name="f1960" fmla="*/ f1585 1 f1071"/>
              <a:gd name="f1961" fmla="*/ f1586 1 f1071"/>
              <a:gd name="f1962" fmla="*/ f1587 1 f1070"/>
              <a:gd name="f1963" fmla="*/ f1588 1 f1071"/>
              <a:gd name="f1964" fmla="*/ f1589 1 f1070"/>
              <a:gd name="f1965" fmla="*/ f1590 1 f1071"/>
              <a:gd name="f1966" fmla="*/ f1591 1 f1070"/>
              <a:gd name="f1967" fmla="*/ f1592 1 f1071"/>
              <a:gd name="f1968" fmla="*/ f1593 1 f1070"/>
              <a:gd name="f1969" fmla="*/ f1594 1 f1071"/>
              <a:gd name="f1970" fmla="*/ f1595 1 f1070"/>
              <a:gd name="f1971" fmla="*/ f1596 1 f1070"/>
              <a:gd name="f1972" fmla="*/ f1597 1 f1071"/>
              <a:gd name="f1973" fmla="*/ f1598 1 f1070"/>
              <a:gd name="f1974" fmla="*/ f1599 1 f1071"/>
              <a:gd name="f1975" fmla="*/ f1600 1 f1070"/>
              <a:gd name="f1976" fmla="*/ f1601 1 f1071"/>
              <a:gd name="f1977" fmla="*/ f1602 1 f1070"/>
              <a:gd name="f1978" fmla="*/ f1603 1 f1071"/>
              <a:gd name="f1979" fmla="*/ f1604 1 f1070"/>
              <a:gd name="f1980" fmla="*/ f1605 1 f1071"/>
              <a:gd name="f1981" fmla="*/ f1606 1 f1070"/>
              <a:gd name="f1982" fmla="*/ f1607 1 f1071"/>
              <a:gd name="f1983" fmla="*/ f1608 1 f1070"/>
              <a:gd name="f1984" fmla="*/ f1609 1 f1071"/>
              <a:gd name="f1985" fmla="*/ f1610 1 f1070"/>
              <a:gd name="f1986" fmla="*/ f1611 1 f1071"/>
              <a:gd name="f1987" fmla="*/ f1612 1 f1070"/>
              <a:gd name="f1988" fmla="*/ f1613 1 f1071"/>
              <a:gd name="f1989" fmla="*/ f1614 1 f1070"/>
              <a:gd name="f1990" fmla="*/ f1615 1 f1071"/>
              <a:gd name="f1991" fmla="*/ f1616 1 f1070"/>
              <a:gd name="f1992" fmla="*/ f1617 1 f1071"/>
              <a:gd name="f1993" fmla="*/ f1618 1 f1070"/>
              <a:gd name="f1994" fmla="*/ f1619 1 f1071"/>
              <a:gd name="f1995" fmla="*/ f1620 1 f1070"/>
              <a:gd name="f1996" fmla="*/ f1621 1 f1071"/>
              <a:gd name="f1997" fmla="*/ f1622 1 f1070"/>
              <a:gd name="f1998" fmla="*/ f1623 1 f1071"/>
              <a:gd name="f1999" fmla="*/ f1624 1 f1070"/>
              <a:gd name="f2000" fmla="*/ f1625 1 f1070"/>
              <a:gd name="f2001" fmla="*/ f1626 1 f1070"/>
              <a:gd name="f2002" fmla="*/ f1627 1 f1071"/>
              <a:gd name="f2003" fmla="*/ f1628 1 f1070"/>
              <a:gd name="f2004" fmla="*/ f1629 1 f1071"/>
              <a:gd name="f2005" fmla="*/ f1630 1 f1070"/>
              <a:gd name="f2006" fmla="*/ f1631 1 f1071"/>
              <a:gd name="f2007" fmla="*/ f1632 1 f1070"/>
              <a:gd name="f2008" fmla="*/ f1633 1 f1071"/>
              <a:gd name="f2009" fmla="*/ f1634 1 f1070"/>
              <a:gd name="f2010" fmla="*/ f1635 1 f1071"/>
              <a:gd name="f2011" fmla="*/ f1636 1 f1070"/>
              <a:gd name="f2012" fmla="*/ f1637 1 f1071"/>
              <a:gd name="f2013" fmla="*/ f1638 1 f1070"/>
              <a:gd name="f2014" fmla="*/ f1639 1 f1071"/>
              <a:gd name="f2015" fmla="*/ f1640 1 f1070"/>
              <a:gd name="f2016" fmla="*/ f1641 1 f1071"/>
              <a:gd name="f2017" fmla="*/ f1642 1 f1070"/>
              <a:gd name="f2018" fmla="*/ f1643 1 f1071"/>
              <a:gd name="f2019" fmla="*/ f1644 1 f1070"/>
              <a:gd name="f2020" fmla="*/ f1645 1 f1071"/>
              <a:gd name="f2021" fmla="*/ f1646 1 f1070"/>
              <a:gd name="f2022" fmla="*/ f1647 1 f1071"/>
              <a:gd name="f2023" fmla="*/ f1648 1 f1070"/>
              <a:gd name="f2024" fmla="*/ f1649 1 f1071"/>
              <a:gd name="f2025" fmla="*/ f1650 1 f1070"/>
              <a:gd name="f2026" fmla="*/ f1651 1 f1071"/>
              <a:gd name="f2027" fmla="*/ f1652 1 f1070"/>
              <a:gd name="f2028" fmla="*/ f1653 1 f1071"/>
              <a:gd name="f2029" fmla="*/ f1654 1 f1070"/>
              <a:gd name="f2030" fmla="*/ f1655 1 f1071"/>
              <a:gd name="f2031" fmla="*/ f1656 1 f1070"/>
              <a:gd name="f2032" fmla="*/ f1657 1 f1071"/>
              <a:gd name="f2033" fmla="*/ f1658 1 f1070"/>
              <a:gd name="f2034" fmla="*/ f1659 1 f1071"/>
              <a:gd name="f2035" fmla="*/ f1660 1 f1070"/>
              <a:gd name="f2036" fmla="*/ f1661 1 f1071"/>
              <a:gd name="f2037" fmla="*/ f1662 1 f1070"/>
              <a:gd name="f2038" fmla="*/ f1663 1 f1071"/>
              <a:gd name="f2039" fmla="*/ f1664 1 f1071"/>
              <a:gd name="f2040" fmla="*/ f1665 1 f1070"/>
              <a:gd name="f2041" fmla="*/ f1666 1 f1071"/>
              <a:gd name="f2042" fmla="*/ f1667 1 f1070"/>
              <a:gd name="f2043" fmla="*/ f1668 1 f1071"/>
              <a:gd name="f2044" fmla="*/ f1669 1 f1070"/>
              <a:gd name="f2045" fmla="*/ f1670 1 f1071"/>
              <a:gd name="f2046" fmla="*/ f1671 1 f1070"/>
              <a:gd name="f2047" fmla="*/ f1672 1 f1071"/>
              <a:gd name="f2048" fmla="*/ f1673 1 f1070"/>
              <a:gd name="f2049" fmla="*/ f1674 1 f1071"/>
              <a:gd name="f2050" fmla="*/ f1675 1 f1070"/>
              <a:gd name="f2051" fmla="*/ f1676 1 f1071"/>
              <a:gd name="f2052" fmla="*/ f1677 1 f1071"/>
              <a:gd name="f2053" fmla="*/ f1678 1 f1070"/>
              <a:gd name="f2054" fmla="*/ f1679 1 f1070"/>
              <a:gd name="f2055" fmla="*/ f1680 1 f1071"/>
              <a:gd name="f2056" fmla="*/ f1681 1 f1070"/>
              <a:gd name="f2057" fmla="*/ f1682 1 f1071"/>
              <a:gd name="f2058" fmla="*/ f1683 1 f1071"/>
              <a:gd name="f2059" fmla="*/ f1684 1 f1070"/>
              <a:gd name="f2060" fmla="*/ f1685 1 f1071"/>
              <a:gd name="f2061" fmla="*/ f1686 1 f1070"/>
              <a:gd name="f2062" fmla="*/ f1687 1 f1071"/>
              <a:gd name="f2063" fmla="*/ f1688 1 f1070"/>
              <a:gd name="f2064" fmla="*/ f1689 1 f1071"/>
              <a:gd name="f2065" fmla="*/ f1690 1 f1070"/>
              <a:gd name="f2066" fmla="*/ f1691 1 f1071"/>
              <a:gd name="f2067" fmla="*/ f1692 1 f1070"/>
              <a:gd name="f2068" fmla="*/ f1693 1 f1071"/>
              <a:gd name="f2069" fmla="*/ f1694 1 f1070"/>
              <a:gd name="f2070" fmla="*/ f1695 1 f1071"/>
              <a:gd name="f2071" fmla="*/ f1696 1 f1070"/>
              <a:gd name="f2072" fmla="*/ f1697 1 f1071"/>
              <a:gd name="f2073" fmla="*/ f1698 1 f1070"/>
              <a:gd name="f2074" fmla="*/ f1699 1 f1071"/>
              <a:gd name="f2075" fmla="*/ f1700 1 f1070"/>
              <a:gd name="f2076" fmla="*/ f1701 1 f1071"/>
              <a:gd name="f2077" fmla="*/ f1702 1 f1070"/>
              <a:gd name="f2078" fmla="*/ f1703 1 f1071"/>
              <a:gd name="f2079" fmla="*/ f1704 1 f1070"/>
              <a:gd name="f2080" fmla="*/ f1705 1 f1071"/>
              <a:gd name="f2081" fmla="*/ f1706 1 f1070"/>
              <a:gd name="f2082" fmla="*/ f1707 1 f1071"/>
              <a:gd name="f2083" fmla="*/ f1708 1 f1070"/>
              <a:gd name="f2084" fmla="*/ f1709 1 f1071"/>
              <a:gd name="f2085" fmla="*/ f1710 1 f1071"/>
              <a:gd name="f2086" fmla="*/ f1711 1 f1070"/>
              <a:gd name="f2087" fmla="*/ f1712 1 f1071"/>
              <a:gd name="f2088" fmla="*/ f1713 1 f1070"/>
              <a:gd name="f2089" fmla="*/ f1714 1 f1071"/>
              <a:gd name="f2090" fmla="*/ f1715 1 f1070"/>
              <a:gd name="f2091" fmla="*/ f1716 1 f1071"/>
              <a:gd name="f2092" fmla="*/ f1717 1 f1070"/>
              <a:gd name="f2093" fmla="*/ f1718 1 f1071"/>
              <a:gd name="f2094" fmla="*/ f1719 1 f1070"/>
              <a:gd name="f2095" fmla="*/ f1720 1 f1071"/>
              <a:gd name="f2096" fmla="*/ f1721 1 f1070"/>
              <a:gd name="f2097" fmla="*/ f1722 1 f1071"/>
              <a:gd name="f2098" fmla="*/ f1723 1 f1070"/>
              <a:gd name="f2099" fmla="*/ f1724 1 f1071"/>
              <a:gd name="f2100" fmla="*/ f1725 1 f1070"/>
              <a:gd name="f2101" fmla="*/ f1726 1 f1071"/>
              <a:gd name="f2102" fmla="*/ f1727 1 f1070"/>
              <a:gd name="f2103" fmla="*/ f1728 1 f1071"/>
              <a:gd name="f2104" fmla="*/ f1729 1 f1070"/>
              <a:gd name="f2105" fmla="*/ f1730 1 f1071"/>
              <a:gd name="f2106" fmla="*/ f1731 1 f1070"/>
              <a:gd name="f2107" fmla="*/ f1732 1 f1071"/>
              <a:gd name="f2108" fmla="*/ f1733 1 f1070"/>
              <a:gd name="f2109" fmla="*/ f1734 1 f1071"/>
              <a:gd name="f2110" fmla="*/ f1735 1 f1070"/>
              <a:gd name="f2111" fmla="*/ f1736 1 f1070"/>
              <a:gd name="f2112" fmla="*/ f1737 1 f1071"/>
              <a:gd name="f2113" fmla="*/ f1738 1 f1070"/>
              <a:gd name="f2114" fmla="*/ f1739 1 f1071"/>
              <a:gd name="f2115" fmla="*/ f1740 1 f1070"/>
              <a:gd name="f2116" fmla="*/ f1741 1 f1071"/>
              <a:gd name="f2117" fmla="*/ f1742 1 f1070"/>
              <a:gd name="f2118" fmla="*/ f1743 1 f1071"/>
              <a:gd name="f2119" fmla="*/ f1744 1 f1070"/>
              <a:gd name="f2120" fmla="*/ f1745 1 f1071"/>
              <a:gd name="f2121" fmla="*/ f1746 1 f1070"/>
              <a:gd name="f2122" fmla="*/ f1747 1 f1071"/>
              <a:gd name="f2123" fmla="*/ f1748 1 f1070"/>
              <a:gd name="f2124" fmla="*/ f1749 1 f1071"/>
              <a:gd name="f2125" fmla="*/ f1750 1 f1070"/>
              <a:gd name="f2126" fmla="*/ f1751 1 f1071"/>
              <a:gd name="f2127" fmla="*/ f1752 1 f1070"/>
              <a:gd name="f2128" fmla="*/ f1753 1 f1071"/>
              <a:gd name="f2129" fmla="*/ f1754 1 f1071"/>
              <a:gd name="f2130" fmla="*/ f1755 1 f1070"/>
              <a:gd name="f2131" fmla="*/ f1756 1 f1071"/>
              <a:gd name="f2132" fmla="*/ f1757 1 f1070"/>
              <a:gd name="f2133" fmla="*/ f1758 1 f1071"/>
              <a:gd name="f2134" fmla="*/ f1759 1 f1070"/>
              <a:gd name="f2135" fmla="*/ f1760 1 f1071"/>
              <a:gd name="f2136" fmla="*/ f1761 1 f1070"/>
              <a:gd name="f2137" fmla="*/ f1762 1 f1071"/>
              <a:gd name="f2138" fmla="*/ f1763 1 f1070"/>
              <a:gd name="f2139" fmla="*/ f1764 1 f1071"/>
              <a:gd name="f2140" fmla="*/ f1765 1 f1070"/>
              <a:gd name="f2141" fmla="*/ f1766 1 f1071"/>
              <a:gd name="f2142" fmla="*/ f1767 1 f1070"/>
              <a:gd name="f2143" fmla="*/ f1768 1 f1071"/>
              <a:gd name="f2144" fmla="*/ f1769 1 f1070"/>
              <a:gd name="f2145" fmla="*/ f1770 1 f1071"/>
              <a:gd name="f2146" fmla="*/ f1771 1 f1070"/>
              <a:gd name="f2147" fmla="*/ f1772 1 f1071"/>
              <a:gd name="f2148" fmla="*/ f1773 1 f1070"/>
              <a:gd name="f2149" fmla="*/ f1774 1 f1071"/>
              <a:gd name="f2150" fmla="*/ f1775 1 f1071"/>
              <a:gd name="f2151" fmla="*/ f1776 1 f1070"/>
              <a:gd name="f2152" fmla="*/ f1777 1 f1071"/>
              <a:gd name="f2153" fmla="*/ f1778 1 f1070"/>
              <a:gd name="f2154" fmla="*/ f1779 1 f1070"/>
              <a:gd name="f2155" fmla="*/ f1780 1 f1071"/>
              <a:gd name="f2156" fmla="*/ f1781 1 f1070"/>
              <a:gd name="f2157" fmla="*/ f1782 1 f1071"/>
              <a:gd name="f2158" fmla="*/ f1783 1 f1070"/>
              <a:gd name="f2159" fmla="*/ f1784 1 f1071"/>
              <a:gd name="f2160" fmla="*/ f1785 1 f1070"/>
              <a:gd name="f2161" fmla="*/ f1786 1 f1071"/>
              <a:gd name="f2162" fmla="*/ f1787 1 f1070"/>
              <a:gd name="f2163" fmla="*/ f1788 1 f1071"/>
              <a:gd name="f2164" fmla="*/ f1789 1 f1070"/>
              <a:gd name="f2165" fmla="*/ f1790 1 f1071"/>
              <a:gd name="f2166" fmla="*/ f1791 1 f1070"/>
              <a:gd name="f2167" fmla="*/ f1792 1 f1071"/>
              <a:gd name="f2168" fmla="*/ f1793 1 f1070"/>
              <a:gd name="f2169" fmla="*/ f1794 1 f1071"/>
              <a:gd name="f2170" fmla="*/ f1795 1 f1071"/>
              <a:gd name="f2171" fmla="*/ f1796 1 f1070"/>
              <a:gd name="f2172" fmla="*/ f1797 1 f1071"/>
              <a:gd name="f2173" fmla="*/ f1798 1 f1070"/>
              <a:gd name="f2174" fmla="*/ f1799 1 f1071"/>
              <a:gd name="f2175" fmla="*/ f1800 1 f1070"/>
              <a:gd name="f2176" fmla="*/ f1801 1 f1071"/>
              <a:gd name="f2177" fmla="*/ f1802 1 f1070"/>
              <a:gd name="f2178" fmla="*/ f1803 1 f1071"/>
              <a:gd name="f2179" fmla="*/ f1804 1 f1070"/>
              <a:gd name="f2180" fmla="*/ f1805 1 f1071"/>
              <a:gd name="f2181" fmla="*/ f1806 1 f1070"/>
              <a:gd name="f2182" fmla="*/ f1807 1 f1071"/>
              <a:gd name="f2183" fmla="*/ f1808 1 f1070"/>
              <a:gd name="f2184" fmla="*/ f1809 1 f1071"/>
              <a:gd name="f2185" fmla="*/ f1810 1 f1070"/>
              <a:gd name="f2186" fmla="*/ f1811 1 f1071"/>
              <a:gd name="f2187" fmla="*/ f1812 1 f1070"/>
              <a:gd name="f2188" fmla="*/ f1813 1 f1071"/>
              <a:gd name="f2189" fmla="*/ f1814 1 f1071"/>
              <a:gd name="f2190" fmla="*/ f1815 f1061 1"/>
              <a:gd name="f2191" fmla="*/ f1816 f1061 1"/>
              <a:gd name="f2192" fmla="*/ f1818 f1062 1"/>
              <a:gd name="f2193" fmla="*/ f1817 f1062 1"/>
              <a:gd name="f2194" fmla="*/ f1819 f1061 1"/>
              <a:gd name="f2195" fmla="*/ f1820 f1062 1"/>
              <a:gd name="f2196" fmla="*/ f1821 f1061 1"/>
              <a:gd name="f2197" fmla="*/ f1822 f1062 1"/>
              <a:gd name="f2198" fmla="*/ f1823 f1061 1"/>
              <a:gd name="f2199" fmla="*/ f1824 f1062 1"/>
              <a:gd name="f2200" fmla="*/ f1825 f1061 1"/>
              <a:gd name="f2201" fmla="*/ f1826 f1062 1"/>
              <a:gd name="f2202" fmla="*/ f1827 f1061 1"/>
              <a:gd name="f2203" fmla="*/ f1828 f1062 1"/>
              <a:gd name="f2204" fmla="*/ f1829 f1061 1"/>
              <a:gd name="f2205" fmla="*/ f1830 f1062 1"/>
              <a:gd name="f2206" fmla="*/ f1831 f1061 1"/>
              <a:gd name="f2207" fmla="*/ f1832 f1062 1"/>
              <a:gd name="f2208" fmla="*/ f1833 f1061 1"/>
              <a:gd name="f2209" fmla="*/ f1834 f1062 1"/>
              <a:gd name="f2210" fmla="*/ f1835 f1061 1"/>
              <a:gd name="f2211" fmla="*/ f1836 f1062 1"/>
              <a:gd name="f2212" fmla="*/ f1837 f1061 1"/>
              <a:gd name="f2213" fmla="*/ f1838 f1062 1"/>
              <a:gd name="f2214" fmla="*/ f1839 f1061 1"/>
              <a:gd name="f2215" fmla="*/ f1840 f1062 1"/>
              <a:gd name="f2216" fmla="*/ f1841 f1061 1"/>
              <a:gd name="f2217" fmla="*/ f1842 f1062 1"/>
              <a:gd name="f2218" fmla="*/ f1843 f1061 1"/>
              <a:gd name="f2219" fmla="*/ f1844 f1062 1"/>
              <a:gd name="f2220" fmla="*/ f1845 f1061 1"/>
              <a:gd name="f2221" fmla="*/ f1846 f1062 1"/>
              <a:gd name="f2222" fmla="*/ f1847 f1061 1"/>
              <a:gd name="f2223" fmla="*/ f1848 f1062 1"/>
              <a:gd name="f2224" fmla="*/ f1849 f1061 1"/>
              <a:gd name="f2225" fmla="*/ f1850 f1062 1"/>
              <a:gd name="f2226" fmla="*/ f1851 f1061 1"/>
              <a:gd name="f2227" fmla="*/ f1852 f1062 1"/>
              <a:gd name="f2228" fmla="*/ f1853 f1061 1"/>
              <a:gd name="f2229" fmla="*/ f1854 f1062 1"/>
              <a:gd name="f2230" fmla="*/ f1855 f1061 1"/>
              <a:gd name="f2231" fmla="*/ f1856 f1062 1"/>
              <a:gd name="f2232" fmla="*/ f1857 f1061 1"/>
              <a:gd name="f2233" fmla="*/ f1858 f1062 1"/>
              <a:gd name="f2234" fmla="*/ f1859 f1061 1"/>
              <a:gd name="f2235" fmla="*/ f1860 f1062 1"/>
              <a:gd name="f2236" fmla="*/ f1861 f1061 1"/>
              <a:gd name="f2237" fmla="*/ f1862 f1062 1"/>
              <a:gd name="f2238" fmla="*/ f1863 f1061 1"/>
              <a:gd name="f2239" fmla="*/ f1864 f1062 1"/>
              <a:gd name="f2240" fmla="*/ f1865 f1061 1"/>
              <a:gd name="f2241" fmla="*/ f1866 f1062 1"/>
              <a:gd name="f2242" fmla="*/ f1867 f1061 1"/>
              <a:gd name="f2243" fmla="*/ f1868 f1062 1"/>
              <a:gd name="f2244" fmla="*/ f1869 f1061 1"/>
              <a:gd name="f2245" fmla="*/ f1870 f1062 1"/>
              <a:gd name="f2246" fmla="*/ f1871 f1061 1"/>
              <a:gd name="f2247" fmla="*/ f1872 f1062 1"/>
              <a:gd name="f2248" fmla="*/ f1873 f1061 1"/>
              <a:gd name="f2249" fmla="*/ f1874 f1062 1"/>
              <a:gd name="f2250" fmla="*/ f1875 f1061 1"/>
              <a:gd name="f2251" fmla="*/ f1876 f1062 1"/>
              <a:gd name="f2252" fmla="*/ f1877 f1061 1"/>
              <a:gd name="f2253" fmla="*/ f1878 f1062 1"/>
              <a:gd name="f2254" fmla="*/ f1879 f1061 1"/>
              <a:gd name="f2255" fmla="*/ f1880 f1062 1"/>
              <a:gd name="f2256" fmla="*/ f1881 f1061 1"/>
              <a:gd name="f2257" fmla="*/ f1882 f1061 1"/>
              <a:gd name="f2258" fmla="*/ f1883 f1061 1"/>
              <a:gd name="f2259" fmla="*/ f1884 f1062 1"/>
              <a:gd name="f2260" fmla="*/ f1885 f1061 1"/>
              <a:gd name="f2261" fmla="*/ f1886 f1062 1"/>
              <a:gd name="f2262" fmla="*/ f1887 f1061 1"/>
              <a:gd name="f2263" fmla="*/ f1888 f1062 1"/>
              <a:gd name="f2264" fmla="*/ f1889 f1061 1"/>
              <a:gd name="f2265" fmla="*/ f1890 f1062 1"/>
              <a:gd name="f2266" fmla="*/ f1891 f1061 1"/>
              <a:gd name="f2267" fmla="*/ f1892 f1062 1"/>
              <a:gd name="f2268" fmla="*/ f1893 f1061 1"/>
              <a:gd name="f2269" fmla="*/ f1894 f1062 1"/>
              <a:gd name="f2270" fmla="*/ f1895 f1061 1"/>
              <a:gd name="f2271" fmla="*/ f1896 f1062 1"/>
              <a:gd name="f2272" fmla="*/ f1897 f1061 1"/>
              <a:gd name="f2273" fmla="*/ f1898 f1062 1"/>
              <a:gd name="f2274" fmla="*/ f1899 f1061 1"/>
              <a:gd name="f2275" fmla="*/ f1900 f1062 1"/>
              <a:gd name="f2276" fmla="*/ f1901 f1061 1"/>
              <a:gd name="f2277" fmla="*/ f1902 f1062 1"/>
              <a:gd name="f2278" fmla="*/ f1903 f1061 1"/>
              <a:gd name="f2279" fmla="*/ f1904 f1062 1"/>
              <a:gd name="f2280" fmla="*/ f1905 f1061 1"/>
              <a:gd name="f2281" fmla="*/ f1906 f1062 1"/>
              <a:gd name="f2282" fmla="*/ f1907 f1061 1"/>
              <a:gd name="f2283" fmla="*/ f1908 f1062 1"/>
              <a:gd name="f2284" fmla="*/ f1909 f1061 1"/>
              <a:gd name="f2285" fmla="*/ f1910 f1062 1"/>
              <a:gd name="f2286" fmla="*/ f1911 f1061 1"/>
              <a:gd name="f2287" fmla="*/ f1912 f1062 1"/>
              <a:gd name="f2288" fmla="*/ f1913 f1061 1"/>
              <a:gd name="f2289" fmla="*/ f1914 f1062 1"/>
              <a:gd name="f2290" fmla="*/ f1915 f1061 1"/>
              <a:gd name="f2291" fmla="*/ f1916 f1062 1"/>
              <a:gd name="f2292" fmla="*/ f1917 f1061 1"/>
              <a:gd name="f2293" fmla="*/ f1918 f1062 1"/>
              <a:gd name="f2294" fmla="*/ f1919 f1061 1"/>
              <a:gd name="f2295" fmla="*/ f1920 f1062 1"/>
              <a:gd name="f2296" fmla="*/ f1921 f1061 1"/>
              <a:gd name="f2297" fmla="*/ f1922 f1062 1"/>
              <a:gd name="f2298" fmla="*/ f1923 f1061 1"/>
              <a:gd name="f2299" fmla="*/ f1924 f1062 1"/>
              <a:gd name="f2300" fmla="*/ f1925 f1061 1"/>
              <a:gd name="f2301" fmla="*/ f1926 f1062 1"/>
              <a:gd name="f2302" fmla="*/ f1927 f1061 1"/>
              <a:gd name="f2303" fmla="*/ f1928 f1062 1"/>
              <a:gd name="f2304" fmla="*/ f1929 f1061 1"/>
              <a:gd name="f2305" fmla="*/ f1930 f1062 1"/>
              <a:gd name="f2306" fmla="*/ f1931 f1061 1"/>
              <a:gd name="f2307" fmla="*/ f1932 f1062 1"/>
              <a:gd name="f2308" fmla="*/ f1933 f1061 1"/>
              <a:gd name="f2309" fmla="*/ f1934 f1062 1"/>
              <a:gd name="f2310" fmla="*/ f1935 f1061 1"/>
              <a:gd name="f2311" fmla="*/ f1936 f1062 1"/>
              <a:gd name="f2312" fmla="*/ f1937 f1061 1"/>
              <a:gd name="f2313" fmla="*/ f1938 f1062 1"/>
              <a:gd name="f2314" fmla="*/ f1939 f1061 1"/>
              <a:gd name="f2315" fmla="*/ f1940 f1062 1"/>
              <a:gd name="f2316" fmla="*/ f1941 f1061 1"/>
              <a:gd name="f2317" fmla="*/ f1942 f1062 1"/>
              <a:gd name="f2318" fmla="*/ f1943 f1061 1"/>
              <a:gd name="f2319" fmla="*/ f1944 f1062 1"/>
              <a:gd name="f2320" fmla="*/ f1945 f1061 1"/>
              <a:gd name="f2321" fmla="*/ f1946 f1062 1"/>
              <a:gd name="f2322" fmla="*/ f1947 f1061 1"/>
              <a:gd name="f2323" fmla="*/ f1948 f1062 1"/>
              <a:gd name="f2324" fmla="*/ f1949 f1061 1"/>
              <a:gd name="f2325" fmla="*/ f1950 f1062 1"/>
              <a:gd name="f2326" fmla="*/ f1951 f1061 1"/>
              <a:gd name="f2327" fmla="*/ f1952 f1062 1"/>
              <a:gd name="f2328" fmla="*/ f1953 f1061 1"/>
              <a:gd name="f2329" fmla="*/ f1954 f1062 1"/>
              <a:gd name="f2330" fmla="*/ f1955 f1061 1"/>
              <a:gd name="f2331" fmla="*/ f1956 f1062 1"/>
              <a:gd name="f2332" fmla="*/ f1957 f1061 1"/>
              <a:gd name="f2333" fmla="*/ f1958 f1062 1"/>
              <a:gd name="f2334" fmla="*/ f1959 f1061 1"/>
              <a:gd name="f2335" fmla="*/ f1960 f1062 1"/>
              <a:gd name="f2336" fmla="*/ f1961 f1062 1"/>
              <a:gd name="f2337" fmla="*/ f1962 f1061 1"/>
              <a:gd name="f2338" fmla="*/ f1963 f1062 1"/>
              <a:gd name="f2339" fmla="*/ f1964 f1061 1"/>
              <a:gd name="f2340" fmla="*/ f1965 f1062 1"/>
              <a:gd name="f2341" fmla="*/ f1966 f1061 1"/>
              <a:gd name="f2342" fmla="*/ f1967 f1062 1"/>
              <a:gd name="f2343" fmla="*/ f1968 f1061 1"/>
              <a:gd name="f2344" fmla="*/ f1969 f1062 1"/>
              <a:gd name="f2345" fmla="*/ f1970 f1061 1"/>
              <a:gd name="f2346" fmla="*/ f1971 f1061 1"/>
              <a:gd name="f2347" fmla="*/ f1972 f1062 1"/>
              <a:gd name="f2348" fmla="*/ f1973 f1061 1"/>
              <a:gd name="f2349" fmla="*/ f1974 f1062 1"/>
              <a:gd name="f2350" fmla="*/ f1975 f1061 1"/>
              <a:gd name="f2351" fmla="*/ f1976 f1062 1"/>
              <a:gd name="f2352" fmla="*/ f1977 f1061 1"/>
              <a:gd name="f2353" fmla="*/ f1978 f1062 1"/>
              <a:gd name="f2354" fmla="*/ f1979 f1061 1"/>
              <a:gd name="f2355" fmla="*/ f1980 f1062 1"/>
              <a:gd name="f2356" fmla="*/ f1981 f1061 1"/>
              <a:gd name="f2357" fmla="*/ f1982 f1062 1"/>
              <a:gd name="f2358" fmla="*/ f1983 f1061 1"/>
              <a:gd name="f2359" fmla="*/ f1984 f1062 1"/>
              <a:gd name="f2360" fmla="*/ f1985 f1061 1"/>
              <a:gd name="f2361" fmla="*/ f1986 f1062 1"/>
              <a:gd name="f2362" fmla="*/ f1987 f1061 1"/>
              <a:gd name="f2363" fmla="*/ f1988 f1062 1"/>
              <a:gd name="f2364" fmla="*/ f1989 f1061 1"/>
              <a:gd name="f2365" fmla="*/ f1990 f1062 1"/>
              <a:gd name="f2366" fmla="*/ f1991 f1061 1"/>
              <a:gd name="f2367" fmla="*/ f1992 f1062 1"/>
              <a:gd name="f2368" fmla="*/ f1993 f1061 1"/>
              <a:gd name="f2369" fmla="*/ f1994 f1062 1"/>
              <a:gd name="f2370" fmla="*/ f1995 f1061 1"/>
              <a:gd name="f2371" fmla="*/ f1996 f1062 1"/>
              <a:gd name="f2372" fmla="*/ f1997 f1061 1"/>
              <a:gd name="f2373" fmla="*/ f1998 f1062 1"/>
              <a:gd name="f2374" fmla="*/ f1999 f1061 1"/>
              <a:gd name="f2375" fmla="*/ f2000 f1061 1"/>
              <a:gd name="f2376" fmla="*/ f2001 f1061 1"/>
              <a:gd name="f2377" fmla="*/ f2002 f1062 1"/>
              <a:gd name="f2378" fmla="*/ f2003 f1061 1"/>
              <a:gd name="f2379" fmla="*/ f2004 f1062 1"/>
              <a:gd name="f2380" fmla="*/ f2005 f1061 1"/>
              <a:gd name="f2381" fmla="*/ f2006 f1062 1"/>
              <a:gd name="f2382" fmla="*/ f2007 f1061 1"/>
              <a:gd name="f2383" fmla="*/ f2008 f1062 1"/>
              <a:gd name="f2384" fmla="*/ f2009 f1061 1"/>
              <a:gd name="f2385" fmla="*/ f2010 f1062 1"/>
              <a:gd name="f2386" fmla="*/ f2011 f1061 1"/>
              <a:gd name="f2387" fmla="*/ f2012 f1062 1"/>
              <a:gd name="f2388" fmla="*/ f2013 f1061 1"/>
              <a:gd name="f2389" fmla="*/ f2014 f1062 1"/>
              <a:gd name="f2390" fmla="*/ f2015 f1061 1"/>
              <a:gd name="f2391" fmla="*/ f2016 f1062 1"/>
              <a:gd name="f2392" fmla="*/ f2017 f1061 1"/>
              <a:gd name="f2393" fmla="*/ f2018 f1062 1"/>
              <a:gd name="f2394" fmla="*/ f2019 f1061 1"/>
              <a:gd name="f2395" fmla="*/ f2020 f1062 1"/>
              <a:gd name="f2396" fmla="*/ f2021 f1061 1"/>
              <a:gd name="f2397" fmla="*/ f2022 f1062 1"/>
              <a:gd name="f2398" fmla="*/ f2023 f1061 1"/>
              <a:gd name="f2399" fmla="*/ f2024 f1062 1"/>
              <a:gd name="f2400" fmla="*/ f2025 f1061 1"/>
              <a:gd name="f2401" fmla="*/ f2026 f1062 1"/>
              <a:gd name="f2402" fmla="*/ f2027 f1061 1"/>
              <a:gd name="f2403" fmla="*/ f2028 f1062 1"/>
              <a:gd name="f2404" fmla="*/ f2029 f1061 1"/>
              <a:gd name="f2405" fmla="*/ f2030 f1062 1"/>
              <a:gd name="f2406" fmla="*/ f2031 f1061 1"/>
              <a:gd name="f2407" fmla="*/ f2032 f1062 1"/>
              <a:gd name="f2408" fmla="*/ f2033 f1061 1"/>
              <a:gd name="f2409" fmla="*/ f2034 f1062 1"/>
              <a:gd name="f2410" fmla="*/ f2035 f1061 1"/>
              <a:gd name="f2411" fmla="*/ f2036 f1062 1"/>
              <a:gd name="f2412" fmla="*/ f2037 f1061 1"/>
              <a:gd name="f2413" fmla="*/ f2038 f1062 1"/>
              <a:gd name="f2414" fmla="*/ f2039 f1062 1"/>
              <a:gd name="f2415" fmla="*/ f2040 f1061 1"/>
              <a:gd name="f2416" fmla="*/ f2041 f1062 1"/>
              <a:gd name="f2417" fmla="*/ f2042 f1061 1"/>
              <a:gd name="f2418" fmla="*/ f2043 f1062 1"/>
              <a:gd name="f2419" fmla="*/ f2044 f1061 1"/>
              <a:gd name="f2420" fmla="*/ f2045 f1062 1"/>
              <a:gd name="f2421" fmla="*/ f2046 f1061 1"/>
              <a:gd name="f2422" fmla="*/ f2047 f1062 1"/>
              <a:gd name="f2423" fmla="*/ f2048 f1061 1"/>
              <a:gd name="f2424" fmla="*/ f2049 f1062 1"/>
              <a:gd name="f2425" fmla="*/ f2050 f1061 1"/>
              <a:gd name="f2426" fmla="*/ f2051 f1062 1"/>
              <a:gd name="f2427" fmla="*/ f2052 f1062 1"/>
              <a:gd name="f2428" fmla="*/ f2053 f1061 1"/>
              <a:gd name="f2429" fmla="*/ f2054 f1061 1"/>
              <a:gd name="f2430" fmla="*/ f2055 f1062 1"/>
              <a:gd name="f2431" fmla="*/ f2056 f1061 1"/>
              <a:gd name="f2432" fmla="*/ f2057 f1062 1"/>
              <a:gd name="f2433" fmla="*/ f2058 f1062 1"/>
              <a:gd name="f2434" fmla="*/ f2059 f1061 1"/>
              <a:gd name="f2435" fmla="*/ f2060 f1062 1"/>
              <a:gd name="f2436" fmla="*/ f2061 f1061 1"/>
              <a:gd name="f2437" fmla="*/ f2062 f1062 1"/>
              <a:gd name="f2438" fmla="*/ f2063 f1061 1"/>
              <a:gd name="f2439" fmla="*/ f2064 f1062 1"/>
              <a:gd name="f2440" fmla="*/ f2065 f1061 1"/>
              <a:gd name="f2441" fmla="*/ f2066 f1062 1"/>
              <a:gd name="f2442" fmla="*/ f2067 f1061 1"/>
              <a:gd name="f2443" fmla="*/ f2068 f1062 1"/>
              <a:gd name="f2444" fmla="*/ f2069 f1061 1"/>
              <a:gd name="f2445" fmla="*/ f2070 f1062 1"/>
              <a:gd name="f2446" fmla="*/ f2071 f1061 1"/>
              <a:gd name="f2447" fmla="*/ f2072 f1062 1"/>
              <a:gd name="f2448" fmla="*/ f2073 f1061 1"/>
              <a:gd name="f2449" fmla="*/ f2074 f1062 1"/>
              <a:gd name="f2450" fmla="*/ f2075 f1061 1"/>
              <a:gd name="f2451" fmla="*/ f2076 f1062 1"/>
              <a:gd name="f2452" fmla="*/ f2077 f1061 1"/>
              <a:gd name="f2453" fmla="*/ f2078 f1062 1"/>
              <a:gd name="f2454" fmla="*/ f2079 f1061 1"/>
              <a:gd name="f2455" fmla="*/ f2080 f1062 1"/>
              <a:gd name="f2456" fmla="*/ f2081 f1061 1"/>
              <a:gd name="f2457" fmla="*/ f2082 f1062 1"/>
              <a:gd name="f2458" fmla="*/ f2083 f1061 1"/>
              <a:gd name="f2459" fmla="*/ f2084 f1062 1"/>
              <a:gd name="f2460" fmla="*/ f2085 f1062 1"/>
              <a:gd name="f2461" fmla="*/ f2086 f1061 1"/>
              <a:gd name="f2462" fmla="*/ f2087 f1062 1"/>
              <a:gd name="f2463" fmla="*/ f2088 f1061 1"/>
              <a:gd name="f2464" fmla="*/ f2089 f1062 1"/>
              <a:gd name="f2465" fmla="*/ f2090 f1061 1"/>
              <a:gd name="f2466" fmla="*/ f2091 f1062 1"/>
              <a:gd name="f2467" fmla="*/ f2092 f1061 1"/>
              <a:gd name="f2468" fmla="*/ f2093 f1062 1"/>
              <a:gd name="f2469" fmla="*/ f2094 f1061 1"/>
              <a:gd name="f2470" fmla="*/ f2095 f1062 1"/>
              <a:gd name="f2471" fmla="*/ f2096 f1061 1"/>
              <a:gd name="f2472" fmla="*/ f2097 f1062 1"/>
              <a:gd name="f2473" fmla="*/ f2098 f1061 1"/>
              <a:gd name="f2474" fmla="*/ f2099 f1062 1"/>
              <a:gd name="f2475" fmla="*/ f2100 f1061 1"/>
              <a:gd name="f2476" fmla="*/ f2101 f1062 1"/>
              <a:gd name="f2477" fmla="*/ f2102 f1061 1"/>
              <a:gd name="f2478" fmla="*/ f2103 f1062 1"/>
              <a:gd name="f2479" fmla="*/ f2104 f1061 1"/>
              <a:gd name="f2480" fmla="*/ f2105 f1062 1"/>
              <a:gd name="f2481" fmla="*/ f2106 f1061 1"/>
              <a:gd name="f2482" fmla="*/ f2107 f1062 1"/>
              <a:gd name="f2483" fmla="*/ f2108 f1061 1"/>
              <a:gd name="f2484" fmla="*/ f2109 f1062 1"/>
              <a:gd name="f2485" fmla="*/ f2110 f1061 1"/>
              <a:gd name="f2486" fmla="*/ f2111 f1061 1"/>
              <a:gd name="f2487" fmla="*/ f2112 f1062 1"/>
              <a:gd name="f2488" fmla="*/ f2113 f1061 1"/>
              <a:gd name="f2489" fmla="*/ f2114 f1062 1"/>
              <a:gd name="f2490" fmla="*/ f2115 f1061 1"/>
              <a:gd name="f2491" fmla="*/ f2116 f1062 1"/>
              <a:gd name="f2492" fmla="*/ f2117 f1061 1"/>
              <a:gd name="f2493" fmla="*/ f2118 f1062 1"/>
              <a:gd name="f2494" fmla="*/ f2119 f1061 1"/>
              <a:gd name="f2495" fmla="*/ f2120 f1062 1"/>
              <a:gd name="f2496" fmla="*/ f2121 f1061 1"/>
              <a:gd name="f2497" fmla="*/ f2122 f1062 1"/>
              <a:gd name="f2498" fmla="*/ f2123 f1061 1"/>
              <a:gd name="f2499" fmla="*/ f2124 f1062 1"/>
              <a:gd name="f2500" fmla="*/ f2125 f1061 1"/>
              <a:gd name="f2501" fmla="*/ f2126 f1062 1"/>
              <a:gd name="f2502" fmla="*/ f2127 f1061 1"/>
              <a:gd name="f2503" fmla="*/ f2128 f1062 1"/>
              <a:gd name="f2504" fmla="*/ f2129 f1062 1"/>
              <a:gd name="f2505" fmla="*/ f2130 f1061 1"/>
              <a:gd name="f2506" fmla="*/ f2131 f1062 1"/>
              <a:gd name="f2507" fmla="*/ f2132 f1061 1"/>
              <a:gd name="f2508" fmla="*/ f2133 f1062 1"/>
              <a:gd name="f2509" fmla="*/ f2134 f1061 1"/>
              <a:gd name="f2510" fmla="*/ f2135 f1062 1"/>
              <a:gd name="f2511" fmla="*/ f2136 f1061 1"/>
              <a:gd name="f2512" fmla="*/ f2137 f1062 1"/>
              <a:gd name="f2513" fmla="*/ f2138 f1061 1"/>
              <a:gd name="f2514" fmla="*/ f2139 f1062 1"/>
              <a:gd name="f2515" fmla="*/ f2140 f1061 1"/>
              <a:gd name="f2516" fmla="*/ f2141 f1062 1"/>
              <a:gd name="f2517" fmla="*/ f2142 f1061 1"/>
              <a:gd name="f2518" fmla="*/ f2143 f1062 1"/>
              <a:gd name="f2519" fmla="*/ f2144 f1061 1"/>
              <a:gd name="f2520" fmla="*/ f2145 f1062 1"/>
              <a:gd name="f2521" fmla="*/ f2146 f1061 1"/>
              <a:gd name="f2522" fmla="*/ f2147 f1062 1"/>
              <a:gd name="f2523" fmla="*/ f2148 f1061 1"/>
              <a:gd name="f2524" fmla="*/ f2149 f1062 1"/>
              <a:gd name="f2525" fmla="*/ f2150 f1062 1"/>
              <a:gd name="f2526" fmla="*/ f2151 f1061 1"/>
              <a:gd name="f2527" fmla="*/ f2152 f1062 1"/>
              <a:gd name="f2528" fmla="*/ f2153 f1061 1"/>
              <a:gd name="f2529" fmla="*/ f2154 f1061 1"/>
              <a:gd name="f2530" fmla="*/ f2155 f1062 1"/>
              <a:gd name="f2531" fmla="*/ f2156 f1061 1"/>
              <a:gd name="f2532" fmla="*/ f2157 f1062 1"/>
              <a:gd name="f2533" fmla="*/ f2158 f1061 1"/>
              <a:gd name="f2534" fmla="*/ f2159 f1062 1"/>
              <a:gd name="f2535" fmla="*/ f2160 f1061 1"/>
              <a:gd name="f2536" fmla="*/ f2161 f1062 1"/>
              <a:gd name="f2537" fmla="*/ f2162 f1061 1"/>
              <a:gd name="f2538" fmla="*/ f2163 f1062 1"/>
              <a:gd name="f2539" fmla="*/ f2164 f1061 1"/>
              <a:gd name="f2540" fmla="*/ f2165 f1062 1"/>
              <a:gd name="f2541" fmla="*/ f2166 f1061 1"/>
              <a:gd name="f2542" fmla="*/ f2167 f1062 1"/>
              <a:gd name="f2543" fmla="*/ f2168 f1061 1"/>
              <a:gd name="f2544" fmla="*/ f2169 f1062 1"/>
              <a:gd name="f2545" fmla="*/ f2170 f1062 1"/>
              <a:gd name="f2546" fmla="*/ f2171 f1061 1"/>
              <a:gd name="f2547" fmla="*/ f2172 f1062 1"/>
              <a:gd name="f2548" fmla="*/ f2173 f1061 1"/>
              <a:gd name="f2549" fmla="*/ f2174 f1062 1"/>
              <a:gd name="f2550" fmla="*/ f2175 f1061 1"/>
              <a:gd name="f2551" fmla="*/ f2176 f1062 1"/>
              <a:gd name="f2552" fmla="*/ f2177 f1061 1"/>
              <a:gd name="f2553" fmla="*/ f2178 f1062 1"/>
              <a:gd name="f2554" fmla="*/ f2179 f1061 1"/>
              <a:gd name="f2555" fmla="*/ f2180 f1062 1"/>
              <a:gd name="f2556" fmla="*/ f2181 f1061 1"/>
              <a:gd name="f2557" fmla="*/ f2182 f1062 1"/>
              <a:gd name="f2558" fmla="*/ f2183 f1061 1"/>
              <a:gd name="f2559" fmla="*/ f2184 f1062 1"/>
              <a:gd name="f2560" fmla="*/ f2185 f1061 1"/>
              <a:gd name="f2561" fmla="*/ f2186 f1062 1"/>
              <a:gd name="f2562" fmla="*/ f2187 f1061 1"/>
              <a:gd name="f2563" fmla="*/ f2188 f1062 1"/>
              <a:gd name="f2564" fmla="*/ f2189 f10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43">
                <a:pos x="f2194" y="f2195"/>
              </a:cxn>
              <a:cxn ang="f1443">
                <a:pos x="f2196" y="f2197"/>
              </a:cxn>
              <a:cxn ang="f1443">
                <a:pos x="f2198" y="f2199"/>
              </a:cxn>
              <a:cxn ang="f1443">
                <a:pos x="f2200" y="f2201"/>
              </a:cxn>
              <a:cxn ang="f1443">
                <a:pos x="f2202" y="f2203"/>
              </a:cxn>
              <a:cxn ang="f1443">
                <a:pos x="f2204" y="f2205"/>
              </a:cxn>
              <a:cxn ang="f1443">
                <a:pos x="f2206" y="f2207"/>
              </a:cxn>
              <a:cxn ang="f1443">
                <a:pos x="f2208" y="f2209"/>
              </a:cxn>
              <a:cxn ang="f1443">
                <a:pos x="f2210" y="f2211"/>
              </a:cxn>
              <a:cxn ang="f1443">
                <a:pos x="f2212" y="f2213"/>
              </a:cxn>
              <a:cxn ang="f1443">
                <a:pos x="f2214" y="f2215"/>
              </a:cxn>
              <a:cxn ang="f1443">
                <a:pos x="f2216" y="f2217"/>
              </a:cxn>
              <a:cxn ang="f1443">
                <a:pos x="f2218" y="f2219"/>
              </a:cxn>
              <a:cxn ang="f1443">
                <a:pos x="f2220" y="f2221"/>
              </a:cxn>
              <a:cxn ang="f1443">
                <a:pos x="f2222" y="f2223"/>
              </a:cxn>
              <a:cxn ang="f1443">
                <a:pos x="f2224" y="f2225"/>
              </a:cxn>
              <a:cxn ang="f1443">
                <a:pos x="f2226" y="f2227"/>
              </a:cxn>
              <a:cxn ang="f1443">
                <a:pos x="f2228" y="f2229"/>
              </a:cxn>
              <a:cxn ang="f1443">
                <a:pos x="f2230" y="f2231"/>
              </a:cxn>
              <a:cxn ang="f1443">
                <a:pos x="f2232" y="f2233"/>
              </a:cxn>
              <a:cxn ang="f1443">
                <a:pos x="f2234" y="f2235"/>
              </a:cxn>
              <a:cxn ang="f1443">
                <a:pos x="f2236" y="f2237"/>
              </a:cxn>
              <a:cxn ang="f1443">
                <a:pos x="f2238" y="f2239"/>
              </a:cxn>
              <a:cxn ang="f1443">
                <a:pos x="f2240" y="f2241"/>
              </a:cxn>
              <a:cxn ang="f1443">
                <a:pos x="f2242" y="f2243"/>
              </a:cxn>
              <a:cxn ang="f1443">
                <a:pos x="f2244" y="f2245"/>
              </a:cxn>
              <a:cxn ang="f1443">
                <a:pos x="f2246" y="f2247"/>
              </a:cxn>
              <a:cxn ang="f1443">
                <a:pos x="f2248" y="f2249"/>
              </a:cxn>
              <a:cxn ang="f1443">
                <a:pos x="f2250" y="f2251"/>
              </a:cxn>
              <a:cxn ang="f1443">
                <a:pos x="f2252" y="f2253"/>
              </a:cxn>
              <a:cxn ang="f1443">
                <a:pos x="f2254" y="f2255"/>
              </a:cxn>
              <a:cxn ang="f1443">
                <a:pos x="f2256" y="f2255"/>
              </a:cxn>
              <a:cxn ang="f1443">
                <a:pos x="f2257" y="f2255"/>
              </a:cxn>
              <a:cxn ang="f1443">
                <a:pos x="f2258" y="f2259"/>
              </a:cxn>
              <a:cxn ang="f1443">
                <a:pos x="f2260" y="f2261"/>
              </a:cxn>
              <a:cxn ang="f1443">
                <a:pos x="f2262" y="f2263"/>
              </a:cxn>
              <a:cxn ang="f1443">
                <a:pos x="f2264" y="f2265"/>
              </a:cxn>
              <a:cxn ang="f1443">
                <a:pos x="f2266" y="f2267"/>
              </a:cxn>
              <a:cxn ang="f1443">
                <a:pos x="f2268" y="f2269"/>
              </a:cxn>
              <a:cxn ang="f1443">
                <a:pos x="f2270" y="f2271"/>
              </a:cxn>
              <a:cxn ang="f1443">
                <a:pos x="f2272" y="f2273"/>
              </a:cxn>
              <a:cxn ang="f1443">
                <a:pos x="f2274" y="f2275"/>
              </a:cxn>
              <a:cxn ang="f1443">
                <a:pos x="f2276" y="f2277"/>
              </a:cxn>
              <a:cxn ang="f1443">
                <a:pos x="f2278" y="f2279"/>
              </a:cxn>
              <a:cxn ang="f1443">
                <a:pos x="f2280" y="f2281"/>
              </a:cxn>
              <a:cxn ang="f1443">
                <a:pos x="f2282" y="f2283"/>
              </a:cxn>
              <a:cxn ang="f1443">
                <a:pos x="f2284" y="f2285"/>
              </a:cxn>
              <a:cxn ang="f1443">
                <a:pos x="f2286" y="f2287"/>
              </a:cxn>
              <a:cxn ang="f1443">
                <a:pos x="f2288" y="f2289"/>
              </a:cxn>
              <a:cxn ang="f1443">
                <a:pos x="f2290" y="f2291"/>
              </a:cxn>
              <a:cxn ang="f1443">
                <a:pos x="f2292" y="f2293"/>
              </a:cxn>
              <a:cxn ang="f1443">
                <a:pos x="f2294" y="f2295"/>
              </a:cxn>
              <a:cxn ang="f1443">
                <a:pos x="f2296" y="f2297"/>
              </a:cxn>
              <a:cxn ang="f1443">
                <a:pos x="f2298" y="f2299"/>
              </a:cxn>
              <a:cxn ang="f1443">
                <a:pos x="f2300" y="f2301"/>
              </a:cxn>
              <a:cxn ang="f1443">
                <a:pos x="f2302" y="f2303"/>
              </a:cxn>
              <a:cxn ang="f1443">
                <a:pos x="f2304" y="f2305"/>
              </a:cxn>
              <a:cxn ang="f1443">
                <a:pos x="f2306" y="f2307"/>
              </a:cxn>
              <a:cxn ang="f1443">
                <a:pos x="f2308" y="f2309"/>
              </a:cxn>
              <a:cxn ang="f1443">
                <a:pos x="f2310" y="f2311"/>
              </a:cxn>
              <a:cxn ang="f1443">
                <a:pos x="f2312" y="f2313"/>
              </a:cxn>
              <a:cxn ang="f1443">
                <a:pos x="f2314" y="f2315"/>
              </a:cxn>
              <a:cxn ang="f1443">
                <a:pos x="f2316" y="f2317"/>
              </a:cxn>
              <a:cxn ang="f1443">
                <a:pos x="f2318" y="f2319"/>
              </a:cxn>
              <a:cxn ang="f1443">
                <a:pos x="f2320" y="f2321"/>
              </a:cxn>
              <a:cxn ang="f1443">
                <a:pos x="f2322" y="f2323"/>
              </a:cxn>
              <a:cxn ang="f1443">
                <a:pos x="f2324" y="f2325"/>
              </a:cxn>
              <a:cxn ang="f1443">
                <a:pos x="f2326" y="f2327"/>
              </a:cxn>
              <a:cxn ang="f1443">
                <a:pos x="f2328" y="f2329"/>
              </a:cxn>
              <a:cxn ang="f1443">
                <a:pos x="f2330" y="f2331"/>
              </a:cxn>
              <a:cxn ang="f1443">
                <a:pos x="f2332" y="f2333"/>
              </a:cxn>
              <a:cxn ang="f1443">
                <a:pos x="f2334" y="f2335"/>
              </a:cxn>
              <a:cxn ang="f1443">
                <a:pos x="f2238" y="f2336"/>
              </a:cxn>
              <a:cxn ang="f1443">
                <a:pos x="f2337" y="f2338"/>
              </a:cxn>
              <a:cxn ang="f1443">
                <a:pos x="f2339" y="f2340"/>
              </a:cxn>
              <a:cxn ang="f1443">
                <a:pos x="f2341" y="f2342"/>
              </a:cxn>
              <a:cxn ang="f1443">
                <a:pos x="f2343" y="f2344"/>
              </a:cxn>
              <a:cxn ang="f1443">
                <a:pos x="f2345" y="f2289"/>
              </a:cxn>
              <a:cxn ang="f1443">
                <a:pos x="f2346" y="f2347"/>
              </a:cxn>
              <a:cxn ang="f1443">
                <a:pos x="f2348" y="f2349"/>
              </a:cxn>
              <a:cxn ang="f1443">
                <a:pos x="f2350" y="f2351"/>
              </a:cxn>
              <a:cxn ang="f1443">
                <a:pos x="f2352" y="f2353"/>
              </a:cxn>
              <a:cxn ang="f1443">
                <a:pos x="f2354" y="f2355"/>
              </a:cxn>
              <a:cxn ang="f1443">
                <a:pos x="f2356" y="f2357"/>
              </a:cxn>
              <a:cxn ang="f1443">
                <a:pos x="f2358" y="f2359"/>
              </a:cxn>
              <a:cxn ang="f1443">
                <a:pos x="f2360" y="f2361"/>
              </a:cxn>
              <a:cxn ang="f1443">
                <a:pos x="f2362" y="f2363"/>
              </a:cxn>
              <a:cxn ang="f1443">
                <a:pos x="f2364" y="f2365"/>
              </a:cxn>
              <a:cxn ang="f1443">
                <a:pos x="f2366" y="f2367"/>
              </a:cxn>
              <a:cxn ang="f1443">
                <a:pos x="f2368" y="f2369"/>
              </a:cxn>
              <a:cxn ang="f1443">
                <a:pos x="f2370" y="f2371"/>
              </a:cxn>
              <a:cxn ang="f1443">
                <a:pos x="f2372" y="f2373"/>
              </a:cxn>
              <a:cxn ang="f1443">
                <a:pos x="f2374" y="f2241"/>
              </a:cxn>
              <a:cxn ang="f1443">
                <a:pos x="f2375" y="f2241"/>
              </a:cxn>
              <a:cxn ang="f1443">
                <a:pos x="f2376" y="f2377"/>
              </a:cxn>
              <a:cxn ang="f1443">
                <a:pos x="f2378" y="f2379"/>
              </a:cxn>
              <a:cxn ang="f1443">
                <a:pos x="f2380" y="f2381"/>
              </a:cxn>
              <a:cxn ang="f1443">
                <a:pos x="f2382" y="f2383"/>
              </a:cxn>
              <a:cxn ang="f1443">
                <a:pos x="f2384" y="f2385"/>
              </a:cxn>
              <a:cxn ang="f1443">
                <a:pos x="f2386" y="f2387"/>
              </a:cxn>
              <a:cxn ang="f1443">
                <a:pos x="f2388" y="f2389"/>
              </a:cxn>
              <a:cxn ang="f1443">
                <a:pos x="f2390" y="f2391"/>
              </a:cxn>
              <a:cxn ang="f1443">
                <a:pos x="f2392" y="f2393"/>
              </a:cxn>
              <a:cxn ang="f1443">
                <a:pos x="f2394" y="f2395"/>
              </a:cxn>
              <a:cxn ang="f1443">
                <a:pos x="f2396" y="f2397"/>
              </a:cxn>
              <a:cxn ang="f1443">
                <a:pos x="f2398" y="f2399"/>
              </a:cxn>
              <a:cxn ang="f1443">
                <a:pos x="f2400" y="f2401"/>
              </a:cxn>
              <a:cxn ang="f1443">
                <a:pos x="f2402" y="f2403"/>
              </a:cxn>
              <a:cxn ang="f1443">
                <a:pos x="f2404" y="f2405"/>
              </a:cxn>
              <a:cxn ang="f1443">
                <a:pos x="f2406" y="f2407"/>
              </a:cxn>
              <a:cxn ang="f1443">
                <a:pos x="f2408" y="f2409"/>
              </a:cxn>
              <a:cxn ang="f1443">
                <a:pos x="f2410" y="f2411"/>
              </a:cxn>
              <a:cxn ang="f1443">
                <a:pos x="f2412" y="f2413"/>
              </a:cxn>
              <a:cxn ang="f1443">
                <a:pos x="f2337" y="f2414"/>
              </a:cxn>
              <a:cxn ang="f1443">
                <a:pos x="f2415" y="f2416"/>
              </a:cxn>
              <a:cxn ang="f1443">
                <a:pos x="f2417" y="f2418"/>
              </a:cxn>
              <a:cxn ang="f1443">
                <a:pos x="f2419" y="f2420"/>
              </a:cxn>
              <a:cxn ang="f1443">
                <a:pos x="f2421" y="f2422"/>
              </a:cxn>
              <a:cxn ang="f1443">
                <a:pos x="f2423" y="f2424"/>
              </a:cxn>
              <a:cxn ang="f1443">
                <a:pos x="f2425" y="f2426"/>
              </a:cxn>
              <a:cxn ang="f1443">
                <a:pos x="f2372" y="f2427"/>
              </a:cxn>
              <a:cxn ang="f1443">
                <a:pos x="f2428" y="f2416"/>
              </a:cxn>
              <a:cxn ang="f1443">
                <a:pos x="f2429" y="f2430"/>
              </a:cxn>
              <a:cxn ang="f1443">
                <a:pos x="f2431" y="f2432"/>
              </a:cxn>
              <a:cxn ang="f1443">
                <a:pos x="f2431" y="f2433"/>
              </a:cxn>
              <a:cxn ang="f1443">
                <a:pos x="f2434" y="f2435"/>
              </a:cxn>
              <a:cxn ang="f1443">
                <a:pos x="f2436" y="f2437"/>
              </a:cxn>
              <a:cxn ang="f1443">
                <a:pos x="f2438" y="f2439"/>
              </a:cxn>
              <a:cxn ang="f1443">
                <a:pos x="f2440" y="f2441"/>
              </a:cxn>
              <a:cxn ang="f1443">
                <a:pos x="f2442" y="f2443"/>
              </a:cxn>
              <a:cxn ang="f1443">
                <a:pos x="f2444" y="f2445"/>
              </a:cxn>
              <a:cxn ang="f1443">
                <a:pos x="f2446" y="f2447"/>
              </a:cxn>
              <a:cxn ang="f1443">
                <a:pos x="f2448" y="f2449"/>
              </a:cxn>
              <a:cxn ang="f1443">
                <a:pos x="f2450" y="f2451"/>
              </a:cxn>
              <a:cxn ang="f1443">
                <a:pos x="f2452" y="f2453"/>
              </a:cxn>
              <a:cxn ang="f1443">
                <a:pos x="f2454" y="f2455"/>
              </a:cxn>
              <a:cxn ang="f1443">
                <a:pos x="f2456" y="f2457"/>
              </a:cxn>
              <a:cxn ang="f1443">
                <a:pos x="f2458" y="f2459"/>
              </a:cxn>
              <a:cxn ang="f1443">
                <a:pos x="f2448" y="f2460"/>
              </a:cxn>
              <a:cxn ang="f1443">
                <a:pos x="f2461" y="f2462"/>
              </a:cxn>
              <a:cxn ang="f1443">
                <a:pos x="f2463" y="f2464"/>
              </a:cxn>
              <a:cxn ang="f1443">
                <a:pos x="f2465" y="f2466"/>
              </a:cxn>
              <a:cxn ang="f1443">
                <a:pos x="f2467" y="f2468"/>
              </a:cxn>
              <a:cxn ang="f1443">
                <a:pos x="f2469" y="f2470"/>
              </a:cxn>
              <a:cxn ang="f1443">
                <a:pos x="f2471" y="f2472"/>
              </a:cxn>
              <a:cxn ang="f1443">
                <a:pos x="f2473" y="f2474"/>
              </a:cxn>
              <a:cxn ang="f1443">
                <a:pos x="f2475" y="f2476"/>
              </a:cxn>
              <a:cxn ang="f1443">
                <a:pos x="f2477" y="f2478"/>
              </a:cxn>
              <a:cxn ang="f1443">
                <a:pos x="f2479" y="f2480"/>
              </a:cxn>
              <a:cxn ang="f1443">
                <a:pos x="f2481" y="f2482"/>
              </a:cxn>
              <a:cxn ang="f1443">
                <a:pos x="f2461" y="f2462"/>
              </a:cxn>
              <a:cxn ang="f1443">
                <a:pos x="f2483" y="f2484"/>
              </a:cxn>
              <a:cxn ang="f1443">
                <a:pos x="f2485" y="f2484"/>
              </a:cxn>
              <a:cxn ang="f1443">
                <a:pos x="f2486" y="f2487"/>
              </a:cxn>
              <a:cxn ang="f1443">
                <a:pos x="f2488" y="f2489"/>
              </a:cxn>
              <a:cxn ang="f1443">
                <a:pos x="f2490" y="f2491"/>
              </a:cxn>
              <a:cxn ang="f1443">
                <a:pos x="f2492" y="f2493"/>
              </a:cxn>
              <a:cxn ang="f1443">
                <a:pos x="f2494" y="f2495"/>
              </a:cxn>
              <a:cxn ang="f1443">
                <a:pos x="f2496" y="f2497"/>
              </a:cxn>
              <a:cxn ang="f1443">
                <a:pos x="f2498" y="f2499"/>
              </a:cxn>
              <a:cxn ang="f1443">
                <a:pos x="f2500" y="f2501"/>
              </a:cxn>
              <a:cxn ang="f1443">
                <a:pos x="f2502" y="f2503"/>
              </a:cxn>
              <a:cxn ang="f1443">
                <a:pos x="f2502" y="f2504"/>
              </a:cxn>
              <a:cxn ang="f1443">
                <a:pos x="f2505" y="f2506"/>
              </a:cxn>
              <a:cxn ang="f1443">
                <a:pos x="f2507" y="f2508"/>
              </a:cxn>
              <a:cxn ang="f1443">
                <a:pos x="f2509" y="f2510"/>
              </a:cxn>
              <a:cxn ang="f1443">
                <a:pos x="f2511" y="f2512"/>
              </a:cxn>
              <a:cxn ang="f1443">
                <a:pos x="f2513" y="f2514"/>
              </a:cxn>
              <a:cxn ang="f1443">
                <a:pos x="f2515" y="f2516"/>
              </a:cxn>
              <a:cxn ang="f1443">
                <a:pos x="f2517" y="f2518"/>
              </a:cxn>
              <a:cxn ang="f1443">
                <a:pos x="f2519" y="f2520"/>
              </a:cxn>
              <a:cxn ang="f1443">
                <a:pos x="f2521" y="f2522"/>
              </a:cxn>
              <a:cxn ang="f1443">
                <a:pos x="f2523" y="f2524"/>
              </a:cxn>
              <a:cxn ang="f1443">
                <a:pos x="f2502" y="f2525"/>
              </a:cxn>
              <a:cxn ang="f1443">
                <a:pos x="f2526" y="f2527"/>
              </a:cxn>
              <a:cxn ang="f1443">
                <a:pos x="f2528" y="f2527"/>
              </a:cxn>
              <a:cxn ang="f1443">
                <a:pos x="f2529" y="f2530"/>
              </a:cxn>
              <a:cxn ang="f1443">
                <a:pos x="f2531" y="f2532"/>
              </a:cxn>
              <a:cxn ang="f1443">
                <a:pos x="f2533" y="f2534"/>
              </a:cxn>
              <a:cxn ang="f1443">
                <a:pos x="f2535" y="f2536"/>
              </a:cxn>
              <a:cxn ang="f1443">
                <a:pos x="f2537" y="f2538"/>
              </a:cxn>
              <a:cxn ang="f1443">
                <a:pos x="f2539" y="f2540"/>
              </a:cxn>
              <a:cxn ang="f1443">
                <a:pos x="f2541" y="f2542"/>
              </a:cxn>
              <a:cxn ang="f1443">
                <a:pos x="f2543" y="f2544"/>
              </a:cxn>
              <a:cxn ang="f1443">
                <a:pos x="f2526" y="f2545"/>
              </a:cxn>
              <a:cxn ang="f1443">
                <a:pos x="f2546" y="f2547"/>
              </a:cxn>
              <a:cxn ang="f1443">
                <a:pos x="f2548" y="f2549"/>
              </a:cxn>
              <a:cxn ang="f1443">
                <a:pos x="f2550" y="f2551"/>
              </a:cxn>
              <a:cxn ang="f1443">
                <a:pos x="f2552" y="f2553"/>
              </a:cxn>
              <a:cxn ang="f1443">
                <a:pos x="f2554" y="f2555"/>
              </a:cxn>
              <a:cxn ang="f1443">
                <a:pos x="f2556" y="f2557"/>
              </a:cxn>
              <a:cxn ang="f1443">
                <a:pos x="f2558" y="f2559"/>
              </a:cxn>
              <a:cxn ang="f1443">
                <a:pos x="f2560" y="f2561"/>
              </a:cxn>
              <a:cxn ang="f1443">
                <a:pos x="f2562" y="f2563"/>
              </a:cxn>
              <a:cxn ang="f1443">
                <a:pos x="f2546" y="f2564"/>
              </a:cxn>
            </a:cxnLst>
            <a:rect l="f2190" t="f2193" r="f2191" b="f2192"/>
            <a:pathLst>
              <a:path w="735523" h="79816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77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3" y="f135"/>
                  <a:pt x="f133" y="f136"/>
                  <a:pt x="f137" y="f138"/>
                </a:cubicBezTo>
                <a:cubicBezTo>
                  <a:pt x="f137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7"/>
                </a:cubicBezTo>
                <a:cubicBezTo>
                  <a:pt x="f149" y="f147"/>
                  <a:pt x="f150" y="f151"/>
                  <a:pt x="f150" y="f152"/>
                </a:cubicBezTo>
                <a:cubicBezTo>
                  <a:pt x="f150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79"/>
                </a:cubicBezTo>
                <a:cubicBezTo>
                  <a:pt x="f181" y="f179"/>
                  <a:pt x="f182" y="f179"/>
                  <a:pt x="f183" y="f179"/>
                </a:cubicBezTo>
                <a:cubicBezTo>
                  <a:pt x="f184" y="f179"/>
                  <a:pt x="f185" y="f186"/>
                  <a:pt x="f187" y="f179"/>
                </a:cubicBezTo>
                <a:cubicBezTo>
                  <a:pt x="f188" y="f161"/>
                  <a:pt x="f189" y="f190"/>
                  <a:pt x="f191" y="f192"/>
                </a:cubicBezTo>
                <a:cubicBezTo>
                  <a:pt x="f193" y="f194"/>
                  <a:pt x="f195" y="f196"/>
                  <a:pt x="f195" y="f197"/>
                </a:cubicBezTo>
                <a:cubicBezTo>
                  <a:pt x="f195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193" y="f289"/>
                  <a:pt x="f290" y="f291"/>
                </a:cubicBezTo>
                <a:cubicBezTo>
                  <a:pt x="f292" y="f293"/>
                  <a:pt x="f294" y="f295"/>
                  <a:pt x="f296" y="f297"/>
                </a:cubicBezTo>
                <a:cubicBezTo>
                  <a:pt x="f298" y="f299"/>
                  <a:pt x="f300" y="f301"/>
                  <a:pt x="f302" y="f303"/>
                </a:cubicBezTo>
                <a:cubicBezTo>
                  <a:pt x="f296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137" y="f419"/>
                  <a:pt x="f137" y="f420"/>
                </a:cubicBezTo>
                <a:close/>
                <a:moveTo>
                  <a:pt x="f421" y="f422"/>
                </a:move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280"/>
                </a:cubicBezTo>
                <a:cubicBezTo>
                  <a:pt x="f446" y="f447"/>
                  <a:pt x="f448" y="f449"/>
                  <a:pt x="f450" y="f451"/>
                </a:cubicBezTo>
                <a:cubicBezTo>
                  <a:pt x="f452" y="f453"/>
                  <a:pt x="f454" y="f455"/>
                  <a:pt x="f456" y="f457"/>
                </a:cubicBezTo>
                <a:cubicBezTo>
                  <a:pt x="f458" y="f459"/>
                  <a:pt x="f460" y="f461"/>
                  <a:pt x="f462" y="f463"/>
                </a:cubicBezTo>
                <a:cubicBezTo>
                  <a:pt x="f464" y="f465"/>
                  <a:pt x="f466" y="f467"/>
                  <a:pt x="f353" y="f468"/>
                </a:cubicBez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501" y="f502"/>
                  <a:pt x="f503" y="f504"/>
                </a:cubicBezTo>
                <a:cubicBezTo>
                  <a:pt x="f505" y="f506"/>
                  <a:pt x="f507" y="f508"/>
                  <a:pt x="f509" y="f510"/>
                </a:cubicBezTo>
                <a:cubicBezTo>
                  <a:pt x="f511" y="f512"/>
                  <a:pt x="f513" y="f514"/>
                  <a:pt x="f515" y="f516"/>
                </a:cubicBezTo>
                <a:cubicBezTo>
                  <a:pt x="f517" y="f518"/>
                  <a:pt x="f519" y="f520"/>
                  <a:pt x="f521" y="f522"/>
                </a:cubicBezTo>
                <a:cubicBezTo>
                  <a:pt x="f523" y="f524"/>
                  <a:pt x="f523" y="f525"/>
                  <a:pt x="f526" y="f527"/>
                </a:cubicBezTo>
                <a:cubicBezTo>
                  <a:pt x="f528" y="f529"/>
                  <a:pt x="f530" y="f531"/>
                  <a:pt x="f532" y="f143"/>
                </a:cubicBezTo>
                <a:cubicBezTo>
                  <a:pt x="f533" y="f534"/>
                  <a:pt x="f535" y="f204"/>
                  <a:pt x="f536" y="f143"/>
                </a:cubicBezTo>
                <a:cubicBezTo>
                  <a:pt x="f537" y="f531"/>
                  <a:pt x="f538" y="f539"/>
                  <a:pt x="f540" y="f541"/>
                </a:cubicBezTo>
                <a:cubicBezTo>
                  <a:pt x="f542" y="f543"/>
                  <a:pt x="f544" y="f545"/>
                  <a:pt x="f546" y="f547"/>
                </a:cubicBezTo>
                <a:cubicBezTo>
                  <a:pt x="f548" y="f549"/>
                  <a:pt x="f550" y="f551"/>
                  <a:pt x="f552" y="f553"/>
                </a:cubicBezTo>
                <a:cubicBezTo>
                  <a:pt x="f554" y="f555"/>
                  <a:pt x="f556" y="f557"/>
                  <a:pt x="f558" y="f559"/>
                </a:cubicBezTo>
                <a:cubicBezTo>
                  <a:pt x="f560" y="f561"/>
                  <a:pt x="f562" y="f563"/>
                  <a:pt x="f564" y="f565"/>
                </a:cubicBezTo>
                <a:cubicBezTo>
                  <a:pt x="f566" y="f567"/>
                  <a:pt x="f568" y="f569"/>
                  <a:pt x="f570" y="f571"/>
                </a:cubicBezTo>
                <a:cubicBezTo>
                  <a:pt x="f572" y="f573"/>
                  <a:pt x="f574" y="f575"/>
                  <a:pt x="f576" y="f577"/>
                </a:cubicBezTo>
                <a:cubicBezTo>
                  <a:pt x="f578" y="f579"/>
                  <a:pt x="f580" y="f581"/>
                  <a:pt x="f582" y="f583"/>
                </a:cubicBezTo>
                <a:cubicBezTo>
                  <a:pt x="f584" y="f585"/>
                  <a:pt x="f582" y="f586"/>
                  <a:pt x="f587" y="f588"/>
                </a:cubicBezTo>
                <a:cubicBezTo>
                  <a:pt x="f589" y="f590"/>
                  <a:pt x="f591" y="f592"/>
                  <a:pt x="f593" y="f594"/>
                </a:cubicBezTo>
                <a:cubicBezTo>
                  <a:pt x="f595" y="f596"/>
                  <a:pt x="f597" y="f598"/>
                  <a:pt x="f599" y="f600"/>
                </a:cubicBezTo>
                <a:cubicBezTo>
                  <a:pt x="f601" y="f602"/>
                  <a:pt x="f603" y="f604"/>
                  <a:pt x="f605" y="f461"/>
                </a:cubicBezTo>
                <a:cubicBezTo>
                  <a:pt x="f606" y="f607"/>
                  <a:pt x="f608" y="f609"/>
                  <a:pt x="f610" y="f611"/>
                </a:cubicBezTo>
                <a:cubicBezTo>
                  <a:pt x="f612" y="f613"/>
                  <a:pt x="f614" y="f615"/>
                  <a:pt x="f616" y="f617"/>
                </a:cubicBezTo>
                <a:cubicBezTo>
                  <a:pt x="f618" y="f619"/>
                  <a:pt x="f620" y="f621"/>
                  <a:pt x="f622" y="f623"/>
                </a:cubicBezTo>
                <a:cubicBezTo>
                  <a:pt x="f624" y="f625"/>
                  <a:pt x="f542" y="f626"/>
                  <a:pt x="f627" y="f628"/>
                </a:cubicBezTo>
                <a:cubicBezTo>
                  <a:pt x="f629" y="f630"/>
                  <a:pt x="f631" y="f632"/>
                  <a:pt x="f633" y="f634"/>
                </a:cubicBezTo>
                <a:cubicBezTo>
                  <a:pt x="f633" y="f635"/>
                  <a:pt x="f367" y="f636"/>
                  <a:pt x="f637" y="f638"/>
                </a:cubicBezTo>
                <a:cubicBezTo>
                  <a:pt x="f639" y="f640"/>
                  <a:pt x="f641" y="f642"/>
                  <a:pt x="f643" y="f644"/>
                </a:cubicBezTo>
                <a:cubicBezTo>
                  <a:pt x="f645" y="f646"/>
                  <a:pt x="f647" y="f648"/>
                  <a:pt x="f421" y="f649"/>
                </a:cubicBezTo>
                <a:close/>
                <a:moveTo>
                  <a:pt x="f650" y="f651"/>
                </a:moveTo>
                <a:cubicBezTo>
                  <a:pt x="f652" y="f653"/>
                  <a:pt x="f345" y="f45"/>
                  <a:pt x="f654" y="f655"/>
                </a:cubicBezTo>
                <a:cubicBezTo>
                  <a:pt x="f656" y="f657"/>
                  <a:pt x="f658" y="f659"/>
                  <a:pt x="f660" y="f661"/>
                </a:cubicBezTo>
                <a:cubicBezTo>
                  <a:pt x="f662" y="f663"/>
                  <a:pt x="f664" y="f665"/>
                  <a:pt x="f666" y="f667"/>
                </a:cubicBezTo>
                <a:cubicBezTo>
                  <a:pt x="f668" y="f669"/>
                  <a:pt x="f483" y="f670"/>
                  <a:pt x="f671" y="f672"/>
                </a:cubicBezTo>
                <a:cubicBezTo>
                  <a:pt x="f673" y="f674"/>
                  <a:pt x="f675" y="f676"/>
                  <a:pt x="f677" y="f678"/>
                </a:cubicBezTo>
                <a:cubicBezTo>
                  <a:pt x="f679" y="f680"/>
                  <a:pt x="f519" y="f681"/>
                  <a:pt x="f526" y="f682"/>
                </a:cubicBezTo>
                <a:cubicBezTo>
                  <a:pt x="f683" y="f684"/>
                  <a:pt x="f685" y="f686"/>
                  <a:pt x="f685" y="f651"/>
                </a:cubicBezTo>
                <a:close/>
                <a:moveTo>
                  <a:pt x="f687" y="f688"/>
                </a:moveTo>
                <a:cubicBezTo>
                  <a:pt x="f689" y="f690"/>
                  <a:pt x="f691" y="f692"/>
                  <a:pt x="f693" y="f694"/>
                </a:cubicBezTo>
                <a:cubicBezTo>
                  <a:pt x="f695" y="f696"/>
                  <a:pt x="f697" y="f698"/>
                  <a:pt x="f693" y="f699"/>
                </a:cubicBezTo>
                <a:cubicBezTo>
                  <a:pt x="f700" y="f701"/>
                  <a:pt x="f702" y="f703"/>
                  <a:pt x="f704" y="f705"/>
                </a:cubicBezTo>
                <a:cubicBezTo>
                  <a:pt x="f706" y="f707"/>
                  <a:pt x="f708" y="f709"/>
                  <a:pt x="f710" y="f711"/>
                </a:cubicBezTo>
                <a:cubicBezTo>
                  <a:pt x="f712" y="f713"/>
                  <a:pt x="f714" y="f715"/>
                  <a:pt x="f716" y="f717"/>
                </a:cubicBezTo>
                <a:cubicBezTo>
                  <a:pt x="f718" y="f719"/>
                  <a:pt x="f720" y="f721"/>
                  <a:pt x="f722" y="f723"/>
                </a:cubicBezTo>
                <a:cubicBezTo>
                  <a:pt x="f706" y="f724"/>
                  <a:pt x="f725" y="f726"/>
                  <a:pt x="f727" y="f728"/>
                </a:cubicBezTo>
                <a:cubicBezTo>
                  <a:pt x="f729" y="f730"/>
                  <a:pt x="f731" y="f732"/>
                  <a:pt x="f733" y="f734"/>
                </a:cubicBezTo>
                <a:cubicBezTo>
                  <a:pt x="f735" y="f736"/>
                  <a:pt x="f737" y="f738"/>
                  <a:pt x="f739" y="f740"/>
                </a:cubicBezTo>
                <a:close/>
                <a:moveTo>
                  <a:pt x="f741" y="f742"/>
                </a:moveTo>
                <a:cubicBezTo>
                  <a:pt x="f743" y="f744"/>
                  <a:pt x="f745" y="f746"/>
                  <a:pt x="f747" y="f748"/>
                </a:cubicBezTo>
                <a:cubicBezTo>
                  <a:pt x="f749" y="f750"/>
                  <a:pt x="f751" y="f752"/>
                  <a:pt x="f753" y="f299"/>
                </a:cubicBezTo>
                <a:cubicBezTo>
                  <a:pt x="f754" y="f755"/>
                  <a:pt x="f756" y="f757"/>
                  <a:pt x="f758" y="f759"/>
                </a:cubicBezTo>
                <a:cubicBezTo>
                  <a:pt x="f760" y="f761"/>
                  <a:pt x="f762" y="f763"/>
                  <a:pt x="f764" y="f765"/>
                </a:cubicBezTo>
                <a:cubicBezTo>
                  <a:pt x="f766" y="f767"/>
                  <a:pt x="f768" y="f769"/>
                  <a:pt x="f770" y="f771"/>
                </a:cubicBezTo>
                <a:cubicBezTo>
                  <a:pt x="f772" y="f773"/>
                  <a:pt x="f774" y="f775"/>
                  <a:pt x="f741" y="f776"/>
                </a:cubicBezTo>
                <a:close/>
                <a:moveTo>
                  <a:pt x="f777" y="f778"/>
                </a:moveTo>
                <a:cubicBezTo>
                  <a:pt x="f779" y="f780"/>
                  <a:pt x="f781" y="f782"/>
                  <a:pt x="f78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93" y="f794"/>
                  <a:pt x="f795" y="f796"/>
                </a:cubicBezTo>
                <a:cubicBezTo>
                  <a:pt x="f797" y="f798"/>
                  <a:pt x="f799" y="f800"/>
                  <a:pt x="f801" y="f802"/>
                </a:cubicBezTo>
                <a:cubicBezTo>
                  <a:pt x="f803" y="f804"/>
                  <a:pt x="f805" y="f806"/>
                  <a:pt x="f799" y="f807"/>
                </a:cubicBezTo>
                <a:cubicBezTo>
                  <a:pt x="f808" y="f809"/>
                  <a:pt x="f810" y="f811"/>
                  <a:pt x="f812" y="f813"/>
                </a:cubicBezTo>
                <a:cubicBezTo>
                  <a:pt x="f814" y="f815"/>
                  <a:pt x="f816" y="f817"/>
                  <a:pt x="f818" y="f819"/>
                </a:cubicBezTo>
                <a:cubicBezTo>
                  <a:pt x="f820" y="f821"/>
                  <a:pt x="f822" y="f823"/>
                  <a:pt x="f824" y="f825"/>
                </a:cubicBezTo>
                <a:cubicBezTo>
                  <a:pt x="f826" y="f827"/>
                  <a:pt x="f828" y="f829"/>
                  <a:pt x="f830" y="f831"/>
                </a:cubicBezTo>
                <a:cubicBezTo>
                  <a:pt x="f832" y="f833"/>
                  <a:pt x="f834" y="f835"/>
                  <a:pt x="f836" y="f837"/>
                </a:cubicBezTo>
                <a:cubicBezTo>
                  <a:pt x="f838" y="f839"/>
                  <a:pt x="f840" y="f841"/>
                  <a:pt x="f777" y="f778"/>
                </a:cubicBezTo>
                <a:close/>
                <a:moveTo>
                  <a:pt x="f842" y="f843"/>
                </a:moveTo>
                <a:lnTo>
                  <a:pt x="f844" y="f843"/>
                </a:lnTo>
                <a:cubicBezTo>
                  <a:pt x="f844" y="f845"/>
                  <a:pt x="f846" y="f847"/>
                  <a:pt x="f848" y="f849"/>
                </a:cubicBezTo>
                <a:cubicBezTo>
                  <a:pt x="f850" y="f851"/>
                  <a:pt x="f852" y="f853"/>
                  <a:pt x="f854" y="f855"/>
                </a:cubicBezTo>
                <a:cubicBezTo>
                  <a:pt x="f856" y="f857"/>
                  <a:pt x="f858" y="f859"/>
                  <a:pt x="f860" y="f861"/>
                </a:cubicBezTo>
                <a:cubicBezTo>
                  <a:pt x="f862" y="f863"/>
                  <a:pt x="f864" y="f865"/>
                  <a:pt x="f866" y="f867"/>
                </a:cubicBezTo>
                <a:cubicBezTo>
                  <a:pt x="f868" y="f869"/>
                  <a:pt x="f870" y="f871"/>
                  <a:pt x="f872" y="f873"/>
                </a:cubicBezTo>
                <a:cubicBezTo>
                  <a:pt x="f874" y="f875"/>
                  <a:pt x="f876" y="f794"/>
                  <a:pt x="f877" y="f794"/>
                </a:cubicBezTo>
                <a:cubicBezTo>
                  <a:pt x="f878" y="f794"/>
                  <a:pt x="f879" y="f340"/>
                  <a:pt x="f880" y="f881"/>
                </a:cubicBezTo>
                <a:cubicBezTo>
                  <a:pt x="f882" y="f883"/>
                  <a:pt x="f884" y="f885"/>
                  <a:pt x="f884" y="f886"/>
                </a:cubicBezTo>
                <a:close/>
                <a:moveTo>
                  <a:pt x="f887" y="f888"/>
                </a:moveTo>
                <a:cubicBezTo>
                  <a:pt x="f887" y="f889"/>
                  <a:pt x="f890" y="f891"/>
                  <a:pt x="f887" y="f892"/>
                </a:cubicBezTo>
                <a:cubicBezTo>
                  <a:pt x="f519" y="f893"/>
                  <a:pt x="f894" y="f895"/>
                  <a:pt x="f896" y="f897"/>
                </a:cubicBezTo>
                <a:cubicBezTo>
                  <a:pt x="f898" y="f899"/>
                  <a:pt x="f900" y="f901"/>
                  <a:pt x="f902" y="f903"/>
                </a:cubicBezTo>
                <a:cubicBezTo>
                  <a:pt x="f904" y="f905"/>
                  <a:pt x="f906" y="f907"/>
                  <a:pt x="f908" y="f909"/>
                </a:cubicBezTo>
                <a:cubicBezTo>
                  <a:pt x="f910" y="f911"/>
                  <a:pt x="f912" y="f913"/>
                  <a:pt x="f914" y="f915"/>
                </a:cubicBezTo>
                <a:cubicBezTo>
                  <a:pt x="f185" y="f916"/>
                  <a:pt x="f917" y="f918"/>
                  <a:pt x="f919" y="f920"/>
                </a:cubicBezTo>
                <a:cubicBezTo>
                  <a:pt x="f921" y="f922"/>
                  <a:pt x="f923" y="f924"/>
                  <a:pt x="f925" y="f926"/>
                </a:cubicBezTo>
                <a:cubicBezTo>
                  <a:pt x="f927" y="f928"/>
                  <a:pt x="f929" y="f922"/>
                  <a:pt x="f930" y="f931"/>
                </a:cubicBezTo>
                <a:cubicBezTo>
                  <a:pt x="f932" y="f933"/>
                  <a:pt x="f934" y="f935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951"/>
                  <a:pt x="f952" y="f953"/>
                  <a:pt x="f887" y="f954"/>
                </a:cubicBezTo>
                <a:close/>
                <a:moveTo>
                  <a:pt x="f955" y="f956"/>
                </a:moveTo>
                <a:cubicBezTo>
                  <a:pt x="f955" y="f956"/>
                  <a:pt x="f957" y="f956"/>
                  <a:pt x="f958" y="f956"/>
                </a:cubicBezTo>
                <a:cubicBezTo>
                  <a:pt x="f958" y="f959"/>
                  <a:pt x="f960" y="f961"/>
                  <a:pt x="f962" y="f963"/>
                </a:cubicBezTo>
                <a:cubicBezTo>
                  <a:pt x="f964" y="f965"/>
                  <a:pt x="f966" y="f815"/>
                  <a:pt x="f967" y="f968"/>
                </a:cubicBezTo>
                <a:cubicBezTo>
                  <a:pt x="f969" y="f970"/>
                  <a:pt x="f971" y="f972"/>
                  <a:pt x="f973" y="f974"/>
                </a:cubicBezTo>
                <a:cubicBezTo>
                  <a:pt x="f975" y="f976"/>
                  <a:pt x="f977" y="f978"/>
                  <a:pt x="f979" y="f980"/>
                </a:cubicBezTo>
                <a:cubicBezTo>
                  <a:pt x="f981" y="f982"/>
                  <a:pt x="f983" y="f984"/>
                  <a:pt x="f985" y="f986"/>
                </a:cubicBezTo>
                <a:cubicBezTo>
                  <a:pt x="f987" y="f988"/>
                  <a:pt x="f989" y="f990"/>
                  <a:pt x="f991" y="f992"/>
                </a:cubicBezTo>
                <a:cubicBezTo>
                  <a:pt x="f993" y="f994"/>
                  <a:pt x="f995" y="f996"/>
                  <a:pt x="f997" y="f998"/>
                </a:cubicBezTo>
                <a:cubicBezTo>
                  <a:pt x="f999" y="f1000"/>
                  <a:pt x="f1001" y="f1002"/>
                  <a:pt x="f957" y="f1003"/>
                </a:cubicBezTo>
                <a:cubicBezTo>
                  <a:pt x="f1004" y="f1005"/>
                  <a:pt x="f955" y="f1006"/>
                  <a:pt x="f955" y="f1007"/>
                </a:cubicBezTo>
                <a:close/>
                <a:moveTo>
                  <a:pt x="f1008" y="f1009"/>
                </a:moveTo>
                <a:cubicBezTo>
                  <a:pt x="f1010" y="f784"/>
                  <a:pt x="f1011" y="f1012"/>
                  <a:pt x="f1013" y="f1014"/>
                </a:cubicBezTo>
                <a:cubicBezTo>
                  <a:pt x="f1015" y="f1016"/>
                  <a:pt x="f1017" y="f1018"/>
                  <a:pt x="f1019" y="f1020"/>
                </a:cubicBezTo>
                <a:cubicBezTo>
                  <a:pt x="f1021" y="f1022"/>
                  <a:pt x="f1023" y="f1024"/>
                  <a:pt x="f1025" y="f1026"/>
                </a:cubicBezTo>
                <a:cubicBezTo>
                  <a:pt x="f1027" y="f1028"/>
                  <a:pt x="f1029" y="f1030"/>
                  <a:pt x="f1031" y="f1032"/>
                </a:cubicBezTo>
                <a:cubicBezTo>
                  <a:pt x="f1033" y="f1034"/>
                  <a:pt x="f1035" y="f1036"/>
                  <a:pt x="f1037" y="f1038"/>
                </a:cubicBezTo>
                <a:cubicBezTo>
                  <a:pt x="f1039" y="f965"/>
                  <a:pt x="f1040" y="f1041"/>
                  <a:pt x="f1042" y="f1043"/>
                </a:cubicBezTo>
                <a:cubicBezTo>
                  <a:pt x="f1044" y="f1045"/>
                  <a:pt x="f1046" y="f888"/>
                  <a:pt x="f1047" y="f1048"/>
                </a:cubicBezTo>
                <a:cubicBezTo>
                  <a:pt x="f1049" y="f1050"/>
                  <a:pt x="f1051" y="f1052"/>
                  <a:pt x="f1053" y="f1054"/>
                </a:cubicBezTo>
                <a:cubicBezTo>
                  <a:pt x="f1055" y="f1056"/>
                  <a:pt x="f1057" y="f1058"/>
                  <a:pt x="f1008" y="f105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" name="Forma libre: forma 12">
            <a:extLst>
              <a:ext uri="{FF2B5EF4-FFF2-40B4-BE49-F238E27FC236}">
                <a16:creationId xmlns:a16="http://schemas.microsoft.com/office/drawing/2014/main" id="{DB4AA819-11B6-4126-8E6A-1C3A561B9FCF}"/>
              </a:ext>
            </a:extLst>
          </p:cNvPr>
          <p:cNvSpPr/>
          <p:nvPr/>
        </p:nvSpPr>
        <p:spPr>
          <a:xfrm>
            <a:off x="3618408" y="801178"/>
            <a:ext cx="838001" cy="8574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90741"/>
              <a:gd name="f7" fmla="val 809132"/>
              <a:gd name="f8" fmla="val 594531"/>
              <a:gd name="f9" fmla="val 88394"/>
              <a:gd name="f10" fmla="val 588198"/>
              <a:gd name="f11" fmla="val 96161"/>
              <a:gd name="f12" fmla="val 579156"/>
              <a:gd name="f13" fmla="val 97038"/>
              <a:gd name="f14" fmla="val 571189"/>
              <a:gd name="f15" fmla="val 99706"/>
              <a:gd name="f16" fmla="val 523391"/>
              <a:gd name="f17" fmla="val 115759"/>
              <a:gd name="f18" fmla="val 475672"/>
              <a:gd name="f19" fmla="val 132010"/>
              <a:gd name="f20" fmla="val 427554"/>
              <a:gd name="f21" fmla="val 147067"/>
              <a:gd name="f22" fmla="val 412777"/>
              <a:gd name="f23" fmla="val 151687"/>
              <a:gd name="f24" fmla="val 406642"/>
              <a:gd name="f25" fmla="val 159136"/>
              <a:gd name="f26" fmla="val 409072"/>
              <a:gd name="f27" fmla="val 174432"/>
              <a:gd name="f28" fmla="val 410188"/>
              <a:gd name="f29" fmla="val 181562"/>
              <a:gd name="f30" fmla="val 409431"/>
              <a:gd name="f31" fmla="val 189010"/>
              <a:gd name="f32" fmla="val 409670"/>
              <a:gd name="f33" fmla="val 196300"/>
              <a:gd name="f34" fmla="val 410267"/>
              <a:gd name="f35" fmla="val 214662"/>
              <a:gd name="f36" fmla="val 415884"/>
              <a:gd name="f37" fmla="val 229042"/>
              <a:gd name="f38" fmla="val 430144"/>
              <a:gd name="f39" fmla="val 243302"/>
              <a:gd name="f40" fmla="val 477066"/>
              <a:gd name="f41" fmla="val 290224"/>
              <a:gd name="f42" fmla="val 527016"/>
              <a:gd name="f43" fmla="val 333840"/>
              <a:gd name="f44" fmla="val 574695"/>
              <a:gd name="f45" fmla="val 379966"/>
              <a:gd name="f46" fmla="val 609747"/>
              <a:gd name="f47" fmla="val 413863"/>
              <a:gd name="f48" fmla="val 645875"/>
              <a:gd name="f49" fmla="val 446605"/>
              <a:gd name="f50" fmla="val 681565"/>
              <a:gd name="f51" fmla="val 479865"/>
              <a:gd name="f52" fmla="val 687022"/>
              <a:gd name="f53" fmla="val 484964"/>
              <a:gd name="f54" fmla="val 690646"/>
              <a:gd name="f55" fmla="val 491018"/>
              <a:gd name="f56" fmla="val 693076"/>
              <a:gd name="f57" fmla="val 498148"/>
              <a:gd name="f58" fmla="val 724583"/>
              <a:gd name="f59" fmla="val 591117"/>
              <a:gd name="f60" fmla="val 755931"/>
              <a:gd name="f61" fmla="val 684125"/>
              <a:gd name="f62" fmla="val 788156"/>
              <a:gd name="f63" fmla="val 776854"/>
              <a:gd name="f64" fmla="val 794011"/>
              <a:gd name="f65" fmla="val 793663"/>
              <a:gd name="f66" fmla="val 790346"/>
              <a:gd name="f67" fmla="val 799678"/>
              <a:gd name="f68" fmla="val 772780"/>
              <a:gd name="f69" fmla="val 799638"/>
              <a:gd name="f70" fmla="val 683875"/>
              <a:gd name="f71" fmla="val 799479"/>
              <a:gd name="f72" fmla="val 594969"/>
              <a:gd name="f73" fmla="val 506064"/>
              <a:gd name="f74" fmla="val 799997"/>
              <a:gd name="f75" fmla="val 489533"/>
              <a:gd name="f76" fmla="val 800076"/>
              <a:gd name="f77" fmla="val 486148"/>
              <a:gd name="f78" fmla="val 790079"/>
              <a:gd name="f79" fmla="val 484833"/>
              <a:gd name="f80" fmla="val 777292"/>
              <a:gd name="f81" fmla="val 479177"/>
              <a:gd name="f82" fmla="val 722563"/>
              <a:gd name="f83" fmla="val 473600"/>
              <a:gd name="f84" fmla="val 667833"/>
              <a:gd name="f85" fmla="val 468064"/>
              <a:gd name="f86" fmla="val 613104"/>
              <a:gd name="f87" fmla="val 464957"/>
              <a:gd name="f88" fmla="val 582114"/>
              <a:gd name="f89" fmla="val 465037"/>
              <a:gd name="f90" fmla="val 433410"/>
              <a:gd name="f91" fmla="val 404890"/>
              <a:gd name="f92" fmla="val 376330"/>
              <a:gd name="f93" fmla="val 582871"/>
              <a:gd name="f94" fmla="val 347810"/>
              <a:gd name="f95" fmla="val 581796"/>
              <a:gd name="f96" fmla="val 332555"/>
              <a:gd name="f97" fmla="val 581238"/>
              <a:gd name="f98" fmla="val 326540"/>
              <a:gd name="f99" fmla="val 586854"/>
              <a:gd name="f100" fmla="val 325066"/>
              <a:gd name="f101" fmla="val 601752"/>
              <a:gd name="f102" fmla="val 319490"/>
              <a:gd name="f103" fmla="val 658433"/>
              <a:gd name="f104" fmla="val 312678"/>
              <a:gd name="f105" fmla="val 714955"/>
              <a:gd name="f106" fmla="val 307261"/>
              <a:gd name="f107" fmla="val 771636"/>
              <a:gd name="f108" fmla="val 304911"/>
              <a:gd name="f109" fmla="val 796452"/>
              <a:gd name="f110" fmla="val 302800"/>
              <a:gd name="f111" fmla="val 799798"/>
              <a:gd name="f112" fmla="val 277188"/>
              <a:gd name="f113" fmla="val 247553"/>
              <a:gd name="f114" fmla="val 217878"/>
              <a:gd name="f115" fmla="val 798603"/>
              <a:gd name="f116" fmla="val 188243"/>
              <a:gd name="f117" fmla="val 799439"/>
              <a:gd name="f118" fmla="val 181232"/>
              <a:gd name="f119" fmla="val 170039"/>
              <a:gd name="f120" fmla="val 794102"/>
              <a:gd name="f121" fmla="val 166454"/>
              <a:gd name="f122" fmla="val 806928"/>
              <a:gd name="f123" fmla="val 165777"/>
              <a:gd name="f124" fmla="val 809278"/>
              <a:gd name="f125" fmla="val 163666"/>
              <a:gd name="f126" fmla="val 809596"/>
              <a:gd name="f127" fmla="val 161754"/>
              <a:gd name="f128" fmla="val 808600"/>
              <a:gd name="f129" fmla="val 126941"/>
              <a:gd name="f130" fmla="val 790357"/>
              <a:gd name="f131" fmla="val 89538"/>
              <a:gd name="f132" fmla="val 804099"/>
              <a:gd name="f133" fmla="val 53570"/>
              <a:gd name="f134" fmla="val 40465"/>
              <a:gd name="f135" fmla="val 27041"/>
              <a:gd name="f136" fmla="val 799041"/>
              <a:gd name="f137" fmla="val 13817"/>
              <a:gd name="f138" fmla="val 354"/>
              <a:gd name="f139" fmla="val 800355"/>
              <a:gd name="f140" fmla="val -2434"/>
              <a:gd name="f141" fmla="val 795735"/>
              <a:gd name="f142" fmla="val 1867"/>
              <a:gd name="f143" fmla="val 783148"/>
              <a:gd name="f144" fmla="val 34849"/>
              <a:gd name="f145" fmla="val 686475"/>
              <a:gd name="f146" fmla="val 67192"/>
              <a:gd name="f147" fmla="val 589603"/>
              <a:gd name="f148" fmla="val 100412"/>
              <a:gd name="f149" fmla="val 493010"/>
              <a:gd name="f150" fmla="val 106228"/>
              <a:gd name="f151" fmla="val 476081"/>
              <a:gd name="f152" fmla="val 123117"/>
              <a:gd name="f153" fmla="val 467477"/>
              <a:gd name="f154" fmla="val 135465"/>
              <a:gd name="f155" fmla="val 455806"/>
              <a:gd name="f156" fmla="val 214412"/>
              <a:gd name="f157" fmla="val 381041"/>
              <a:gd name="f158" fmla="val 293838"/>
              <a:gd name="f159" fmla="val 306794"/>
              <a:gd name="f160" fmla="val 373462"/>
              <a:gd name="f161" fmla="val 232746"/>
              <a:gd name="f162" fmla="val 382942"/>
              <a:gd name="f163" fmla="val 223943"/>
              <a:gd name="f164" fmla="val 384854"/>
              <a:gd name="f165" fmla="val 213826"/>
              <a:gd name="f166" fmla="val 384217"/>
              <a:gd name="f167" fmla="val 202274"/>
              <a:gd name="f168" fmla="val 381190"/>
              <a:gd name="f169" fmla="val 147943"/>
              <a:gd name="f170" fmla="val 381947"/>
              <a:gd name="f171" fmla="val 93532"/>
              <a:gd name="f172" fmla="val 382066"/>
              <a:gd name="f173" fmla="val 39161"/>
              <a:gd name="f174" fmla="val 29243"/>
              <a:gd name="f175" fmla="val 383341"/>
              <a:gd name="f176" fmla="val 19325"/>
              <a:gd name="f177" fmla="val 384018"/>
              <a:gd name="f178" fmla="val 9407"/>
              <a:gd name="f179" fmla="val 384575"/>
              <a:gd name="f180" fmla="val 1400"/>
              <a:gd name="f181" fmla="val 390152"/>
              <a:gd name="f182" fmla="val -113"/>
              <a:gd name="f183" fmla="val 396605"/>
              <a:gd name="f184" fmla="val 6"/>
              <a:gd name="f185" fmla="val 402301"/>
              <a:gd name="f186" fmla="val 126"/>
              <a:gd name="f187" fmla="val 408196"/>
              <a:gd name="f188" fmla="val 1759"/>
              <a:gd name="f189" fmla="val 407439"/>
              <a:gd name="f190" fmla="val 8690"/>
              <a:gd name="f191" fmla="val 405766"/>
              <a:gd name="f192" fmla="val 23707"/>
              <a:gd name="f193" fmla="val 416720"/>
              <a:gd name="f194" fmla="val 25857"/>
              <a:gd name="f195" fmla="val 426758"/>
              <a:gd name="f196" fmla="val 29164"/>
              <a:gd name="f197" fmla="val 478380"/>
              <a:gd name="f198" fmla="val 46252"/>
              <a:gd name="f199" fmla="val 530043"/>
              <a:gd name="f200" fmla="val 63300"/>
              <a:gd name="f201" fmla="val 581626"/>
              <a:gd name="f202" fmla="val 80467"/>
              <a:gd name="f203" fmla="val 585848"/>
              <a:gd name="f204" fmla="val 81862"/>
              <a:gd name="f205" fmla="val 590946"/>
              <a:gd name="f206" fmla="val 81901"/>
              <a:gd name="f207" fmla="val 594451"/>
              <a:gd name="f208" fmla="val 88314"/>
              <a:gd name="f209" fmla="val 514389"/>
              <a:gd name="f210" fmla="val 491456"/>
              <a:gd name="f211" fmla="val 531716"/>
              <a:gd name="f212" fmla="val 506194"/>
              <a:gd name="f213" fmla="val 547211"/>
              <a:gd name="f214" fmla="val 518980"/>
              <a:gd name="f215" fmla="val 562148"/>
              <a:gd name="f216" fmla="val 532404"/>
              <a:gd name="f217" fmla="val 584095"/>
              <a:gd name="f218" fmla="val 552121"/>
              <a:gd name="f219" fmla="val 598435"/>
              <a:gd name="f220" fmla="val 551085"/>
              <a:gd name="f221" fmla="val 621497"/>
              <a:gd name="f222" fmla="val 531607"/>
              <a:gd name="f223" fmla="val 636355"/>
              <a:gd name="f224" fmla="val 519060"/>
              <a:gd name="f225" fmla="val 650217"/>
              <a:gd name="f226" fmla="val 505398"/>
              <a:gd name="f227" fmla="val 665313"/>
              <a:gd name="f228" fmla="val 491496"/>
              <a:gd name="f229" fmla="val 471250"/>
              <a:gd name="f230" fmla="val 491855"/>
              <a:gd name="f231" fmla="val 321481"/>
              <a:gd name="f232" fmla="val 338649"/>
              <a:gd name="f233" fmla="val 507429"/>
              <a:gd name="f234" fmla="val 353028"/>
              <a:gd name="f235" fmla="val 521609"/>
              <a:gd name="f236" fmla="val 368603"/>
              <a:gd name="f237" fmla="val 534356"/>
              <a:gd name="f238" fmla="val 386926"/>
              <a:gd name="f239" fmla="val 549333"/>
              <a:gd name="f240" fmla="val 403615"/>
              <a:gd name="f241" fmla="val 549372"/>
              <a:gd name="f242" fmla="val 422695"/>
              <a:gd name="f243" fmla="val 534276"/>
              <a:gd name="f244" fmla="val 439106"/>
              <a:gd name="f245" fmla="val 521330"/>
              <a:gd name="f246" fmla="val 454282"/>
              <a:gd name="f247" fmla="val 506792"/>
              <a:gd name="f248" fmla="val 273961"/>
              <a:gd name="f249" fmla="val 491934"/>
              <a:gd name="f250" fmla="val 147375"/>
              <a:gd name="f251" fmla="val 500538"/>
              <a:gd name="f252" fmla="val 155102"/>
              <a:gd name="f253" fmla="val 522047"/>
              <a:gd name="f254" fmla="val 172469"/>
              <a:gd name="f255" fmla="val 533280"/>
              <a:gd name="f256" fmla="val 199157"/>
              <a:gd name="f257" fmla="val 550567"/>
              <a:gd name="f258" fmla="val 209712"/>
              <a:gd name="f259" fmla="val 551364"/>
              <a:gd name="f260" fmla="val 233492"/>
              <a:gd name="f261" fmla="val 529456"/>
              <a:gd name="f262" fmla="val 246955"/>
              <a:gd name="f263" fmla="val 517068"/>
              <a:gd name="f264" fmla="val 258506"/>
              <a:gd name="f265" fmla="val 502649"/>
              <a:gd name="f266" fmla="+- 0 0 -90"/>
              <a:gd name="f267" fmla="*/ f3 1 790741"/>
              <a:gd name="f268" fmla="*/ f4 1 809132"/>
              <a:gd name="f269" fmla="val f5"/>
              <a:gd name="f270" fmla="val f6"/>
              <a:gd name="f271" fmla="val f7"/>
              <a:gd name="f272" fmla="*/ f266 f0 1"/>
              <a:gd name="f273" fmla="+- f271 0 f269"/>
              <a:gd name="f274" fmla="+- f270 0 f269"/>
              <a:gd name="f275" fmla="*/ f272 1 f2"/>
              <a:gd name="f276" fmla="*/ f274 1 790741"/>
              <a:gd name="f277" fmla="*/ f273 1 809132"/>
              <a:gd name="f278" fmla="*/ 594531 f274 1"/>
              <a:gd name="f279" fmla="*/ 88394 f273 1"/>
              <a:gd name="f280" fmla="*/ 571189 f274 1"/>
              <a:gd name="f281" fmla="*/ 99706 f273 1"/>
              <a:gd name="f282" fmla="*/ 427554 f274 1"/>
              <a:gd name="f283" fmla="*/ 147067 f273 1"/>
              <a:gd name="f284" fmla="*/ 409072 f274 1"/>
              <a:gd name="f285" fmla="*/ 174432 f273 1"/>
              <a:gd name="f286" fmla="*/ 409670 f274 1"/>
              <a:gd name="f287" fmla="*/ 196300 f273 1"/>
              <a:gd name="f288" fmla="*/ 430144 f274 1"/>
              <a:gd name="f289" fmla="*/ 243302 f273 1"/>
              <a:gd name="f290" fmla="*/ 574695 f274 1"/>
              <a:gd name="f291" fmla="*/ 379966 f273 1"/>
              <a:gd name="f292" fmla="*/ 681565 f274 1"/>
              <a:gd name="f293" fmla="*/ 479865 f273 1"/>
              <a:gd name="f294" fmla="*/ 693076 f274 1"/>
              <a:gd name="f295" fmla="*/ 498148 f273 1"/>
              <a:gd name="f296" fmla="*/ 788156 f274 1"/>
              <a:gd name="f297" fmla="*/ 776854 f273 1"/>
              <a:gd name="f298" fmla="*/ 772780 f274 1"/>
              <a:gd name="f299" fmla="*/ 799638 f273 1"/>
              <a:gd name="f300" fmla="*/ 506064 f274 1"/>
              <a:gd name="f301" fmla="*/ 799997 f273 1"/>
              <a:gd name="f302" fmla="*/ 484833 f274 1"/>
              <a:gd name="f303" fmla="*/ 777292 f273 1"/>
              <a:gd name="f304" fmla="*/ 468064 f274 1"/>
              <a:gd name="f305" fmla="*/ 613104 f273 1"/>
              <a:gd name="f306" fmla="*/ 433410 f274 1"/>
              <a:gd name="f307" fmla="*/ 582114 f273 1"/>
              <a:gd name="f308" fmla="*/ 347810 f274 1"/>
              <a:gd name="f309" fmla="*/ 581796 f273 1"/>
              <a:gd name="f310" fmla="*/ 325066 f274 1"/>
              <a:gd name="f311" fmla="*/ 601752 f273 1"/>
              <a:gd name="f312" fmla="*/ 307261 f274 1"/>
              <a:gd name="f313" fmla="*/ 771636 f273 1"/>
              <a:gd name="f314" fmla="*/ 277188 f274 1"/>
              <a:gd name="f315" fmla="*/ 799798 f273 1"/>
              <a:gd name="f316" fmla="*/ 188243 f274 1"/>
              <a:gd name="f317" fmla="*/ 799439 f273 1"/>
              <a:gd name="f318" fmla="*/ 166454 f274 1"/>
              <a:gd name="f319" fmla="*/ 806928 f273 1"/>
              <a:gd name="f320" fmla="*/ 161754 f274 1"/>
              <a:gd name="f321" fmla="*/ 808600 f273 1"/>
              <a:gd name="f322" fmla="*/ 53570 f274 1"/>
              <a:gd name="f323" fmla="*/ 800076 f273 1"/>
              <a:gd name="f324" fmla="*/ 13817 f274 1"/>
              <a:gd name="f325" fmla="*/ 799678 f273 1"/>
              <a:gd name="f326" fmla="*/ 1867 f274 1"/>
              <a:gd name="f327" fmla="*/ 783148 f273 1"/>
              <a:gd name="f328" fmla="*/ 100412 f274 1"/>
              <a:gd name="f329" fmla="*/ 493010 f273 1"/>
              <a:gd name="f330" fmla="*/ 135465 f274 1"/>
              <a:gd name="f331" fmla="*/ 455806 f273 1"/>
              <a:gd name="f332" fmla="*/ 373462 f274 1"/>
              <a:gd name="f333" fmla="*/ 232746 f273 1"/>
              <a:gd name="f334" fmla="*/ 384217 f274 1"/>
              <a:gd name="f335" fmla="*/ 202274 f273 1"/>
              <a:gd name="f336" fmla="*/ 382066 f274 1"/>
              <a:gd name="f337" fmla="*/ 39161 f273 1"/>
              <a:gd name="f338" fmla="*/ 384018 f274 1"/>
              <a:gd name="f339" fmla="*/ 9407 f273 1"/>
              <a:gd name="f340" fmla="*/ 396605 f274 1"/>
              <a:gd name="f341" fmla="*/ 6 f273 1"/>
              <a:gd name="f342" fmla="*/ 407439 f274 1"/>
              <a:gd name="f343" fmla="*/ 8690 f273 1"/>
              <a:gd name="f344" fmla="*/ 426758 f274 1"/>
              <a:gd name="f345" fmla="*/ 29164 f273 1"/>
              <a:gd name="f346" fmla="*/ 581626 f274 1"/>
              <a:gd name="f347" fmla="*/ 80467 f273 1"/>
              <a:gd name="f348" fmla="*/ 594451 f274 1"/>
              <a:gd name="f349" fmla="*/ 88314 f273 1"/>
              <a:gd name="f350" fmla="*/ 514389 f274 1"/>
              <a:gd name="f351" fmla="*/ 491456 f273 1"/>
              <a:gd name="f352" fmla="*/ 562148 f274 1"/>
              <a:gd name="f353" fmla="*/ 532404 f273 1"/>
              <a:gd name="f354" fmla="*/ 621497 f274 1"/>
              <a:gd name="f355" fmla="*/ 531607 f273 1"/>
              <a:gd name="f356" fmla="*/ 665313 f274 1"/>
              <a:gd name="f357" fmla="*/ 491496 f273 1"/>
              <a:gd name="f358" fmla="*/ 471250 f274 1"/>
              <a:gd name="f359" fmla="*/ 491855 f273 1"/>
              <a:gd name="f360" fmla="*/ 321481 f274 1"/>
              <a:gd name="f361" fmla="*/ 368603 f274 1"/>
              <a:gd name="f362" fmla="*/ 534356 f273 1"/>
              <a:gd name="f363" fmla="*/ 422695 f274 1"/>
              <a:gd name="f364" fmla="*/ 534276 f273 1"/>
              <a:gd name="f365" fmla="*/ 273961 f274 1"/>
              <a:gd name="f366" fmla="*/ 491934 f273 1"/>
              <a:gd name="f367" fmla="*/ 126941 f274 1"/>
              <a:gd name="f368" fmla="*/ 172469 f274 1"/>
              <a:gd name="f369" fmla="*/ 533280 f273 1"/>
              <a:gd name="f370" fmla="*/ 233492 f274 1"/>
              <a:gd name="f371" fmla="*/ 529456 f273 1"/>
              <a:gd name="f372" fmla="+- f275 0 f1"/>
              <a:gd name="f373" fmla="*/ f278 1 790741"/>
              <a:gd name="f374" fmla="*/ f279 1 809132"/>
              <a:gd name="f375" fmla="*/ f280 1 790741"/>
              <a:gd name="f376" fmla="*/ f281 1 809132"/>
              <a:gd name="f377" fmla="*/ f282 1 790741"/>
              <a:gd name="f378" fmla="*/ f283 1 809132"/>
              <a:gd name="f379" fmla="*/ f284 1 790741"/>
              <a:gd name="f380" fmla="*/ f285 1 809132"/>
              <a:gd name="f381" fmla="*/ f286 1 790741"/>
              <a:gd name="f382" fmla="*/ f287 1 809132"/>
              <a:gd name="f383" fmla="*/ f288 1 790741"/>
              <a:gd name="f384" fmla="*/ f289 1 809132"/>
              <a:gd name="f385" fmla="*/ f290 1 790741"/>
              <a:gd name="f386" fmla="*/ f291 1 809132"/>
              <a:gd name="f387" fmla="*/ f292 1 790741"/>
              <a:gd name="f388" fmla="*/ f293 1 809132"/>
              <a:gd name="f389" fmla="*/ f294 1 790741"/>
              <a:gd name="f390" fmla="*/ f295 1 809132"/>
              <a:gd name="f391" fmla="*/ f296 1 790741"/>
              <a:gd name="f392" fmla="*/ f297 1 809132"/>
              <a:gd name="f393" fmla="*/ f298 1 790741"/>
              <a:gd name="f394" fmla="*/ f299 1 809132"/>
              <a:gd name="f395" fmla="*/ f300 1 790741"/>
              <a:gd name="f396" fmla="*/ f301 1 809132"/>
              <a:gd name="f397" fmla="*/ f302 1 790741"/>
              <a:gd name="f398" fmla="*/ f303 1 809132"/>
              <a:gd name="f399" fmla="*/ f304 1 790741"/>
              <a:gd name="f400" fmla="*/ f305 1 809132"/>
              <a:gd name="f401" fmla="*/ f306 1 790741"/>
              <a:gd name="f402" fmla="*/ f307 1 809132"/>
              <a:gd name="f403" fmla="*/ f308 1 790741"/>
              <a:gd name="f404" fmla="*/ f309 1 809132"/>
              <a:gd name="f405" fmla="*/ f310 1 790741"/>
              <a:gd name="f406" fmla="*/ f311 1 809132"/>
              <a:gd name="f407" fmla="*/ f312 1 790741"/>
              <a:gd name="f408" fmla="*/ f313 1 809132"/>
              <a:gd name="f409" fmla="*/ f314 1 790741"/>
              <a:gd name="f410" fmla="*/ f315 1 809132"/>
              <a:gd name="f411" fmla="*/ f316 1 790741"/>
              <a:gd name="f412" fmla="*/ f317 1 809132"/>
              <a:gd name="f413" fmla="*/ f318 1 790741"/>
              <a:gd name="f414" fmla="*/ f319 1 809132"/>
              <a:gd name="f415" fmla="*/ f320 1 790741"/>
              <a:gd name="f416" fmla="*/ f321 1 809132"/>
              <a:gd name="f417" fmla="*/ f322 1 790741"/>
              <a:gd name="f418" fmla="*/ f323 1 809132"/>
              <a:gd name="f419" fmla="*/ f324 1 790741"/>
              <a:gd name="f420" fmla="*/ f325 1 809132"/>
              <a:gd name="f421" fmla="*/ f326 1 790741"/>
              <a:gd name="f422" fmla="*/ f327 1 809132"/>
              <a:gd name="f423" fmla="*/ f328 1 790741"/>
              <a:gd name="f424" fmla="*/ f329 1 809132"/>
              <a:gd name="f425" fmla="*/ f330 1 790741"/>
              <a:gd name="f426" fmla="*/ f331 1 809132"/>
              <a:gd name="f427" fmla="*/ f332 1 790741"/>
              <a:gd name="f428" fmla="*/ f333 1 809132"/>
              <a:gd name="f429" fmla="*/ f334 1 790741"/>
              <a:gd name="f430" fmla="*/ f335 1 809132"/>
              <a:gd name="f431" fmla="*/ f336 1 790741"/>
              <a:gd name="f432" fmla="*/ f337 1 809132"/>
              <a:gd name="f433" fmla="*/ f338 1 790741"/>
              <a:gd name="f434" fmla="*/ f339 1 809132"/>
              <a:gd name="f435" fmla="*/ f340 1 790741"/>
              <a:gd name="f436" fmla="*/ f341 1 809132"/>
              <a:gd name="f437" fmla="*/ f342 1 790741"/>
              <a:gd name="f438" fmla="*/ f343 1 809132"/>
              <a:gd name="f439" fmla="*/ f344 1 790741"/>
              <a:gd name="f440" fmla="*/ f345 1 809132"/>
              <a:gd name="f441" fmla="*/ f346 1 790741"/>
              <a:gd name="f442" fmla="*/ f347 1 809132"/>
              <a:gd name="f443" fmla="*/ f348 1 790741"/>
              <a:gd name="f444" fmla="*/ f349 1 809132"/>
              <a:gd name="f445" fmla="*/ f350 1 790741"/>
              <a:gd name="f446" fmla="*/ f351 1 809132"/>
              <a:gd name="f447" fmla="*/ f352 1 790741"/>
              <a:gd name="f448" fmla="*/ f353 1 809132"/>
              <a:gd name="f449" fmla="*/ f354 1 790741"/>
              <a:gd name="f450" fmla="*/ f355 1 809132"/>
              <a:gd name="f451" fmla="*/ f356 1 790741"/>
              <a:gd name="f452" fmla="*/ f357 1 809132"/>
              <a:gd name="f453" fmla="*/ f358 1 790741"/>
              <a:gd name="f454" fmla="*/ f359 1 809132"/>
              <a:gd name="f455" fmla="*/ f360 1 790741"/>
              <a:gd name="f456" fmla="*/ f361 1 790741"/>
              <a:gd name="f457" fmla="*/ f362 1 809132"/>
              <a:gd name="f458" fmla="*/ f363 1 790741"/>
              <a:gd name="f459" fmla="*/ f364 1 809132"/>
              <a:gd name="f460" fmla="*/ f365 1 790741"/>
              <a:gd name="f461" fmla="*/ f366 1 809132"/>
              <a:gd name="f462" fmla="*/ f367 1 790741"/>
              <a:gd name="f463" fmla="*/ f368 1 790741"/>
              <a:gd name="f464" fmla="*/ f369 1 809132"/>
              <a:gd name="f465" fmla="*/ f370 1 790741"/>
              <a:gd name="f466" fmla="*/ f371 1 809132"/>
              <a:gd name="f467" fmla="*/ f269 1 f276"/>
              <a:gd name="f468" fmla="*/ f270 1 f276"/>
              <a:gd name="f469" fmla="*/ f269 1 f277"/>
              <a:gd name="f470" fmla="*/ f271 1 f277"/>
              <a:gd name="f471" fmla="*/ f373 1 f276"/>
              <a:gd name="f472" fmla="*/ f374 1 f277"/>
              <a:gd name="f473" fmla="*/ f375 1 f276"/>
              <a:gd name="f474" fmla="*/ f376 1 f277"/>
              <a:gd name="f475" fmla="*/ f377 1 f276"/>
              <a:gd name="f476" fmla="*/ f378 1 f277"/>
              <a:gd name="f477" fmla="*/ f379 1 f276"/>
              <a:gd name="f478" fmla="*/ f380 1 f277"/>
              <a:gd name="f479" fmla="*/ f381 1 f276"/>
              <a:gd name="f480" fmla="*/ f382 1 f277"/>
              <a:gd name="f481" fmla="*/ f383 1 f276"/>
              <a:gd name="f482" fmla="*/ f384 1 f277"/>
              <a:gd name="f483" fmla="*/ f385 1 f276"/>
              <a:gd name="f484" fmla="*/ f386 1 f277"/>
              <a:gd name="f485" fmla="*/ f387 1 f276"/>
              <a:gd name="f486" fmla="*/ f388 1 f277"/>
              <a:gd name="f487" fmla="*/ f389 1 f276"/>
              <a:gd name="f488" fmla="*/ f390 1 f277"/>
              <a:gd name="f489" fmla="*/ f391 1 f276"/>
              <a:gd name="f490" fmla="*/ f392 1 f277"/>
              <a:gd name="f491" fmla="*/ f393 1 f276"/>
              <a:gd name="f492" fmla="*/ f394 1 f277"/>
              <a:gd name="f493" fmla="*/ f395 1 f276"/>
              <a:gd name="f494" fmla="*/ f396 1 f277"/>
              <a:gd name="f495" fmla="*/ f397 1 f276"/>
              <a:gd name="f496" fmla="*/ f398 1 f277"/>
              <a:gd name="f497" fmla="*/ f399 1 f276"/>
              <a:gd name="f498" fmla="*/ f400 1 f277"/>
              <a:gd name="f499" fmla="*/ f401 1 f276"/>
              <a:gd name="f500" fmla="*/ f402 1 f277"/>
              <a:gd name="f501" fmla="*/ f403 1 f276"/>
              <a:gd name="f502" fmla="*/ f404 1 f277"/>
              <a:gd name="f503" fmla="*/ f405 1 f276"/>
              <a:gd name="f504" fmla="*/ f406 1 f277"/>
              <a:gd name="f505" fmla="*/ f407 1 f276"/>
              <a:gd name="f506" fmla="*/ f408 1 f277"/>
              <a:gd name="f507" fmla="*/ f409 1 f276"/>
              <a:gd name="f508" fmla="*/ f410 1 f277"/>
              <a:gd name="f509" fmla="*/ f411 1 f276"/>
              <a:gd name="f510" fmla="*/ f412 1 f277"/>
              <a:gd name="f511" fmla="*/ f413 1 f276"/>
              <a:gd name="f512" fmla="*/ f414 1 f277"/>
              <a:gd name="f513" fmla="*/ f415 1 f276"/>
              <a:gd name="f514" fmla="*/ f416 1 f277"/>
              <a:gd name="f515" fmla="*/ f417 1 f276"/>
              <a:gd name="f516" fmla="*/ f418 1 f277"/>
              <a:gd name="f517" fmla="*/ f419 1 f276"/>
              <a:gd name="f518" fmla="*/ f420 1 f277"/>
              <a:gd name="f519" fmla="*/ f421 1 f276"/>
              <a:gd name="f520" fmla="*/ f422 1 f277"/>
              <a:gd name="f521" fmla="*/ f423 1 f276"/>
              <a:gd name="f522" fmla="*/ f424 1 f277"/>
              <a:gd name="f523" fmla="*/ f425 1 f276"/>
              <a:gd name="f524" fmla="*/ f426 1 f277"/>
              <a:gd name="f525" fmla="*/ f427 1 f276"/>
              <a:gd name="f526" fmla="*/ f428 1 f277"/>
              <a:gd name="f527" fmla="*/ f429 1 f276"/>
              <a:gd name="f528" fmla="*/ f430 1 f277"/>
              <a:gd name="f529" fmla="*/ f431 1 f276"/>
              <a:gd name="f530" fmla="*/ f432 1 f277"/>
              <a:gd name="f531" fmla="*/ f433 1 f276"/>
              <a:gd name="f532" fmla="*/ f434 1 f277"/>
              <a:gd name="f533" fmla="*/ f435 1 f276"/>
              <a:gd name="f534" fmla="*/ f436 1 f277"/>
              <a:gd name="f535" fmla="*/ f437 1 f276"/>
              <a:gd name="f536" fmla="*/ f438 1 f277"/>
              <a:gd name="f537" fmla="*/ f439 1 f276"/>
              <a:gd name="f538" fmla="*/ f440 1 f277"/>
              <a:gd name="f539" fmla="*/ f441 1 f276"/>
              <a:gd name="f540" fmla="*/ f442 1 f277"/>
              <a:gd name="f541" fmla="*/ f443 1 f276"/>
              <a:gd name="f542" fmla="*/ f444 1 f277"/>
              <a:gd name="f543" fmla="*/ f445 1 f276"/>
              <a:gd name="f544" fmla="*/ f446 1 f277"/>
              <a:gd name="f545" fmla="*/ f447 1 f276"/>
              <a:gd name="f546" fmla="*/ f448 1 f277"/>
              <a:gd name="f547" fmla="*/ f449 1 f276"/>
              <a:gd name="f548" fmla="*/ f450 1 f277"/>
              <a:gd name="f549" fmla="*/ f451 1 f276"/>
              <a:gd name="f550" fmla="*/ f452 1 f277"/>
              <a:gd name="f551" fmla="*/ f453 1 f276"/>
              <a:gd name="f552" fmla="*/ f454 1 f277"/>
              <a:gd name="f553" fmla="*/ f455 1 f276"/>
              <a:gd name="f554" fmla="*/ f456 1 f276"/>
              <a:gd name="f555" fmla="*/ f457 1 f277"/>
              <a:gd name="f556" fmla="*/ f458 1 f276"/>
              <a:gd name="f557" fmla="*/ f459 1 f277"/>
              <a:gd name="f558" fmla="*/ f460 1 f276"/>
              <a:gd name="f559" fmla="*/ f461 1 f277"/>
              <a:gd name="f560" fmla="*/ f462 1 f276"/>
              <a:gd name="f561" fmla="*/ f463 1 f276"/>
              <a:gd name="f562" fmla="*/ f464 1 f277"/>
              <a:gd name="f563" fmla="*/ f465 1 f276"/>
              <a:gd name="f564" fmla="*/ f466 1 f277"/>
              <a:gd name="f565" fmla="*/ f467 f267 1"/>
              <a:gd name="f566" fmla="*/ f468 f267 1"/>
              <a:gd name="f567" fmla="*/ f470 f268 1"/>
              <a:gd name="f568" fmla="*/ f469 f268 1"/>
              <a:gd name="f569" fmla="*/ f471 f267 1"/>
              <a:gd name="f570" fmla="*/ f472 f268 1"/>
              <a:gd name="f571" fmla="*/ f473 f267 1"/>
              <a:gd name="f572" fmla="*/ f474 f268 1"/>
              <a:gd name="f573" fmla="*/ f475 f267 1"/>
              <a:gd name="f574" fmla="*/ f476 f268 1"/>
              <a:gd name="f575" fmla="*/ f477 f267 1"/>
              <a:gd name="f576" fmla="*/ f478 f268 1"/>
              <a:gd name="f577" fmla="*/ f479 f267 1"/>
              <a:gd name="f578" fmla="*/ f480 f268 1"/>
              <a:gd name="f579" fmla="*/ f481 f267 1"/>
              <a:gd name="f580" fmla="*/ f482 f268 1"/>
              <a:gd name="f581" fmla="*/ f483 f267 1"/>
              <a:gd name="f582" fmla="*/ f484 f268 1"/>
              <a:gd name="f583" fmla="*/ f485 f267 1"/>
              <a:gd name="f584" fmla="*/ f486 f268 1"/>
              <a:gd name="f585" fmla="*/ f487 f267 1"/>
              <a:gd name="f586" fmla="*/ f488 f268 1"/>
              <a:gd name="f587" fmla="*/ f489 f267 1"/>
              <a:gd name="f588" fmla="*/ f490 f268 1"/>
              <a:gd name="f589" fmla="*/ f491 f267 1"/>
              <a:gd name="f590" fmla="*/ f492 f268 1"/>
              <a:gd name="f591" fmla="*/ f493 f267 1"/>
              <a:gd name="f592" fmla="*/ f494 f268 1"/>
              <a:gd name="f593" fmla="*/ f495 f267 1"/>
              <a:gd name="f594" fmla="*/ f496 f268 1"/>
              <a:gd name="f595" fmla="*/ f497 f267 1"/>
              <a:gd name="f596" fmla="*/ f498 f268 1"/>
              <a:gd name="f597" fmla="*/ f499 f267 1"/>
              <a:gd name="f598" fmla="*/ f500 f268 1"/>
              <a:gd name="f599" fmla="*/ f501 f267 1"/>
              <a:gd name="f600" fmla="*/ f502 f268 1"/>
              <a:gd name="f601" fmla="*/ f503 f267 1"/>
              <a:gd name="f602" fmla="*/ f504 f268 1"/>
              <a:gd name="f603" fmla="*/ f505 f267 1"/>
              <a:gd name="f604" fmla="*/ f506 f268 1"/>
              <a:gd name="f605" fmla="*/ f507 f267 1"/>
              <a:gd name="f606" fmla="*/ f508 f268 1"/>
              <a:gd name="f607" fmla="*/ f509 f267 1"/>
              <a:gd name="f608" fmla="*/ f510 f268 1"/>
              <a:gd name="f609" fmla="*/ f511 f267 1"/>
              <a:gd name="f610" fmla="*/ f512 f268 1"/>
              <a:gd name="f611" fmla="*/ f513 f267 1"/>
              <a:gd name="f612" fmla="*/ f514 f268 1"/>
              <a:gd name="f613" fmla="*/ f515 f267 1"/>
              <a:gd name="f614" fmla="*/ f516 f268 1"/>
              <a:gd name="f615" fmla="*/ f517 f267 1"/>
              <a:gd name="f616" fmla="*/ f518 f268 1"/>
              <a:gd name="f617" fmla="*/ f519 f267 1"/>
              <a:gd name="f618" fmla="*/ f520 f268 1"/>
              <a:gd name="f619" fmla="*/ f521 f267 1"/>
              <a:gd name="f620" fmla="*/ f522 f268 1"/>
              <a:gd name="f621" fmla="*/ f523 f267 1"/>
              <a:gd name="f622" fmla="*/ f524 f268 1"/>
              <a:gd name="f623" fmla="*/ f525 f267 1"/>
              <a:gd name="f624" fmla="*/ f526 f268 1"/>
              <a:gd name="f625" fmla="*/ f527 f267 1"/>
              <a:gd name="f626" fmla="*/ f528 f268 1"/>
              <a:gd name="f627" fmla="*/ f529 f267 1"/>
              <a:gd name="f628" fmla="*/ f530 f268 1"/>
              <a:gd name="f629" fmla="*/ f531 f267 1"/>
              <a:gd name="f630" fmla="*/ f532 f268 1"/>
              <a:gd name="f631" fmla="*/ f533 f267 1"/>
              <a:gd name="f632" fmla="*/ f534 f268 1"/>
              <a:gd name="f633" fmla="*/ f535 f267 1"/>
              <a:gd name="f634" fmla="*/ f536 f268 1"/>
              <a:gd name="f635" fmla="*/ f537 f267 1"/>
              <a:gd name="f636" fmla="*/ f538 f268 1"/>
              <a:gd name="f637" fmla="*/ f539 f267 1"/>
              <a:gd name="f638" fmla="*/ f540 f268 1"/>
              <a:gd name="f639" fmla="*/ f541 f267 1"/>
              <a:gd name="f640" fmla="*/ f542 f268 1"/>
              <a:gd name="f641" fmla="*/ f543 f267 1"/>
              <a:gd name="f642" fmla="*/ f544 f268 1"/>
              <a:gd name="f643" fmla="*/ f545 f267 1"/>
              <a:gd name="f644" fmla="*/ f546 f268 1"/>
              <a:gd name="f645" fmla="*/ f547 f267 1"/>
              <a:gd name="f646" fmla="*/ f548 f268 1"/>
              <a:gd name="f647" fmla="*/ f549 f267 1"/>
              <a:gd name="f648" fmla="*/ f550 f268 1"/>
              <a:gd name="f649" fmla="*/ f551 f267 1"/>
              <a:gd name="f650" fmla="*/ f552 f268 1"/>
              <a:gd name="f651" fmla="*/ f553 f267 1"/>
              <a:gd name="f652" fmla="*/ f554 f267 1"/>
              <a:gd name="f653" fmla="*/ f555 f268 1"/>
              <a:gd name="f654" fmla="*/ f556 f267 1"/>
              <a:gd name="f655" fmla="*/ f557 f268 1"/>
              <a:gd name="f656" fmla="*/ f558 f267 1"/>
              <a:gd name="f657" fmla="*/ f559 f268 1"/>
              <a:gd name="f658" fmla="*/ f560 f267 1"/>
              <a:gd name="f659" fmla="*/ f561 f267 1"/>
              <a:gd name="f660" fmla="*/ f562 f268 1"/>
              <a:gd name="f661" fmla="*/ f563 f267 1"/>
              <a:gd name="f662" fmla="*/ f564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2">
                <a:pos x="f569" y="f570"/>
              </a:cxn>
              <a:cxn ang="f372">
                <a:pos x="f571" y="f572"/>
              </a:cxn>
              <a:cxn ang="f372">
                <a:pos x="f573" y="f574"/>
              </a:cxn>
              <a:cxn ang="f372">
                <a:pos x="f575" y="f576"/>
              </a:cxn>
              <a:cxn ang="f372">
                <a:pos x="f577" y="f578"/>
              </a:cxn>
              <a:cxn ang="f372">
                <a:pos x="f579" y="f580"/>
              </a:cxn>
              <a:cxn ang="f372">
                <a:pos x="f581" y="f582"/>
              </a:cxn>
              <a:cxn ang="f372">
                <a:pos x="f583" y="f584"/>
              </a:cxn>
              <a:cxn ang="f372">
                <a:pos x="f585" y="f586"/>
              </a:cxn>
              <a:cxn ang="f372">
                <a:pos x="f587" y="f588"/>
              </a:cxn>
              <a:cxn ang="f372">
                <a:pos x="f589" y="f590"/>
              </a:cxn>
              <a:cxn ang="f372">
                <a:pos x="f591" y="f592"/>
              </a:cxn>
              <a:cxn ang="f372">
                <a:pos x="f593" y="f594"/>
              </a:cxn>
              <a:cxn ang="f372">
                <a:pos x="f595" y="f596"/>
              </a:cxn>
              <a:cxn ang="f372">
                <a:pos x="f597" y="f598"/>
              </a:cxn>
              <a:cxn ang="f372">
                <a:pos x="f599" y="f600"/>
              </a:cxn>
              <a:cxn ang="f372">
                <a:pos x="f601" y="f602"/>
              </a:cxn>
              <a:cxn ang="f372">
                <a:pos x="f603" y="f604"/>
              </a:cxn>
              <a:cxn ang="f372">
                <a:pos x="f605" y="f606"/>
              </a:cxn>
              <a:cxn ang="f372">
                <a:pos x="f607" y="f608"/>
              </a:cxn>
              <a:cxn ang="f372">
                <a:pos x="f609" y="f610"/>
              </a:cxn>
              <a:cxn ang="f372">
                <a:pos x="f611" y="f612"/>
              </a:cxn>
              <a:cxn ang="f372">
                <a:pos x="f613" y="f614"/>
              </a:cxn>
              <a:cxn ang="f372">
                <a:pos x="f615" y="f616"/>
              </a:cxn>
              <a:cxn ang="f372">
                <a:pos x="f617" y="f618"/>
              </a:cxn>
              <a:cxn ang="f372">
                <a:pos x="f619" y="f620"/>
              </a:cxn>
              <a:cxn ang="f372">
                <a:pos x="f621" y="f622"/>
              </a:cxn>
              <a:cxn ang="f372">
                <a:pos x="f623" y="f624"/>
              </a:cxn>
              <a:cxn ang="f372">
                <a:pos x="f625" y="f626"/>
              </a:cxn>
              <a:cxn ang="f372">
                <a:pos x="f627" y="f628"/>
              </a:cxn>
              <a:cxn ang="f372">
                <a:pos x="f629" y="f630"/>
              </a:cxn>
              <a:cxn ang="f372">
                <a:pos x="f631" y="f632"/>
              </a:cxn>
              <a:cxn ang="f372">
                <a:pos x="f633" y="f634"/>
              </a:cxn>
              <a:cxn ang="f372">
                <a:pos x="f635" y="f636"/>
              </a:cxn>
              <a:cxn ang="f372">
                <a:pos x="f637" y="f638"/>
              </a:cxn>
              <a:cxn ang="f372">
                <a:pos x="f639" y="f640"/>
              </a:cxn>
              <a:cxn ang="f372">
                <a:pos x="f641" y="f642"/>
              </a:cxn>
              <a:cxn ang="f372">
                <a:pos x="f643" y="f644"/>
              </a:cxn>
              <a:cxn ang="f372">
                <a:pos x="f645" y="f646"/>
              </a:cxn>
              <a:cxn ang="f372">
                <a:pos x="f647" y="f648"/>
              </a:cxn>
              <a:cxn ang="f372">
                <a:pos x="f641" y="f648"/>
              </a:cxn>
              <a:cxn ang="f372">
                <a:pos x="f649" y="f650"/>
              </a:cxn>
              <a:cxn ang="f372">
                <a:pos x="f651" y="f650"/>
              </a:cxn>
              <a:cxn ang="f372">
                <a:pos x="f652" y="f653"/>
              </a:cxn>
              <a:cxn ang="f372">
                <a:pos x="f654" y="f655"/>
              </a:cxn>
              <a:cxn ang="f372">
                <a:pos x="f649" y="f650"/>
              </a:cxn>
              <a:cxn ang="f372">
                <a:pos x="f656" y="f657"/>
              </a:cxn>
              <a:cxn ang="f372">
                <a:pos x="f658" y="f657"/>
              </a:cxn>
              <a:cxn ang="f372">
                <a:pos x="f659" y="f660"/>
              </a:cxn>
              <a:cxn ang="f372">
                <a:pos x="f661" y="f662"/>
              </a:cxn>
              <a:cxn ang="f372">
                <a:pos x="f656" y="f657"/>
              </a:cxn>
            </a:cxnLst>
            <a:rect l="f565" t="f568" r="f566" b="f567"/>
            <a:pathLst>
              <a:path w="790741" h="80913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88"/>
                  <a:pt x="f90" y="f88"/>
                </a:cubicBezTo>
                <a:cubicBezTo>
                  <a:pt x="f91" y="f88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1"/>
                </a:cubicBezTo>
                <a:cubicBezTo>
                  <a:pt x="f113" y="f111"/>
                  <a:pt x="f114" y="f115"/>
                  <a:pt x="f116" y="f117"/>
                </a:cubicBezTo>
                <a:cubicBezTo>
                  <a:pt x="f118" y="f69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76"/>
                </a:cubicBezTo>
                <a:cubicBezTo>
                  <a:pt x="f134" y="f115"/>
                  <a:pt x="f135" y="f136"/>
                  <a:pt x="f137" y="f6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2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ubicBezTo>
                  <a:pt x="f185" y="f186"/>
                  <a:pt x="f187" y="f188"/>
                  <a:pt x="f189" y="f190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lose/>
                <a:moveTo>
                  <a:pt x="f209" y="f210"/>
                </a:move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09" y="f228"/>
                </a:lnTo>
                <a:close/>
                <a:moveTo>
                  <a:pt x="f229" y="f230"/>
                </a:moveTo>
                <a:lnTo>
                  <a:pt x="f231" y="f230"/>
                </a:ln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41"/>
                  <a:pt x="f242" y="f243"/>
                </a:cubicBezTo>
                <a:cubicBezTo>
                  <a:pt x="f244" y="f245"/>
                  <a:pt x="f246" y="f247"/>
                  <a:pt x="f229" y="f230"/>
                </a:cubicBezTo>
                <a:close/>
                <a:moveTo>
                  <a:pt x="f248" y="f249"/>
                </a:moveTo>
                <a:lnTo>
                  <a:pt x="f129" y="f249"/>
                </a:ln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48" y="f24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Forma libre: forma 13">
            <a:extLst>
              <a:ext uri="{FF2B5EF4-FFF2-40B4-BE49-F238E27FC236}">
                <a16:creationId xmlns:a16="http://schemas.microsoft.com/office/drawing/2014/main" id="{E076ECA5-038A-469E-B30F-B4902136206A}"/>
              </a:ext>
            </a:extLst>
          </p:cNvPr>
          <p:cNvSpPr/>
          <p:nvPr/>
        </p:nvSpPr>
        <p:spPr>
          <a:xfrm>
            <a:off x="2572993" y="3002468"/>
            <a:ext cx="771387" cy="7619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7885"/>
              <a:gd name="f7" fmla="val 718955"/>
              <a:gd name="f8" fmla="val 551726"/>
              <a:gd name="f9" fmla="val 240491"/>
              <a:gd name="f10" fmla="val 568694"/>
              <a:gd name="f11" fmla="val 238260"/>
              <a:gd name="f12" fmla="val 580763"/>
              <a:gd name="f13" fmla="val 249015"/>
              <a:gd name="f14" fmla="val 593072"/>
              <a:gd name="f15" fmla="val 257420"/>
              <a:gd name="f16" fmla="val 660986"/>
              <a:gd name="f17" fmla="val 303824"/>
              <a:gd name="f18" fmla="val 704204"/>
              <a:gd name="f19" fmla="val 367874"/>
              <a:gd name="f20" fmla="val 725872"/>
              <a:gd name="f21" fmla="val 446822"/>
              <a:gd name="f22" fmla="val 727585"/>
              <a:gd name="f23" fmla="val 453115"/>
              <a:gd name="f24" fmla="val 727665"/>
              <a:gd name="f25" fmla="val 459966"/>
              <a:gd name="f26" fmla="val 727705"/>
              <a:gd name="f27" fmla="val 466539"/>
              <a:gd name="f28" fmla="val 727864"/>
              <a:gd name="f29" fmla="val 515015"/>
              <a:gd name="f30" fmla="val 727824"/>
              <a:gd name="f31" fmla="val 563450"/>
              <a:gd name="f32" fmla="val 611926"/>
              <a:gd name="f33" fmla="val 617662"/>
              <a:gd name="f34" fmla="val 729497"/>
              <a:gd name="f35" fmla="val 623876"/>
              <a:gd name="f36" fmla="val 721810"/>
              <a:gd name="f37" fmla="val 633077"/>
              <a:gd name="f38" fmla="val 700340"/>
              <a:gd name="f39" fmla="val 571258"/>
              <a:gd name="f40" fmla="val 679747"/>
              <a:gd name="f41" fmla="val 511907"/>
              <a:gd name="f42" fmla="val 659114"/>
              <a:gd name="f43" fmla="val 452597"/>
              <a:gd name="f44" fmla="val 658317"/>
              <a:gd name="f45" fmla="val 452637"/>
              <a:gd name="f46" fmla="val 657480"/>
              <a:gd name="f47" fmla="val 452717"/>
              <a:gd name="f48" fmla="val 656684"/>
              <a:gd name="f49" fmla="val 452757"/>
              <a:gd name="f50" fmla="val 493386"/>
              <a:gd name="f51" fmla="val 534015"/>
              <a:gd name="f52" fmla="val 574643"/>
              <a:gd name="f53" fmla="val 617144"/>
              <a:gd name="f54" fmla="val 656564"/>
              <a:gd name="f55" fmla="val 659605"/>
              <a:gd name="f56" fmla="val 656883"/>
              <a:gd name="f57" fmla="val 702106"/>
              <a:gd name="f58" fmla="val 656963"/>
              <a:gd name="f59" fmla="val 711985"/>
              <a:gd name="f60" fmla="val 655529"/>
              <a:gd name="f61" fmla="val 718995"/>
              <a:gd name="f62" fmla="val 643260"/>
              <a:gd name="f63" fmla="val 718956"/>
              <a:gd name="f64" fmla="val 630753"/>
              <a:gd name="f65" fmla="val 629917"/>
              <a:gd name="f66" fmla="val 711387"/>
              <a:gd name="f67" fmla="val 701788"/>
              <a:gd name="f68" fmla="val 630076"/>
              <a:gd name="f69" fmla="val 608859"/>
              <a:gd name="f70" fmla="val 627805"/>
              <a:gd name="f71" fmla="val 515851"/>
              <a:gd name="f72" fmla="val 631032"/>
              <a:gd name="f73" fmla="val 423002"/>
              <a:gd name="f74" fmla="val 632585"/>
              <a:gd name="f75" fmla="val 377792"/>
              <a:gd name="f76" fmla="val 605858"/>
              <a:gd name="f77" fmla="val 350547"/>
              <a:gd name="f78" fmla="val 575506"/>
              <a:gd name="f79" fmla="val 329755"/>
              <a:gd name="f80" fmla="val 570606"/>
              <a:gd name="f81" fmla="val 336287"/>
              <a:gd name="f82" fmla="val 572996"/>
              <a:gd name="f83" fmla="val 343816"/>
              <a:gd name="f84" fmla="val 350746"/>
              <a:gd name="f85" fmla="val 572797"/>
              <a:gd name="f86" fmla="val 462277"/>
              <a:gd name="f87" fmla="val 572877"/>
              <a:gd name="f88" fmla="val 573807"/>
              <a:gd name="f89" fmla="val 685337"/>
              <a:gd name="f90" fmla="val 690635"/>
              <a:gd name="f91" fmla="val 572718"/>
              <a:gd name="f92" fmla="val 695972"/>
              <a:gd name="f93" fmla="val 701270"/>
              <a:gd name="f94" fmla="val 573076"/>
              <a:gd name="f95" fmla="val 710869"/>
              <a:gd name="f96" fmla="val 571204"/>
              <a:gd name="f97" fmla="val 718478"/>
              <a:gd name="f98" fmla="val 559214"/>
              <a:gd name="f99" fmla="val 718756"/>
              <a:gd name="f100" fmla="val 546468"/>
              <a:gd name="f101" fmla="val 719075"/>
              <a:gd name="f102" fmla="val 546110"/>
              <a:gd name="f103" fmla="val 710909"/>
              <a:gd name="f104" fmla="val 546189"/>
              <a:gd name="f105" fmla="val 701509"/>
              <a:gd name="f106" fmla="val 546388"/>
              <a:gd name="f107" fmla="val 664983"/>
              <a:gd name="f108" fmla="val 546309"/>
              <a:gd name="f109" fmla="val 628496"/>
              <a:gd name="f110" fmla="val 591970"/>
              <a:gd name="f111" fmla="val 546269"/>
              <a:gd name="f112" fmla="val 501671"/>
              <a:gd name="f113" fmla="val 546229"/>
              <a:gd name="f114" fmla="val 411411"/>
              <a:gd name="f115" fmla="val 546070"/>
              <a:gd name="f116" fmla="val 321111"/>
              <a:gd name="f117" fmla="val 304860"/>
              <a:gd name="f118" fmla="val 510500"/>
              <a:gd name="f119" fmla="val 277455"/>
              <a:gd name="f120" fmla="val 494726"/>
              <a:gd name="f121" fmla="val 281159"/>
              <a:gd name="f122" fmla="val 486959"/>
              <a:gd name="f123" fmla="val 282992"/>
              <a:gd name="f124" fmla="val 489269"/>
              <a:gd name="f125" fmla="val 289445"/>
              <a:gd name="f126" fmla="val 489229"/>
              <a:gd name="f127" fmla="val 294145"/>
              <a:gd name="f128" fmla="val 488950"/>
              <a:gd name="f129" fmla="val 320713"/>
              <a:gd name="f130" fmla="val 489070"/>
              <a:gd name="f131" fmla="val 347241"/>
              <a:gd name="f132" fmla="val 373809"/>
              <a:gd name="f133" fmla="val 478688"/>
              <a:gd name="f134" fmla="val 583566"/>
              <a:gd name="f135" fmla="val 688484"/>
              <a:gd name="f136" fmla="val 693782"/>
              <a:gd name="f137" fmla="val 488910"/>
              <a:gd name="f138" fmla="val 699119"/>
              <a:gd name="f139" fmla="val 704417"/>
              <a:gd name="f140" fmla="val 488871"/>
              <a:gd name="f141" fmla="val 712981"/>
              <a:gd name="f142" fmla="val 485326"/>
              <a:gd name="f143" fmla="val 718239"/>
              <a:gd name="f144" fmla="val 476085"/>
              <a:gd name="f145" fmla="val 718597"/>
              <a:gd name="f146" fmla="val 466087"/>
              <a:gd name="f147" fmla="val 461347"/>
              <a:gd name="f148" fmla="val 713897"/>
              <a:gd name="f149" fmla="val 460829"/>
              <a:gd name="f150" fmla="val 704457"/>
              <a:gd name="f151" fmla="val 460430"/>
              <a:gd name="f152" fmla="val 697167"/>
              <a:gd name="f153" fmla="val 460311"/>
              <a:gd name="f154" fmla="val 689878"/>
              <a:gd name="f155" fmla="val 682589"/>
              <a:gd name="f156" fmla="val 460590"/>
              <a:gd name="f157" fmla="val 553134"/>
              <a:gd name="f158" fmla="val 460749"/>
              <a:gd name="f159" fmla="val 423719"/>
              <a:gd name="f160" fmla="val 461386"/>
              <a:gd name="f161" fmla="val 294264"/>
              <a:gd name="f162" fmla="val 461466"/>
              <a:gd name="f163" fmla="val 278770"/>
              <a:gd name="f164" fmla="val 458957"/>
              <a:gd name="f165" fmla="val 269130"/>
              <a:gd name="f166" fmla="val 440036"/>
              <a:gd name="f167" fmla="val 269608"/>
              <a:gd name="f168" fmla="val 411795"/>
              <a:gd name="f169" fmla="val 270285"/>
              <a:gd name="f170" fmla="val 405342"/>
              <a:gd name="f171" fmla="val 273711"/>
              <a:gd name="f172" fmla="val 405303"/>
              <a:gd name="f173" fmla="val 294822"/>
              <a:gd name="f174" fmla="val 405183"/>
              <a:gd name="f175" fmla="val 425591"/>
              <a:gd name="f176" fmla="val 405223"/>
              <a:gd name="f177" fmla="val 556360"/>
              <a:gd name="f178" fmla="val 687169"/>
              <a:gd name="f179" fmla="val 693821"/>
              <a:gd name="f180" fmla="val 700473"/>
              <a:gd name="f181" fmla="val 404825"/>
              <a:gd name="f182" fmla="val 707085"/>
              <a:gd name="f183" fmla="val 404307"/>
              <a:gd name="f184" fmla="val 715171"/>
              <a:gd name="f185" fmla="val 399447"/>
              <a:gd name="f186" fmla="val 718677"/>
              <a:gd name="f187" fmla="val 391600"/>
              <a:gd name="f188" fmla="val 384112"/>
              <a:gd name="f189" fmla="val 378376"/>
              <a:gd name="f190" fmla="val 716008"/>
              <a:gd name="f191" fmla="val 377500"/>
              <a:gd name="f192" fmla="val 707882"/>
              <a:gd name="f193" fmla="val 376743"/>
              <a:gd name="f194" fmla="val 700633"/>
              <a:gd name="f195" fmla="val 376544"/>
              <a:gd name="f196" fmla="val 693304"/>
              <a:gd name="f197" fmla="val 686054"/>
              <a:gd name="f198" fmla="val 376504"/>
              <a:gd name="f199" fmla="val 559906"/>
              <a:gd name="f200" fmla="val 433797"/>
              <a:gd name="f201" fmla="val 307648"/>
              <a:gd name="f202" fmla="val 292165"/>
              <a:gd name="f203" fmla="val 369704"/>
              <a:gd name="f204" fmla="val 287095"/>
              <a:gd name="f205" fmla="val 356110"/>
              <a:gd name="f206" fmla="val 292432"/>
              <a:gd name="f207" fmla="val 333007"/>
              <a:gd name="f208" fmla="val 301514"/>
              <a:gd name="f209" fmla="val 321444"/>
              <a:gd name="f210" fmla="val 318231"/>
              <a:gd name="f211" fmla="val 321416"/>
              <a:gd name="f212" fmla="val 342581"/>
              <a:gd name="f213" fmla="val 458094"/>
              <a:gd name="f214" fmla="val 573608"/>
              <a:gd name="f215" fmla="val 689121"/>
              <a:gd name="f216" fmla="val 695096"/>
              <a:gd name="f217" fmla="val 701071"/>
              <a:gd name="f218" fmla="val 321018"/>
              <a:gd name="f219" fmla="val 707046"/>
              <a:gd name="f220" fmla="val 320420"/>
              <a:gd name="f221" fmla="val 714972"/>
              <a:gd name="f222" fmla="val 315760"/>
              <a:gd name="f223" fmla="val 307833"/>
              <a:gd name="f224" fmla="val 718836"/>
              <a:gd name="f225" fmla="val 299150"/>
              <a:gd name="f226" fmla="val 293494"/>
              <a:gd name="f227" fmla="val 715769"/>
              <a:gd name="f228" fmla="val 293095"/>
              <a:gd name="f229" fmla="val 706647"/>
              <a:gd name="f230" fmla="val 292617"/>
              <a:gd name="f231" fmla="val 695375"/>
              <a:gd name="f232" fmla="val 292577"/>
              <a:gd name="f233" fmla="val 684102"/>
              <a:gd name="f234" fmla="val 672790"/>
              <a:gd name="f235" fmla="val 563929"/>
              <a:gd name="f236" fmla="val 292657"/>
              <a:gd name="f237" fmla="val 455067"/>
              <a:gd name="f238" fmla="val 346166"/>
              <a:gd name="f239" fmla="val 339713"/>
              <a:gd name="f240" fmla="val 295645"/>
              <a:gd name="f241" fmla="val 331149"/>
              <a:gd name="f242" fmla="val 289988"/>
              <a:gd name="f243" fmla="val 327325"/>
              <a:gd name="f244" fmla="val 283456"/>
              <a:gd name="f245" fmla="val 322904"/>
              <a:gd name="f246" fmla="val 278556"/>
              <a:gd name="f247" fmla="val 331547"/>
              <a:gd name="f248" fmla="val 272860"/>
              <a:gd name="f249" fmla="val 334256"/>
              <a:gd name="f250" fmla="val 246332"/>
              <a:gd name="f251" fmla="val 346723"/>
              <a:gd name="f252" fmla="val 235976"/>
              <a:gd name="f253" fmla="val 365723"/>
              <a:gd name="f254" fmla="val 236733"/>
              <a:gd name="f255" fmla="val 396912"/>
              <a:gd name="f256" fmla="val 239083"/>
              <a:gd name="f257" fmla="val 493784"/>
              <a:gd name="f258" fmla="val 237609"/>
              <a:gd name="f259" fmla="val 590736"/>
              <a:gd name="f260" fmla="val 237569"/>
              <a:gd name="f261" fmla="val 687647"/>
              <a:gd name="f262" fmla="val 694299"/>
              <a:gd name="f263" fmla="val 700911"/>
              <a:gd name="f264" fmla="val 237051"/>
              <a:gd name="f265" fmla="val 707524"/>
              <a:gd name="f266" fmla="val 236454"/>
              <a:gd name="f267" fmla="val 715729"/>
              <a:gd name="f268" fmla="val 231076"/>
              <a:gd name="f269" fmla="val 223469"/>
              <a:gd name="f270" fmla="val 718796"/>
              <a:gd name="f271" fmla="val 215980"/>
              <a:gd name="f272" fmla="val 718876"/>
              <a:gd name="f273" fmla="val 210244"/>
              <a:gd name="f274" fmla="val 716326"/>
              <a:gd name="f275" fmla="val 209487"/>
              <a:gd name="f276" fmla="val 708002"/>
              <a:gd name="f277" fmla="val 208890"/>
              <a:gd name="f278" fmla="val 701389"/>
              <a:gd name="f279" fmla="val 208850"/>
              <a:gd name="f280" fmla="val 694737"/>
              <a:gd name="f281" fmla="val 688125"/>
              <a:gd name="f282" fmla="val 593205"/>
              <a:gd name="f283" fmla="val 498285"/>
              <a:gd name="f284" fmla="val 208691"/>
              <a:gd name="f285" fmla="val 403325"/>
              <a:gd name="f286" fmla="val 397151"/>
              <a:gd name="f287" fmla="val 211997"/>
              <a:gd name="f288" fmla="val 388428"/>
              <a:gd name="f289" fmla="val 204429"/>
              <a:gd name="f290" fmla="val 385480"/>
              <a:gd name="f291" fmla="val 198613"/>
              <a:gd name="f292" fmla="val 383249"/>
              <a:gd name="f293" fmla="val 194750"/>
              <a:gd name="f294" fmla="val 391256"/>
              <a:gd name="f295" fmla="val 189691"/>
              <a:gd name="f296" fmla="val 394044"/>
              <a:gd name="f297" fmla="val 158223"/>
              <a:gd name="f298" fmla="val 152049"/>
              <a:gd name="f299" fmla="val 438537"/>
              <a:gd name="f300" fmla="val 153165"/>
              <a:gd name="f301" fmla="val 472633"/>
              <a:gd name="f302" fmla="val 155435"/>
              <a:gd name="f303" fmla="val 542937"/>
              <a:gd name="f304" fmla="val 153842"/>
              <a:gd name="f305" fmla="val 613360"/>
              <a:gd name="f306" fmla="val 683704"/>
              <a:gd name="f307" fmla="val 689679"/>
              <a:gd name="f308" fmla="val 153802"/>
              <a:gd name="f309" fmla="val 695654"/>
              <a:gd name="f310" fmla="val 153643"/>
              <a:gd name="f311" fmla="val 701628"/>
              <a:gd name="f312" fmla="val 153404"/>
              <a:gd name="f313" fmla="val 711228"/>
              <a:gd name="f314" fmla="val 150695"/>
              <a:gd name="f315" fmla="val 718717"/>
              <a:gd name="f316" fmla="val 139024"/>
              <a:gd name="f317" fmla="val 127035"/>
              <a:gd name="f318" fmla="val 125123"/>
              <a:gd name="f319" fmla="val 710830"/>
              <a:gd name="f320" fmla="val 701350"/>
              <a:gd name="f321" fmla="val 644907"/>
              <a:gd name="f322" fmla="val 125083"/>
              <a:gd name="f323" fmla="val 588505"/>
              <a:gd name="f324" fmla="val 125043"/>
              <a:gd name="f325" fmla="val 532063"/>
              <a:gd name="f326" fmla="val 507566"/>
              <a:gd name="f327" fmla="val 483069"/>
              <a:gd name="f328" fmla="val 458054"/>
              <a:gd name="f329" fmla="val 93456"/>
              <a:gd name="f330" fmla="val 469486"/>
              <a:gd name="f331" fmla="val 69995"/>
              <a:gd name="f332" fmla="val 501790"/>
              <a:gd name="f333" fmla="val 532461"/>
              <a:gd name="f334" fmla="val 69955"/>
              <a:gd name="f335" fmla="val 582928"/>
              <a:gd name="f336" fmla="val 633356"/>
              <a:gd name="f337" fmla="val 683824"/>
              <a:gd name="f338" fmla="val 689798"/>
              <a:gd name="f339" fmla="val 695773"/>
              <a:gd name="f340" fmla="val 69796"/>
              <a:gd name="f341" fmla="val 701748"/>
              <a:gd name="f342" fmla="val 69477"/>
              <a:gd name="f343" fmla="val 711268"/>
              <a:gd name="f344" fmla="val 66968"/>
              <a:gd name="f345" fmla="val 55177"/>
              <a:gd name="f346" fmla="val 43267"/>
              <a:gd name="f347" fmla="val 41276"/>
              <a:gd name="f348" fmla="val 711148"/>
              <a:gd name="f349" fmla="val 701469"/>
              <a:gd name="f350" fmla="val 41316"/>
              <a:gd name="f351" fmla="val 652993"/>
              <a:gd name="f352" fmla="val 41356"/>
              <a:gd name="f353" fmla="val 604557"/>
              <a:gd name="f354" fmla="val 41117"/>
              <a:gd name="f355" fmla="val 556082"/>
              <a:gd name="f356" fmla="val 549071"/>
              <a:gd name="f357" fmla="val 42829"/>
              <a:gd name="f358" fmla="val 541702"/>
              <a:gd name="f359" fmla="val 38528"/>
              <a:gd name="f360" fmla="val 533178"/>
              <a:gd name="f361" fmla="val 31198"/>
              <a:gd name="f362" fmla="val 539790"/>
              <a:gd name="f363" fmla="val 24586"/>
              <a:gd name="f364" fmla="val 546044"/>
              <a:gd name="f365" fmla="val 17655"/>
              <a:gd name="f366" fmla="val 551859"/>
              <a:gd name="f367" fmla="val 13872"/>
              <a:gd name="f368" fmla="val 555046"/>
              <a:gd name="f369" fmla="val 10964"/>
              <a:gd name="f370" fmla="val 561897"/>
              <a:gd name="f371" fmla="val 4790"/>
              <a:gd name="f372" fmla="val 558631"/>
              <a:gd name="f373" fmla="val -707"/>
              <a:gd name="f374" fmla="val 555723"/>
              <a:gd name="f375" fmla="val 1563"/>
              <a:gd name="f376" fmla="val 549111"/>
              <a:gd name="f377" fmla="val 1364"/>
              <a:gd name="f378" fmla="val 544052"/>
              <a:gd name="f379" fmla="val 1006"/>
              <a:gd name="f380" fmla="val 536086"/>
              <a:gd name="f381" fmla="val 2320"/>
              <a:gd name="f382" fmla="val 527960"/>
              <a:gd name="f383" fmla="val 1085"/>
              <a:gd name="f384" fmla="val 520193"/>
              <a:gd name="f385" fmla="val -3973"/>
              <a:gd name="f386" fmla="val 488725"/>
              <a:gd name="f387" fmla="val 9012"/>
              <a:gd name="f388" fmla="val 466499"/>
              <a:gd name="f389" fmla="val 32553"/>
              <a:gd name="f390" fmla="val 446264"/>
              <a:gd name="f391" fmla="val 87362"/>
              <a:gd name="f392" fmla="val 399222"/>
              <a:gd name="f393" fmla="val 137989"/>
              <a:gd name="f394" fmla="val 347440"/>
              <a:gd name="f395" fmla="val 197657"/>
              <a:gd name="f396" fmla="val 305895"/>
              <a:gd name="f397" fmla="val 232112"/>
              <a:gd name="f398" fmla="val 281916"/>
              <a:gd name="f399" fmla="val 267842"/>
              <a:gd name="f400" fmla="val 260566"/>
              <a:gd name="f401" fmla="val 305005"/>
              <a:gd name="f402" fmla="val 241288"/>
              <a:gd name="f403" fmla="val 311418"/>
              <a:gd name="f404" fmla="val 237981"/>
              <a:gd name="f405" fmla="val 317951"/>
              <a:gd name="f406" fmla="val 235631"/>
              <a:gd name="f407" fmla="val 325877"/>
              <a:gd name="f408" fmla="val 236986"/>
              <a:gd name="f409" fmla="val 319384"/>
              <a:gd name="f410" fmla="val 220495"/>
              <a:gd name="f411" fmla="val 314724"/>
              <a:gd name="f412" fmla="val 206235"/>
              <a:gd name="f413" fmla="val 296561"/>
              <a:gd name="f414" fmla="val 200818"/>
              <a:gd name="f415" fmla="val 286443"/>
              <a:gd name="f416" fmla="val 197791"/>
              <a:gd name="f417" fmla="val 284531"/>
              <a:gd name="f418" fmla="val 185682"/>
              <a:gd name="f419" fmla="val 175365"/>
              <a:gd name="f420" fmla="val 284372"/>
              <a:gd name="f421" fmla="val 129558"/>
              <a:gd name="f422" fmla="val 284053"/>
              <a:gd name="f423" fmla="val 83751"/>
              <a:gd name="f424" fmla="val 284611"/>
              <a:gd name="f425" fmla="val 37944"/>
              <a:gd name="f426" fmla="val 284850"/>
              <a:gd name="f427" fmla="val 16873"/>
              <a:gd name="f428" fmla="val 328426"/>
              <a:gd name="f429" fmla="val -7544"/>
              <a:gd name="f430" fmla="val 346909"/>
              <a:gd name="f431" fmla="val 2215"/>
              <a:gd name="f432" fmla="val 354039"/>
              <a:gd name="f433" fmla="val 5959"/>
              <a:gd name="f434" fmla="val 353999"/>
              <a:gd name="f435" fmla="val 12651"/>
              <a:gd name="f436" fmla="val 354437"/>
              <a:gd name="f437" fmla="val 19382"/>
              <a:gd name="f438" fmla="val 358619"/>
              <a:gd name="f439" fmla="val 84149"/>
              <a:gd name="f440" fmla="val 364793"/>
              <a:gd name="f441" fmla="val 89527"/>
              <a:gd name="f442" fmla="val 429760"/>
              <a:gd name="f443" fmla="val 88451"/>
              <a:gd name="f444" fmla="val 87934"/>
              <a:gd name="f445" fmla="val 484170"/>
              <a:gd name="f446" fmla="val 77856"/>
              <a:gd name="f447" fmla="val 492256"/>
              <a:gd name="f448" fmla="val 44915"/>
              <a:gd name="f449" fmla="val 495443"/>
              <a:gd name="f450" fmla="val 31890"/>
              <a:gd name="f451" fmla="val 505839"/>
              <a:gd name="f452" fmla="val 34757"/>
              <a:gd name="f453" fmla="val 513009"/>
              <a:gd name="f454" fmla="val 38183"/>
              <a:gd name="f455" fmla="val 532447"/>
              <a:gd name="f456" fmla="val 47504"/>
              <a:gd name="f457" fmla="val 550730"/>
              <a:gd name="f458" fmla="val 45034"/>
              <a:gd name="f459" fmla="val 569212"/>
              <a:gd name="f460" fmla="val 36550"/>
              <a:gd name="f461" fmla="val 576342"/>
              <a:gd name="f462" fmla="val 33284"/>
              <a:gd name="f463" fmla="val 582277"/>
              <a:gd name="f464" fmla="val 36072"/>
              <a:gd name="f465" fmla="val 587177"/>
              <a:gd name="f466" fmla="val 41011"/>
              <a:gd name="f467" fmla="val 588650"/>
              <a:gd name="f468" fmla="val 42485"/>
              <a:gd name="f469" fmla="val 589726"/>
              <a:gd name="f470" fmla="val 46866"/>
              <a:gd name="f471" fmla="val 588850"/>
              <a:gd name="f472" fmla="val 47783"/>
              <a:gd name="f473" fmla="val 584348"/>
              <a:gd name="f474" fmla="val 52403"/>
              <a:gd name="f475" fmla="val 578015"/>
              <a:gd name="f476" fmla="val 52124"/>
              <a:gd name="f477" fmla="val 572120"/>
              <a:gd name="f478" fmla="val 51925"/>
              <a:gd name="f479" fmla="val 566424"/>
              <a:gd name="f480" fmla="val 51726"/>
              <a:gd name="f481" fmla="val 559812"/>
              <a:gd name="f482" fmla="val 48061"/>
              <a:gd name="f483" fmla="val 557024"/>
              <a:gd name="f484" fmla="val 56466"/>
              <a:gd name="f485" fmla="val 554634"/>
              <a:gd name="f486" fmla="val 63715"/>
              <a:gd name="f487" fmla="val 561764"/>
              <a:gd name="f488" fmla="val 65070"/>
              <a:gd name="f489" fmla="val 565309"/>
              <a:gd name="f490" fmla="val 68376"/>
              <a:gd name="f491" fmla="val 582676"/>
              <a:gd name="f492" fmla="val 84827"/>
              <a:gd name="f493" fmla="val 595262"/>
              <a:gd name="f494" fmla="val 102711"/>
              <a:gd name="f495" fmla="val 593470"/>
              <a:gd name="f496" fmla="val 128762"/>
              <a:gd name="f497" fmla="val 591837"/>
              <a:gd name="f498" fmla="val 152541"/>
              <a:gd name="f499" fmla="val 593151"/>
              <a:gd name="f500" fmla="val 176520"/>
              <a:gd name="f501" fmla="val 200420"/>
              <a:gd name="f502" fmla="val 209023"/>
              <a:gd name="f503" fmla="val 594864"/>
              <a:gd name="f504" fmla="val 216751"/>
              <a:gd name="f505" fmla="val 579847"/>
              <a:gd name="f506" fmla="val 215436"/>
              <a:gd name="f507" fmla="val 564791"/>
              <a:gd name="f508" fmla="val 214122"/>
              <a:gd name="f509" fmla="val 562919"/>
              <a:gd name="f510" fmla="val 233640"/>
              <a:gd name="f511" fmla="val 552124"/>
              <a:gd name="f512" fmla="val 240730"/>
              <a:gd name="f513" fmla="val 519780"/>
              <a:gd name="f514" fmla="val 245390"/>
              <a:gd name="f515" fmla="val 510420"/>
              <a:gd name="f516" fmla="val 239097"/>
              <a:gd name="f517" fmla="val 506875"/>
              <a:gd name="f518" fmla="val 208147"/>
              <a:gd name="f519" fmla="val 505481"/>
              <a:gd name="f520" fmla="val 196038"/>
              <a:gd name="f521" fmla="val 497594"/>
              <a:gd name="f522" fmla="val 194963"/>
              <a:gd name="f523" fmla="val 194007"/>
              <a:gd name="f524" fmla="val 461267"/>
              <a:gd name="f525" fmla="val 190900"/>
              <a:gd name="f526" fmla="val 433623"/>
              <a:gd name="f527" fmla="val 188510"/>
              <a:gd name="f528" fmla="val 405661"/>
              <a:gd name="f529" fmla="val 192374"/>
              <a:gd name="f530" fmla="val 381762"/>
              <a:gd name="f531" fmla="val 195680"/>
              <a:gd name="f532" fmla="val 381642"/>
              <a:gd name="f533" fmla="val 194883"/>
              <a:gd name="f534" fmla="val 221571"/>
              <a:gd name="f535" fmla="val 387538"/>
              <a:gd name="f536" fmla="val 211055"/>
              <a:gd name="f537" fmla="val 395345"/>
              <a:gd name="f538" fmla="val 208426"/>
              <a:gd name="f539" fmla="val 207151"/>
              <a:gd name="f540" fmla="val 428445"/>
              <a:gd name="f541" fmla="val 204204"/>
              <a:gd name="f542" fmla="val 451388"/>
              <a:gd name="f543" fmla="val 204084"/>
              <a:gd name="f544" fmla="val 474491"/>
              <a:gd name="f545" fmla="val 207749"/>
              <a:gd name="f546" fmla="val 488193"/>
              <a:gd name="f547" fmla="val 209900"/>
              <a:gd name="f548" fmla="val 498430"/>
              <a:gd name="f549" fmla="val 213684"/>
              <a:gd name="f550" fmla="val 505202"/>
              <a:gd name="f551" fmla="val 228262"/>
              <a:gd name="f552" fmla="val 515240"/>
              <a:gd name="f553" fmla="val 249971"/>
              <a:gd name="f554" fmla="val 533443"/>
              <a:gd name="f555" fmla="val 253516"/>
              <a:gd name="f556" fmla="val 551925"/>
              <a:gd name="f557" fmla="val 240570"/>
              <a:gd name="f558" fmla="+- 0 0 -90"/>
              <a:gd name="f559" fmla="*/ f3 1 727885"/>
              <a:gd name="f560" fmla="*/ f4 1 718955"/>
              <a:gd name="f561" fmla="val f5"/>
              <a:gd name="f562" fmla="val f6"/>
              <a:gd name="f563" fmla="val f7"/>
              <a:gd name="f564" fmla="*/ f558 f0 1"/>
              <a:gd name="f565" fmla="+- f563 0 f561"/>
              <a:gd name="f566" fmla="+- f562 0 f561"/>
              <a:gd name="f567" fmla="*/ f564 1 f2"/>
              <a:gd name="f568" fmla="*/ f566 1 727885"/>
              <a:gd name="f569" fmla="*/ f565 1 718955"/>
              <a:gd name="f570" fmla="*/ 551726 f566 1"/>
              <a:gd name="f571" fmla="*/ 240491 f565 1"/>
              <a:gd name="f572" fmla="*/ 593072 f566 1"/>
              <a:gd name="f573" fmla="*/ 257420 f565 1"/>
              <a:gd name="f574" fmla="*/ 725872 f566 1"/>
              <a:gd name="f575" fmla="*/ 446822 f565 1"/>
              <a:gd name="f576" fmla="*/ 727705 f566 1"/>
              <a:gd name="f577" fmla="*/ 466539 f565 1"/>
              <a:gd name="f578" fmla="*/ 611926 f565 1"/>
              <a:gd name="f579" fmla="*/ 721810 f566 1"/>
              <a:gd name="f580" fmla="*/ 633077 f565 1"/>
              <a:gd name="f581" fmla="*/ 659114 f566 1"/>
              <a:gd name="f582" fmla="*/ 452597 f565 1"/>
              <a:gd name="f583" fmla="*/ 656684 f566 1"/>
              <a:gd name="f584" fmla="*/ 452757 f565 1"/>
              <a:gd name="f585" fmla="*/ 574643 f565 1"/>
              <a:gd name="f586" fmla="*/ 656883 f566 1"/>
              <a:gd name="f587" fmla="*/ 702106 f565 1"/>
              <a:gd name="f588" fmla="*/ 643260 f566 1"/>
              <a:gd name="f589" fmla="*/ 718956 f565 1"/>
              <a:gd name="f590" fmla="*/ 629917 f566 1"/>
              <a:gd name="f591" fmla="*/ 701788 f565 1"/>
              <a:gd name="f592" fmla="*/ 631032 f566 1"/>
              <a:gd name="f593" fmla="*/ 423002 f565 1"/>
              <a:gd name="f594" fmla="*/ 575506 f566 1"/>
              <a:gd name="f595" fmla="*/ 329755 f565 1"/>
              <a:gd name="f596" fmla="*/ 572996 f566 1"/>
              <a:gd name="f597" fmla="*/ 350746 f565 1"/>
              <a:gd name="f598" fmla="*/ 572877 f566 1"/>
              <a:gd name="f599" fmla="*/ 685337 f565 1"/>
              <a:gd name="f600" fmla="*/ 701270 f565 1"/>
              <a:gd name="f601" fmla="*/ 559214 f566 1"/>
              <a:gd name="f602" fmla="*/ 718756 f565 1"/>
              <a:gd name="f603" fmla="*/ 546189 f566 1"/>
              <a:gd name="f604" fmla="*/ 701509 f565 1"/>
              <a:gd name="f605" fmla="*/ 546309 f566 1"/>
              <a:gd name="f606" fmla="*/ 591970 f565 1"/>
              <a:gd name="f607" fmla="*/ 546070 f566 1"/>
              <a:gd name="f608" fmla="*/ 321111 f565 1"/>
              <a:gd name="f609" fmla="*/ 494726 f566 1"/>
              <a:gd name="f610" fmla="*/ 281159 f565 1"/>
              <a:gd name="f611" fmla="*/ 489229 f566 1"/>
              <a:gd name="f612" fmla="*/ 294145 f565 1"/>
              <a:gd name="f613" fmla="*/ 489070 f566 1"/>
              <a:gd name="f614" fmla="*/ 373809 f565 1"/>
              <a:gd name="f615" fmla="*/ 688484 f565 1"/>
              <a:gd name="f616" fmla="*/ 488910 f566 1"/>
              <a:gd name="f617" fmla="*/ 704417 f565 1"/>
              <a:gd name="f618" fmla="*/ 476085 f566 1"/>
              <a:gd name="f619" fmla="*/ 718597 f565 1"/>
              <a:gd name="f620" fmla="*/ 460829 f566 1"/>
              <a:gd name="f621" fmla="*/ 704457 f565 1"/>
              <a:gd name="f622" fmla="*/ 460311 f566 1"/>
              <a:gd name="f623" fmla="*/ 682589 f565 1"/>
              <a:gd name="f624" fmla="*/ 461386 f566 1"/>
              <a:gd name="f625" fmla="*/ 294264 f565 1"/>
              <a:gd name="f626" fmla="*/ 440036 f566 1"/>
              <a:gd name="f627" fmla="*/ 269608 f565 1"/>
              <a:gd name="f628" fmla="*/ 405303 f566 1"/>
              <a:gd name="f629" fmla="*/ 294822 f565 1"/>
              <a:gd name="f630" fmla="*/ 405223 f566 1"/>
              <a:gd name="f631" fmla="*/ 687169 f565 1"/>
              <a:gd name="f632" fmla="*/ 404825 f566 1"/>
              <a:gd name="f633" fmla="*/ 707085 f565 1"/>
              <a:gd name="f634" fmla="*/ 391600 f566 1"/>
              <a:gd name="f635" fmla="*/ 718677 f565 1"/>
              <a:gd name="f636" fmla="*/ 377500 f566 1"/>
              <a:gd name="f637" fmla="*/ 707882 f565 1"/>
              <a:gd name="f638" fmla="*/ 376544 f566 1"/>
              <a:gd name="f639" fmla="*/ 686054 f565 1"/>
              <a:gd name="f640" fmla="*/ 376504 f566 1"/>
              <a:gd name="f641" fmla="*/ 307648 f565 1"/>
              <a:gd name="f642" fmla="*/ 356110 f566 1"/>
              <a:gd name="f643" fmla="*/ 292432 f565 1"/>
              <a:gd name="f644" fmla="*/ 321416 f566 1"/>
              <a:gd name="f645" fmla="*/ 342581 f565 1"/>
              <a:gd name="f646" fmla="*/ 689121 f565 1"/>
              <a:gd name="f647" fmla="*/ 321018 f566 1"/>
              <a:gd name="f648" fmla="*/ 707046 f565 1"/>
              <a:gd name="f649" fmla="*/ 307833 f566 1"/>
              <a:gd name="f650" fmla="*/ 718836 f565 1"/>
              <a:gd name="f651" fmla="*/ 293095 f566 1"/>
              <a:gd name="f652" fmla="*/ 706647 f565 1"/>
              <a:gd name="f653" fmla="*/ 292577 f566 1"/>
              <a:gd name="f654" fmla="*/ 672790 f565 1"/>
              <a:gd name="f655" fmla="*/ 346166 f565 1"/>
              <a:gd name="f656" fmla="*/ 289988 f566 1"/>
              <a:gd name="f657" fmla="*/ 327325 f565 1"/>
              <a:gd name="f658" fmla="*/ 272860 f566 1"/>
              <a:gd name="f659" fmla="*/ 334256 f565 1"/>
              <a:gd name="f660" fmla="*/ 236733 f566 1"/>
              <a:gd name="f661" fmla="*/ 396912 f565 1"/>
              <a:gd name="f662" fmla="*/ 237569 f566 1"/>
              <a:gd name="f663" fmla="*/ 687647 f565 1"/>
              <a:gd name="f664" fmla="*/ 237051 f566 1"/>
              <a:gd name="f665" fmla="*/ 707524 f565 1"/>
              <a:gd name="f666" fmla="*/ 223469 f566 1"/>
              <a:gd name="f667" fmla="*/ 718796 f565 1"/>
              <a:gd name="f668" fmla="*/ 209487 f566 1"/>
              <a:gd name="f669" fmla="*/ 708002 f565 1"/>
              <a:gd name="f670" fmla="*/ 208850 f566 1"/>
              <a:gd name="f671" fmla="*/ 688125 f565 1"/>
              <a:gd name="f672" fmla="*/ 208691 f566 1"/>
              <a:gd name="f673" fmla="*/ 403325 f565 1"/>
              <a:gd name="f674" fmla="*/ 204429 f566 1"/>
              <a:gd name="f675" fmla="*/ 385480 f565 1"/>
              <a:gd name="f676" fmla="*/ 189691 f566 1"/>
              <a:gd name="f677" fmla="*/ 394044 f565 1"/>
              <a:gd name="f678" fmla="*/ 153165 f566 1"/>
              <a:gd name="f679" fmla="*/ 472633 f565 1"/>
              <a:gd name="f680" fmla="*/ 153842 f566 1"/>
              <a:gd name="f681" fmla="*/ 683704 f565 1"/>
              <a:gd name="f682" fmla="*/ 153643 f566 1"/>
              <a:gd name="f683" fmla="*/ 701628 f565 1"/>
              <a:gd name="f684" fmla="*/ 139024 f566 1"/>
              <a:gd name="f685" fmla="*/ 718717 f565 1"/>
              <a:gd name="f686" fmla="*/ 125123 f566 1"/>
              <a:gd name="f687" fmla="*/ 701350 f565 1"/>
              <a:gd name="f688" fmla="*/ 125043 f566 1"/>
              <a:gd name="f689" fmla="*/ 532063 f565 1"/>
              <a:gd name="f690" fmla="*/ 458054 f565 1"/>
              <a:gd name="f691" fmla="*/ 69995 f566 1"/>
              <a:gd name="f692" fmla="*/ 532461 f565 1"/>
              <a:gd name="f693" fmla="*/ 683824 f565 1"/>
              <a:gd name="f694" fmla="*/ 69796 f566 1"/>
              <a:gd name="f695" fmla="*/ 701748 f565 1"/>
              <a:gd name="f696" fmla="*/ 55177 f566 1"/>
              <a:gd name="f697" fmla="*/ 41276 f566 1"/>
              <a:gd name="f698" fmla="*/ 701469 f565 1"/>
              <a:gd name="f699" fmla="*/ 41117 f566 1"/>
              <a:gd name="f700" fmla="*/ 556082 f565 1"/>
              <a:gd name="f701" fmla="*/ 38528 f566 1"/>
              <a:gd name="f702" fmla="*/ 533178 f565 1"/>
              <a:gd name="f703" fmla="*/ 17655 f566 1"/>
              <a:gd name="f704" fmla="*/ 551859 f565 1"/>
              <a:gd name="f705" fmla="*/ 4790 f566 1"/>
              <a:gd name="f706" fmla="*/ 558631 f565 1"/>
              <a:gd name="f707" fmla="*/ 1364 f566 1"/>
              <a:gd name="f708" fmla="*/ 544052 f565 1"/>
              <a:gd name="f709" fmla="*/ 1085 f566 1"/>
              <a:gd name="f710" fmla="*/ 520193 f565 1"/>
              <a:gd name="f711" fmla="*/ 32553 f566 1"/>
              <a:gd name="f712" fmla="*/ 446264 f565 1"/>
              <a:gd name="f713" fmla="*/ 197657 f566 1"/>
              <a:gd name="f714" fmla="*/ 305895 f565 1"/>
              <a:gd name="f715" fmla="*/ 305005 f566 1"/>
              <a:gd name="f716" fmla="*/ 241288 f565 1"/>
              <a:gd name="f717" fmla="*/ 325877 f566 1"/>
              <a:gd name="f718" fmla="*/ 236986 f565 1"/>
              <a:gd name="f719" fmla="*/ 296561 f566 1"/>
              <a:gd name="f720" fmla="*/ 200818 f565 1"/>
              <a:gd name="f721" fmla="*/ 284531 f566 1"/>
              <a:gd name="f722" fmla="*/ 175365 f565 1"/>
              <a:gd name="f723" fmla="*/ 284611 f566 1"/>
              <a:gd name="f724" fmla="*/ 37944 f565 1"/>
              <a:gd name="f725" fmla="*/ 346909 f566 1"/>
              <a:gd name="f726" fmla="*/ 2215 f565 1"/>
              <a:gd name="f727" fmla="*/ 354437 f566 1"/>
              <a:gd name="f728" fmla="*/ 19382 f565 1"/>
              <a:gd name="f729" fmla="*/ 429760 f566 1"/>
              <a:gd name="f730" fmla="*/ 88451 f565 1"/>
              <a:gd name="f731" fmla="*/ 492256 f566 1"/>
              <a:gd name="f732" fmla="*/ 44915 f565 1"/>
              <a:gd name="f733" fmla="*/ 513009 f566 1"/>
              <a:gd name="f734" fmla="*/ 38183 f565 1"/>
              <a:gd name="f735" fmla="*/ 569212 f566 1"/>
              <a:gd name="f736" fmla="*/ 36550 f565 1"/>
              <a:gd name="f737" fmla="*/ 587177 f566 1"/>
              <a:gd name="f738" fmla="*/ 41011 f565 1"/>
              <a:gd name="f739" fmla="*/ 588850 f566 1"/>
              <a:gd name="f740" fmla="*/ 47783 f565 1"/>
              <a:gd name="f741" fmla="*/ 572120 f566 1"/>
              <a:gd name="f742" fmla="*/ 51925 f565 1"/>
              <a:gd name="f743" fmla="*/ 557024 f566 1"/>
              <a:gd name="f744" fmla="*/ 56466 f565 1"/>
              <a:gd name="f745" fmla="*/ 565309 f566 1"/>
              <a:gd name="f746" fmla="*/ 68376 f565 1"/>
              <a:gd name="f747" fmla="*/ 593470 f566 1"/>
              <a:gd name="f748" fmla="*/ 128762 f565 1"/>
              <a:gd name="f749" fmla="*/ 200420 f565 1"/>
              <a:gd name="f750" fmla="*/ 579847 f566 1"/>
              <a:gd name="f751" fmla="*/ 215436 f565 1"/>
              <a:gd name="f752" fmla="*/ 552124 f566 1"/>
              <a:gd name="f753" fmla="*/ 240730 f565 1"/>
              <a:gd name="f754" fmla="*/ 506875 f566 1"/>
              <a:gd name="f755" fmla="*/ 208147 f565 1"/>
              <a:gd name="f756" fmla="*/ 488950 f566 1"/>
              <a:gd name="f757" fmla="*/ 194007 f565 1"/>
              <a:gd name="f758" fmla="*/ 405661 f566 1"/>
              <a:gd name="f759" fmla="*/ 192374 f565 1"/>
              <a:gd name="f760" fmla="*/ 381642 f566 1"/>
              <a:gd name="f761" fmla="*/ 221571 f565 1"/>
              <a:gd name="f762" fmla="*/ 207151 f565 1"/>
              <a:gd name="f763" fmla="*/ 474491 f566 1"/>
              <a:gd name="f764" fmla="*/ 207749 f565 1"/>
              <a:gd name="f765" fmla="*/ 505202 f566 1"/>
              <a:gd name="f766" fmla="*/ 228262 f565 1"/>
              <a:gd name="f767" fmla="*/ 551925 f566 1"/>
              <a:gd name="f768" fmla="*/ 240570 f565 1"/>
              <a:gd name="f769" fmla="+- f567 0 f1"/>
              <a:gd name="f770" fmla="*/ f570 1 727885"/>
              <a:gd name="f771" fmla="*/ f571 1 718955"/>
              <a:gd name="f772" fmla="*/ f572 1 727885"/>
              <a:gd name="f773" fmla="*/ f573 1 718955"/>
              <a:gd name="f774" fmla="*/ f574 1 727885"/>
              <a:gd name="f775" fmla="*/ f575 1 718955"/>
              <a:gd name="f776" fmla="*/ f576 1 727885"/>
              <a:gd name="f777" fmla="*/ f577 1 718955"/>
              <a:gd name="f778" fmla="*/ f578 1 718955"/>
              <a:gd name="f779" fmla="*/ f579 1 727885"/>
              <a:gd name="f780" fmla="*/ f580 1 718955"/>
              <a:gd name="f781" fmla="*/ f581 1 727885"/>
              <a:gd name="f782" fmla="*/ f582 1 718955"/>
              <a:gd name="f783" fmla="*/ f583 1 727885"/>
              <a:gd name="f784" fmla="*/ f584 1 718955"/>
              <a:gd name="f785" fmla="*/ f585 1 718955"/>
              <a:gd name="f786" fmla="*/ f586 1 727885"/>
              <a:gd name="f787" fmla="*/ f587 1 718955"/>
              <a:gd name="f788" fmla="*/ f588 1 727885"/>
              <a:gd name="f789" fmla="*/ f589 1 718955"/>
              <a:gd name="f790" fmla="*/ f590 1 727885"/>
              <a:gd name="f791" fmla="*/ f591 1 718955"/>
              <a:gd name="f792" fmla="*/ f592 1 727885"/>
              <a:gd name="f793" fmla="*/ f593 1 718955"/>
              <a:gd name="f794" fmla="*/ f594 1 727885"/>
              <a:gd name="f795" fmla="*/ f595 1 718955"/>
              <a:gd name="f796" fmla="*/ f596 1 727885"/>
              <a:gd name="f797" fmla="*/ f597 1 718955"/>
              <a:gd name="f798" fmla="*/ f598 1 727885"/>
              <a:gd name="f799" fmla="*/ f599 1 718955"/>
              <a:gd name="f800" fmla="*/ f600 1 718955"/>
              <a:gd name="f801" fmla="*/ f601 1 727885"/>
              <a:gd name="f802" fmla="*/ f602 1 718955"/>
              <a:gd name="f803" fmla="*/ f603 1 727885"/>
              <a:gd name="f804" fmla="*/ f604 1 718955"/>
              <a:gd name="f805" fmla="*/ f605 1 727885"/>
              <a:gd name="f806" fmla="*/ f606 1 718955"/>
              <a:gd name="f807" fmla="*/ f607 1 727885"/>
              <a:gd name="f808" fmla="*/ f608 1 718955"/>
              <a:gd name="f809" fmla="*/ f609 1 727885"/>
              <a:gd name="f810" fmla="*/ f610 1 718955"/>
              <a:gd name="f811" fmla="*/ f611 1 727885"/>
              <a:gd name="f812" fmla="*/ f612 1 718955"/>
              <a:gd name="f813" fmla="*/ f613 1 727885"/>
              <a:gd name="f814" fmla="*/ f614 1 718955"/>
              <a:gd name="f815" fmla="*/ f615 1 718955"/>
              <a:gd name="f816" fmla="*/ f616 1 727885"/>
              <a:gd name="f817" fmla="*/ f617 1 718955"/>
              <a:gd name="f818" fmla="*/ f618 1 727885"/>
              <a:gd name="f819" fmla="*/ f619 1 718955"/>
              <a:gd name="f820" fmla="*/ f620 1 727885"/>
              <a:gd name="f821" fmla="*/ f621 1 718955"/>
              <a:gd name="f822" fmla="*/ f622 1 727885"/>
              <a:gd name="f823" fmla="*/ f623 1 718955"/>
              <a:gd name="f824" fmla="*/ f624 1 727885"/>
              <a:gd name="f825" fmla="*/ f625 1 718955"/>
              <a:gd name="f826" fmla="*/ f626 1 727885"/>
              <a:gd name="f827" fmla="*/ f627 1 718955"/>
              <a:gd name="f828" fmla="*/ f628 1 727885"/>
              <a:gd name="f829" fmla="*/ f629 1 718955"/>
              <a:gd name="f830" fmla="*/ f630 1 727885"/>
              <a:gd name="f831" fmla="*/ f631 1 718955"/>
              <a:gd name="f832" fmla="*/ f632 1 727885"/>
              <a:gd name="f833" fmla="*/ f633 1 718955"/>
              <a:gd name="f834" fmla="*/ f634 1 727885"/>
              <a:gd name="f835" fmla="*/ f635 1 718955"/>
              <a:gd name="f836" fmla="*/ f636 1 727885"/>
              <a:gd name="f837" fmla="*/ f637 1 718955"/>
              <a:gd name="f838" fmla="*/ f638 1 727885"/>
              <a:gd name="f839" fmla="*/ f639 1 718955"/>
              <a:gd name="f840" fmla="*/ f640 1 727885"/>
              <a:gd name="f841" fmla="*/ f641 1 718955"/>
              <a:gd name="f842" fmla="*/ f642 1 727885"/>
              <a:gd name="f843" fmla="*/ f643 1 718955"/>
              <a:gd name="f844" fmla="*/ f644 1 727885"/>
              <a:gd name="f845" fmla="*/ f645 1 718955"/>
              <a:gd name="f846" fmla="*/ f646 1 718955"/>
              <a:gd name="f847" fmla="*/ f647 1 727885"/>
              <a:gd name="f848" fmla="*/ f648 1 718955"/>
              <a:gd name="f849" fmla="*/ f649 1 727885"/>
              <a:gd name="f850" fmla="*/ f650 1 718955"/>
              <a:gd name="f851" fmla="*/ f651 1 727885"/>
              <a:gd name="f852" fmla="*/ f652 1 718955"/>
              <a:gd name="f853" fmla="*/ f653 1 727885"/>
              <a:gd name="f854" fmla="*/ f654 1 718955"/>
              <a:gd name="f855" fmla="*/ f655 1 718955"/>
              <a:gd name="f856" fmla="*/ f656 1 727885"/>
              <a:gd name="f857" fmla="*/ f657 1 718955"/>
              <a:gd name="f858" fmla="*/ f658 1 727885"/>
              <a:gd name="f859" fmla="*/ f659 1 718955"/>
              <a:gd name="f860" fmla="*/ f660 1 727885"/>
              <a:gd name="f861" fmla="*/ f661 1 718955"/>
              <a:gd name="f862" fmla="*/ f662 1 727885"/>
              <a:gd name="f863" fmla="*/ f663 1 718955"/>
              <a:gd name="f864" fmla="*/ f664 1 727885"/>
              <a:gd name="f865" fmla="*/ f665 1 718955"/>
              <a:gd name="f866" fmla="*/ f666 1 727885"/>
              <a:gd name="f867" fmla="*/ f667 1 718955"/>
              <a:gd name="f868" fmla="*/ f668 1 727885"/>
              <a:gd name="f869" fmla="*/ f669 1 718955"/>
              <a:gd name="f870" fmla="*/ f670 1 727885"/>
              <a:gd name="f871" fmla="*/ f671 1 718955"/>
              <a:gd name="f872" fmla="*/ f672 1 727885"/>
              <a:gd name="f873" fmla="*/ f673 1 718955"/>
              <a:gd name="f874" fmla="*/ f674 1 727885"/>
              <a:gd name="f875" fmla="*/ f675 1 718955"/>
              <a:gd name="f876" fmla="*/ f676 1 727885"/>
              <a:gd name="f877" fmla="*/ f677 1 718955"/>
              <a:gd name="f878" fmla="*/ f678 1 727885"/>
              <a:gd name="f879" fmla="*/ f679 1 718955"/>
              <a:gd name="f880" fmla="*/ f680 1 727885"/>
              <a:gd name="f881" fmla="*/ f681 1 718955"/>
              <a:gd name="f882" fmla="*/ f682 1 727885"/>
              <a:gd name="f883" fmla="*/ f683 1 718955"/>
              <a:gd name="f884" fmla="*/ f684 1 727885"/>
              <a:gd name="f885" fmla="*/ f685 1 718955"/>
              <a:gd name="f886" fmla="*/ f686 1 727885"/>
              <a:gd name="f887" fmla="*/ f687 1 718955"/>
              <a:gd name="f888" fmla="*/ f688 1 727885"/>
              <a:gd name="f889" fmla="*/ f689 1 718955"/>
              <a:gd name="f890" fmla="*/ f690 1 718955"/>
              <a:gd name="f891" fmla="*/ f691 1 727885"/>
              <a:gd name="f892" fmla="*/ f692 1 718955"/>
              <a:gd name="f893" fmla="*/ f693 1 718955"/>
              <a:gd name="f894" fmla="*/ f694 1 727885"/>
              <a:gd name="f895" fmla="*/ f695 1 718955"/>
              <a:gd name="f896" fmla="*/ f696 1 727885"/>
              <a:gd name="f897" fmla="*/ f697 1 727885"/>
              <a:gd name="f898" fmla="*/ f698 1 718955"/>
              <a:gd name="f899" fmla="*/ f699 1 727885"/>
              <a:gd name="f900" fmla="*/ f700 1 718955"/>
              <a:gd name="f901" fmla="*/ f701 1 727885"/>
              <a:gd name="f902" fmla="*/ f702 1 718955"/>
              <a:gd name="f903" fmla="*/ f703 1 727885"/>
              <a:gd name="f904" fmla="*/ f704 1 718955"/>
              <a:gd name="f905" fmla="*/ f705 1 727885"/>
              <a:gd name="f906" fmla="*/ f706 1 718955"/>
              <a:gd name="f907" fmla="*/ f707 1 727885"/>
              <a:gd name="f908" fmla="*/ f708 1 718955"/>
              <a:gd name="f909" fmla="*/ f709 1 727885"/>
              <a:gd name="f910" fmla="*/ f710 1 718955"/>
              <a:gd name="f911" fmla="*/ f711 1 727885"/>
              <a:gd name="f912" fmla="*/ f712 1 718955"/>
              <a:gd name="f913" fmla="*/ f713 1 727885"/>
              <a:gd name="f914" fmla="*/ f714 1 718955"/>
              <a:gd name="f915" fmla="*/ f715 1 727885"/>
              <a:gd name="f916" fmla="*/ f716 1 718955"/>
              <a:gd name="f917" fmla="*/ f717 1 727885"/>
              <a:gd name="f918" fmla="*/ f718 1 718955"/>
              <a:gd name="f919" fmla="*/ f719 1 727885"/>
              <a:gd name="f920" fmla="*/ f720 1 718955"/>
              <a:gd name="f921" fmla="*/ f721 1 727885"/>
              <a:gd name="f922" fmla="*/ f722 1 718955"/>
              <a:gd name="f923" fmla="*/ f723 1 727885"/>
              <a:gd name="f924" fmla="*/ f724 1 718955"/>
              <a:gd name="f925" fmla="*/ f725 1 727885"/>
              <a:gd name="f926" fmla="*/ f726 1 718955"/>
              <a:gd name="f927" fmla="*/ f727 1 727885"/>
              <a:gd name="f928" fmla="*/ f728 1 718955"/>
              <a:gd name="f929" fmla="*/ f729 1 727885"/>
              <a:gd name="f930" fmla="*/ f730 1 718955"/>
              <a:gd name="f931" fmla="*/ f731 1 727885"/>
              <a:gd name="f932" fmla="*/ f732 1 718955"/>
              <a:gd name="f933" fmla="*/ f733 1 727885"/>
              <a:gd name="f934" fmla="*/ f734 1 718955"/>
              <a:gd name="f935" fmla="*/ f735 1 727885"/>
              <a:gd name="f936" fmla="*/ f736 1 718955"/>
              <a:gd name="f937" fmla="*/ f737 1 727885"/>
              <a:gd name="f938" fmla="*/ f738 1 718955"/>
              <a:gd name="f939" fmla="*/ f739 1 727885"/>
              <a:gd name="f940" fmla="*/ f740 1 718955"/>
              <a:gd name="f941" fmla="*/ f741 1 727885"/>
              <a:gd name="f942" fmla="*/ f742 1 718955"/>
              <a:gd name="f943" fmla="*/ f743 1 727885"/>
              <a:gd name="f944" fmla="*/ f744 1 718955"/>
              <a:gd name="f945" fmla="*/ f745 1 727885"/>
              <a:gd name="f946" fmla="*/ f746 1 718955"/>
              <a:gd name="f947" fmla="*/ f747 1 727885"/>
              <a:gd name="f948" fmla="*/ f748 1 718955"/>
              <a:gd name="f949" fmla="*/ f749 1 718955"/>
              <a:gd name="f950" fmla="*/ f750 1 727885"/>
              <a:gd name="f951" fmla="*/ f751 1 718955"/>
              <a:gd name="f952" fmla="*/ f752 1 727885"/>
              <a:gd name="f953" fmla="*/ f753 1 718955"/>
              <a:gd name="f954" fmla="*/ f754 1 727885"/>
              <a:gd name="f955" fmla="*/ f755 1 718955"/>
              <a:gd name="f956" fmla="*/ f756 1 727885"/>
              <a:gd name="f957" fmla="*/ f757 1 718955"/>
              <a:gd name="f958" fmla="*/ f758 1 727885"/>
              <a:gd name="f959" fmla="*/ f759 1 718955"/>
              <a:gd name="f960" fmla="*/ f760 1 727885"/>
              <a:gd name="f961" fmla="*/ f761 1 718955"/>
              <a:gd name="f962" fmla="*/ f762 1 718955"/>
              <a:gd name="f963" fmla="*/ f763 1 727885"/>
              <a:gd name="f964" fmla="*/ f764 1 718955"/>
              <a:gd name="f965" fmla="*/ f765 1 727885"/>
              <a:gd name="f966" fmla="*/ f766 1 718955"/>
              <a:gd name="f967" fmla="*/ f767 1 727885"/>
              <a:gd name="f968" fmla="*/ f768 1 718955"/>
              <a:gd name="f969" fmla="*/ f561 1 f568"/>
              <a:gd name="f970" fmla="*/ f562 1 f568"/>
              <a:gd name="f971" fmla="*/ f561 1 f569"/>
              <a:gd name="f972" fmla="*/ f563 1 f569"/>
              <a:gd name="f973" fmla="*/ f770 1 f568"/>
              <a:gd name="f974" fmla="*/ f771 1 f569"/>
              <a:gd name="f975" fmla="*/ f772 1 f568"/>
              <a:gd name="f976" fmla="*/ f773 1 f569"/>
              <a:gd name="f977" fmla="*/ f774 1 f568"/>
              <a:gd name="f978" fmla="*/ f775 1 f569"/>
              <a:gd name="f979" fmla="*/ f776 1 f568"/>
              <a:gd name="f980" fmla="*/ f777 1 f569"/>
              <a:gd name="f981" fmla="*/ f778 1 f569"/>
              <a:gd name="f982" fmla="*/ f779 1 f568"/>
              <a:gd name="f983" fmla="*/ f780 1 f569"/>
              <a:gd name="f984" fmla="*/ f781 1 f568"/>
              <a:gd name="f985" fmla="*/ f782 1 f569"/>
              <a:gd name="f986" fmla="*/ f783 1 f568"/>
              <a:gd name="f987" fmla="*/ f784 1 f569"/>
              <a:gd name="f988" fmla="*/ f785 1 f569"/>
              <a:gd name="f989" fmla="*/ f786 1 f568"/>
              <a:gd name="f990" fmla="*/ f787 1 f569"/>
              <a:gd name="f991" fmla="*/ f788 1 f568"/>
              <a:gd name="f992" fmla="*/ f789 1 f569"/>
              <a:gd name="f993" fmla="*/ f790 1 f568"/>
              <a:gd name="f994" fmla="*/ f791 1 f569"/>
              <a:gd name="f995" fmla="*/ f792 1 f568"/>
              <a:gd name="f996" fmla="*/ f793 1 f569"/>
              <a:gd name="f997" fmla="*/ f794 1 f568"/>
              <a:gd name="f998" fmla="*/ f795 1 f569"/>
              <a:gd name="f999" fmla="*/ f796 1 f568"/>
              <a:gd name="f1000" fmla="*/ f797 1 f569"/>
              <a:gd name="f1001" fmla="*/ f798 1 f568"/>
              <a:gd name="f1002" fmla="*/ f799 1 f569"/>
              <a:gd name="f1003" fmla="*/ f800 1 f569"/>
              <a:gd name="f1004" fmla="*/ f801 1 f568"/>
              <a:gd name="f1005" fmla="*/ f802 1 f569"/>
              <a:gd name="f1006" fmla="*/ f803 1 f568"/>
              <a:gd name="f1007" fmla="*/ f804 1 f569"/>
              <a:gd name="f1008" fmla="*/ f805 1 f568"/>
              <a:gd name="f1009" fmla="*/ f806 1 f569"/>
              <a:gd name="f1010" fmla="*/ f807 1 f568"/>
              <a:gd name="f1011" fmla="*/ f808 1 f569"/>
              <a:gd name="f1012" fmla="*/ f809 1 f568"/>
              <a:gd name="f1013" fmla="*/ f810 1 f569"/>
              <a:gd name="f1014" fmla="*/ f811 1 f568"/>
              <a:gd name="f1015" fmla="*/ f812 1 f569"/>
              <a:gd name="f1016" fmla="*/ f813 1 f568"/>
              <a:gd name="f1017" fmla="*/ f814 1 f569"/>
              <a:gd name="f1018" fmla="*/ f815 1 f569"/>
              <a:gd name="f1019" fmla="*/ f816 1 f568"/>
              <a:gd name="f1020" fmla="*/ f817 1 f569"/>
              <a:gd name="f1021" fmla="*/ f818 1 f568"/>
              <a:gd name="f1022" fmla="*/ f819 1 f569"/>
              <a:gd name="f1023" fmla="*/ f820 1 f568"/>
              <a:gd name="f1024" fmla="*/ f821 1 f569"/>
              <a:gd name="f1025" fmla="*/ f822 1 f568"/>
              <a:gd name="f1026" fmla="*/ f823 1 f569"/>
              <a:gd name="f1027" fmla="*/ f824 1 f568"/>
              <a:gd name="f1028" fmla="*/ f825 1 f569"/>
              <a:gd name="f1029" fmla="*/ f826 1 f568"/>
              <a:gd name="f1030" fmla="*/ f827 1 f569"/>
              <a:gd name="f1031" fmla="*/ f828 1 f568"/>
              <a:gd name="f1032" fmla="*/ f829 1 f569"/>
              <a:gd name="f1033" fmla="*/ f830 1 f568"/>
              <a:gd name="f1034" fmla="*/ f831 1 f569"/>
              <a:gd name="f1035" fmla="*/ f832 1 f568"/>
              <a:gd name="f1036" fmla="*/ f833 1 f569"/>
              <a:gd name="f1037" fmla="*/ f834 1 f568"/>
              <a:gd name="f1038" fmla="*/ f835 1 f569"/>
              <a:gd name="f1039" fmla="*/ f836 1 f568"/>
              <a:gd name="f1040" fmla="*/ f837 1 f569"/>
              <a:gd name="f1041" fmla="*/ f838 1 f568"/>
              <a:gd name="f1042" fmla="*/ f839 1 f569"/>
              <a:gd name="f1043" fmla="*/ f840 1 f568"/>
              <a:gd name="f1044" fmla="*/ f841 1 f569"/>
              <a:gd name="f1045" fmla="*/ f842 1 f568"/>
              <a:gd name="f1046" fmla="*/ f843 1 f569"/>
              <a:gd name="f1047" fmla="*/ f844 1 f568"/>
              <a:gd name="f1048" fmla="*/ f845 1 f569"/>
              <a:gd name="f1049" fmla="*/ f846 1 f569"/>
              <a:gd name="f1050" fmla="*/ f847 1 f568"/>
              <a:gd name="f1051" fmla="*/ f848 1 f569"/>
              <a:gd name="f1052" fmla="*/ f849 1 f568"/>
              <a:gd name="f1053" fmla="*/ f850 1 f569"/>
              <a:gd name="f1054" fmla="*/ f851 1 f568"/>
              <a:gd name="f1055" fmla="*/ f852 1 f569"/>
              <a:gd name="f1056" fmla="*/ f853 1 f568"/>
              <a:gd name="f1057" fmla="*/ f854 1 f569"/>
              <a:gd name="f1058" fmla="*/ f855 1 f569"/>
              <a:gd name="f1059" fmla="*/ f856 1 f568"/>
              <a:gd name="f1060" fmla="*/ f857 1 f569"/>
              <a:gd name="f1061" fmla="*/ f858 1 f568"/>
              <a:gd name="f1062" fmla="*/ f859 1 f569"/>
              <a:gd name="f1063" fmla="*/ f860 1 f568"/>
              <a:gd name="f1064" fmla="*/ f861 1 f569"/>
              <a:gd name="f1065" fmla="*/ f862 1 f568"/>
              <a:gd name="f1066" fmla="*/ f863 1 f569"/>
              <a:gd name="f1067" fmla="*/ f864 1 f568"/>
              <a:gd name="f1068" fmla="*/ f865 1 f569"/>
              <a:gd name="f1069" fmla="*/ f866 1 f568"/>
              <a:gd name="f1070" fmla="*/ f867 1 f569"/>
              <a:gd name="f1071" fmla="*/ f868 1 f568"/>
              <a:gd name="f1072" fmla="*/ f869 1 f569"/>
              <a:gd name="f1073" fmla="*/ f870 1 f568"/>
              <a:gd name="f1074" fmla="*/ f871 1 f569"/>
              <a:gd name="f1075" fmla="*/ f872 1 f568"/>
              <a:gd name="f1076" fmla="*/ f873 1 f569"/>
              <a:gd name="f1077" fmla="*/ f874 1 f568"/>
              <a:gd name="f1078" fmla="*/ f875 1 f569"/>
              <a:gd name="f1079" fmla="*/ f876 1 f568"/>
              <a:gd name="f1080" fmla="*/ f877 1 f569"/>
              <a:gd name="f1081" fmla="*/ f878 1 f568"/>
              <a:gd name="f1082" fmla="*/ f879 1 f569"/>
              <a:gd name="f1083" fmla="*/ f880 1 f568"/>
              <a:gd name="f1084" fmla="*/ f881 1 f569"/>
              <a:gd name="f1085" fmla="*/ f882 1 f568"/>
              <a:gd name="f1086" fmla="*/ f883 1 f569"/>
              <a:gd name="f1087" fmla="*/ f884 1 f568"/>
              <a:gd name="f1088" fmla="*/ f885 1 f569"/>
              <a:gd name="f1089" fmla="*/ f886 1 f568"/>
              <a:gd name="f1090" fmla="*/ f887 1 f569"/>
              <a:gd name="f1091" fmla="*/ f888 1 f568"/>
              <a:gd name="f1092" fmla="*/ f889 1 f569"/>
              <a:gd name="f1093" fmla="*/ f890 1 f569"/>
              <a:gd name="f1094" fmla="*/ f891 1 f568"/>
              <a:gd name="f1095" fmla="*/ f892 1 f569"/>
              <a:gd name="f1096" fmla="*/ f893 1 f569"/>
              <a:gd name="f1097" fmla="*/ f894 1 f568"/>
              <a:gd name="f1098" fmla="*/ f895 1 f569"/>
              <a:gd name="f1099" fmla="*/ f896 1 f568"/>
              <a:gd name="f1100" fmla="*/ f897 1 f568"/>
              <a:gd name="f1101" fmla="*/ f898 1 f569"/>
              <a:gd name="f1102" fmla="*/ f899 1 f568"/>
              <a:gd name="f1103" fmla="*/ f900 1 f569"/>
              <a:gd name="f1104" fmla="*/ f901 1 f568"/>
              <a:gd name="f1105" fmla="*/ f902 1 f569"/>
              <a:gd name="f1106" fmla="*/ f903 1 f568"/>
              <a:gd name="f1107" fmla="*/ f904 1 f569"/>
              <a:gd name="f1108" fmla="*/ f905 1 f568"/>
              <a:gd name="f1109" fmla="*/ f906 1 f569"/>
              <a:gd name="f1110" fmla="*/ f907 1 f568"/>
              <a:gd name="f1111" fmla="*/ f908 1 f569"/>
              <a:gd name="f1112" fmla="*/ f909 1 f568"/>
              <a:gd name="f1113" fmla="*/ f910 1 f569"/>
              <a:gd name="f1114" fmla="*/ f911 1 f568"/>
              <a:gd name="f1115" fmla="*/ f912 1 f569"/>
              <a:gd name="f1116" fmla="*/ f913 1 f568"/>
              <a:gd name="f1117" fmla="*/ f914 1 f569"/>
              <a:gd name="f1118" fmla="*/ f915 1 f568"/>
              <a:gd name="f1119" fmla="*/ f916 1 f569"/>
              <a:gd name="f1120" fmla="*/ f917 1 f568"/>
              <a:gd name="f1121" fmla="*/ f918 1 f569"/>
              <a:gd name="f1122" fmla="*/ f919 1 f568"/>
              <a:gd name="f1123" fmla="*/ f920 1 f569"/>
              <a:gd name="f1124" fmla="*/ f921 1 f568"/>
              <a:gd name="f1125" fmla="*/ f922 1 f569"/>
              <a:gd name="f1126" fmla="*/ f923 1 f568"/>
              <a:gd name="f1127" fmla="*/ f924 1 f569"/>
              <a:gd name="f1128" fmla="*/ f925 1 f568"/>
              <a:gd name="f1129" fmla="*/ f926 1 f569"/>
              <a:gd name="f1130" fmla="*/ f927 1 f568"/>
              <a:gd name="f1131" fmla="*/ f928 1 f569"/>
              <a:gd name="f1132" fmla="*/ f929 1 f568"/>
              <a:gd name="f1133" fmla="*/ f930 1 f569"/>
              <a:gd name="f1134" fmla="*/ f931 1 f568"/>
              <a:gd name="f1135" fmla="*/ f932 1 f569"/>
              <a:gd name="f1136" fmla="*/ f933 1 f568"/>
              <a:gd name="f1137" fmla="*/ f934 1 f569"/>
              <a:gd name="f1138" fmla="*/ f935 1 f568"/>
              <a:gd name="f1139" fmla="*/ f936 1 f569"/>
              <a:gd name="f1140" fmla="*/ f937 1 f568"/>
              <a:gd name="f1141" fmla="*/ f938 1 f569"/>
              <a:gd name="f1142" fmla="*/ f939 1 f568"/>
              <a:gd name="f1143" fmla="*/ f940 1 f569"/>
              <a:gd name="f1144" fmla="*/ f941 1 f568"/>
              <a:gd name="f1145" fmla="*/ f942 1 f569"/>
              <a:gd name="f1146" fmla="*/ f943 1 f568"/>
              <a:gd name="f1147" fmla="*/ f944 1 f569"/>
              <a:gd name="f1148" fmla="*/ f945 1 f568"/>
              <a:gd name="f1149" fmla="*/ f946 1 f569"/>
              <a:gd name="f1150" fmla="*/ f947 1 f568"/>
              <a:gd name="f1151" fmla="*/ f948 1 f569"/>
              <a:gd name="f1152" fmla="*/ f949 1 f569"/>
              <a:gd name="f1153" fmla="*/ f950 1 f568"/>
              <a:gd name="f1154" fmla="*/ f951 1 f569"/>
              <a:gd name="f1155" fmla="*/ f952 1 f568"/>
              <a:gd name="f1156" fmla="*/ f953 1 f569"/>
              <a:gd name="f1157" fmla="*/ f954 1 f568"/>
              <a:gd name="f1158" fmla="*/ f955 1 f569"/>
              <a:gd name="f1159" fmla="*/ f956 1 f568"/>
              <a:gd name="f1160" fmla="*/ f957 1 f569"/>
              <a:gd name="f1161" fmla="*/ f958 1 f568"/>
              <a:gd name="f1162" fmla="*/ f959 1 f569"/>
              <a:gd name="f1163" fmla="*/ f960 1 f568"/>
              <a:gd name="f1164" fmla="*/ f961 1 f569"/>
              <a:gd name="f1165" fmla="*/ f962 1 f569"/>
              <a:gd name="f1166" fmla="*/ f963 1 f568"/>
              <a:gd name="f1167" fmla="*/ f964 1 f569"/>
              <a:gd name="f1168" fmla="*/ f965 1 f568"/>
              <a:gd name="f1169" fmla="*/ f966 1 f569"/>
              <a:gd name="f1170" fmla="*/ f967 1 f568"/>
              <a:gd name="f1171" fmla="*/ f968 1 f569"/>
              <a:gd name="f1172" fmla="*/ f969 f559 1"/>
              <a:gd name="f1173" fmla="*/ f970 f559 1"/>
              <a:gd name="f1174" fmla="*/ f972 f560 1"/>
              <a:gd name="f1175" fmla="*/ f971 f560 1"/>
              <a:gd name="f1176" fmla="*/ f973 f559 1"/>
              <a:gd name="f1177" fmla="*/ f974 f560 1"/>
              <a:gd name="f1178" fmla="*/ f975 f559 1"/>
              <a:gd name="f1179" fmla="*/ f976 f560 1"/>
              <a:gd name="f1180" fmla="*/ f977 f559 1"/>
              <a:gd name="f1181" fmla="*/ f978 f560 1"/>
              <a:gd name="f1182" fmla="*/ f979 f559 1"/>
              <a:gd name="f1183" fmla="*/ f980 f560 1"/>
              <a:gd name="f1184" fmla="*/ f981 f560 1"/>
              <a:gd name="f1185" fmla="*/ f982 f559 1"/>
              <a:gd name="f1186" fmla="*/ f983 f560 1"/>
              <a:gd name="f1187" fmla="*/ f984 f559 1"/>
              <a:gd name="f1188" fmla="*/ f985 f560 1"/>
              <a:gd name="f1189" fmla="*/ f986 f559 1"/>
              <a:gd name="f1190" fmla="*/ f987 f560 1"/>
              <a:gd name="f1191" fmla="*/ f988 f560 1"/>
              <a:gd name="f1192" fmla="*/ f989 f559 1"/>
              <a:gd name="f1193" fmla="*/ f990 f560 1"/>
              <a:gd name="f1194" fmla="*/ f991 f559 1"/>
              <a:gd name="f1195" fmla="*/ f992 f560 1"/>
              <a:gd name="f1196" fmla="*/ f993 f559 1"/>
              <a:gd name="f1197" fmla="*/ f994 f560 1"/>
              <a:gd name="f1198" fmla="*/ f995 f559 1"/>
              <a:gd name="f1199" fmla="*/ f996 f560 1"/>
              <a:gd name="f1200" fmla="*/ f997 f559 1"/>
              <a:gd name="f1201" fmla="*/ f998 f560 1"/>
              <a:gd name="f1202" fmla="*/ f999 f559 1"/>
              <a:gd name="f1203" fmla="*/ f1000 f560 1"/>
              <a:gd name="f1204" fmla="*/ f1001 f559 1"/>
              <a:gd name="f1205" fmla="*/ f1002 f560 1"/>
              <a:gd name="f1206" fmla="*/ f1003 f560 1"/>
              <a:gd name="f1207" fmla="*/ f1004 f559 1"/>
              <a:gd name="f1208" fmla="*/ f1005 f560 1"/>
              <a:gd name="f1209" fmla="*/ f1006 f559 1"/>
              <a:gd name="f1210" fmla="*/ f1007 f560 1"/>
              <a:gd name="f1211" fmla="*/ f1008 f559 1"/>
              <a:gd name="f1212" fmla="*/ f1009 f560 1"/>
              <a:gd name="f1213" fmla="*/ f1010 f559 1"/>
              <a:gd name="f1214" fmla="*/ f1011 f560 1"/>
              <a:gd name="f1215" fmla="*/ f1012 f559 1"/>
              <a:gd name="f1216" fmla="*/ f1013 f560 1"/>
              <a:gd name="f1217" fmla="*/ f1014 f559 1"/>
              <a:gd name="f1218" fmla="*/ f1015 f560 1"/>
              <a:gd name="f1219" fmla="*/ f1016 f559 1"/>
              <a:gd name="f1220" fmla="*/ f1017 f560 1"/>
              <a:gd name="f1221" fmla="*/ f1018 f560 1"/>
              <a:gd name="f1222" fmla="*/ f1019 f559 1"/>
              <a:gd name="f1223" fmla="*/ f1020 f560 1"/>
              <a:gd name="f1224" fmla="*/ f1021 f559 1"/>
              <a:gd name="f1225" fmla="*/ f1022 f560 1"/>
              <a:gd name="f1226" fmla="*/ f1023 f559 1"/>
              <a:gd name="f1227" fmla="*/ f1024 f560 1"/>
              <a:gd name="f1228" fmla="*/ f1025 f559 1"/>
              <a:gd name="f1229" fmla="*/ f1026 f560 1"/>
              <a:gd name="f1230" fmla="*/ f1027 f559 1"/>
              <a:gd name="f1231" fmla="*/ f1028 f560 1"/>
              <a:gd name="f1232" fmla="*/ f1029 f559 1"/>
              <a:gd name="f1233" fmla="*/ f1030 f560 1"/>
              <a:gd name="f1234" fmla="*/ f1031 f559 1"/>
              <a:gd name="f1235" fmla="*/ f1032 f560 1"/>
              <a:gd name="f1236" fmla="*/ f1033 f559 1"/>
              <a:gd name="f1237" fmla="*/ f1034 f560 1"/>
              <a:gd name="f1238" fmla="*/ f1035 f559 1"/>
              <a:gd name="f1239" fmla="*/ f1036 f560 1"/>
              <a:gd name="f1240" fmla="*/ f1037 f559 1"/>
              <a:gd name="f1241" fmla="*/ f1038 f560 1"/>
              <a:gd name="f1242" fmla="*/ f1039 f559 1"/>
              <a:gd name="f1243" fmla="*/ f1040 f560 1"/>
              <a:gd name="f1244" fmla="*/ f1041 f559 1"/>
              <a:gd name="f1245" fmla="*/ f1042 f560 1"/>
              <a:gd name="f1246" fmla="*/ f1043 f559 1"/>
              <a:gd name="f1247" fmla="*/ f1044 f560 1"/>
              <a:gd name="f1248" fmla="*/ f1045 f559 1"/>
              <a:gd name="f1249" fmla="*/ f1046 f560 1"/>
              <a:gd name="f1250" fmla="*/ f1047 f559 1"/>
              <a:gd name="f1251" fmla="*/ f1048 f560 1"/>
              <a:gd name="f1252" fmla="*/ f1049 f560 1"/>
              <a:gd name="f1253" fmla="*/ f1050 f559 1"/>
              <a:gd name="f1254" fmla="*/ f1051 f560 1"/>
              <a:gd name="f1255" fmla="*/ f1052 f559 1"/>
              <a:gd name="f1256" fmla="*/ f1053 f560 1"/>
              <a:gd name="f1257" fmla="*/ f1054 f559 1"/>
              <a:gd name="f1258" fmla="*/ f1055 f560 1"/>
              <a:gd name="f1259" fmla="*/ f1056 f559 1"/>
              <a:gd name="f1260" fmla="*/ f1057 f560 1"/>
              <a:gd name="f1261" fmla="*/ f1058 f560 1"/>
              <a:gd name="f1262" fmla="*/ f1059 f559 1"/>
              <a:gd name="f1263" fmla="*/ f1060 f560 1"/>
              <a:gd name="f1264" fmla="*/ f1061 f559 1"/>
              <a:gd name="f1265" fmla="*/ f1062 f560 1"/>
              <a:gd name="f1266" fmla="*/ f1063 f559 1"/>
              <a:gd name="f1267" fmla="*/ f1064 f560 1"/>
              <a:gd name="f1268" fmla="*/ f1065 f559 1"/>
              <a:gd name="f1269" fmla="*/ f1066 f560 1"/>
              <a:gd name="f1270" fmla="*/ f1067 f559 1"/>
              <a:gd name="f1271" fmla="*/ f1068 f560 1"/>
              <a:gd name="f1272" fmla="*/ f1069 f559 1"/>
              <a:gd name="f1273" fmla="*/ f1070 f560 1"/>
              <a:gd name="f1274" fmla="*/ f1071 f559 1"/>
              <a:gd name="f1275" fmla="*/ f1072 f560 1"/>
              <a:gd name="f1276" fmla="*/ f1073 f559 1"/>
              <a:gd name="f1277" fmla="*/ f1074 f560 1"/>
              <a:gd name="f1278" fmla="*/ f1075 f559 1"/>
              <a:gd name="f1279" fmla="*/ f1076 f560 1"/>
              <a:gd name="f1280" fmla="*/ f1077 f559 1"/>
              <a:gd name="f1281" fmla="*/ f1078 f560 1"/>
              <a:gd name="f1282" fmla="*/ f1079 f559 1"/>
              <a:gd name="f1283" fmla="*/ f1080 f560 1"/>
              <a:gd name="f1284" fmla="*/ f1081 f559 1"/>
              <a:gd name="f1285" fmla="*/ f1082 f560 1"/>
              <a:gd name="f1286" fmla="*/ f1083 f559 1"/>
              <a:gd name="f1287" fmla="*/ f1084 f560 1"/>
              <a:gd name="f1288" fmla="*/ f1085 f559 1"/>
              <a:gd name="f1289" fmla="*/ f1086 f560 1"/>
              <a:gd name="f1290" fmla="*/ f1087 f559 1"/>
              <a:gd name="f1291" fmla="*/ f1088 f560 1"/>
              <a:gd name="f1292" fmla="*/ f1089 f559 1"/>
              <a:gd name="f1293" fmla="*/ f1090 f560 1"/>
              <a:gd name="f1294" fmla="*/ f1091 f559 1"/>
              <a:gd name="f1295" fmla="*/ f1092 f560 1"/>
              <a:gd name="f1296" fmla="*/ f1093 f560 1"/>
              <a:gd name="f1297" fmla="*/ f1094 f559 1"/>
              <a:gd name="f1298" fmla="*/ f1095 f560 1"/>
              <a:gd name="f1299" fmla="*/ f1096 f560 1"/>
              <a:gd name="f1300" fmla="*/ f1097 f559 1"/>
              <a:gd name="f1301" fmla="*/ f1098 f560 1"/>
              <a:gd name="f1302" fmla="*/ f1099 f559 1"/>
              <a:gd name="f1303" fmla="*/ f1100 f559 1"/>
              <a:gd name="f1304" fmla="*/ f1101 f560 1"/>
              <a:gd name="f1305" fmla="*/ f1102 f559 1"/>
              <a:gd name="f1306" fmla="*/ f1103 f560 1"/>
              <a:gd name="f1307" fmla="*/ f1104 f559 1"/>
              <a:gd name="f1308" fmla="*/ f1105 f560 1"/>
              <a:gd name="f1309" fmla="*/ f1106 f559 1"/>
              <a:gd name="f1310" fmla="*/ f1107 f560 1"/>
              <a:gd name="f1311" fmla="*/ f1108 f559 1"/>
              <a:gd name="f1312" fmla="*/ f1109 f560 1"/>
              <a:gd name="f1313" fmla="*/ f1110 f559 1"/>
              <a:gd name="f1314" fmla="*/ f1111 f560 1"/>
              <a:gd name="f1315" fmla="*/ f1112 f559 1"/>
              <a:gd name="f1316" fmla="*/ f1113 f560 1"/>
              <a:gd name="f1317" fmla="*/ f1114 f559 1"/>
              <a:gd name="f1318" fmla="*/ f1115 f560 1"/>
              <a:gd name="f1319" fmla="*/ f1116 f559 1"/>
              <a:gd name="f1320" fmla="*/ f1117 f560 1"/>
              <a:gd name="f1321" fmla="*/ f1118 f559 1"/>
              <a:gd name="f1322" fmla="*/ f1119 f560 1"/>
              <a:gd name="f1323" fmla="*/ f1120 f559 1"/>
              <a:gd name="f1324" fmla="*/ f1121 f560 1"/>
              <a:gd name="f1325" fmla="*/ f1122 f559 1"/>
              <a:gd name="f1326" fmla="*/ f1123 f560 1"/>
              <a:gd name="f1327" fmla="*/ f1124 f559 1"/>
              <a:gd name="f1328" fmla="*/ f1125 f560 1"/>
              <a:gd name="f1329" fmla="*/ f1126 f559 1"/>
              <a:gd name="f1330" fmla="*/ f1127 f560 1"/>
              <a:gd name="f1331" fmla="*/ f1128 f559 1"/>
              <a:gd name="f1332" fmla="*/ f1129 f560 1"/>
              <a:gd name="f1333" fmla="*/ f1130 f559 1"/>
              <a:gd name="f1334" fmla="*/ f1131 f560 1"/>
              <a:gd name="f1335" fmla="*/ f1132 f559 1"/>
              <a:gd name="f1336" fmla="*/ f1133 f560 1"/>
              <a:gd name="f1337" fmla="*/ f1134 f559 1"/>
              <a:gd name="f1338" fmla="*/ f1135 f560 1"/>
              <a:gd name="f1339" fmla="*/ f1136 f559 1"/>
              <a:gd name="f1340" fmla="*/ f1137 f560 1"/>
              <a:gd name="f1341" fmla="*/ f1138 f559 1"/>
              <a:gd name="f1342" fmla="*/ f1139 f560 1"/>
              <a:gd name="f1343" fmla="*/ f1140 f559 1"/>
              <a:gd name="f1344" fmla="*/ f1141 f560 1"/>
              <a:gd name="f1345" fmla="*/ f1142 f559 1"/>
              <a:gd name="f1346" fmla="*/ f1143 f560 1"/>
              <a:gd name="f1347" fmla="*/ f1144 f559 1"/>
              <a:gd name="f1348" fmla="*/ f1145 f560 1"/>
              <a:gd name="f1349" fmla="*/ f1146 f559 1"/>
              <a:gd name="f1350" fmla="*/ f1147 f560 1"/>
              <a:gd name="f1351" fmla="*/ f1148 f559 1"/>
              <a:gd name="f1352" fmla="*/ f1149 f560 1"/>
              <a:gd name="f1353" fmla="*/ f1150 f559 1"/>
              <a:gd name="f1354" fmla="*/ f1151 f560 1"/>
              <a:gd name="f1355" fmla="*/ f1152 f560 1"/>
              <a:gd name="f1356" fmla="*/ f1153 f559 1"/>
              <a:gd name="f1357" fmla="*/ f1154 f560 1"/>
              <a:gd name="f1358" fmla="*/ f1155 f559 1"/>
              <a:gd name="f1359" fmla="*/ f1156 f560 1"/>
              <a:gd name="f1360" fmla="*/ f1157 f559 1"/>
              <a:gd name="f1361" fmla="*/ f1158 f560 1"/>
              <a:gd name="f1362" fmla="*/ f1159 f559 1"/>
              <a:gd name="f1363" fmla="*/ f1160 f560 1"/>
              <a:gd name="f1364" fmla="*/ f1161 f559 1"/>
              <a:gd name="f1365" fmla="*/ f1162 f560 1"/>
              <a:gd name="f1366" fmla="*/ f1163 f559 1"/>
              <a:gd name="f1367" fmla="*/ f1164 f560 1"/>
              <a:gd name="f1368" fmla="*/ f1165 f560 1"/>
              <a:gd name="f1369" fmla="*/ f1166 f559 1"/>
              <a:gd name="f1370" fmla="*/ f1167 f560 1"/>
              <a:gd name="f1371" fmla="*/ f1168 f559 1"/>
              <a:gd name="f1372" fmla="*/ f1169 f560 1"/>
              <a:gd name="f1373" fmla="*/ f1170 f559 1"/>
              <a:gd name="f1374" fmla="*/ f1171 f5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9">
                <a:pos x="f1176" y="f1177"/>
              </a:cxn>
              <a:cxn ang="f769">
                <a:pos x="f1178" y="f1179"/>
              </a:cxn>
              <a:cxn ang="f769">
                <a:pos x="f1180" y="f1181"/>
              </a:cxn>
              <a:cxn ang="f769">
                <a:pos x="f1182" y="f1183"/>
              </a:cxn>
              <a:cxn ang="f769">
                <a:pos x="f1182" y="f1184"/>
              </a:cxn>
              <a:cxn ang="f769">
                <a:pos x="f1185" y="f1186"/>
              </a:cxn>
              <a:cxn ang="f769">
                <a:pos x="f1187" y="f1188"/>
              </a:cxn>
              <a:cxn ang="f769">
                <a:pos x="f1189" y="f1190"/>
              </a:cxn>
              <a:cxn ang="f769">
                <a:pos x="f1189" y="f1191"/>
              </a:cxn>
              <a:cxn ang="f769">
                <a:pos x="f1192" y="f1193"/>
              </a:cxn>
              <a:cxn ang="f769">
                <a:pos x="f1194" y="f1195"/>
              </a:cxn>
              <a:cxn ang="f769">
                <a:pos x="f1196" y="f1197"/>
              </a:cxn>
              <a:cxn ang="f769">
                <a:pos x="f1198" y="f1199"/>
              </a:cxn>
              <a:cxn ang="f769">
                <a:pos x="f1200" y="f1201"/>
              </a:cxn>
              <a:cxn ang="f769">
                <a:pos x="f1202" y="f1203"/>
              </a:cxn>
              <a:cxn ang="f769">
                <a:pos x="f1204" y="f1205"/>
              </a:cxn>
              <a:cxn ang="f769">
                <a:pos x="f1204" y="f1206"/>
              </a:cxn>
              <a:cxn ang="f769">
                <a:pos x="f1207" y="f1208"/>
              </a:cxn>
              <a:cxn ang="f769">
                <a:pos x="f1209" y="f1210"/>
              </a:cxn>
              <a:cxn ang="f769">
                <a:pos x="f1211" y="f1212"/>
              </a:cxn>
              <a:cxn ang="f769">
                <a:pos x="f1213" y="f1214"/>
              </a:cxn>
              <a:cxn ang="f769">
                <a:pos x="f1215" y="f1216"/>
              </a:cxn>
              <a:cxn ang="f769">
                <a:pos x="f1217" y="f1218"/>
              </a:cxn>
              <a:cxn ang="f769">
                <a:pos x="f1219" y="f1220"/>
              </a:cxn>
              <a:cxn ang="f769">
                <a:pos x="f1219" y="f1221"/>
              </a:cxn>
              <a:cxn ang="f769">
                <a:pos x="f1222" y="f1223"/>
              </a:cxn>
              <a:cxn ang="f769">
                <a:pos x="f1224" y="f1225"/>
              </a:cxn>
              <a:cxn ang="f769">
                <a:pos x="f1226" y="f1227"/>
              </a:cxn>
              <a:cxn ang="f769">
                <a:pos x="f1228" y="f1229"/>
              </a:cxn>
              <a:cxn ang="f769">
                <a:pos x="f1230" y="f1231"/>
              </a:cxn>
              <a:cxn ang="f769">
                <a:pos x="f1232" y="f1233"/>
              </a:cxn>
              <a:cxn ang="f769">
                <a:pos x="f1234" y="f1235"/>
              </a:cxn>
              <a:cxn ang="f769">
                <a:pos x="f1236" y="f1237"/>
              </a:cxn>
              <a:cxn ang="f769">
                <a:pos x="f1238" y="f1239"/>
              </a:cxn>
              <a:cxn ang="f769">
                <a:pos x="f1240" y="f1241"/>
              </a:cxn>
              <a:cxn ang="f769">
                <a:pos x="f1242" y="f1243"/>
              </a:cxn>
              <a:cxn ang="f769">
                <a:pos x="f1244" y="f1245"/>
              </a:cxn>
              <a:cxn ang="f769">
                <a:pos x="f1246" y="f1247"/>
              </a:cxn>
              <a:cxn ang="f769">
                <a:pos x="f1248" y="f1249"/>
              </a:cxn>
              <a:cxn ang="f769">
                <a:pos x="f1250" y="f1251"/>
              </a:cxn>
              <a:cxn ang="f769">
                <a:pos x="f1250" y="f1252"/>
              </a:cxn>
              <a:cxn ang="f769">
                <a:pos x="f1253" y="f1254"/>
              </a:cxn>
              <a:cxn ang="f769">
                <a:pos x="f1255" y="f1256"/>
              </a:cxn>
              <a:cxn ang="f769">
                <a:pos x="f1257" y="f1258"/>
              </a:cxn>
              <a:cxn ang="f769">
                <a:pos x="f1259" y="f1260"/>
              </a:cxn>
              <a:cxn ang="f769">
                <a:pos x="f1259" y="f1261"/>
              </a:cxn>
              <a:cxn ang="f769">
                <a:pos x="f1262" y="f1263"/>
              </a:cxn>
              <a:cxn ang="f769">
                <a:pos x="f1264" y="f1265"/>
              </a:cxn>
              <a:cxn ang="f769">
                <a:pos x="f1266" y="f1267"/>
              </a:cxn>
              <a:cxn ang="f769">
                <a:pos x="f1268" y="f1269"/>
              </a:cxn>
              <a:cxn ang="f769">
                <a:pos x="f1270" y="f1271"/>
              </a:cxn>
              <a:cxn ang="f769">
                <a:pos x="f1272" y="f1273"/>
              </a:cxn>
              <a:cxn ang="f769">
                <a:pos x="f1274" y="f1275"/>
              </a:cxn>
              <a:cxn ang="f769">
                <a:pos x="f1276" y="f1277"/>
              </a:cxn>
              <a:cxn ang="f769">
                <a:pos x="f1278" y="f1279"/>
              </a:cxn>
              <a:cxn ang="f769">
                <a:pos x="f1280" y="f1281"/>
              </a:cxn>
              <a:cxn ang="f769">
                <a:pos x="f1282" y="f1283"/>
              </a:cxn>
              <a:cxn ang="f769">
                <a:pos x="f1284" y="f1285"/>
              </a:cxn>
              <a:cxn ang="f769">
                <a:pos x="f1286" y="f1287"/>
              </a:cxn>
              <a:cxn ang="f769">
                <a:pos x="f1288" y="f1289"/>
              </a:cxn>
              <a:cxn ang="f769">
                <a:pos x="f1290" y="f1291"/>
              </a:cxn>
              <a:cxn ang="f769">
                <a:pos x="f1292" y="f1293"/>
              </a:cxn>
              <a:cxn ang="f769">
                <a:pos x="f1294" y="f1295"/>
              </a:cxn>
              <a:cxn ang="f769">
                <a:pos x="f1294" y="f1296"/>
              </a:cxn>
              <a:cxn ang="f769">
                <a:pos x="f1297" y="f1298"/>
              </a:cxn>
              <a:cxn ang="f769">
                <a:pos x="f1297" y="f1299"/>
              </a:cxn>
              <a:cxn ang="f769">
                <a:pos x="f1300" y="f1301"/>
              </a:cxn>
              <a:cxn ang="f769">
                <a:pos x="f1302" y="f1273"/>
              </a:cxn>
              <a:cxn ang="f769">
                <a:pos x="f1303" y="f1304"/>
              </a:cxn>
              <a:cxn ang="f769">
                <a:pos x="f1305" y="f1306"/>
              </a:cxn>
              <a:cxn ang="f769">
                <a:pos x="f1307" y="f1308"/>
              </a:cxn>
              <a:cxn ang="f769">
                <a:pos x="f1309" y="f1310"/>
              </a:cxn>
              <a:cxn ang="f769">
                <a:pos x="f1311" y="f1312"/>
              </a:cxn>
              <a:cxn ang="f769">
                <a:pos x="f1313" y="f1314"/>
              </a:cxn>
              <a:cxn ang="f769">
                <a:pos x="f1315" y="f1316"/>
              </a:cxn>
              <a:cxn ang="f769">
                <a:pos x="f1317" y="f1318"/>
              </a:cxn>
              <a:cxn ang="f769">
                <a:pos x="f1319" y="f1320"/>
              </a:cxn>
              <a:cxn ang="f769">
                <a:pos x="f1321" y="f1322"/>
              </a:cxn>
              <a:cxn ang="f769">
                <a:pos x="f1323" y="f1324"/>
              </a:cxn>
              <a:cxn ang="f769">
                <a:pos x="f1325" y="f1326"/>
              </a:cxn>
              <a:cxn ang="f769">
                <a:pos x="f1327" y="f1328"/>
              </a:cxn>
              <a:cxn ang="f769">
                <a:pos x="f1329" y="f1330"/>
              </a:cxn>
              <a:cxn ang="f769">
                <a:pos x="f1331" y="f1332"/>
              </a:cxn>
              <a:cxn ang="f769">
                <a:pos x="f1333" y="f1334"/>
              </a:cxn>
              <a:cxn ang="f769">
                <a:pos x="f1335" y="f1336"/>
              </a:cxn>
              <a:cxn ang="f769">
                <a:pos x="f1337" y="f1338"/>
              </a:cxn>
              <a:cxn ang="f769">
                <a:pos x="f1339" y="f1340"/>
              </a:cxn>
              <a:cxn ang="f769">
                <a:pos x="f1341" y="f1342"/>
              </a:cxn>
              <a:cxn ang="f769">
                <a:pos x="f1343" y="f1344"/>
              </a:cxn>
              <a:cxn ang="f769">
                <a:pos x="f1345" y="f1346"/>
              </a:cxn>
              <a:cxn ang="f769">
                <a:pos x="f1347" y="f1348"/>
              </a:cxn>
              <a:cxn ang="f769">
                <a:pos x="f1349" y="f1350"/>
              </a:cxn>
              <a:cxn ang="f769">
                <a:pos x="f1351" y="f1352"/>
              </a:cxn>
              <a:cxn ang="f769">
                <a:pos x="f1353" y="f1354"/>
              </a:cxn>
              <a:cxn ang="f769">
                <a:pos x="f1178" y="f1355"/>
              </a:cxn>
              <a:cxn ang="f769">
                <a:pos x="f1356" y="f1357"/>
              </a:cxn>
              <a:cxn ang="f769">
                <a:pos x="f1358" y="f1359"/>
              </a:cxn>
              <a:cxn ang="f769">
                <a:pos x="f1360" y="f1361"/>
              </a:cxn>
              <a:cxn ang="f769">
                <a:pos x="f1362" y="f1363"/>
              </a:cxn>
              <a:cxn ang="f769">
                <a:pos x="f1364" y="f1365"/>
              </a:cxn>
              <a:cxn ang="f769">
                <a:pos x="f1366" y="f1367"/>
              </a:cxn>
              <a:cxn ang="f769">
                <a:pos x="f1236" y="f1368"/>
              </a:cxn>
              <a:cxn ang="f769">
                <a:pos x="f1369" y="f1370"/>
              </a:cxn>
              <a:cxn ang="f769">
                <a:pos x="f1371" y="f1372"/>
              </a:cxn>
              <a:cxn ang="f769">
                <a:pos x="f1373" y="f1374"/>
              </a:cxn>
            </a:cxnLst>
            <a:rect l="f1172" t="f1175" r="f1173" b="f1174"/>
            <a:pathLst>
              <a:path w="727885" h="71895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26" y="f32"/>
                </a:cubicBezTo>
                <a:cubicBezTo>
                  <a:pt x="f26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48" y="f50"/>
                  <a:pt x="f48" y="f51"/>
                  <a:pt x="f48" y="f52"/>
                </a:cubicBezTo>
                <a:cubicBezTo>
                  <a:pt x="f48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3"/>
                  <a:pt x="f65" y="f66"/>
                  <a:pt x="f65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2" y="f84"/>
                </a:cubicBezTo>
                <a:cubicBezTo>
                  <a:pt x="f85" y="f86"/>
                  <a:pt x="f87" y="f88"/>
                  <a:pt x="f87" y="f89"/>
                </a:cubicBezTo>
                <a:cubicBezTo>
                  <a:pt x="f87" y="f90"/>
                  <a:pt x="f91" y="f92"/>
                  <a:pt x="f87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08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5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0" y="f132"/>
                </a:cubicBezTo>
                <a:cubicBezTo>
                  <a:pt x="f130" y="f133"/>
                  <a:pt x="f130" y="f134"/>
                  <a:pt x="f130" y="f135"/>
                </a:cubicBezTo>
                <a:cubicBezTo>
                  <a:pt x="f130" y="f136"/>
                  <a:pt x="f137" y="f138"/>
                  <a:pt x="f137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61"/>
                  <a:pt x="f147" y="f148"/>
                  <a:pt x="f149" y="f150"/>
                </a:cubicBezTo>
                <a:cubicBezTo>
                  <a:pt x="f151" y="f152"/>
                  <a:pt x="f153" y="f154"/>
                  <a:pt x="f153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6" y="f178"/>
                </a:cubicBezTo>
                <a:cubicBezTo>
                  <a:pt x="f176" y="f179"/>
                  <a:pt x="f176" y="f180"/>
                  <a:pt x="f181" y="f182"/>
                </a:cubicBezTo>
                <a:cubicBezTo>
                  <a:pt x="f183" y="f184"/>
                  <a:pt x="f185" y="f186"/>
                  <a:pt x="f187" y="f186"/>
                </a:cubicBezTo>
                <a:cubicBezTo>
                  <a:pt x="f188" y="f186"/>
                  <a:pt x="f189" y="f190"/>
                  <a:pt x="f191" y="f192"/>
                </a:cubicBezTo>
                <a:cubicBezTo>
                  <a:pt x="f193" y="f194"/>
                  <a:pt x="f195" y="f196"/>
                  <a:pt x="f195" y="f197"/>
                </a:cubicBezTo>
                <a:cubicBezTo>
                  <a:pt x="f198" y="f199"/>
                  <a:pt x="f195" y="f200"/>
                  <a:pt x="f198" y="f201"/>
                </a:cubicBezTo>
                <a:cubicBezTo>
                  <a:pt x="f198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1" y="f213"/>
                  <a:pt x="f211" y="f214"/>
                  <a:pt x="f211" y="f215"/>
                </a:cubicBezTo>
                <a:cubicBezTo>
                  <a:pt x="f211" y="f216"/>
                  <a:pt x="f211" y="f217"/>
                  <a:pt x="f218" y="f219"/>
                </a:cubicBezTo>
                <a:cubicBezTo>
                  <a:pt x="f220" y="f221"/>
                  <a:pt x="f222" y="f145"/>
                  <a:pt x="f223" y="f224"/>
                </a:cubicBezTo>
                <a:cubicBezTo>
                  <a:pt x="f225" y="f101"/>
                  <a:pt x="f226" y="f227"/>
                  <a:pt x="f228" y="f229"/>
                </a:cubicBezTo>
                <a:cubicBezTo>
                  <a:pt x="f230" y="f231"/>
                  <a:pt x="f232" y="f233"/>
                  <a:pt x="f232" y="f234"/>
                </a:cubicBezTo>
                <a:cubicBezTo>
                  <a:pt x="f232" y="f235"/>
                  <a:pt x="f236" y="f237"/>
                  <a:pt x="f232" y="f238"/>
                </a:cubicBezTo>
                <a:cubicBezTo>
                  <a:pt x="f232" y="f239"/>
                  <a:pt x="f240" y="f241"/>
                  <a:pt x="f242" y="f243"/>
                </a:cubicBezTo>
                <a:cubicBezTo>
                  <a:pt x="f244" y="f245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0" y="f262"/>
                  <a:pt x="f260" y="f263"/>
                  <a:pt x="f264" y="f265"/>
                </a:cubicBezTo>
                <a:cubicBezTo>
                  <a:pt x="f266" y="f267"/>
                  <a:pt x="f268" y="f99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80"/>
                  <a:pt x="f279" y="f281"/>
                </a:cubicBezTo>
                <a:cubicBezTo>
                  <a:pt x="f279" y="f282"/>
                  <a:pt x="f279" y="f283"/>
                  <a:pt x="f284" y="f285"/>
                </a:cubicBezTo>
                <a:cubicBezTo>
                  <a:pt x="f284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114"/>
                  <a:pt x="f298" y="f299"/>
                  <a:pt x="f300" y="f301"/>
                </a:cubicBezTo>
                <a:cubicBezTo>
                  <a:pt x="f302" y="f303"/>
                  <a:pt x="f304" y="f305"/>
                  <a:pt x="f304" y="f306"/>
                </a:cubicBezTo>
                <a:cubicBezTo>
                  <a:pt x="f304" y="f307"/>
                  <a:pt x="f308" y="f309"/>
                  <a:pt x="f310" y="f311"/>
                </a:cubicBezTo>
                <a:cubicBezTo>
                  <a:pt x="f312" y="f313"/>
                  <a:pt x="f314" y="f315"/>
                  <a:pt x="f316" y="f315"/>
                </a:cubicBezTo>
                <a:cubicBezTo>
                  <a:pt x="f317" y="f315"/>
                  <a:pt x="f318" y="f319"/>
                  <a:pt x="f318" y="f320"/>
                </a:cubicBezTo>
                <a:cubicBezTo>
                  <a:pt x="f318" y="f321"/>
                  <a:pt x="f322" y="f323"/>
                  <a:pt x="f324" y="f325"/>
                </a:cubicBezTo>
                <a:cubicBezTo>
                  <a:pt x="f324" y="f326"/>
                  <a:pt x="f324" y="f327"/>
                  <a:pt x="f324" y="f328"/>
                </a:cubicBezTo>
                <a:cubicBezTo>
                  <a:pt x="f329" y="f330"/>
                  <a:pt x="f331" y="f332"/>
                  <a:pt x="f331" y="f333"/>
                </a:cubicBezTo>
                <a:cubicBezTo>
                  <a:pt x="f334" y="f335"/>
                  <a:pt x="f331" y="f336"/>
                  <a:pt x="f331" y="f337"/>
                </a:cubicBezTo>
                <a:cubicBezTo>
                  <a:pt x="f331" y="f338"/>
                  <a:pt x="f331" y="f339"/>
                  <a:pt x="f340" y="f341"/>
                </a:cubicBezTo>
                <a:cubicBezTo>
                  <a:pt x="f342" y="f343"/>
                  <a:pt x="f344" y="f272"/>
                  <a:pt x="f345" y="f270"/>
                </a:cubicBezTo>
                <a:cubicBezTo>
                  <a:pt x="f346" y="f186"/>
                  <a:pt x="f347" y="f348"/>
                  <a:pt x="f347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4" y="f356"/>
                  <a:pt x="f357" y="f358"/>
                  <a:pt x="f359" y="f360"/>
                </a:cubicBezTo>
                <a:cubicBezTo>
                  <a:pt x="f361" y="f362"/>
                  <a:pt x="f363" y="f364"/>
                  <a:pt x="f365" y="f366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3" y="f374"/>
                  <a:pt x="f375" y="f376"/>
                  <a:pt x="f377" y="f378"/>
                </a:cubicBezTo>
                <a:cubicBezTo>
                  <a:pt x="f379" y="f380"/>
                  <a:pt x="f381" y="f382"/>
                  <a:pt x="f383" y="f384"/>
                </a:cubicBezTo>
                <a:cubicBezTo>
                  <a:pt x="f385" y="f386"/>
                  <a:pt x="f387" y="f388"/>
                  <a:pt x="f389" y="f390"/>
                </a:cubicBezTo>
                <a:cubicBezTo>
                  <a:pt x="f391" y="f392"/>
                  <a:pt x="f393" y="f394"/>
                  <a:pt x="f395" y="f396"/>
                </a:cubicBezTo>
                <a:cubicBezTo>
                  <a:pt x="f397" y="f398"/>
                  <a:pt x="f399" y="f400"/>
                  <a:pt x="f401" y="f402"/>
                </a:cubicBezTo>
                <a:cubicBezTo>
                  <a:pt x="f403" y="f404"/>
                  <a:pt x="f405" y="f406"/>
                  <a:pt x="f407" y="f408"/>
                </a:cubicBezTo>
                <a:cubicBezTo>
                  <a:pt x="f409" y="f410"/>
                  <a:pt x="f411" y="f412"/>
                  <a:pt x="f413" y="f414"/>
                </a:cubicBezTo>
                <a:cubicBezTo>
                  <a:pt x="f415" y="f416"/>
                  <a:pt x="f417" y="f418"/>
                  <a:pt x="f417" y="f419"/>
                </a:cubicBezTo>
                <a:cubicBezTo>
                  <a:pt x="f420" y="f421"/>
                  <a:pt x="f422" y="f423"/>
                  <a:pt x="f424" y="f425"/>
                </a:cubicBez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6" y="f437"/>
                </a:cubicBezTo>
                <a:cubicBezTo>
                  <a:pt x="f438" y="f439"/>
                  <a:pt x="f440" y="f441"/>
                  <a:pt x="f442" y="f443"/>
                </a:cubicBezTo>
                <a:cubicBezTo>
                  <a:pt x="f158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cubicBezTo>
                  <a:pt x="f467" y="f468"/>
                  <a:pt x="f469" y="f470"/>
                  <a:pt x="f471" y="f472"/>
                </a:cubicBezTo>
                <a:cubicBezTo>
                  <a:pt x="f473" y="f474"/>
                  <a:pt x="f475" y="f476"/>
                  <a:pt x="f477" y="f478"/>
                </a:cubicBezTo>
                <a:cubicBezTo>
                  <a:pt x="f479" y="f480"/>
                  <a:pt x="f481" y="f482"/>
                  <a:pt x="f483" y="f484"/>
                </a:cubicBezTo>
                <a:cubicBezTo>
                  <a:pt x="f485" y="f486"/>
                  <a:pt x="f487" y="f488"/>
                  <a:pt x="f489" y="f490"/>
                </a:cubicBezTo>
                <a:cubicBezTo>
                  <a:pt x="f491" y="f492"/>
                  <a:pt x="f493" y="f494"/>
                  <a:pt x="f495" y="f496"/>
                </a:cubicBezTo>
                <a:cubicBezTo>
                  <a:pt x="f497" y="f498"/>
                  <a:pt x="f499" y="f500"/>
                  <a:pt x="f14" y="f501"/>
                </a:cubicBezTo>
                <a:cubicBezTo>
                  <a:pt x="f14" y="f502"/>
                  <a:pt x="f503" y="f504"/>
                  <a:pt x="f505" y="f506"/>
                </a:cubicBezTo>
                <a:cubicBezTo>
                  <a:pt x="f507" y="f508"/>
                  <a:pt x="f509" y="f510"/>
                  <a:pt x="f511" y="f512"/>
                </a:cubicBezTo>
                <a:cubicBezTo>
                  <a:pt x="f513" y="f514"/>
                  <a:pt x="f515" y="f516"/>
                  <a:pt x="f517" y="f518"/>
                </a:cubicBezTo>
                <a:cubicBezTo>
                  <a:pt x="f519" y="f520"/>
                  <a:pt x="f521" y="f522"/>
                  <a:pt x="f128" y="f523"/>
                </a:cubicBezTo>
                <a:cubicBezTo>
                  <a:pt x="f524" y="f525"/>
                  <a:pt x="f526" y="f527"/>
                  <a:pt x="f528" y="f529"/>
                </a:cubicBezTo>
                <a:cubicBezTo>
                  <a:pt x="f530" y="f531"/>
                  <a:pt x="f532" y="f533"/>
                  <a:pt x="f532" y="f534"/>
                </a:cubicBezTo>
                <a:cubicBezTo>
                  <a:pt x="f535" y="f536"/>
                  <a:pt x="f537" y="f538"/>
                  <a:pt x="f176" y="f539"/>
                </a:cubicBezTo>
                <a:cubicBezTo>
                  <a:pt x="f540" y="f541"/>
                  <a:pt x="f542" y="f543"/>
                  <a:pt x="f544" y="f545"/>
                </a:cubicBezTo>
                <a:cubicBezTo>
                  <a:pt x="f546" y="f547"/>
                  <a:pt x="f548" y="f549"/>
                  <a:pt x="f550" y="f551"/>
                </a:cubicBezTo>
                <a:cubicBezTo>
                  <a:pt x="f552" y="f553"/>
                  <a:pt x="f554" y="f555"/>
                  <a:pt x="f556" y="f557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Forma libre: forma 14">
            <a:extLst>
              <a:ext uri="{FF2B5EF4-FFF2-40B4-BE49-F238E27FC236}">
                <a16:creationId xmlns:a16="http://schemas.microsoft.com/office/drawing/2014/main" id="{5086FC5E-4FAA-48F4-9C09-CA8C8CFA42EE}"/>
              </a:ext>
            </a:extLst>
          </p:cNvPr>
          <p:cNvSpPr/>
          <p:nvPr/>
        </p:nvSpPr>
        <p:spPr>
          <a:xfrm>
            <a:off x="3663717" y="2089586"/>
            <a:ext cx="749369" cy="6130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07105"/>
              <a:gd name="f7" fmla="val 578506"/>
              <a:gd name="f8" fmla="val 259682"/>
              <a:gd name="f9" fmla="val 229331"/>
              <a:gd name="f10" fmla="val 252951"/>
              <a:gd name="f11" fmla="val 205791"/>
              <a:gd name="f12" fmla="val 244307"/>
              <a:gd name="f13" fmla="val 182847"/>
              <a:gd name="f14" fmla="val 241837"/>
              <a:gd name="f15" fmla="val 158151"/>
              <a:gd name="f16" fmla="val 234309"/>
              <a:gd name="f17" fmla="val 82390"/>
              <a:gd name="f18" fmla="val 268684"/>
              <a:gd name="f19" fmla="val 25231"/>
              <a:gd name="f20" fmla="val 334328"/>
              <a:gd name="f21" fmla="val 6271"/>
              <a:gd name="f22" fmla="val 398458"/>
              <a:gd name="f23" fmla="val -12251"/>
              <a:gd name="f24" fmla="val 478560"/>
              <a:gd name="f25" fmla="val 9378"/>
              <a:gd name="f26" fmla="val 508355"/>
              <a:gd name="f27" fmla="val 82908"/>
              <a:gd name="f28" fmla="val 508833"/>
              <a:gd name="f29" fmla="val 84103"/>
              <a:gd name="f30" fmla="val 509749"/>
              <a:gd name="f31" fmla="val 85179"/>
              <a:gd name="f32" fmla="val 510426"/>
              <a:gd name="f33" fmla="val 86294"/>
              <a:gd name="f34" fmla="val 510267"/>
              <a:gd name="f35" fmla="val 86095"/>
              <a:gd name="f36" fmla="val 526518"/>
              <a:gd name="f37" fmla="val 138952"/>
              <a:gd name="f38" fmla="val 515684"/>
              <a:gd name="f39" fmla="val 188623"/>
              <a:gd name="f40" fmla="val 492541"/>
              <a:gd name="f41" fmla="val 236820"/>
              <a:gd name="f42" fmla="val 488120"/>
              <a:gd name="f43" fmla="val 245981"/>
              <a:gd name="f44" fmla="val 485929"/>
              <a:gd name="f45" fmla="val 255422"/>
              <a:gd name="f46" fmla="val 486527"/>
              <a:gd name="f47" fmla="val 265539"/>
              <a:gd name="f48" fmla="val 485252"/>
              <a:gd name="f49" fmla="val 265619"/>
              <a:gd name="f50" fmla="val 483977"/>
              <a:gd name="f51" fmla="val 482743"/>
              <a:gd name="f52" fmla="val 481309"/>
              <a:gd name="f53" fmla="val 479875"/>
              <a:gd name="f54" fmla="val 265499"/>
              <a:gd name="f55" fmla="val 478441"/>
              <a:gd name="f56" fmla="val 265459"/>
              <a:gd name="f57" fmla="val 470554"/>
              <a:gd name="f58" fmla="val 276134"/>
              <a:gd name="f59" fmla="val 462707"/>
              <a:gd name="f60" fmla="val 286769"/>
              <a:gd name="f61" fmla="val 454820"/>
              <a:gd name="f62" fmla="val 297444"/>
              <a:gd name="f63" fmla="val 439684"/>
              <a:gd name="f64" fmla="val 310151"/>
              <a:gd name="f65" fmla="val 423353"/>
              <a:gd name="f66" fmla="val 321304"/>
              <a:gd name="f67" fmla="val 407420"/>
              <a:gd name="f68" fmla="val 332816"/>
              <a:gd name="f69" fmla="val 399095"/>
              <a:gd name="f70" fmla="val 338830"/>
              <a:gd name="f71" fmla="val 384238"/>
              <a:gd name="f72" fmla="val 345841"/>
              <a:gd name="f73" fmla="val 384198"/>
              <a:gd name="f74" fmla="val 361017"/>
              <a:gd name="f75" fmla="val 384038"/>
              <a:gd name="f76" fmla="val 419052"/>
              <a:gd name="f77" fmla="val 384118"/>
              <a:gd name="f78" fmla="val 477088"/>
              <a:gd name="f79" fmla="val 535123"/>
              <a:gd name="f80" fmla="val 407061"/>
              <a:gd name="f81" fmla="val 474937"/>
              <a:gd name="f82" fmla="val 427376"/>
              <a:gd name="f83" fmla="val 414233"/>
              <a:gd name="f84" fmla="val 447651"/>
              <a:gd name="f85" fmla="val 353488"/>
              <a:gd name="f86" fmla="val 448288"/>
              <a:gd name="f87" fmla="val 351616"/>
              <a:gd name="f88" fmla="val 449244"/>
              <a:gd name="f89" fmla="val 349426"/>
              <a:gd name="f90" fmla="val 448766"/>
              <a:gd name="f91" fmla="val 347713"/>
              <a:gd name="f92" fmla="val 443548"/>
              <a:gd name="f93" fmla="val 328673"/>
              <a:gd name="f94" fmla="val 457011"/>
              <a:gd name="f95" fmla="val 317520"/>
              <a:gd name="f96" fmla="val 466571"/>
              <a:gd name="f97" fmla="val 304734"/>
              <a:gd name="f98" fmla="val 482225"/>
              <a:gd name="f99" fmla="val 299755"/>
              <a:gd name="f100" fmla="val 486288"/>
              <a:gd name="f101" fmla="val 284897"/>
              <a:gd name="f102" fmla="val 493617"/>
              <a:gd name="f103" fmla="val 272868"/>
              <a:gd name="f104" fmla="val 504929"/>
              <a:gd name="f105" fmla="val 248690"/>
              <a:gd name="f106" fmla="val 521101"/>
              <a:gd name="f107" fmla="val 226822"/>
              <a:gd name="f108" fmla="val 527753"/>
              <a:gd name="f109" fmla="val 200453"/>
              <a:gd name="f110" fmla="val 529187"/>
              <a:gd name="f111" fmla="val 194757"/>
              <a:gd name="f112" fmla="val 529267"/>
              <a:gd name="f113" fmla="val 187109"/>
              <a:gd name="f114" fmla="val 535082"/>
              <a:gd name="f115" fmla="val 184879"/>
              <a:gd name="f116" fmla="val 557109"/>
              <a:gd name="f117" fmla="val 176394"/>
              <a:gd name="f118" fmla="val 571887"/>
              <a:gd name="f119" fmla="val 157753"/>
              <a:gd name="f120" fmla="val 591166"/>
              <a:gd name="f121" fmla="val 146082"/>
              <a:gd name="f122" fmla="val 606581"/>
              <a:gd name="f123" fmla="val 136721"/>
              <a:gd name="f124" fmla="val 602797"/>
              <a:gd name="f125" fmla="val 131862"/>
              <a:gd name="f126" fmla="val 592839"/>
              <a:gd name="f127" fmla="val 123537"/>
              <a:gd name="f128" fmla="val 603992"/>
              <a:gd name="f129" fmla="val 118717"/>
              <a:gd name="f130" fmla="val 612795"/>
              <a:gd name="f131" fmla="val 110751"/>
              <a:gd name="f132" fmla="val 621478"/>
              <a:gd name="f133" fmla="val 102545"/>
              <a:gd name="f134" fmla="val 654380"/>
              <a:gd name="f135" fmla="val 89082"/>
              <a:gd name="f136" fmla="val 668799"/>
              <a:gd name="f137" fmla="val 113300"/>
              <a:gd name="f138" fmla="val 683856"/>
              <a:gd name="f139" fmla="val 134093"/>
              <a:gd name="f140" fmla="val 714287"/>
              <a:gd name="f141" fmla="val 176155"/>
              <a:gd name="f142" fmla="val 712137"/>
              <a:gd name="f143" fmla="val 222600"/>
              <a:gd name="f144" fmla="val 692977"/>
              <a:gd name="f145" fmla="val 266814"/>
              <a:gd name="f146" fmla="val 669277"/>
              <a:gd name="f147" fmla="val 321583"/>
              <a:gd name="f148" fmla="val 630799"/>
              <a:gd name="f149" fmla="val 365239"/>
              <a:gd name="f150" fmla="val 576030"/>
              <a:gd name="f151" fmla="val 392325"/>
              <a:gd name="f152" fmla="val 555078"/>
              <a:gd name="f153" fmla="val 402681"/>
              <a:gd name="f154" fmla="val 530740"/>
              <a:gd name="f155" fmla="val 403757"/>
              <a:gd name="f156" fmla="val 510346"/>
              <a:gd name="f157" fmla="val 415706"/>
              <a:gd name="f158" fmla="val 506522"/>
              <a:gd name="f159" fmla="val 417977"/>
              <a:gd name="f160" fmla="val 502978"/>
              <a:gd name="f161" fmla="val 421323"/>
              <a:gd name="f162" fmla="val 500348"/>
              <a:gd name="f163" fmla="val 424947"/>
              <a:gd name="f164" fmla="val 469638"/>
              <a:gd name="f165" fmla="val 467170"/>
              <a:gd name="f166" fmla="val 436458"/>
              <a:gd name="f167" fmla="val 507599"/>
              <a:gd name="f168" fmla="val 408017"/>
              <a:gd name="f169" fmla="val 551494"/>
              <a:gd name="f170" fmla="val 406942"/>
              <a:gd name="f171" fmla="val 553128"/>
              <a:gd name="f172" fmla="val 405548"/>
              <a:gd name="f173" fmla="val 554522"/>
              <a:gd name="f174" fmla="val 404233"/>
              <a:gd name="f175" fmla="val 556035"/>
              <a:gd name="f176" fmla="val 377825"/>
              <a:gd name="f177" fmla="val 586626"/>
              <a:gd name="f178" fmla="val 378581"/>
              <a:gd name="f179" fmla="val 586029"/>
              <a:gd name="f180" fmla="val 352770"/>
              <a:gd name="f181" fmla="val 553964"/>
              <a:gd name="f182" fmla="val 316244"/>
              <a:gd name="f183" fmla="val 508595"/>
              <a:gd name="f184" fmla="val 283343"/>
              <a:gd name="f185" fmla="val 460319"/>
              <a:gd name="f186" fmla="val 244028"/>
              <a:gd name="f187" fmla="val 417140"/>
              <a:gd name="f188" fmla="val 236540"/>
              <a:gd name="f189" fmla="val 408935"/>
              <a:gd name="f190" fmla="val 232278"/>
              <a:gd name="f191" fmla="val 397941"/>
              <a:gd name="f192" fmla="val 225227"/>
              <a:gd name="f193" fmla="val 389258"/>
              <a:gd name="f194" fmla="val 218814"/>
              <a:gd name="f195" fmla="val 381331"/>
              <a:gd name="f196" fmla="val 210768"/>
              <a:gd name="f197" fmla="val 376830"/>
              <a:gd name="f198" fmla="val 200372"/>
              <a:gd name="f199" fmla="val 372130"/>
              <a:gd name="f200" fmla="val 162611"/>
              <a:gd name="f201" fmla="val 355042"/>
              <a:gd name="f202" fmla="val 119632"/>
              <a:gd name="f203" fmla="val 350302"/>
              <a:gd name="f204" fmla="val 86850"/>
              <a:gd name="f205" fmla="val 320149"/>
              <a:gd name="f206" fmla="val 54506"/>
              <a:gd name="f207" fmla="val 290434"/>
              <a:gd name="f208" fmla="val 26345"/>
              <a:gd name="f209" fmla="val 259006"/>
              <a:gd name="f210" fmla="val 10372"/>
              <a:gd name="f211" fmla="val 217860"/>
              <a:gd name="f212" fmla="val -12053"/>
              <a:gd name="f213" fmla="val 160063"/>
              <a:gd name="f214" fmla="val 2247"/>
              <a:gd name="f215" fmla="val 105294"/>
              <a:gd name="f216" fmla="val 49766"/>
              <a:gd name="f217" fmla="val 65661"/>
              <a:gd name="f218" fmla="val 95972"/>
              <a:gd name="f219" fmla="val 27103"/>
              <a:gd name="f220" fmla="val 165001"/>
              <a:gd name="f221" fmla="val 20889"/>
              <a:gd name="f222" fmla="val 213556"/>
              <a:gd name="f223" fmla="val 50007"/>
              <a:gd name="f224" fmla="val 228175"/>
              <a:gd name="f225" fmla="val 58770"/>
              <a:gd name="f226" fmla="val 233433"/>
              <a:gd name="f227" fmla="val 67573"/>
              <a:gd name="f228" fmla="val 227856"/>
              <a:gd name="f229" fmla="val 85378"/>
              <a:gd name="f230" fmla="val 212680"/>
              <a:gd name="f231" fmla="val 133774"/>
              <a:gd name="f232" fmla="val 221085"/>
              <a:gd name="f233" fmla="val 181095"/>
              <a:gd name="f234" fmla="val 239328"/>
              <a:gd name="f235" fmla="val 227181"/>
              <a:gd name="f236" fmla="val 241439"/>
              <a:gd name="f237" fmla="val 232478"/>
              <a:gd name="f238" fmla="val 242594"/>
              <a:gd name="f239" fmla="val 239409"/>
              <a:gd name="f240" fmla="val 251198"/>
              <a:gd name="f241" fmla="val 237617"/>
              <a:gd name="f242" fmla="val 248450"/>
              <a:gd name="f243" fmla="val 245822"/>
              <a:gd name="f244" fmla="val 250760"/>
              <a:gd name="f245" fmla="val 252793"/>
              <a:gd name="f246" fmla="val 254862"/>
              <a:gd name="f247" fmla="val 260201"/>
              <a:gd name="f248" fmla="val 272190"/>
              <a:gd name="f249" fmla="val 291470"/>
              <a:gd name="f250" fmla="val 265498"/>
              <a:gd name="f251" fmla="val 319870"/>
              <a:gd name="f252" fmla="val 236181"/>
              <a:gd name="f253" fmla="val 342017"/>
              <a:gd name="f254" fmla="val 231919"/>
              <a:gd name="f255" fmla="val 345243"/>
              <a:gd name="f256" fmla="val 224391"/>
              <a:gd name="f257" fmla="val 371094"/>
              <a:gd name="f258" fmla="val 227060"/>
              <a:gd name="f259" fmla="val 374480"/>
              <a:gd name="f260" fmla="val 266693"/>
              <a:gd name="f261" fmla="val 425067"/>
              <a:gd name="f262" fmla="val 306405"/>
              <a:gd name="f263" fmla="val 475614"/>
              <a:gd name="f264" fmla="val 346198"/>
              <a:gd name="f265" fmla="val 526121"/>
              <a:gd name="f266" fmla="val 348508"/>
              <a:gd name="f267" fmla="val 529029"/>
              <a:gd name="f268" fmla="val 350779"/>
              <a:gd name="f269" fmla="val 533889"/>
              <a:gd name="f270" fmla="val 355519"/>
              <a:gd name="f271" fmla="val 531220"/>
              <a:gd name="f272" fmla="val 359542"/>
              <a:gd name="f273" fmla="val 528989"/>
              <a:gd name="f274" fmla="val 358586"/>
              <a:gd name="f275" fmla="val 524209"/>
              <a:gd name="f276" fmla="val 357789"/>
              <a:gd name="f277" fmla="val 520385"/>
              <a:gd name="f278" fmla="val 356196"/>
              <a:gd name="f279" fmla="val 512578"/>
              <a:gd name="f280" fmla="val 354403"/>
              <a:gd name="f281" fmla="val 504811"/>
              <a:gd name="f282" fmla="val 352292"/>
              <a:gd name="f283" fmla="val 497163"/>
              <a:gd name="f284" fmla="val 338670"/>
              <a:gd name="f285" fmla="val 447931"/>
              <a:gd name="f286" fmla="val 324848"/>
              <a:gd name="f287" fmla="val 398778"/>
              <a:gd name="f288" fmla="val 311384"/>
              <a:gd name="f289" fmla="val 349505"/>
              <a:gd name="f290" fmla="val 309990"/>
              <a:gd name="f291" fmla="val 344407"/>
              <a:gd name="f292" fmla="val 305290"/>
              <a:gd name="f293" fmla="val 338711"/>
              <a:gd name="f294" fmla="val 315925"/>
              <a:gd name="f295" fmla="val 328912"/>
              <a:gd name="f296" fmla="val 334885"/>
              <a:gd name="f297" fmla="val 396866"/>
              <a:gd name="f298" fmla="val 353089"/>
              <a:gd name="f299" fmla="val 462031"/>
              <a:gd name="f300" fmla="val 371292"/>
              <a:gd name="f301" fmla="val 527197"/>
              <a:gd name="f302" fmla="val 373563"/>
              <a:gd name="f303" fmla="val 476172"/>
              <a:gd name="f304" fmla="val 371770"/>
              <a:gd name="f305" fmla="val 425625"/>
              <a:gd name="f306" fmla="val 374479"/>
              <a:gd name="f307" fmla="val 375317"/>
              <a:gd name="f308" fmla="val 375514"/>
              <a:gd name="f309" fmla="val 355958"/>
              <a:gd name="f310" fmla="val 365795"/>
              <a:gd name="f311" fmla="val 342893"/>
              <a:gd name="f312" fmla="val 355080"/>
              <a:gd name="f313" fmla="val 335683"/>
              <a:gd name="f314" fmla="val 336479"/>
              <a:gd name="f315" fmla="val 323136"/>
              <a:gd name="f316" fmla="val 318753"/>
              <a:gd name="f317" fmla="val 309076"/>
              <a:gd name="f318" fmla="val 299554"/>
              <a:gd name="f319" fmla="val 297365"/>
              <a:gd name="f320" fmla="val 298160"/>
              <a:gd name="f321" fmla="val 297325"/>
              <a:gd name="f322" fmla="val 296766"/>
              <a:gd name="f323" fmla="val 297285"/>
              <a:gd name="f324" fmla="val 295332"/>
              <a:gd name="f325" fmla="val 297245"/>
              <a:gd name="f326" fmla="val 289995"/>
              <a:gd name="f327" fmla="val 271076"/>
              <a:gd name="f328" fmla="val 269999"/>
              <a:gd name="f329" fmla="val 252673"/>
              <a:gd name="f330" fmla="val 259523"/>
              <a:gd name="f331" fmla="val 229212"/>
              <a:gd name="f332" fmla="val 39609"/>
              <a:gd name="f333" fmla="val 211566"/>
              <a:gd name="f334" fmla="val 48890"/>
              <a:gd name="f335" fmla="val 174482"/>
              <a:gd name="f336" fmla="val 63509"/>
              <a:gd name="f337" fmla="val 145485"/>
              <a:gd name="f338" fmla="val 88523"/>
              <a:gd name="f339" fmla="val 120948"/>
              <a:gd name="f340" fmla="val 113140"/>
              <a:gd name="f341" fmla="val 96810"/>
              <a:gd name="f342" fmla="val 143890"/>
              <a:gd name="f343" fmla="val 85935"/>
              <a:gd name="f344" fmla="val 177110"/>
              <a:gd name="f345" fmla="val 74105"/>
              <a:gd name="f346" fmla="val 136123"/>
              <a:gd name="f347" fmla="val 56260"/>
              <a:gd name="f348" fmla="val 89280"/>
              <a:gd name="f349" fmla="val 68330"/>
              <a:gd name="f350" fmla="val 56418"/>
              <a:gd name="f351" fmla="val 103103"/>
              <a:gd name="f352" fmla="val 28456"/>
              <a:gd name="f353" fmla="val 132659"/>
              <a:gd name="f354" fmla="val 21286"/>
              <a:gd name="f355" fmla="val 172053"/>
              <a:gd name="f356" fmla="val 396068"/>
              <a:gd name="f357" fmla="val 541019"/>
              <a:gd name="f358" fmla="val 397263"/>
              <a:gd name="f359" fmla="val 541656"/>
              <a:gd name="f360" fmla="val 542333"/>
              <a:gd name="f361" fmla="val 399653"/>
              <a:gd name="f362" fmla="val 542970"/>
              <a:gd name="f363" fmla="val 429567"/>
              <a:gd name="f364" fmla="val 502979"/>
              <a:gd name="f365" fmla="val 459520"/>
              <a:gd name="f366" fmla="val 462987"/>
              <a:gd name="f367" fmla="val 489434"/>
              <a:gd name="f368" fmla="val 422956"/>
              <a:gd name="f369" fmla="val 491745"/>
              <a:gd name="f370" fmla="val 419849"/>
              <a:gd name="f371" fmla="val 494891"/>
              <a:gd name="f372" fmla="val 416862"/>
              <a:gd name="f373" fmla="val 493816"/>
              <a:gd name="f374" fmla="val 412440"/>
              <a:gd name="f375" fmla="val 489554"/>
              <a:gd name="f376" fmla="val 395392"/>
              <a:gd name="f377" fmla="val 478600"/>
              <a:gd name="f378" fmla="val 382805"/>
              <a:gd name="f379" fmla="val 466531"/>
              <a:gd name="f380" fmla="val 370656"/>
              <a:gd name="f381" fmla="val 458405"/>
              <a:gd name="f382" fmla="val 362451"/>
              <a:gd name="f383" fmla="val 455537"/>
              <a:gd name="f384" fmla="val 367111"/>
              <a:gd name="f385" fmla="val 453028"/>
              <a:gd name="f386" fmla="val 374440"/>
              <a:gd name="f387" fmla="val 433988"/>
              <a:gd name="f388" fmla="val 429927"/>
              <a:gd name="f389" fmla="val 415068"/>
              <a:gd name="f390" fmla="val 485492"/>
              <a:gd name="f391" fmla="val 396108"/>
              <a:gd name="f392" fmla="val 285573"/>
              <a:gd name="f393" fmla="val 204994"/>
              <a:gd name="f394" fmla="val 290751"/>
              <a:gd name="f395" fmla="val 94898"/>
              <a:gd name="f396" fmla="val 311623"/>
              <a:gd name="f397" fmla="val 69644"/>
              <a:gd name="f398" fmla="val 418613"/>
              <a:gd name="f399" fmla="val 40766"/>
              <a:gd name="f400" fmla="val 379020"/>
              <a:gd name="f401" fmla="val 23837"/>
              <a:gd name="f402" fmla="val 327835"/>
              <a:gd name="f403" fmla="val 33676"/>
              <a:gd name="f404" fmla="val 300470"/>
              <a:gd name="f405" fmla="val 60124"/>
              <a:gd name="f406" fmla="val 261475"/>
              <a:gd name="f407" fmla="val 97805"/>
              <a:gd name="f408" fmla="val 264343"/>
              <a:gd name="f409" fmla="val 164285"/>
              <a:gd name="f410" fmla="val 205034"/>
              <a:gd name="f411" fmla="+- 0 0 -90"/>
              <a:gd name="f412" fmla="*/ f3 1 707105"/>
              <a:gd name="f413" fmla="*/ f4 1 578506"/>
              <a:gd name="f414" fmla="val f5"/>
              <a:gd name="f415" fmla="val f6"/>
              <a:gd name="f416" fmla="val f7"/>
              <a:gd name="f417" fmla="*/ f411 f0 1"/>
              <a:gd name="f418" fmla="+- f416 0 f414"/>
              <a:gd name="f419" fmla="+- f415 0 f414"/>
              <a:gd name="f420" fmla="*/ f417 1 f2"/>
              <a:gd name="f421" fmla="*/ f419 1 707105"/>
              <a:gd name="f422" fmla="*/ f418 1 578506"/>
              <a:gd name="f423" fmla="*/ 259682 f419 1"/>
              <a:gd name="f424" fmla="*/ 229331 f418 1"/>
              <a:gd name="f425" fmla="*/ 241837 f419 1"/>
              <a:gd name="f426" fmla="*/ 158151 f418 1"/>
              <a:gd name="f427" fmla="*/ 334328 f419 1"/>
              <a:gd name="f428" fmla="*/ 6271 f418 1"/>
              <a:gd name="f429" fmla="*/ 508355 f419 1"/>
              <a:gd name="f430" fmla="*/ 82908 f418 1"/>
              <a:gd name="f431" fmla="*/ 510426 f419 1"/>
              <a:gd name="f432" fmla="*/ 86294 f418 1"/>
              <a:gd name="f433" fmla="*/ 510267 f419 1"/>
              <a:gd name="f434" fmla="*/ 86095 f418 1"/>
              <a:gd name="f435" fmla="*/ 492541 f419 1"/>
              <a:gd name="f436" fmla="*/ 236820 f418 1"/>
              <a:gd name="f437" fmla="*/ 486527 f419 1"/>
              <a:gd name="f438" fmla="*/ 265539 f418 1"/>
              <a:gd name="f439" fmla="*/ 482743 f419 1"/>
              <a:gd name="f440" fmla="*/ 478441 f419 1"/>
              <a:gd name="f441" fmla="*/ 265459 f418 1"/>
              <a:gd name="f442" fmla="*/ 454820 f419 1"/>
              <a:gd name="f443" fmla="*/ 297444 f418 1"/>
              <a:gd name="f444" fmla="*/ 407420 f419 1"/>
              <a:gd name="f445" fmla="*/ 332816 f418 1"/>
              <a:gd name="f446" fmla="*/ 384198 f419 1"/>
              <a:gd name="f447" fmla="*/ 361017 f418 1"/>
              <a:gd name="f448" fmla="*/ 384118 f419 1"/>
              <a:gd name="f449" fmla="*/ 535123 f418 1"/>
              <a:gd name="f450" fmla="*/ 447651 f419 1"/>
              <a:gd name="f451" fmla="*/ 353488 f418 1"/>
              <a:gd name="f452" fmla="*/ 448766 f419 1"/>
              <a:gd name="f453" fmla="*/ 347713 f418 1"/>
              <a:gd name="f454" fmla="*/ 466571 f419 1"/>
              <a:gd name="f455" fmla="*/ 304734 f418 1"/>
              <a:gd name="f456" fmla="*/ 493617 f419 1"/>
              <a:gd name="f457" fmla="*/ 272868 f418 1"/>
              <a:gd name="f458" fmla="*/ 527753 f419 1"/>
              <a:gd name="f459" fmla="*/ 200453 f418 1"/>
              <a:gd name="f460" fmla="*/ 535082 f419 1"/>
              <a:gd name="f461" fmla="*/ 184879 f418 1"/>
              <a:gd name="f462" fmla="*/ 591166 f419 1"/>
              <a:gd name="f463" fmla="*/ 146082 f418 1"/>
              <a:gd name="f464" fmla="*/ 592839 f419 1"/>
              <a:gd name="f465" fmla="*/ 123537 f418 1"/>
              <a:gd name="f466" fmla="*/ 621478 f419 1"/>
              <a:gd name="f467" fmla="*/ 102545 f418 1"/>
              <a:gd name="f468" fmla="*/ 683856 f419 1"/>
              <a:gd name="f469" fmla="*/ 134093 f418 1"/>
              <a:gd name="f470" fmla="*/ 692977 f419 1"/>
              <a:gd name="f471" fmla="*/ 266814 f418 1"/>
              <a:gd name="f472" fmla="*/ 576030 f419 1"/>
              <a:gd name="f473" fmla="*/ 392325 f418 1"/>
              <a:gd name="f474" fmla="*/ 510346 f419 1"/>
              <a:gd name="f475" fmla="*/ 415706 f418 1"/>
              <a:gd name="f476" fmla="*/ 500348 f419 1"/>
              <a:gd name="f477" fmla="*/ 424947 f418 1"/>
              <a:gd name="f478" fmla="*/ 408017 f419 1"/>
              <a:gd name="f479" fmla="*/ 551494 f418 1"/>
              <a:gd name="f480" fmla="*/ 404233 f419 1"/>
              <a:gd name="f481" fmla="*/ 556035 f418 1"/>
              <a:gd name="f482" fmla="*/ 352770 f419 1"/>
              <a:gd name="f483" fmla="*/ 553964 f418 1"/>
              <a:gd name="f484" fmla="*/ 244028 f419 1"/>
              <a:gd name="f485" fmla="*/ 417140 f418 1"/>
              <a:gd name="f486" fmla="*/ 225227 f419 1"/>
              <a:gd name="f487" fmla="*/ 389258 f418 1"/>
              <a:gd name="f488" fmla="*/ 200372 f419 1"/>
              <a:gd name="f489" fmla="*/ 372130 f418 1"/>
              <a:gd name="f490" fmla="*/ 86850 f419 1"/>
              <a:gd name="f491" fmla="*/ 320149 f418 1"/>
              <a:gd name="f492" fmla="*/ 10372 f419 1"/>
              <a:gd name="f493" fmla="*/ 217860 f418 1"/>
              <a:gd name="f494" fmla="*/ 49766 f419 1"/>
              <a:gd name="f495" fmla="*/ 65661 f418 1"/>
              <a:gd name="f496" fmla="*/ 213556 f419 1"/>
              <a:gd name="f497" fmla="*/ 50007 f418 1"/>
              <a:gd name="f498" fmla="*/ 227856 f419 1"/>
              <a:gd name="f499" fmla="*/ 85378 f418 1"/>
              <a:gd name="f500" fmla="*/ 239328 f419 1"/>
              <a:gd name="f501" fmla="*/ 227181 f418 1"/>
              <a:gd name="f502" fmla="*/ 251198 f419 1"/>
              <a:gd name="f503" fmla="*/ 237617 f418 1"/>
              <a:gd name="f504" fmla="*/ 254862 f419 1"/>
              <a:gd name="f505" fmla="*/ 260201 f418 1"/>
              <a:gd name="f506" fmla="*/ 236181 f419 1"/>
              <a:gd name="f507" fmla="*/ 342017 f418 1"/>
              <a:gd name="f508" fmla="*/ 227060 f419 1"/>
              <a:gd name="f509" fmla="*/ 374480 f418 1"/>
              <a:gd name="f510" fmla="*/ 346198 f419 1"/>
              <a:gd name="f511" fmla="*/ 526121 f418 1"/>
              <a:gd name="f512" fmla="*/ 355519 f419 1"/>
              <a:gd name="f513" fmla="*/ 531220 f418 1"/>
              <a:gd name="f514" fmla="*/ 357789 f419 1"/>
              <a:gd name="f515" fmla="*/ 520385 f418 1"/>
              <a:gd name="f516" fmla="*/ 352292 f419 1"/>
              <a:gd name="f517" fmla="*/ 497163 f418 1"/>
              <a:gd name="f518" fmla="*/ 311384 f419 1"/>
              <a:gd name="f519" fmla="*/ 349505 f418 1"/>
              <a:gd name="f520" fmla="*/ 315925 f419 1"/>
              <a:gd name="f521" fmla="*/ 328912 f418 1"/>
              <a:gd name="f522" fmla="*/ 371292 f419 1"/>
              <a:gd name="f523" fmla="*/ 527197 f418 1"/>
              <a:gd name="f524" fmla="*/ 374479 f419 1"/>
              <a:gd name="f525" fmla="*/ 375317 f418 1"/>
              <a:gd name="f526" fmla="*/ 355080 f419 1"/>
              <a:gd name="f527" fmla="*/ 335683 f418 1"/>
              <a:gd name="f528" fmla="*/ 299554 f419 1"/>
              <a:gd name="f529" fmla="*/ 297365 f418 1"/>
              <a:gd name="f530" fmla="*/ 295332 f419 1"/>
              <a:gd name="f531" fmla="*/ 297245 f418 1"/>
              <a:gd name="f532" fmla="*/ 259523 f419 1"/>
              <a:gd name="f533" fmla="*/ 229212 f418 1"/>
              <a:gd name="f534" fmla="*/ 39609 f419 1"/>
              <a:gd name="f535" fmla="*/ 211566 f418 1"/>
              <a:gd name="f536" fmla="*/ 88523 f419 1"/>
              <a:gd name="f537" fmla="*/ 120948 f418 1"/>
              <a:gd name="f538" fmla="*/ 177110 f419 1"/>
              <a:gd name="f539" fmla="*/ 74105 f418 1"/>
              <a:gd name="f540" fmla="*/ 56418 f419 1"/>
              <a:gd name="f541" fmla="*/ 103103 f418 1"/>
              <a:gd name="f542" fmla="*/ 396068 f419 1"/>
              <a:gd name="f543" fmla="*/ 541019 f418 1"/>
              <a:gd name="f544" fmla="*/ 399653 f419 1"/>
              <a:gd name="f545" fmla="*/ 542970 f418 1"/>
              <a:gd name="f546" fmla="*/ 489434 f419 1"/>
              <a:gd name="f547" fmla="*/ 422956 f418 1"/>
              <a:gd name="f548" fmla="*/ 493816 f419 1"/>
              <a:gd name="f549" fmla="*/ 412440 f418 1"/>
              <a:gd name="f550" fmla="*/ 466531 f419 1"/>
              <a:gd name="f551" fmla="*/ 370656 f418 1"/>
              <a:gd name="f552" fmla="*/ 453028 f419 1"/>
              <a:gd name="f553" fmla="*/ 374440 f418 1"/>
              <a:gd name="f554" fmla="*/ 396108 f419 1"/>
              <a:gd name="f555" fmla="*/ 285573 f419 1"/>
              <a:gd name="f556" fmla="*/ 204994 f418 1"/>
              <a:gd name="f557" fmla="*/ 418613 f419 1"/>
              <a:gd name="f558" fmla="*/ 40766 f418 1"/>
              <a:gd name="f559" fmla="*/ 300470 f419 1"/>
              <a:gd name="f560" fmla="*/ 60124 f418 1"/>
              <a:gd name="f561" fmla="*/ 205034 f418 1"/>
              <a:gd name="f562" fmla="+- f420 0 f1"/>
              <a:gd name="f563" fmla="*/ f423 1 707105"/>
              <a:gd name="f564" fmla="*/ f424 1 578506"/>
              <a:gd name="f565" fmla="*/ f425 1 707105"/>
              <a:gd name="f566" fmla="*/ f426 1 578506"/>
              <a:gd name="f567" fmla="*/ f427 1 707105"/>
              <a:gd name="f568" fmla="*/ f428 1 578506"/>
              <a:gd name="f569" fmla="*/ f429 1 707105"/>
              <a:gd name="f570" fmla="*/ f430 1 578506"/>
              <a:gd name="f571" fmla="*/ f431 1 707105"/>
              <a:gd name="f572" fmla="*/ f432 1 578506"/>
              <a:gd name="f573" fmla="*/ f433 1 707105"/>
              <a:gd name="f574" fmla="*/ f434 1 578506"/>
              <a:gd name="f575" fmla="*/ f435 1 707105"/>
              <a:gd name="f576" fmla="*/ f436 1 578506"/>
              <a:gd name="f577" fmla="*/ f437 1 707105"/>
              <a:gd name="f578" fmla="*/ f438 1 578506"/>
              <a:gd name="f579" fmla="*/ f439 1 707105"/>
              <a:gd name="f580" fmla="*/ f440 1 707105"/>
              <a:gd name="f581" fmla="*/ f441 1 578506"/>
              <a:gd name="f582" fmla="*/ f442 1 707105"/>
              <a:gd name="f583" fmla="*/ f443 1 578506"/>
              <a:gd name="f584" fmla="*/ f444 1 707105"/>
              <a:gd name="f585" fmla="*/ f445 1 578506"/>
              <a:gd name="f586" fmla="*/ f446 1 707105"/>
              <a:gd name="f587" fmla="*/ f447 1 578506"/>
              <a:gd name="f588" fmla="*/ f448 1 707105"/>
              <a:gd name="f589" fmla="*/ f449 1 578506"/>
              <a:gd name="f590" fmla="*/ f450 1 707105"/>
              <a:gd name="f591" fmla="*/ f451 1 578506"/>
              <a:gd name="f592" fmla="*/ f452 1 707105"/>
              <a:gd name="f593" fmla="*/ f453 1 578506"/>
              <a:gd name="f594" fmla="*/ f454 1 707105"/>
              <a:gd name="f595" fmla="*/ f455 1 578506"/>
              <a:gd name="f596" fmla="*/ f456 1 707105"/>
              <a:gd name="f597" fmla="*/ f457 1 578506"/>
              <a:gd name="f598" fmla="*/ f458 1 707105"/>
              <a:gd name="f599" fmla="*/ f459 1 578506"/>
              <a:gd name="f600" fmla="*/ f460 1 707105"/>
              <a:gd name="f601" fmla="*/ f461 1 578506"/>
              <a:gd name="f602" fmla="*/ f462 1 707105"/>
              <a:gd name="f603" fmla="*/ f463 1 578506"/>
              <a:gd name="f604" fmla="*/ f464 1 707105"/>
              <a:gd name="f605" fmla="*/ f465 1 578506"/>
              <a:gd name="f606" fmla="*/ f466 1 707105"/>
              <a:gd name="f607" fmla="*/ f467 1 578506"/>
              <a:gd name="f608" fmla="*/ f468 1 707105"/>
              <a:gd name="f609" fmla="*/ f469 1 578506"/>
              <a:gd name="f610" fmla="*/ f470 1 707105"/>
              <a:gd name="f611" fmla="*/ f471 1 578506"/>
              <a:gd name="f612" fmla="*/ f472 1 707105"/>
              <a:gd name="f613" fmla="*/ f473 1 578506"/>
              <a:gd name="f614" fmla="*/ f474 1 707105"/>
              <a:gd name="f615" fmla="*/ f475 1 578506"/>
              <a:gd name="f616" fmla="*/ f476 1 707105"/>
              <a:gd name="f617" fmla="*/ f477 1 578506"/>
              <a:gd name="f618" fmla="*/ f478 1 707105"/>
              <a:gd name="f619" fmla="*/ f479 1 578506"/>
              <a:gd name="f620" fmla="*/ f480 1 707105"/>
              <a:gd name="f621" fmla="*/ f481 1 578506"/>
              <a:gd name="f622" fmla="*/ f482 1 707105"/>
              <a:gd name="f623" fmla="*/ f483 1 578506"/>
              <a:gd name="f624" fmla="*/ f484 1 707105"/>
              <a:gd name="f625" fmla="*/ f485 1 578506"/>
              <a:gd name="f626" fmla="*/ f486 1 707105"/>
              <a:gd name="f627" fmla="*/ f487 1 578506"/>
              <a:gd name="f628" fmla="*/ f488 1 707105"/>
              <a:gd name="f629" fmla="*/ f489 1 578506"/>
              <a:gd name="f630" fmla="*/ f490 1 707105"/>
              <a:gd name="f631" fmla="*/ f491 1 578506"/>
              <a:gd name="f632" fmla="*/ f492 1 707105"/>
              <a:gd name="f633" fmla="*/ f493 1 578506"/>
              <a:gd name="f634" fmla="*/ f494 1 707105"/>
              <a:gd name="f635" fmla="*/ f495 1 578506"/>
              <a:gd name="f636" fmla="*/ f496 1 707105"/>
              <a:gd name="f637" fmla="*/ f497 1 578506"/>
              <a:gd name="f638" fmla="*/ f498 1 707105"/>
              <a:gd name="f639" fmla="*/ f499 1 578506"/>
              <a:gd name="f640" fmla="*/ f500 1 707105"/>
              <a:gd name="f641" fmla="*/ f501 1 578506"/>
              <a:gd name="f642" fmla="*/ f502 1 707105"/>
              <a:gd name="f643" fmla="*/ f503 1 578506"/>
              <a:gd name="f644" fmla="*/ f504 1 707105"/>
              <a:gd name="f645" fmla="*/ f505 1 578506"/>
              <a:gd name="f646" fmla="*/ f506 1 707105"/>
              <a:gd name="f647" fmla="*/ f507 1 578506"/>
              <a:gd name="f648" fmla="*/ f508 1 707105"/>
              <a:gd name="f649" fmla="*/ f509 1 578506"/>
              <a:gd name="f650" fmla="*/ f510 1 707105"/>
              <a:gd name="f651" fmla="*/ f511 1 578506"/>
              <a:gd name="f652" fmla="*/ f512 1 707105"/>
              <a:gd name="f653" fmla="*/ f513 1 578506"/>
              <a:gd name="f654" fmla="*/ f514 1 707105"/>
              <a:gd name="f655" fmla="*/ f515 1 578506"/>
              <a:gd name="f656" fmla="*/ f516 1 707105"/>
              <a:gd name="f657" fmla="*/ f517 1 578506"/>
              <a:gd name="f658" fmla="*/ f518 1 707105"/>
              <a:gd name="f659" fmla="*/ f519 1 578506"/>
              <a:gd name="f660" fmla="*/ f520 1 707105"/>
              <a:gd name="f661" fmla="*/ f521 1 578506"/>
              <a:gd name="f662" fmla="*/ f522 1 707105"/>
              <a:gd name="f663" fmla="*/ f523 1 578506"/>
              <a:gd name="f664" fmla="*/ f524 1 707105"/>
              <a:gd name="f665" fmla="*/ f525 1 578506"/>
              <a:gd name="f666" fmla="*/ f526 1 707105"/>
              <a:gd name="f667" fmla="*/ f527 1 578506"/>
              <a:gd name="f668" fmla="*/ f528 1 707105"/>
              <a:gd name="f669" fmla="*/ f529 1 578506"/>
              <a:gd name="f670" fmla="*/ f530 1 707105"/>
              <a:gd name="f671" fmla="*/ f531 1 578506"/>
              <a:gd name="f672" fmla="*/ f532 1 707105"/>
              <a:gd name="f673" fmla="*/ f533 1 578506"/>
              <a:gd name="f674" fmla="*/ f534 1 707105"/>
              <a:gd name="f675" fmla="*/ f535 1 578506"/>
              <a:gd name="f676" fmla="*/ f536 1 707105"/>
              <a:gd name="f677" fmla="*/ f537 1 578506"/>
              <a:gd name="f678" fmla="*/ f538 1 707105"/>
              <a:gd name="f679" fmla="*/ f539 1 578506"/>
              <a:gd name="f680" fmla="*/ f540 1 707105"/>
              <a:gd name="f681" fmla="*/ f541 1 578506"/>
              <a:gd name="f682" fmla="*/ f542 1 707105"/>
              <a:gd name="f683" fmla="*/ f543 1 578506"/>
              <a:gd name="f684" fmla="*/ f544 1 707105"/>
              <a:gd name="f685" fmla="*/ f545 1 578506"/>
              <a:gd name="f686" fmla="*/ f546 1 707105"/>
              <a:gd name="f687" fmla="*/ f547 1 578506"/>
              <a:gd name="f688" fmla="*/ f548 1 707105"/>
              <a:gd name="f689" fmla="*/ f549 1 578506"/>
              <a:gd name="f690" fmla="*/ f550 1 707105"/>
              <a:gd name="f691" fmla="*/ f551 1 578506"/>
              <a:gd name="f692" fmla="*/ f552 1 707105"/>
              <a:gd name="f693" fmla="*/ f553 1 578506"/>
              <a:gd name="f694" fmla="*/ f554 1 707105"/>
              <a:gd name="f695" fmla="*/ f555 1 707105"/>
              <a:gd name="f696" fmla="*/ f556 1 578506"/>
              <a:gd name="f697" fmla="*/ f557 1 707105"/>
              <a:gd name="f698" fmla="*/ f558 1 578506"/>
              <a:gd name="f699" fmla="*/ f559 1 707105"/>
              <a:gd name="f700" fmla="*/ f560 1 578506"/>
              <a:gd name="f701" fmla="*/ f561 1 578506"/>
              <a:gd name="f702" fmla="*/ f414 1 f421"/>
              <a:gd name="f703" fmla="*/ f415 1 f421"/>
              <a:gd name="f704" fmla="*/ f414 1 f422"/>
              <a:gd name="f705" fmla="*/ f416 1 f422"/>
              <a:gd name="f706" fmla="*/ f563 1 f421"/>
              <a:gd name="f707" fmla="*/ f564 1 f422"/>
              <a:gd name="f708" fmla="*/ f565 1 f421"/>
              <a:gd name="f709" fmla="*/ f566 1 f422"/>
              <a:gd name="f710" fmla="*/ f567 1 f421"/>
              <a:gd name="f711" fmla="*/ f568 1 f422"/>
              <a:gd name="f712" fmla="*/ f569 1 f421"/>
              <a:gd name="f713" fmla="*/ f570 1 f422"/>
              <a:gd name="f714" fmla="*/ f571 1 f421"/>
              <a:gd name="f715" fmla="*/ f572 1 f422"/>
              <a:gd name="f716" fmla="*/ f573 1 f421"/>
              <a:gd name="f717" fmla="*/ f574 1 f422"/>
              <a:gd name="f718" fmla="*/ f575 1 f421"/>
              <a:gd name="f719" fmla="*/ f576 1 f422"/>
              <a:gd name="f720" fmla="*/ f577 1 f421"/>
              <a:gd name="f721" fmla="*/ f578 1 f422"/>
              <a:gd name="f722" fmla="*/ f579 1 f421"/>
              <a:gd name="f723" fmla="*/ f580 1 f421"/>
              <a:gd name="f724" fmla="*/ f581 1 f422"/>
              <a:gd name="f725" fmla="*/ f582 1 f421"/>
              <a:gd name="f726" fmla="*/ f583 1 f422"/>
              <a:gd name="f727" fmla="*/ f584 1 f421"/>
              <a:gd name="f728" fmla="*/ f585 1 f422"/>
              <a:gd name="f729" fmla="*/ f586 1 f421"/>
              <a:gd name="f730" fmla="*/ f587 1 f422"/>
              <a:gd name="f731" fmla="*/ f588 1 f421"/>
              <a:gd name="f732" fmla="*/ f589 1 f422"/>
              <a:gd name="f733" fmla="*/ f590 1 f421"/>
              <a:gd name="f734" fmla="*/ f591 1 f422"/>
              <a:gd name="f735" fmla="*/ f592 1 f421"/>
              <a:gd name="f736" fmla="*/ f593 1 f422"/>
              <a:gd name="f737" fmla="*/ f594 1 f421"/>
              <a:gd name="f738" fmla="*/ f595 1 f422"/>
              <a:gd name="f739" fmla="*/ f596 1 f421"/>
              <a:gd name="f740" fmla="*/ f597 1 f422"/>
              <a:gd name="f741" fmla="*/ f598 1 f421"/>
              <a:gd name="f742" fmla="*/ f599 1 f422"/>
              <a:gd name="f743" fmla="*/ f600 1 f421"/>
              <a:gd name="f744" fmla="*/ f601 1 f422"/>
              <a:gd name="f745" fmla="*/ f602 1 f421"/>
              <a:gd name="f746" fmla="*/ f603 1 f422"/>
              <a:gd name="f747" fmla="*/ f604 1 f421"/>
              <a:gd name="f748" fmla="*/ f605 1 f422"/>
              <a:gd name="f749" fmla="*/ f606 1 f421"/>
              <a:gd name="f750" fmla="*/ f607 1 f422"/>
              <a:gd name="f751" fmla="*/ f608 1 f421"/>
              <a:gd name="f752" fmla="*/ f609 1 f422"/>
              <a:gd name="f753" fmla="*/ f610 1 f421"/>
              <a:gd name="f754" fmla="*/ f611 1 f422"/>
              <a:gd name="f755" fmla="*/ f612 1 f421"/>
              <a:gd name="f756" fmla="*/ f613 1 f422"/>
              <a:gd name="f757" fmla="*/ f614 1 f421"/>
              <a:gd name="f758" fmla="*/ f615 1 f422"/>
              <a:gd name="f759" fmla="*/ f616 1 f421"/>
              <a:gd name="f760" fmla="*/ f617 1 f422"/>
              <a:gd name="f761" fmla="*/ f618 1 f421"/>
              <a:gd name="f762" fmla="*/ f619 1 f422"/>
              <a:gd name="f763" fmla="*/ f620 1 f421"/>
              <a:gd name="f764" fmla="*/ f621 1 f422"/>
              <a:gd name="f765" fmla="*/ f622 1 f421"/>
              <a:gd name="f766" fmla="*/ f623 1 f422"/>
              <a:gd name="f767" fmla="*/ f624 1 f421"/>
              <a:gd name="f768" fmla="*/ f625 1 f422"/>
              <a:gd name="f769" fmla="*/ f626 1 f421"/>
              <a:gd name="f770" fmla="*/ f627 1 f422"/>
              <a:gd name="f771" fmla="*/ f628 1 f421"/>
              <a:gd name="f772" fmla="*/ f629 1 f422"/>
              <a:gd name="f773" fmla="*/ f630 1 f421"/>
              <a:gd name="f774" fmla="*/ f631 1 f422"/>
              <a:gd name="f775" fmla="*/ f632 1 f421"/>
              <a:gd name="f776" fmla="*/ f633 1 f422"/>
              <a:gd name="f777" fmla="*/ f634 1 f421"/>
              <a:gd name="f778" fmla="*/ f635 1 f422"/>
              <a:gd name="f779" fmla="*/ f636 1 f421"/>
              <a:gd name="f780" fmla="*/ f637 1 f422"/>
              <a:gd name="f781" fmla="*/ f638 1 f421"/>
              <a:gd name="f782" fmla="*/ f639 1 f422"/>
              <a:gd name="f783" fmla="*/ f640 1 f421"/>
              <a:gd name="f784" fmla="*/ f641 1 f422"/>
              <a:gd name="f785" fmla="*/ f642 1 f421"/>
              <a:gd name="f786" fmla="*/ f643 1 f422"/>
              <a:gd name="f787" fmla="*/ f644 1 f421"/>
              <a:gd name="f788" fmla="*/ f645 1 f422"/>
              <a:gd name="f789" fmla="*/ f646 1 f421"/>
              <a:gd name="f790" fmla="*/ f647 1 f422"/>
              <a:gd name="f791" fmla="*/ f648 1 f421"/>
              <a:gd name="f792" fmla="*/ f649 1 f422"/>
              <a:gd name="f793" fmla="*/ f650 1 f421"/>
              <a:gd name="f794" fmla="*/ f651 1 f422"/>
              <a:gd name="f795" fmla="*/ f652 1 f421"/>
              <a:gd name="f796" fmla="*/ f653 1 f422"/>
              <a:gd name="f797" fmla="*/ f654 1 f421"/>
              <a:gd name="f798" fmla="*/ f655 1 f422"/>
              <a:gd name="f799" fmla="*/ f656 1 f421"/>
              <a:gd name="f800" fmla="*/ f657 1 f422"/>
              <a:gd name="f801" fmla="*/ f658 1 f421"/>
              <a:gd name="f802" fmla="*/ f659 1 f422"/>
              <a:gd name="f803" fmla="*/ f660 1 f421"/>
              <a:gd name="f804" fmla="*/ f661 1 f422"/>
              <a:gd name="f805" fmla="*/ f662 1 f421"/>
              <a:gd name="f806" fmla="*/ f663 1 f422"/>
              <a:gd name="f807" fmla="*/ f664 1 f421"/>
              <a:gd name="f808" fmla="*/ f665 1 f422"/>
              <a:gd name="f809" fmla="*/ f666 1 f421"/>
              <a:gd name="f810" fmla="*/ f667 1 f422"/>
              <a:gd name="f811" fmla="*/ f668 1 f421"/>
              <a:gd name="f812" fmla="*/ f669 1 f422"/>
              <a:gd name="f813" fmla="*/ f670 1 f421"/>
              <a:gd name="f814" fmla="*/ f671 1 f422"/>
              <a:gd name="f815" fmla="*/ f672 1 f421"/>
              <a:gd name="f816" fmla="*/ f673 1 f422"/>
              <a:gd name="f817" fmla="*/ f674 1 f421"/>
              <a:gd name="f818" fmla="*/ f675 1 f422"/>
              <a:gd name="f819" fmla="*/ f676 1 f421"/>
              <a:gd name="f820" fmla="*/ f677 1 f422"/>
              <a:gd name="f821" fmla="*/ f678 1 f421"/>
              <a:gd name="f822" fmla="*/ f679 1 f422"/>
              <a:gd name="f823" fmla="*/ f680 1 f421"/>
              <a:gd name="f824" fmla="*/ f681 1 f422"/>
              <a:gd name="f825" fmla="*/ f682 1 f421"/>
              <a:gd name="f826" fmla="*/ f683 1 f422"/>
              <a:gd name="f827" fmla="*/ f684 1 f421"/>
              <a:gd name="f828" fmla="*/ f685 1 f422"/>
              <a:gd name="f829" fmla="*/ f686 1 f421"/>
              <a:gd name="f830" fmla="*/ f687 1 f422"/>
              <a:gd name="f831" fmla="*/ f688 1 f421"/>
              <a:gd name="f832" fmla="*/ f689 1 f422"/>
              <a:gd name="f833" fmla="*/ f690 1 f421"/>
              <a:gd name="f834" fmla="*/ f691 1 f422"/>
              <a:gd name="f835" fmla="*/ f692 1 f421"/>
              <a:gd name="f836" fmla="*/ f693 1 f422"/>
              <a:gd name="f837" fmla="*/ f694 1 f421"/>
              <a:gd name="f838" fmla="*/ f695 1 f421"/>
              <a:gd name="f839" fmla="*/ f696 1 f422"/>
              <a:gd name="f840" fmla="*/ f697 1 f421"/>
              <a:gd name="f841" fmla="*/ f698 1 f422"/>
              <a:gd name="f842" fmla="*/ f699 1 f421"/>
              <a:gd name="f843" fmla="*/ f700 1 f422"/>
              <a:gd name="f844" fmla="*/ f701 1 f422"/>
              <a:gd name="f845" fmla="*/ f702 f412 1"/>
              <a:gd name="f846" fmla="*/ f703 f412 1"/>
              <a:gd name="f847" fmla="*/ f705 f413 1"/>
              <a:gd name="f848" fmla="*/ f704 f413 1"/>
              <a:gd name="f849" fmla="*/ f706 f412 1"/>
              <a:gd name="f850" fmla="*/ f707 f413 1"/>
              <a:gd name="f851" fmla="*/ f708 f412 1"/>
              <a:gd name="f852" fmla="*/ f709 f413 1"/>
              <a:gd name="f853" fmla="*/ f710 f412 1"/>
              <a:gd name="f854" fmla="*/ f711 f413 1"/>
              <a:gd name="f855" fmla="*/ f712 f412 1"/>
              <a:gd name="f856" fmla="*/ f713 f413 1"/>
              <a:gd name="f857" fmla="*/ f714 f412 1"/>
              <a:gd name="f858" fmla="*/ f715 f413 1"/>
              <a:gd name="f859" fmla="*/ f716 f412 1"/>
              <a:gd name="f860" fmla="*/ f717 f413 1"/>
              <a:gd name="f861" fmla="*/ f718 f412 1"/>
              <a:gd name="f862" fmla="*/ f719 f413 1"/>
              <a:gd name="f863" fmla="*/ f720 f412 1"/>
              <a:gd name="f864" fmla="*/ f721 f413 1"/>
              <a:gd name="f865" fmla="*/ f722 f412 1"/>
              <a:gd name="f866" fmla="*/ f723 f412 1"/>
              <a:gd name="f867" fmla="*/ f724 f413 1"/>
              <a:gd name="f868" fmla="*/ f725 f412 1"/>
              <a:gd name="f869" fmla="*/ f726 f413 1"/>
              <a:gd name="f870" fmla="*/ f727 f412 1"/>
              <a:gd name="f871" fmla="*/ f728 f413 1"/>
              <a:gd name="f872" fmla="*/ f729 f412 1"/>
              <a:gd name="f873" fmla="*/ f730 f413 1"/>
              <a:gd name="f874" fmla="*/ f731 f412 1"/>
              <a:gd name="f875" fmla="*/ f732 f413 1"/>
              <a:gd name="f876" fmla="*/ f733 f412 1"/>
              <a:gd name="f877" fmla="*/ f734 f413 1"/>
              <a:gd name="f878" fmla="*/ f735 f412 1"/>
              <a:gd name="f879" fmla="*/ f736 f413 1"/>
              <a:gd name="f880" fmla="*/ f737 f412 1"/>
              <a:gd name="f881" fmla="*/ f738 f413 1"/>
              <a:gd name="f882" fmla="*/ f739 f412 1"/>
              <a:gd name="f883" fmla="*/ f740 f413 1"/>
              <a:gd name="f884" fmla="*/ f741 f412 1"/>
              <a:gd name="f885" fmla="*/ f742 f413 1"/>
              <a:gd name="f886" fmla="*/ f743 f412 1"/>
              <a:gd name="f887" fmla="*/ f744 f413 1"/>
              <a:gd name="f888" fmla="*/ f745 f412 1"/>
              <a:gd name="f889" fmla="*/ f746 f413 1"/>
              <a:gd name="f890" fmla="*/ f747 f412 1"/>
              <a:gd name="f891" fmla="*/ f748 f413 1"/>
              <a:gd name="f892" fmla="*/ f749 f412 1"/>
              <a:gd name="f893" fmla="*/ f750 f413 1"/>
              <a:gd name="f894" fmla="*/ f751 f412 1"/>
              <a:gd name="f895" fmla="*/ f752 f413 1"/>
              <a:gd name="f896" fmla="*/ f753 f412 1"/>
              <a:gd name="f897" fmla="*/ f754 f413 1"/>
              <a:gd name="f898" fmla="*/ f755 f412 1"/>
              <a:gd name="f899" fmla="*/ f756 f413 1"/>
              <a:gd name="f900" fmla="*/ f757 f412 1"/>
              <a:gd name="f901" fmla="*/ f758 f413 1"/>
              <a:gd name="f902" fmla="*/ f759 f412 1"/>
              <a:gd name="f903" fmla="*/ f760 f413 1"/>
              <a:gd name="f904" fmla="*/ f761 f412 1"/>
              <a:gd name="f905" fmla="*/ f762 f413 1"/>
              <a:gd name="f906" fmla="*/ f763 f412 1"/>
              <a:gd name="f907" fmla="*/ f764 f413 1"/>
              <a:gd name="f908" fmla="*/ f765 f412 1"/>
              <a:gd name="f909" fmla="*/ f766 f413 1"/>
              <a:gd name="f910" fmla="*/ f767 f412 1"/>
              <a:gd name="f911" fmla="*/ f768 f413 1"/>
              <a:gd name="f912" fmla="*/ f769 f412 1"/>
              <a:gd name="f913" fmla="*/ f770 f413 1"/>
              <a:gd name="f914" fmla="*/ f771 f412 1"/>
              <a:gd name="f915" fmla="*/ f772 f413 1"/>
              <a:gd name="f916" fmla="*/ f773 f412 1"/>
              <a:gd name="f917" fmla="*/ f774 f413 1"/>
              <a:gd name="f918" fmla="*/ f775 f412 1"/>
              <a:gd name="f919" fmla="*/ f776 f413 1"/>
              <a:gd name="f920" fmla="*/ f777 f412 1"/>
              <a:gd name="f921" fmla="*/ f778 f413 1"/>
              <a:gd name="f922" fmla="*/ f779 f412 1"/>
              <a:gd name="f923" fmla="*/ f780 f413 1"/>
              <a:gd name="f924" fmla="*/ f781 f412 1"/>
              <a:gd name="f925" fmla="*/ f782 f413 1"/>
              <a:gd name="f926" fmla="*/ f783 f412 1"/>
              <a:gd name="f927" fmla="*/ f784 f413 1"/>
              <a:gd name="f928" fmla="*/ f785 f412 1"/>
              <a:gd name="f929" fmla="*/ f786 f413 1"/>
              <a:gd name="f930" fmla="*/ f787 f412 1"/>
              <a:gd name="f931" fmla="*/ f788 f413 1"/>
              <a:gd name="f932" fmla="*/ f789 f412 1"/>
              <a:gd name="f933" fmla="*/ f790 f413 1"/>
              <a:gd name="f934" fmla="*/ f791 f412 1"/>
              <a:gd name="f935" fmla="*/ f792 f413 1"/>
              <a:gd name="f936" fmla="*/ f793 f412 1"/>
              <a:gd name="f937" fmla="*/ f794 f413 1"/>
              <a:gd name="f938" fmla="*/ f795 f412 1"/>
              <a:gd name="f939" fmla="*/ f796 f413 1"/>
              <a:gd name="f940" fmla="*/ f797 f412 1"/>
              <a:gd name="f941" fmla="*/ f798 f413 1"/>
              <a:gd name="f942" fmla="*/ f799 f412 1"/>
              <a:gd name="f943" fmla="*/ f800 f413 1"/>
              <a:gd name="f944" fmla="*/ f801 f412 1"/>
              <a:gd name="f945" fmla="*/ f802 f413 1"/>
              <a:gd name="f946" fmla="*/ f803 f412 1"/>
              <a:gd name="f947" fmla="*/ f804 f413 1"/>
              <a:gd name="f948" fmla="*/ f805 f412 1"/>
              <a:gd name="f949" fmla="*/ f806 f413 1"/>
              <a:gd name="f950" fmla="*/ f807 f412 1"/>
              <a:gd name="f951" fmla="*/ f808 f413 1"/>
              <a:gd name="f952" fmla="*/ f809 f412 1"/>
              <a:gd name="f953" fmla="*/ f810 f413 1"/>
              <a:gd name="f954" fmla="*/ f811 f412 1"/>
              <a:gd name="f955" fmla="*/ f812 f413 1"/>
              <a:gd name="f956" fmla="*/ f813 f412 1"/>
              <a:gd name="f957" fmla="*/ f814 f413 1"/>
              <a:gd name="f958" fmla="*/ f815 f412 1"/>
              <a:gd name="f959" fmla="*/ f816 f413 1"/>
              <a:gd name="f960" fmla="*/ f817 f412 1"/>
              <a:gd name="f961" fmla="*/ f818 f413 1"/>
              <a:gd name="f962" fmla="*/ f819 f412 1"/>
              <a:gd name="f963" fmla="*/ f820 f413 1"/>
              <a:gd name="f964" fmla="*/ f821 f412 1"/>
              <a:gd name="f965" fmla="*/ f822 f413 1"/>
              <a:gd name="f966" fmla="*/ f823 f412 1"/>
              <a:gd name="f967" fmla="*/ f824 f413 1"/>
              <a:gd name="f968" fmla="*/ f825 f412 1"/>
              <a:gd name="f969" fmla="*/ f826 f413 1"/>
              <a:gd name="f970" fmla="*/ f827 f412 1"/>
              <a:gd name="f971" fmla="*/ f828 f413 1"/>
              <a:gd name="f972" fmla="*/ f829 f412 1"/>
              <a:gd name="f973" fmla="*/ f830 f413 1"/>
              <a:gd name="f974" fmla="*/ f831 f412 1"/>
              <a:gd name="f975" fmla="*/ f832 f413 1"/>
              <a:gd name="f976" fmla="*/ f833 f412 1"/>
              <a:gd name="f977" fmla="*/ f834 f413 1"/>
              <a:gd name="f978" fmla="*/ f835 f412 1"/>
              <a:gd name="f979" fmla="*/ f836 f413 1"/>
              <a:gd name="f980" fmla="*/ f837 f412 1"/>
              <a:gd name="f981" fmla="*/ f838 f412 1"/>
              <a:gd name="f982" fmla="*/ f839 f413 1"/>
              <a:gd name="f983" fmla="*/ f840 f412 1"/>
              <a:gd name="f984" fmla="*/ f841 f413 1"/>
              <a:gd name="f985" fmla="*/ f842 f412 1"/>
              <a:gd name="f986" fmla="*/ f843 f413 1"/>
              <a:gd name="f987" fmla="*/ f844 f4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62">
                <a:pos x="f849" y="f850"/>
              </a:cxn>
              <a:cxn ang="f562">
                <a:pos x="f851" y="f852"/>
              </a:cxn>
              <a:cxn ang="f562">
                <a:pos x="f853" y="f854"/>
              </a:cxn>
              <a:cxn ang="f562">
                <a:pos x="f855" y="f856"/>
              </a:cxn>
              <a:cxn ang="f562">
                <a:pos x="f857" y="f858"/>
              </a:cxn>
              <a:cxn ang="f562">
                <a:pos x="f859" y="f860"/>
              </a:cxn>
              <a:cxn ang="f562">
                <a:pos x="f861" y="f862"/>
              </a:cxn>
              <a:cxn ang="f562">
                <a:pos x="f863" y="f864"/>
              </a:cxn>
              <a:cxn ang="f562">
                <a:pos x="f865" y="f864"/>
              </a:cxn>
              <a:cxn ang="f562">
                <a:pos x="f866" y="f867"/>
              </a:cxn>
              <a:cxn ang="f562">
                <a:pos x="f868" y="f869"/>
              </a:cxn>
              <a:cxn ang="f562">
                <a:pos x="f870" y="f871"/>
              </a:cxn>
              <a:cxn ang="f562">
                <a:pos x="f872" y="f873"/>
              </a:cxn>
              <a:cxn ang="f562">
                <a:pos x="f874" y="f875"/>
              </a:cxn>
              <a:cxn ang="f562">
                <a:pos x="f876" y="f877"/>
              </a:cxn>
              <a:cxn ang="f562">
                <a:pos x="f878" y="f879"/>
              </a:cxn>
              <a:cxn ang="f562">
                <a:pos x="f880" y="f881"/>
              </a:cxn>
              <a:cxn ang="f562">
                <a:pos x="f882" y="f883"/>
              </a:cxn>
              <a:cxn ang="f562">
                <a:pos x="f884" y="f885"/>
              </a:cxn>
              <a:cxn ang="f562">
                <a:pos x="f886" y="f887"/>
              </a:cxn>
              <a:cxn ang="f562">
                <a:pos x="f888" y="f889"/>
              </a:cxn>
              <a:cxn ang="f562">
                <a:pos x="f890" y="f891"/>
              </a:cxn>
              <a:cxn ang="f562">
                <a:pos x="f892" y="f893"/>
              </a:cxn>
              <a:cxn ang="f562">
                <a:pos x="f894" y="f895"/>
              </a:cxn>
              <a:cxn ang="f562">
                <a:pos x="f896" y="f897"/>
              </a:cxn>
              <a:cxn ang="f562">
                <a:pos x="f898" y="f899"/>
              </a:cxn>
              <a:cxn ang="f562">
                <a:pos x="f900" y="f901"/>
              </a:cxn>
              <a:cxn ang="f562">
                <a:pos x="f902" y="f903"/>
              </a:cxn>
              <a:cxn ang="f562">
                <a:pos x="f904" y="f905"/>
              </a:cxn>
              <a:cxn ang="f562">
                <a:pos x="f906" y="f907"/>
              </a:cxn>
              <a:cxn ang="f562">
                <a:pos x="f908" y="f909"/>
              </a:cxn>
              <a:cxn ang="f562">
                <a:pos x="f910" y="f911"/>
              </a:cxn>
              <a:cxn ang="f562">
                <a:pos x="f912" y="f913"/>
              </a:cxn>
              <a:cxn ang="f562">
                <a:pos x="f914" y="f915"/>
              </a:cxn>
              <a:cxn ang="f562">
                <a:pos x="f916" y="f917"/>
              </a:cxn>
              <a:cxn ang="f562">
                <a:pos x="f918" y="f919"/>
              </a:cxn>
              <a:cxn ang="f562">
                <a:pos x="f920" y="f921"/>
              </a:cxn>
              <a:cxn ang="f562">
                <a:pos x="f922" y="f923"/>
              </a:cxn>
              <a:cxn ang="f562">
                <a:pos x="f924" y="f925"/>
              </a:cxn>
              <a:cxn ang="f562">
                <a:pos x="f926" y="f927"/>
              </a:cxn>
              <a:cxn ang="f562">
                <a:pos x="f928" y="f929"/>
              </a:cxn>
              <a:cxn ang="f562">
                <a:pos x="f930" y="f931"/>
              </a:cxn>
              <a:cxn ang="f562">
                <a:pos x="f932" y="f933"/>
              </a:cxn>
              <a:cxn ang="f562">
                <a:pos x="f934" y="f935"/>
              </a:cxn>
              <a:cxn ang="f562">
                <a:pos x="f936" y="f937"/>
              </a:cxn>
              <a:cxn ang="f562">
                <a:pos x="f938" y="f939"/>
              </a:cxn>
              <a:cxn ang="f562">
                <a:pos x="f940" y="f941"/>
              </a:cxn>
              <a:cxn ang="f562">
                <a:pos x="f942" y="f943"/>
              </a:cxn>
              <a:cxn ang="f562">
                <a:pos x="f944" y="f945"/>
              </a:cxn>
              <a:cxn ang="f562">
                <a:pos x="f946" y="f947"/>
              </a:cxn>
              <a:cxn ang="f562">
                <a:pos x="f948" y="f949"/>
              </a:cxn>
              <a:cxn ang="f562">
                <a:pos x="f950" y="f951"/>
              </a:cxn>
              <a:cxn ang="f562">
                <a:pos x="f952" y="f953"/>
              </a:cxn>
              <a:cxn ang="f562">
                <a:pos x="f954" y="f955"/>
              </a:cxn>
              <a:cxn ang="f562">
                <a:pos x="f956" y="f957"/>
              </a:cxn>
              <a:cxn ang="f562">
                <a:pos x="f958" y="f959"/>
              </a:cxn>
              <a:cxn ang="f562">
                <a:pos x="f960" y="f961"/>
              </a:cxn>
              <a:cxn ang="f562">
                <a:pos x="f962" y="f963"/>
              </a:cxn>
              <a:cxn ang="f562">
                <a:pos x="f964" y="f965"/>
              </a:cxn>
              <a:cxn ang="f562">
                <a:pos x="f966" y="f967"/>
              </a:cxn>
              <a:cxn ang="f562">
                <a:pos x="f960" y="f961"/>
              </a:cxn>
              <a:cxn ang="f562">
                <a:pos x="f968" y="f969"/>
              </a:cxn>
              <a:cxn ang="f562">
                <a:pos x="f970" y="f971"/>
              </a:cxn>
              <a:cxn ang="f562">
                <a:pos x="f972" y="f973"/>
              </a:cxn>
              <a:cxn ang="f562">
                <a:pos x="f974" y="f975"/>
              </a:cxn>
              <a:cxn ang="f562">
                <a:pos x="f976" y="f977"/>
              </a:cxn>
              <a:cxn ang="f562">
                <a:pos x="f978" y="f979"/>
              </a:cxn>
              <a:cxn ang="f562">
                <a:pos x="f980" y="f969"/>
              </a:cxn>
              <a:cxn ang="f562">
                <a:pos x="f981" y="f982"/>
              </a:cxn>
              <a:cxn ang="f562">
                <a:pos x="f983" y="f984"/>
              </a:cxn>
              <a:cxn ang="f562">
                <a:pos x="f985" y="f986"/>
              </a:cxn>
              <a:cxn ang="f562">
                <a:pos x="f981" y="f987"/>
              </a:cxn>
            </a:cxnLst>
            <a:rect l="f845" t="f848" r="f846" b="f847"/>
            <a:pathLst>
              <a:path w="707105" h="57850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2" y="f33"/>
                  <a:pt x="f34" y="f35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49"/>
                  <a:pt x="f51" y="f47"/>
                </a:cubicBezTo>
                <a:cubicBezTo>
                  <a:pt x="f52" y="f47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7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228" y="f229"/>
                </a:cubicBezTo>
                <a:cubicBezTo>
                  <a:pt x="f230" y="f231"/>
                  <a:pt x="f232" y="f233"/>
                  <a:pt x="f234" y="f235"/>
                </a:cubicBezTo>
                <a:cubicBezTo>
                  <a:pt x="f236" y="f237"/>
                  <a:pt x="f238" y="f239"/>
                  <a:pt x="f240" y="f241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cubicBezTo>
                  <a:pt x="f272" y="f273"/>
                  <a:pt x="f274" y="f275"/>
                  <a:pt x="f276" y="f277"/>
                </a:cubicBezTo>
                <a:cubicBezTo>
                  <a:pt x="f278" y="f279"/>
                  <a:pt x="f280" y="f281"/>
                  <a:pt x="f282" y="f283"/>
                </a:cubicBezTo>
                <a:cubicBezTo>
                  <a:pt x="f284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lose/>
                <a:moveTo>
                  <a:pt x="f332" y="f333"/>
                </a:move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cubicBezTo>
                  <a:pt x="f346" y="f347"/>
                  <a:pt x="f348" y="f349"/>
                  <a:pt x="f350" y="f351"/>
                </a:cubicBezTo>
                <a:cubicBezTo>
                  <a:pt x="f352" y="f353"/>
                  <a:pt x="f354" y="f355"/>
                  <a:pt x="f332" y="f333"/>
                </a:cubicBezTo>
                <a:close/>
                <a:moveTo>
                  <a:pt x="f356" y="f357"/>
                </a:moveTo>
                <a:cubicBezTo>
                  <a:pt x="f358" y="f359"/>
                  <a:pt x="f22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57"/>
                </a:cubicBezTo>
                <a:close/>
                <a:moveTo>
                  <a:pt x="f392" y="f393"/>
                </a:moveTo>
                <a:cubicBezTo>
                  <a:pt x="f394" y="f395"/>
                  <a:pt x="f396" y="f397"/>
                  <a:pt x="f398" y="f399"/>
                </a:cubicBezTo>
                <a:cubicBezTo>
                  <a:pt x="f400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392" y="f410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" name="Forma libre: forma 18">
            <a:extLst>
              <a:ext uri="{FF2B5EF4-FFF2-40B4-BE49-F238E27FC236}">
                <a16:creationId xmlns:a16="http://schemas.microsoft.com/office/drawing/2014/main" id="{ED49CA15-0DD5-4286-9732-649D31ED9B99}"/>
              </a:ext>
            </a:extLst>
          </p:cNvPr>
          <p:cNvSpPr/>
          <p:nvPr/>
        </p:nvSpPr>
        <p:spPr>
          <a:xfrm>
            <a:off x="1519220" y="843927"/>
            <a:ext cx="716048" cy="7625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75666"/>
              <a:gd name="f7" fmla="val 719539"/>
              <a:gd name="f8" fmla="val 124100"/>
              <a:gd name="f9" fmla="val 465016"/>
              <a:gd name="f10" fmla="val 96217"/>
              <a:gd name="f11" fmla="val 472863"/>
              <a:gd name="f12" fmla="val 73871"/>
              <a:gd name="f13" fmla="val 461312"/>
              <a:gd name="f14" fmla="val 52959"/>
              <a:gd name="f15" fmla="val 444742"/>
              <a:gd name="f16" fmla="val 27507"/>
              <a:gd name="f17" fmla="val 424547"/>
              <a:gd name="f18" fmla="val 16991"/>
              <a:gd name="f19" fmla="val 394354"/>
              <a:gd name="f20" fmla="val 3249"/>
              <a:gd name="f21" fmla="val 366950"/>
              <a:gd name="f22" fmla="val -9697"/>
              <a:gd name="f23" fmla="val 341098"/>
              <a:gd name="f24" fmla="val 18266"/>
              <a:gd name="f25" fmla="val 278124"/>
              <a:gd name="f26" fmla="val 47901"/>
              <a:gd name="f27" fmla="val 258168"/>
              <a:gd name="f28" fmla="val 79846"/>
              <a:gd name="f29" fmla="val 236738"/>
              <a:gd name="f30" fmla="val 124817"/>
              <a:gd name="f31" fmla="val 240881"/>
              <a:gd name="f32" fmla="val 152381"/>
              <a:gd name="f33" fmla="val 267847"/>
              <a:gd name="f34" fmla="val 157320"/>
              <a:gd name="f35" fmla="val 272706"/>
              <a:gd name="f36" fmla="val 160427"/>
              <a:gd name="f37" fmla="val 280075"/>
              <a:gd name="f38" fmla="val 170146"/>
              <a:gd name="f39" fmla="val 274499"/>
              <a:gd name="f40" fmla="val 196913"/>
              <a:gd name="f41" fmla="val 259203"/>
              <a:gd name="f42" fmla="val 225911"/>
              <a:gd name="f43" fmla="val 257769"/>
              <a:gd name="f44" fmla="val 255068"/>
              <a:gd name="f45" fmla="val 264860"/>
              <a:gd name="f46" fmla="val 274666"/>
              <a:gd name="f47" fmla="val 269600"/>
              <a:gd name="f48" fmla="val 278609"/>
              <a:gd name="f49" fmla="val 262310"/>
              <a:gd name="f50" fmla="val 278211"/>
              <a:gd name="f51" fmla="val 244147"/>
              <a:gd name="f52" fmla="val 277135"/>
              <a:gd name="f53" fmla="val 197065"/>
              <a:gd name="f54" fmla="val 277653"/>
              <a:gd name="f55" fmla="val 149944"/>
              <a:gd name="f56" fmla="val 277972"/>
              <a:gd name="f57" fmla="val 102822"/>
              <a:gd name="f58" fmla="val 278051"/>
              <a:gd name="f59" fmla="val 91709"/>
              <a:gd name="f60" fmla="val 275542"/>
              <a:gd name="f61" fmla="val 82986"/>
              <a:gd name="f62" fmla="val 267575"/>
              <a:gd name="f63" fmla="val 74262"/>
              <a:gd name="f64" fmla="val 249691"/>
              <a:gd name="f65" fmla="val 54625"/>
              <a:gd name="f66" fmla="val 250766"/>
              <a:gd name="f67" fmla="val 28017"/>
              <a:gd name="f68" fmla="val 268332"/>
              <a:gd name="f69" fmla="val 11805"/>
              <a:gd name="f70" fmla="val 285301"/>
              <a:gd name="f71" fmla="val -3889"/>
              <a:gd name="f72" fmla="val 311192"/>
              <a:gd name="f73" fmla="val -3928"/>
              <a:gd name="f74" fmla="val 328041"/>
              <a:gd name="f75" fmla="val 11646"/>
              <a:gd name="f76" fmla="val 345687"/>
              <a:gd name="f77" fmla="val 346483"/>
              <a:gd name="f78" fmla="val 54067"/>
              <a:gd name="f79" fmla="val 329355"/>
              <a:gd name="f80" fmla="val 74103"/>
              <a:gd name="f81" fmla="val 324496"/>
              <a:gd name="f82" fmla="val 79799"/>
              <a:gd name="f83" fmla="val 320074"/>
              <a:gd name="f84" fmla="val 84937"/>
              <a:gd name="f85" fmla="val 93023"/>
              <a:gd name="f86" fmla="val 320274"/>
              <a:gd name="f87" fmla="val 149426"/>
              <a:gd name="f88" fmla="val 320194"/>
              <a:gd name="f89" fmla="val 205828"/>
              <a:gd name="f90" fmla="val 320313"/>
              <a:gd name="f91" fmla="val 262231"/>
              <a:gd name="f92" fmla="val 264740"/>
              <a:gd name="f93" fmla="val 320353"/>
              <a:gd name="f94" fmla="val 267688"/>
              <a:gd name="f95" fmla="val 325890"/>
              <a:gd name="f96" fmla="val 269400"/>
              <a:gd name="f97" fmla="val 326248"/>
              <a:gd name="f98" fmla="val 268644"/>
              <a:gd name="f99" fmla="val 327404"/>
              <a:gd name="f100" fmla="val 267010"/>
              <a:gd name="f101" fmla="val 328001"/>
              <a:gd name="f102" fmla="val 265178"/>
              <a:gd name="f103" fmla="val 350108"/>
              <a:gd name="f104" fmla="val 196229"/>
              <a:gd name="f105" fmla="val 403921"/>
              <a:gd name="f106" fmla="val 169661"/>
              <a:gd name="f107" fmla="val 469804"/>
              <a:gd name="f108" fmla="val 161774"/>
              <a:gd name="f109" fmla="val 488605"/>
              <a:gd name="f110" fmla="val 159543"/>
              <a:gd name="f111" fmla="val 498762"/>
              <a:gd name="f112" fmla="val 152652"/>
              <a:gd name="f113" fmla="val 504697"/>
              <a:gd name="f114" fmla="val 135684"/>
              <a:gd name="f115" fmla="val 509078"/>
              <a:gd name="f116" fmla="val 123216"/>
              <a:gd name="f117" fmla="val 515093"/>
              <a:gd name="f118" fmla="val 111306"/>
              <a:gd name="f119" fmla="val 520430"/>
              <a:gd name="f120" fmla="val 99157"/>
              <a:gd name="f121" fmla="val 524852"/>
              <a:gd name="f122" fmla="val 89040"/>
              <a:gd name="f123" fmla="val 529831"/>
              <a:gd name="f124" fmla="val 91390"/>
              <a:gd name="f125" fmla="val 534053"/>
              <a:gd name="f126" fmla="val 99078"/>
              <a:gd name="f127" fmla="val 538713"/>
              <a:gd name="f128" fmla="val 107522"/>
              <a:gd name="f129" fmla="val 538952"/>
              <a:gd name="f130" fmla="val 118157"/>
              <a:gd name="f131" fmla="val 546162"/>
              <a:gd name="f132" fmla="val 125845"/>
              <a:gd name="f133" fmla="val 557514"/>
              <a:gd name="f134" fmla="val 119910"/>
              <a:gd name="f135" fmla="val 553292"/>
              <a:gd name="f136" fmla="val 99516"/>
              <a:gd name="f137" fmla="val 565441"/>
              <a:gd name="f138" fmla="val 100950"/>
              <a:gd name="f139" fmla="val 574323"/>
              <a:gd name="f140" fmla="val 101986"/>
              <a:gd name="f141" fmla="val 574443"/>
              <a:gd name="f142" fmla="val 118476"/>
              <a:gd name="f143" fmla="val 579223"/>
              <a:gd name="f144" fmla="val 127717"/>
              <a:gd name="f145" fmla="val 584003"/>
              <a:gd name="f146" fmla="val 136918"/>
              <a:gd name="f147" fmla="val 592208"/>
              <a:gd name="f148" fmla="val 138352"/>
              <a:gd name="f149" fmla="val 600374"/>
              <a:gd name="f150" fmla="val 140583"/>
              <a:gd name="f151" fmla="val 627858"/>
              <a:gd name="f152" fmla="val 147992"/>
              <a:gd name="f153" fmla="val 647177"/>
              <a:gd name="f154" fmla="val 164761"/>
              <a:gd name="f155" fmla="val 658170"/>
              <a:gd name="f156" fmla="val 190931"/>
              <a:gd name="f157" fmla="val 662950"/>
              <a:gd name="f158" fmla="val 202283"/>
              <a:gd name="f159" fmla="val 661476"/>
              <a:gd name="f160" fmla="val 209373"/>
              <a:gd name="f161" fmla="val 646460"/>
              <a:gd name="f162" fmla="val 205709"/>
              <a:gd name="f163" fmla="val 630686"/>
              <a:gd name="f164" fmla="val 201845"/>
              <a:gd name="f165" fmla="val 614912"/>
              <a:gd name="f166" fmla="val 202522"/>
              <a:gd name="f167" fmla="val 599179"/>
              <a:gd name="f168" fmla="val 206226"/>
              <a:gd name="f169" fmla="val 588344"/>
              <a:gd name="f170" fmla="val 208736"/>
              <a:gd name="f171" fmla="val 584043"/>
              <a:gd name="f172" fmla="val 213556"/>
              <a:gd name="f173" fmla="val 594757"/>
              <a:gd name="f174" fmla="val 221323"/>
              <a:gd name="f175" fmla="val 607464"/>
              <a:gd name="f176" fmla="val 230524"/>
              <a:gd name="f177" fmla="val 618696"/>
              <a:gd name="f178" fmla="val 241438"/>
              <a:gd name="f179" fmla="val 635107"/>
              <a:gd name="f180" fmla="val 245740"/>
              <a:gd name="f181" fmla="val 668805"/>
              <a:gd name="f182" fmla="val 254543"/>
              <a:gd name="f183" fmla="val 682548"/>
              <a:gd name="f184" fmla="val 282465"/>
              <a:gd name="f185" fmla="val 672390"/>
              <a:gd name="f186" fmla="val 316841"/>
              <a:gd name="f187" fmla="val 662990"/>
              <a:gd name="f188" fmla="val 348706"/>
              <a:gd name="f189" fmla="val 632558"/>
              <a:gd name="f190" fmla="val 366033"/>
              <a:gd name="f191" fmla="val 600772"/>
              <a:gd name="f192" fmla="val 356394"/>
              <a:gd name="f193" fmla="val 587548"/>
              <a:gd name="f194" fmla="val 352371"/>
              <a:gd name="f195" fmla="val 574881"/>
              <a:gd name="f196" fmla="val 346117"/>
              <a:gd name="f197" fmla="val 562453"/>
              <a:gd name="f198" fmla="val 339943"/>
              <a:gd name="f199" fmla="val 547556"/>
              <a:gd name="f200" fmla="val 332534"/>
              <a:gd name="f201" fmla="val 534292"/>
              <a:gd name="f202" fmla="val 334486"/>
              <a:gd name="f203" fmla="val 521825"/>
              <a:gd name="f204" fmla="val 344763"/>
              <a:gd name="f205" fmla="val 509875"/>
              <a:gd name="f206" fmla="val 354602"/>
              <a:gd name="f207" fmla="val 508321"/>
              <a:gd name="f208" fmla="val 368025"/>
              <a:gd name="f209" fmla="val 512942"/>
              <a:gd name="f210" fmla="val 381050"/>
              <a:gd name="f211" fmla="val 532061"/>
              <a:gd name="f212" fmla="val 435023"/>
              <a:gd name="f213" fmla="val 523458"/>
              <a:gd name="f214" fmla="val 484136"/>
              <a:gd name="f215" fmla="val 488963"/>
              <a:gd name="f216" fmla="val 529186"/>
              <a:gd name="f217" fmla="val 484502"/>
              <a:gd name="f218" fmla="val 535041"/>
              <a:gd name="f219" fmla="val 484422"/>
              <a:gd name="f220" fmla="val 541016"/>
              <a:gd name="f221" fmla="val 485657"/>
              <a:gd name="f222" fmla="val 547947"/>
              <a:gd name="f223" fmla="val 489839"/>
              <a:gd name="f224" fmla="val 571448"/>
              <a:gd name="f225" fmla="val 493703"/>
              <a:gd name="f226" fmla="val 595029"/>
              <a:gd name="f227" fmla="val 497328"/>
              <a:gd name="f228" fmla="val 618610"/>
              <a:gd name="f229" fmla="val 500554"/>
              <a:gd name="f230" fmla="val 639601"/>
              <a:gd name="f231" fmla="val 492229"/>
              <a:gd name="f232" fmla="val 649639"/>
              <a:gd name="f233" fmla="val 471397"/>
              <a:gd name="f234" fmla="val 652228"/>
              <a:gd name="f235" fmla="val 415234"/>
              <a:gd name="f236" fmla="val 659159"/>
              <a:gd name="f237" fmla="val 390577"/>
              <a:gd name="f238" fmla="val 624704"/>
              <a:gd name="f239" fmla="val 402009"/>
              <a:gd name="f240" fmla="val 577901"/>
              <a:gd name="f241" fmla="val 414357"/>
              <a:gd name="f242" fmla="val 527354"/>
              <a:gd name="f243" fmla="val 419814"/>
              <a:gd name="f244" fmla="val 476408"/>
              <a:gd name="f245" fmla="val 412127"/>
              <a:gd name="f246" fmla="val 421798"/>
              <a:gd name="f247" fmla="val 387192"/>
              <a:gd name="f248" fmla="val 441555"/>
              <a:gd name="f249" fmla="val 360743"/>
              <a:gd name="f250" fmla="val 455696"/>
              <a:gd name="f251" fmla="val 329754"/>
              <a:gd name="f252" fmla="val 459599"/>
              <a:gd name="f253" fmla="val 321707"/>
              <a:gd name="f254" fmla="val 460635"/>
              <a:gd name="f255" fmla="val 320234"/>
              <a:gd name="f256" fmla="val 467884"/>
              <a:gd name="f257" fmla="val 474975"/>
              <a:gd name="f258" fmla="val 540020"/>
              <a:gd name="f259" fmla="val 605027"/>
              <a:gd name="f260" fmla="val 320154"/>
              <a:gd name="f261" fmla="val 670073"/>
              <a:gd name="f262" fmla="val 681425"/>
              <a:gd name="f263" fmla="val 327164"/>
              <a:gd name="f264" fmla="val 684850"/>
              <a:gd name="f265" fmla="val 336326"/>
              <a:gd name="f266" fmla="val 686484"/>
              <a:gd name="f267" fmla="val 345328"/>
              <a:gd name="f268" fmla="val 688117"/>
              <a:gd name="f269" fmla="val 351024"/>
              <a:gd name="f270" fmla="val 692538"/>
              <a:gd name="f271" fmla="val 350347"/>
              <a:gd name="f272" fmla="val 702456"/>
              <a:gd name="f273" fmla="val 349630"/>
              <a:gd name="f274" fmla="val 712693"/>
              <a:gd name="f275" fmla="val 341902"/>
              <a:gd name="f276" fmla="val 715083"/>
              <a:gd name="f277" fmla="val 333737"/>
              <a:gd name="f278" fmla="val 716358"/>
              <a:gd name="f279" fmla="val 310674"/>
              <a:gd name="f280" fmla="val 719983"/>
              <a:gd name="f281" fmla="val 287571"/>
              <a:gd name="f282" fmla="val 721098"/>
              <a:gd name="f283" fmla="val 264469"/>
              <a:gd name="f284" fmla="val 716557"/>
              <a:gd name="f285" fmla="val 254749"/>
              <a:gd name="f286" fmla="val 714645"/>
              <a:gd name="f287" fmla="val 246544"/>
              <a:gd name="f288" fmla="val 711339"/>
              <a:gd name="f289" fmla="val 246982"/>
              <a:gd name="f290" fmla="val 698991"/>
              <a:gd name="f291" fmla="val 247380"/>
              <a:gd name="f292" fmla="val 687918"/>
              <a:gd name="f293" fmla="val 253475"/>
              <a:gd name="f294" fmla="val 683934"/>
              <a:gd name="f295" fmla="val 263712"/>
              <a:gd name="f296" fmla="val 684014"/>
              <a:gd name="f297" fmla="val 275104"/>
              <a:gd name="f298" fmla="val 684134"/>
              <a:gd name="f299" fmla="val 677442"/>
              <a:gd name="f300" fmla="val 278011"/>
              <a:gd name="f301" fmla="val 667205"/>
              <a:gd name="f302" fmla="val 277852"/>
              <a:gd name="f303" fmla="val 601203"/>
              <a:gd name="f304" fmla="val 277812"/>
              <a:gd name="f305" fmla="val 535161"/>
              <a:gd name="f306" fmla="val 278091"/>
              <a:gd name="f307" fmla="val 469159"/>
              <a:gd name="f308" fmla="val 278131"/>
              <a:gd name="f309" fmla="val 458882"/>
              <a:gd name="f310" fmla="val 274387"/>
              <a:gd name="f311" fmla="val 451593"/>
              <a:gd name="f312" fmla="val 264309"/>
              <a:gd name="f313" fmla="val 450836"/>
              <a:gd name="f314" fmla="val 251722"/>
              <a:gd name="f315" fmla="val 449880"/>
              <a:gd name="f316" fmla="val 257219"/>
              <a:gd name="f317" fmla="val 460993"/>
              <a:gd name="f318" fmla="val 256104"/>
              <a:gd name="f319" fmla="val 466809"/>
              <a:gd name="f320" fmla="val 252121"/>
              <a:gd name="f321" fmla="val 487641"/>
              <a:gd name="f322" fmla="val 250926"/>
              <a:gd name="f323" fmla="val 509310"/>
              <a:gd name="f324" fmla="val 241565"/>
              <a:gd name="f325" fmla="val 528589"/>
              <a:gd name="f326" fmla="val 232085"/>
              <a:gd name="f327" fmla="val 548067"/>
              <a:gd name="f328" fmla="val 232045"/>
              <a:gd name="f329" fmla="val 566509"/>
              <a:gd name="f330" fmla="val 585589"/>
              <a:gd name="f331" fmla="val 245110"/>
              <a:gd name="f332" fmla="val 592679"/>
              <a:gd name="f333" fmla="val 247739"/>
              <a:gd name="f334" fmla="val 600247"/>
              <a:gd name="f335" fmla="val 250886"/>
              <a:gd name="f336" fmla="val 607576"/>
              <a:gd name="f337" fmla="val 264269"/>
              <a:gd name="f338" fmla="val 638645"/>
              <a:gd name="f339" fmla="val 255905"/>
              <a:gd name="f340" fmla="val 650276"/>
              <a:gd name="f341" fmla="val 221649"/>
              <a:gd name="f342" fmla="val 652865"/>
              <a:gd name="f343" fmla="val 196116"/>
              <a:gd name="f344" fmla="val 654777"/>
              <a:gd name="f345" fmla="val 180701"/>
              <a:gd name="f346" fmla="val 644978"/>
              <a:gd name="f347" fmla="val 169947"/>
              <a:gd name="f348" fmla="val 622155"/>
              <a:gd name="f349" fmla="val 147003"/>
              <a:gd name="f350" fmla="val 573519"/>
              <a:gd name="f351" fmla="val 141865"/>
              <a:gd name="f352" fmla="val 523171"/>
              <a:gd name="f353" fmla="val 151345"/>
              <a:gd name="f354" fmla="val 470792"/>
              <a:gd name="f355" fmla="val 152699"/>
              <a:gd name="f356" fmla="val 463304"/>
              <a:gd name="f357" fmla="val 157439"/>
              <a:gd name="f358" fmla="val 455178"/>
              <a:gd name="f359" fmla="val 147919"/>
              <a:gd name="f360" fmla="val 449402"/>
              <a:gd name="f361" fmla="val 116970"/>
              <a:gd name="f362" fmla="val 414629"/>
              <a:gd name="f363" fmla="val 106335"/>
              <a:gd name="f364" fmla="val 374916"/>
              <a:gd name="f365" fmla="val 120873"/>
              <a:gd name="f366" fmla="val 329029"/>
              <a:gd name="f367" fmla="val 98966"/>
              <a:gd name="f368" fmla="val 333889"/>
              <a:gd name="f369" fmla="val 92354"/>
              <a:gd name="f370" fmla="val 345759"/>
              <a:gd name="f371" fmla="val 94345"/>
              <a:gd name="f372" fmla="val 371291"/>
              <a:gd name="f373" fmla="val 96974"/>
              <a:gd name="f374" fmla="val 404949"/>
              <a:gd name="f375" fmla="val 105777"/>
              <a:gd name="f376" fmla="val 436497"/>
              <a:gd name="f377" fmla="val 124140"/>
              <a:gd name="f378" fmla="val 465096"/>
              <a:gd name="f379" fmla="val 435309"/>
              <a:gd name="f380" fmla="val 273941"/>
              <a:gd name="f381" fmla="val 436464"/>
              <a:gd name="f382" fmla="val 273862"/>
              <a:gd name="f383" fmla="val 437619"/>
              <a:gd name="f384" fmla="val 273822"/>
              <a:gd name="f385" fmla="val 438774"/>
              <a:gd name="f386" fmla="val 273782"/>
              <a:gd name="f387" fmla="val 452277"/>
              <a:gd name="f388" fmla="val 277327"/>
              <a:gd name="f389" fmla="val 462594"/>
              <a:gd name="f390" fmla="val 289436"/>
              <a:gd name="f391" fmla="val 480439"/>
              <a:gd name="f392" fmla="val 290432"/>
              <a:gd name="f393" fmla="val 463630"/>
              <a:gd name="f394" fmla="val 257849"/>
              <a:gd name="f395" fmla="val 462395"/>
              <a:gd name="f396" fmla="val 225665"/>
              <a:gd name="f397" fmla="val 467175"/>
              <a:gd name="f398" fmla="val 193042"/>
              <a:gd name="f399" fmla="val 468927"/>
              <a:gd name="f400" fmla="val 181092"/>
              <a:gd name="f401" fmla="val 465183"/>
              <a:gd name="f402" fmla="val 179459"/>
              <a:gd name="f403" fmla="val 454349"/>
              <a:gd name="f404" fmla="val 181610"/>
              <a:gd name="f405" fmla="val 420770"/>
              <a:gd name="f406" fmla="val 188262"/>
              <a:gd name="f407" fmla="val 391414"/>
              <a:gd name="f408" fmla="val 202681"/>
              <a:gd name="f409" fmla="val 368112"/>
              <a:gd name="f410" fmla="val 227736"/>
              <a:gd name="f411" fmla="val 343854"/>
              <a:gd name="f412" fmla="val 253826"/>
              <a:gd name="f413" fmla="val 337760"/>
              <a:gd name="f414" fmla="val 284537"/>
              <a:gd name="f415" fmla="val 349670"/>
              <a:gd name="f416" fmla="val 318195"/>
              <a:gd name="f417" fmla="val 360942"/>
              <a:gd name="f418" fmla="val 350061"/>
              <a:gd name="f419" fmla="val 383965"/>
              <a:gd name="f420" fmla="val 368383"/>
              <a:gd name="f421" fmla="val 377107"/>
              <a:gd name="f422" fmla="val 410454"/>
              <a:gd name="f423" fmla="val 357788"/>
              <a:gd name="f424" fmla="val 405236"/>
              <a:gd name="f425" fmla="val 340780"/>
              <a:gd name="f426" fmla="val 402447"/>
              <a:gd name="f427" fmla="val 323134"/>
              <a:gd name="f428" fmla="val 400894"/>
              <a:gd name="f429" fmla="val 313375"/>
              <a:gd name="f430" fmla="val 404399"/>
              <a:gd name="f431" fmla="val 309233"/>
              <a:gd name="f432" fmla="val 414676"/>
              <a:gd name="f433" fmla="val 312857"/>
              <a:gd name="f434" fmla="val 424753"/>
              <a:gd name="f435" fmla="val 316442"/>
              <a:gd name="f436" fmla="val 435030"/>
              <a:gd name="f437" fmla="val 319549"/>
              <a:gd name="f438" fmla="val 447976"/>
              <a:gd name="f439" fmla="val 323811"/>
              <a:gd name="f440" fmla="val 442758"/>
              <a:gd name="f441" fmla="val 311065"/>
              <a:gd name="f442" fmla="val 438695"/>
              <a:gd name="f443" fmla="val 302023"/>
              <a:gd name="f444" fmla="val 435349"/>
              <a:gd name="f445" fmla="val 292742"/>
              <a:gd name="f446" fmla="val 433158"/>
              <a:gd name="f447" fmla="val 286648"/>
              <a:gd name="f448" fmla="val 425311"/>
              <a:gd name="f449" fmla="val 280155"/>
              <a:gd name="f450" fmla="val 273901"/>
              <a:gd name="f451" fmla="val 33840"/>
              <a:gd name="f452" fmla="val 348866"/>
              <a:gd name="f453" fmla="val 35473"/>
              <a:gd name="f454" fmla="val 364241"/>
              <a:gd name="f455" fmla="val 43161"/>
              <a:gd name="f456" fmla="val 381010"/>
              <a:gd name="f457" fmla="val 52481"/>
              <a:gd name="f458" fmla="val 397142"/>
              <a:gd name="f459" fmla="val 54513"/>
              <a:gd name="f460" fmla="val 400648"/>
              <a:gd name="f461" fmla="val 57620"/>
              <a:gd name="f462" fmla="val 404113"/>
              <a:gd name="f463" fmla="val 61962"/>
              <a:gd name="f464" fmla="val 402918"/>
              <a:gd name="f465" fmla="val 67976"/>
              <a:gd name="f466" fmla="val 401285"/>
              <a:gd name="f467" fmla="val 67020"/>
              <a:gd name="f468" fmla="val 395708"/>
              <a:gd name="f469" fmla="val 66224"/>
              <a:gd name="f470" fmla="val 391287"/>
              <a:gd name="f471" fmla="val 63236"/>
              <a:gd name="f472" fmla="val 374796"/>
              <a:gd name="f473" fmla="val 62758"/>
              <a:gd name="f474" fmla="val 358505"/>
              <a:gd name="f475" fmla="val 66702"/>
              <a:gd name="f476" fmla="val 342054"/>
              <a:gd name="f477" fmla="val 73075"/>
              <a:gd name="f478" fmla="val 315367"/>
              <a:gd name="f479" fmla="val 88729"/>
              <a:gd name="f480" fmla="val 300748"/>
              <a:gd name="f481" fmla="val 115337"/>
              <a:gd name="f482" fmla="val 296845"/>
              <a:gd name="f483" fmla="val 120674"/>
              <a:gd name="f484" fmla="val 296048"/>
              <a:gd name="f485" fmla="val 129477"/>
              <a:gd name="f486" fmla="val 299593"/>
              <a:gd name="f487" fmla="val 130393"/>
              <a:gd name="f488" fmla="val 291706"/>
              <a:gd name="f489" fmla="val 131270"/>
              <a:gd name="f490" fmla="val 284178"/>
              <a:gd name="f491" fmla="val 122626"/>
              <a:gd name="f492" fmla="val 281908"/>
              <a:gd name="f493" fmla="val 116691"/>
              <a:gd name="f494" fmla="val 279358"/>
              <a:gd name="f495" fmla="val 77934"/>
              <a:gd name="f496" fmla="val 262509"/>
              <a:gd name="f497" fmla="val 33402"/>
              <a:gd name="f498" fmla="val 298000"/>
              <a:gd name="f499" fmla="+- 0 0 -90"/>
              <a:gd name="f500" fmla="*/ f3 1 675666"/>
              <a:gd name="f501" fmla="*/ f4 1 719539"/>
              <a:gd name="f502" fmla="val f5"/>
              <a:gd name="f503" fmla="val f6"/>
              <a:gd name="f504" fmla="val f7"/>
              <a:gd name="f505" fmla="*/ f499 f0 1"/>
              <a:gd name="f506" fmla="+- f504 0 f502"/>
              <a:gd name="f507" fmla="+- f503 0 f502"/>
              <a:gd name="f508" fmla="*/ f505 1 f2"/>
              <a:gd name="f509" fmla="*/ f507 1 675666"/>
              <a:gd name="f510" fmla="*/ f506 1 719539"/>
              <a:gd name="f511" fmla="*/ 124100 f507 1"/>
              <a:gd name="f512" fmla="*/ 465016 f506 1"/>
              <a:gd name="f513" fmla="*/ 52959 f507 1"/>
              <a:gd name="f514" fmla="*/ 444742 f506 1"/>
              <a:gd name="f515" fmla="*/ 3249 f507 1"/>
              <a:gd name="f516" fmla="*/ 366950 f506 1"/>
              <a:gd name="f517" fmla="*/ 47901 f507 1"/>
              <a:gd name="f518" fmla="*/ 258168 f506 1"/>
              <a:gd name="f519" fmla="*/ 152381 f507 1"/>
              <a:gd name="f520" fmla="*/ 267847 f506 1"/>
              <a:gd name="f521" fmla="*/ 170146 f507 1"/>
              <a:gd name="f522" fmla="*/ 274499 f506 1"/>
              <a:gd name="f523" fmla="*/ 255068 f507 1"/>
              <a:gd name="f524" fmla="*/ 264860 f506 1"/>
              <a:gd name="f525" fmla="*/ 278211 f507 1"/>
              <a:gd name="f526" fmla="*/ 244147 f506 1"/>
              <a:gd name="f527" fmla="*/ 277972 f507 1"/>
              <a:gd name="f528" fmla="*/ 102822 f506 1"/>
              <a:gd name="f529" fmla="*/ 267575 f507 1"/>
              <a:gd name="f530" fmla="*/ 74262 f506 1"/>
              <a:gd name="f531" fmla="*/ 268332 f507 1"/>
              <a:gd name="f532" fmla="*/ 11805 f506 1"/>
              <a:gd name="f533" fmla="*/ 328041 f507 1"/>
              <a:gd name="f534" fmla="*/ 11646 f506 1"/>
              <a:gd name="f535" fmla="*/ 329355 f507 1"/>
              <a:gd name="f536" fmla="*/ 74103 f506 1"/>
              <a:gd name="f537" fmla="*/ 320074 f507 1"/>
              <a:gd name="f538" fmla="*/ 93023 f506 1"/>
              <a:gd name="f539" fmla="*/ 320313 f507 1"/>
              <a:gd name="f540" fmla="*/ 262231 f506 1"/>
              <a:gd name="f541" fmla="*/ 325890 f507 1"/>
              <a:gd name="f542" fmla="*/ 269400 f506 1"/>
              <a:gd name="f543" fmla="*/ 328001 f507 1"/>
              <a:gd name="f544" fmla="*/ 265178 f506 1"/>
              <a:gd name="f545" fmla="*/ 469804 f507 1"/>
              <a:gd name="f546" fmla="*/ 161774 f506 1"/>
              <a:gd name="f547" fmla="*/ 504697 f507 1"/>
              <a:gd name="f548" fmla="*/ 135684 f506 1"/>
              <a:gd name="f549" fmla="*/ 520430 f507 1"/>
              <a:gd name="f550" fmla="*/ 99157 f506 1"/>
              <a:gd name="f551" fmla="*/ 534053 f507 1"/>
              <a:gd name="f552" fmla="*/ 99078 f506 1"/>
              <a:gd name="f553" fmla="*/ 546162 f507 1"/>
              <a:gd name="f554" fmla="*/ 125845 f506 1"/>
              <a:gd name="f555" fmla="*/ 565441 f507 1"/>
              <a:gd name="f556" fmla="*/ 100950 f506 1"/>
              <a:gd name="f557" fmla="*/ 579223 f507 1"/>
              <a:gd name="f558" fmla="*/ 127717 f506 1"/>
              <a:gd name="f559" fmla="*/ 600374 f507 1"/>
              <a:gd name="f560" fmla="*/ 140583 f506 1"/>
              <a:gd name="f561" fmla="*/ 658170 f507 1"/>
              <a:gd name="f562" fmla="*/ 190931 f506 1"/>
              <a:gd name="f563" fmla="*/ 646460 f507 1"/>
              <a:gd name="f564" fmla="*/ 205709 f506 1"/>
              <a:gd name="f565" fmla="*/ 599179 f507 1"/>
              <a:gd name="f566" fmla="*/ 206226 f506 1"/>
              <a:gd name="f567" fmla="*/ 594757 f507 1"/>
              <a:gd name="f568" fmla="*/ 221323 f506 1"/>
              <a:gd name="f569" fmla="*/ 635107 f507 1"/>
              <a:gd name="f570" fmla="*/ 245740 f506 1"/>
              <a:gd name="f571" fmla="*/ 672390 f507 1"/>
              <a:gd name="f572" fmla="*/ 316841 f506 1"/>
              <a:gd name="f573" fmla="*/ 600772 f507 1"/>
              <a:gd name="f574" fmla="*/ 356394 f506 1"/>
              <a:gd name="f575" fmla="*/ 562453 f507 1"/>
              <a:gd name="f576" fmla="*/ 339943 f506 1"/>
              <a:gd name="f577" fmla="*/ 521825 f507 1"/>
              <a:gd name="f578" fmla="*/ 344763 f506 1"/>
              <a:gd name="f579" fmla="*/ 512942 f507 1"/>
              <a:gd name="f580" fmla="*/ 381050 f506 1"/>
              <a:gd name="f581" fmla="*/ 488963 f507 1"/>
              <a:gd name="f582" fmla="*/ 529186 f506 1"/>
              <a:gd name="f583" fmla="*/ 485657 f507 1"/>
              <a:gd name="f584" fmla="*/ 547947 f506 1"/>
              <a:gd name="f585" fmla="*/ 497328 f507 1"/>
              <a:gd name="f586" fmla="*/ 618610 f506 1"/>
              <a:gd name="f587" fmla="*/ 471397 f507 1"/>
              <a:gd name="f588" fmla="*/ 652228 f506 1"/>
              <a:gd name="f589" fmla="*/ 402009 f507 1"/>
              <a:gd name="f590" fmla="*/ 577901 f506 1"/>
              <a:gd name="f591" fmla="*/ 412127 f507 1"/>
              <a:gd name="f592" fmla="*/ 421798 f506 1"/>
              <a:gd name="f593" fmla="*/ 329754 f507 1"/>
              <a:gd name="f594" fmla="*/ 459599 f506 1"/>
              <a:gd name="f595" fmla="*/ 320234 f507 1"/>
              <a:gd name="f596" fmla="*/ 474975 f506 1"/>
              <a:gd name="f597" fmla="*/ 320154 f507 1"/>
              <a:gd name="f598" fmla="*/ 670073 f506 1"/>
              <a:gd name="f599" fmla="*/ 336326 f507 1"/>
              <a:gd name="f600" fmla="*/ 686484 f506 1"/>
              <a:gd name="f601" fmla="*/ 350347 f507 1"/>
              <a:gd name="f602" fmla="*/ 702456 f506 1"/>
              <a:gd name="f603" fmla="*/ 333737 f507 1"/>
              <a:gd name="f604" fmla="*/ 716358 f506 1"/>
              <a:gd name="f605" fmla="*/ 264469 f507 1"/>
              <a:gd name="f606" fmla="*/ 716557 f506 1"/>
              <a:gd name="f607" fmla="*/ 246982 f507 1"/>
              <a:gd name="f608" fmla="*/ 698991 f506 1"/>
              <a:gd name="f609" fmla="*/ 263712 f507 1"/>
              <a:gd name="f610" fmla="*/ 684014 f506 1"/>
              <a:gd name="f611" fmla="*/ 278011 f507 1"/>
              <a:gd name="f612" fmla="*/ 667205 f506 1"/>
              <a:gd name="f613" fmla="*/ 278091 f507 1"/>
              <a:gd name="f614" fmla="*/ 469159 f506 1"/>
              <a:gd name="f615" fmla="*/ 264309 f507 1"/>
              <a:gd name="f616" fmla="*/ 450836 f506 1"/>
              <a:gd name="f617" fmla="*/ 256104 f507 1"/>
              <a:gd name="f618" fmla="*/ 466809 f506 1"/>
              <a:gd name="f619" fmla="*/ 241565 f507 1"/>
              <a:gd name="f620" fmla="*/ 528589 f506 1"/>
              <a:gd name="f621" fmla="*/ 585589 f506 1"/>
              <a:gd name="f622" fmla="*/ 250886 f507 1"/>
              <a:gd name="f623" fmla="*/ 607576 f506 1"/>
              <a:gd name="f624" fmla="*/ 221649 f507 1"/>
              <a:gd name="f625" fmla="*/ 652865 f506 1"/>
              <a:gd name="f626" fmla="*/ 169947 f507 1"/>
              <a:gd name="f627" fmla="*/ 622155 f506 1"/>
              <a:gd name="f628" fmla="*/ 151345 f507 1"/>
              <a:gd name="f629" fmla="*/ 470792 f506 1"/>
              <a:gd name="f630" fmla="*/ 147919 f507 1"/>
              <a:gd name="f631" fmla="*/ 449402 f506 1"/>
              <a:gd name="f632" fmla="*/ 120873 f507 1"/>
              <a:gd name="f633" fmla="*/ 329029 f506 1"/>
              <a:gd name="f634" fmla="*/ 94345 f507 1"/>
              <a:gd name="f635" fmla="*/ 371291 f506 1"/>
              <a:gd name="f636" fmla="*/ 124140 f507 1"/>
              <a:gd name="f637" fmla="*/ 465096 f506 1"/>
              <a:gd name="f638" fmla="*/ 435309 f507 1"/>
              <a:gd name="f639" fmla="*/ 273941 f506 1"/>
              <a:gd name="f640" fmla="*/ 438774 f507 1"/>
              <a:gd name="f641" fmla="*/ 273782 f506 1"/>
              <a:gd name="f642" fmla="*/ 480439 f507 1"/>
              <a:gd name="f643" fmla="*/ 290432 f506 1"/>
              <a:gd name="f644" fmla="*/ 467175 f507 1"/>
              <a:gd name="f645" fmla="*/ 193042 f506 1"/>
              <a:gd name="f646" fmla="*/ 454349 f507 1"/>
              <a:gd name="f647" fmla="*/ 181610 f506 1"/>
              <a:gd name="f648" fmla="*/ 368112 f507 1"/>
              <a:gd name="f649" fmla="*/ 227736 f506 1"/>
              <a:gd name="f650" fmla="*/ 349670 f507 1"/>
              <a:gd name="f651" fmla="*/ 318195 f506 1"/>
              <a:gd name="f652" fmla="*/ 419814 f507 1"/>
              <a:gd name="f653" fmla="*/ 377107 f506 1"/>
              <a:gd name="f654" fmla="*/ 402447 f507 1"/>
              <a:gd name="f655" fmla="*/ 323134 f506 1"/>
              <a:gd name="f656" fmla="*/ 414676 f507 1"/>
              <a:gd name="f657" fmla="*/ 312857 f506 1"/>
              <a:gd name="f658" fmla="*/ 447976 f507 1"/>
              <a:gd name="f659" fmla="*/ 323811 f506 1"/>
              <a:gd name="f660" fmla="*/ 435349 f507 1"/>
              <a:gd name="f661" fmla="*/ 292742 f506 1"/>
              <a:gd name="f662" fmla="*/ 273901 f506 1"/>
              <a:gd name="f663" fmla="*/ 33840 f507 1"/>
              <a:gd name="f664" fmla="*/ 348866 f506 1"/>
              <a:gd name="f665" fmla="*/ 52481 f507 1"/>
              <a:gd name="f666" fmla="*/ 397142 f506 1"/>
              <a:gd name="f667" fmla="*/ 61962 f507 1"/>
              <a:gd name="f668" fmla="*/ 402918 f506 1"/>
              <a:gd name="f669" fmla="*/ 66224 f507 1"/>
              <a:gd name="f670" fmla="*/ 391287 f506 1"/>
              <a:gd name="f671" fmla="*/ 66702 f507 1"/>
              <a:gd name="f672" fmla="*/ 342054 f506 1"/>
              <a:gd name="f673" fmla="*/ 115337 f507 1"/>
              <a:gd name="f674" fmla="*/ 296845 f506 1"/>
              <a:gd name="f675" fmla="*/ 130393 f507 1"/>
              <a:gd name="f676" fmla="*/ 291706 f506 1"/>
              <a:gd name="f677" fmla="*/ 116691 f507 1"/>
              <a:gd name="f678" fmla="*/ 279358 f506 1"/>
              <a:gd name="f679" fmla="+- f508 0 f1"/>
              <a:gd name="f680" fmla="*/ f511 1 675666"/>
              <a:gd name="f681" fmla="*/ f512 1 719539"/>
              <a:gd name="f682" fmla="*/ f513 1 675666"/>
              <a:gd name="f683" fmla="*/ f514 1 719539"/>
              <a:gd name="f684" fmla="*/ f515 1 675666"/>
              <a:gd name="f685" fmla="*/ f516 1 719539"/>
              <a:gd name="f686" fmla="*/ f517 1 675666"/>
              <a:gd name="f687" fmla="*/ f518 1 719539"/>
              <a:gd name="f688" fmla="*/ f519 1 675666"/>
              <a:gd name="f689" fmla="*/ f520 1 719539"/>
              <a:gd name="f690" fmla="*/ f521 1 675666"/>
              <a:gd name="f691" fmla="*/ f522 1 719539"/>
              <a:gd name="f692" fmla="*/ f523 1 675666"/>
              <a:gd name="f693" fmla="*/ f524 1 719539"/>
              <a:gd name="f694" fmla="*/ f525 1 675666"/>
              <a:gd name="f695" fmla="*/ f526 1 719539"/>
              <a:gd name="f696" fmla="*/ f527 1 675666"/>
              <a:gd name="f697" fmla="*/ f528 1 719539"/>
              <a:gd name="f698" fmla="*/ f529 1 675666"/>
              <a:gd name="f699" fmla="*/ f530 1 719539"/>
              <a:gd name="f700" fmla="*/ f531 1 675666"/>
              <a:gd name="f701" fmla="*/ f532 1 719539"/>
              <a:gd name="f702" fmla="*/ f533 1 675666"/>
              <a:gd name="f703" fmla="*/ f534 1 719539"/>
              <a:gd name="f704" fmla="*/ f535 1 675666"/>
              <a:gd name="f705" fmla="*/ f536 1 719539"/>
              <a:gd name="f706" fmla="*/ f537 1 675666"/>
              <a:gd name="f707" fmla="*/ f538 1 719539"/>
              <a:gd name="f708" fmla="*/ f539 1 675666"/>
              <a:gd name="f709" fmla="*/ f540 1 719539"/>
              <a:gd name="f710" fmla="*/ f541 1 675666"/>
              <a:gd name="f711" fmla="*/ f542 1 719539"/>
              <a:gd name="f712" fmla="*/ f543 1 675666"/>
              <a:gd name="f713" fmla="*/ f544 1 719539"/>
              <a:gd name="f714" fmla="*/ f545 1 675666"/>
              <a:gd name="f715" fmla="*/ f546 1 719539"/>
              <a:gd name="f716" fmla="*/ f547 1 675666"/>
              <a:gd name="f717" fmla="*/ f548 1 719539"/>
              <a:gd name="f718" fmla="*/ f549 1 675666"/>
              <a:gd name="f719" fmla="*/ f550 1 719539"/>
              <a:gd name="f720" fmla="*/ f551 1 675666"/>
              <a:gd name="f721" fmla="*/ f552 1 719539"/>
              <a:gd name="f722" fmla="*/ f553 1 675666"/>
              <a:gd name="f723" fmla="*/ f554 1 719539"/>
              <a:gd name="f724" fmla="*/ f555 1 675666"/>
              <a:gd name="f725" fmla="*/ f556 1 719539"/>
              <a:gd name="f726" fmla="*/ f557 1 675666"/>
              <a:gd name="f727" fmla="*/ f558 1 719539"/>
              <a:gd name="f728" fmla="*/ f559 1 675666"/>
              <a:gd name="f729" fmla="*/ f560 1 719539"/>
              <a:gd name="f730" fmla="*/ f561 1 675666"/>
              <a:gd name="f731" fmla="*/ f562 1 719539"/>
              <a:gd name="f732" fmla="*/ f563 1 675666"/>
              <a:gd name="f733" fmla="*/ f564 1 719539"/>
              <a:gd name="f734" fmla="*/ f565 1 675666"/>
              <a:gd name="f735" fmla="*/ f566 1 719539"/>
              <a:gd name="f736" fmla="*/ f567 1 675666"/>
              <a:gd name="f737" fmla="*/ f568 1 719539"/>
              <a:gd name="f738" fmla="*/ f569 1 675666"/>
              <a:gd name="f739" fmla="*/ f570 1 719539"/>
              <a:gd name="f740" fmla="*/ f571 1 675666"/>
              <a:gd name="f741" fmla="*/ f572 1 719539"/>
              <a:gd name="f742" fmla="*/ f573 1 675666"/>
              <a:gd name="f743" fmla="*/ f574 1 719539"/>
              <a:gd name="f744" fmla="*/ f575 1 675666"/>
              <a:gd name="f745" fmla="*/ f576 1 719539"/>
              <a:gd name="f746" fmla="*/ f577 1 675666"/>
              <a:gd name="f747" fmla="*/ f578 1 719539"/>
              <a:gd name="f748" fmla="*/ f579 1 675666"/>
              <a:gd name="f749" fmla="*/ f580 1 719539"/>
              <a:gd name="f750" fmla="*/ f581 1 675666"/>
              <a:gd name="f751" fmla="*/ f582 1 719539"/>
              <a:gd name="f752" fmla="*/ f583 1 675666"/>
              <a:gd name="f753" fmla="*/ f584 1 719539"/>
              <a:gd name="f754" fmla="*/ f585 1 675666"/>
              <a:gd name="f755" fmla="*/ f586 1 719539"/>
              <a:gd name="f756" fmla="*/ f587 1 675666"/>
              <a:gd name="f757" fmla="*/ f588 1 719539"/>
              <a:gd name="f758" fmla="*/ f589 1 675666"/>
              <a:gd name="f759" fmla="*/ f590 1 719539"/>
              <a:gd name="f760" fmla="*/ f591 1 675666"/>
              <a:gd name="f761" fmla="*/ f592 1 719539"/>
              <a:gd name="f762" fmla="*/ f593 1 675666"/>
              <a:gd name="f763" fmla="*/ f594 1 719539"/>
              <a:gd name="f764" fmla="*/ f595 1 675666"/>
              <a:gd name="f765" fmla="*/ f596 1 719539"/>
              <a:gd name="f766" fmla="*/ f597 1 675666"/>
              <a:gd name="f767" fmla="*/ f598 1 719539"/>
              <a:gd name="f768" fmla="*/ f599 1 675666"/>
              <a:gd name="f769" fmla="*/ f600 1 719539"/>
              <a:gd name="f770" fmla="*/ f601 1 675666"/>
              <a:gd name="f771" fmla="*/ f602 1 719539"/>
              <a:gd name="f772" fmla="*/ f603 1 675666"/>
              <a:gd name="f773" fmla="*/ f604 1 719539"/>
              <a:gd name="f774" fmla="*/ f605 1 675666"/>
              <a:gd name="f775" fmla="*/ f606 1 719539"/>
              <a:gd name="f776" fmla="*/ f607 1 675666"/>
              <a:gd name="f777" fmla="*/ f608 1 719539"/>
              <a:gd name="f778" fmla="*/ f609 1 675666"/>
              <a:gd name="f779" fmla="*/ f610 1 719539"/>
              <a:gd name="f780" fmla="*/ f611 1 675666"/>
              <a:gd name="f781" fmla="*/ f612 1 719539"/>
              <a:gd name="f782" fmla="*/ f613 1 675666"/>
              <a:gd name="f783" fmla="*/ f614 1 719539"/>
              <a:gd name="f784" fmla="*/ f615 1 675666"/>
              <a:gd name="f785" fmla="*/ f616 1 719539"/>
              <a:gd name="f786" fmla="*/ f617 1 675666"/>
              <a:gd name="f787" fmla="*/ f618 1 719539"/>
              <a:gd name="f788" fmla="*/ f619 1 675666"/>
              <a:gd name="f789" fmla="*/ f620 1 719539"/>
              <a:gd name="f790" fmla="*/ f621 1 719539"/>
              <a:gd name="f791" fmla="*/ f622 1 675666"/>
              <a:gd name="f792" fmla="*/ f623 1 719539"/>
              <a:gd name="f793" fmla="*/ f624 1 675666"/>
              <a:gd name="f794" fmla="*/ f625 1 719539"/>
              <a:gd name="f795" fmla="*/ f626 1 675666"/>
              <a:gd name="f796" fmla="*/ f627 1 719539"/>
              <a:gd name="f797" fmla="*/ f628 1 675666"/>
              <a:gd name="f798" fmla="*/ f629 1 719539"/>
              <a:gd name="f799" fmla="*/ f630 1 675666"/>
              <a:gd name="f800" fmla="*/ f631 1 719539"/>
              <a:gd name="f801" fmla="*/ f632 1 675666"/>
              <a:gd name="f802" fmla="*/ f633 1 719539"/>
              <a:gd name="f803" fmla="*/ f634 1 675666"/>
              <a:gd name="f804" fmla="*/ f635 1 719539"/>
              <a:gd name="f805" fmla="*/ f636 1 675666"/>
              <a:gd name="f806" fmla="*/ f637 1 719539"/>
              <a:gd name="f807" fmla="*/ f638 1 675666"/>
              <a:gd name="f808" fmla="*/ f639 1 719539"/>
              <a:gd name="f809" fmla="*/ f640 1 675666"/>
              <a:gd name="f810" fmla="*/ f641 1 719539"/>
              <a:gd name="f811" fmla="*/ f642 1 675666"/>
              <a:gd name="f812" fmla="*/ f643 1 719539"/>
              <a:gd name="f813" fmla="*/ f644 1 675666"/>
              <a:gd name="f814" fmla="*/ f645 1 719539"/>
              <a:gd name="f815" fmla="*/ f646 1 675666"/>
              <a:gd name="f816" fmla="*/ f647 1 719539"/>
              <a:gd name="f817" fmla="*/ f648 1 675666"/>
              <a:gd name="f818" fmla="*/ f649 1 719539"/>
              <a:gd name="f819" fmla="*/ f650 1 675666"/>
              <a:gd name="f820" fmla="*/ f651 1 719539"/>
              <a:gd name="f821" fmla="*/ f652 1 675666"/>
              <a:gd name="f822" fmla="*/ f653 1 719539"/>
              <a:gd name="f823" fmla="*/ f654 1 675666"/>
              <a:gd name="f824" fmla="*/ f655 1 719539"/>
              <a:gd name="f825" fmla="*/ f656 1 675666"/>
              <a:gd name="f826" fmla="*/ f657 1 719539"/>
              <a:gd name="f827" fmla="*/ f658 1 675666"/>
              <a:gd name="f828" fmla="*/ f659 1 719539"/>
              <a:gd name="f829" fmla="*/ f660 1 675666"/>
              <a:gd name="f830" fmla="*/ f661 1 719539"/>
              <a:gd name="f831" fmla="*/ f662 1 719539"/>
              <a:gd name="f832" fmla="*/ f663 1 675666"/>
              <a:gd name="f833" fmla="*/ f664 1 719539"/>
              <a:gd name="f834" fmla="*/ f665 1 675666"/>
              <a:gd name="f835" fmla="*/ f666 1 719539"/>
              <a:gd name="f836" fmla="*/ f667 1 675666"/>
              <a:gd name="f837" fmla="*/ f668 1 719539"/>
              <a:gd name="f838" fmla="*/ f669 1 675666"/>
              <a:gd name="f839" fmla="*/ f670 1 719539"/>
              <a:gd name="f840" fmla="*/ f671 1 675666"/>
              <a:gd name="f841" fmla="*/ f672 1 719539"/>
              <a:gd name="f842" fmla="*/ f673 1 675666"/>
              <a:gd name="f843" fmla="*/ f674 1 719539"/>
              <a:gd name="f844" fmla="*/ f675 1 675666"/>
              <a:gd name="f845" fmla="*/ f676 1 719539"/>
              <a:gd name="f846" fmla="*/ f677 1 675666"/>
              <a:gd name="f847" fmla="*/ f678 1 719539"/>
              <a:gd name="f848" fmla="*/ f502 1 f509"/>
              <a:gd name="f849" fmla="*/ f503 1 f509"/>
              <a:gd name="f850" fmla="*/ f502 1 f510"/>
              <a:gd name="f851" fmla="*/ f504 1 f510"/>
              <a:gd name="f852" fmla="*/ f680 1 f509"/>
              <a:gd name="f853" fmla="*/ f681 1 f510"/>
              <a:gd name="f854" fmla="*/ f682 1 f509"/>
              <a:gd name="f855" fmla="*/ f683 1 f510"/>
              <a:gd name="f856" fmla="*/ f684 1 f509"/>
              <a:gd name="f857" fmla="*/ f685 1 f510"/>
              <a:gd name="f858" fmla="*/ f686 1 f509"/>
              <a:gd name="f859" fmla="*/ f687 1 f510"/>
              <a:gd name="f860" fmla="*/ f688 1 f509"/>
              <a:gd name="f861" fmla="*/ f689 1 f510"/>
              <a:gd name="f862" fmla="*/ f690 1 f509"/>
              <a:gd name="f863" fmla="*/ f691 1 f510"/>
              <a:gd name="f864" fmla="*/ f692 1 f509"/>
              <a:gd name="f865" fmla="*/ f693 1 f510"/>
              <a:gd name="f866" fmla="*/ f694 1 f509"/>
              <a:gd name="f867" fmla="*/ f695 1 f510"/>
              <a:gd name="f868" fmla="*/ f696 1 f509"/>
              <a:gd name="f869" fmla="*/ f697 1 f510"/>
              <a:gd name="f870" fmla="*/ f698 1 f509"/>
              <a:gd name="f871" fmla="*/ f699 1 f510"/>
              <a:gd name="f872" fmla="*/ f700 1 f509"/>
              <a:gd name="f873" fmla="*/ f701 1 f510"/>
              <a:gd name="f874" fmla="*/ f702 1 f509"/>
              <a:gd name="f875" fmla="*/ f703 1 f510"/>
              <a:gd name="f876" fmla="*/ f704 1 f509"/>
              <a:gd name="f877" fmla="*/ f705 1 f510"/>
              <a:gd name="f878" fmla="*/ f706 1 f509"/>
              <a:gd name="f879" fmla="*/ f707 1 f510"/>
              <a:gd name="f880" fmla="*/ f708 1 f509"/>
              <a:gd name="f881" fmla="*/ f709 1 f510"/>
              <a:gd name="f882" fmla="*/ f710 1 f509"/>
              <a:gd name="f883" fmla="*/ f711 1 f510"/>
              <a:gd name="f884" fmla="*/ f712 1 f509"/>
              <a:gd name="f885" fmla="*/ f713 1 f510"/>
              <a:gd name="f886" fmla="*/ f714 1 f509"/>
              <a:gd name="f887" fmla="*/ f715 1 f510"/>
              <a:gd name="f888" fmla="*/ f716 1 f509"/>
              <a:gd name="f889" fmla="*/ f717 1 f510"/>
              <a:gd name="f890" fmla="*/ f718 1 f509"/>
              <a:gd name="f891" fmla="*/ f719 1 f510"/>
              <a:gd name="f892" fmla="*/ f720 1 f509"/>
              <a:gd name="f893" fmla="*/ f721 1 f510"/>
              <a:gd name="f894" fmla="*/ f722 1 f509"/>
              <a:gd name="f895" fmla="*/ f723 1 f510"/>
              <a:gd name="f896" fmla="*/ f724 1 f509"/>
              <a:gd name="f897" fmla="*/ f725 1 f510"/>
              <a:gd name="f898" fmla="*/ f726 1 f509"/>
              <a:gd name="f899" fmla="*/ f727 1 f510"/>
              <a:gd name="f900" fmla="*/ f728 1 f509"/>
              <a:gd name="f901" fmla="*/ f729 1 f510"/>
              <a:gd name="f902" fmla="*/ f730 1 f509"/>
              <a:gd name="f903" fmla="*/ f731 1 f510"/>
              <a:gd name="f904" fmla="*/ f732 1 f509"/>
              <a:gd name="f905" fmla="*/ f733 1 f510"/>
              <a:gd name="f906" fmla="*/ f734 1 f509"/>
              <a:gd name="f907" fmla="*/ f735 1 f510"/>
              <a:gd name="f908" fmla="*/ f736 1 f509"/>
              <a:gd name="f909" fmla="*/ f737 1 f510"/>
              <a:gd name="f910" fmla="*/ f738 1 f509"/>
              <a:gd name="f911" fmla="*/ f739 1 f510"/>
              <a:gd name="f912" fmla="*/ f740 1 f509"/>
              <a:gd name="f913" fmla="*/ f741 1 f510"/>
              <a:gd name="f914" fmla="*/ f742 1 f509"/>
              <a:gd name="f915" fmla="*/ f743 1 f510"/>
              <a:gd name="f916" fmla="*/ f744 1 f509"/>
              <a:gd name="f917" fmla="*/ f745 1 f510"/>
              <a:gd name="f918" fmla="*/ f746 1 f509"/>
              <a:gd name="f919" fmla="*/ f747 1 f510"/>
              <a:gd name="f920" fmla="*/ f748 1 f509"/>
              <a:gd name="f921" fmla="*/ f749 1 f510"/>
              <a:gd name="f922" fmla="*/ f750 1 f509"/>
              <a:gd name="f923" fmla="*/ f751 1 f510"/>
              <a:gd name="f924" fmla="*/ f752 1 f509"/>
              <a:gd name="f925" fmla="*/ f753 1 f510"/>
              <a:gd name="f926" fmla="*/ f754 1 f509"/>
              <a:gd name="f927" fmla="*/ f755 1 f510"/>
              <a:gd name="f928" fmla="*/ f756 1 f509"/>
              <a:gd name="f929" fmla="*/ f757 1 f510"/>
              <a:gd name="f930" fmla="*/ f758 1 f509"/>
              <a:gd name="f931" fmla="*/ f759 1 f510"/>
              <a:gd name="f932" fmla="*/ f760 1 f509"/>
              <a:gd name="f933" fmla="*/ f761 1 f510"/>
              <a:gd name="f934" fmla="*/ f762 1 f509"/>
              <a:gd name="f935" fmla="*/ f763 1 f510"/>
              <a:gd name="f936" fmla="*/ f764 1 f509"/>
              <a:gd name="f937" fmla="*/ f765 1 f510"/>
              <a:gd name="f938" fmla="*/ f766 1 f509"/>
              <a:gd name="f939" fmla="*/ f767 1 f510"/>
              <a:gd name="f940" fmla="*/ f768 1 f509"/>
              <a:gd name="f941" fmla="*/ f769 1 f510"/>
              <a:gd name="f942" fmla="*/ f770 1 f509"/>
              <a:gd name="f943" fmla="*/ f771 1 f510"/>
              <a:gd name="f944" fmla="*/ f772 1 f509"/>
              <a:gd name="f945" fmla="*/ f773 1 f510"/>
              <a:gd name="f946" fmla="*/ f774 1 f509"/>
              <a:gd name="f947" fmla="*/ f775 1 f510"/>
              <a:gd name="f948" fmla="*/ f776 1 f509"/>
              <a:gd name="f949" fmla="*/ f777 1 f510"/>
              <a:gd name="f950" fmla="*/ f778 1 f509"/>
              <a:gd name="f951" fmla="*/ f779 1 f510"/>
              <a:gd name="f952" fmla="*/ f780 1 f509"/>
              <a:gd name="f953" fmla="*/ f781 1 f510"/>
              <a:gd name="f954" fmla="*/ f782 1 f509"/>
              <a:gd name="f955" fmla="*/ f783 1 f510"/>
              <a:gd name="f956" fmla="*/ f784 1 f509"/>
              <a:gd name="f957" fmla="*/ f785 1 f510"/>
              <a:gd name="f958" fmla="*/ f786 1 f509"/>
              <a:gd name="f959" fmla="*/ f787 1 f510"/>
              <a:gd name="f960" fmla="*/ f788 1 f509"/>
              <a:gd name="f961" fmla="*/ f789 1 f510"/>
              <a:gd name="f962" fmla="*/ f790 1 f510"/>
              <a:gd name="f963" fmla="*/ f791 1 f509"/>
              <a:gd name="f964" fmla="*/ f792 1 f510"/>
              <a:gd name="f965" fmla="*/ f793 1 f509"/>
              <a:gd name="f966" fmla="*/ f794 1 f510"/>
              <a:gd name="f967" fmla="*/ f795 1 f509"/>
              <a:gd name="f968" fmla="*/ f796 1 f510"/>
              <a:gd name="f969" fmla="*/ f797 1 f509"/>
              <a:gd name="f970" fmla="*/ f798 1 f510"/>
              <a:gd name="f971" fmla="*/ f799 1 f509"/>
              <a:gd name="f972" fmla="*/ f800 1 f510"/>
              <a:gd name="f973" fmla="*/ f801 1 f509"/>
              <a:gd name="f974" fmla="*/ f802 1 f510"/>
              <a:gd name="f975" fmla="*/ f803 1 f509"/>
              <a:gd name="f976" fmla="*/ f804 1 f510"/>
              <a:gd name="f977" fmla="*/ f805 1 f509"/>
              <a:gd name="f978" fmla="*/ f806 1 f510"/>
              <a:gd name="f979" fmla="*/ f807 1 f509"/>
              <a:gd name="f980" fmla="*/ f808 1 f510"/>
              <a:gd name="f981" fmla="*/ f809 1 f509"/>
              <a:gd name="f982" fmla="*/ f810 1 f510"/>
              <a:gd name="f983" fmla="*/ f811 1 f509"/>
              <a:gd name="f984" fmla="*/ f812 1 f510"/>
              <a:gd name="f985" fmla="*/ f813 1 f509"/>
              <a:gd name="f986" fmla="*/ f814 1 f510"/>
              <a:gd name="f987" fmla="*/ f815 1 f509"/>
              <a:gd name="f988" fmla="*/ f816 1 f510"/>
              <a:gd name="f989" fmla="*/ f817 1 f509"/>
              <a:gd name="f990" fmla="*/ f818 1 f510"/>
              <a:gd name="f991" fmla="*/ f819 1 f509"/>
              <a:gd name="f992" fmla="*/ f820 1 f510"/>
              <a:gd name="f993" fmla="*/ f821 1 f509"/>
              <a:gd name="f994" fmla="*/ f822 1 f510"/>
              <a:gd name="f995" fmla="*/ f823 1 f509"/>
              <a:gd name="f996" fmla="*/ f824 1 f510"/>
              <a:gd name="f997" fmla="*/ f825 1 f509"/>
              <a:gd name="f998" fmla="*/ f826 1 f510"/>
              <a:gd name="f999" fmla="*/ f827 1 f509"/>
              <a:gd name="f1000" fmla="*/ f828 1 f510"/>
              <a:gd name="f1001" fmla="*/ f829 1 f509"/>
              <a:gd name="f1002" fmla="*/ f830 1 f510"/>
              <a:gd name="f1003" fmla="*/ f831 1 f510"/>
              <a:gd name="f1004" fmla="*/ f832 1 f509"/>
              <a:gd name="f1005" fmla="*/ f833 1 f510"/>
              <a:gd name="f1006" fmla="*/ f834 1 f509"/>
              <a:gd name="f1007" fmla="*/ f835 1 f510"/>
              <a:gd name="f1008" fmla="*/ f836 1 f509"/>
              <a:gd name="f1009" fmla="*/ f837 1 f510"/>
              <a:gd name="f1010" fmla="*/ f838 1 f509"/>
              <a:gd name="f1011" fmla="*/ f839 1 f510"/>
              <a:gd name="f1012" fmla="*/ f840 1 f509"/>
              <a:gd name="f1013" fmla="*/ f841 1 f510"/>
              <a:gd name="f1014" fmla="*/ f842 1 f509"/>
              <a:gd name="f1015" fmla="*/ f843 1 f510"/>
              <a:gd name="f1016" fmla="*/ f844 1 f509"/>
              <a:gd name="f1017" fmla="*/ f845 1 f510"/>
              <a:gd name="f1018" fmla="*/ f846 1 f509"/>
              <a:gd name="f1019" fmla="*/ f847 1 f510"/>
              <a:gd name="f1020" fmla="*/ f848 f500 1"/>
              <a:gd name="f1021" fmla="*/ f849 f500 1"/>
              <a:gd name="f1022" fmla="*/ f851 f501 1"/>
              <a:gd name="f1023" fmla="*/ f850 f501 1"/>
              <a:gd name="f1024" fmla="*/ f852 f500 1"/>
              <a:gd name="f1025" fmla="*/ f853 f501 1"/>
              <a:gd name="f1026" fmla="*/ f854 f500 1"/>
              <a:gd name="f1027" fmla="*/ f855 f501 1"/>
              <a:gd name="f1028" fmla="*/ f856 f500 1"/>
              <a:gd name="f1029" fmla="*/ f857 f501 1"/>
              <a:gd name="f1030" fmla="*/ f858 f500 1"/>
              <a:gd name="f1031" fmla="*/ f859 f501 1"/>
              <a:gd name="f1032" fmla="*/ f860 f500 1"/>
              <a:gd name="f1033" fmla="*/ f861 f501 1"/>
              <a:gd name="f1034" fmla="*/ f862 f500 1"/>
              <a:gd name="f1035" fmla="*/ f863 f501 1"/>
              <a:gd name="f1036" fmla="*/ f864 f500 1"/>
              <a:gd name="f1037" fmla="*/ f865 f501 1"/>
              <a:gd name="f1038" fmla="*/ f866 f500 1"/>
              <a:gd name="f1039" fmla="*/ f867 f501 1"/>
              <a:gd name="f1040" fmla="*/ f868 f500 1"/>
              <a:gd name="f1041" fmla="*/ f869 f501 1"/>
              <a:gd name="f1042" fmla="*/ f870 f500 1"/>
              <a:gd name="f1043" fmla="*/ f871 f501 1"/>
              <a:gd name="f1044" fmla="*/ f872 f500 1"/>
              <a:gd name="f1045" fmla="*/ f873 f501 1"/>
              <a:gd name="f1046" fmla="*/ f874 f500 1"/>
              <a:gd name="f1047" fmla="*/ f875 f501 1"/>
              <a:gd name="f1048" fmla="*/ f876 f500 1"/>
              <a:gd name="f1049" fmla="*/ f877 f501 1"/>
              <a:gd name="f1050" fmla="*/ f878 f500 1"/>
              <a:gd name="f1051" fmla="*/ f879 f501 1"/>
              <a:gd name="f1052" fmla="*/ f880 f500 1"/>
              <a:gd name="f1053" fmla="*/ f881 f501 1"/>
              <a:gd name="f1054" fmla="*/ f882 f500 1"/>
              <a:gd name="f1055" fmla="*/ f883 f501 1"/>
              <a:gd name="f1056" fmla="*/ f884 f500 1"/>
              <a:gd name="f1057" fmla="*/ f885 f501 1"/>
              <a:gd name="f1058" fmla="*/ f886 f500 1"/>
              <a:gd name="f1059" fmla="*/ f887 f501 1"/>
              <a:gd name="f1060" fmla="*/ f888 f500 1"/>
              <a:gd name="f1061" fmla="*/ f889 f501 1"/>
              <a:gd name="f1062" fmla="*/ f890 f500 1"/>
              <a:gd name="f1063" fmla="*/ f891 f501 1"/>
              <a:gd name="f1064" fmla="*/ f892 f500 1"/>
              <a:gd name="f1065" fmla="*/ f893 f501 1"/>
              <a:gd name="f1066" fmla="*/ f894 f500 1"/>
              <a:gd name="f1067" fmla="*/ f895 f501 1"/>
              <a:gd name="f1068" fmla="*/ f896 f500 1"/>
              <a:gd name="f1069" fmla="*/ f897 f501 1"/>
              <a:gd name="f1070" fmla="*/ f898 f500 1"/>
              <a:gd name="f1071" fmla="*/ f899 f501 1"/>
              <a:gd name="f1072" fmla="*/ f900 f500 1"/>
              <a:gd name="f1073" fmla="*/ f901 f501 1"/>
              <a:gd name="f1074" fmla="*/ f902 f500 1"/>
              <a:gd name="f1075" fmla="*/ f903 f501 1"/>
              <a:gd name="f1076" fmla="*/ f904 f500 1"/>
              <a:gd name="f1077" fmla="*/ f905 f501 1"/>
              <a:gd name="f1078" fmla="*/ f906 f500 1"/>
              <a:gd name="f1079" fmla="*/ f907 f501 1"/>
              <a:gd name="f1080" fmla="*/ f908 f500 1"/>
              <a:gd name="f1081" fmla="*/ f909 f501 1"/>
              <a:gd name="f1082" fmla="*/ f910 f500 1"/>
              <a:gd name="f1083" fmla="*/ f911 f501 1"/>
              <a:gd name="f1084" fmla="*/ f912 f500 1"/>
              <a:gd name="f1085" fmla="*/ f913 f501 1"/>
              <a:gd name="f1086" fmla="*/ f914 f500 1"/>
              <a:gd name="f1087" fmla="*/ f915 f501 1"/>
              <a:gd name="f1088" fmla="*/ f916 f500 1"/>
              <a:gd name="f1089" fmla="*/ f917 f501 1"/>
              <a:gd name="f1090" fmla="*/ f918 f500 1"/>
              <a:gd name="f1091" fmla="*/ f919 f501 1"/>
              <a:gd name="f1092" fmla="*/ f920 f500 1"/>
              <a:gd name="f1093" fmla="*/ f921 f501 1"/>
              <a:gd name="f1094" fmla="*/ f922 f500 1"/>
              <a:gd name="f1095" fmla="*/ f923 f501 1"/>
              <a:gd name="f1096" fmla="*/ f924 f500 1"/>
              <a:gd name="f1097" fmla="*/ f925 f501 1"/>
              <a:gd name="f1098" fmla="*/ f926 f500 1"/>
              <a:gd name="f1099" fmla="*/ f927 f501 1"/>
              <a:gd name="f1100" fmla="*/ f928 f500 1"/>
              <a:gd name="f1101" fmla="*/ f929 f501 1"/>
              <a:gd name="f1102" fmla="*/ f930 f500 1"/>
              <a:gd name="f1103" fmla="*/ f931 f501 1"/>
              <a:gd name="f1104" fmla="*/ f932 f500 1"/>
              <a:gd name="f1105" fmla="*/ f933 f501 1"/>
              <a:gd name="f1106" fmla="*/ f934 f500 1"/>
              <a:gd name="f1107" fmla="*/ f935 f501 1"/>
              <a:gd name="f1108" fmla="*/ f936 f500 1"/>
              <a:gd name="f1109" fmla="*/ f937 f501 1"/>
              <a:gd name="f1110" fmla="*/ f938 f500 1"/>
              <a:gd name="f1111" fmla="*/ f939 f501 1"/>
              <a:gd name="f1112" fmla="*/ f940 f500 1"/>
              <a:gd name="f1113" fmla="*/ f941 f501 1"/>
              <a:gd name="f1114" fmla="*/ f942 f500 1"/>
              <a:gd name="f1115" fmla="*/ f943 f501 1"/>
              <a:gd name="f1116" fmla="*/ f944 f500 1"/>
              <a:gd name="f1117" fmla="*/ f945 f501 1"/>
              <a:gd name="f1118" fmla="*/ f946 f500 1"/>
              <a:gd name="f1119" fmla="*/ f947 f501 1"/>
              <a:gd name="f1120" fmla="*/ f948 f500 1"/>
              <a:gd name="f1121" fmla="*/ f949 f501 1"/>
              <a:gd name="f1122" fmla="*/ f950 f500 1"/>
              <a:gd name="f1123" fmla="*/ f951 f501 1"/>
              <a:gd name="f1124" fmla="*/ f952 f500 1"/>
              <a:gd name="f1125" fmla="*/ f953 f501 1"/>
              <a:gd name="f1126" fmla="*/ f954 f500 1"/>
              <a:gd name="f1127" fmla="*/ f955 f501 1"/>
              <a:gd name="f1128" fmla="*/ f956 f500 1"/>
              <a:gd name="f1129" fmla="*/ f957 f501 1"/>
              <a:gd name="f1130" fmla="*/ f958 f500 1"/>
              <a:gd name="f1131" fmla="*/ f959 f501 1"/>
              <a:gd name="f1132" fmla="*/ f960 f500 1"/>
              <a:gd name="f1133" fmla="*/ f961 f501 1"/>
              <a:gd name="f1134" fmla="*/ f962 f501 1"/>
              <a:gd name="f1135" fmla="*/ f963 f500 1"/>
              <a:gd name="f1136" fmla="*/ f964 f501 1"/>
              <a:gd name="f1137" fmla="*/ f965 f500 1"/>
              <a:gd name="f1138" fmla="*/ f966 f501 1"/>
              <a:gd name="f1139" fmla="*/ f967 f500 1"/>
              <a:gd name="f1140" fmla="*/ f968 f501 1"/>
              <a:gd name="f1141" fmla="*/ f969 f500 1"/>
              <a:gd name="f1142" fmla="*/ f970 f501 1"/>
              <a:gd name="f1143" fmla="*/ f971 f500 1"/>
              <a:gd name="f1144" fmla="*/ f972 f501 1"/>
              <a:gd name="f1145" fmla="*/ f973 f500 1"/>
              <a:gd name="f1146" fmla="*/ f974 f501 1"/>
              <a:gd name="f1147" fmla="*/ f975 f500 1"/>
              <a:gd name="f1148" fmla="*/ f976 f501 1"/>
              <a:gd name="f1149" fmla="*/ f977 f500 1"/>
              <a:gd name="f1150" fmla="*/ f978 f501 1"/>
              <a:gd name="f1151" fmla="*/ f979 f500 1"/>
              <a:gd name="f1152" fmla="*/ f980 f501 1"/>
              <a:gd name="f1153" fmla="*/ f981 f500 1"/>
              <a:gd name="f1154" fmla="*/ f982 f501 1"/>
              <a:gd name="f1155" fmla="*/ f983 f500 1"/>
              <a:gd name="f1156" fmla="*/ f984 f501 1"/>
              <a:gd name="f1157" fmla="*/ f985 f500 1"/>
              <a:gd name="f1158" fmla="*/ f986 f501 1"/>
              <a:gd name="f1159" fmla="*/ f987 f500 1"/>
              <a:gd name="f1160" fmla="*/ f988 f501 1"/>
              <a:gd name="f1161" fmla="*/ f989 f500 1"/>
              <a:gd name="f1162" fmla="*/ f990 f501 1"/>
              <a:gd name="f1163" fmla="*/ f991 f500 1"/>
              <a:gd name="f1164" fmla="*/ f992 f501 1"/>
              <a:gd name="f1165" fmla="*/ f993 f500 1"/>
              <a:gd name="f1166" fmla="*/ f994 f501 1"/>
              <a:gd name="f1167" fmla="*/ f995 f500 1"/>
              <a:gd name="f1168" fmla="*/ f996 f501 1"/>
              <a:gd name="f1169" fmla="*/ f997 f500 1"/>
              <a:gd name="f1170" fmla="*/ f998 f501 1"/>
              <a:gd name="f1171" fmla="*/ f999 f500 1"/>
              <a:gd name="f1172" fmla="*/ f1000 f501 1"/>
              <a:gd name="f1173" fmla="*/ f1001 f500 1"/>
              <a:gd name="f1174" fmla="*/ f1002 f501 1"/>
              <a:gd name="f1175" fmla="*/ f1003 f501 1"/>
              <a:gd name="f1176" fmla="*/ f1004 f500 1"/>
              <a:gd name="f1177" fmla="*/ f1005 f501 1"/>
              <a:gd name="f1178" fmla="*/ f1006 f500 1"/>
              <a:gd name="f1179" fmla="*/ f1007 f501 1"/>
              <a:gd name="f1180" fmla="*/ f1008 f500 1"/>
              <a:gd name="f1181" fmla="*/ f1009 f501 1"/>
              <a:gd name="f1182" fmla="*/ f1010 f500 1"/>
              <a:gd name="f1183" fmla="*/ f1011 f501 1"/>
              <a:gd name="f1184" fmla="*/ f1012 f500 1"/>
              <a:gd name="f1185" fmla="*/ f1013 f501 1"/>
              <a:gd name="f1186" fmla="*/ f1014 f500 1"/>
              <a:gd name="f1187" fmla="*/ f1015 f501 1"/>
              <a:gd name="f1188" fmla="*/ f1016 f500 1"/>
              <a:gd name="f1189" fmla="*/ f1017 f501 1"/>
              <a:gd name="f1190" fmla="*/ f1018 f500 1"/>
              <a:gd name="f1191" fmla="*/ f1019 f5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9">
                <a:pos x="f1024" y="f1025"/>
              </a:cxn>
              <a:cxn ang="f679">
                <a:pos x="f1026" y="f1027"/>
              </a:cxn>
              <a:cxn ang="f679">
                <a:pos x="f1028" y="f1029"/>
              </a:cxn>
              <a:cxn ang="f679">
                <a:pos x="f1030" y="f1031"/>
              </a:cxn>
              <a:cxn ang="f679">
                <a:pos x="f1032" y="f1033"/>
              </a:cxn>
              <a:cxn ang="f679">
                <a:pos x="f1034" y="f1035"/>
              </a:cxn>
              <a:cxn ang="f679">
                <a:pos x="f1036" y="f1037"/>
              </a:cxn>
              <a:cxn ang="f679">
                <a:pos x="f1038" y="f1039"/>
              </a:cxn>
              <a:cxn ang="f679">
                <a:pos x="f1040" y="f1041"/>
              </a:cxn>
              <a:cxn ang="f679">
                <a:pos x="f1042" y="f1043"/>
              </a:cxn>
              <a:cxn ang="f679">
                <a:pos x="f1044" y="f1045"/>
              </a:cxn>
              <a:cxn ang="f679">
                <a:pos x="f1046" y="f1047"/>
              </a:cxn>
              <a:cxn ang="f679">
                <a:pos x="f1048" y="f1049"/>
              </a:cxn>
              <a:cxn ang="f679">
                <a:pos x="f1050" y="f1051"/>
              </a:cxn>
              <a:cxn ang="f679">
                <a:pos x="f1052" y="f1053"/>
              </a:cxn>
              <a:cxn ang="f679">
                <a:pos x="f1054" y="f1055"/>
              </a:cxn>
              <a:cxn ang="f679">
                <a:pos x="f1056" y="f1057"/>
              </a:cxn>
              <a:cxn ang="f679">
                <a:pos x="f1058" y="f1059"/>
              </a:cxn>
              <a:cxn ang="f679">
                <a:pos x="f1060" y="f1061"/>
              </a:cxn>
              <a:cxn ang="f679">
                <a:pos x="f1062" y="f1063"/>
              </a:cxn>
              <a:cxn ang="f679">
                <a:pos x="f1064" y="f1065"/>
              </a:cxn>
              <a:cxn ang="f679">
                <a:pos x="f1066" y="f1067"/>
              </a:cxn>
              <a:cxn ang="f679">
                <a:pos x="f1068" y="f1069"/>
              </a:cxn>
              <a:cxn ang="f679">
                <a:pos x="f1070" y="f1071"/>
              </a:cxn>
              <a:cxn ang="f679">
                <a:pos x="f1072" y="f1073"/>
              </a:cxn>
              <a:cxn ang="f679">
                <a:pos x="f1074" y="f1075"/>
              </a:cxn>
              <a:cxn ang="f679">
                <a:pos x="f1076" y="f1077"/>
              </a:cxn>
              <a:cxn ang="f679">
                <a:pos x="f1078" y="f1079"/>
              </a:cxn>
              <a:cxn ang="f679">
                <a:pos x="f1080" y="f1081"/>
              </a:cxn>
              <a:cxn ang="f679">
                <a:pos x="f1082" y="f1083"/>
              </a:cxn>
              <a:cxn ang="f679">
                <a:pos x="f1084" y="f1085"/>
              </a:cxn>
              <a:cxn ang="f679">
                <a:pos x="f1086" y="f1087"/>
              </a:cxn>
              <a:cxn ang="f679">
                <a:pos x="f1088" y="f1089"/>
              </a:cxn>
              <a:cxn ang="f679">
                <a:pos x="f1090" y="f1091"/>
              </a:cxn>
              <a:cxn ang="f679">
                <a:pos x="f1092" y="f1093"/>
              </a:cxn>
              <a:cxn ang="f679">
                <a:pos x="f1094" y="f1095"/>
              </a:cxn>
              <a:cxn ang="f679">
                <a:pos x="f1096" y="f1097"/>
              </a:cxn>
              <a:cxn ang="f679">
                <a:pos x="f1098" y="f1099"/>
              </a:cxn>
              <a:cxn ang="f679">
                <a:pos x="f1100" y="f1101"/>
              </a:cxn>
              <a:cxn ang="f679">
                <a:pos x="f1102" y="f1103"/>
              </a:cxn>
              <a:cxn ang="f679">
                <a:pos x="f1104" y="f1105"/>
              </a:cxn>
              <a:cxn ang="f679">
                <a:pos x="f1106" y="f1107"/>
              </a:cxn>
              <a:cxn ang="f679">
                <a:pos x="f1108" y="f1109"/>
              </a:cxn>
              <a:cxn ang="f679">
                <a:pos x="f1110" y="f1111"/>
              </a:cxn>
              <a:cxn ang="f679">
                <a:pos x="f1112" y="f1113"/>
              </a:cxn>
              <a:cxn ang="f679">
                <a:pos x="f1114" y="f1115"/>
              </a:cxn>
              <a:cxn ang="f679">
                <a:pos x="f1116" y="f1117"/>
              </a:cxn>
              <a:cxn ang="f679">
                <a:pos x="f1118" y="f1119"/>
              </a:cxn>
              <a:cxn ang="f679">
                <a:pos x="f1120" y="f1121"/>
              </a:cxn>
              <a:cxn ang="f679">
                <a:pos x="f1122" y="f1123"/>
              </a:cxn>
              <a:cxn ang="f679">
                <a:pos x="f1124" y="f1125"/>
              </a:cxn>
              <a:cxn ang="f679">
                <a:pos x="f1126" y="f1127"/>
              </a:cxn>
              <a:cxn ang="f679">
                <a:pos x="f1128" y="f1129"/>
              </a:cxn>
              <a:cxn ang="f679">
                <a:pos x="f1130" y="f1131"/>
              </a:cxn>
              <a:cxn ang="f679">
                <a:pos x="f1132" y="f1133"/>
              </a:cxn>
              <a:cxn ang="f679">
                <a:pos x="f1132" y="f1134"/>
              </a:cxn>
              <a:cxn ang="f679">
                <a:pos x="f1135" y="f1136"/>
              </a:cxn>
              <a:cxn ang="f679">
                <a:pos x="f1137" y="f1138"/>
              </a:cxn>
              <a:cxn ang="f679">
                <a:pos x="f1139" y="f1140"/>
              </a:cxn>
              <a:cxn ang="f679">
                <a:pos x="f1141" y="f1142"/>
              </a:cxn>
              <a:cxn ang="f679">
                <a:pos x="f1143" y="f1144"/>
              </a:cxn>
              <a:cxn ang="f679">
                <a:pos x="f1145" y="f1146"/>
              </a:cxn>
              <a:cxn ang="f679">
                <a:pos x="f1147" y="f1148"/>
              </a:cxn>
              <a:cxn ang="f679">
                <a:pos x="f1149" y="f1150"/>
              </a:cxn>
              <a:cxn ang="f679">
                <a:pos x="f1149" y="f1150"/>
              </a:cxn>
              <a:cxn ang="f679">
                <a:pos x="f1151" y="f1152"/>
              </a:cxn>
              <a:cxn ang="f679">
                <a:pos x="f1153" y="f1154"/>
              </a:cxn>
              <a:cxn ang="f679">
                <a:pos x="f1155" y="f1156"/>
              </a:cxn>
              <a:cxn ang="f679">
                <a:pos x="f1157" y="f1158"/>
              </a:cxn>
              <a:cxn ang="f679">
                <a:pos x="f1159" y="f1160"/>
              </a:cxn>
              <a:cxn ang="f679">
                <a:pos x="f1161" y="f1162"/>
              </a:cxn>
              <a:cxn ang="f679">
                <a:pos x="f1163" y="f1164"/>
              </a:cxn>
              <a:cxn ang="f679">
                <a:pos x="f1165" y="f1166"/>
              </a:cxn>
              <a:cxn ang="f679">
                <a:pos x="f1167" y="f1168"/>
              </a:cxn>
              <a:cxn ang="f679">
                <a:pos x="f1169" y="f1170"/>
              </a:cxn>
              <a:cxn ang="f679">
                <a:pos x="f1171" y="f1172"/>
              </a:cxn>
              <a:cxn ang="f679">
                <a:pos x="f1173" y="f1174"/>
              </a:cxn>
              <a:cxn ang="f679">
                <a:pos x="f1173" y="f1175"/>
              </a:cxn>
              <a:cxn ang="f679">
                <a:pos x="f1176" y="f1177"/>
              </a:cxn>
              <a:cxn ang="f679">
                <a:pos x="f1178" y="f1179"/>
              </a:cxn>
              <a:cxn ang="f679">
                <a:pos x="f1180" y="f1181"/>
              </a:cxn>
              <a:cxn ang="f679">
                <a:pos x="f1182" y="f1183"/>
              </a:cxn>
              <a:cxn ang="f679">
                <a:pos x="f1184" y="f1185"/>
              </a:cxn>
              <a:cxn ang="f679">
                <a:pos x="f1186" y="f1187"/>
              </a:cxn>
              <a:cxn ang="f679">
                <a:pos x="f1188" y="f1189"/>
              </a:cxn>
              <a:cxn ang="f679">
                <a:pos x="f1190" y="f1191"/>
              </a:cxn>
              <a:cxn ang="f679">
                <a:pos x="f1176" y="f1177"/>
              </a:cxn>
            </a:cxnLst>
            <a:rect l="f1020" t="f1023" r="f1021" b="f1022"/>
            <a:pathLst>
              <a:path w="675666" h="71953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67"/>
                  <a:pt x="f77" y="f78"/>
                  <a:pt x="f79" y="f80"/>
                </a:cubicBezTo>
                <a:cubicBezTo>
                  <a:pt x="f81" y="f82"/>
                  <a:pt x="f83" y="f84"/>
                  <a:pt x="f83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0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255" y="f257"/>
                </a:cubicBezTo>
                <a:cubicBezTo>
                  <a:pt x="f255" y="f258"/>
                  <a:pt x="f90" y="f259"/>
                  <a:pt x="f260" y="f261"/>
                </a:cubicBezTo>
                <a:cubicBezTo>
                  <a:pt x="f260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5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24" y="f330"/>
                </a:cubicBezTo>
                <a:cubicBezTo>
                  <a:pt x="f331" y="f332"/>
                  <a:pt x="f333" y="f334"/>
                  <a:pt x="f335" y="f336"/>
                </a:cubicBezTo>
                <a:cubicBezTo>
                  <a:pt x="f337" y="f338"/>
                  <a:pt x="f339" y="f340"/>
                  <a:pt x="f341" y="f342"/>
                </a:cubicBezTo>
                <a:cubicBezTo>
                  <a:pt x="f343" y="f344"/>
                  <a:pt x="f345" y="f346"/>
                  <a:pt x="f347" y="f348"/>
                </a:cubicBezTo>
                <a:cubicBezTo>
                  <a:pt x="f349" y="f350"/>
                  <a:pt x="f351" y="f352"/>
                  <a:pt x="f353" y="f354"/>
                </a:cubicBezTo>
                <a:cubicBezTo>
                  <a:pt x="f355" y="f356"/>
                  <a:pt x="f357" y="f358"/>
                  <a:pt x="f359" y="f360"/>
                </a:cubicBezTo>
                <a:cubicBezTo>
                  <a:pt x="f361" y="f362"/>
                  <a:pt x="f363" y="f364"/>
                  <a:pt x="f365" y="f366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3" y="f374"/>
                  <a:pt x="f375" y="f376"/>
                  <a:pt x="f377" y="f378"/>
                </a:cubicBezTo>
                <a:lnTo>
                  <a:pt x="f377" y="f378"/>
                </a:lnTo>
                <a:close/>
                <a:moveTo>
                  <a:pt x="f379" y="f380"/>
                </a:move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243" y="f421"/>
                </a:cubicBezTo>
                <a:cubicBezTo>
                  <a:pt x="f422" y="f423"/>
                  <a:pt x="f424" y="f425"/>
                  <a:pt x="f426" y="f427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cubicBezTo>
                  <a:pt x="f440" y="f441"/>
                  <a:pt x="f442" y="f443"/>
                  <a:pt x="f444" y="f445"/>
                </a:cubicBezTo>
                <a:cubicBezTo>
                  <a:pt x="f446" y="f447"/>
                  <a:pt x="f448" y="f449"/>
                  <a:pt x="f444" y="f450"/>
                </a:cubicBezTo>
                <a:close/>
                <a:moveTo>
                  <a:pt x="f451" y="f452"/>
                </a:moveTo>
                <a:cubicBezTo>
                  <a:pt x="f453" y="f454"/>
                  <a:pt x="f455" y="f456"/>
                  <a:pt x="f457" y="f458"/>
                </a:cubicBezTo>
                <a:cubicBezTo>
                  <a:pt x="f459" y="f460"/>
                  <a:pt x="f461" y="f462"/>
                  <a:pt x="f463" y="f464"/>
                </a:cubicBezTo>
                <a:cubicBezTo>
                  <a:pt x="f465" y="f466"/>
                  <a:pt x="f467" y="f468"/>
                  <a:pt x="f469" y="f470"/>
                </a:cubicBezTo>
                <a:cubicBezTo>
                  <a:pt x="f471" y="f472"/>
                  <a:pt x="f473" y="f474"/>
                  <a:pt x="f475" y="f476"/>
                </a:cubicBezTo>
                <a:cubicBezTo>
                  <a:pt x="f477" y="f478"/>
                  <a:pt x="f479" y="f480"/>
                  <a:pt x="f481" y="f482"/>
                </a:cubicBezTo>
                <a:cubicBezTo>
                  <a:pt x="f483" y="f484"/>
                  <a:pt x="f485" y="f486"/>
                  <a:pt x="f487" y="f488"/>
                </a:cubicBezTo>
                <a:cubicBezTo>
                  <a:pt x="f489" y="f490"/>
                  <a:pt x="f491" y="f492"/>
                  <a:pt x="f493" y="f494"/>
                </a:cubicBezTo>
                <a:cubicBezTo>
                  <a:pt x="f495" y="f496"/>
                  <a:pt x="f497" y="f498"/>
                  <a:pt x="f451" y="f45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Forma libre: forma 19">
            <a:extLst>
              <a:ext uri="{FF2B5EF4-FFF2-40B4-BE49-F238E27FC236}">
                <a16:creationId xmlns:a16="http://schemas.microsoft.com/office/drawing/2014/main" id="{E04EB520-284E-43FC-AD41-CCCD276DC71A}"/>
              </a:ext>
            </a:extLst>
          </p:cNvPr>
          <p:cNvSpPr/>
          <p:nvPr/>
        </p:nvSpPr>
        <p:spPr>
          <a:xfrm>
            <a:off x="477005" y="3061438"/>
            <a:ext cx="646206" cy="64310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9763"/>
              <a:gd name="f7" fmla="val 606840"/>
              <a:gd name="f8" fmla="val 78"/>
              <a:gd name="f9" fmla="val 417749"/>
              <a:gd name="f10" fmla="val 383254"/>
              <a:gd name="f11" fmla="val -121"/>
              <a:gd name="f12" fmla="val 348759"/>
              <a:gd name="f13" fmla="val 118"/>
              <a:gd name="f14" fmla="val 314265"/>
              <a:gd name="f15" fmla="val 516"/>
              <a:gd name="f16" fmla="val 264315"/>
              <a:gd name="f17" fmla="val 25292"/>
              <a:gd name="f18" fmla="val 239539"/>
              <a:gd name="f19" fmla="val 74684"/>
              <a:gd name="f20" fmla="val 239420"/>
              <a:gd name="f21" fmla="val 107864"/>
              <a:gd name="f22" fmla="val 239340"/>
              <a:gd name="f23" fmla="val 141044"/>
              <a:gd name="f24" fmla="val 239380"/>
              <a:gd name="f25" fmla="val 174224"/>
              <a:gd name="f26" fmla="val 181792"/>
              <a:gd name="f27" fmla="val 189281"/>
              <a:gd name="f28" fmla="val 239818"/>
              <a:gd name="f29" fmla="val 189520"/>
              <a:gd name="f30" fmla="val 228904"/>
              <a:gd name="f31" fmla="val 189759"/>
              <a:gd name="f32" fmla="val 218388"/>
              <a:gd name="f33" fmla="val 182868"/>
              <a:gd name="f34" fmla="val 217313"/>
              <a:gd name="f35" fmla="val 174981"/>
              <a:gd name="f36" fmla="val 217273"/>
              <a:gd name="f37" fmla="val 161717"/>
              <a:gd name="f38" fmla="val 217154"/>
              <a:gd name="f39" fmla="val 148373"/>
              <a:gd name="f40" fmla="val 217911"/>
              <a:gd name="f41" fmla="val 135189"/>
              <a:gd name="f42" fmla="val 216636"/>
              <a:gd name="f43" fmla="val 121765"/>
              <a:gd name="f44" fmla="val 215321"/>
              <a:gd name="f45" fmla="val 114994"/>
              <a:gd name="f46" fmla="val 208908"/>
              <a:gd name="f47" fmla="val 125191"/>
              <a:gd name="f48" fmla="val 195565"/>
              <a:gd name="f49" fmla="val 148015"/>
              <a:gd name="f50" fmla="val 165651"/>
              <a:gd name="f51" fmla="val 163310"/>
              <a:gd name="f52" fmla="val 130758"/>
              <a:gd name="f53" fmla="val 188006"/>
              <a:gd name="f54" fmla="val 102118"/>
              <a:gd name="f55" fmla="val 193543"/>
              <a:gd name="f56" fmla="val 95665"/>
              <a:gd name="f57" fmla="val 195853"/>
              <a:gd name="f58" fmla="val 88416"/>
              <a:gd name="f59" fmla="val 192507"/>
              <a:gd name="f60" fmla="val 80011"/>
              <a:gd name="f61" fmla="val 187528"/>
              <a:gd name="f62" fmla="val 67424"/>
              <a:gd name="f63" fmla="val 193304"/>
              <a:gd name="f64" fmla="val 59498"/>
              <a:gd name="f65" fmla="val 204377"/>
              <a:gd name="f66" fmla="val 54559"/>
              <a:gd name="f67" fmla="val 221067"/>
              <a:gd name="f68" fmla="val 47110"/>
              <a:gd name="f69" fmla="val 233813"/>
              <a:gd name="f70" fmla="val 36036"/>
              <a:gd name="f71" fmla="val 245245"/>
              <a:gd name="f72" fmla="val 21299"/>
              <a:gd name="f73" fmla="val 264683"/>
              <a:gd name="f74" fmla="val -3796"/>
              <a:gd name="f75" fmla="val 301847"/>
              <a:gd name="f76" fmla="val -7022"/>
              <a:gd name="f77" fmla="val 327339"/>
              <a:gd name="f78" fmla="val 13253"/>
              <a:gd name="f79" fmla="val 337098"/>
              <a:gd name="f80" fmla="val 20980"/>
              <a:gd name="f81" fmla="val 345582"/>
              <a:gd name="f82" fmla="val 23250"/>
              <a:gd name="f83" fmla="val 357851"/>
              <a:gd name="f84" fmla="val 21657"/>
              <a:gd name="f85" fmla="val 383184"/>
              <a:gd name="f86" fmla="val 18311"/>
              <a:gd name="f87" fmla="val 407601"/>
              <a:gd name="f88" fmla="val 32093"/>
              <a:gd name="f89" fmla="val 418276"/>
              <a:gd name="f90" fmla="val 55076"/>
              <a:gd name="f91" fmla="val 429270"/>
              <a:gd name="f92" fmla="val 78697"/>
              <a:gd name="f93" fmla="val 427478"/>
              <a:gd name="f94" fmla="val 102078"/>
              <a:gd name="f95" fmla="val 409553"/>
              <a:gd name="f96" fmla="val 121795"/>
              <a:gd name="f97" fmla="val 401547"/>
              <a:gd name="f98" fmla="val 130598"/>
              <a:gd name="f99" fmla="val 399714"/>
              <a:gd name="f100" fmla="val 139083"/>
              <a:gd name="f101" fmla="val 400153"/>
              <a:gd name="f102" fmla="val 150395"/>
              <a:gd name="f103" fmla="val 401666"/>
              <a:gd name="f104" fmla="val 187996"/>
              <a:gd name="f105" fmla="val 381909"/>
              <a:gd name="f106" fmla="val 212294"/>
              <a:gd name="f107" fmla="val 345304"/>
              <a:gd name="f108" fmla="val 214843"/>
              <a:gd name="f109" fmla="val 328056"/>
              <a:gd name="f110" fmla="val 216038"/>
              <a:gd name="f111" fmla="val 313318"/>
              <a:gd name="f112" fmla="val 220619"/>
              <a:gd name="f113" fmla="val 298939"/>
              <a:gd name="f114" fmla="val 229103"/>
              <a:gd name="f115" fmla="val 288184"/>
              <a:gd name="f116" fmla="val 235437"/>
              <a:gd name="f117" fmla="val 278824"/>
              <a:gd name="f118" fmla="val 235915"/>
              <a:gd name="f119" fmla="val 269144"/>
              <a:gd name="f120" fmla="val 224881"/>
              <a:gd name="f121" fmla="val 257354"/>
              <a:gd name="f122" fmla="val 211458"/>
              <a:gd name="f123" fmla="val 240903"/>
              <a:gd name="f124" fmla="val 217751"/>
              <a:gd name="f125" fmla="val 226126"/>
              <a:gd name="f126" fmla="val 219026"/>
              <a:gd name="f127" fmla="val 221824"/>
              <a:gd name="f128" fmla="val 219384"/>
              <a:gd name="f129" fmla="val 220111"/>
              <a:gd name="f130" fmla="val 223845"/>
              <a:gd name="f131" fmla="val 220031"/>
              <a:gd name="f132" fmla="val 228147"/>
              <a:gd name="f133" fmla="val 219912"/>
              <a:gd name="f134" fmla="val 233286"/>
              <a:gd name="f135" fmla="val 221744"/>
              <a:gd name="f136" fmla="val 237628"/>
              <a:gd name="f137" fmla="val 227161"/>
              <a:gd name="f138" fmla="val 238544"/>
              <a:gd name="f139" fmla="val 232339"/>
              <a:gd name="f140" fmla="val 237717"/>
              <a:gd name="f141" fmla="val 243015"/>
              <a:gd name="f142" fmla="val 296111"/>
              <a:gd name="f143" fmla="val 239500"/>
              <a:gd name="f144" fmla="val 349207"/>
              <a:gd name="f145" fmla="val 240495"/>
              <a:gd name="f146" fmla="val 402264"/>
              <a:gd name="f147" fmla="val 239261"/>
              <a:gd name="f148" fmla="val 520048"/>
              <a:gd name="f149" fmla="val 236512"/>
              <a:gd name="f150" fmla="val 605727"/>
              <a:gd name="f151" fmla="val 328047"/>
              <a:gd name="f152" fmla="val 609351"/>
              <a:gd name="f153" fmla="val 438661"/>
              <a:gd name="f154" fmla="val 610347"/>
              <a:gd name="f155" fmla="val 469132"/>
              <a:gd name="f156" fmla="val 609152"/>
              <a:gd name="f157" fmla="val 499684"/>
              <a:gd name="f158" fmla="val 609710"/>
              <a:gd name="f159" fmla="val 530195"/>
              <a:gd name="f160" fmla="val 609989"/>
              <a:gd name="f161" fmla="val 546367"/>
              <a:gd name="f162" fmla="val 603297"/>
              <a:gd name="f163" fmla="val 553537"/>
              <a:gd name="f164" fmla="val 587085"/>
              <a:gd name="f165" fmla="val 552103"/>
              <a:gd name="f166" fmla="val 581150"/>
              <a:gd name="f167" fmla="val 551585"/>
              <a:gd name="f168" fmla="val 575096"/>
              <a:gd name="f169" fmla="val 552581"/>
              <a:gd name="f170" fmla="val 569201"/>
              <a:gd name="f171" fmla="val 551944"/>
              <a:gd name="f172" fmla="val 550360"/>
              <a:gd name="f173" fmla="val 549992"/>
              <a:gd name="f174" fmla="val 537813"/>
              <a:gd name="f175" fmla="val 554294"/>
              <a:gd name="f176" fmla="val 529687"/>
              <a:gd name="f177" fmla="val 574847"/>
              <a:gd name="f178" fmla="val 521083"/>
              <a:gd name="f179" fmla="val 596596"/>
              <a:gd name="f180" fmla="val 500291"/>
              <a:gd name="f181" fmla="val 607669"/>
              <a:gd name="f182" fmla="val 476591"/>
              <a:gd name="f183" fmla="val 606793"/>
              <a:gd name="f184" fmla="val 452492"/>
              <a:gd name="f185" fmla="val 605916"/>
              <a:gd name="f186" fmla="val 431939"/>
              <a:gd name="f187" fmla="val 594644"/>
              <a:gd name="f188" fmla="val 423375"/>
              <a:gd name="f189" fmla="val 571382"/>
              <a:gd name="f190" fmla="val 417201"/>
              <a:gd name="f191" fmla="val 554652"/>
              <a:gd name="f192" fmla="val 407641"/>
              <a:gd name="f193" fmla="val 551665"/>
              <a:gd name="f194" fmla="val 392067"/>
              <a:gd name="f195" fmla="val 551824"/>
              <a:gd name="f196" fmla="val 327061"/>
              <a:gd name="f197" fmla="val 552421"/>
              <a:gd name="f198" fmla="val 262014"/>
              <a:gd name="f199" fmla="val 197008"/>
              <a:gd name="f200" fmla="val 182231"/>
              <a:gd name="f201" fmla="val 551705"/>
              <a:gd name="f202" fmla="val 172432"/>
              <a:gd name="f203" fmla="val 554493"/>
              <a:gd name="f204" fmla="val 166457"/>
              <a:gd name="f205" fmla="val 570067"/>
              <a:gd name="f206" fmla="val 157296"/>
              <a:gd name="f207" fmla="val 594086"/>
              <a:gd name="f208" fmla="val 137579"/>
              <a:gd name="f209" fmla="val 606354"/>
              <a:gd name="f210" fmla="val 112126"/>
              <a:gd name="f211" fmla="val 606434"/>
              <a:gd name="f212" fmla="val 85956"/>
              <a:gd name="f213" fmla="val 606514"/>
              <a:gd name="f214" fmla="val 65681"/>
              <a:gd name="f215" fmla="val 594524"/>
              <a:gd name="f216" fmla="val 56241"/>
              <a:gd name="f217" fmla="val 569390"/>
              <a:gd name="f218" fmla="val 51183"/>
              <a:gd name="f219" fmla="val 555887"/>
              <a:gd name="f220" fmla="val 43495"/>
              <a:gd name="f221" fmla="val 551545"/>
              <a:gd name="f222" fmla="val 29554"/>
              <a:gd name="f223" fmla="val 551744"/>
              <a:gd name="f224" fmla="val 277"/>
              <a:gd name="f225" fmla="val 552143"/>
              <a:gd name="f226" fmla="val 197"/>
              <a:gd name="f227" fmla="val 551466"/>
              <a:gd name="f228" fmla="val 521352"/>
              <a:gd name="f229" fmla="val 38"/>
              <a:gd name="f230" fmla="val 486858"/>
              <a:gd name="f231" fmla="val 452363"/>
              <a:gd name="f232" fmla="val 417828"/>
              <a:gd name="f233" fmla="val 186054"/>
              <a:gd name="f234" fmla="val 406914"/>
              <a:gd name="f235" fmla="val 220509"/>
              <a:gd name="f236" fmla="val 254964"/>
              <a:gd name="f237" fmla="val 406516"/>
              <a:gd name="f238" fmla="val 289419"/>
              <a:gd name="f239" fmla="val 407114"/>
              <a:gd name="f240" fmla="val 306069"/>
              <a:gd name="f241" fmla="val 407392"/>
              <a:gd name="f242" fmla="val 313916"/>
              <a:gd name="f243" fmla="val 401179"/>
              <a:gd name="f244" fmla="val 313597"/>
              <a:gd name="f245" fmla="val 383931"/>
              <a:gd name="f246" fmla="val 313040"/>
              <a:gd name="f247" fmla="val 354137"/>
              <a:gd name="f248" fmla="val 313119"/>
              <a:gd name="f249" fmla="val 324302"/>
              <a:gd name="f250" fmla="val 313557"/>
              <a:gd name="f251" fmla="val 294508"/>
              <a:gd name="f252" fmla="val 313796"/>
              <a:gd name="f253" fmla="val 277340"/>
              <a:gd name="f254" fmla="val 307304"/>
              <a:gd name="f255" fmla="val 269015"/>
              <a:gd name="f256" fmla="val 288981"/>
              <a:gd name="f257" fmla="val 269175"/>
              <a:gd name="f258" fmla="val 221425"/>
              <a:gd name="f259" fmla="val 269692"/>
              <a:gd name="f260" fmla="val 153830"/>
              <a:gd name="f261" fmla="val 86235"/>
              <a:gd name="f262" fmla="val 68390"/>
              <a:gd name="f263" fmla="val 269055"/>
              <a:gd name="f264" fmla="val 60822"/>
              <a:gd name="f265" fmla="val 276265"/>
              <a:gd name="f266" fmla="val 61061"/>
              <a:gd name="f267" fmla="val 293910"/>
              <a:gd name="f268" fmla="val 61499"/>
              <a:gd name="f269" fmla="val 323705"/>
              <a:gd name="f270" fmla="val 61619"/>
              <a:gd name="f271" fmla="val 353539"/>
              <a:gd name="f272" fmla="val 60981"/>
              <a:gd name="f273" fmla="val 383334"/>
              <a:gd name="f274" fmla="val 60623"/>
              <a:gd name="f275" fmla="val 400342"/>
              <a:gd name="f276" fmla="val 67713"/>
              <a:gd name="f277" fmla="val 407313"/>
              <a:gd name="f278" fmla="val 84642"/>
              <a:gd name="f279" fmla="val 407034"/>
              <a:gd name="f280" fmla="val 118419"/>
              <a:gd name="f281" fmla="val 406476"/>
              <a:gd name="f282" fmla="val 152197"/>
              <a:gd name="f283" fmla="val 406875"/>
              <a:gd name="f284" fmla="val 186015"/>
              <a:gd name="f285" fmla="val 494794"/>
              <a:gd name="f286" fmla="val 515387"/>
              <a:gd name="f287" fmla="val 535941"/>
              <a:gd name="f288" fmla="val 406556"/>
              <a:gd name="f289" fmla="val 556534"/>
              <a:gd name="f290" fmla="val 571989"/>
              <a:gd name="f291" fmla="val 574419"/>
              <a:gd name="f292" fmla="val 400501"/>
              <a:gd name="f293" fmla="val 570635"/>
              <a:gd name="f294" fmla="val 387038"/>
              <a:gd name="f295" fmla="val 554343"/>
              <a:gd name="f296" fmla="val 328923"/>
              <a:gd name="f297" fmla="val 491488"/>
              <a:gd name="f298" fmla="val 276026"/>
              <a:gd name="f299" fmla="val 431740"/>
              <a:gd name="f300" fmla="val 270409"/>
              <a:gd name="f301" fmla="val 420905"/>
              <a:gd name="f302" fmla="val 269374"/>
              <a:gd name="f303" fmla="val 415408"/>
              <a:gd name="f304" fmla="val 272441"/>
              <a:gd name="f305" fmla="val 415488"/>
              <a:gd name="f306" fmla="val 284112"/>
              <a:gd name="f307" fmla="val 415727"/>
              <a:gd name="f308" fmla="val 319961"/>
              <a:gd name="f309" fmla="val 355810"/>
              <a:gd name="f310" fmla="val 391659"/>
              <a:gd name="f311" fmla="val 402692"/>
              <a:gd name="f312" fmla="val 420268"/>
              <a:gd name="f313" fmla="val 407153"/>
              <a:gd name="f314" fmla="val 431102"/>
              <a:gd name="f315" fmla="val 406994"/>
              <a:gd name="f316" fmla="val 452333"/>
              <a:gd name="f317" fmla="val 406675"/>
              <a:gd name="f318" fmla="val 473563"/>
              <a:gd name="f319" fmla="val 494834"/>
              <a:gd name="f320" fmla="val 111170"/>
              <a:gd name="f321" fmla="val 573572"/>
              <a:gd name="f322" fmla="val 124952"/>
              <a:gd name="f323" fmla="val 573771"/>
              <a:gd name="f324" fmla="val 137897"/>
              <a:gd name="f325" fmla="val 561463"/>
              <a:gd name="f326" fmla="val 138495"/>
              <a:gd name="f327" fmla="val 547522"/>
              <a:gd name="f328" fmla="val 139172"/>
              <a:gd name="f329" fmla="val 532027"/>
              <a:gd name="f330" fmla="val 126187"/>
              <a:gd name="f331" fmla="val 519002"/>
              <a:gd name="f332" fmla="val 109537"/>
              <a:gd name="f333" fmla="val 518485"/>
              <a:gd name="f334" fmla="val 96512"/>
              <a:gd name="f335" fmla="val 518086"/>
              <a:gd name="f336" fmla="val 84562"/>
              <a:gd name="f337" fmla="val 531709"/>
              <a:gd name="f338" fmla="val 84761"/>
              <a:gd name="f339" fmla="val 546725"/>
              <a:gd name="f340" fmla="val 84960"/>
              <a:gd name="f341" fmla="val 560906"/>
              <a:gd name="f342" fmla="val 97189"/>
              <a:gd name="f343" fmla="val 573333"/>
              <a:gd name="f344" fmla="val 573533"/>
              <a:gd name="f345" fmla="val 504832"/>
              <a:gd name="f346" fmla="val 544814"/>
              <a:gd name="f347" fmla="val 530832"/>
              <a:gd name="f348" fmla="val 492165"/>
              <a:gd name="f349" fmla="val 518126"/>
              <a:gd name="f350" fmla="val 478144"/>
              <a:gd name="f351" fmla="val 518006"/>
              <a:gd name="f352" fmla="val 463446"/>
              <a:gd name="f353" fmla="val 517887"/>
              <a:gd name="f354" fmla="val 450899"/>
              <a:gd name="f355" fmla="val 531111"/>
              <a:gd name="f356" fmla="val 451098"/>
              <a:gd name="f357" fmla="val 546487"/>
              <a:gd name="f358" fmla="val 451257"/>
              <a:gd name="f359" fmla="val 559711"/>
              <a:gd name="f360" fmla="val 464601"/>
              <a:gd name="f361" fmla="val 573214"/>
              <a:gd name="f362" fmla="val 477786"/>
              <a:gd name="f363" fmla="val 573493"/>
              <a:gd name="f364" fmla="val 492006"/>
              <a:gd name="f365" fmla="val 560189"/>
              <a:gd name="f366" fmla="val 504872"/>
              <a:gd name="f367" fmla="val 292247"/>
              <a:gd name="f368" fmla="val 34364"/>
              <a:gd name="f369" fmla="val 277031"/>
              <a:gd name="f370" fmla="val 33209"/>
              <a:gd name="f371" fmla="val 265082"/>
              <a:gd name="f372" fmla="val 43485"/>
              <a:gd name="f373" fmla="val 263887"/>
              <a:gd name="f374" fmla="val 58661"/>
              <a:gd name="f375" fmla="val 262612"/>
              <a:gd name="f376" fmla="val 75152"/>
              <a:gd name="f377" fmla="val 273088"/>
              <a:gd name="f378" fmla="val 87420"/>
              <a:gd name="f379" fmla="val 289061"/>
              <a:gd name="f380" fmla="val 88177"/>
              <a:gd name="f381" fmla="val 303042"/>
              <a:gd name="f382" fmla="val 88854"/>
              <a:gd name="f383" fmla="val 316505"/>
              <a:gd name="f384" fmla="val 76984"/>
              <a:gd name="f385" fmla="val 317421"/>
              <a:gd name="f386" fmla="val 63123"/>
              <a:gd name="f387" fmla="val 318258"/>
              <a:gd name="f388" fmla="val 50814"/>
              <a:gd name="f389" fmla="val 304675"/>
              <a:gd name="f390" fmla="val 35320"/>
              <a:gd name="f391" fmla="val 292207"/>
              <a:gd name="f392" fmla="val 340882"/>
              <a:gd name="f393" fmla="val 134143"/>
              <a:gd name="f394" fmla="val 326543"/>
              <a:gd name="f395" fmla="val 132948"/>
              <a:gd name="f396" fmla="val 312801"/>
              <a:gd name="f397" fmla="val 136055"/>
              <a:gd name="f398" fmla="val 312960"/>
              <a:gd name="f399" fmla="val 154657"/>
              <a:gd name="f400" fmla="val 168996"/>
              <a:gd name="f401" fmla="val 321325"/>
              <a:gd name="f402" fmla="val 180070"/>
              <a:gd name="f403" fmla="val 337178"/>
              <a:gd name="f404" fmla="val 180747"/>
              <a:gd name="f405" fmla="val 356218"/>
              <a:gd name="f406" fmla="val 181544"/>
              <a:gd name="f407" fmla="val 366654"/>
              <a:gd name="f408" fmla="val 171466"/>
              <a:gd name="f409" fmla="val 366255"/>
              <a:gd name="f410" fmla="val 154577"/>
              <a:gd name="f411" fmla="val 365897"/>
              <a:gd name="f412" fmla="val 138604"/>
              <a:gd name="f413" fmla="val 357373"/>
              <a:gd name="f414" fmla="val 132192"/>
              <a:gd name="f415" fmla="val 390115"/>
              <a:gd name="f416" fmla="val 83557"/>
              <a:gd name="f417" fmla="val 389956"/>
              <a:gd name="f418" fmla="val 66827"/>
              <a:gd name="f419" fmla="val 378205"/>
              <a:gd name="f420" fmla="val 53682"/>
              <a:gd name="f421" fmla="val 364702"/>
              <a:gd name="f422" fmla="val 54997"/>
              <a:gd name="f423" fmla="val 344985"/>
              <a:gd name="f424" fmla="val 56869"/>
              <a:gd name="f425" fmla="val 348211"/>
              <a:gd name="f426" fmla="val 75550"/>
              <a:gd name="f427" fmla="val 348092"/>
              <a:gd name="f428" fmla="val 85867"/>
              <a:gd name="f429" fmla="val 347933"/>
              <a:gd name="f430" fmla="val 101600"/>
              <a:gd name="f431" fmla="val 100485"/>
              <a:gd name="f432" fmla="val 377010"/>
              <a:gd name="f433" fmla="val 102357"/>
              <a:gd name="f434" fmla="val 387844"/>
              <a:gd name="f435" fmla="val 104309"/>
              <a:gd name="f436" fmla="val 389677"/>
              <a:gd name="f437" fmla="val 91682"/>
              <a:gd name="f438" fmla="val 83596"/>
              <a:gd name="f439" fmla="+- 0 0 -90"/>
              <a:gd name="f440" fmla="*/ f3 1 609763"/>
              <a:gd name="f441" fmla="*/ f4 1 606840"/>
              <a:gd name="f442" fmla="val f5"/>
              <a:gd name="f443" fmla="val f6"/>
              <a:gd name="f444" fmla="val f7"/>
              <a:gd name="f445" fmla="*/ f439 f0 1"/>
              <a:gd name="f446" fmla="+- f444 0 f442"/>
              <a:gd name="f447" fmla="+- f443 0 f442"/>
              <a:gd name="f448" fmla="*/ f445 1 f2"/>
              <a:gd name="f449" fmla="*/ f447 1 609763"/>
              <a:gd name="f450" fmla="*/ f446 1 606840"/>
              <a:gd name="f451" fmla="*/ 78 f447 1"/>
              <a:gd name="f452" fmla="*/ 417749 f446 1"/>
              <a:gd name="f453" fmla="*/ 118 f447 1"/>
              <a:gd name="f454" fmla="*/ 314265 f446 1"/>
              <a:gd name="f455" fmla="*/ 74684 f447 1"/>
              <a:gd name="f456" fmla="*/ 239420 f446 1"/>
              <a:gd name="f457" fmla="*/ 174224 f447 1"/>
              <a:gd name="f458" fmla="*/ 189520 f447 1"/>
              <a:gd name="f459" fmla="*/ 228904 f446 1"/>
              <a:gd name="f460" fmla="*/ 174981 f447 1"/>
              <a:gd name="f461" fmla="*/ 217273 f446 1"/>
              <a:gd name="f462" fmla="*/ 135189 f447 1"/>
              <a:gd name="f463" fmla="*/ 216636 f446 1"/>
              <a:gd name="f464" fmla="*/ 125191 f447 1"/>
              <a:gd name="f465" fmla="*/ 195565 f446 1"/>
              <a:gd name="f466" fmla="*/ 188006 f447 1"/>
              <a:gd name="f467" fmla="*/ 102118 f446 1"/>
              <a:gd name="f468" fmla="*/ 192507 f447 1"/>
              <a:gd name="f469" fmla="*/ 80011 f446 1"/>
              <a:gd name="f470" fmla="*/ 204377 f447 1"/>
              <a:gd name="f471" fmla="*/ 54559 f446 1"/>
              <a:gd name="f472" fmla="*/ 245245 f447 1"/>
              <a:gd name="f473" fmla="*/ 21299 f446 1"/>
              <a:gd name="f474" fmla="*/ 327339 f447 1"/>
              <a:gd name="f475" fmla="*/ 13253 f446 1"/>
              <a:gd name="f476" fmla="*/ 357851 f447 1"/>
              <a:gd name="f477" fmla="*/ 21657 f446 1"/>
              <a:gd name="f478" fmla="*/ 418276 f447 1"/>
              <a:gd name="f479" fmla="*/ 55076 f446 1"/>
              <a:gd name="f480" fmla="*/ 409553 f447 1"/>
              <a:gd name="f481" fmla="*/ 121795 f446 1"/>
              <a:gd name="f482" fmla="*/ 400153 f447 1"/>
              <a:gd name="f483" fmla="*/ 150395 f446 1"/>
              <a:gd name="f484" fmla="*/ 345304 f447 1"/>
              <a:gd name="f485" fmla="*/ 214843 f446 1"/>
              <a:gd name="f486" fmla="*/ 298939 f447 1"/>
              <a:gd name="f487" fmla="*/ 229103 f446 1"/>
              <a:gd name="f488" fmla="*/ 269144 f447 1"/>
              <a:gd name="f489" fmla="*/ 224881 f446 1"/>
              <a:gd name="f490" fmla="*/ 226126 f447 1"/>
              <a:gd name="f491" fmla="*/ 219026 f446 1"/>
              <a:gd name="f492" fmla="*/ 220031 f447 1"/>
              <a:gd name="f493" fmla="*/ 228147 f446 1"/>
              <a:gd name="f494" fmla="*/ 227161 f447 1"/>
              <a:gd name="f495" fmla="*/ 238544 f446 1"/>
              <a:gd name="f496" fmla="*/ 243015 f447 1"/>
              <a:gd name="f497" fmla="*/ 402264 f447 1"/>
              <a:gd name="f498" fmla="*/ 239261 f446 1"/>
              <a:gd name="f499" fmla="*/ 609351 f447 1"/>
              <a:gd name="f500" fmla="*/ 438661 f446 1"/>
              <a:gd name="f501" fmla="*/ 609710 f447 1"/>
              <a:gd name="f502" fmla="*/ 530195 f446 1"/>
              <a:gd name="f503" fmla="*/ 587085 f447 1"/>
              <a:gd name="f504" fmla="*/ 552103 f446 1"/>
              <a:gd name="f505" fmla="*/ 569201 f447 1"/>
              <a:gd name="f506" fmla="*/ 551944 f446 1"/>
              <a:gd name="f507" fmla="*/ 529687 f447 1"/>
              <a:gd name="f508" fmla="*/ 574847 f446 1"/>
              <a:gd name="f509" fmla="*/ 476591 f447 1"/>
              <a:gd name="f510" fmla="*/ 606793 f446 1"/>
              <a:gd name="f511" fmla="*/ 423375 f447 1"/>
              <a:gd name="f512" fmla="*/ 571382 f446 1"/>
              <a:gd name="f513" fmla="*/ 392067 f447 1"/>
              <a:gd name="f514" fmla="*/ 551824 f446 1"/>
              <a:gd name="f515" fmla="*/ 197008 f447 1"/>
              <a:gd name="f516" fmla="*/ 166457 f447 1"/>
              <a:gd name="f517" fmla="*/ 570067 f446 1"/>
              <a:gd name="f518" fmla="*/ 112126 f447 1"/>
              <a:gd name="f519" fmla="*/ 606434 f446 1"/>
              <a:gd name="f520" fmla="*/ 56241 f447 1"/>
              <a:gd name="f521" fmla="*/ 569390 f446 1"/>
              <a:gd name="f522" fmla="*/ 29554 f447 1"/>
              <a:gd name="f523" fmla="*/ 551744 f446 1"/>
              <a:gd name="f524" fmla="*/ 521352 f446 1"/>
              <a:gd name="f525" fmla="*/ 417828 f446 1"/>
              <a:gd name="f526" fmla="*/ 186054 f447 1"/>
              <a:gd name="f527" fmla="*/ 406914 f446 1"/>
              <a:gd name="f528" fmla="*/ 289419 f447 1"/>
              <a:gd name="f529" fmla="*/ 407114 f446 1"/>
              <a:gd name="f530" fmla="*/ 313597 f447 1"/>
              <a:gd name="f531" fmla="*/ 383931 f446 1"/>
              <a:gd name="f532" fmla="*/ 313557 f447 1"/>
              <a:gd name="f533" fmla="*/ 294508 f446 1"/>
              <a:gd name="f534" fmla="*/ 288981 f447 1"/>
              <a:gd name="f535" fmla="*/ 269175 f446 1"/>
              <a:gd name="f536" fmla="*/ 86235 f447 1"/>
              <a:gd name="f537" fmla="*/ 61061 f447 1"/>
              <a:gd name="f538" fmla="*/ 293910 f446 1"/>
              <a:gd name="f539" fmla="*/ 60981 f447 1"/>
              <a:gd name="f540" fmla="*/ 383334 f446 1"/>
              <a:gd name="f541" fmla="*/ 84642 f447 1"/>
              <a:gd name="f542" fmla="*/ 407034 f446 1"/>
              <a:gd name="f543" fmla="*/ 186015 f447 1"/>
              <a:gd name="f544" fmla="*/ 494794 f447 1"/>
              <a:gd name="f545" fmla="*/ 556534 f447 1"/>
              <a:gd name="f546" fmla="*/ 570635 f447 1"/>
              <a:gd name="f547" fmla="*/ 387038 f446 1"/>
              <a:gd name="f548" fmla="*/ 431740 f447 1"/>
              <a:gd name="f549" fmla="*/ 270409 f446 1"/>
              <a:gd name="f550" fmla="*/ 415488 f447 1"/>
              <a:gd name="f551" fmla="*/ 284112 f446 1"/>
              <a:gd name="f552" fmla="*/ 391659 f446 1"/>
              <a:gd name="f553" fmla="*/ 431102 f447 1"/>
              <a:gd name="f554" fmla="*/ 406994 f446 1"/>
              <a:gd name="f555" fmla="*/ 494834 f447 1"/>
              <a:gd name="f556" fmla="*/ 111170 f447 1"/>
              <a:gd name="f557" fmla="*/ 573572 f446 1"/>
              <a:gd name="f558" fmla="*/ 138495 f447 1"/>
              <a:gd name="f559" fmla="*/ 547522 f446 1"/>
              <a:gd name="f560" fmla="*/ 109537 f447 1"/>
              <a:gd name="f561" fmla="*/ 518485 f446 1"/>
              <a:gd name="f562" fmla="*/ 84761 f447 1"/>
              <a:gd name="f563" fmla="*/ 546725 f446 1"/>
              <a:gd name="f564" fmla="*/ 573533 f446 1"/>
              <a:gd name="f565" fmla="*/ 504832 f447 1"/>
              <a:gd name="f566" fmla="*/ 544814 f446 1"/>
              <a:gd name="f567" fmla="*/ 478144 f447 1"/>
              <a:gd name="f568" fmla="*/ 518006 f446 1"/>
              <a:gd name="f569" fmla="*/ 451098 f447 1"/>
              <a:gd name="f570" fmla="*/ 546487 f446 1"/>
              <a:gd name="f571" fmla="*/ 477786 f447 1"/>
              <a:gd name="f572" fmla="*/ 573493 f446 1"/>
              <a:gd name="f573" fmla="*/ 504872 f447 1"/>
              <a:gd name="f574" fmla="*/ 292247 f447 1"/>
              <a:gd name="f575" fmla="*/ 34364 f446 1"/>
              <a:gd name="f576" fmla="*/ 263887 f447 1"/>
              <a:gd name="f577" fmla="*/ 58661 f446 1"/>
              <a:gd name="f578" fmla="*/ 289061 f447 1"/>
              <a:gd name="f579" fmla="*/ 88177 f446 1"/>
              <a:gd name="f580" fmla="*/ 317421 f447 1"/>
              <a:gd name="f581" fmla="*/ 63123 f446 1"/>
              <a:gd name="f582" fmla="*/ 292207 f447 1"/>
              <a:gd name="f583" fmla="*/ 340882 f447 1"/>
              <a:gd name="f584" fmla="*/ 134143 f446 1"/>
              <a:gd name="f585" fmla="*/ 312960 f447 1"/>
              <a:gd name="f586" fmla="*/ 154657 f446 1"/>
              <a:gd name="f587" fmla="*/ 337178 f447 1"/>
              <a:gd name="f588" fmla="*/ 180747 f446 1"/>
              <a:gd name="f589" fmla="*/ 366255 f447 1"/>
              <a:gd name="f590" fmla="*/ 154577 f446 1"/>
              <a:gd name="f591" fmla="*/ 390115 f447 1"/>
              <a:gd name="f592" fmla="*/ 83557 f446 1"/>
              <a:gd name="f593" fmla="*/ 364702 f447 1"/>
              <a:gd name="f594" fmla="*/ 54997 f446 1"/>
              <a:gd name="f595" fmla="*/ 348092 f447 1"/>
              <a:gd name="f596" fmla="*/ 85867 f446 1"/>
              <a:gd name="f597" fmla="*/ 377010 f447 1"/>
              <a:gd name="f598" fmla="*/ 102357 f446 1"/>
              <a:gd name="f599" fmla="*/ 83596 f446 1"/>
              <a:gd name="f600" fmla="+- f448 0 f1"/>
              <a:gd name="f601" fmla="*/ f451 1 609763"/>
              <a:gd name="f602" fmla="*/ f452 1 606840"/>
              <a:gd name="f603" fmla="*/ f453 1 609763"/>
              <a:gd name="f604" fmla="*/ f454 1 606840"/>
              <a:gd name="f605" fmla="*/ f455 1 609763"/>
              <a:gd name="f606" fmla="*/ f456 1 606840"/>
              <a:gd name="f607" fmla="*/ f457 1 609763"/>
              <a:gd name="f608" fmla="*/ f458 1 609763"/>
              <a:gd name="f609" fmla="*/ f459 1 606840"/>
              <a:gd name="f610" fmla="*/ f460 1 609763"/>
              <a:gd name="f611" fmla="*/ f461 1 606840"/>
              <a:gd name="f612" fmla="*/ f462 1 609763"/>
              <a:gd name="f613" fmla="*/ f463 1 606840"/>
              <a:gd name="f614" fmla="*/ f464 1 609763"/>
              <a:gd name="f615" fmla="*/ f465 1 606840"/>
              <a:gd name="f616" fmla="*/ f466 1 609763"/>
              <a:gd name="f617" fmla="*/ f467 1 606840"/>
              <a:gd name="f618" fmla="*/ f468 1 609763"/>
              <a:gd name="f619" fmla="*/ f469 1 606840"/>
              <a:gd name="f620" fmla="*/ f470 1 609763"/>
              <a:gd name="f621" fmla="*/ f471 1 606840"/>
              <a:gd name="f622" fmla="*/ f472 1 609763"/>
              <a:gd name="f623" fmla="*/ f473 1 606840"/>
              <a:gd name="f624" fmla="*/ f474 1 609763"/>
              <a:gd name="f625" fmla="*/ f475 1 606840"/>
              <a:gd name="f626" fmla="*/ f476 1 609763"/>
              <a:gd name="f627" fmla="*/ f477 1 606840"/>
              <a:gd name="f628" fmla="*/ f478 1 609763"/>
              <a:gd name="f629" fmla="*/ f479 1 606840"/>
              <a:gd name="f630" fmla="*/ f480 1 609763"/>
              <a:gd name="f631" fmla="*/ f481 1 606840"/>
              <a:gd name="f632" fmla="*/ f482 1 609763"/>
              <a:gd name="f633" fmla="*/ f483 1 606840"/>
              <a:gd name="f634" fmla="*/ f484 1 609763"/>
              <a:gd name="f635" fmla="*/ f485 1 606840"/>
              <a:gd name="f636" fmla="*/ f486 1 609763"/>
              <a:gd name="f637" fmla="*/ f487 1 606840"/>
              <a:gd name="f638" fmla="*/ f488 1 609763"/>
              <a:gd name="f639" fmla="*/ f489 1 606840"/>
              <a:gd name="f640" fmla="*/ f490 1 609763"/>
              <a:gd name="f641" fmla="*/ f491 1 606840"/>
              <a:gd name="f642" fmla="*/ f492 1 609763"/>
              <a:gd name="f643" fmla="*/ f493 1 606840"/>
              <a:gd name="f644" fmla="*/ f494 1 609763"/>
              <a:gd name="f645" fmla="*/ f495 1 606840"/>
              <a:gd name="f646" fmla="*/ f496 1 609763"/>
              <a:gd name="f647" fmla="*/ f497 1 609763"/>
              <a:gd name="f648" fmla="*/ f498 1 606840"/>
              <a:gd name="f649" fmla="*/ f499 1 609763"/>
              <a:gd name="f650" fmla="*/ f500 1 606840"/>
              <a:gd name="f651" fmla="*/ f501 1 609763"/>
              <a:gd name="f652" fmla="*/ f502 1 606840"/>
              <a:gd name="f653" fmla="*/ f503 1 609763"/>
              <a:gd name="f654" fmla="*/ f504 1 606840"/>
              <a:gd name="f655" fmla="*/ f505 1 609763"/>
              <a:gd name="f656" fmla="*/ f506 1 606840"/>
              <a:gd name="f657" fmla="*/ f507 1 609763"/>
              <a:gd name="f658" fmla="*/ f508 1 606840"/>
              <a:gd name="f659" fmla="*/ f509 1 609763"/>
              <a:gd name="f660" fmla="*/ f510 1 606840"/>
              <a:gd name="f661" fmla="*/ f511 1 609763"/>
              <a:gd name="f662" fmla="*/ f512 1 606840"/>
              <a:gd name="f663" fmla="*/ f513 1 609763"/>
              <a:gd name="f664" fmla="*/ f514 1 606840"/>
              <a:gd name="f665" fmla="*/ f515 1 609763"/>
              <a:gd name="f666" fmla="*/ f516 1 609763"/>
              <a:gd name="f667" fmla="*/ f517 1 606840"/>
              <a:gd name="f668" fmla="*/ f518 1 609763"/>
              <a:gd name="f669" fmla="*/ f519 1 606840"/>
              <a:gd name="f670" fmla="*/ f520 1 609763"/>
              <a:gd name="f671" fmla="*/ f521 1 606840"/>
              <a:gd name="f672" fmla="*/ f522 1 609763"/>
              <a:gd name="f673" fmla="*/ f523 1 606840"/>
              <a:gd name="f674" fmla="*/ f524 1 606840"/>
              <a:gd name="f675" fmla="*/ f525 1 606840"/>
              <a:gd name="f676" fmla="*/ f526 1 609763"/>
              <a:gd name="f677" fmla="*/ f527 1 606840"/>
              <a:gd name="f678" fmla="*/ f528 1 609763"/>
              <a:gd name="f679" fmla="*/ f529 1 606840"/>
              <a:gd name="f680" fmla="*/ f530 1 609763"/>
              <a:gd name="f681" fmla="*/ f531 1 606840"/>
              <a:gd name="f682" fmla="*/ f532 1 609763"/>
              <a:gd name="f683" fmla="*/ f533 1 606840"/>
              <a:gd name="f684" fmla="*/ f534 1 609763"/>
              <a:gd name="f685" fmla="*/ f535 1 606840"/>
              <a:gd name="f686" fmla="*/ f536 1 609763"/>
              <a:gd name="f687" fmla="*/ f537 1 609763"/>
              <a:gd name="f688" fmla="*/ f538 1 606840"/>
              <a:gd name="f689" fmla="*/ f539 1 609763"/>
              <a:gd name="f690" fmla="*/ f540 1 606840"/>
              <a:gd name="f691" fmla="*/ f541 1 609763"/>
              <a:gd name="f692" fmla="*/ f542 1 606840"/>
              <a:gd name="f693" fmla="*/ f543 1 609763"/>
              <a:gd name="f694" fmla="*/ f544 1 609763"/>
              <a:gd name="f695" fmla="*/ f545 1 609763"/>
              <a:gd name="f696" fmla="*/ f546 1 609763"/>
              <a:gd name="f697" fmla="*/ f547 1 606840"/>
              <a:gd name="f698" fmla="*/ f548 1 609763"/>
              <a:gd name="f699" fmla="*/ f549 1 606840"/>
              <a:gd name="f700" fmla="*/ f550 1 609763"/>
              <a:gd name="f701" fmla="*/ f551 1 606840"/>
              <a:gd name="f702" fmla="*/ f552 1 606840"/>
              <a:gd name="f703" fmla="*/ f553 1 609763"/>
              <a:gd name="f704" fmla="*/ f554 1 606840"/>
              <a:gd name="f705" fmla="*/ f555 1 609763"/>
              <a:gd name="f706" fmla="*/ f556 1 609763"/>
              <a:gd name="f707" fmla="*/ f557 1 606840"/>
              <a:gd name="f708" fmla="*/ f558 1 609763"/>
              <a:gd name="f709" fmla="*/ f559 1 606840"/>
              <a:gd name="f710" fmla="*/ f560 1 609763"/>
              <a:gd name="f711" fmla="*/ f561 1 606840"/>
              <a:gd name="f712" fmla="*/ f562 1 609763"/>
              <a:gd name="f713" fmla="*/ f563 1 606840"/>
              <a:gd name="f714" fmla="*/ f564 1 606840"/>
              <a:gd name="f715" fmla="*/ f565 1 609763"/>
              <a:gd name="f716" fmla="*/ f566 1 606840"/>
              <a:gd name="f717" fmla="*/ f567 1 609763"/>
              <a:gd name="f718" fmla="*/ f568 1 606840"/>
              <a:gd name="f719" fmla="*/ f569 1 609763"/>
              <a:gd name="f720" fmla="*/ f570 1 606840"/>
              <a:gd name="f721" fmla="*/ f571 1 609763"/>
              <a:gd name="f722" fmla="*/ f572 1 606840"/>
              <a:gd name="f723" fmla="*/ f573 1 609763"/>
              <a:gd name="f724" fmla="*/ f574 1 609763"/>
              <a:gd name="f725" fmla="*/ f575 1 606840"/>
              <a:gd name="f726" fmla="*/ f576 1 609763"/>
              <a:gd name="f727" fmla="*/ f577 1 606840"/>
              <a:gd name="f728" fmla="*/ f578 1 609763"/>
              <a:gd name="f729" fmla="*/ f579 1 606840"/>
              <a:gd name="f730" fmla="*/ f580 1 609763"/>
              <a:gd name="f731" fmla="*/ f581 1 606840"/>
              <a:gd name="f732" fmla="*/ f582 1 609763"/>
              <a:gd name="f733" fmla="*/ f583 1 609763"/>
              <a:gd name="f734" fmla="*/ f584 1 606840"/>
              <a:gd name="f735" fmla="*/ f585 1 609763"/>
              <a:gd name="f736" fmla="*/ f586 1 606840"/>
              <a:gd name="f737" fmla="*/ f587 1 609763"/>
              <a:gd name="f738" fmla="*/ f588 1 606840"/>
              <a:gd name="f739" fmla="*/ f589 1 609763"/>
              <a:gd name="f740" fmla="*/ f590 1 606840"/>
              <a:gd name="f741" fmla="*/ f591 1 609763"/>
              <a:gd name="f742" fmla="*/ f592 1 606840"/>
              <a:gd name="f743" fmla="*/ f593 1 609763"/>
              <a:gd name="f744" fmla="*/ f594 1 606840"/>
              <a:gd name="f745" fmla="*/ f595 1 609763"/>
              <a:gd name="f746" fmla="*/ f596 1 606840"/>
              <a:gd name="f747" fmla="*/ f597 1 609763"/>
              <a:gd name="f748" fmla="*/ f598 1 606840"/>
              <a:gd name="f749" fmla="*/ f599 1 606840"/>
              <a:gd name="f750" fmla="*/ f442 1 f449"/>
              <a:gd name="f751" fmla="*/ f443 1 f449"/>
              <a:gd name="f752" fmla="*/ f442 1 f450"/>
              <a:gd name="f753" fmla="*/ f444 1 f450"/>
              <a:gd name="f754" fmla="*/ f601 1 f449"/>
              <a:gd name="f755" fmla="*/ f602 1 f450"/>
              <a:gd name="f756" fmla="*/ f603 1 f449"/>
              <a:gd name="f757" fmla="*/ f604 1 f450"/>
              <a:gd name="f758" fmla="*/ f605 1 f449"/>
              <a:gd name="f759" fmla="*/ f606 1 f450"/>
              <a:gd name="f760" fmla="*/ f607 1 f449"/>
              <a:gd name="f761" fmla="*/ f608 1 f449"/>
              <a:gd name="f762" fmla="*/ f609 1 f450"/>
              <a:gd name="f763" fmla="*/ f610 1 f449"/>
              <a:gd name="f764" fmla="*/ f611 1 f450"/>
              <a:gd name="f765" fmla="*/ f612 1 f449"/>
              <a:gd name="f766" fmla="*/ f613 1 f450"/>
              <a:gd name="f767" fmla="*/ f614 1 f449"/>
              <a:gd name="f768" fmla="*/ f615 1 f450"/>
              <a:gd name="f769" fmla="*/ f616 1 f449"/>
              <a:gd name="f770" fmla="*/ f617 1 f450"/>
              <a:gd name="f771" fmla="*/ f618 1 f449"/>
              <a:gd name="f772" fmla="*/ f619 1 f450"/>
              <a:gd name="f773" fmla="*/ f620 1 f449"/>
              <a:gd name="f774" fmla="*/ f621 1 f450"/>
              <a:gd name="f775" fmla="*/ f622 1 f449"/>
              <a:gd name="f776" fmla="*/ f623 1 f450"/>
              <a:gd name="f777" fmla="*/ f624 1 f449"/>
              <a:gd name="f778" fmla="*/ f625 1 f450"/>
              <a:gd name="f779" fmla="*/ f626 1 f449"/>
              <a:gd name="f780" fmla="*/ f627 1 f450"/>
              <a:gd name="f781" fmla="*/ f628 1 f449"/>
              <a:gd name="f782" fmla="*/ f629 1 f450"/>
              <a:gd name="f783" fmla="*/ f630 1 f449"/>
              <a:gd name="f784" fmla="*/ f631 1 f450"/>
              <a:gd name="f785" fmla="*/ f632 1 f449"/>
              <a:gd name="f786" fmla="*/ f633 1 f450"/>
              <a:gd name="f787" fmla="*/ f634 1 f449"/>
              <a:gd name="f788" fmla="*/ f635 1 f450"/>
              <a:gd name="f789" fmla="*/ f636 1 f449"/>
              <a:gd name="f790" fmla="*/ f637 1 f450"/>
              <a:gd name="f791" fmla="*/ f638 1 f449"/>
              <a:gd name="f792" fmla="*/ f639 1 f450"/>
              <a:gd name="f793" fmla="*/ f640 1 f449"/>
              <a:gd name="f794" fmla="*/ f641 1 f450"/>
              <a:gd name="f795" fmla="*/ f642 1 f449"/>
              <a:gd name="f796" fmla="*/ f643 1 f450"/>
              <a:gd name="f797" fmla="*/ f644 1 f449"/>
              <a:gd name="f798" fmla="*/ f645 1 f450"/>
              <a:gd name="f799" fmla="*/ f646 1 f449"/>
              <a:gd name="f800" fmla="*/ f647 1 f449"/>
              <a:gd name="f801" fmla="*/ f648 1 f450"/>
              <a:gd name="f802" fmla="*/ f649 1 f449"/>
              <a:gd name="f803" fmla="*/ f650 1 f450"/>
              <a:gd name="f804" fmla="*/ f651 1 f449"/>
              <a:gd name="f805" fmla="*/ f652 1 f450"/>
              <a:gd name="f806" fmla="*/ f653 1 f449"/>
              <a:gd name="f807" fmla="*/ f654 1 f450"/>
              <a:gd name="f808" fmla="*/ f655 1 f449"/>
              <a:gd name="f809" fmla="*/ f656 1 f450"/>
              <a:gd name="f810" fmla="*/ f657 1 f449"/>
              <a:gd name="f811" fmla="*/ f658 1 f450"/>
              <a:gd name="f812" fmla="*/ f659 1 f449"/>
              <a:gd name="f813" fmla="*/ f660 1 f450"/>
              <a:gd name="f814" fmla="*/ f661 1 f449"/>
              <a:gd name="f815" fmla="*/ f662 1 f450"/>
              <a:gd name="f816" fmla="*/ f663 1 f449"/>
              <a:gd name="f817" fmla="*/ f664 1 f450"/>
              <a:gd name="f818" fmla="*/ f665 1 f449"/>
              <a:gd name="f819" fmla="*/ f666 1 f449"/>
              <a:gd name="f820" fmla="*/ f667 1 f450"/>
              <a:gd name="f821" fmla="*/ f668 1 f449"/>
              <a:gd name="f822" fmla="*/ f669 1 f450"/>
              <a:gd name="f823" fmla="*/ f670 1 f449"/>
              <a:gd name="f824" fmla="*/ f671 1 f450"/>
              <a:gd name="f825" fmla="*/ f672 1 f449"/>
              <a:gd name="f826" fmla="*/ f673 1 f450"/>
              <a:gd name="f827" fmla="*/ f674 1 f450"/>
              <a:gd name="f828" fmla="*/ f675 1 f450"/>
              <a:gd name="f829" fmla="*/ f676 1 f449"/>
              <a:gd name="f830" fmla="*/ f677 1 f450"/>
              <a:gd name="f831" fmla="*/ f678 1 f449"/>
              <a:gd name="f832" fmla="*/ f679 1 f450"/>
              <a:gd name="f833" fmla="*/ f680 1 f449"/>
              <a:gd name="f834" fmla="*/ f681 1 f450"/>
              <a:gd name="f835" fmla="*/ f682 1 f449"/>
              <a:gd name="f836" fmla="*/ f683 1 f450"/>
              <a:gd name="f837" fmla="*/ f684 1 f449"/>
              <a:gd name="f838" fmla="*/ f685 1 f450"/>
              <a:gd name="f839" fmla="*/ f686 1 f449"/>
              <a:gd name="f840" fmla="*/ f687 1 f449"/>
              <a:gd name="f841" fmla="*/ f688 1 f450"/>
              <a:gd name="f842" fmla="*/ f689 1 f449"/>
              <a:gd name="f843" fmla="*/ f690 1 f450"/>
              <a:gd name="f844" fmla="*/ f691 1 f449"/>
              <a:gd name="f845" fmla="*/ f692 1 f450"/>
              <a:gd name="f846" fmla="*/ f693 1 f449"/>
              <a:gd name="f847" fmla="*/ f694 1 f449"/>
              <a:gd name="f848" fmla="*/ f695 1 f449"/>
              <a:gd name="f849" fmla="*/ f696 1 f449"/>
              <a:gd name="f850" fmla="*/ f697 1 f450"/>
              <a:gd name="f851" fmla="*/ f698 1 f449"/>
              <a:gd name="f852" fmla="*/ f699 1 f450"/>
              <a:gd name="f853" fmla="*/ f700 1 f449"/>
              <a:gd name="f854" fmla="*/ f701 1 f450"/>
              <a:gd name="f855" fmla="*/ f702 1 f450"/>
              <a:gd name="f856" fmla="*/ f703 1 f449"/>
              <a:gd name="f857" fmla="*/ f704 1 f450"/>
              <a:gd name="f858" fmla="*/ f705 1 f449"/>
              <a:gd name="f859" fmla="*/ f706 1 f449"/>
              <a:gd name="f860" fmla="*/ f707 1 f450"/>
              <a:gd name="f861" fmla="*/ f708 1 f449"/>
              <a:gd name="f862" fmla="*/ f709 1 f450"/>
              <a:gd name="f863" fmla="*/ f710 1 f449"/>
              <a:gd name="f864" fmla="*/ f711 1 f450"/>
              <a:gd name="f865" fmla="*/ f712 1 f449"/>
              <a:gd name="f866" fmla="*/ f713 1 f450"/>
              <a:gd name="f867" fmla="*/ f714 1 f450"/>
              <a:gd name="f868" fmla="*/ f715 1 f449"/>
              <a:gd name="f869" fmla="*/ f716 1 f450"/>
              <a:gd name="f870" fmla="*/ f717 1 f449"/>
              <a:gd name="f871" fmla="*/ f718 1 f450"/>
              <a:gd name="f872" fmla="*/ f719 1 f449"/>
              <a:gd name="f873" fmla="*/ f720 1 f450"/>
              <a:gd name="f874" fmla="*/ f721 1 f449"/>
              <a:gd name="f875" fmla="*/ f722 1 f450"/>
              <a:gd name="f876" fmla="*/ f723 1 f449"/>
              <a:gd name="f877" fmla="*/ f724 1 f449"/>
              <a:gd name="f878" fmla="*/ f725 1 f450"/>
              <a:gd name="f879" fmla="*/ f726 1 f449"/>
              <a:gd name="f880" fmla="*/ f727 1 f450"/>
              <a:gd name="f881" fmla="*/ f728 1 f449"/>
              <a:gd name="f882" fmla="*/ f729 1 f450"/>
              <a:gd name="f883" fmla="*/ f730 1 f449"/>
              <a:gd name="f884" fmla="*/ f731 1 f450"/>
              <a:gd name="f885" fmla="*/ f732 1 f449"/>
              <a:gd name="f886" fmla="*/ f733 1 f449"/>
              <a:gd name="f887" fmla="*/ f734 1 f450"/>
              <a:gd name="f888" fmla="*/ f735 1 f449"/>
              <a:gd name="f889" fmla="*/ f736 1 f450"/>
              <a:gd name="f890" fmla="*/ f737 1 f449"/>
              <a:gd name="f891" fmla="*/ f738 1 f450"/>
              <a:gd name="f892" fmla="*/ f739 1 f449"/>
              <a:gd name="f893" fmla="*/ f740 1 f450"/>
              <a:gd name="f894" fmla="*/ f741 1 f449"/>
              <a:gd name="f895" fmla="*/ f742 1 f450"/>
              <a:gd name="f896" fmla="*/ f743 1 f449"/>
              <a:gd name="f897" fmla="*/ f744 1 f450"/>
              <a:gd name="f898" fmla="*/ f745 1 f449"/>
              <a:gd name="f899" fmla="*/ f746 1 f450"/>
              <a:gd name="f900" fmla="*/ f747 1 f449"/>
              <a:gd name="f901" fmla="*/ f748 1 f450"/>
              <a:gd name="f902" fmla="*/ f749 1 f450"/>
              <a:gd name="f903" fmla="*/ f750 f440 1"/>
              <a:gd name="f904" fmla="*/ f751 f440 1"/>
              <a:gd name="f905" fmla="*/ f753 f441 1"/>
              <a:gd name="f906" fmla="*/ f752 f441 1"/>
              <a:gd name="f907" fmla="*/ f754 f440 1"/>
              <a:gd name="f908" fmla="*/ f755 f441 1"/>
              <a:gd name="f909" fmla="*/ f756 f440 1"/>
              <a:gd name="f910" fmla="*/ f757 f441 1"/>
              <a:gd name="f911" fmla="*/ f758 f440 1"/>
              <a:gd name="f912" fmla="*/ f759 f441 1"/>
              <a:gd name="f913" fmla="*/ f760 f440 1"/>
              <a:gd name="f914" fmla="*/ f761 f440 1"/>
              <a:gd name="f915" fmla="*/ f762 f441 1"/>
              <a:gd name="f916" fmla="*/ f763 f440 1"/>
              <a:gd name="f917" fmla="*/ f764 f441 1"/>
              <a:gd name="f918" fmla="*/ f765 f440 1"/>
              <a:gd name="f919" fmla="*/ f766 f441 1"/>
              <a:gd name="f920" fmla="*/ f767 f440 1"/>
              <a:gd name="f921" fmla="*/ f768 f441 1"/>
              <a:gd name="f922" fmla="*/ f769 f440 1"/>
              <a:gd name="f923" fmla="*/ f770 f441 1"/>
              <a:gd name="f924" fmla="*/ f771 f440 1"/>
              <a:gd name="f925" fmla="*/ f772 f441 1"/>
              <a:gd name="f926" fmla="*/ f773 f440 1"/>
              <a:gd name="f927" fmla="*/ f774 f441 1"/>
              <a:gd name="f928" fmla="*/ f775 f440 1"/>
              <a:gd name="f929" fmla="*/ f776 f441 1"/>
              <a:gd name="f930" fmla="*/ f777 f440 1"/>
              <a:gd name="f931" fmla="*/ f778 f441 1"/>
              <a:gd name="f932" fmla="*/ f779 f440 1"/>
              <a:gd name="f933" fmla="*/ f780 f441 1"/>
              <a:gd name="f934" fmla="*/ f781 f440 1"/>
              <a:gd name="f935" fmla="*/ f782 f441 1"/>
              <a:gd name="f936" fmla="*/ f783 f440 1"/>
              <a:gd name="f937" fmla="*/ f784 f441 1"/>
              <a:gd name="f938" fmla="*/ f785 f440 1"/>
              <a:gd name="f939" fmla="*/ f786 f441 1"/>
              <a:gd name="f940" fmla="*/ f787 f440 1"/>
              <a:gd name="f941" fmla="*/ f788 f441 1"/>
              <a:gd name="f942" fmla="*/ f789 f440 1"/>
              <a:gd name="f943" fmla="*/ f790 f441 1"/>
              <a:gd name="f944" fmla="*/ f791 f440 1"/>
              <a:gd name="f945" fmla="*/ f792 f441 1"/>
              <a:gd name="f946" fmla="*/ f793 f440 1"/>
              <a:gd name="f947" fmla="*/ f794 f441 1"/>
              <a:gd name="f948" fmla="*/ f795 f440 1"/>
              <a:gd name="f949" fmla="*/ f796 f441 1"/>
              <a:gd name="f950" fmla="*/ f797 f440 1"/>
              <a:gd name="f951" fmla="*/ f798 f441 1"/>
              <a:gd name="f952" fmla="*/ f799 f440 1"/>
              <a:gd name="f953" fmla="*/ f800 f440 1"/>
              <a:gd name="f954" fmla="*/ f801 f441 1"/>
              <a:gd name="f955" fmla="*/ f802 f440 1"/>
              <a:gd name="f956" fmla="*/ f803 f441 1"/>
              <a:gd name="f957" fmla="*/ f804 f440 1"/>
              <a:gd name="f958" fmla="*/ f805 f441 1"/>
              <a:gd name="f959" fmla="*/ f806 f440 1"/>
              <a:gd name="f960" fmla="*/ f807 f441 1"/>
              <a:gd name="f961" fmla="*/ f808 f440 1"/>
              <a:gd name="f962" fmla="*/ f809 f441 1"/>
              <a:gd name="f963" fmla="*/ f810 f440 1"/>
              <a:gd name="f964" fmla="*/ f811 f441 1"/>
              <a:gd name="f965" fmla="*/ f812 f440 1"/>
              <a:gd name="f966" fmla="*/ f813 f441 1"/>
              <a:gd name="f967" fmla="*/ f814 f440 1"/>
              <a:gd name="f968" fmla="*/ f815 f441 1"/>
              <a:gd name="f969" fmla="*/ f816 f440 1"/>
              <a:gd name="f970" fmla="*/ f817 f441 1"/>
              <a:gd name="f971" fmla="*/ f818 f440 1"/>
              <a:gd name="f972" fmla="*/ f819 f440 1"/>
              <a:gd name="f973" fmla="*/ f820 f441 1"/>
              <a:gd name="f974" fmla="*/ f821 f440 1"/>
              <a:gd name="f975" fmla="*/ f822 f441 1"/>
              <a:gd name="f976" fmla="*/ f823 f440 1"/>
              <a:gd name="f977" fmla="*/ f824 f441 1"/>
              <a:gd name="f978" fmla="*/ f825 f440 1"/>
              <a:gd name="f979" fmla="*/ f826 f441 1"/>
              <a:gd name="f980" fmla="*/ f827 f441 1"/>
              <a:gd name="f981" fmla="*/ f828 f441 1"/>
              <a:gd name="f982" fmla="*/ f829 f440 1"/>
              <a:gd name="f983" fmla="*/ f830 f441 1"/>
              <a:gd name="f984" fmla="*/ f831 f440 1"/>
              <a:gd name="f985" fmla="*/ f832 f441 1"/>
              <a:gd name="f986" fmla="*/ f833 f440 1"/>
              <a:gd name="f987" fmla="*/ f834 f441 1"/>
              <a:gd name="f988" fmla="*/ f835 f440 1"/>
              <a:gd name="f989" fmla="*/ f836 f441 1"/>
              <a:gd name="f990" fmla="*/ f837 f440 1"/>
              <a:gd name="f991" fmla="*/ f838 f441 1"/>
              <a:gd name="f992" fmla="*/ f839 f440 1"/>
              <a:gd name="f993" fmla="*/ f840 f440 1"/>
              <a:gd name="f994" fmla="*/ f841 f441 1"/>
              <a:gd name="f995" fmla="*/ f842 f440 1"/>
              <a:gd name="f996" fmla="*/ f843 f441 1"/>
              <a:gd name="f997" fmla="*/ f844 f440 1"/>
              <a:gd name="f998" fmla="*/ f845 f441 1"/>
              <a:gd name="f999" fmla="*/ f846 f440 1"/>
              <a:gd name="f1000" fmla="*/ f847 f440 1"/>
              <a:gd name="f1001" fmla="*/ f848 f440 1"/>
              <a:gd name="f1002" fmla="*/ f849 f440 1"/>
              <a:gd name="f1003" fmla="*/ f850 f441 1"/>
              <a:gd name="f1004" fmla="*/ f851 f440 1"/>
              <a:gd name="f1005" fmla="*/ f852 f441 1"/>
              <a:gd name="f1006" fmla="*/ f853 f440 1"/>
              <a:gd name="f1007" fmla="*/ f854 f441 1"/>
              <a:gd name="f1008" fmla="*/ f855 f441 1"/>
              <a:gd name="f1009" fmla="*/ f856 f440 1"/>
              <a:gd name="f1010" fmla="*/ f857 f441 1"/>
              <a:gd name="f1011" fmla="*/ f858 f440 1"/>
              <a:gd name="f1012" fmla="*/ f859 f440 1"/>
              <a:gd name="f1013" fmla="*/ f860 f441 1"/>
              <a:gd name="f1014" fmla="*/ f861 f440 1"/>
              <a:gd name="f1015" fmla="*/ f862 f441 1"/>
              <a:gd name="f1016" fmla="*/ f863 f440 1"/>
              <a:gd name="f1017" fmla="*/ f864 f441 1"/>
              <a:gd name="f1018" fmla="*/ f865 f440 1"/>
              <a:gd name="f1019" fmla="*/ f866 f441 1"/>
              <a:gd name="f1020" fmla="*/ f867 f441 1"/>
              <a:gd name="f1021" fmla="*/ f868 f440 1"/>
              <a:gd name="f1022" fmla="*/ f869 f441 1"/>
              <a:gd name="f1023" fmla="*/ f870 f440 1"/>
              <a:gd name="f1024" fmla="*/ f871 f441 1"/>
              <a:gd name="f1025" fmla="*/ f872 f440 1"/>
              <a:gd name="f1026" fmla="*/ f873 f441 1"/>
              <a:gd name="f1027" fmla="*/ f874 f440 1"/>
              <a:gd name="f1028" fmla="*/ f875 f441 1"/>
              <a:gd name="f1029" fmla="*/ f876 f440 1"/>
              <a:gd name="f1030" fmla="*/ f877 f440 1"/>
              <a:gd name="f1031" fmla="*/ f878 f441 1"/>
              <a:gd name="f1032" fmla="*/ f879 f440 1"/>
              <a:gd name="f1033" fmla="*/ f880 f441 1"/>
              <a:gd name="f1034" fmla="*/ f881 f440 1"/>
              <a:gd name="f1035" fmla="*/ f882 f441 1"/>
              <a:gd name="f1036" fmla="*/ f883 f440 1"/>
              <a:gd name="f1037" fmla="*/ f884 f441 1"/>
              <a:gd name="f1038" fmla="*/ f885 f440 1"/>
              <a:gd name="f1039" fmla="*/ f886 f440 1"/>
              <a:gd name="f1040" fmla="*/ f887 f441 1"/>
              <a:gd name="f1041" fmla="*/ f888 f440 1"/>
              <a:gd name="f1042" fmla="*/ f889 f441 1"/>
              <a:gd name="f1043" fmla="*/ f890 f440 1"/>
              <a:gd name="f1044" fmla="*/ f891 f441 1"/>
              <a:gd name="f1045" fmla="*/ f892 f440 1"/>
              <a:gd name="f1046" fmla="*/ f893 f441 1"/>
              <a:gd name="f1047" fmla="*/ f894 f440 1"/>
              <a:gd name="f1048" fmla="*/ f895 f441 1"/>
              <a:gd name="f1049" fmla="*/ f896 f440 1"/>
              <a:gd name="f1050" fmla="*/ f897 f441 1"/>
              <a:gd name="f1051" fmla="*/ f898 f440 1"/>
              <a:gd name="f1052" fmla="*/ f899 f441 1"/>
              <a:gd name="f1053" fmla="*/ f900 f440 1"/>
              <a:gd name="f1054" fmla="*/ f901 f441 1"/>
              <a:gd name="f1055" fmla="*/ f902 f4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0">
                <a:pos x="f907" y="f908"/>
              </a:cxn>
              <a:cxn ang="f600">
                <a:pos x="f909" y="f910"/>
              </a:cxn>
              <a:cxn ang="f600">
                <a:pos x="f911" y="f912"/>
              </a:cxn>
              <a:cxn ang="f600">
                <a:pos x="f913" y="f912"/>
              </a:cxn>
              <a:cxn ang="f600">
                <a:pos x="f914" y="f915"/>
              </a:cxn>
              <a:cxn ang="f600">
                <a:pos x="f916" y="f917"/>
              </a:cxn>
              <a:cxn ang="f600">
                <a:pos x="f918" y="f919"/>
              </a:cxn>
              <a:cxn ang="f600">
                <a:pos x="f920" y="f921"/>
              </a:cxn>
              <a:cxn ang="f600">
                <a:pos x="f922" y="f923"/>
              </a:cxn>
              <a:cxn ang="f600">
                <a:pos x="f924" y="f925"/>
              </a:cxn>
              <a:cxn ang="f600">
                <a:pos x="f926" y="f927"/>
              </a:cxn>
              <a:cxn ang="f600">
                <a:pos x="f928" y="f929"/>
              </a:cxn>
              <a:cxn ang="f600">
                <a:pos x="f930" y="f931"/>
              </a:cxn>
              <a:cxn ang="f600">
                <a:pos x="f932" y="f933"/>
              </a:cxn>
              <a:cxn ang="f600">
                <a:pos x="f934" y="f935"/>
              </a:cxn>
              <a:cxn ang="f600">
                <a:pos x="f936" y="f937"/>
              </a:cxn>
              <a:cxn ang="f600">
                <a:pos x="f938" y="f939"/>
              </a:cxn>
              <a:cxn ang="f600">
                <a:pos x="f940" y="f941"/>
              </a:cxn>
              <a:cxn ang="f600">
                <a:pos x="f942" y="f943"/>
              </a:cxn>
              <a:cxn ang="f600">
                <a:pos x="f944" y="f945"/>
              </a:cxn>
              <a:cxn ang="f600">
                <a:pos x="f946" y="f947"/>
              </a:cxn>
              <a:cxn ang="f600">
                <a:pos x="f948" y="f949"/>
              </a:cxn>
              <a:cxn ang="f600">
                <a:pos x="f950" y="f951"/>
              </a:cxn>
              <a:cxn ang="f600">
                <a:pos x="f952" y="f912"/>
              </a:cxn>
              <a:cxn ang="f600">
                <a:pos x="f953" y="f954"/>
              </a:cxn>
              <a:cxn ang="f600">
                <a:pos x="f955" y="f956"/>
              </a:cxn>
              <a:cxn ang="f600">
                <a:pos x="f957" y="f958"/>
              </a:cxn>
              <a:cxn ang="f600">
                <a:pos x="f959" y="f960"/>
              </a:cxn>
              <a:cxn ang="f600">
                <a:pos x="f961" y="f962"/>
              </a:cxn>
              <a:cxn ang="f600">
                <a:pos x="f963" y="f964"/>
              </a:cxn>
              <a:cxn ang="f600">
                <a:pos x="f965" y="f966"/>
              </a:cxn>
              <a:cxn ang="f600">
                <a:pos x="f967" y="f968"/>
              </a:cxn>
              <a:cxn ang="f600">
                <a:pos x="f969" y="f970"/>
              </a:cxn>
              <a:cxn ang="f600">
                <a:pos x="f971" y="f970"/>
              </a:cxn>
              <a:cxn ang="f600">
                <a:pos x="f972" y="f973"/>
              </a:cxn>
              <a:cxn ang="f600">
                <a:pos x="f974" y="f975"/>
              </a:cxn>
              <a:cxn ang="f600">
                <a:pos x="f976" y="f977"/>
              </a:cxn>
              <a:cxn ang="f600">
                <a:pos x="f978" y="f979"/>
              </a:cxn>
              <a:cxn ang="f600">
                <a:pos x="f909" y="f980"/>
              </a:cxn>
              <a:cxn ang="f600">
                <a:pos x="f909" y="f981"/>
              </a:cxn>
              <a:cxn ang="f600">
                <a:pos x="f982" y="f983"/>
              </a:cxn>
              <a:cxn ang="f600">
                <a:pos x="f984" y="f985"/>
              </a:cxn>
              <a:cxn ang="f600">
                <a:pos x="f986" y="f987"/>
              </a:cxn>
              <a:cxn ang="f600">
                <a:pos x="f988" y="f989"/>
              </a:cxn>
              <a:cxn ang="f600">
                <a:pos x="f990" y="f991"/>
              </a:cxn>
              <a:cxn ang="f600">
                <a:pos x="f992" y="f991"/>
              </a:cxn>
              <a:cxn ang="f600">
                <a:pos x="f993" y="f994"/>
              </a:cxn>
              <a:cxn ang="f600">
                <a:pos x="f995" y="f996"/>
              </a:cxn>
              <a:cxn ang="f600">
                <a:pos x="f997" y="f998"/>
              </a:cxn>
              <a:cxn ang="f600">
                <a:pos x="f999" y="f983"/>
              </a:cxn>
              <a:cxn ang="f600">
                <a:pos x="f1000" y="f983"/>
              </a:cxn>
              <a:cxn ang="f600">
                <a:pos x="f1001" y="f998"/>
              </a:cxn>
              <a:cxn ang="f600">
                <a:pos x="f1002" y="f1003"/>
              </a:cxn>
              <a:cxn ang="f600">
                <a:pos x="f1004" y="f1005"/>
              </a:cxn>
              <a:cxn ang="f600">
                <a:pos x="f1006" y="f1007"/>
              </a:cxn>
              <a:cxn ang="f600">
                <a:pos x="f1006" y="f1008"/>
              </a:cxn>
              <a:cxn ang="f600">
                <a:pos x="f1009" y="f1010"/>
              </a:cxn>
              <a:cxn ang="f600">
                <a:pos x="f1011" y="f983"/>
              </a:cxn>
              <a:cxn ang="f600">
                <a:pos x="f1012" y="f1013"/>
              </a:cxn>
              <a:cxn ang="f600">
                <a:pos x="f1014" y="f1015"/>
              </a:cxn>
              <a:cxn ang="f600">
                <a:pos x="f1016" y="f1017"/>
              </a:cxn>
              <a:cxn ang="f600">
                <a:pos x="f1018" y="f1019"/>
              </a:cxn>
              <a:cxn ang="f600">
                <a:pos x="f1012" y="f1020"/>
              </a:cxn>
              <a:cxn ang="f600">
                <a:pos x="f1021" y="f1022"/>
              </a:cxn>
              <a:cxn ang="f600">
                <a:pos x="f1023" y="f1024"/>
              </a:cxn>
              <a:cxn ang="f600">
                <a:pos x="f1025" y="f1026"/>
              </a:cxn>
              <a:cxn ang="f600">
                <a:pos x="f1027" y="f1028"/>
              </a:cxn>
              <a:cxn ang="f600">
                <a:pos x="f1029" y="f1022"/>
              </a:cxn>
              <a:cxn ang="f600">
                <a:pos x="f1030" y="f1031"/>
              </a:cxn>
              <a:cxn ang="f600">
                <a:pos x="f1032" y="f1033"/>
              </a:cxn>
              <a:cxn ang="f600">
                <a:pos x="f1034" y="f1035"/>
              </a:cxn>
              <a:cxn ang="f600">
                <a:pos x="f1036" y="f1037"/>
              </a:cxn>
              <a:cxn ang="f600">
                <a:pos x="f1038" y="f1031"/>
              </a:cxn>
              <a:cxn ang="f600">
                <a:pos x="f1039" y="f1040"/>
              </a:cxn>
              <a:cxn ang="f600">
                <a:pos x="f1041" y="f1042"/>
              </a:cxn>
              <a:cxn ang="f600">
                <a:pos x="f1043" y="f1044"/>
              </a:cxn>
              <a:cxn ang="f600">
                <a:pos x="f1045" y="f1046"/>
              </a:cxn>
              <a:cxn ang="f600">
                <a:pos x="f1039" y="f1040"/>
              </a:cxn>
              <a:cxn ang="f600">
                <a:pos x="f1047" y="f1048"/>
              </a:cxn>
              <a:cxn ang="f600">
                <a:pos x="f1049" y="f1050"/>
              </a:cxn>
              <a:cxn ang="f600">
                <a:pos x="f1051" y="f1052"/>
              </a:cxn>
              <a:cxn ang="f600">
                <a:pos x="f1053" y="f1054"/>
              </a:cxn>
              <a:cxn ang="f600">
                <a:pos x="f1047" y="f1055"/>
              </a:cxn>
            </a:cxnLst>
            <a:rect l="f903" t="f906" r="f904" b="f905"/>
            <a:pathLst>
              <a:path w="609763" h="606840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0"/>
                </a:cubicBezTo>
                <a:cubicBezTo>
                  <a:pt x="f26" y="f20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20"/>
                  <a:pt x="f140" y="f20"/>
                  <a:pt x="f141" y="f20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7"/>
                  <a:pt x="f199" y="f195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13" y="f228"/>
                </a:cubicBezTo>
                <a:cubicBezTo>
                  <a:pt x="f229" y="f230"/>
                  <a:pt x="f13" y="f231"/>
                  <a:pt x="f13" y="f232"/>
                </a:cubicBezTo>
                <a:close/>
                <a:moveTo>
                  <a:pt x="f233" y="f234"/>
                </a:moveTo>
                <a:cubicBezTo>
                  <a:pt x="f235" y="f234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59"/>
                  <a:pt x="f261" y="f257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34"/>
                </a:cubicBezTo>
                <a:close/>
                <a:moveTo>
                  <a:pt x="f285" y="f234"/>
                </a:moveTo>
                <a:cubicBezTo>
                  <a:pt x="f286" y="f234"/>
                  <a:pt x="f287" y="f288"/>
                  <a:pt x="f289" y="f279"/>
                </a:cubicBezTo>
                <a:cubicBezTo>
                  <a:pt x="f290" y="f241"/>
                  <a:pt x="f291" y="f292"/>
                  <a:pt x="f293" y="f294"/>
                </a:cubicBez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cubicBezTo>
                  <a:pt x="f307" y="f308"/>
                  <a:pt x="f307" y="f309"/>
                  <a:pt x="f305" y="f310"/>
                </a:cubicBezTo>
                <a:cubicBezTo>
                  <a:pt x="f303" y="f311"/>
                  <a:pt x="f312" y="f313"/>
                  <a:pt x="f314" y="f315"/>
                </a:cubicBezTo>
                <a:cubicBezTo>
                  <a:pt x="f316" y="f317"/>
                  <a:pt x="f318" y="f234"/>
                  <a:pt x="f319" y="f234"/>
                </a:cubicBezTo>
                <a:close/>
                <a:moveTo>
                  <a:pt x="f320" y="f321"/>
                </a:move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20" y="f344"/>
                </a:cubicBezTo>
                <a:close/>
                <a:moveTo>
                  <a:pt x="f345" y="f346"/>
                </a:moveTo>
                <a:cubicBezTo>
                  <a:pt x="f345" y="f347"/>
                  <a:pt x="f348" y="f349"/>
                  <a:pt x="f350" y="f351"/>
                </a:cubicBezTo>
                <a:cubicBezTo>
                  <a:pt x="f352" y="f353"/>
                  <a:pt x="f354" y="f355"/>
                  <a:pt x="f356" y="f357"/>
                </a:cubicBezTo>
                <a:cubicBezTo>
                  <a:pt x="f358" y="f359"/>
                  <a:pt x="f360" y="f361"/>
                  <a:pt x="f362" y="f363"/>
                </a:cubicBezTo>
                <a:cubicBezTo>
                  <a:pt x="f364" y="f323"/>
                  <a:pt x="f345" y="f365"/>
                  <a:pt x="f366" y="f346"/>
                </a:cubicBezTo>
                <a:close/>
                <a:moveTo>
                  <a:pt x="f367" y="f368"/>
                </a:move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68"/>
                </a:cubicBezTo>
                <a:close/>
                <a:moveTo>
                  <a:pt x="f392" y="f393"/>
                </a:moveTo>
                <a:cubicBezTo>
                  <a:pt x="f394" y="f395"/>
                  <a:pt x="f396" y="f397"/>
                  <a:pt x="f398" y="f399"/>
                </a:cubicBezTo>
                <a:cubicBezTo>
                  <a:pt x="f248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392" y="f393"/>
                </a:cubicBezTo>
                <a:close/>
                <a:moveTo>
                  <a:pt x="f415" y="f416"/>
                </a:move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07" y="f431"/>
                  <a:pt x="f432" y="f433"/>
                </a:cubicBezTo>
                <a:cubicBezTo>
                  <a:pt x="f434" y="f435"/>
                  <a:pt x="f436" y="f437"/>
                  <a:pt x="f415" y="f438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" name="Forma libre: forma 20">
            <a:extLst>
              <a:ext uri="{FF2B5EF4-FFF2-40B4-BE49-F238E27FC236}">
                <a16:creationId xmlns:a16="http://schemas.microsoft.com/office/drawing/2014/main" id="{5DDC2F66-D982-4F5F-BAA1-15BF2608AA2D}"/>
              </a:ext>
            </a:extLst>
          </p:cNvPr>
          <p:cNvSpPr/>
          <p:nvPr/>
        </p:nvSpPr>
        <p:spPr>
          <a:xfrm>
            <a:off x="445559" y="2017541"/>
            <a:ext cx="707965" cy="4896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68038"/>
              <a:gd name="f7" fmla="val 462072"/>
              <a:gd name="f8" fmla="val 272297"/>
              <a:gd name="f9" fmla="val 416847"/>
              <a:gd name="f10" fmla="val 273412"/>
              <a:gd name="f11" fmla="val 397249"/>
              <a:gd name="f12" fmla="val 257559"/>
              <a:gd name="f13" fmla="val 395696"/>
              <a:gd name="f14" fmla="val 245331"/>
              <a:gd name="f15" fmla="val 395019"/>
              <a:gd name="f16" fmla="val 230234"/>
              <a:gd name="f17" fmla="val 394182"/>
              <a:gd name="f18" fmla="val 215337"/>
              <a:gd name="f19" fmla="val 383866"/>
              <a:gd name="f20" fmla="val 200997"/>
              <a:gd name="f21" fmla="val 396174"/>
              <a:gd name="f22" fmla="val 197811"/>
              <a:gd name="f23" fmla="val 387132"/>
              <a:gd name="f24" fmla="val 208406"/>
              <a:gd name="f25" fmla="val 389323"/>
              <a:gd name="f26" fmla="val 205379"/>
              <a:gd name="f27" fmla="val 381396"/>
              <a:gd name="f28" fmla="val 158656"/>
              <a:gd name="f29" fmla="val 402149"/>
              <a:gd name="f30" fmla="val 112092"/>
              <a:gd name="f31" fmla="val 422822"/>
              <a:gd name="f32" fmla="val 65528"/>
              <a:gd name="f33" fmla="val 443455"/>
              <a:gd name="f34" fmla="val 60668"/>
              <a:gd name="f35" fmla="val 445606"/>
              <a:gd name="f36" fmla="val 55849"/>
              <a:gd name="f37" fmla="val 447797"/>
              <a:gd name="f38" fmla="val 50910"/>
              <a:gd name="f39" fmla="val 449788"/>
              <a:gd name="f40" fmla="val 43421"/>
              <a:gd name="f41" fmla="val 452815"/>
              <a:gd name="f42" fmla="val 38402"/>
              <a:gd name="f43" fmla="val 450585"/>
              <a:gd name="f44" fmla="val 35017"/>
              <a:gd name="f45" fmla="val 443056"/>
              <a:gd name="f46" fmla="val 31392"/>
              <a:gd name="f47" fmla="val 435090"/>
              <a:gd name="f48" fmla="val 31870"/>
              <a:gd name="f49" fmla="val 428996"/>
              <a:gd name="f50" fmla="val 40553"/>
              <a:gd name="f51" fmla="val 425092"/>
              <a:gd name="f52" fmla="val 54455"/>
              <a:gd name="f53" fmla="val 418839"/>
              <a:gd name="f54" fmla="val 68276"/>
              <a:gd name="f55" fmla="val 412266"/>
              <a:gd name="f56" fmla="val 82337"/>
              <a:gd name="f57" fmla="val 406411"/>
              <a:gd name="f58" fmla="val 91180"/>
              <a:gd name="f59" fmla="val 402746"/>
              <a:gd name="f60" fmla="val 94128"/>
              <a:gd name="f61" fmla="val 398962"/>
              <a:gd name="f62" fmla="val 90144"/>
              <a:gd name="f63" fmla="val 388526"/>
              <a:gd name="f64" fmla="val 74610"/>
              <a:gd name="f65" fmla="val 348136"/>
              <a:gd name="f66" fmla="val 75088"/>
              <a:gd name="f67" fmla="val 347937"/>
              <a:gd name="f68" fmla="val 117708"/>
              <a:gd name="f69" fmla="val 347977"/>
              <a:gd name="f70" fmla="val 147264"/>
              <a:gd name="f71" fmla="val 176819"/>
              <a:gd name="f72" fmla="val 206574"/>
              <a:gd name="f73" fmla="val 343715"/>
              <a:gd name="f74" fmla="val 200440"/>
              <a:gd name="f75" fmla="val 343356"/>
              <a:gd name="f76" fmla="val 194306"/>
              <a:gd name="f77" fmla="val 342719"/>
              <a:gd name="f78" fmla="val 188211"/>
              <a:gd name="f79" fmla="val 131132"/>
              <a:gd name="f80" fmla="val 342639"/>
              <a:gd name="f81" fmla="val 74052"/>
              <a:gd name="f82" fmla="val 342839"/>
              <a:gd name="f83" fmla="val 16973"/>
              <a:gd name="f84" fmla="val 342480"/>
              <a:gd name="f85" fmla="val 10281"/>
              <a:gd name="f86" fmla="val 342440"/>
              <a:gd name="f87" fmla="val -235"/>
              <a:gd name="f88" fmla="val 346941"/>
              <a:gd name="f89" fmla="val 4"/>
              <a:gd name="f90" fmla="val 332761"/>
              <a:gd name="f91" fmla="val 203"/>
              <a:gd name="f92" fmla="val 321130"/>
              <a:gd name="f93" fmla="val 5023"/>
              <a:gd name="f94" fmla="val 315554"/>
              <a:gd name="f95" fmla="val 16893"/>
              <a:gd name="f96" fmla="val 316350"/>
              <a:gd name="f97" fmla="val 21513"/>
              <a:gd name="f98" fmla="val 316669"/>
              <a:gd name="f99" fmla="val 26293"/>
              <a:gd name="f100" fmla="val 315713"/>
              <a:gd name="f101" fmla="val 30794"/>
              <a:gd name="f102" fmla="val 316430"/>
              <a:gd name="f103" fmla="val 63178"/>
              <a:gd name="f104" fmla="val 321329"/>
              <a:gd name="f105" fmla="val 88989"/>
              <a:gd name="f106" fmla="val 315235"/>
              <a:gd name="f107" fmla="val 100660"/>
              <a:gd name="f108" fmla="val 279705"/>
              <a:gd name="f109" fmla="val 103886"/>
              <a:gd name="f110" fmla="val 269786"/>
              <a:gd name="f111" fmla="val 112849"/>
              <a:gd name="f112" fmla="val 262776"/>
              <a:gd name="f113" fmla="val 128503"/>
              <a:gd name="f114" fmla="val 262059"/>
              <a:gd name="f115" fmla="val 96876"/>
              <a:gd name="f116" fmla="val 242063"/>
              <a:gd name="f117" fmla="val 68515"/>
              <a:gd name="f118" fmla="val 223900"/>
              <a:gd name="f119" fmla="val 39916"/>
              <a:gd name="f120" fmla="val 206134"/>
              <a:gd name="f121" fmla="val 31830"/>
              <a:gd name="f122" fmla="val 201116"/>
              <a:gd name="f123" fmla="val 26014"/>
              <a:gd name="f124" fmla="val 197252"/>
              <a:gd name="f125" fmla="val 32467"/>
              <a:gd name="f126" fmla="val 186059"/>
              <a:gd name="f127" fmla="val 39000"/>
              <a:gd name="f128" fmla="val 174707"/>
              <a:gd name="f129" fmla="val 45253"/>
              <a:gd name="f130" fmla="val 177854"/>
              <a:gd name="f131" fmla="val 53339"/>
              <a:gd name="f132" fmla="val 182952"/>
              <a:gd name="f133" fmla="val 75725"/>
              <a:gd name="f134" fmla="val 197172"/>
              <a:gd name="f135" fmla="val 98549"/>
              <a:gd name="f136" fmla="val 210795"/>
              <a:gd name="f137" fmla="val 120735"/>
              <a:gd name="f138" fmla="val 225373"/>
              <a:gd name="f139" fmla="val 133243"/>
              <a:gd name="f140" fmla="val 233619"/>
              <a:gd name="f141" fmla="val 138700"/>
              <a:gd name="f142" fmla="val 230273"/>
              <a:gd name="f143" fmla="val 139815"/>
              <a:gd name="f144" fmla="val 216332"/>
              <a:gd name="f145" fmla="val 142803"/>
              <a:gd name="f146" fmla="val 179566"/>
              <a:gd name="f147" fmla="val 156545"/>
              <a:gd name="f148" fmla="val 146944"/>
              <a:gd name="f149" fmla="val 178373"/>
              <a:gd name="f150" fmla="val 117587"/>
              <a:gd name="f151" fmla="val 184308"/>
              <a:gd name="f152" fmla="val 109581"/>
              <a:gd name="f153" fmla="val 185065"/>
              <a:gd name="f154" fmla="val 100539"/>
              <a:gd name="f155" fmla="val 185025"/>
              <a:gd name="f156" fmla="val 91139"/>
              <a:gd name="f157" fmla="val 184945"/>
              <a:gd name="f158" fmla="val 65248"/>
              <a:gd name="f159" fmla="val 39357"/>
              <a:gd name="f160" fmla="val 13506"/>
              <a:gd name="f161" fmla="val 242"/>
              <a:gd name="f162" fmla="val 190482"/>
              <a:gd name="f163" fmla="val -3423"/>
              <a:gd name="f164" fmla="val 202192"/>
              <a:gd name="f165" fmla="val 3269"/>
              <a:gd name="f166" fmla="val 222347"/>
              <a:gd name="f167" fmla="val 14780"/>
              <a:gd name="f168" fmla="val 242622"/>
              <a:gd name="f169" fmla="val 26133"/>
              <a:gd name="f170" fmla="val 262618"/>
              <a:gd name="f171" fmla="val 37923"/>
              <a:gd name="f172" fmla="val 44296"/>
              <a:gd name="f173" fmla="val 284048"/>
              <a:gd name="f174" fmla="val 46646"/>
              <a:gd name="f175" fmla="val 296754"/>
              <a:gd name="f176" fmla="val 43499"/>
              <a:gd name="f177" fmla="val 321570"/>
              <a:gd name="f178" fmla="val 37365"/>
              <a:gd name="f179" fmla="val 346903"/>
              <a:gd name="f180" fmla="val 37047"/>
              <a:gd name="f181" fmla="val 371678"/>
              <a:gd name="f182" fmla="val 43380"/>
              <a:gd name="f183" fmla="val 385182"/>
              <a:gd name="f184" fmla="val 46845"/>
              <a:gd name="f185" fmla="val 396255"/>
              <a:gd name="f186" fmla="val 44256"/>
              <a:gd name="f187" fmla="val 407567"/>
              <a:gd name="f188" fmla="val 37564"/>
              <a:gd name="f189" fmla="val 426926"/>
              <a:gd name="f190" fmla="val 26093"/>
              <a:gd name="f191" fmla="val 446523"/>
              <a:gd name="f192" fmla="val 15059"/>
              <a:gd name="f193" fmla="val 465961"/>
              <a:gd name="f194" fmla="val 3747"/>
              <a:gd name="f195" fmla="val 478349"/>
              <a:gd name="f196" fmla="val -3463"/>
              <a:gd name="f197" fmla="val 484523"/>
              <a:gd name="f198" fmla="val -236"/>
              <a:gd name="f199" fmla="val 484284"/>
              <a:gd name="f200" fmla="val 14342"/>
              <a:gd name="f201" fmla="val 484165"/>
              <a:gd name="f202" fmla="val 21632"/>
              <a:gd name="f203" fmla="val 484643"/>
              <a:gd name="f204" fmla="val 28961"/>
              <a:gd name="f205" fmla="val 36250"/>
              <a:gd name="f206" fmla="val 482213"/>
              <a:gd name="f207" fmla="val 76919"/>
              <a:gd name="f208" fmla="val 482611"/>
              <a:gd name="f209" fmla="val 116153"/>
              <a:gd name="f210" fmla="val 510255"/>
              <a:gd name="f211" fmla="val 151086"/>
              <a:gd name="f212" fmla="val 523678"/>
              <a:gd name="f213" fmla="val 168015"/>
              <a:gd name="f214" fmla="val 526825"/>
              <a:gd name="f215" fmla="val 191277"/>
              <a:gd name="f216" fmla="val 528936"/>
              <a:gd name="f217" fmla="val 213344"/>
              <a:gd name="f218" fmla="val 530888"/>
              <a:gd name="f219" fmla="val 234176"/>
              <a:gd name="f220" fmla="val 532282"/>
              <a:gd name="f221" fmla="val 235013"/>
              <a:gd name="f222" fmla="val 549450"/>
              <a:gd name="f223" fmla="val 224298"/>
              <a:gd name="f224" fmla="val 569645"/>
              <a:gd name="f225" fmla="val 211671"/>
              <a:gd name="f226" fmla="val 589561"/>
              <a:gd name="f227" fmla="val 198527"/>
              <a:gd name="f228" fmla="val 609915"/>
              <a:gd name="f229" fmla="val 186139"/>
              <a:gd name="f230" fmla="val 618479"/>
              <a:gd name="f231" fmla="val 180921"/>
              <a:gd name="f232" fmla="val 627800"/>
              <a:gd name="f233" fmla="val 172038"/>
              <a:gd name="f234" fmla="val 636403"/>
              <a:gd name="f235" fmla="val 187015"/>
              <a:gd name="f236" fmla="val 644290"/>
              <a:gd name="f237" fmla="val 200757"/>
              <a:gd name="f238" fmla="val 633137"/>
              <a:gd name="f239" fmla="val 204302"/>
              <a:gd name="f240" fmla="val 624972"/>
              <a:gd name="f241" fmla="val 209441"/>
              <a:gd name="f242" fmla="val 603860"/>
              <a:gd name="f243" fmla="val 222744"/>
              <a:gd name="f244" fmla="val 582949"/>
              <a:gd name="f245" fmla="val 236367"/>
              <a:gd name="f246" fmla="val 561360"/>
              <a:gd name="f247" fmla="val 248874"/>
              <a:gd name="f248" fmla="val 550565"/>
              <a:gd name="f249" fmla="val 255128"/>
              <a:gd name="f250" fmla="val 551003"/>
              <a:gd name="f251" fmla="val 260625"/>
              <a:gd name="f252" fmla="val 558770"/>
              <a:gd name="f253" fmla="val 268631"/>
              <a:gd name="f254" fmla="val 569007"/>
              <a:gd name="f255" fmla="val 279187"/>
              <a:gd name="f256" fmla="val 577452"/>
              <a:gd name="f257" fmla="val 291097"/>
              <a:gd name="f258" fmla="val 582630"/>
              <a:gd name="f259" fmla="val 304998"/>
              <a:gd name="f260" fmla="val 585936"/>
              <a:gd name="f261" fmla="val 313841"/>
              <a:gd name="f262" fmla="val 592389"/>
              <a:gd name="f263" fmla="val 316629"/>
              <a:gd name="f264" fmla="val 601311"/>
              <a:gd name="f265" fmla="val 316470"/>
              <a:gd name="f266" fmla="val 615890"/>
              <a:gd name="f267" fmla="val 316191"/>
              <a:gd name="f268" fmla="val 630548"/>
              <a:gd name="f269" fmla="val 316032"/>
              <a:gd name="f270" fmla="val 645087"/>
              <a:gd name="f271" fmla="val 654846"/>
              <a:gd name="f272" fmla="val 317027"/>
              <a:gd name="f273" fmla="val 668429"/>
              <a:gd name="f274" fmla="val 312885"/>
              <a:gd name="f275" fmla="val 668030"/>
              <a:gd name="f276" fmla="val 330252"/>
              <a:gd name="f277" fmla="val 667672"/>
              <a:gd name="f278" fmla="val 346145"/>
              <a:gd name="f279" fmla="val 655005"/>
              <a:gd name="f280" fmla="val 645923"/>
              <a:gd name="f281" fmla="val 342679"/>
              <a:gd name="f282" fmla="val 592150"/>
              <a:gd name="f283" fmla="val 342998"/>
              <a:gd name="f284" fmla="val 538416"/>
              <a:gd name="f285" fmla="val 477433"/>
              <a:gd name="f286" fmla="val 470223"/>
              <a:gd name="f287" fmla="val 460504"/>
              <a:gd name="f288" fmla="val 466280"/>
              <a:gd name="f289" fmla="val 349809"/>
              <a:gd name="f290" fmla="val 471737"/>
              <a:gd name="f291" fmla="val 348017"/>
              <a:gd name="f292" fmla="val 476318"/>
              <a:gd name="f293" fmla="val 348057"/>
              <a:gd name="f294" fmla="val 508184"/>
              <a:gd name="f295" fmla="val 348256"/>
              <a:gd name="f296" fmla="val 540049"/>
              <a:gd name="f297" fmla="val 348415"/>
              <a:gd name="f298" fmla="val 571875"/>
              <a:gd name="f299" fmla="val 348096"/>
              <a:gd name="f300" fmla="val 586812"/>
              <a:gd name="f301" fmla="val 590835"/>
              <a:gd name="f302" fmla="val 354748"/>
              <a:gd name="f303" fmla="val 586613"/>
              <a:gd name="f304" fmla="val 368092"/>
              <a:gd name="f305" fmla="val 585020"/>
              <a:gd name="f306" fmla="val 373151"/>
              <a:gd name="f307" fmla="val 583188"/>
              <a:gd name="f308" fmla="val 378130"/>
              <a:gd name="f309" fmla="val 581674"/>
              <a:gd name="f310" fmla="val 383229"/>
              <a:gd name="f311" fmla="val 577890"/>
              <a:gd name="f312" fmla="val 395895"/>
              <a:gd name="f313" fmla="val 580997"/>
              <a:gd name="f314" fmla="val 405136"/>
              <a:gd name="f315" fmla="val 594301"/>
              <a:gd name="f316" fmla="val 410195"/>
              <a:gd name="f317" fmla="val 604816"/>
              <a:gd name="f318" fmla="val 414178"/>
              <a:gd name="f319" fmla="val 614934"/>
              <a:gd name="f320" fmla="val 419316"/>
              <a:gd name="f321" fmla="val 625290"/>
              <a:gd name="f322" fmla="val 423778"/>
              <a:gd name="f323" fmla="val 635049"/>
              <a:gd name="f324" fmla="val 428000"/>
              <a:gd name="f325" fmla="val 637837"/>
              <a:gd name="f326" fmla="val 434254"/>
              <a:gd name="f327" fmla="val 632978"/>
              <a:gd name="f328" fmla="val 444331"/>
              <a:gd name="f329" fmla="val 627760"/>
              <a:gd name="f330" fmla="val 455165"/>
              <a:gd name="f331" fmla="val 620590"/>
              <a:gd name="f332" fmla="val 451541"/>
              <a:gd name="f333" fmla="val 613102"/>
              <a:gd name="f334" fmla="val 448155"/>
              <a:gd name="f335" fmla="val 578607"/>
              <a:gd name="f336" fmla="val 432660"/>
              <a:gd name="f337" fmla="val 544391"/>
              <a:gd name="f338" fmla="val 416568"/>
              <a:gd name="f339" fmla="val 509578"/>
              <a:gd name="f340" fmla="val 401830"/>
              <a:gd name="f341" fmla="val 490139"/>
              <a:gd name="f342" fmla="val 393625"/>
              <a:gd name="f343" fmla="val 472414"/>
              <a:gd name="f344" fmla="val 384782"/>
              <a:gd name="f345" fmla="val 447758"/>
              <a:gd name="f346" fmla="val 389363"/>
              <a:gd name="f347" fmla="val 406810"/>
              <a:gd name="f348" fmla="val 396971"/>
              <a:gd name="f349" fmla="val 373272"/>
              <a:gd name="f350" fmla="val 411310"/>
              <a:gd name="f351" fmla="val 350647"/>
              <a:gd name="f352" fmla="val 447319"/>
              <a:gd name="f353" fmla="val 338458"/>
              <a:gd name="f354" fmla="val 466717"/>
              <a:gd name="f355" fmla="val 332882"/>
              <a:gd name="f356" fmla="val 466757"/>
              <a:gd name="f357" fmla="val 319219"/>
              <a:gd name="f358" fmla="val 448792"/>
              <a:gd name="f359" fmla="val 313643"/>
              <a:gd name="f360" fmla="val 441463"/>
              <a:gd name="f361" fmla="val 308584"/>
              <a:gd name="f362" fmla="val 433696"/>
              <a:gd name="f363" fmla="val 302450"/>
              <a:gd name="f364" fmla="val 426845"/>
              <a:gd name="f365" fmla="val 295997"/>
              <a:gd name="f366" fmla="val 419635"/>
              <a:gd name="f367" fmla="val 289744"/>
              <a:gd name="f368" fmla="val 410235"/>
              <a:gd name="f369" fmla="val 277555"/>
              <a:gd name="f370" fmla="val 417484"/>
              <a:gd name="f371" fmla="val 275802"/>
              <a:gd name="f372" fmla="val 417325"/>
              <a:gd name="f373" fmla="val 274050"/>
              <a:gd name="f374" fmla="val 417166"/>
              <a:gd name="f375" fmla="val 272337"/>
              <a:gd name="f376" fmla="val 416966"/>
              <a:gd name="f377" fmla="val 361282"/>
              <a:gd name="f378" fmla="val 380361"/>
              <a:gd name="f379" fmla="val 379087"/>
              <a:gd name="f380" fmla="val 381038"/>
              <a:gd name="f381" fmla="val 389603"/>
              <a:gd name="f382" fmla="val 375860"/>
              <a:gd name="f383" fmla="val 398486"/>
              <a:gd name="f384" fmla="val 367375"/>
              <a:gd name="f385" fmla="val 402110"/>
              <a:gd name="f386" fmla="val 363910"/>
              <a:gd name="f387" fmla="val 407089"/>
              <a:gd name="f388" fmla="val 359528"/>
              <a:gd name="f389" fmla="val 402070"/>
              <a:gd name="f390" fmla="val 353912"/>
              <a:gd name="f391" fmla="val 397689"/>
              <a:gd name="f392" fmla="val 349013"/>
              <a:gd name="f393" fmla="val 392949"/>
              <a:gd name="f394" fmla="val 348734"/>
              <a:gd name="f395" fmla="val 386416"/>
              <a:gd name="f396" fmla="val 352637"/>
              <a:gd name="f397" fmla="val 363274"/>
              <a:gd name="f398" fmla="val 366499"/>
              <a:gd name="f399" fmla="val 356980"/>
              <a:gd name="f400" fmla="val 365742"/>
              <a:gd name="f401" fmla="val 341685"/>
              <a:gd name="f402" fmla="val 345946"/>
              <a:gd name="f403" fmla="val 334794"/>
              <a:gd name="f404" fmla="val 337063"/>
              <a:gd name="f405" fmla="val 331408"/>
              <a:gd name="f406" fmla="val 337860"/>
              <a:gd name="f407" fmla="val 326788"/>
              <a:gd name="f408" fmla="val 346822"/>
              <a:gd name="f409" fmla="val 320175"/>
              <a:gd name="f410" fmla="val 359648"/>
              <a:gd name="f411" fmla="val 309261"/>
              <a:gd name="f412" fmla="val 363591"/>
              <a:gd name="f413" fmla="val 295360"/>
              <a:gd name="f414" fmla="val 362356"/>
              <a:gd name="f415" fmla="val 289983"/>
              <a:gd name="f416" fmla="val 361879"/>
              <a:gd name="f417" fmla="val 282813"/>
              <a:gd name="f418" fmla="val 350048"/>
              <a:gd name="f419" fmla="val 279586"/>
              <a:gd name="f420" fmla="val 361679"/>
              <a:gd name="f421" fmla="val 276718"/>
              <a:gd name="f422" fmla="val 371996"/>
              <a:gd name="f423" fmla="val 284725"/>
              <a:gd name="f424" fmla="val 378409"/>
              <a:gd name="f425" fmla="val 295758"/>
              <a:gd name="f426" fmla="val 379524"/>
              <a:gd name="f427" fmla="val 304362"/>
              <a:gd name="f428" fmla="val 380400"/>
              <a:gd name="f429" fmla="val 313165"/>
              <a:gd name="f430" fmla="val 382073"/>
              <a:gd name="f431" fmla="val 320972"/>
              <a:gd name="f432" fmla="val 377453"/>
              <a:gd name="f433" fmla="val 329894"/>
              <a:gd name="f434" fmla="val 372155"/>
              <a:gd name="f435" fmla="val 337980"/>
              <a:gd name="f436" fmla="val 372713"/>
              <a:gd name="f437" fmla="val 347142"/>
              <a:gd name="f438" fmla="val 377055"/>
              <a:gd name="f439" fmla="val 352918"/>
              <a:gd name="f440" fmla="val 379763"/>
              <a:gd name="f441" fmla="val 359848"/>
              <a:gd name="f442" fmla="val 380042"/>
              <a:gd name="f443" fmla="+- 0 0 -90"/>
              <a:gd name="f444" fmla="*/ f3 1 668038"/>
              <a:gd name="f445" fmla="*/ f4 1 462072"/>
              <a:gd name="f446" fmla="val f5"/>
              <a:gd name="f447" fmla="val f6"/>
              <a:gd name="f448" fmla="val f7"/>
              <a:gd name="f449" fmla="*/ f443 f0 1"/>
              <a:gd name="f450" fmla="+- f448 0 f446"/>
              <a:gd name="f451" fmla="+- f447 0 f446"/>
              <a:gd name="f452" fmla="*/ f449 1 f2"/>
              <a:gd name="f453" fmla="*/ f451 1 668038"/>
              <a:gd name="f454" fmla="*/ f450 1 462072"/>
              <a:gd name="f455" fmla="*/ 272297 f451 1"/>
              <a:gd name="f456" fmla="*/ 416847 f450 1"/>
              <a:gd name="f457" fmla="*/ 245331 f451 1"/>
              <a:gd name="f458" fmla="*/ 395019 f450 1"/>
              <a:gd name="f459" fmla="*/ 200997 f451 1"/>
              <a:gd name="f460" fmla="*/ 396174 f450 1"/>
              <a:gd name="f461" fmla="*/ 205379 f451 1"/>
              <a:gd name="f462" fmla="*/ 381396 f450 1"/>
              <a:gd name="f463" fmla="*/ 65528 f451 1"/>
              <a:gd name="f464" fmla="*/ 443455 f450 1"/>
              <a:gd name="f465" fmla="*/ 50910 f451 1"/>
              <a:gd name="f466" fmla="*/ 449788 f450 1"/>
              <a:gd name="f467" fmla="*/ 35017 f451 1"/>
              <a:gd name="f468" fmla="*/ 443056 f450 1"/>
              <a:gd name="f469" fmla="*/ 40553 f451 1"/>
              <a:gd name="f470" fmla="*/ 425092 f450 1"/>
              <a:gd name="f471" fmla="*/ 82337 f451 1"/>
              <a:gd name="f472" fmla="*/ 406411 f450 1"/>
              <a:gd name="f473" fmla="*/ 90144 f451 1"/>
              <a:gd name="f474" fmla="*/ 388526 f450 1"/>
              <a:gd name="f475" fmla="*/ 117708 f451 1"/>
              <a:gd name="f476" fmla="*/ 347977 f450 1"/>
              <a:gd name="f477" fmla="*/ 206574 f451 1"/>
              <a:gd name="f478" fmla="*/ 343715 f450 1"/>
              <a:gd name="f479" fmla="*/ 188211 f451 1"/>
              <a:gd name="f480" fmla="*/ 342719 f450 1"/>
              <a:gd name="f481" fmla="*/ 16973 f451 1"/>
              <a:gd name="f482" fmla="*/ 342480 f450 1"/>
              <a:gd name="f483" fmla="*/ 4 f451 1"/>
              <a:gd name="f484" fmla="*/ 332761 f450 1"/>
              <a:gd name="f485" fmla="*/ 16893 f451 1"/>
              <a:gd name="f486" fmla="*/ 316350 f450 1"/>
              <a:gd name="f487" fmla="*/ 30794 f451 1"/>
              <a:gd name="f488" fmla="*/ 316430 f450 1"/>
              <a:gd name="f489" fmla="*/ 100660 f451 1"/>
              <a:gd name="f490" fmla="*/ 279705 f450 1"/>
              <a:gd name="f491" fmla="*/ 128503 f451 1"/>
              <a:gd name="f492" fmla="*/ 262059 f450 1"/>
              <a:gd name="f493" fmla="*/ 39916 f451 1"/>
              <a:gd name="f494" fmla="*/ 206134 f450 1"/>
              <a:gd name="f495" fmla="*/ 32467 f451 1"/>
              <a:gd name="f496" fmla="*/ 186059 f450 1"/>
              <a:gd name="f497" fmla="*/ 53339 f451 1"/>
              <a:gd name="f498" fmla="*/ 182952 f450 1"/>
              <a:gd name="f499" fmla="*/ 120735 f451 1"/>
              <a:gd name="f500" fmla="*/ 225373 f450 1"/>
              <a:gd name="f501" fmla="*/ 139815 f451 1"/>
              <a:gd name="f502" fmla="*/ 216332 f450 1"/>
              <a:gd name="f503" fmla="*/ 178373 f451 1"/>
              <a:gd name="f504" fmla="*/ 117587 f450 1"/>
              <a:gd name="f505" fmla="*/ 185025 f451 1"/>
              <a:gd name="f506" fmla="*/ 91139 f450 1"/>
              <a:gd name="f507" fmla="*/ 184945 f451 1"/>
              <a:gd name="f508" fmla="*/ 13506 f450 1"/>
              <a:gd name="f509" fmla="*/ 202192 f451 1"/>
              <a:gd name="f510" fmla="*/ 3269 f450 1"/>
              <a:gd name="f511" fmla="*/ 262618 f451 1"/>
              <a:gd name="f512" fmla="*/ 37923 f450 1"/>
              <a:gd name="f513" fmla="*/ 296754 f451 1"/>
              <a:gd name="f514" fmla="*/ 43499 f450 1"/>
              <a:gd name="f515" fmla="*/ 371678 f451 1"/>
              <a:gd name="f516" fmla="*/ 43380 f450 1"/>
              <a:gd name="f517" fmla="*/ 407567 f451 1"/>
              <a:gd name="f518" fmla="*/ 37564 f450 1"/>
              <a:gd name="f519" fmla="*/ 465961 f451 1"/>
              <a:gd name="f520" fmla="*/ 3747 f450 1"/>
              <a:gd name="f521" fmla="*/ 484284 f451 1"/>
              <a:gd name="f522" fmla="*/ 14342 f450 1"/>
              <a:gd name="f523" fmla="*/ 36250 f450 1"/>
              <a:gd name="f524" fmla="*/ 510255 f451 1"/>
              <a:gd name="f525" fmla="*/ 151086 f450 1"/>
              <a:gd name="f526" fmla="*/ 528936 f451 1"/>
              <a:gd name="f527" fmla="*/ 213344 f450 1"/>
              <a:gd name="f528" fmla="*/ 549450 f451 1"/>
              <a:gd name="f529" fmla="*/ 224298 f450 1"/>
              <a:gd name="f530" fmla="*/ 609915 f451 1"/>
              <a:gd name="f531" fmla="*/ 186139 f450 1"/>
              <a:gd name="f532" fmla="*/ 636403 f451 1"/>
              <a:gd name="f533" fmla="*/ 187015 f450 1"/>
              <a:gd name="f534" fmla="*/ 624972 f451 1"/>
              <a:gd name="f535" fmla="*/ 209441 f450 1"/>
              <a:gd name="f536" fmla="*/ 561360 f451 1"/>
              <a:gd name="f537" fmla="*/ 248874 f450 1"/>
              <a:gd name="f538" fmla="*/ 558770 f451 1"/>
              <a:gd name="f539" fmla="*/ 268631 f450 1"/>
              <a:gd name="f540" fmla="*/ 582630 f451 1"/>
              <a:gd name="f541" fmla="*/ 304998 f450 1"/>
              <a:gd name="f542" fmla="*/ 601311 f451 1"/>
              <a:gd name="f543" fmla="*/ 316470 f450 1"/>
              <a:gd name="f544" fmla="*/ 645087 f451 1"/>
              <a:gd name="f545" fmla="*/ 316629 f450 1"/>
              <a:gd name="f546" fmla="*/ 668030 f451 1"/>
              <a:gd name="f547" fmla="*/ 330252 f450 1"/>
              <a:gd name="f548" fmla="*/ 645923 f451 1"/>
              <a:gd name="f549" fmla="*/ 342679 f450 1"/>
              <a:gd name="f550" fmla="*/ 484643 f451 1"/>
              <a:gd name="f551" fmla="*/ 342839 f450 1"/>
              <a:gd name="f552" fmla="*/ 460504 f451 1"/>
              <a:gd name="f553" fmla="*/ 476318 f451 1"/>
              <a:gd name="f554" fmla="*/ 348057 f450 1"/>
              <a:gd name="f555" fmla="*/ 571875 f451 1"/>
              <a:gd name="f556" fmla="*/ 348096 f450 1"/>
              <a:gd name="f557" fmla="*/ 586613 f451 1"/>
              <a:gd name="f558" fmla="*/ 368092 f450 1"/>
              <a:gd name="f559" fmla="*/ 581674 f451 1"/>
              <a:gd name="f560" fmla="*/ 383229 f450 1"/>
              <a:gd name="f561" fmla="*/ 594301 f451 1"/>
              <a:gd name="f562" fmla="*/ 410195 f450 1"/>
              <a:gd name="f563" fmla="*/ 625290 f451 1"/>
              <a:gd name="f564" fmla="*/ 423778 f450 1"/>
              <a:gd name="f565" fmla="*/ 632978 f451 1"/>
              <a:gd name="f566" fmla="*/ 444331 f450 1"/>
              <a:gd name="f567" fmla="*/ 613102 f451 1"/>
              <a:gd name="f568" fmla="*/ 448155 f450 1"/>
              <a:gd name="f569" fmla="*/ 509578 f451 1"/>
              <a:gd name="f570" fmla="*/ 401830 f450 1"/>
              <a:gd name="f571" fmla="*/ 447758 f451 1"/>
              <a:gd name="f572" fmla="*/ 389363 f450 1"/>
              <a:gd name="f573" fmla="*/ 350647 f451 1"/>
              <a:gd name="f574" fmla="*/ 447319 f450 1"/>
              <a:gd name="f575" fmla="*/ 319219 f451 1"/>
              <a:gd name="f576" fmla="*/ 448792 f450 1"/>
              <a:gd name="f577" fmla="*/ 302450 f451 1"/>
              <a:gd name="f578" fmla="*/ 426845 f450 1"/>
              <a:gd name="f579" fmla="*/ 277555 f451 1"/>
              <a:gd name="f580" fmla="*/ 417484 f450 1"/>
              <a:gd name="f581" fmla="*/ 272337 f451 1"/>
              <a:gd name="f582" fmla="*/ 416966 f450 1"/>
              <a:gd name="f583" fmla="*/ 361282 f451 1"/>
              <a:gd name="f584" fmla="*/ 380361 f450 1"/>
              <a:gd name="f585" fmla="*/ 398486 f451 1"/>
              <a:gd name="f586" fmla="*/ 367375 f450 1"/>
              <a:gd name="f587" fmla="*/ 402070 f451 1"/>
              <a:gd name="f588" fmla="*/ 353912 f450 1"/>
              <a:gd name="f589" fmla="*/ 386416 f451 1"/>
              <a:gd name="f590" fmla="*/ 352637 f450 1"/>
              <a:gd name="f591" fmla="*/ 341685 f451 1"/>
              <a:gd name="f592" fmla="*/ 345946 f450 1"/>
              <a:gd name="f593" fmla="*/ 326788 f451 1"/>
              <a:gd name="f594" fmla="*/ 346822 f450 1"/>
              <a:gd name="f595" fmla="*/ 295360 f451 1"/>
              <a:gd name="f596" fmla="*/ 362356 f450 1"/>
              <a:gd name="f597" fmla="*/ 279586 f451 1"/>
              <a:gd name="f598" fmla="*/ 361679 f450 1"/>
              <a:gd name="f599" fmla="*/ 295758 f451 1"/>
              <a:gd name="f600" fmla="*/ 379524 f450 1"/>
              <a:gd name="f601" fmla="*/ 320972 f451 1"/>
              <a:gd name="f602" fmla="*/ 377453 f450 1"/>
              <a:gd name="f603" fmla="*/ 347142 f451 1"/>
              <a:gd name="f604" fmla="*/ 377055 f450 1"/>
              <a:gd name="f605" fmla="+- f452 0 f1"/>
              <a:gd name="f606" fmla="*/ f455 1 668038"/>
              <a:gd name="f607" fmla="*/ f456 1 462072"/>
              <a:gd name="f608" fmla="*/ f457 1 668038"/>
              <a:gd name="f609" fmla="*/ f458 1 462072"/>
              <a:gd name="f610" fmla="*/ f459 1 668038"/>
              <a:gd name="f611" fmla="*/ f460 1 462072"/>
              <a:gd name="f612" fmla="*/ f461 1 668038"/>
              <a:gd name="f613" fmla="*/ f462 1 462072"/>
              <a:gd name="f614" fmla="*/ f463 1 668038"/>
              <a:gd name="f615" fmla="*/ f464 1 462072"/>
              <a:gd name="f616" fmla="*/ f465 1 668038"/>
              <a:gd name="f617" fmla="*/ f466 1 462072"/>
              <a:gd name="f618" fmla="*/ f467 1 668038"/>
              <a:gd name="f619" fmla="*/ f468 1 462072"/>
              <a:gd name="f620" fmla="*/ f469 1 668038"/>
              <a:gd name="f621" fmla="*/ f470 1 462072"/>
              <a:gd name="f622" fmla="*/ f471 1 668038"/>
              <a:gd name="f623" fmla="*/ f472 1 462072"/>
              <a:gd name="f624" fmla="*/ f473 1 668038"/>
              <a:gd name="f625" fmla="*/ f474 1 462072"/>
              <a:gd name="f626" fmla="*/ f475 1 668038"/>
              <a:gd name="f627" fmla="*/ f476 1 462072"/>
              <a:gd name="f628" fmla="*/ f477 1 668038"/>
              <a:gd name="f629" fmla="*/ f478 1 462072"/>
              <a:gd name="f630" fmla="*/ f479 1 668038"/>
              <a:gd name="f631" fmla="*/ f480 1 462072"/>
              <a:gd name="f632" fmla="*/ f481 1 668038"/>
              <a:gd name="f633" fmla="*/ f482 1 462072"/>
              <a:gd name="f634" fmla="*/ f483 1 668038"/>
              <a:gd name="f635" fmla="*/ f484 1 462072"/>
              <a:gd name="f636" fmla="*/ f485 1 668038"/>
              <a:gd name="f637" fmla="*/ f486 1 462072"/>
              <a:gd name="f638" fmla="*/ f487 1 668038"/>
              <a:gd name="f639" fmla="*/ f488 1 462072"/>
              <a:gd name="f640" fmla="*/ f489 1 668038"/>
              <a:gd name="f641" fmla="*/ f490 1 462072"/>
              <a:gd name="f642" fmla="*/ f491 1 668038"/>
              <a:gd name="f643" fmla="*/ f492 1 462072"/>
              <a:gd name="f644" fmla="*/ f493 1 668038"/>
              <a:gd name="f645" fmla="*/ f494 1 462072"/>
              <a:gd name="f646" fmla="*/ f495 1 668038"/>
              <a:gd name="f647" fmla="*/ f496 1 462072"/>
              <a:gd name="f648" fmla="*/ f497 1 668038"/>
              <a:gd name="f649" fmla="*/ f498 1 462072"/>
              <a:gd name="f650" fmla="*/ f499 1 668038"/>
              <a:gd name="f651" fmla="*/ f500 1 462072"/>
              <a:gd name="f652" fmla="*/ f501 1 668038"/>
              <a:gd name="f653" fmla="*/ f502 1 462072"/>
              <a:gd name="f654" fmla="*/ f503 1 668038"/>
              <a:gd name="f655" fmla="*/ f504 1 462072"/>
              <a:gd name="f656" fmla="*/ f505 1 668038"/>
              <a:gd name="f657" fmla="*/ f506 1 462072"/>
              <a:gd name="f658" fmla="*/ f507 1 668038"/>
              <a:gd name="f659" fmla="*/ f508 1 462072"/>
              <a:gd name="f660" fmla="*/ f509 1 668038"/>
              <a:gd name="f661" fmla="*/ f510 1 462072"/>
              <a:gd name="f662" fmla="*/ f511 1 668038"/>
              <a:gd name="f663" fmla="*/ f512 1 462072"/>
              <a:gd name="f664" fmla="*/ f513 1 668038"/>
              <a:gd name="f665" fmla="*/ f514 1 462072"/>
              <a:gd name="f666" fmla="*/ f515 1 668038"/>
              <a:gd name="f667" fmla="*/ f516 1 462072"/>
              <a:gd name="f668" fmla="*/ f517 1 668038"/>
              <a:gd name="f669" fmla="*/ f518 1 462072"/>
              <a:gd name="f670" fmla="*/ f519 1 668038"/>
              <a:gd name="f671" fmla="*/ f520 1 462072"/>
              <a:gd name="f672" fmla="*/ f521 1 668038"/>
              <a:gd name="f673" fmla="*/ f522 1 462072"/>
              <a:gd name="f674" fmla="*/ f523 1 462072"/>
              <a:gd name="f675" fmla="*/ f524 1 668038"/>
              <a:gd name="f676" fmla="*/ f525 1 462072"/>
              <a:gd name="f677" fmla="*/ f526 1 668038"/>
              <a:gd name="f678" fmla="*/ f527 1 462072"/>
              <a:gd name="f679" fmla="*/ f528 1 668038"/>
              <a:gd name="f680" fmla="*/ f529 1 462072"/>
              <a:gd name="f681" fmla="*/ f530 1 668038"/>
              <a:gd name="f682" fmla="*/ f531 1 462072"/>
              <a:gd name="f683" fmla="*/ f532 1 668038"/>
              <a:gd name="f684" fmla="*/ f533 1 462072"/>
              <a:gd name="f685" fmla="*/ f534 1 668038"/>
              <a:gd name="f686" fmla="*/ f535 1 462072"/>
              <a:gd name="f687" fmla="*/ f536 1 668038"/>
              <a:gd name="f688" fmla="*/ f537 1 462072"/>
              <a:gd name="f689" fmla="*/ f538 1 668038"/>
              <a:gd name="f690" fmla="*/ f539 1 462072"/>
              <a:gd name="f691" fmla="*/ f540 1 668038"/>
              <a:gd name="f692" fmla="*/ f541 1 462072"/>
              <a:gd name="f693" fmla="*/ f542 1 668038"/>
              <a:gd name="f694" fmla="*/ f543 1 462072"/>
              <a:gd name="f695" fmla="*/ f544 1 668038"/>
              <a:gd name="f696" fmla="*/ f545 1 462072"/>
              <a:gd name="f697" fmla="*/ f546 1 668038"/>
              <a:gd name="f698" fmla="*/ f547 1 462072"/>
              <a:gd name="f699" fmla="*/ f548 1 668038"/>
              <a:gd name="f700" fmla="*/ f549 1 462072"/>
              <a:gd name="f701" fmla="*/ f550 1 668038"/>
              <a:gd name="f702" fmla="*/ f551 1 462072"/>
              <a:gd name="f703" fmla="*/ f552 1 668038"/>
              <a:gd name="f704" fmla="*/ f553 1 668038"/>
              <a:gd name="f705" fmla="*/ f554 1 462072"/>
              <a:gd name="f706" fmla="*/ f555 1 668038"/>
              <a:gd name="f707" fmla="*/ f556 1 462072"/>
              <a:gd name="f708" fmla="*/ f557 1 668038"/>
              <a:gd name="f709" fmla="*/ f558 1 462072"/>
              <a:gd name="f710" fmla="*/ f559 1 668038"/>
              <a:gd name="f711" fmla="*/ f560 1 462072"/>
              <a:gd name="f712" fmla="*/ f561 1 668038"/>
              <a:gd name="f713" fmla="*/ f562 1 462072"/>
              <a:gd name="f714" fmla="*/ f563 1 668038"/>
              <a:gd name="f715" fmla="*/ f564 1 462072"/>
              <a:gd name="f716" fmla="*/ f565 1 668038"/>
              <a:gd name="f717" fmla="*/ f566 1 462072"/>
              <a:gd name="f718" fmla="*/ f567 1 668038"/>
              <a:gd name="f719" fmla="*/ f568 1 462072"/>
              <a:gd name="f720" fmla="*/ f569 1 668038"/>
              <a:gd name="f721" fmla="*/ f570 1 462072"/>
              <a:gd name="f722" fmla="*/ f571 1 668038"/>
              <a:gd name="f723" fmla="*/ f572 1 462072"/>
              <a:gd name="f724" fmla="*/ f573 1 668038"/>
              <a:gd name="f725" fmla="*/ f574 1 462072"/>
              <a:gd name="f726" fmla="*/ f575 1 668038"/>
              <a:gd name="f727" fmla="*/ f576 1 462072"/>
              <a:gd name="f728" fmla="*/ f577 1 668038"/>
              <a:gd name="f729" fmla="*/ f578 1 462072"/>
              <a:gd name="f730" fmla="*/ f579 1 668038"/>
              <a:gd name="f731" fmla="*/ f580 1 462072"/>
              <a:gd name="f732" fmla="*/ f581 1 668038"/>
              <a:gd name="f733" fmla="*/ f582 1 462072"/>
              <a:gd name="f734" fmla="*/ f583 1 668038"/>
              <a:gd name="f735" fmla="*/ f584 1 462072"/>
              <a:gd name="f736" fmla="*/ f585 1 668038"/>
              <a:gd name="f737" fmla="*/ f586 1 462072"/>
              <a:gd name="f738" fmla="*/ f587 1 668038"/>
              <a:gd name="f739" fmla="*/ f588 1 462072"/>
              <a:gd name="f740" fmla="*/ f589 1 668038"/>
              <a:gd name="f741" fmla="*/ f590 1 462072"/>
              <a:gd name="f742" fmla="*/ f591 1 668038"/>
              <a:gd name="f743" fmla="*/ f592 1 462072"/>
              <a:gd name="f744" fmla="*/ f593 1 668038"/>
              <a:gd name="f745" fmla="*/ f594 1 462072"/>
              <a:gd name="f746" fmla="*/ f595 1 668038"/>
              <a:gd name="f747" fmla="*/ f596 1 462072"/>
              <a:gd name="f748" fmla="*/ f597 1 668038"/>
              <a:gd name="f749" fmla="*/ f598 1 462072"/>
              <a:gd name="f750" fmla="*/ f599 1 668038"/>
              <a:gd name="f751" fmla="*/ f600 1 462072"/>
              <a:gd name="f752" fmla="*/ f601 1 668038"/>
              <a:gd name="f753" fmla="*/ f602 1 462072"/>
              <a:gd name="f754" fmla="*/ f603 1 668038"/>
              <a:gd name="f755" fmla="*/ f604 1 462072"/>
              <a:gd name="f756" fmla="*/ f446 1 f453"/>
              <a:gd name="f757" fmla="*/ f447 1 f453"/>
              <a:gd name="f758" fmla="*/ f446 1 f454"/>
              <a:gd name="f759" fmla="*/ f448 1 f454"/>
              <a:gd name="f760" fmla="*/ f606 1 f453"/>
              <a:gd name="f761" fmla="*/ f607 1 f454"/>
              <a:gd name="f762" fmla="*/ f608 1 f453"/>
              <a:gd name="f763" fmla="*/ f609 1 f454"/>
              <a:gd name="f764" fmla="*/ f610 1 f453"/>
              <a:gd name="f765" fmla="*/ f611 1 f454"/>
              <a:gd name="f766" fmla="*/ f612 1 f453"/>
              <a:gd name="f767" fmla="*/ f613 1 f454"/>
              <a:gd name="f768" fmla="*/ f614 1 f453"/>
              <a:gd name="f769" fmla="*/ f615 1 f454"/>
              <a:gd name="f770" fmla="*/ f616 1 f453"/>
              <a:gd name="f771" fmla="*/ f617 1 f454"/>
              <a:gd name="f772" fmla="*/ f618 1 f453"/>
              <a:gd name="f773" fmla="*/ f619 1 f454"/>
              <a:gd name="f774" fmla="*/ f620 1 f453"/>
              <a:gd name="f775" fmla="*/ f621 1 f454"/>
              <a:gd name="f776" fmla="*/ f622 1 f453"/>
              <a:gd name="f777" fmla="*/ f623 1 f454"/>
              <a:gd name="f778" fmla="*/ f624 1 f453"/>
              <a:gd name="f779" fmla="*/ f625 1 f454"/>
              <a:gd name="f780" fmla="*/ f626 1 f453"/>
              <a:gd name="f781" fmla="*/ f627 1 f454"/>
              <a:gd name="f782" fmla="*/ f628 1 f453"/>
              <a:gd name="f783" fmla="*/ f629 1 f454"/>
              <a:gd name="f784" fmla="*/ f630 1 f453"/>
              <a:gd name="f785" fmla="*/ f631 1 f454"/>
              <a:gd name="f786" fmla="*/ f632 1 f453"/>
              <a:gd name="f787" fmla="*/ f633 1 f454"/>
              <a:gd name="f788" fmla="*/ f634 1 f453"/>
              <a:gd name="f789" fmla="*/ f635 1 f454"/>
              <a:gd name="f790" fmla="*/ f636 1 f453"/>
              <a:gd name="f791" fmla="*/ f637 1 f454"/>
              <a:gd name="f792" fmla="*/ f638 1 f453"/>
              <a:gd name="f793" fmla="*/ f639 1 f454"/>
              <a:gd name="f794" fmla="*/ f640 1 f453"/>
              <a:gd name="f795" fmla="*/ f641 1 f454"/>
              <a:gd name="f796" fmla="*/ f642 1 f453"/>
              <a:gd name="f797" fmla="*/ f643 1 f454"/>
              <a:gd name="f798" fmla="*/ f644 1 f453"/>
              <a:gd name="f799" fmla="*/ f645 1 f454"/>
              <a:gd name="f800" fmla="*/ f646 1 f453"/>
              <a:gd name="f801" fmla="*/ f647 1 f454"/>
              <a:gd name="f802" fmla="*/ f648 1 f453"/>
              <a:gd name="f803" fmla="*/ f649 1 f454"/>
              <a:gd name="f804" fmla="*/ f650 1 f453"/>
              <a:gd name="f805" fmla="*/ f651 1 f454"/>
              <a:gd name="f806" fmla="*/ f652 1 f453"/>
              <a:gd name="f807" fmla="*/ f653 1 f454"/>
              <a:gd name="f808" fmla="*/ f654 1 f453"/>
              <a:gd name="f809" fmla="*/ f655 1 f454"/>
              <a:gd name="f810" fmla="*/ f656 1 f453"/>
              <a:gd name="f811" fmla="*/ f657 1 f454"/>
              <a:gd name="f812" fmla="*/ f658 1 f453"/>
              <a:gd name="f813" fmla="*/ f659 1 f454"/>
              <a:gd name="f814" fmla="*/ f660 1 f453"/>
              <a:gd name="f815" fmla="*/ f661 1 f454"/>
              <a:gd name="f816" fmla="*/ f662 1 f453"/>
              <a:gd name="f817" fmla="*/ f663 1 f454"/>
              <a:gd name="f818" fmla="*/ f664 1 f453"/>
              <a:gd name="f819" fmla="*/ f665 1 f454"/>
              <a:gd name="f820" fmla="*/ f666 1 f453"/>
              <a:gd name="f821" fmla="*/ f667 1 f454"/>
              <a:gd name="f822" fmla="*/ f668 1 f453"/>
              <a:gd name="f823" fmla="*/ f669 1 f454"/>
              <a:gd name="f824" fmla="*/ f670 1 f453"/>
              <a:gd name="f825" fmla="*/ f671 1 f454"/>
              <a:gd name="f826" fmla="*/ f672 1 f453"/>
              <a:gd name="f827" fmla="*/ f673 1 f454"/>
              <a:gd name="f828" fmla="*/ f674 1 f454"/>
              <a:gd name="f829" fmla="*/ f675 1 f453"/>
              <a:gd name="f830" fmla="*/ f676 1 f454"/>
              <a:gd name="f831" fmla="*/ f677 1 f453"/>
              <a:gd name="f832" fmla="*/ f678 1 f454"/>
              <a:gd name="f833" fmla="*/ f679 1 f453"/>
              <a:gd name="f834" fmla="*/ f680 1 f454"/>
              <a:gd name="f835" fmla="*/ f681 1 f453"/>
              <a:gd name="f836" fmla="*/ f682 1 f454"/>
              <a:gd name="f837" fmla="*/ f683 1 f453"/>
              <a:gd name="f838" fmla="*/ f684 1 f454"/>
              <a:gd name="f839" fmla="*/ f685 1 f453"/>
              <a:gd name="f840" fmla="*/ f686 1 f454"/>
              <a:gd name="f841" fmla="*/ f687 1 f453"/>
              <a:gd name="f842" fmla="*/ f688 1 f454"/>
              <a:gd name="f843" fmla="*/ f689 1 f453"/>
              <a:gd name="f844" fmla="*/ f690 1 f454"/>
              <a:gd name="f845" fmla="*/ f691 1 f453"/>
              <a:gd name="f846" fmla="*/ f692 1 f454"/>
              <a:gd name="f847" fmla="*/ f693 1 f453"/>
              <a:gd name="f848" fmla="*/ f694 1 f454"/>
              <a:gd name="f849" fmla="*/ f695 1 f453"/>
              <a:gd name="f850" fmla="*/ f696 1 f454"/>
              <a:gd name="f851" fmla="*/ f697 1 f453"/>
              <a:gd name="f852" fmla="*/ f698 1 f454"/>
              <a:gd name="f853" fmla="*/ f699 1 f453"/>
              <a:gd name="f854" fmla="*/ f700 1 f454"/>
              <a:gd name="f855" fmla="*/ f701 1 f453"/>
              <a:gd name="f856" fmla="*/ f702 1 f454"/>
              <a:gd name="f857" fmla="*/ f703 1 f453"/>
              <a:gd name="f858" fmla="*/ f704 1 f453"/>
              <a:gd name="f859" fmla="*/ f705 1 f454"/>
              <a:gd name="f860" fmla="*/ f706 1 f453"/>
              <a:gd name="f861" fmla="*/ f707 1 f454"/>
              <a:gd name="f862" fmla="*/ f708 1 f453"/>
              <a:gd name="f863" fmla="*/ f709 1 f454"/>
              <a:gd name="f864" fmla="*/ f710 1 f453"/>
              <a:gd name="f865" fmla="*/ f711 1 f454"/>
              <a:gd name="f866" fmla="*/ f712 1 f453"/>
              <a:gd name="f867" fmla="*/ f713 1 f454"/>
              <a:gd name="f868" fmla="*/ f714 1 f453"/>
              <a:gd name="f869" fmla="*/ f715 1 f454"/>
              <a:gd name="f870" fmla="*/ f716 1 f453"/>
              <a:gd name="f871" fmla="*/ f717 1 f454"/>
              <a:gd name="f872" fmla="*/ f718 1 f453"/>
              <a:gd name="f873" fmla="*/ f719 1 f454"/>
              <a:gd name="f874" fmla="*/ f720 1 f453"/>
              <a:gd name="f875" fmla="*/ f721 1 f454"/>
              <a:gd name="f876" fmla="*/ f722 1 f453"/>
              <a:gd name="f877" fmla="*/ f723 1 f454"/>
              <a:gd name="f878" fmla="*/ f724 1 f453"/>
              <a:gd name="f879" fmla="*/ f725 1 f454"/>
              <a:gd name="f880" fmla="*/ f726 1 f453"/>
              <a:gd name="f881" fmla="*/ f727 1 f454"/>
              <a:gd name="f882" fmla="*/ f728 1 f453"/>
              <a:gd name="f883" fmla="*/ f729 1 f454"/>
              <a:gd name="f884" fmla="*/ f730 1 f453"/>
              <a:gd name="f885" fmla="*/ f731 1 f454"/>
              <a:gd name="f886" fmla="*/ f732 1 f453"/>
              <a:gd name="f887" fmla="*/ f733 1 f454"/>
              <a:gd name="f888" fmla="*/ f734 1 f453"/>
              <a:gd name="f889" fmla="*/ f735 1 f454"/>
              <a:gd name="f890" fmla="*/ f736 1 f453"/>
              <a:gd name="f891" fmla="*/ f737 1 f454"/>
              <a:gd name="f892" fmla="*/ f738 1 f453"/>
              <a:gd name="f893" fmla="*/ f739 1 f454"/>
              <a:gd name="f894" fmla="*/ f740 1 f453"/>
              <a:gd name="f895" fmla="*/ f741 1 f454"/>
              <a:gd name="f896" fmla="*/ f742 1 f453"/>
              <a:gd name="f897" fmla="*/ f743 1 f454"/>
              <a:gd name="f898" fmla="*/ f744 1 f453"/>
              <a:gd name="f899" fmla="*/ f745 1 f454"/>
              <a:gd name="f900" fmla="*/ f746 1 f453"/>
              <a:gd name="f901" fmla="*/ f747 1 f454"/>
              <a:gd name="f902" fmla="*/ f748 1 f453"/>
              <a:gd name="f903" fmla="*/ f749 1 f454"/>
              <a:gd name="f904" fmla="*/ f750 1 f453"/>
              <a:gd name="f905" fmla="*/ f751 1 f454"/>
              <a:gd name="f906" fmla="*/ f752 1 f453"/>
              <a:gd name="f907" fmla="*/ f753 1 f454"/>
              <a:gd name="f908" fmla="*/ f754 1 f453"/>
              <a:gd name="f909" fmla="*/ f755 1 f454"/>
              <a:gd name="f910" fmla="*/ f756 f444 1"/>
              <a:gd name="f911" fmla="*/ f757 f444 1"/>
              <a:gd name="f912" fmla="*/ f759 f445 1"/>
              <a:gd name="f913" fmla="*/ f758 f445 1"/>
              <a:gd name="f914" fmla="*/ f760 f444 1"/>
              <a:gd name="f915" fmla="*/ f761 f445 1"/>
              <a:gd name="f916" fmla="*/ f762 f444 1"/>
              <a:gd name="f917" fmla="*/ f763 f445 1"/>
              <a:gd name="f918" fmla="*/ f764 f444 1"/>
              <a:gd name="f919" fmla="*/ f765 f445 1"/>
              <a:gd name="f920" fmla="*/ f766 f444 1"/>
              <a:gd name="f921" fmla="*/ f767 f445 1"/>
              <a:gd name="f922" fmla="*/ f768 f444 1"/>
              <a:gd name="f923" fmla="*/ f769 f445 1"/>
              <a:gd name="f924" fmla="*/ f770 f444 1"/>
              <a:gd name="f925" fmla="*/ f771 f445 1"/>
              <a:gd name="f926" fmla="*/ f772 f444 1"/>
              <a:gd name="f927" fmla="*/ f773 f445 1"/>
              <a:gd name="f928" fmla="*/ f774 f444 1"/>
              <a:gd name="f929" fmla="*/ f775 f445 1"/>
              <a:gd name="f930" fmla="*/ f776 f444 1"/>
              <a:gd name="f931" fmla="*/ f777 f445 1"/>
              <a:gd name="f932" fmla="*/ f778 f444 1"/>
              <a:gd name="f933" fmla="*/ f779 f445 1"/>
              <a:gd name="f934" fmla="*/ f780 f444 1"/>
              <a:gd name="f935" fmla="*/ f781 f445 1"/>
              <a:gd name="f936" fmla="*/ f782 f444 1"/>
              <a:gd name="f937" fmla="*/ f783 f445 1"/>
              <a:gd name="f938" fmla="*/ f784 f444 1"/>
              <a:gd name="f939" fmla="*/ f785 f445 1"/>
              <a:gd name="f940" fmla="*/ f786 f444 1"/>
              <a:gd name="f941" fmla="*/ f787 f445 1"/>
              <a:gd name="f942" fmla="*/ f788 f444 1"/>
              <a:gd name="f943" fmla="*/ f789 f445 1"/>
              <a:gd name="f944" fmla="*/ f790 f444 1"/>
              <a:gd name="f945" fmla="*/ f791 f445 1"/>
              <a:gd name="f946" fmla="*/ f792 f444 1"/>
              <a:gd name="f947" fmla="*/ f793 f445 1"/>
              <a:gd name="f948" fmla="*/ f794 f444 1"/>
              <a:gd name="f949" fmla="*/ f795 f445 1"/>
              <a:gd name="f950" fmla="*/ f796 f444 1"/>
              <a:gd name="f951" fmla="*/ f797 f445 1"/>
              <a:gd name="f952" fmla="*/ f798 f444 1"/>
              <a:gd name="f953" fmla="*/ f799 f445 1"/>
              <a:gd name="f954" fmla="*/ f800 f444 1"/>
              <a:gd name="f955" fmla="*/ f801 f445 1"/>
              <a:gd name="f956" fmla="*/ f802 f444 1"/>
              <a:gd name="f957" fmla="*/ f803 f445 1"/>
              <a:gd name="f958" fmla="*/ f804 f444 1"/>
              <a:gd name="f959" fmla="*/ f805 f445 1"/>
              <a:gd name="f960" fmla="*/ f806 f444 1"/>
              <a:gd name="f961" fmla="*/ f807 f445 1"/>
              <a:gd name="f962" fmla="*/ f808 f444 1"/>
              <a:gd name="f963" fmla="*/ f809 f445 1"/>
              <a:gd name="f964" fmla="*/ f810 f444 1"/>
              <a:gd name="f965" fmla="*/ f811 f445 1"/>
              <a:gd name="f966" fmla="*/ f812 f444 1"/>
              <a:gd name="f967" fmla="*/ f813 f445 1"/>
              <a:gd name="f968" fmla="*/ f814 f444 1"/>
              <a:gd name="f969" fmla="*/ f815 f445 1"/>
              <a:gd name="f970" fmla="*/ f816 f444 1"/>
              <a:gd name="f971" fmla="*/ f817 f445 1"/>
              <a:gd name="f972" fmla="*/ f818 f444 1"/>
              <a:gd name="f973" fmla="*/ f819 f445 1"/>
              <a:gd name="f974" fmla="*/ f820 f444 1"/>
              <a:gd name="f975" fmla="*/ f821 f445 1"/>
              <a:gd name="f976" fmla="*/ f822 f444 1"/>
              <a:gd name="f977" fmla="*/ f823 f445 1"/>
              <a:gd name="f978" fmla="*/ f824 f444 1"/>
              <a:gd name="f979" fmla="*/ f825 f445 1"/>
              <a:gd name="f980" fmla="*/ f826 f444 1"/>
              <a:gd name="f981" fmla="*/ f827 f445 1"/>
              <a:gd name="f982" fmla="*/ f828 f445 1"/>
              <a:gd name="f983" fmla="*/ f829 f444 1"/>
              <a:gd name="f984" fmla="*/ f830 f445 1"/>
              <a:gd name="f985" fmla="*/ f831 f444 1"/>
              <a:gd name="f986" fmla="*/ f832 f445 1"/>
              <a:gd name="f987" fmla="*/ f833 f444 1"/>
              <a:gd name="f988" fmla="*/ f834 f445 1"/>
              <a:gd name="f989" fmla="*/ f835 f444 1"/>
              <a:gd name="f990" fmla="*/ f836 f445 1"/>
              <a:gd name="f991" fmla="*/ f837 f444 1"/>
              <a:gd name="f992" fmla="*/ f838 f445 1"/>
              <a:gd name="f993" fmla="*/ f839 f444 1"/>
              <a:gd name="f994" fmla="*/ f840 f445 1"/>
              <a:gd name="f995" fmla="*/ f841 f444 1"/>
              <a:gd name="f996" fmla="*/ f842 f445 1"/>
              <a:gd name="f997" fmla="*/ f843 f444 1"/>
              <a:gd name="f998" fmla="*/ f844 f445 1"/>
              <a:gd name="f999" fmla="*/ f845 f444 1"/>
              <a:gd name="f1000" fmla="*/ f846 f445 1"/>
              <a:gd name="f1001" fmla="*/ f847 f444 1"/>
              <a:gd name="f1002" fmla="*/ f848 f445 1"/>
              <a:gd name="f1003" fmla="*/ f849 f444 1"/>
              <a:gd name="f1004" fmla="*/ f850 f445 1"/>
              <a:gd name="f1005" fmla="*/ f851 f444 1"/>
              <a:gd name="f1006" fmla="*/ f852 f445 1"/>
              <a:gd name="f1007" fmla="*/ f853 f444 1"/>
              <a:gd name="f1008" fmla="*/ f854 f445 1"/>
              <a:gd name="f1009" fmla="*/ f855 f444 1"/>
              <a:gd name="f1010" fmla="*/ f856 f445 1"/>
              <a:gd name="f1011" fmla="*/ f857 f444 1"/>
              <a:gd name="f1012" fmla="*/ f858 f444 1"/>
              <a:gd name="f1013" fmla="*/ f859 f445 1"/>
              <a:gd name="f1014" fmla="*/ f860 f444 1"/>
              <a:gd name="f1015" fmla="*/ f861 f445 1"/>
              <a:gd name="f1016" fmla="*/ f862 f444 1"/>
              <a:gd name="f1017" fmla="*/ f863 f445 1"/>
              <a:gd name="f1018" fmla="*/ f864 f444 1"/>
              <a:gd name="f1019" fmla="*/ f865 f445 1"/>
              <a:gd name="f1020" fmla="*/ f866 f444 1"/>
              <a:gd name="f1021" fmla="*/ f867 f445 1"/>
              <a:gd name="f1022" fmla="*/ f868 f444 1"/>
              <a:gd name="f1023" fmla="*/ f869 f445 1"/>
              <a:gd name="f1024" fmla="*/ f870 f444 1"/>
              <a:gd name="f1025" fmla="*/ f871 f445 1"/>
              <a:gd name="f1026" fmla="*/ f872 f444 1"/>
              <a:gd name="f1027" fmla="*/ f873 f445 1"/>
              <a:gd name="f1028" fmla="*/ f874 f444 1"/>
              <a:gd name="f1029" fmla="*/ f875 f445 1"/>
              <a:gd name="f1030" fmla="*/ f876 f444 1"/>
              <a:gd name="f1031" fmla="*/ f877 f445 1"/>
              <a:gd name="f1032" fmla="*/ f878 f444 1"/>
              <a:gd name="f1033" fmla="*/ f879 f445 1"/>
              <a:gd name="f1034" fmla="*/ f880 f444 1"/>
              <a:gd name="f1035" fmla="*/ f881 f445 1"/>
              <a:gd name="f1036" fmla="*/ f882 f444 1"/>
              <a:gd name="f1037" fmla="*/ f883 f445 1"/>
              <a:gd name="f1038" fmla="*/ f884 f444 1"/>
              <a:gd name="f1039" fmla="*/ f885 f445 1"/>
              <a:gd name="f1040" fmla="*/ f886 f444 1"/>
              <a:gd name="f1041" fmla="*/ f887 f445 1"/>
              <a:gd name="f1042" fmla="*/ f888 f444 1"/>
              <a:gd name="f1043" fmla="*/ f889 f445 1"/>
              <a:gd name="f1044" fmla="*/ f890 f444 1"/>
              <a:gd name="f1045" fmla="*/ f891 f445 1"/>
              <a:gd name="f1046" fmla="*/ f892 f444 1"/>
              <a:gd name="f1047" fmla="*/ f893 f445 1"/>
              <a:gd name="f1048" fmla="*/ f894 f444 1"/>
              <a:gd name="f1049" fmla="*/ f895 f445 1"/>
              <a:gd name="f1050" fmla="*/ f896 f444 1"/>
              <a:gd name="f1051" fmla="*/ f897 f445 1"/>
              <a:gd name="f1052" fmla="*/ f898 f444 1"/>
              <a:gd name="f1053" fmla="*/ f899 f445 1"/>
              <a:gd name="f1054" fmla="*/ f900 f444 1"/>
              <a:gd name="f1055" fmla="*/ f901 f445 1"/>
              <a:gd name="f1056" fmla="*/ f902 f444 1"/>
              <a:gd name="f1057" fmla="*/ f903 f445 1"/>
              <a:gd name="f1058" fmla="*/ f904 f444 1"/>
              <a:gd name="f1059" fmla="*/ f905 f445 1"/>
              <a:gd name="f1060" fmla="*/ f906 f444 1"/>
              <a:gd name="f1061" fmla="*/ f907 f445 1"/>
              <a:gd name="f1062" fmla="*/ f908 f444 1"/>
              <a:gd name="f1063" fmla="*/ f909 f4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5">
                <a:pos x="f914" y="f915"/>
              </a:cxn>
              <a:cxn ang="f605">
                <a:pos x="f916" y="f917"/>
              </a:cxn>
              <a:cxn ang="f605">
                <a:pos x="f918" y="f919"/>
              </a:cxn>
              <a:cxn ang="f605">
                <a:pos x="f920" y="f921"/>
              </a:cxn>
              <a:cxn ang="f605">
                <a:pos x="f922" y="f923"/>
              </a:cxn>
              <a:cxn ang="f605">
                <a:pos x="f924" y="f925"/>
              </a:cxn>
              <a:cxn ang="f605">
                <a:pos x="f926" y="f927"/>
              </a:cxn>
              <a:cxn ang="f605">
                <a:pos x="f928" y="f929"/>
              </a:cxn>
              <a:cxn ang="f605">
                <a:pos x="f930" y="f931"/>
              </a:cxn>
              <a:cxn ang="f605">
                <a:pos x="f932" y="f933"/>
              </a:cxn>
              <a:cxn ang="f605">
                <a:pos x="f934" y="f935"/>
              </a:cxn>
              <a:cxn ang="f605">
                <a:pos x="f936" y="f937"/>
              </a:cxn>
              <a:cxn ang="f605">
                <a:pos x="f938" y="f939"/>
              </a:cxn>
              <a:cxn ang="f605">
                <a:pos x="f940" y="f941"/>
              </a:cxn>
              <a:cxn ang="f605">
                <a:pos x="f942" y="f943"/>
              </a:cxn>
              <a:cxn ang="f605">
                <a:pos x="f944" y="f945"/>
              </a:cxn>
              <a:cxn ang="f605">
                <a:pos x="f946" y="f947"/>
              </a:cxn>
              <a:cxn ang="f605">
                <a:pos x="f948" y="f949"/>
              </a:cxn>
              <a:cxn ang="f605">
                <a:pos x="f950" y="f951"/>
              </a:cxn>
              <a:cxn ang="f605">
                <a:pos x="f952" y="f953"/>
              </a:cxn>
              <a:cxn ang="f605">
                <a:pos x="f954" y="f955"/>
              </a:cxn>
              <a:cxn ang="f605">
                <a:pos x="f956" y="f957"/>
              </a:cxn>
              <a:cxn ang="f605">
                <a:pos x="f958" y="f959"/>
              </a:cxn>
              <a:cxn ang="f605">
                <a:pos x="f960" y="f961"/>
              </a:cxn>
              <a:cxn ang="f605">
                <a:pos x="f962" y="f963"/>
              </a:cxn>
              <a:cxn ang="f605">
                <a:pos x="f964" y="f965"/>
              </a:cxn>
              <a:cxn ang="f605">
                <a:pos x="f966" y="f967"/>
              </a:cxn>
              <a:cxn ang="f605">
                <a:pos x="f968" y="f969"/>
              </a:cxn>
              <a:cxn ang="f605">
                <a:pos x="f970" y="f971"/>
              </a:cxn>
              <a:cxn ang="f605">
                <a:pos x="f972" y="f973"/>
              </a:cxn>
              <a:cxn ang="f605">
                <a:pos x="f974" y="f975"/>
              </a:cxn>
              <a:cxn ang="f605">
                <a:pos x="f976" y="f977"/>
              </a:cxn>
              <a:cxn ang="f605">
                <a:pos x="f978" y="f979"/>
              </a:cxn>
              <a:cxn ang="f605">
                <a:pos x="f980" y="f981"/>
              </a:cxn>
              <a:cxn ang="f605">
                <a:pos x="f980" y="f982"/>
              </a:cxn>
              <a:cxn ang="f605">
                <a:pos x="f983" y="f984"/>
              </a:cxn>
              <a:cxn ang="f605">
                <a:pos x="f985" y="f986"/>
              </a:cxn>
              <a:cxn ang="f605">
                <a:pos x="f987" y="f988"/>
              </a:cxn>
              <a:cxn ang="f605">
                <a:pos x="f989" y="f990"/>
              </a:cxn>
              <a:cxn ang="f605">
                <a:pos x="f991" y="f992"/>
              </a:cxn>
              <a:cxn ang="f605">
                <a:pos x="f993" y="f994"/>
              </a:cxn>
              <a:cxn ang="f605">
                <a:pos x="f995" y="f996"/>
              </a:cxn>
              <a:cxn ang="f605">
                <a:pos x="f997" y="f998"/>
              </a:cxn>
              <a:cxn ang="f605">
                <a:pos x="f999" y="f1000"/>
              </a:cxn>
              <a:cxn ang="f605">
                <a:pos x="f1001" y="f1002"/>
              </a:cxn>
              <a:cxn ang="f605">
                <a:pos x="f1003" y="f1004"/>
              </a:cxn>
              <a:cxn ang="f605">
                <a:pos x="f1005" y="f1006"/>
              </a:cxn>
              <a:cxn ang="f605">
                <a:pos x="f1007" y="f1008"/>
              </a:cxn>
              <a:cxn ang="f605">
                <a:pos x="f1009" y="f1010"/>
              </a:cxn>
              <a:cxn ang="f605">
                <a:pos x="f1011" y="f1010"/>
              </a:cxn>
              <a:cxn ang="f605">
                <a:pos x="f1012" y="f1013"/>
              </a:cxn>
              <a:cxn ang="f605">
                <a:pos x="f1014" y="f1015"/>
              </a:cxn>
              <a:cxn ang="f605">
                <a:pos x="f1016" y="f1017"/>
              </a:cxn>
              <a:cxn ang="f605">
                <a:pos x="f1018" y="f1019"/>
              </a:cxn>
              <a:cxn ang="f605">
                <a:pos x="f1020" y="f1021"/>
              </a:cxn>
              <a:cxn ang="f605">
                <a:pos x="f1022" y="f1023"/>
              </a:cxn>
              <a:cxn ang="f605">
                <a:pos x="f1024" y="f1025"/>
              </a:cxn>
              <a:cxn ang="f605">
                <a:pos x="f1026" y="f1027"/>
              </a:cxn>
              <a:cxn ang="f605">
                <a:pos x="f1028" y="f1029"/>
              </a:cxn>
              <a:cxn ang="f605">
                <a:pos x="f1030" y="f1031"/>
              </a:cxn>
              <a:cxn ang="f605">
                <a:pos x="f1032" y="f1033"/>
              </a:cxn>
              <a:cxn ang="f605">
                <a:pos x="f1034" y="f1035"/>
              </a:cxn>
              <a:cxn ang="f605">
                <a:pos x="f1036" y="f1037"/>
              </a:cxn>
              <a:cxn ang="f605">
                <a:pos x="f1038" y="f1039"/>
              </a:cxn>
              <a:cxn ang="f605">
                <a:pos x="f1040" y="f1041"/>
              </a:cxn>
              <a:cxn ang="f605">
                <a:pos x="f1042" y="f1043"/>
              </a:cxn>
              <a:cxn ang="f605">
                <a:pos x="f1044" y="f1045"/>
              </a:cxn>
              <a:cxn ang="f605">
                <a:pos x="f1046" y="f1047"/>
              </a:cxn>
              <a:cxn ang="f605">
                <a:pos x="f1048" y="f1049"/>
              </a:cxn>
              <a:cxn ang="f605">
                <a:pos x="f1050" y="f1051"/>
              </a:cxn>
              <a:cxn ang="f605">
                <a:pos x="f1052" y="f1053"/>
              </a:cxn>
              <a:cxn ang="f605">
                <a:pos x="f1054" y="f1055"/>
              </a:cxn>
              <a:cxn ang="f605">
                <a:pos x="f1056" y="f1057"/>
              </a:cxn>
              <a:cxn ang="f605">
                <a:pos x="f1058" y="f1059"/>
              </a:cxn>
              <a:cxn ang="f605">
                <a:pos x="f1060" y="f1061"/>
              </a:cxn>
              <a:cxn ang="f605">
                <a:pos x="f1062" y="f1063"/>
              </a:cxn>
              <a:cxn ang="f605">
                <a:pos x="f1042" y="f1043"/>
              </a:cxn>
            </a:cxnLst>
            <a:rect l="f910" t="f913" r="f911" b="f912"/>
            <a:pathLst>
              <a:path w="668038" h="46207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69"/>
                  <a:pt x="f71" y="f69"/>
                  <a:pt x="f72" y="f73"/>
                </a:cubicBezTo>
                <a:cubicBezTo>
                  <a:pt x="f74" y="f75"/>
                  <a:pt x="f76" y="f77"/>
                  <a:pt x="f78" y="f77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5" y="f159"/>
                  <a:pt x="f157" y="f160"/>
                </a:cubicBezTo>
                <a:cubicBezTo>
                  <a:pt x="f157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0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199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228" y="f229"/>
                </a:cubicBezTo>
                <a:cubicBezTo>
                  <a:pt x="f230" y="f231"/>
                  <a:pt x="f232" y="f233"/>
                  <a:pt x="f234" y="f235"/>
                </a:cubicBezTo>
                <a:cubicBezTo>
                  <a:pt x="f236" y="f237"/>
                  <a:pt x="f238" y="f239"/>
                  <a:pt x="f240" y="f241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63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80"/>
                  <a:pt x="f280" y="f281"/>
                </a:cubicBezTo>
                <a:cubicBezTo>
                  <a:pt x="f282" y="f283"/>
                  <a:pt x="f284" y="f82"/>
                  <a:pt x="f203" y="f82"/>
                </a:cubicBezTo>
                <a:cubicBezTo>
                  <a:pt x="f285" y="f82"/>
                  <a:pt x="f286" y="f82"/>
                  <a:pt x="f287" y="f82"/>
                </a:cubicBezTo>
                <a:cubicBezTo>
                  <a:pt x="f288" y="f289"/>
                  <a:pt x="f290" y="f291"/>
                  <a:pt x="f292" y="f293"/>
                </a:cubicBezTo>
                <a:cubicBezTo>
                  <a:pt x="f294" y="f295"/>
                  <a:pt x="f296" y="f297"/>
                  <a:pt x="f298" y="f299"/>
                </a:cubicBezTo>
                <a:cubicBezTo>
                  <a:pt x="f300" y="f67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ubicBezTo>
                  <a:pt x="f317" y="f318"/>
                  <a:pt x="f319" y="f320"/>
                  <a:pt x="f321" y="f322"/>
                </a:cubicBezTo>
                <a:cubicBezTo>
                  <a:pt x="f323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cubicBezTo>
                  <a:pt x="f341" y="f342"/>
                  <a:pt x="f343" y="f344"/>
                  <a:pt x="f345" y="f346"/>
                </a:cubicBezTo>
                <a:cubicBezTo>
                  <a:pt x="f347" y="f348"/>
                  <a:pt x="f349" y="f350"/>
                  <a:pt x="f351" y="f352"/>
                </a:cubicBezTo>
                <a:cubicBezTo>
                  <a:pt x="f353" y="f354"/>
                  <a:pt x="f355" y="f356"/>
                  <a:pt x="f357" y="f358"/>
                </a:cubicBezTo>
                <a:cubicBezTo>
                  <a:pt x="f359" y="f360"/>
                  <a:pt x="f361" y="f362"/>
                  <a:pt x="f363" y="f364"/>
                </a:cubicBezTo>
                <a:cubicBezTo>
                  <a:pt x="f365" y="f366"/>
                  <a:pt x="f367" y="f368"/>
                  <a:pt x="f369" y="f370"/>
                </a:cubicBezTo>
                <a:cubicBezTo>
                  <a:pt x="f371" y="f372"/>
                  <a:pt x="f373" y="f374"/>
                  <a:pt x="f375" y="f376"/>
                </a:cubicBezTo>
                <a:close/>
                <a:moveTo>
                  <a:pt x="f377" y="f378"/>
                </a:moveTo>
                <a:cubicBezTo>
                  <a:pt x="f379" y="f380"/>
                  <a:pt x="f381" y="f382"/>
                  <a:pt x="f383" y="f384"/>
                </a:cubicBezTo>
                <a:cubicBezTo>
                  <a:pt x="f385" y="f386"/>
                  <a:pt x="f387" y="f388"/>
                  <a:pt x="f389" y="f390"/>
                </a:cubicBezTo>
                <a:cubicBezTo>
                  <a:pt x="f391" y="f392"/>
                  <a:pt x="f393" y="f394"/>
                  <a:pt x="f395" y="f396"/>
                </a:cubicBezTo>
                <a:cubicBezTo>
                  <a:pt x="f397" y="f398"/>
                  <a:pt x="f399" y="f400"/>
                  <a:pt x="f401" y="f402"/>
                </a:cubicBezTo>
                <a:cubicBezTo>
                  <a:pt x="f403" y="f404"/>
                  <a:pt x="f405" y="f406"/>
                  <a:pt x="f407" y="f408"/>
                </a:cubicBezTo>
                <a:cubicBezTo>
                  <a:pt x="f409" y="f410"/>
                  <a:pt x="f411" y="f412"/>
                  <a:pt x="f413" y="f414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423" y="f424"/>
                  <a:pt x="f425" y="f426"/>
                </a:cubicBezTo>
                <a:cubicBezTo>
                  <a:pt x="f427" y="f428"/>
                  <a:pt x="f429" y="f430"/>
                  <a:pt x="f431" y="f432"/>
                </a:cubicBezTo>
                <a:cubicBezTo>
                  <a:pt x="f433" y="f434"/>
                  <a:pt x="f435" y="f436"/>
                  <a:pt x="f437" y="f438"/>
                </a:cubicBezTo>
                <a:cubicBezTo>
                  <a:pt x="f439" y="f440"/>
                  <a:pt x="f441" y="f442"/>
                  <a:pt x="f377" y="f378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" name="Forma libre: forma 21">
            <a:extLst>
              <a:ext uri="{FF2B5EF4-FFF2-40B4-BE49-F238E27FC236}">
                <a16:creationId xmlns:a16="http://schemas.microsoft.com/office/drawing/2014/main" id="{7C9714C7-73A4-4073-B237-89064BFFA4DB}"/>
              </a:ext>
            </a:extLst>
          </p:cNvPr>
          <p:cNvSpPr/>
          <p:nvPr/>
        </p:nvSpPr>
        <p:spPr>
          <a:xfrm>
            <a:off x="2609258" y="1943365"/>
            <a:ext cx="710872" cy="5753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70786"/>
              <a:gd name="f7" fmla="val 542901"/>
              <a:gd name="f8" fmla="val 337223"/>
              <a:gd name="f9" fmla="val 211"/>
              <a:gd name="f10" fmla="val 375263"/>
              <a:gd name="f11" fmla="val -506"/>
              <a:gd name="f12" fmla="val 412785"/>
              <a:gd name="f13" fmla="val 2959"/>
              <a:gd name="f14" fmla="val 449032"/>
              <a:gd name="f15" fmla="val 15467"/>
              <a:gd name="f16" fmla="val 507705"/>
              <a:gd name="f17" fmla="val 35702"/>
              <a:gd name="f18" fmla="val 507108"/>
              <a:gd name="f19" fmla="val 50997"/>
              <a:gd name="f20" fmla="val 499539"/>
              <a:gd name="f21" fmla="val 113494"/>
              <a:gd name="f22" fmla="val 498305"/>
              <a:gd name="f23" fmla="val 123611"/>
              <a:gd name="f24" fmla="val 498106"/>
              <a:gd name="f25" fmla="val 130701"/>
              <a:gd name="f26" fmla="val 503762"/>
              <a:gd name="f27" fmla="val 138867"/>
              <a:gd name="f28" fmla="val 529214"/>
              <a:gd name="f29" fmla="val 175314"/>
              <a:gd name="f30" fmla="val 553791"/>
              <a:gd name="f31" fmla="val 212358"/>
              <a:gd name="f32" fmla="val 579762"/>
              <a:gd name="f33" fmla="val 248406"/>
              <a:gd name="f34" fmla="val 591034"/>
              <a:gd name="f35" fmla="val 264100"/>
              <a:gd name="f36" fmla="val 607086"/>
              <a:gd name="f37" fmla="val 274655"/>
              <a:gd name="f38" fmla="val 624931"/>
              <a:gd name="f39" fmla="val 282900"/>
              <a:gd name="f40" fmla="val 667552"/>
              <a:gd name="f41" fmla="val 302657"/>
              <a:gd name="f42" fmla="val 682688"/>
              <a:gd name="f43" fmla="val 348942"/>
              <a:gd name="f44" fmla="val 660860"/>
              <a:gd name="f45" fmla="val 389691"/>
              <a:gd name="f46" fmla="val 640307"/>
              <a:gd name="f47" fmla="val 428009"/>
              <a:gd name="f48" fmla="val 591273"/>
              <a:gd name="f49" fmla="val 440477"/>
              <a:gd name="f50" fmla="val 552317"/>
              <a:gd name="f51" fmla="val 417294"/>
              <a:gd name="f52" fmla="val 532043"/>
              <a:gd name="f53" fmla="val 405225"/>
              <a:gd name="f54" fmla="val 531326"/>
              <a:gd name="f55" fmla="val 399370"/>
              <a:gd name="f56" fmla="val 548772"/>
              <a:gd name="f57" fmla="val 384353"/>
              <a:gd name="f58" fmla="val 557774"/>
              <a:gd name="f59" fmla="val 376586"/>
              <a:gd name="f60" fmla="val 567613"/>
              <a:gd name="f61" fmla="val 369775"/>
              <a:gd name="f62" fmla="val 576495"/>
              <a:gd name="f63" fmla="val 361928"/>
              <a:gd name="f64" fmla="val 584780"/>
              <a:gd name="f65" fmla="val 354638"/>
              <a:gd name="f66" fmla="val 585975"/>
              <a:gd name="f67" fmla="val 345317"/>
              <a:gd name="f68" fmla="val 577969"/>
              <a:gd name="f69" fmla="val 337550"/>
              <a:gd name="f70" fmla="val 570202"/>
              <a:gd name="f71" fmla="val 330022"/>
              <a:gd name="f72" fmla="val 565661"/>
              <a:gd name="f73" fmla="val 320303"/>
              <a:gd name="f74" fmla="val 558531"/>
              <a:gd name="f75" fmla="val 312575"/>
              <a:gd name="f76" fmla="val 548215"/>
              <a:gd name="f77" fmla="val 301383"/>
              <a:gd name="f78" fmla="val 541084"/>
              <a:gd name="f79" fmla="val 291464"/>
              <a:gd name="f80" fmla="val 560921"/>
              <a:gd name="f81" fmla="val 282741"/>
              <a:gd name="f82" fmla="val 567692"/>
              <a:gd name="f83" fmla="val 279793"/>
              <a:gd name="f84" fmla="val 566059"/>
              <a:gd name="f85" fmla="val 274137"/>
              <a:gd name="f86" fmla="val 562753"/>
              <a:gd name="f87" fmla="val 269397"/>
              <a:gd name="f88" fmla="val 537261"/>
              <a:gd name="f89" fmla="val 233070"/>
              <a:gd name="f90" fmla="val 511848"/>
              <a:gd name="f91" fmla="val 196664"/>
              <a:gd name="f92" fmla="val 485957"/>
              <a:gd name="f93" fmla="val 160615"/>
              <a:gd name="f94" fmla="val 478906"/>
              <a:gd name="f95" fmla="val 150817"/>
              <a:gd name="f96" fmla="val 473449"/>
              <a:gd name="f97" fmla="val 148188"/>
              <a:gd name="f98" fmla="val 461779"/>
              <a:gd name="f99" fmla="val 159859"/>
              <a:gd name="f100" fmla="val 406332"/>
              <a:gd name="f101" fmla="val 215345"/>
              <a:gd name="f102" fmla="val 415852"/>
              <a:gd name="f103" fmla="val 193557"/>
              <a:gd name="f104" fmla="val 427483"/>
              <a:gd name="f105" fmla="val 269437"/>
              <a:gd name="f106" fmla="val 428479"/>
              <a:gd name="f107" fmla="val 275970"/>
              <a:gd name="f108" fmla="val 430431"/>
              <a:gd name="f109" fmla="val 282422"/>
              <a:gd name="f110" fmla="val 431068"/>
              <a:gd name="f111" fmla="val 288995"/>
              <a:gd name="f112" fmla="val 432422"/>
              <a:gd name="f113" fmla="val 302617"/>
              <a:gd name="f114" fmla="val 438636"/>
              <a:gd name="f115" fmla="val 309668"/>
              <a:gd name="f116" fmla="val 453055"/>
              <a:gd name="f117" fmla="val 312376"/>
              <a:gd name="f118" fmla="val 476278"/>
              <a:gd name="f119" fmla="val 316718"/>
              <a:gd name="f120" fmla="val 476795"/>
              <a:gd name="f121" fmla="val 319148"/>
              <a:gd name="f122" fmla="val 467594"/>
              <a:gd name="f123" fmla="val 341414"/>
              <a:gd name="f124" fmla="val 460743"/>
              <a:gd name="f125" fmla="val 357904"/>
              <a:gd name="f126" fmla="val 453772"/>
              <a:gd name="f127" fmla="val 374315"/>
              <a:gd name="f128" fmla="val 446682"/>
              <a:gd name="f129" fmla="val 390726"/>
              <a:gd name="f130" fmla="val 435848"/>
              <a:gd name="f131" fmla="val 415821"/>
              <a:gd name="f132" fmla="val 440309"/>
              <a:gd name="f133" fmla="val 427730"/>
              <a:gd name="f134" fmla="val 465762"/>
              <a:gd name="f135" fmla="val 439401"/>
              <a:gd name="f136" fmla="val 483248"/>
              <a:gd name="f137" fmla="val 447447"/>
              <a:gd name="f138" fmla="val 500615"/>
              <a:gd name="f139" fmla="val 455932"/>
              <a:gd name="f140" fmla="val 518659"/>
              <a:gd name="f141" fmla="val 462424"/>
              <a:gd name="f142" fmla="val 534831"/>
              <a:gd name="f143" fmla="val 468200"/>
              <a:gd name="f144" fmla="val 534393"/>
              <a:gd name="f145" fmla="val 476007"/>
              <a:gd name="f146" fmla="val 527104"/>
              <a:gd name="f147" fmla="val 489191"/>
              <a:gd name="f148" fmla="val 497070"/>
              <a:gd name="f149" fmla="val 543682"/>
              <a:gd name="f150" fmla="val 417047"/>
              <a:gd name="f151" fmla="val 560133"/>
              <a:gd name="f152" fmla="val 361202"/>
              <a:gd name="f153" fmla="val 522611"/>
              <a:gd name="f154" fmla="val 287712"/>
              <a:gd name="f155" fmla="val 473219"/>
              <a:gd name="f156" fmla="val 295280"/>
              <a:gd name="f157" fmla="val 361848"/>
              <a:gd name="f158" fmla="val 375661"/>
              <a:gd name="f159" fmla="val 322573"/>
              <a:gd name="f160" fmla="val 391714"/>
              <a:gd name="f161" fmla="val 314726"/>
              <a:gd name="f162" fmla="val 396175"/>
              <a:gd name="f163" fmla="val 307278"/>
              <a:gd name="f164" fmla="val 392590"/>
              <a:gd name="f165" fmla="val 289791"/>
              <a:gd name="f166" fmla="val 381078"/>
              <a:gd name="f167" fmla="val 233269"/>
              <a:gd name="f168" fmla="val 371399"/>
              <a:gd name="f169" fmla="val 176349"/>
              <a:gd name="f170" fmla="val 361003"/>
              <a:gd name="f171" fmla="val 119588"/>
              <a:gd name="f172" fmla="val 360167"/>
              <a:gd name="f173" fmla="val 115008"/>
              <a:gd name="f174" fmla="val 359211"/>
              <a:gd name="f175" fmla="val 110467"/>
              <a:gd name="f176" fmla="val 358175"/>
              <a:gd name="f177" fmla="val 105966"/>
              <a:gd name="f178" fmla="val 356860"/>
              <a:gd name="f179" fmla="val 100110"/>
              <a:gd name="f180" fmla="val 355984"/>
              <a:gd name="f181" fmla="val 93180"/>
              <a:gd name="f182" fmla="val 347580"/>
              <a:gd name="f183" fmla="val 94494"/>
              <a:gd name="f184" fmla="val 338060"/>
              <a:gd name="f185" fmla="val 96008"/>
              <a:gd name="f186" fmla="val 341684"/>
              <a:gd name="f187" fmla="val 103416"/>
              <a:gd name="f188" fmla="val 342640"/>
              <a:gd name="f189" fmla="val 108714"/>
              <a:gd name="f190" fmla="val 350129"/>
              <a:gd name="f191" fmla="val 151175"/>
              <a:gd name="f192" fmla="val 357896"/>
              <a:gd name="f193" fmla="val 365464"/>
              <a:gd name="f194" fmla="val 236018"/>
              <a:gd name="f195" fmla="val 368014"/>
              <a:gd name="f196" fmla="val 250238"/>
              <a:gd name="f197" fmla="val 372714"/>
              <a:gd name="f198" fmla="val 264697"/>
              <a:gd name="f199" fmla="val 359768"/>
              <a:gd name="f200" fmla="val 276965"/>
              <a:gd name="f201" fmla="val 356183"/>
              <a:gd name="f202" fmla="val 280351"/>
              <a:gd name="f203" fmla="val 355626"/>
              <a:gd name="f204" fmla="val 285370"/>
              <a:gd name="f205" fmla="val 289911"/>
              <a:gd name="f206" fmla="val 366460"/>
              <a:gd name="f207" fmla="val 304609"/>
              <a:gd name="f208" fmla="val 358772"/>
              <a:gd name="f209" fmla="val 311858"/>
              <a:gd name="f210" fmla="val 347022"/>
              <a:gd name="f211" fmla="val 320422"/>
              <a:gd name="f212" fmla="val 315873"/>
              <a:gd name="f213" fmla="val 343047"/>
              <a:gd name="f214" fmla="val 297949"/>
              <a:gd name="f215" fmla="val 374395"/>
              <a:gd name="f216" fmla="val 295638"/>
              <a:gd name="f217" fmla="val 412953"/>
              <a:gd name="f218" fmla="val 294603"/>
              <a:gd name="f219" fmla="val 429841"/>
              <a:gd name="f220" fmla="val 294244"/>
              <a:gd name="f221" fmla="val 444699"/>
              <a:gd name="f222" fmla="val 274567"/>
              <a:gd name="f223" fmla="val 450116"/>
              <a:gd name="f224" fmla="val 267835"/>
              <a:gd name="f225" fmla="val 451988"/>
              <a:gd name="f226" fmla="val 269787"/>
              <a:gd name="f227" fmla="val 462862"/>
              <a:gd name="f228" fmla="val 261263"/>
              <a:gd name="f229" fmla="val 463380"/>
              <a:gd name="f230" fmla="val 248636"/>
              <a:gd name="f231" fmla="val 464137"/>
              <a:gd name="f232" fmla="val 242980"/>
              <a:gd name="f233" fmla="val 454298"/>
              <a:gd name="f234" fmla="val 248716"/>
              <a:gd name="f235" fmla="val 440636"/>
              <a:gd name="f236" fmla="val 268274"/>
              <a:gd name="f237" fmla="val 394152"/>
              <a:gd name="f238" fmla="val 287552"/>
              <a:gd name="f239" fmla="val 347548"/>
              <a:gd name="f240" fmla="val 308066"/>
              <a:gd name="f241" fmla="val 301502"/>
              <a:gd name="f242" fmla="val 314479"/>
              <a:gd name="f243" fmla="val 287123"/>
              <a:gd name="f244" fmla="val 312527"/>
              <a:gd name="f245" fmla="val 277404"/>
              <a:gd name="f246" fmla="val 301812"/>
              <a:gd name="f247" fmla="val 266171"/>
              <a:gd name="f248" fmla="val 268552"/>
              <a:gd name="f249" fmla="val 231358"/>
              <a:gd name="f250" fmla="val 235452"/>
              <a:gd name="f251" fmla="val 196305"/>
              <a:gd name="f252" fmla="val 206573"/>
              <a:gd name="f253" fmla="val 157628"/>
              <a:gd name="f254" fmla="val 197611"/>
              <a:gd name="f255" fmla="val 145599"/>
              <a:gd name="f256" fmla="val 191875"/>
              <a:gd name="f257" fmla="val 145718"/>
              <a:gd name="f258" fmla="val 183511"/>
              <a:gd name="f259" fmla="val 158465"/>
              <a:gd name="f260" fmla="val 160926"/>
              <a:gd name="f261" fmla="val 192800"/>
              <a:gd name="f262" fmla="val 137504"/>
              <a:gd name="f263" fmla="val 226618"/>
              <a:gd name="f264" fmla="val 114003"/>
              <a:gd name="f265" fmla="val 260395"/>
              <a:gd name="f266" fmla="val 106913"/>
              <a:gd name="f267" fmla="val 270592"/>
              <a:gd name="f268" fmla="val 101217"/>
              <a:gd name="f269" fmla="val 279276"/>
              <a:gd name="f270" fmla="val 116553"/>
              <a:gd name="f271" fmla="val 287441"/>
              <a:gd name="f272" fmla="val 125714"/>
              <a:gd name="f273" fmla="val 292301"/>
              <a:gd name="f274" fmla="val 122368"/>
              <a:gd name="f275" fmla="val 299351"/>
              <a:gd name="f276" fmla="val 117389"/>
              <a:gd name="f277" fmla="val 305724"/>
              <a:gd name="f278" fmla="val 109622"/>
              <a:gd name="f279" fmla="val 315642"/>
              <a:gd name="f280" fmla="val 101775"/>
              <a:gd name="f281" fmla="val 325521"/>
              <a:gd name="f282" fmla="val 94047"/>
              <a:gd name="f283" fmla="val 335519"/>
              <a:gd name="f284" fmla="val 85802"/>
              <a:gd name="f285" fmla="val 346234"/>
              <a:gd name="f286" fmla="val 356112"/>
              <a:gd name="f287" fmla="val 97234"/>
              <a:gd name="f288" fmla="val 364756"/>
              <a:gd name="f289" fmla="val 105678"/>
              <a:gd name="f290" fmla="val 371169"/>
              <a:gd name="f291" fmla="val 113764"/>
              <a:gd name="f292" fmla="val 378099"/>
              <a:gd name="f293" fmla="val 122567"/>
              <a:gd name="f294" fmla="val 383955"/>
              <a:gd name="f295" fmla="val 138739"/>
              <a:gd name="f296" fmla="val 394749"/>
              <a:gd name="f297" fmla="val 139138"/>
              <a:gd name="f298" fmla="val 400883"/>
              <a:gd name="f299" fmla="val 123563"/>
              <a:gd name="f300" fmla="val 413510"/>
              <a:gd name="f301" fmla="val 93888"/>
              <a:gd name="f302" fmla="val 437569"/>
              <a:gd name="f303" fmla="val 47842"/>
              <a:gd name="f304" fmla="val 433665"/>
              <a:gd name="f305" fmla="val 20438"/>
              <a:gd name="f306" fmla="val 404827"/>
              <a:gd name="f307" fmla="val -5812"/>
              <a:gd name="f308" fmla="val 377223"/>
              <a:gd name="f309" fmla="val -6927"/>
              <a:gd name="f310" fmla="val 331814"/>
              <a:gd name="f311" fmla="val 17968"/>
              <a:gd name="f312" fmla="val 302976"/>
              <a:gd name="f313" fmla="val 25895"/>
              <a:gd name="f314" fmla="val 293814"/>
              <a:gd name="f315" fmla="val 34897"/>
              <a:gd name="f316" fmla="val 284294"/>
              <a:gd name="f317" fmla="val 46647"/>
              <a:gd name="f318" fmla="val 282383"/>
              <a:gd name="f319" fmla="val 70387"/>
              <a:gd name="f320" fmla="val 278519"/>
              <a:gd name="f321" fmla="val 82337"/>
              <a:gd name="f322" fmla="val 261869"/>
              <a:gd name="f323" fmla="val 94326"/>
              <a:gd name="f324" fmla="val 244263"/>
              <a:gd name="f325" fmla="val 118226"/>
              <a:gd name="f326" fmla="val 209131"/>
              <a:gd name="f327" fmla="val 141966"/>
              <a:gd name="f328" fmla="val 173919"/>
              <a:gd name="f329" fmla="val 166303"/>
              <a:gd name="f330" fmla="val 139106"/>
              <a:gd name="f331" fmla="val 172597"/>
              <a:gd name="f332" fmla="val 130104"/>
              <a:gd name="f333" fmla="val 173871"/>
              <a:gd name="f334" fmla="val 122177"/>
              <a:gd name="f335" fmla="val 170247"/>
              <a:gd name="f336" fmla="val 111502"/>
              <a:gd name="f337" fmla="val 164431"/>
              <a:gd name="f338" fmla="val 94255"/>
              <a:gd name="f339" fmla="val 165905"/>
              <a:gd name="f340" fmla="val 75932"/>
              <a:gd name="f341" fmla="val 168295"/>
              <a:gd name="f342" fmla="val 58207"/>
              <a:gd name="f343" fmla="val 170963"/>
              <a:gd name="f344" fmla="val 38569"/>
              <a:gd name="f345" fmla="val 187414"/>
              <a:gd name="f346" fmla="val 30165"/>
              <a:gd name="f347" fmla="val 202988"/>
              <a:gd name="f348" fmla="val 22836"/>
              <a:gd name="f349" fmla="val 235293"/>
              <a:gd name="f350" fmla="val 7620"/>
              <a:gd name="f351" fmla="val 270225"/>
              <a:gd name="f352" fmla="val 2920"/>
              <a:gd name="f353" fmla="val 305437"/>
              <a:gd name="f354" fmla="val 370"/>
              <a:gd name="f355" fmla="val 315993"/>
              <a:gd name="f356" fmla="val -386"/>
              <a:gd name="f357" fmla="val 326668"/>
              <a:gd name="f358" fmla="val 251"/>
              <a:gd name="f359" fmla="val 337303"/>
              <a:gd name="f360" fmla="+- 0 0 -90"/>
              <a:gd name="f361" fmla="*/ f3 1 670786"/>
              <a:gd name="f362" fmla="*/ f4 1 542901"/>
              <a:gd name="f363" fmla="val f5"/>
              <a:gd name="f364" fmla="val f6"/>
              <a:gd name="f365" fmla="val f7"/>
              <a:gd name="f366" fmla="*/ f360 f0 1"/>
              <a:gd name="f367" fmla="+- f365 0 f363"/>
              <a:gd name="f368" fmla="+- f364 0 f363"/>
              <a:gd name="f369" fmla="*/ f366 1 f2"/>
              <a:gd name="f370" fmla="*/ f368 1 670786"/>
              <a:gd name="f371" fmla="*/ f367 1 542901"/>
              <a:gd name="f372" fmla="*/ 337223 f368 1"/>
              <a:gd name="f373" fmla="*/ 211 f367 1"/>
              <a:gd name="f374" fmla="*/ 449032 f368 1"/>
              <a:gd name="f375" fmla="*/ 15467 f367 1"/>
              <a:gd name="f376" fmla="*/ 499539 f368 1"/>
              <a:gd name="f377" fmla="*/ 113494 f367 1"/>
              <a:gd name="f378" fmla="*/ 503762 f368 1"/>
              <a:gd name="f379" fmla="*/ 138867 f367 1"/>
              <a:gd name="f380" fmla="*/ 579762 f368 1"/>
              <a:gd name="f381" fmla="*/ 248406 f367 1"/>
              <a:gd name="f382" fmla="*/ 624931 f368 1"/>
              <a:gd name="f383" fmla="*/ 282900 f367 1"/>
              <a:gd name="f384" fmla="*/ 660860 f368 1"/>
              <a:gd name="f385" fmla="*/ 389691 f367 1"/>
              <a:gd name="f386" fmla="*/ 552317 f368 1"/>
              <a:gd name="f387" fmla="*/ 417294 f367 1"/>
              <a:gd name="f388" fmla="*/ 548772 f368 1"/>
              <a:gd name="f389" fmla="*/ 384353 f367 1"/>
              <a:gd name="f390" fmla="*/ 576495 f368 1"/>
              <a:gd name="f391" fmla="*/ 361928 f367 1"/>
              <a:gd name="f392" fmla="*/ 577969 f368 1"/>
              <a:gd name="f393" fmla="*/ 337550 f367 1"/>
              <a:gd name="f394" fmla="*/ 558531 f368 1"/>
              <a:gd name="f395" fmla="*/ 312575 f367 1"/>
              <a:gd name="f396" fmla="*/ 560921 f368 1"/>
              <a:gd name="f397" fmla="*/ 282741 f367 1"/>
              <a:gd name="f398" fmla="*/ 562753 f368 1"/>
              <a:gd name="f399" fmla="*/ 269397 f367 1"/>
              <a:gd name="f400" fmla="*/ 485957 f368 1"/>
              <a:gd name="f401" fmla="*/ 160615 f367 1"/>
              <a:gd name="f402" fmla="*/ 461779 f368 1"/>
              <a:gd name="f403" fmla="*/ 159859 f367 1"/>
              <a:gd name="f404" fmla="*/ 427483 f368 1"/>
              <a:gd name="f405" fmla="*/ 269437 f367 1"/>
              <a:gd name="f406" fmla="*/ 431068 f368 1"/>
              <a:gd name="f407" fmla="*/ 288995 f367 1"/>
              <a:gd name="f408" fmla="*/ 453055 f368 1"/>
              <a:gd name="f409" fmla="*/ 312376 f367 1"/>
              <a:gd name="f410" fmla="*/ 467594 f368 1"/>
              <a:gd name="f411" fmla="*/ 341414 f367 1"/>
              <a:gd name="f412" fmla="*/ 446682 f368 1"/>
              <a:gd name="f413" fmla="*/ 390726 f367 1"/>
              <a:gd name="f414" fmla="*/ 465762 f368 1"/>
              <a:gd name="f415" fmla="*/ 439401 f367 1"/>
              <a:gd name="f416" fmla="*/ 518659 f368 1"/>
              <a:gd name="f417" fmla="*/ 462424 f367 1"/>
              <a:gd name="f418" fmla="*/ 527104 f368 1"/>
              <a:gd name="f419" fmla="*/ 489191 f367 1"/>
              <a:gd name="f420" fmla="*/ 361202 f368 1"/>
              <a:gd name="f421" fmla="*/ 522611 f367 1"/>
              <a:gd name="f422" fmla="*/ 375661 f368 1"/>
              <a:gd name="f423" fmla="*/ 322573 f367 1"/>
              <a:gd name="f424" fmla="*/ 392590 f368 1"/>
              <a:gd name="f425" fmla="*/ 289791 f367 1"/>
              <a:gd name="f426" fmla="*/ 361003 f368 1"/>
              <a:gd name="f427" fmla="*/ 119588 f367 1"/>
              <a:gd name="f428" fmla="*/ 358175 f368 1"/>
              <a:gd name="f429" fmla="*/ 105966 f367 1"/>
              <a:gd name="f430" fmla="*/ 347580 f368 1"/>
              <a:gd name="f431" fmla="*/ 94494 f367 1"/>
              <a:gd name="f432" fmla="*/ 342640 f368 1"/>
              <a:gd name="f433" fmla="*/ 108714 f367 1"/>
              <a:gd name="f434" fmla="*/ 365464 f368 1"/>
              <a:gd name="f435" fmla="*/ 236018 f367 1"/>
              <a:gd name="f436" fmla="*/ 359768 f368 1"/>
              <a:gd name="f437" fmla="*/ 276965 f367 1"/>
              <a:gd name="f438" fmla="*/ 289911 f367 1"/>
              <a:gd name="f439" fmla="*/ 347022 f368 1"/>
              <a:gd name="f440" fmla="*/ 320422 f367 1"/>
              <a:gd name="f441" fmla="*/ 295638 f368 1"/>
              <a:gd name="f442" fmla="*/ 412953 f367 1"/>
              <a:gd name="f443" fmla="*/ 274567 f368 1"/>
              <a:gd name="f444" fmla="*/ 450116 f367 1"/>
              <a:gd name="f445" fmla="*/ 261263 f368 1"/>
              <a:gd name="f446" fmla="*/ 463380 f367 1"/>
              <a:gd name="f447" fmla="*/ 248716 f368 1"/>
              <a:gd name="f448" fmla="*/ 440636 f367 1"/>
              <a:gd name="f449" fmla="*/ 308066 f368 1"/>
              <a:gd name="f450" fmla="*/ 301502 f367 1"/>
              <a:gd name="f451" fmla="*/ 301812 f368 1"/>
              <a:gd name="f452" fmla="*/ 266171 f367 1"/>
              <a:gd name="f453" fmla="*/ 206573 f368 1"/>
              <a:gd name="f454" fmla="*/ 157628 f367 1"/>
              <a:gd name="f455" fmla="*/ 183511 f368 1"/>
              <a:gd name="f456" fmla="*/ 158465 f367 1"/>
              <a:gd name="f457" fmla="*/ 114003 f368 1"/>
              <a:gd name="f458" fmla="*/ 260395 f367 1"/>
              <a:gd name="f459" fmla="*/ 116553 f368 1"/>
              <a:gd name="f460" fmla="*/ 287441 f367 1"/>
              <a:gd name="f461" fmla="*/ 117389 f368 1"/>
              <a:gd name="f462" fmla="*/ 305724 f367 1"/>
              <a:gd name="f463" fmla="*/ 94047 f368 1"/>
              <a:gd name="f464" fmla="*/ 335519 f367 1"/>
              <a:gd name="f465" fmla="*/ 97234 f368 1"/>
              <a:gd name="f466" fmla="*/ 364756 f367 1"/>
              <a:gd name="f467" fmla="*/ 122567 f368 1"/>
              <a:gd name="f468" fmla="*/ 383955 f367 1"/>
              <a:gd name="f469" fmla="*/ 123563 f368 1"/>
              <a:gd name="f470" fmla="*/ 413510 f367 1"/>
              <a:gd name="f471" fmla="*/ 20438 f368 1"/>
              <a:gd name="f472" fmla="*/ 404827 f367 1"/>
              <a:gd name="f473" fmla="*/ 17968 f368 1"/>
              <a:gd name="f474" fmla="*/ 302976 f367 1"/>
              <a:gd name="f475" fmla="*/ 46647 f368 1"/>
              <a:gd name="f476" fmla="*/ 282383 f367 1"/>
              <a:gd name="f477" fmla="*/ 94326 f368 1"/>
              <a:gd name="f478" fmla="*/ 244263 f367 1"/>
              <a:gd name="f479" fmla="*/ 166303 f368 1"/>
              <a:gd name="f480" fmla="*/ 139106 f367 1"/>
              <a:gd name="f481" fmla="*/ 170247 f368 1"/>
              <a:gd name="f482" fmla="*/ 111502 f367 1"/>
              <a:gd name="f483" fmla="*/ 168295 f368 1"/>
              <a:gd name="f484" fmla="*/ 58207 f367 1"/>
              <a:gd name="f485" fmla="*/ 202988 f368 1"/>
              <a:gd name="f486" fmla="*/ 22836 f367 1"/>
              <a:gd name="f487" fmla="*/ 305437 f368 1"/>
              <a:gd name="f488" fmla="*/ 370 f367 1"/>
              <a:gd name="f489" fmla="*/ 337303 f368 1"/>
              <a:gd name="f490" fmla="*/ 251 f367 1"/>
              <a:gd name="f491" fmla="+- f369 0 f1"/>
              <a:gd name="f492" fmla="*/ f372 1 670786"/>
              <a:gd name="f493" fmla="*/ f373 1 542901"/>
              <a:gd name="f494" fmla="*/ f374 1 670786"/>
              <a:gd name="f495" fmla="*/ f375 1 542901"/>
              <a:gd name="f496" fmla="*/ f376 1 670786"/>
              <a:gd name="f497" fmla="*/ f377 1 542901"/>
              <a:gd name="f498" fmla="*/ f378 1 670786"/>
              <a:gd name="f499" fmla="*/ f379 1 542901"/>
              <a:gd name="f500" fmla="*/ f380 1 670786"/>
              <a:gd name="f501" fmla="*/ f381 1 542901"/>
              <a:gd name="f502" fmla="*/ f382 1 670786"/>
              <a:gd name="f503" fmla="*/ f383 1 542901"/>
              <a:gd name="f504" fmla="*/ f384 1 670786"/>
              <a:gd name="f505" fmla="*/ f385 1 542901"/>
              <a:gd name="f506" fmla="*/ f386 1 670786"/>
              <a:gd name="f507" fmla="*/ f387 1 542901"/>
              <a:gd name="f508" fmla="*/ f388 1 670786"/>
              <a:gd name="f509" fmla="*/ f389 1 542901"/>
              <a:gd name="f510" fmla="*/ f390 1 670786"/>
              <a:gd name="f511" fmla="*/ f391 1 542901"/>
              <a:gd name="f512" fmla="*/ f392 1 670786"/>
              <a:gd name="f513" fmla="*/ f393 1 542901"/>
              <a:gd name="f514" fmla="*/ f394 1 670786"/>
              <a:gd name="f515" fmla="*/ f395 1 542901"/>
              <a:gd name="f516" fmla="*/ f396 1 670786"/>
              <a:gd name="f517" fmla="*/ f397 1 542901"/>
              <a:gd name="f518" fmla="*/ f398 1 670786"/>
              <a:gd name="f519" fmla="*/ f399 1 542901"/>
              <a:gd name="f520" fmla="*/ f400 1 670786"/>
              <a:gd name="f521" fmla="*/ f401 1 542901"/>
              <a:gd name="f522" fmla="*/ f402 1 670786"/>
              <a:gd name="f523" fmla="*/ f403 1 542901"/>
              <a:gd name="f524" fmla="*/ f404 1 670786"/>
              <a:gd name="f525" fmla="*/ f405 1 542901"/>
              <a:gd name="f526" fmla="*/ f406 1 670786"/>
              <a:gd name="f527" fmla="*/ f407 1 542901"/>
              <a:gd name="f528" fmla="*/ f408 1 670786"/>
              <a:gd name="f529" fmla="*/ f409 1 542901"/>
              <a:gd name="f530" fmla="*/ f410 1 670786"/>
              <a:gd name="f531" fmla="*/ f411 1 542901"/>
              <a:gd name="f532" fmla="*/ f412 1 670786"/>
              <a:gd name="f533" fmla="*/ f413 1 542901"/>
              <a:gd name="f534" fmla="*/ f414 1 670786"/>
              <a:gd name="f535" fmla="*/ f415 1 542901"/>
              <a:gd name="f536" fmla="*/ f416 1 670786"/>
              <a:gd name="f537" fmla="*/ f417 1 542901"/>
              <a:gd name="f538" fmla="*/ f418 1 670786"/>
              <a:gd name="f539" fmla="*/ f419 1 542901"/>
              <a:gd name="f540" fmla="*/ f420 1 670786"/>
              <a:gd name="f541" fmla="*/ f421 1 542901"/>
              <a:gd name="f542" fmla="*/ f422 1 670786"/>
              <a:gd name="f543" fmla="*/ f423 1 542901"/>
              <a:gd name="f544" fmla="*/ f424 1 670786"/>
              <a:gd name="f545" fmla="*/ f425 1 542901"/>
              <a:gd name="f546" fmla="*/ f426 1 670786"/>
              <a:gd name="f547" fmla="*/ f427 1 542901"/>
              <a:gd name="f548" fmla="*/ f428 1 670786"/>
              <a:gd name="f549" fmla="*/ f429 1 542901"/>
              <a:gd name="f550" fmla="*/ f430 1 670786"/>
              <a:gd name="f551" fmla="*/ f431 1 542901"/>
              <a:gd name="f552" fmla="*/ f432 1 670786"/>
              <a:gd name="f553" fmla="*/ f433 1 542901"/>
              <a:gd name="f554" fmla="*/ f434 1 670786"/>
              <a:gd name="f555" fmla="*/ f435 1 542901"/>
              <a:gd name="f556" fmla="*/ f436 1 670786"/>
              <a:gd name="f557" fmla="*/ f437 1 542901"/>
              <a:gd name="f558" fmla="*/ f438 1 542901"/>
              <a:gd name="f559" fmla="*/ f439 1 670786"/>
              <a:gd name="f560" fmla="*/ f440 1 542901"/>
              <a:gd name="f561" fmla="*/ f441 1 670786"/>
              <a:gd name="f562" fmla="*/ f442 1 542901"/>
              <a:gd name="f563" fmla="*/ f443 1 670786"/>
              <a:gd name="f564" fmla="*/ f444 1 542901"/>
              <a:gd name="f565" fmla="*/ f445 1 670786"/>
              <a:gd name="f566" fmla="*/ f446 1 542901"/>
              <a:gd name="f567" fmla="*/ f447 1 670786"/>
              <a:gd name="f568" fmla="*/ f448 1 542901"/>
              <a:gd name="f569" fmla="*/ f449 1 670786"/>
              <a:gd name="f570" fmla="*/ f450 1 542901"/>
              <a:gd name="f571" fmla="*/ f451 1 670786"/>
              <a:gd name="f572" fmla="*/ f452 1 542901"/>
              <a:gd name="f573" fmla="*/ f453 1 670786"/>
              <a:gd name="f574" fmla="*/ f454 1 542901"/>
              <a:gd name="f575" fmla="*/ f455 1 670786"/>
              <a:gd name="f576" fmla="*/ f456 1 542901"/>
              <a:gd name="f577" fmla="*/ f457 1 670786"/>
              <a:gd name="f578" fmla="*/ f458 1 542901"/>
              <a:gd name="f579" fmla="*/ f459 1 670786"/>
              <a:gd name="f580" fmla="*/ f460 1 542901"/>
              <a:gd name="f581" fmla="*/ f461 1 670786"/>
              <a:gd name="f582" fmla="*/ f462 1 542901"/>
              <a:gd name="f583" fmla="*/ f463 1 670786"/>
              <a:gd name="f584" fmla="*/ f464 1 542901"/>
              <a:gd name="f585" fmla="*/ f465 1 670786"/>
              <a:gd name="f586" fmla="*/ f466 1 542901"/>
              <a:gd name="f587" fmla="*/ f467 1 670786"/>
              <a:gd name="f588" fmla="*/ f468 1 542901"/>
              <a:gd name="f589" fmla="*/ f469 1 670786"/>
              <a:gd name="f590" fmla="*/ f470 1 542901"/>
              <a:gd name="f591" fmla="*/ f471 1 670786"/>
              <a:gd name="f592" fmla="*/ f472 1 542901"/>
              <a:gd name="f593" fmla="*/ f473 1 670786"/>
              <a:gd name="f594" fmla="*/ f474 1 542901"/>
              <a:gd name="f595" fmla="*/ f475 1 670786"/>
              <a:gd name="f596" fmla="*/ f476 1 542901"/>
              <a:gd name="f597" fmla="*/ f477 1 670786"/>
              <a:gd name="f598" fmla="*/ f478 1 542901"/>
              <a:gd name="f599" fmla="*/ f479 1 670786"/>
              <a:gd name="f600" fmla="*/ f480 1 542901"/>
              <a:gd name="f601" fmla="*/ f481 1 670786"/>
              <a:gd name="f602" fmla="*/ f482 1 542901"/>
              <a:gd name="f603" fmla="*/ f483 1 670786"/>
              <a:gd name="f604" fmla="*/ f484 1 542901"/>
              <a:gd name="f605" fmla="*/ f485 1 670786"/>
              <a:gd name="f606" fmla="*/ f486 1 542901"/>
              <a:gd name="f607" fmla="*/ f487 1 670786"/>
              <a:gd name="f608" fmla="*/ f488 1 542901"/>
              <a:gd name="f609" fmla="*/ f489 1 670786"/>
              <a:gd name="f610" fmla="*/ f490 1 542901"/>
              <a:gd name="f611" fmla="*/ f363 1 f370"/>
              <a:gd name="f612" fmla="*/ f364 1 f370"/>
              <a:gd name="f613" fmla="*/ f363 1 f371"/>
              <a:gd name="f614" fmla="*/ f365 1 f371"/>
              <a:gd name="f615" fmla="*/ f492 1 f370"/>
              <a:gd name="f616" fmla="*/ f493 1 f371"/>
              <a:gd name="f617" fmla="*/ f494 1 f370"/>
              <a:gd name="f618" fmla="*/ f495 1 f371"/>
              <a:gd name="f619" fmla="*/ f496 1 f370"/>
              <a:gd name="f620" fmla="*/ f497 1 f371"/>
              <a:gd name="f621" fmla="*/ f498 1 f370"/>
              <a:gd name="f622" fmla="*/ f499 1 f371"/>
              <a:gd name="f623" fmla="*/ f500 1 f370"/>
              <a:gd name="f624" fmla="*/ f501 1 f371"/>
              <a:gd name="f625" fmla="*/ f502 1 f370"/>
              <a:gd name="f626" fmla="*/ f503 1 f371"/>
              <a:gd name="f627" fmla="*/ f504 1 f370"/>
              <a:gd name="f628" fmla="*/ f505 1 f371"/>
              <a:gd name="f629" fmla="*/ f506 1 f370"/>
              <a:gd name="f630" fmla="*/ f507 1 f371"/>
              <a:gd name="f631" fmla="*/ f508 1 f370"/>
              <a:gd name="f632" fmla="*/ f509 1 f371"/>
              <a:gd name="f633" fmla="*/ f510 1 f370"/>
              <a:gd name="f634" fmla="*/ f511 1 f371"/>
              <a:gd name="f635" fmla="*/ f512 1 f370"/>
              <a:gd name="f636" fmla="*/ f513 1 f371"/>
              <a:gd name="f637" fmla="*/ f514 1 f370"/>
              <a:gd name="f638" fmla="*/ f515 1 f371"/>
              <a:gd name="f639" fmla="*/ f516 1 f370"/>
              <a:gd name="f640" fmla="*/ f517 1 f371"/>
              <a:gd name="f641" fmla="*/ f518 1 f370"/>
              <a:gd name="f642" fmla="*/ f519 1 f371"/>
              <a:gd name="f643" fmla="*/ f520 1 f370"/>
              <a:gd name="f644" fmla="*/ f521 1 f371"/>
              <a:gd name="f645" fmla="*/ f522 1 f370"/>
              <a:gd name="f646" fmla="*/ f523 1 f371"/>
              <a:gd name="f647" fmla="*/ f524 1 f370"/>
              <a:gd name="f648" fmla="*/ f525 1 f371"/>
              <a:gd name="f649" fmla="*/ f526 1 f370"/>
              <a:gd name="f650" fmla="*/ f527 1 f371"/>
              <a:gd name="f651" fmla="*/ f528 1 f370"/>
              <a:gd name="f652" fmla="*/ f529 1 f371"/>
              <a:gd name="f653" fmla="*/ f530 1 f370"/>
              <a:gd name="f654" fmla="*/ f531 1 f371"/>
              <a:gd name="f655" fmla="*/ f532 1 f370"/>
              <a:gd name="f656" fmla="*/ f533 1 f371"/>
              <a:gd name="f657" fmla="*/ f534 1 f370"/>
              <a:gd name="f658" fmla="*/ f535 1 f371"/>
              <a:gd name="f659" fmla="*/ f536 1 f370"/>
              <a:gd name="f660" fmla="*/ f537 1 f371"/>
              <a:gd name="f661" fmla="*/ f538 1 f370"/>
              <a:gd name="f662" fmla="*/ f539 1 f371"/>
              <a:gd name="f663" fmla="*/ f540 1 f370"/>
              <a:gd name="f664" fmla="*/ f541 1 f371"/>
              <a:gd name="f665" fmla="*/ f542 1 f370"/>
              <a:gd name="f666" fmla="*/ f543 1 f371"/>
              <a:gd name="f667" fmla="*/ f544 1 f370"/>
              <a:gd name="f668" fmla="*/ f545 1 f371"/>
              <a:gd name="f669" fmla="*/ f546 1 f370"/>
              <a:gd name="f670" fmla="*/ f547 1 f371"/>
              <a:gd name="f671" fmla="*/ f548 1 f370"/>
              <a:gd name="f672" fmla="*/ f549 1 f371"/>
              <a:gd name="f673" fmla="*/ f550 1 f370"/>
              <a:gd name="f674" fmla="*/ f551 1 f371"/>
              <a:gd name="f675" fmla="*/ f552 1 f370"/>
              <a:gd name="f676" fmla="*/ f553 1 f371"/>
              <a:gd name="f677" fmla="*/ f554 1 f370"/>
              <a:gd name="f678" fmla="*/ f555 1 f371"/>
              <a:gd name="f679" fmla="*/ f556 1 f370"/>
              <a:gd name="f680" fmla="*/ f557 1 f371"/>
              <a:gd name="f681" fmla="*/ f558 1 f371"/>
              <a:gd name="f682" fmla="*/ f559 1 f370"/>
              <a:gd name="f683" fmla="*/ f560 1 f371"/>
              <a:gd name="f684" fmla="*/ f561 1 f370"/>
              <a:gd name="f685" fmla="*/ f562 1 f371"/>
              <a:gd name="f686" fmla="*/ f563 1 f370"/>
              <a:gd name="f687" fmla="*/ f564 1 f371"/>
              <a:gd name="f688" fmla="*/ f565 1 f370"/>
              <a:gd name="f689" fmla="*/ f566 1 f371"/>
              <a:gd name="f690" fmla="*/ f567 1 f370"/>
              <a:gd name="f691" fmla="*/ f568 1 f371"/>
              <a:gd name="f692" fmla="*/ f569 1 f370"/>
              <a:gd name="f693" fmla="*/ f570 1 f371"/>
              <a:gd name="f694" fmla="*/ f571 1 f370"/>
              <a:gd name="f695" fmla="*/ f572 1 f371"/>
              <a:gd name="f696" fmla="*/ f573 1 f370"/>
              <a:gd name="f697" fmla="*/ f574 1 f371"/>
              <a:gd name="f698" fmla="*/ f575 1 f370"/>
              <a:gd name="f699" fmla="*/ f576 1 f371"/>
              <a:gd name="f700" fmla="*/ f577 1 f370"/>
              <a:gd name="f701" fmla="*/ f578 1 f371"/>
              <a:gd name="f702" fmla="*/ f579 1 f370"/>
              <a:gd name="f703" fmla="*/ f580 1 f371"/>
              <a:gd name="f704" fmla="*/ f581 1 f370"/>
              <a:gd name="f705" fmla="*/ f582 1 f371"/>
              <a:gd name="f706" fmla="*/ f583 1 f370"/>
              <a:gd name="f707" fmla="*/ f584 1 f371"/>
              <a:gd name="f708" fmla="*/ f585 1 f370"/>
              <a:gd name="f709" fmla="*/ f586 1 f371"/>
              <a:gd name="f710" fmla="*/ f587 1 f370"/>
              <a:gd name="f711" fmla="*/ f588 1 f371"/>
              <a:gd name="f712" fmla="*/ f589 1 f370"/>
              <a:gd name="f713" fmla="*/ f590 1 f371"/>
              <a:gd name="f714" fmla="*/ f591 1 f370"/>
              <a:gd name="f715" fmla="*/ f592 1 f371"/>
              <a:gd name="f716" fmla="*/ f593 1 f370"/>
              <a:gd name="f717" fmla="*/ f594 1 f371"/>
              <a:gd name="f718" fmla="*/ f595 1 f370"/>
              <a:gd name="f719" fmla="*/ f596 1 f371"/>
              <a:gd name="f720" fmla="*/ f597 1 f370"/>
              <a:gd name="f721" fmla="*/ f598 1 f371"/>
              <a:gd name="f722" fmla="*/ f599 1 f370"/>
              <a:gd name="f723" fmla="*/ f600 1 f371"/>
              <a:gd name="f724" fmla="*/ f601 1 f370"/>
              <a:gd name="f725" fmla="*/ f602 1 f371"/>
              <a:gd name="f726" fmla="*/ f603 1 f370"/>
              <a:gd name="f727" fmla="*/ f604 1 f371"/>
              <a:gd name="f728" fmla="*/ f605 1 f370"/>
              <a:gd name="f729" fmla="*/ f606 1 f371"/>
              <a:gd name="f730" fmla="*/ f607 1 f370"/>
              <a:gd name="f731" fmla="*/ f608 1 f371"/>
              <a:gd name="f732" fmla="*/ f609 1 f370"/>
              <a:gd name="f733" fmla="*/ f610 1 f371"/>
              <a:gd name="f734" fmla="*/ f611 f361 1"/>
              <a:gd name="f735" fmla="*/ f612 f361 1"/>
              <a:gd name="f736" fmla="*/ f614 f362 1"/>
              <a:gd name="f737" fmla="*/ f613 f362 1"/>
              <a:gd name="f738" fmla="*/ f615 f361 1"/>
              <a:gd name="f739" fmla="*/ f616 f362 1"/>
              <a:gd name="f740" fmla="*/ f617 f361 1"/>
              <a:gd name="f741" fmla="*/ f618 f362 1"/>
              <a:gd name="f742" fmla="*/ f619 f361 1"/>
              <a:gd name="f743" fmla="*/ f620 f362 1"/>
              <a:gd name="f744" fmla="*/ f621 f361 1"/>
              <a:gd name="f745" fmla="*/ f622 f362 1"/>
              <a:gd name="f746" fmla="*/ f623 f361 1"/>
              <a:gd name="f747" fmla="*/ f624 f362 1"/>
              <a:gd name="f748" fmla="*/ f625 f361 1"/>
              <a:gd name="f749" fmla="*/ f626 f362 1"/>
              <a:gd name="f750" fmla="*/ f627 f361 1"/>
              <a:gd name="f751" fmla="*/ f628 f362 1"/>
              <a:gd name="f752" fmla="*/ f629 f361 1"/>
              <a:gd name="f753" fmla="*/ f630 f362 1"/>
              <a:gd name="f754" fmla="*/ f631 f361 1"/>
              <a:gd name="f755" fmla="*/ f632 f362 1"/>
              <a:gd name="f756" fmla="*/ f633 f361 1"/>
              <a:gd name="f757" fmla="*/ f634 f362 1"/>
              <a:gd name="f758" fmla="*/ f635 f361 1"/>
              <a:gd name="f759" fmla="*/ f636 f362 1"/>
              <a:gd name="f760" fmla="*/ f637 f361 1"/>
              <a:gd name="f761" fmla="*/ f638 f362 1"/>
              <a:gd name="f762" fmla="*/ f639 f361 1"/>
              <a:gd name="f763" fmla="*/ f640 f362 1"/>
              <a:gd name="f764" fmla="*/ f641 f361 1"/>
              <a:gd name="f765" fmla="*/ f642 f362 1"/>
              <a:gd name="f766" fmla="*/ f643 f361 1"/>
              <a:gd name="f767" fmla="*/ f644 f362 1"/>
              <a:gd name="f768" fmla="*/ f645 f361 1"/>
              <a:gd name="f769" fmla="*/ f646 f362 1"/>
              <a:gd name="f770" fmla="*/ f647 f361 1"/>
              <a:gd name="f771" fmla="*/ f648 f362 1"/>
              <a:gd name="f772" fmla="*/ f649 f361 1"/>
              <a:gd name="f773" fmla="*/ f650 f362 1"/>
              <a:gd name="f774" fmla="*/ f651 f361 1"/>
              <a:gd name="f775" fmla="*/ f652 f362 1"/>
              <a:gd name="f776" fmla="*/ f653 f361 1"/>
              <a:gd name="f777" fmla="*/ f654 f362 1"/>
              <a:gd name="f778" fmla="*/ f655 f361 1"/>
              <a:gd name="f779" fmla="*/ f656 f362 1"/>
              <a:gd name="f780" fmla="*/ f657 f361 1"/>
              <a:gd name="f781" fmla="*/ f658 f362 1"/>
              <a:gd name="f782" fmla="*/ f659 f361 1"/>
              <a:gd name="f783" fmla="*/ f660 f362 1"/>
              <a:gd name="f784" fmla="*/ f661 f361 1"/>
              <a:gd name="f785" fmla="*/ f662 f362 1"/>
              <a:gd name="f786" fmla="*/ f663 f361 1"/>
              <a:gd name="f787" fmla="*/ f664 f362 1"/>
              <a:gd name="f788" fmla="*/ f665 f361 1"/>
              <a:gd name="f789" fmla="*/ f666 f362 1"/>
              <a:gd name="f790" fmla="*/ f667 f361 1"/>
              <a:gd name="f791" fmla="*/ f668 f362 1"/>
              <a:gd name="f792" fmla="*/ f669 f361 1"/>
              <a:gd name="f793" fmla="*/ f670 f362 1"/>
              <a:gd name="f794" fmla="*/ f671 f361 1"/>
              <a:gd name="f795" fmla="*/ f672 f362 1"/>
              <a:gd name="f796" fmla="*/ f673 f361 1"/>
              <a:gd name="f797" fmla="*/ f674 f362 1"/>
              <a:gd name="f798" fmla="*/ f675 f361 1"/>
              <a:gd name="f799" fmla="*/ f676 f362 1"/>
              <a:gd name="f800" fmla="*/ f677 f361 1"/>
              <a:gd name="f801" fmla="*/ f678 f362 1"/>
              <a:gd name="f802" fmla="*/ f679 f361 1"/>
              <a:gd name="f803" fmla="*/ f680 f362 1"/>
              <a:gd name="f804" fmla="*/ f681 f362 1"/>
              <a:gd name="f805" fmla="*/ f682 f361 1"/>
              <a:gd name="f806" fmla="*/ f683 f362 1"/>
              <a:gd name="f807" fmla="*/ f684 f361 1"/>
              <a:gd name="f808" fmla="*/ f685 f362 1"/>
              <a:gd name="f809" fmla="*/ f686 f361 1"/>
              <a:gd name="f810" fmla="*/ f687 f362 1"/>
              <a:gd name="f811" fmla="*/ f688 f361 1"/>
              <a:gd name="f812" fmla="*/ f689 f362 1"/>
              <a:gd name="f813" fmla="*/ f690 f361 1"/>
              <a:gd name="f814" fmla="*/ f691 f362 1"/>
              <a:gd name="f815" fmla="*/ f692 f361 1"/>
              <a:gd name="f816" fmla="*/ f693 f362 1"/>
              <a:gd name="f817" fmla="*/ f694 f361 1"/>
              <a:gd name="f818" fmla="*/ f695 f362 1"/>
              <a:gd name="f819" fmla="*/ f696 f361 1"/>
              <a:gd name="f820" fmla="*/ f697 f362 1"/>
              <a:gd name="f821" fmla="*/ f698 f361 1"/>
              <a:gd name="f822" fmla="*/ f699 f362 1"/>
              <a:gd name="f823" fmla="*/ f700 f361 1"/>
              <a:gd name="f824" fmla="*/ f701 f362 1"/>
              <a:gd name="f825" fmla="*/ f702 f361 1"/>
              <a:gd name="f826" fmla="*/ f703 f362 1"/>
              <a:gd name="f827" fmla="*/ f704 f361 1"/>
              <a:gd name="f828" fmla="*/ f705 f362 1"/>
              <a:gd name="f829" fmla="*/ f706 f361 1"/>
              <a:gd name="f830" fmla="*/ f707 f362 1"/>
              <a:gd name="f831" fmla="*/ f708 f361 1"/>
              <a:gd name="f832" fmla="*/ f709 f362 1"/>
              <a:gd name="f833" fmla="*/ f710 f361 1"/>
              <a:gd name="f834" fmla="*/ f711 f362 1"/>
              <a:gd name="f835" fmla="*/ f712 f361 1"/>
              <a:gd name="f836" fmla="*/ f713 f362 1"/>
              <a:gd name="f837" fmla="*/ f714 f361 1"/>
              <a:gd name="f838" fmla="*/ f715 f362 1"/>
              <a:gd name="f839" fmla="*/ f716 f361 1"/>
              <a:gd name="f840" fmla="*/ f717 f362 1"/>
              <a:gd name="f841" fmla="*/ f718 f361 1"/>
              <a:gd name="f842" fmla="*/ f719 f362 1"/>
              <a:gd name="f843" fmla="*/ f720 f361 1"/>
              <a:gd name="f844" fmla="*/ f721 f362 1"/>
              <a:gd name="f845" fmla="*/ f722 f361 1"/>
              <a:gd name="f846" fmla="*/ f723 f362 1"/>
              <a:gd name="f847" fmla="*/ f724 f361 1"/>
              <a:gd name="f848" fmla="*/ f725 f362 1"/>
              <a:gd name="f849" fmla="*/ f726 f361 1"/>
              <a:gd name="f850" fmla="*/ f727 f362 1"/>
              <a:gd name="f851" fmla="*/ f728 f361 1"/>
              <a:gd name="f852" fmla="*/ f729 f362 1"/>
              <a:gd name="f853" fmla="*/ f730 f361 1"/>
              <a:gd name="f854" fmla="*/ f731 f362 1"/>
              <a:gd name="f855" fmla="*/ f732 f361 1"/>
              <a:gd name="f856" fmla="*/ f733 f3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91">
                <a:pos x="f738" y="f739"/>
              </a:cxn>
              <a:cxn ang="f491">
                <a:pos x="f740" y="f741"/>
              </a:cxn>
              <a:cxn ang="f491">
                <a:pos x="f742" y="f743"/>
              </a:cxn>
              <a:cxn ang="f491">
                <a:pos x="f744" y="f745"/>
              </a:cxn>
              <a:cxn ang="f491">
                <a:pos x="f746" y="f747"/>
              </a:cxn>
              <a:cxn ang="f491">
                <a:pos x="f748" y="f749"/>
              </a:cxn>
              <a:cxn ang="f491">
                <a:pos x="f750" y="f751"/>
              </a:cxn>
              <a:cxn ang="f491">
                <a:pos x="f752" y="f753"/>
              </a:cxn>
              <a:cxn ang="f491">
                <a:pos x="f754" y="f755"/>
              </a:cxn>
              <a:cxn ang="f491">
                <a:pos x="f756" y="f757"/>
              </a:cxn>
              <a:cxn ang="f491">
                <a:pos x="f758" y="f759"/>
              </a:cxn>
              <a:cxn ang="f491">
                <a:pos x="f760" y="f761"/>
              </a:cxn>
              <a:cxn ang="f491">
                <a:pos x="f762" y="f763"/>
              </a:cxn>
              <a:cxn ang="f491">
                <a:pos x="f764" y="f765"/>
              </a:cxn>
              <a:cxn ang="f491">
                <a:pos x="f766" y="f767"/>
              </a:cxn>
              <a:cxn ang="f491">
                <a:pos x="f768" y="f769"/>
              </a:cxn>
              <a:cxn ang="f491">
                <a:pos x="f770" y="f771"/>
              </a:cxn>
              <a:cxn ang="f491">
                <a:pos x="f772" y="f773"/>
              </a:cxn>
              <a:cxn ang="f491">
                <a:pos x="f774" y="f775"/>
              </a:cxn>
              <a:cxn ang="f491">
                <a:pos x="f776" y="f777"/>
              </a:cxn>
              <a:cxn ang="f491">
                <a:pos x="f778" y="f779"/>
              </a:cxn>
              <a:cxn ang="f491">
                <a:pos x="f780" y="f781"/>
              </a:cxn>
              <a:cxn ang="f491">
                <a:pos x="f782" y="f783"/>
              </a:cxn>
              <a:cxn ang="f491">
                <a:pos x="f784" y="f785"/>
              </a:cxn>
              <a:cxn ang="f491">
                <a:pos x="f786" y="f787"/>
              </a:cxn>
              <a:cxn ang="f491">
                <a:pos x="f788" y="f789"/>
              </a:cxn>
              <a:cxn ang="f491">
                <a:pos x="f790" y="f791"/>
              </a:cxn>
              <a:cxn ang="f491">
                <a:pos x="f792" y="f793"/>
              </a:cxn>
              <a:cxn ang="f491">
                <a:pos x="f794" y="f795"/>
              </a:cxn>
              <a:cxn ang="f491">
                <a:pos x="f796" y="f797"/>
              </a:cxn>
              <a:cxn ang="f491">
                <a:pos x="f798" y="f799"/>
              </a:cxn>
              <a:cxn ang="f491">
                <a:pos x="f800" y="f801"/>
              </a:cxn>
              <a:cxn ang="f491">
                <a:pos x="f802" y="f803"/>
              </a:cxn>
              <a:cxn ang="f491">
                <a:pos x="f794" y="f804"/>
              </a:cxn>
              <a:cxn ang="f491">
                <a:pos x="f805" y="f806"/>
              </a:cxn>
              <a:cxn ang="f491">
                <a:pos x="f807" y="f808"/>
              </a:cxn>
              <a:cxn ang="f491">
                <a:pos x="f809" y="f810"/>
              </a:cxn>
              <a:cxn ang="f491">
                <a:pos x="f811" y="f812"/>
              </a:cxn>
              <a:cxn ang="f491">
                <a:pos x="f813" y="f814"/>
              </a:cxn>
              <a:cxn ang="f491">
                <a:pos x="f815" y="f816"/>
              </a:cxn>
              <a:cxn ang="f491">
                <a:pos x="f817" y="f818"/>
              </a:cxn>
              <a:cxn ang="f491">
                <a:pos x="f819" y="f820"/>
              </a:cxn>
              <a:cxn ang="f491">
                <a:pos x="f821" y="f822"/>
              </a:cxn>
              <a:cxn ang="f491">
                <a:pos x="f823" y="f824"/>
              </a:cxn>
              <a:cxn ang="f491">
                <a:pos x="f825" y="f826"/>
              </a:cxn>
              <a:cxn ang="f491">
                <a:pos x="f827" y="f828"/>
              </a:cxn>
              <a:cxn ang="f491">
                <a:pos x="f829" y="f830"/>
              </a:cxn>
              <a:cxn ang="f491">
                <a:pos x="f831" y="f832"/>
              </a:cxn>
              <a:cxn ang="f491">
                <a:pos x="f833" y="f834"/>
              </a:cxn>
              <a:cxn ang="f491">
                <a:pos x="f835" y="f836"/>
              </a:cxn>
              <a:cxn ang="f491">
                <a:pos x="f837" y="f838"/>
              </a:cxn>
              <a:cxn ang="f491">
                <a:pos x="f839" y="f840"/>
              </a:cxn>
              <a:cxn ang="f491">
                <a:pos x="f841" y="f842"/>
              </a:cxn>
              <a:cxn ang="f491">
                <a:pos x="f843" y="f844"/>
              </a:cxn>
              <a:cxn ang="f491">
                <a:pos x="f845" y="f846"/>
              </a:cxn>
              <a:cxn ang="f491">
                <a:pos x="f847" y="f848"/>
              </a:cxn>
              <a:cxn ang="f491">
                <a:pos x="f849" y="f850"/>
              </a:cxn>
              <a:cxn ang="f491">
                <a:pos x="f851" y="f852"/>
              </a:cxn>
              <a:cxn ang="f491">
                <a:pos x="f853" y="f854"/>
              </a:cxn>
              <a:cxn ang="f491">
                <a:pos x="f855" y="f856"/>
              </a:cxn>
            </a:cxnLst>
            <a:rect l="f734" t="f737" r="f735" b="f736"/>
            <a:pathLst>
              <a:path w="670786" h="54290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03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176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228" y="f229"/>
                </a:cubicBezTo>
                <a:cubicBezTo>
                  <a:pt x="f230" y="f231"/>
                  <a:pt x="f232" y="f233"/>
                  <a:pt x="f234" y="f235"/>
                </a:cubicBezTo>
                <a:cubicBezTo>
                  <a:pt x="f236" y="f237"/>
                  <a:pt x="f238" y="f239"/>
                  <a:pt x="f240" y="f241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cubicBezTo>
                  <a:pt x="f272" y="f273"/>
                  <a:pt x="f274" y="f275"/>
                  <a:pt x="f276" y="f277"/>
                </a:cubicBezTo>
                <a:cubicBezTo>
                  <a:pt x="f278" y="f279"/>
                  <a:pt x="f280" y="f281"/>
                  <a:pt x="f282" y="f283"/>
                </a:cubicBezTo>
                <a:cubicBezTo>
                  <a:pt x="f284" y="f285"/>
                  <a:pt x="f284" y="f286"/>
                  <a:pt x="f287" y="f288"/>
                </a:cubicBezTo>
                <a:cubicBezTo>
                  <a:pt x="f289" y="f290"/>
                  <a:pt x="f291" y="f292"/>
                  <a:pt x="f293" y="f294"/>
                </a:cubicBez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cubicBezTo>
                  <a:pt x="f307" y="f308"/>
                  <a:pt x="f309" y="f310"/>
                  <a:pt x="f311" y="f312"/>
                </a:cubicBezTo>
                <a:cubicBezTo>
                  <a:pt x="f313" y="f314"/>
                  <a:pt x="f315" y="f316"/>
                  <a:pt x="f317" y="f318"/>
                </a:cubicBezTo>
                <a:cubicBezTo>
                  <a:pt x="f319" y="f320"/>
                  <a:pt x="f321" y="f322"/>
                  <a:pt x="f323" y="f324"/>
                </a:cubicBezTo>
                <a:cubicBezTo>
                  <a:pt x="f325" y="f326"/>
                  <a:pt x="f327" y="f328"/>
                  <a:pt x="f329" y="f330"/>
                </a:cubicBezTo>
                <a:cubicBezTo>
                  <a:pt x="f331" y="f332"/>
                  <a:pt x="f333" y="f334"/>
                  <a:pt x="f335" y="f336"/>
                </a:cubicBezTo>
                <a:cubicBezTo>
                  <a:pt x="f337" y="f338"/>
                  <a:pt x="f339" y="f340"/>
                  <a:pt x="f341" y="f342"/>
                </a:cubicBezTo>
                <a:cubicBezTo>
                  <a:pt x="f343" y="f344"/>
                  <a:pt x="f345" y="f346"/>
                  <a:pt x="f347" y="f348"/>
                </a:cubicBezTo>
                <a:cubicBezTo>
                  <a:pt x="f349" y="f350"/>
                  <a:pt x="f351" y="f352"/>
                  <a:pt x="f353" y="f354"/>
                </a:cubicBezTo>
                <a:cubicBezTo>
                  <a:pt x="f355" y="f356"/>
                  <a:pt x="f357" y="f358"/>
                  <a:pt x="f359" y="f358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" name="Forma libre: forma 22">
            <a:extLst>
              <a:ext uri="{FF2B5EF4-FFF2-40B4-BE49-F238E27FC236}">
                <a16:creationId xmlns:a16="http://schemas.microsoft.com/office/drawing/2014/main" id="{86A26A93-9538-4B37-9871-A82143375DB9}"/>
              </a:ext>
            </a:extLst>
          </p:cNvPr>
          <p:cNvSpPr/>
          <p:nvPr/>
        </p:nvSpPr>
        <p:spPr>
          <a:xfrm>
            <a:off x="407045" y="824084"/>
            <a:ext cx="786493" cy="7600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2141"/>
              <a:gd name="f7" fmla="val 717217"/>
              <a:gd name="f8" fmla="val 565271"/>
              <a:gd name="f9" fmla="val 351978"/>
              <a:gd name="f10" fmla="val 560850"/>
              <a:gd name="f11" fmla="val 344450"/>
              <a:gd name="f12" fmla="val 554437"/>
              <a:gd name="f13" fmla="val 346123"/>
              <a:gd name="f14" fmla="val 547785"/>
              <a:gd name="f15" fmla="val 347955"/>
              <a:gd name="f16" fmla="val 518389"/>
              <a:gd name="f17" fmla="val 356081"/>
              <a:gd name="f18" fmla="val 489032"/>
              <a:gd name="f19" fmla="val 364366"/>
              <a:gd name="f20" fmla="val 459477"/>
              <a:gd name="f21" fmla="val 372014"/>
              <a:gd name="f22" fmla="val 449599"/>
              <a:gd name="f23" fmla="val 374563"/>
              <a:gd name="f24" fmla="val 445456"/>
              <a:gd name="f25" fmla="val 380060"/>
              <a:gd name="f26" fmla="val 443942"/>
              <a:gd name="f27" fmla="val 389819"/>
              <a:gd name="f28" fmla="val 442548"/>
              <a:gd name="f29" fmla="val 398901"/>
              <a:gd name="f30" fmla="val 441552"/>
              <a:gd name="f31" fmla="val 409655"/>
              <a:gd name="f32" fmla="val 436175"/>
              <a:gd name="f33" fmla="val 416188"/>
              <a:gd name="f34" fmla="val 422274"/>
              <a:gd name="f35" fmla="val 433037"/>
              <a:gd name="f36" fmla="val 430479"/>
              <a:gd name="f37" fmla="val 444349"/>
              <a:gd name="f38" fmla="val 441513"/>
              <a:gd name="f39" fmla="val 457454"/>
              <a:gd name="f40" fmla="val 461588"/>
              <a:gd name="f41" fmla="val 481274"/>
              <a:gd name="f42" fmla="val 480907"/>
              <a:gd name="f43" fmla="val 505731"/>
              <a:gd name="f44" fmla="val 499946"/>
              <a:gd name="f45" fmla="val 530427"/>
              <a:gd name="f46" fmla="val 506479"/>
              <a:gd name="f47" fmla="val 538911"/>
              <a:gd name="f48" fmla="val 512533"/>
              <a:gd name="f49" fmla="val 541181"/>
              <a:gd name="f50" fmla="val 523487"/>
              <a:gd name="f51" fmla="val 538393"/>
              <a:gd name="f52" fmla="val 564953"/>
              <a:gd name="f53" fmla="val 527837"/>
              <a:gd name="f54" fmla="val 608410"/>
              <a:gd name="f55" fmla="val 549307"/>
              <a:gd name="f56" fmla="val 626015"/>
              <a:gd name="f57" fmla="val 587586"/>
              <a:gd name="f58" fmla="val 643701"/>
              <a:gd name="f59" fmla="val 626064"/>
              <a:gd name="f60" fmla="val 631672"/>
              <a:gd name="f61" fmla="val 673106"/>
              <a:gd name="f62" fmla="val 597735"/>
              <a:gd name="f63" fmla="val 698319"/>
              <a:gd name="f64" fmla="val 565670"/>
              <a:gd name="f65" fmla="val 722139"/>
              <a:gd name="f66" fmla="val 517990"/>
              <a:gd name="f67" fmla="val 719709"/>
              <a:gd name="f68" fmla="val 486882"/>
              <a:gd name="f69" fmla="val 692623"/>
              <a:gd name="f70" fmla="val 453781"/>
              <a:gd name="f71" fmla="val 663825"/>
              <a:gd name="f72" fmla="val 446053"/>
              <a:gd name="f73" fmla="val 619611"/>
              <a:gd name="f74" fmla="val 468001"/>
              <a:gd name="f75" fmla="val 580854"/>
              <a:gd name="f76" fmla="val 473259"/>
              <a:gd name="f77" fmla="val 571613"/>
              <a:gd name="f78" fmla="val 476844"/>
              <a:gd name="f79" fmla="val 564125"/>
              <a:gd name="f80" fmla="val 469554"/>
              <a:gd name="f81" fmla="val 553808"/>
              <a:gd name="f82" fmla="val 451272"/>
              <a:gd name="f83" fmla="val 527877"/>
              <a:gd name="f84" fmla="val 433666"/>
              <a:gd name="f85" fmla="val 501469"/>
              <a:gd name="f86" fmla="val 416538"/>
              <a:gd name="f87" fmla="val 474741"/>
              <a:gd name="f88" fmla="val 408133"/>
              <a:gd name="f89" fmla="val 461636"/>
              <a:gd name="f90" fmla="val 397857"/>
              <a:gd name="f91" fmla="val 454586"/>
              <a:gd name="f92" fmla="val 381963"/>
              <a:gd name="f93" fmla="val 457056"/>
              <a:gd name="f94" fmla="val 377423"/>
              <a:gd name="f95" fmla="val 457773"/>
              <a:gd name="f96" fmla="val 372205"/>
              <a:gd name="f97" fmla="val 458888"/>
              <a:gd name="f98" fmla="val 368142"/>
              <a:gd name="f99" fmla="val 457414"/>
              <a:gd name="f100" fmla="val 343525"/>
              <a:gd name="f101" fmla="val 448492"/>
              <a:gd name="f102" fmla="val 331655"/>
              <a:gd name="f103" fmla="val 461118"/>
              <a:gd name="f104" fmla="val 320462"/>
              <a:gd name="f105" fmla="val 481194"/>
              <a:gd name="f106" fmla="val 306959"/>
              <a:gd name="f107" fmla="val 505452"/>
              <a:gd name="f108" fmla="val 290190"/>
              <a:gd name="f109" fmla="val 527917"/>
              <a:gd name="f110" fmla="val 274456"/>
              <a:gd name="f111" fmla="val 550940"/>
              <a:gd name="f112" fmla="val 267844"/>
              <a:gd name="f113" fmla="val 560659"/>
              <a:gd name="f114" fmla="val 266769"/>
              <a:gd name="f115" fmla="val 568904"/>
              <a:gd name="f116" fmla="val 273341"/>
              <a:gd name="f117" fmla="val 579938"/>
              <a:gd name="f118" fmla="val 300148"/>
              <a:gd name="f119" fmla="val 624948"/>
              <a:gd name="f120" fmla="val 286127"/>
              <a:gd name="f121" fmla="val 682864"/>
              <a:gd name="f122" fmla="val 227534"/>
              <a:gd name="f123" fmla="val 712460"/>
              <a:gd name="f124" fmla="val 201324"/>
              <a:gd name="f125" fmla="val 725724"/>
              <a:gd name="f126" fmla="val 151972"/>
              <a:gd name="f127" fmla="val 709791"/>
              <a:gd name="f128" fmla="val 127914"/>
              <a:gd name="f129" fmla="val 682745"/>
              <a:gd name="f130" fmla="val 104492"/>
              <a:gd name="f131" fmla="val 656456"/>
              <a:gd name="f132" fmla="val 100828"/>
              <a:gd name="f133" fmla="val 611246"/>
              <a:gd name="f134" fmla="val 119628"/>
              <a:gd name="f135" fmla="val 580257"/>
              <a:gd name="f136" fmla="val 140501"/>
              <a:gd name="f137" fmla="val 545802"/>
              <a:gd name="f138" fmla="val 177823"/>
              <a:gd name="f139" fmla="val 529152"/>
              <a:gd name="f140" fmla="val 216500"/>
              <a:gd name="f141" fmla="val 227693"/>
              <a:gd name="f142" fmla="val 541062"/>
              <a:gd name="f143" fmla="val 234943"/>
              <a:gd name="f144" fmla="val 539907"/>
              <a:gd name="f145" fmla="val 241953"/>
              <a:gd name="f146" fmla="val 530227"/>
              <a:gd name="f147" fmla="val 263702"/>
              <a:gd name="f148" fmla="val 500194"/>
              <a:gd name="f149" fmla="val 289393"/>
              <a:gd name="f150" fmla="val 473188"/>
              <a:gd name="f151" fmla="val 309548"/>
              <a:gd name="f152" fmla="val 441880"/>
              <a:gd name="f153" fmla="val 311301"/>
              <a:gd name="f154" fmla="val 439171"/>
              <a:gd name="f155" fmla="val 315483"/>
              <a:gd name="f156" fmla="val 436622"/>
              <a:gd name="f157" fmla="val 313691"/>
              <a:gd name="f158" fmla="val 433594"/>
              <a:gd name="f159" fmla="val 303813"/>
              <a:gd name="f160" fmla="val 416745"/>
              <a:gd name="f161" fmla="val 299551"/>
              <a:gd name="f162" fmla="val 398104"/>
              <a:gd name="f163" fmla="val 294651"/>
              <a:gd name="f164" fmla="val 379502"/>
              <a:gd name="f165" fmla="val 292978"/>
              <a:gd name="f166" fmla="val 373089"/>
              <a:gd name="f167" fmla="val 285052"/>
              <a:gd name="f168" fmla="val 373049"/>
              <a:gd name="f169" fmla="val 279475"/>
              <a:gd name="f170" fmla="val 371496"/>
              <a:gd name="f171" fmla="val 250756"/>
              <a:gd name="f172" fmla="val 363410"/>
              <a:gd name="f173" fmla="val 222037"/>
              <a:gd name="f174" fmla="val 355284"/>
              <a:gd name="f175" fmla="val 193119"/>
              <a:gd name="f176" fmla="val 347915"/>
              <a:gd name="f177" fmla="val 178620"/>
              <a:gd name="f178" fmla="val 344211"/>
              <a:gd name="f179" fmla="val 164838"/>
              <a:gd name="f180" fmla="val 344609"/>
              <a:gd name="f181" fmla="val 152729"/>
              <a:gd name="f182" fmla="val 356678"/>
              <a:gd name="f183" fmla="val 122576"/>
              <a:gd name="f184" fmla="val 386792"/>
              <a:gd name="f185" fmla="val 77207"/>
              <a:gd name="f186" fmla="val 391571"/>
              <a:gd name="f187" fmla="val 41278"/>
              <a:gd name="f188" fmla="val 369425"/>
              <a:gd name="f189" fmla="val 7102"/>
              <a:gd name="f190" fmla="val 348353"/>
              <a:gd name="f191" fmla="val -8074"/>
              <a:gd name="f192" fmla="val 306450"/>
              <a:gd name="f193" fmla="val 4234"/>
              <a:gd name="f194" fmla="val 267136"/>
              <a:gd name="f195" fmla="val 16582"/>
              <a:gd name="f196" fmla="val 227781"/>
              <a:gd name="f197" fmla="val 54622"/>
              <a:gd name="f198" fmla="val 201612"/>
              <a:gd name="f199" fmla="val 95371"/>
              <a:gd name="f200" fmla="val 204440"/>
              <a:gd name="f201" fmla="val 135721"/>
              <a:gd name="f202" fmla="val 207228"/>
              <a:gd name="f203" fmla="val 171410"/>
              <a:gd name="f204" fmla="val 237779"/>
              <a:gd name="f205" fmla="val 176549"/>
              <a:gd name="f206" fmla="val 279284"/>
              <a:gd name="f207" fmla="val 178978"/>
              <a:gd name="f208" fmla="val 299001"/>
              <a:gd name="f209" fmla="val 187742"/>
              <a:gd name="f210" fmla="val 306171"/>
              <a:gd name="f211" fmla="val 204272"/>
              <a:gd name="f212" fmla="val 311748"/>
              <a:gd name="f213" fmla="val 232513"/>
              <a:gd name="f214" fmla="val 321307"/>
              <a:gd name="f215" fmla="val 260395"/>
              <a:gd name="f216" fmla="val 332102"/>
              <a:gd name="f217" fmla="val 287999"/>
              <a:gd name="f218" fmla="val 343414"/>
              <a:gd name="f219" fmla="val 300387"/>
              <a:gd name="f220" fmla="val 348513"/>
              <a:gd name="f221" fmla="val 309190"/>
              <a:gd name="f222" fmla="val 346720"/>
              <a:gd name="f223" fmla="val 317754"/>
              <a:gd name="f224" fmla="val 336603"/>
              <a:gd name="f225" fmla="val 322813"/>
              <a:gd name="f226" fmla="val 330628"/>
              <a:gd name="f227" fmla="val 329026"/>
              <a:gd name="f228" fmla="val 323896"/>
              <a:gd name="f229" fmla="val 336037"/>
              <a:gd name="f230" fmla="val 321706"/>
              <a:gd name="f231" fmla="val 354400"/>
              <a:gd name="f232" fmla="val 315930"/>
              <a:gd name="f233" fmla="val 357427"/>
              <a:gd name="f234" fmla="val 303941"/>
              <a:gd name="f235" fmla="val 356152"/>
              <a:gd name="f236" fmla="val 286892"/>
              <a:gd name="f237" fmla="val 353802"/>
              <a:gd name="f238" fmla="val 255146"/>
              <a:gd name="f239" fmla="val 352966"/>
              <a:gd name="f240" fmla="val 223320"/>
              <a:gd name="f241" fmla="val 351691"/>
              <a:gd name="f242" fmla="val 191534"/>
              <a:gd name="f243" fmla="val 351332"/>
              <a:gd name="f244" fmla="val 182970"/>
              <a:gd name="f245" fmla="val 349460"/>
              <a:gd name="f246" fmla="val 178190"/>
              <a:gd name="f247" fmla="val 339622"/>
              <a:gd name="f248" fmla="val 174446"/>
              <a:gd name="f249" fmla="val 302737"/>
              <a:gd name="f250" fmla="val 160385"/>
              <a:gd name="f251" fmla="val 277922"/>
              <a:gd name="f252" fmla="val 120075"/>
              <a:gd name="f253" fmla="val 281307"/>
              <a:gd name="f254" fmla="val 83469"/>
              <a:gd name="f255" fmla="val 285091"/>
              <a:gd name="f256" fmla="val 42641"/>
              <a:gd name="f257" fmla="val 313651"/>
              <a:gd name="f258" fmla="val 9501"/>
              <a:gd name="f259" fmla="val 1893"/>
              <a:gd name="f260" fmla="val 391563"/>
              <a:gd name="f261" fmla="val -6113"/>
              <a:gd name="f262" fmla="val 430160"/>
              <a:gd name="f263" fmla="val 11731"/>
              <a:gd name="f264" fmla="val 449559"/>
              <a:gd name="f265" fmla="val 46863"/>
              <a:gd name="f266" fmla="val 469953"/>
              <a:gd name="f267" fmla="val 83828"/>
              <a:gd name="f268" fmla="val 464536"/>
              <a:gd name="f269" fmla="val 143775"/>
              <a:gd name="f270" fmla="val 405783"/>
              <a:gd name="f271" fmla="val 171140"/>
              <a:gd name="f272" fmla="val 396741"/>
              <a:gd name="f273" fmla="val 175362"/>
              <a:gd name="f274" fmla="val 390249"/>
              <a:gd name="f275" fmla="val 179306"/>
              <a:gd name="f276" fmla="val 389970"/>
              <a:gd name="f277" fmla="val 190937"/>
              <a:gd name="f278" fmla="val 389173"/>
              <a:gd name="f279" fmla="val 225391"/>
              <a:gd name="f280" fmla="val 387699"/>
              <a:gd name="f281" fmla="val 259886"/>
              <a:gd name="f282" fmla="val 385588"/>
              <a:gd name="f283" fmla="val 294301"/>
              <a:gd name="f284" fmla="val 384752"/>
              <a:gd name="f285" fmla="val 307565"/>
              <a:gd name="f286" fmla="val 388655"/>
              <a:gd name="f287" fmla="val 315452"/>
              <a:gd name="f288" fmla="val 401800"/>
              <a:gd name="f289" fmla="val 319595"/>
              <a:gd name="f290" fmla="val 407815"/>
              <a:gd name="f291" fmla="val 321507"/>
              <a:gd name="f292" fmla="val 414546"/>
              <a:gd name="f293" fmla="val 325649"/>
              <a:gd name="f294" fmla="val 417852"/>
              <a:gd name="f295" fmla="val 330787"/>
              <a:gd name="f296" fmla="val 430360"/>
              <a:gd name="f297" fmla="val 350186"/>
              <a:gd name="f298" fmla="val 445018"/>
              <a:gd name="f299" fmla="val 463460"/>
              <a:gd name="f300" fmla="val 339790"/>
              <a:gd name="f301" fmla="val 490148"/>
              <a:gd name="f302" fmla="val 328039"/>
              <a:gd name="f303" fmla="val 517712"/>
              <a:gd name="f304" fmla="val 318240"/>
              <a:gd name="f305" fmla="val 545315"/>
              <a:gd name="f306" fmla="val 308800"/>
              <a:gd name="f307" fmla="val 557703"/>
              <a:gd name="f308" fmla="val 304578"/>
              <a:gd name="f309" fmla="val 562523"/>
              <a:gd name="f310" fmla="val 298165"/>
              <a:gd name="f311" fmla="val 563957"/>
              <a:gd name="f312" fmla="val 284781"/>
              <a:gd name="f313" fmla="val 568020"/>
              <a:gd name="f314" fmla="val 246024"/>
              <a:gd name="f315" fmla="val 594588"/>
              <a:gd name="f316" fmla="val 216549"/>
              <a:gd name="f317" fmla="val 631194"/>
              <a:gd name="f318" fmla="val 207108"/>
              <a:gd name="f319" fmla="val 665131"/>
              <a:gd name="f320" fmla="val 198345"/>
              <a:gd name="f321" fmla="val 703848"/>
              <a:gd name="f322" fmla="val 212247"/>
              <a:gd name="f323" fmla="val 724879"/>
              <a:gd name="f324" fmla="val 240727"/>
              <a:gd name="f325" fmla="val 745831"/>
              <a:gd name="f326" fmla="val 269127"/>
              <a:gd name="f327" fmla="val 748619"/>
              <a:gd name="f328" fmla="val 311230"/>
              <a:gd name="f329" fmla="val 728225"/>
              <a:gd name="f330" fmla="val 341980"/>
              <a:gd name="f331" fmla="val 703290"/>
              <a:gd name="f332" fmla="val 379582"/>
              <a:gd name="f333" fmla="val 666525"/>
              <a:gd name="f334" fmla="val 389381"/>
              <a:gd name="f335" fmla="val 623665"/>
              <a:gd name="f336" fmla="val 380020"/>
              <a:gd name="f337" fmla="val 608370"/>
              <a:gd name="f338" fmla="val 370142"/>
              <a:gd name="f339" fmla="val 588653"/>
              <a:gd name="f340" fmla="val 367951"/>
              <a:gd name="f341" fmla="val 576464"/>
              <a:gd name="f342" fmla="val 352416"/>
              <a:gd name="f343" fmla="val 573955"/>
              <a:gd name="f344" fmla="val 349190"/>
              <a:gd name="f345" fmla="val 569095"/>
              <a:gd name="f346" fmla="val 350465"/>
              <a:gd name="f347" fmla="val 565311"/>
              <a:gd name="f348" fmla="val 352098"/>
              <a:gd name="f349" fmla="val 544479"/>
              <a:gd name="f350" fmla="val 519703"/>
              <a:gd name="f351" fmla="val 496601"/>
              <a:gd name="f352" fmla="val 579062"/>
              <a:gd name="f353" fmla="val 489351"/>
              <a:gd name="f354" fmla="val 599217"/>
              <a:gd name="f355" fmla="val 486364"/>
              <a:gd name="f356" fmla="val 607582"/>
              <a:gd name="f357" fmla="val 486563"/>
              <a:gd name="f358" fmla="val 612959"/>
              <a:gd name="f359" fmla="val 497198"/>
              <a:gd name="f360" fmla="val 614552"/>
              <a:gd name="f361" fmla="val 528546"/>
              <a:gd name="f362" fmla="val 619292"/>
              <a:gd name="f363" fmla="val 559774"/>
              <a:gd name="f364" fmla="val 624670"/>
              <a:gd name="f365" fmla="val 591083"/>
              <a:gd name="f366" fmla="val 629529"/>
              <a:gd name="f367" fmla="val 605900"/>
              <a:gd name="f368" fmla="val 631839"/>
              <a:gd name="f369" fmla="val 607932"/>
              <a:gd name="f370" fmla="val 623634"/>
              <a:gd name="f371" fmla="val 605263"/>
              <a:gd name="f372" fmla="val 611605"/>
              <a:gd name="f373" fmla="val 599248"/>
              <a:gd name="f374" fmla="val 584638"/>
              <a:gd name="f375" fmla="val 573078"/>
              <a:gd name="f376" fmla="val 197102"/>
              <a:gd name="f377" fmla="val 168423"/>
              <a:gd name="f378" fmla="val 144205"/>
              <a:gd name="f379" fmla="val 582567"/>
              <a:gd name="f380" fmla="val 137115"/>
              <a:gd name="f381" fmla="val 609772"/>
              <a:gd name="f382" fmla="val 132614"/>
              <a:gd name="f383" fmla="val 627020"/>
              <a:gd name="f384" fmla="val 136597"/>
              <a:gd name="f385" fmla="val 631800"/>
              <a:gd name="f386" fmla="val 154601"/>
              <a:gd name="f387" fmla="val 629051"/>
              <a:gd name="f388" fmla="val 183957"/>
              <a:gd name="f389" fmla="val 624550"/>
              <a:gd name="f390" fmla="val 213154"/>
              <a:gd name="f391" fmla="val 618854"/>
              <a:gd name="f392" fmla="val 242551"/>
              <a:gd name="f393" fmla="val 614831"/>
              <a:gd name="f394" fmla="val 255576"/>
              <a:gd name="f395" fmla="val 613039"/>
              <a:gd name="f396" fmla="val 255855"/>
              <a:gd name="f397" fmla="val 607303"/>
              <a:gd name="f398" fmla="val 251672"/>
              <a:gd name="f399" fmla="val 597464"/>
              <a:gd name="f400" fmla="val 243905"/>
              <a:gd name="f401" fmla="val 579221"/>
              <a:gd name="f402" fmla="val 219448"/>
              <a:gd name="f403" fmla="val 88241"/>
              <a:gd name="f404" fmla="val 233159"/>
              <a:gd name="f405" fmla="val 67408"/>
              <a:gd name="f406" fmla="val 233238"/>
              <a:gd name="f407" fmla="val 48886"/>
              <a:gd name="f408" fmla="val 242878"/>
              <a:gd name="f409" fmla="val 39008"/>
              <a:gd name="f410" fmla="val 258133"/>
              <a:gd name="f411" fmla="val 33790"/>
              <a:gd name="f412" fmla="val 266180"/>
              <a:gd name="f413" fmla="val 32037"/>
              <a:gd name="f414" fmla="val 272274"/>
              <a:gd name="f415" fmla="val 43708"/>
              <a:gd name="f416" fmla="val 276018"/>
              <a:gd name="f417" fmla="val 74578"/>
              <a:gd name="f418" fmla="val 285976"/>
              <a:gd name="f419" fmla="val 105329"/>
              <a:gd name="f420" fmla="val 296333"/>
              <a:gd name="f421" fmla="val 136119"/>
              <a:gd name="f422" fmla="val 306530"/>
              <a:gd name="f423" fmla="val 145559"/>
              <a:gd name="f424" fmla="val 309676"/>
              <a:gd name="f425" fmla="val 148985"/>
              <a:gd name="f426" fmla="val 306052"/>
              <a:gd name="f427" fmla="val 149742"/>
              <a:gd name="f428" fmla="val 296293"/>
              <a:gd name="f429" fmla="val 152410"/>
              <a:gd name="f430" fmla="val 261878"/>
              <a:gd name="f431" fmla="val 124647"/>
              <a:gd name="f432" fmla="val 232999"/>
              <a:gd name="f433" fmla="val 88280"/>
              <a:gd name="f434" fmla="val 654774"/>
              <a:gd name="f435" fmla="val 617372"/>
              <a:gd name="f436" fmla="val 232282"/>
              <a:gd name="f437" fmla="val 588613"/>
              <a:gd name="f438" fmla="val 261599"/>
              <a:gd name="f439" fmla="val 592158"/>
              <a:gd name="f440" fmla="val 296731"/>
              <a:gd name="f441" fmla="val 592955"/>
              <a:gd name="f442" fmla="val 304618"/>
              <a:gd name="f443" fmla="val 594707"/>
              <a:gd name="f444" fmla="val 309836"/>
              <a:gd name="f445" fmla="val 604187"/>
              <a:gd name="f446" fmla="val 306769"/>
              <a:gd name="f447" fmla="val 635655"/>
              <a:gd name="f448" fmla="val 296492"/>
              <a:gd name="f449" fmla="val 667122"/>
              <a:gd name="f450" fmla="val 286255"/>
              <a:gd name="f451" fmla="val 698590"/>
              <a:gd name="f452" fmla="val 710340"/>
              <a:gd name="f453" fmla="val 272194"/>
              <a:gd name="f454" fmla="val 708428"/>
              <a:gd name="f455" fmla="val 265303"/>
              <a:gd name="f456" fmla="val 702334"/>
              <a:gd name="f457" fmla="val 258054"/>
              <a:gd name="f458" fmla="val 689946"/>
              <a:gd name="f459" fmla="val 243316"/>
              <a:gd name="f460" fmla="val 675009"/>
              <a:gd name="f461" fmla="val 233119"/>
              <a:gd name="f462" fmla="val 369974"/>
              <a:gd name="f463" fmla="val 27306"/>
              <a:gd name="f464" fmla="val 344999"/>
              <a:gd name="f465" fmla="val 27704"/>
              <a:gd name="f466" fmla="val 319387"/>
              <a:gd name="f467" fmla="val 46664"/>
              <a:gd name="f468" fmla="val 312496"/>
              <a:gd name="f469" fmla="val 69130"/>
              <a:gd name="f470" fmla="val 309389"/>
              <a:gd name="f471" fmla="val 79287"/>
              <a:gd name="f472" fmla="val 312098"/>
              <a:gd name="f473" fmla="val 84903"/>
              <a:gd name="f474" fmla="val 84983"/>
              <a:gd name="f475" fmla="val 354599"/>
              <a:gd name="f476" fmla="val 85222"/>
              <a:gd name="f477" fmla="val 386345"/>
              <a:gd name="f478" fmla="val 85182"/>
              <a:gd name="f479" fmla="val 418131"/>
              <a:gd name="f480" fmla="val 85102"/>
              <a:gd name="f481" fmla="val 430718"/>
              <a:gd name="f482" fmla="val 432072"/>
              <a:gd name="f483" fmla="val 78490"/>
              <a:gd name="f484" fmla="val 428288"/>
              <a:gd name="f485" fmla="val 67974"/>
              <a:gd name="f486" fmla="val 420043"/>
              <a:gd name="f487" fmla="val 44991"/>
              <a:gd name="f488" fmla="val 394550"/>
              <a:gd name="f489" fmla="val 26907"/>
              <a:gd name="f490" fmla="val 369934"/>
              <a:gd name="f491" fmla="+- 0 0 -90"/>
              <a:gd name="f492" fmla="*/ f3 1 742141"/>
              <a:gd name="f493" fmla="*/ f4 1 717217"/>
              <a:gd name="f494" fmla="val f5"/>
              <a:gd name="f495" fmla="val f6"/>
              <a:gd name="f496" fmla="val f7"/>
              <a:gd name="f497" fmla="*/ f491 f0 1"/>
              <a:gd name="f498" fmla="+- f496 0 f494"/>
              <a:gd name="f499" fmla="+- f495 0 f494"/>
              <a:gd name="f500" fmla="*/ f497 1 f2"/>
              <a:gd name="f501" fmla="*/ f499 1 742141"/>
              <a:gd name="f502" fmla="*/ f498 1 717217"/>
              <a:gd name="f503" fmla="*/ 565271 f499 1"/>
              <a:gd name="f504" fmla="*/ 351978 f498 1"/>
              <a:gd name="f505" fmla="*/ 547785 f499 1"/>
              <a:gd name="f506" fmla="*/ 347955 f498 1"/>
              <a:gd name="f507" fmla="*/ 459477 f499 1"/>
              <a:gd name="f508" fmla="*/ 372014 f498 1"/>
              <a:gd name="f509" fmla="*/ 443942 f499 1"/>
              <a:gd name="f510" fmla="*/ 389819 f498 1"/>
              <a:gd name="f511" fmla="*/ 436175 f499 1"/>
              <a:gd name="f512" fmla="*/ 416188 f498 1"/>
              <a:gd name="f513" fmla="*/ 441513 f499 1"/>
              <a:gd name="f514" fmla="*/ 457454 f498 1"/>
              <a:gd name="f515" fmla="*/ 499946 f499 1"/>
              <a:gd name="f516" fmla="*/ 530427 f498 1"/>
              <a:gd name="f517" fmla="*/ 523487 f499 1"/>
              <a:gd name="f518" fmla="*/ 538393 f498 1"/>
              <a:gd name="f519" fmla="*/ 626015 f499 1"/>
              <a:gd name="f520" fmla="*/ 587586 f498 1"/>
              <a:gd name="f521" fmla="*/ 597735 f499 1"/>
              <a:gd name="f522" fmla="*/ 698319 f498 1"/>
              <a:gd name="f523" fmla="*/ 486882 f499 1"/>
              <a:gd name="f524" fmla="*/ 692623 f498 1"/>
              <a:gd name="f525" fmla="*/ 468001 f499 1"/>
              <a:gd name="f526" fmla="*/ 580854 f498 1"/>
              <a:gd name="f527" fmla="*/ 469554 f499 1"/>
              <a:gd name="f528" fmla="*/ 553808 f498 1"/>
              <a:gd name="f529" fmla="*/ 416538 f499 1"/>
              <a:gd name="f530" fmla="*/ 474741 f498 1"/>
              <a:gd name="f531" fmla="*/ 381963 f499 1"/>
              <a:gd name="f532" fmla="*/ 457056 f498 1"/>
              <a:gd name="f533" fmla="*/ 368142 f499 1"/>
              <a:gd name="f534" fmla="*/ 457414 f498 1"/>
              <a:gd name="f535" fmla="*/ 320462 f499 1"/>
              <a:gd name="f536" fmla="*/ 481194 f498 1"/>
              <a:gd name="f537" fmla="*/ 274456 f499 1"/>
              <a:gd name="f538" fmla="*/ 550940 f498 1"/>
              <a:gd name="f539" fmla="*/ 273341 f499 1"/>
              <a:gd name="f540" fmla="*/ 579938 f498 1"/>
              <a:gd name="f541" fmla="*/ 227534 f499 1"/>
              <a:gd name="f542" fmla="*/ 712460 f498 1"/>
              <a:gd name="f543" fmla="*/ 127914 f499 1"/>
              <a:gd name="f544" fmla="*/ 682745 f498 1"/>
              <a:gd name="f545" fmla="*/ 119628 f499 1"/>
              <a:gd name="f546" fmla="*/ 580257 f498 1"/>
              <a:gd name="f547" fmla="*/ 216500 f499 1"/>
              <a:gd name="f548" fmla="*/ 241953 f499 1"/>
              <a:gd name="f549" fmla="*/ 530227 f498 1"/>
              <a:gd name="f550" fmla="*/ 309548 f499 1"/>
              <a:gd name="f551" fmla="*/ 441880 f498 1"/>
              <a:gd name="f552" fmla="*/ 313691 f499 1"/>
              <a:gd name="f553" fmla="*/ 433594 f498 1"/>
              <a:gd name="f554" fmla="*/ 294651 f499 1"/>
              <a:gd name="f555" fmla="*/ 379502 f498 1"/>
              <a:gd name="f556" fmla="*/ 279475 f499 1"/>
              <a:gd name="f557" fmla="*/ 371496 f498 1"/>
              <a:gd name="f558" fmla="*/ 193119 f499 1"/>
              <a:gd name="f559" fmla="*/ 347915 f498 1"/>
              <a:gd name="f560" fmla="*/ 152729 f499 1"/>
              <a:gd name="f561" fmla="*/ 356678 f498 1"/>
              <a:gd name="f562" fmla="*/ 41278 f499 1"/>
              <a:gd name="f563" fmla="*/ 369425 f498 1"/>
              <a:gd name="f564" fmla="*/ 4234 f499 1"/>
              <a:gd name="f565" fmla="*/ 267136 f498 1"/>
              <a:gd name="f566" fmla="*/ 95371 f499 1"/>
              <a:gd name="f567" fmla="*/ 204440 f498 1"/>
              <a:gd name="f568" fmla="*/ 176549 f499 1"/>
              <a:gd name="f569" fmla="*/ 279284 f498 1"/>
              <a:gd name="f570" fmla="*/ 204272 f499 1"/>
              <a:gd name="f571" fmla="*/ 311748 f498 1"/>
              <a:gd name="f572" fmla="*/ 287999 f499 1"/>
              <a:gd name="f573" fmla="*/ 343414 f498 1"/>
              <a:gd name="f574" fmla="*/ 317754 f499 1"/>
              <a:gd name="f575" fmla="*/ 336603 f498 1"/>
              <a:gd name="f576" fmla="*/ 336037 f499 1"/>
              <a:gd name="f577" fmla="*/ 321706 f498 1"/>
              <a:gd name="f578" fmla="*/ 356152 f499 1"/>
              <a:gd name="f579" fmla="*/ 286892 f498 1"/>
              <a:gd name="f580" fmla="*/ 351691 f499 1"/>
              <a:gd name="f581" fmla="*/ 191534 f498 1"/>
              <a:gd name="f582" fmla="*/ 339622 f499 1"/>
              <a:gd name="f583" fmla="*/ 174446 f498 1"/>
              <a:gd name="f584" fmla="*/ 281307 f499 1"/>
              <a:gd name="f585" fmla="*/ 83469 f498 1"/>
              <a:gd name="f586" fmla="*/ 1893 f498 1"/>
              <a:gd name="f587" fmla="*/ 449559 f499 1"/>
              <a:gd name="f588" fmla="*/ 46863 f498 1"/>
              <a:gd name="f589" fmla="*/ 405783 f499 1"/>
              <a:gd name="f590" fmla="*/ 171140 f498 1"/>
              <a:gd name="f591" fmla="*/ 389970 f499 1"/>
              <a:gd name="f592" fmla="*/ 190937 f498 1"/>
              <a:gd name="f593" fmla="*/ 385588 f499 1"/>
              <a:gd name="f594" fmla="*/ 294301 f498 1"/>
              <a:gd name="f595" fmla="*/ 401800 f499 1"/>
              <a:gd name="f596" fmla="*/ 319595 f498 1"/>
              <a:gd name="f597" fmla="*/ 417852 f499 1"/>
              <a:gd name="f598" fmla="*/ 330787 f498 1"/>
              <a:gd name="f599" fmla="*/ 463460 f499 1"/>
              <a:gd name="f600" fmla="*/ 339790 f498 1"/>
              <a:gd name="f601" fmla="*/ 545315 f499 1"/>
              <a:gd name="f602" fmla="*/ 308800 f498 1"/>
              <a:gd name="f603" fmla="*/ 563957 f499 1"/>
              <a:gd name="f604" fmla="*/ 284781 f498 1"/>
              <a:gd name="f605" fmla="*/ 631194 f499 1"/>
              <a:gd name="f606" fmla="*/ 207108 f498 1"/>
              <a:gd name="f607" fmla="*/ 724879 f499 1"/>
              <a:gd name="f608" fmla="*/ 240727 f498 1"/>
              <a:gd name="f609" fmla="*/ 728225 f499 1"/>
              <a:gd name="f610" fmla="*/ 341980 f498 1"/>
              <a:gd name="f611" fmla="*/ 623665 f499 1"/>
              <a:gd name="f612" fmla="*/ 380020 f498 1"/>
              <a:gd name="f613" fmla="*/ 576464 f499 1"/>
              <a:gd name="f614" fmla="*/ 352416 f498 1"/>
              <a:gd name="f615" fmla="*/ 565311 f499 1"/>
              <a:gd name="f616" fmla="*/ 352098 f498 1"/>
              <a:gd name="f617" fmla="*/ 544479 f499 1"/>
              <a:gd name="f618" fmla="*/ 564125 f498 1"/>
              <a:gd name="f619" fmla="*/ 489351 f499 1"/>
              <a:gd name="f620" fmla="*/ 599217 f498 1"/>
              <a:gd name="f621" fmla="*/ 497198 f499 1"/>
              <a:gd name="f622" fmla="*/ 614552 f498 1"/>
              <a:gd name="f623" fmla="*/ 591083 f499 1"/>
              <a:gd name="f624" fmla="*/ 629529 f498 1"/>
              <a:gd name="f625" fmla="*/ 605263 f499 1"/>
              <a:gd name="f626" fmla="*/ 611605 f498 1"/>
              <a:gd name="f627" fmla="*/ 197102 f499 1"/>
              <a:gd name="f628" fmla="*/ 137115 f499 1"/>
              <a:gd name="f629" fmla="*/ 609772 f498 1"/>
              <a:gd name="f630" fmla="*/ 154601 f499 1"/>
              <a:gd name="f631" fmla="*/ 629051 f498 1"/>
              <a:gd name="f632" fmla="*/ 242551 f499 1"/>
              <a:gd name="f633" fmla="*/ 614831 f498 1"/>
              <a:gd name="f634" fmla="*/ 251672 f499 1"/>
              <a:gd name="f635" fmla="*/ 597464 f498 1"/>
              <a:gd name="f636" fmla="*/ 88241 f499 1"/>
              <a:gd name="f637" fmla="*/ 233159 f498 1"/>
              <a:gd name="f638" fmla="*/ 39008 f499 1"/>
              <a:gd name="f639" fmla="*/ 258133 f498 1"/>
              <a:gd name="f640" fmla="*/ 43708 f499 1"/>
              <a:gd name="f641" fmla="*/ 276018 f498 1"/>
              <a:gd name="f642" fmla="*/ 136119 f499 1"/>
              <a:gd name="f643" fmla="*/ 306530 f498 1"/>
              <a:gd name="f644" fmla="*/ 149742 f499 1"/>
              <a:gd name="f645" fmla="*/ 296293 f498 1"/>
              <a:gd name="f646" fmla="*/ 88280 f499 1"/>
              <a:gd name="f647" fmla="*/ 654774 f499 1"/>
              <a:gd name="f648" fmla="*/ 233238 f498 1"/>
              <a:gd name="f649" fmla="*/ 592158 f499 1"/>
              <a:gd name="f650" fmla="*/ 296731 f498 1"/>
              <a:gd name="f651" fmla="*/ 604187 f499 1"/>
              <a:gd name="f652" fmla="*/ 306769 f498 1"/>
              <a:gd name="f653" fmla="*/ 698590 f499 1"/>
              <a:gd name="f654" fmla="*/ 702334 f499 1"/>
              <a:gd name="f655" fmla="*/ 258054 f498 1"/>
              <a:gd name="f656" fmla="*/ 369974 f499 1"/>
              <a:gd name="f657" fmla="*/ 27306 f498 1"/>
              <a:gd name="f658" fmla="*/ 312496 f499 1"/>
              <a:gd name="f659" fmla="*/ 69130 f498 1"/>
              <a:gd name="f660" fmla="*/ 322813 f499 1"/>
              <a:gd name="f661" fmla="*/ 84983 f498 1"/>
              <a:gd name="f662" fmla="*/ 418131 f499 1"/>
              <a:gd name="f663" fmla="*/ 85102 f498 1"/>
              <a:gd name="f664" fmla="*/ 428288 f499 1"/>
              <a:gd name="f665" fmla="*/ 67974 f498 1"/>
              <a:gd name="f666" fmla="*/ 369934 f499 1"/>
              <a:gd name="f667" fmla="+- f500 0 f1"/>
              <a:gd name="f668" fmla="*/ f503 1 742141"/>
              <a:gd name="f669" fmla="*/ f504 1 717217"/>
              <a:gd name="f670" fmla="*/ f505 1 742141"/>
              <a:gd name="f671" fmla="*/ f506 1 717217"/>
              <a:gd name="f672" fmla="*/ f507 1 742141"/>
              <a:gd name="f673" fmla="*/ f508 1 717217"/>
              <a:gd name="f674" fmla="*/ f509 1 742141"/>
              <a:gd name="f675" fmla="*/ f510 1 717217"/>
              <a:gd name="f676" fmla="*/ f511 1 742141"/>
              <a:gd name="f677" fmla="*/ f512 1 717217"/>
              <a:gd name="f678" fmla="*/ f513 1 742141"/>
              <a:gd name="f679" fmla="*/ f514 1 717217"/>
              <a:gd name="f680" fmla="*/ f515 1 742141"/>
              <a:gd name="f681" fmla="*/ f516 1 717217"/>
              <a:gd name="f682" fmla="*/ f517 1 742141"/>
              <a:gd name="f683" fmla="*/ f518 1 717217"/>
              <a:gd name="f684" fmla="*/ f519 1 742141"/>
              <a:gd name="f685" fmla="*/ f520 1 717217"/>
              <a:gd name="f686" fmla="*/ f521 1 742141"/>
              <a:gd name="f687" fmla="*/ f522 1 717217"/>
              <a:gd name="f688" fmla="*/ f523 1 742141"/>
              <a:gd name="f689" fmla="*/ f524 1 717217"/>
              <a:gd name="f690" fmla="*/ f525 1 742141"/>
              <a:gd name="f691" fmla="*/ f526 1 717217"/>
              <a:gd name="f692" fmla="*/ f527 1 742141"/>
              <a:gd name="f693" fmla="*/ f528 1 717217"/>
              <a:gd name="f694" fmla="*/ f529 1 742141"/>
              <a:gd name="f695" fmla="*/ f530 1 717217"/>
              <a:gd name="f696" fmla="*/ f531 1 742141"/>
              <a:gd name="f697" fmla="*/ f532 1 717217"/>
              <a:gd name="f698" fmla="*/ f533 1 742141"/>
              <a:gd name="f699" fmla="*/ f534 1 717217"/>
              <a:gd name="f700" fmla="*/ f535 1 742141"/>
              <a:gd name="f701" fmla="*/ f536 1 717217"/>
              <a:gd name="f702" fmla="*/ f537 1 742141"/>
              <a:gd name="f703" fmla="*/ f538 1 717217"/>
              <a:gd name="f704" fmla="*/ f539 1 742141"/>
              <a:gd name="f705" fmla="*/ f540 1 717217"/>
              <a:gd name="f706" fmla="*/ f541 1 742141"/>
              <a:gd name="f707" fmla="*/ f542 1 717217"/>
              <a:gd name="f708" fmla="*/ f543 1 742141"/>
              <a:gd name="f709" fmla="*/ f544 1 717217"/>
              <a:gd name="f710" fmla="*/ f545 1 742141"/>
              <a:gd name="f711" fmla="*/ f546 1 717217"/>
              <a:gd name="f712" fmla="*/ f547 1 742141"/>
              <a:gd name="f713" fmla="*/ f548 1 742141"/>
              <a:gd name="f714" fmla="*/ f549 1 717217"/>
              <a:gd name="f715" fmla="*/ f550 1 742141"/>
              <a:gd name="f716" fmla="*/ f551 1 717217"/>
              <a:gd name="f717" fmla="*/ f552 1 742141"/>
              <a:gd name="f718" fmla="*/ f553 1 717217"/>
              <a:gd name="f719" fmla="*/ f554 1 742141"/>
              <a:gd name="f720" fmla="*/ f555 1 717217"/>
              <a:gd name="f721" fmla="*/ f556 1 742141"/>
              <a:gd name="f722" fmla="*/ f557 1 717217"/>
              <a:gd name="f723" fmla="*/ f558 1 742141"/>
              <a:gd name="f724" fmla="*/ f559 1 717217"/>
              <a:gd name="f725" fmla="*/ f560 1 742141"/>
              <a:gd name="f726" fmla="*/ f561 1 717217"/>
              <a:gd name="f727" fmla="*/ f562 1 742141"/>
              <a:gd name="f728" fmla="*/ f563 1 717217"/>
              <a:gd name="f729" fmla="*/ f564 1 742141"/>
              <a:gd name="f730" fmla="*/ f565 1 717217"/>
              <a:gd name="f731" fmla="*/ f566 1 742141"/>
              <a:gd name="f732" fmla="*/ f567 1 717217"/>
              <a:gd name="f733" fmla="*/ f568 1 742141"/>
              <a:gd name="f734" fmla="*/ f569 1 717217"/>
              <a:gd name="f735" fmla="*/ f570 1 742141"/>
              <a:gd name="f736" fmla="*/ f571 1 717217"/>
              <a:gd name="f737" fmla="*/ f572 1 742141"/>
              <a:gd name="f738" fmla="*/ f573 1 717217"/>
              <a:gd name="f739" fmla="*/ f574 1 742141"/>
              <a:gd name="f740" fmla="*/ f575 1 717217"/>
              <a:gd name="f741" fmla="*/ f576 1 742141"/>
              <a:gd name="f742" fmla="*/ f577 1 717217"/>
              <a:gd name="f743" fmla="*/ f578 1 742141"/>
              <a:gd name="f744" fmla="*/ f579 1 717217"/>
              <a:gd name="f745" fmla="*/ f580 1 742141"/>
              <a:gd name="f746" fmla="*/ f581 1 717217"/>
              <a:gd name="f747" fmla="*/ f582 1 742141"/>
              <a:gd name="f748" fmla="*/ f583 1 717217"/>
              <a:gd name="f749" fmla="*/ f584 1 742141"/>
              <a:gd name="f750" fmla="*/ f585 1 717217"/>
              <a:gd name="f751" fmla="*/ f586 1 717217"/>
              <a:gd name="f752" fmla="*/ f587 1 742141"/>
              <a:gd name="f753" fmla="*/ f588 1 717217"/>
              <a:gd name="f754" fmla="*/ f589 1 742141"/>
              <a:gd name="f755" fmla="*/ f590 1 717217"/>
              <a:gd name="f756" fmla="*/ f591 1 742141"/>
              <a:gd name="f757" fmla="*/ f592 1 717217"/>
              <a:gd name="f758" fmla="*/ f593 1 742141"/>
              <a:gd name="f759" fmla="*/ f594 1 717217"/>
              <a:gd name="f760" fmla="*/ f595 1 742141"/>
              <a:gd name="f761" fmla="*/ f596 1 717217"/>
              <a:gd name="f762" fmla="*/ f597 1 742141"/>
              <a:gd name="f763" fmla="*/ f598 1 717217"/>
              <a:gd name="f764" fmla="*/ f599 1 742141"/>
              <a:gd name="f765" fmla="*/ f600 1 717217"/>
              <a:gd name="f766" fmla="*/ f601 1 742141"/>
              <a:gd name="f767" fmla="*/ f602 1 717217"/>
              <a:gd name="f768" fmla="*/ f603 1 742141"/>
              <a:gd name="f769" fmla="*/ f604 1 717217"/>
              <a:gd name="f770" fmla="*/ f605 1 742141"/>
              <a:gd name="f771" fmla="*/ f606 1 717217"/>
              <a:gd name="f772" fmla="*/ f607 1 742141"/>
              <a:gd name="f773" fmla="*/ f608 1 717217"/>
              <a:gd name="f774" fmla="*/ f609 1 742141"/>
              <a:gd name="f775" fmla="*/ f610 1 717217"/>
              <a:gd name="f776" fmla="*/ f611 1 742141"/>
              <a:gd name="f777" fmla="*/ f612 1 717217"/>
              <a:gd name="f778" fmla="*/ f613 1 742141"/>
              <a:gd name="f779" fmla="*/ f614 1 717217"/>
              <a:gd name="f780" fmla="*/ f615 1 742141"/>
              <a:gd name="f781" fmla="*/ f616 1 717217"/>
              <a:gd name="f782" fmla="*/ f617 1 742141"/>
              <a:gd name="f783" fmla="*/ f618 1 717217"/>
              <a:gd name="f784" fmla="*/ f619 1 742141"/>
              <a:gd name="f785" fmla="*/ f620 1 717217"/>
              <a:gd name="f786" fmla="*/ f621 1 742141"/>
              <a:gd name="f787" fmla="*/ f622 1 717217"/>
              <a:gd name="f788" fmla="*/ f623 1 742141"/>
              <a:gd name="f789" fmla="*/ f624 1 717217"/>
              <a:gd name="f790" fmla="*/ f625 1 742141"/>
              <a:gd name="f791" fmla="*/ f626 1 717217"/>
              <a:gd name="f792" fmla="*/ f627 1 742141"/>
              <a:gd name="f793" fmla="*/ f628 1 742141"/>
              <a:gd name="f794" fmla="*/ f629 1 717217"/>
              <a:gd name="f795" fmla="*/ f630 1 742141"/>
              <a:gd name="f796" fmla="*/ f631 1 717217"/>
              <a:gd name="f797" fmla="*/ f632 1 742141"/>
              <a:gd name="f798" fmla="*/ f633 1 717217"/>
              <a:gd name="f799" fmla="*/ f634 1 742141"/>
              <a:gd name="f800" fmla="*/ f635 1 717217"/>
              <a:gd name="f801" fmla="*/ f636 1 742141"/>
              <a:gd name="f802" fmla="*/ f637 1 717217"/>
              <a:gd name="f803" fmla="*/ f638 1 742141"/>
              <a:gd name="f804" fmla="*/ f639 1 717217"/>
              <a:gd name="f805" fmla="*/ f640 1 742141"/>
              <a:gd name="f806" fmla="*/ f641 1 717217"/>
              <a:gd name="f807" fmla="*/ f642 1 742141"/>
              <a:gd name="f808" fmla="*/ f643 1 717217"/>
              <a:gd name="f809" fmla="*/ f644 1 742141"/>
              <a:gd name="f810" fmla="*/ f645 1 717217"/>
              <a:gd name="f811" fmla="*/ f646 1 742141"/>
              <a:gd name="f812" fmla="*/ f647 1 742141"/>
              <a:gd name="f813" fmla="*/ f648 1 717217"/>
              <a:gd name="f814" fmla="*/ f649 1 742141"/>
              <a:gd name="f815" fmla="*/ f650 1 717217"/>
              <a:gd name="f816" fmla="*/ f651 1 742141"/>
              <a:gd name="f817" fmla="*/ f652 1 717217"/>
              <a:gd name="f818" fmla="*/ f653 1 742141"/>
              <a:gd name="f819" fmla="*/ f654 1 742141"/>
              <a:gd name="f820" fmla="*/ f655 1 717217"/>
              <a:gd name="f821" fmla="*/ f656 1 742141"/>
              <a:gd name="f822" fmla="*/ f657 1 717217"/>
              <a:gd name="f823" fmla="*/ f658 1 742141"/>
              <a:gd name="f824" fmla="*/ f659 1 717217"/>
              <a:gd name="f825" fmla="*/ f660 1 742141"/>
              <a:gd name="f826" fmla="*/ f661 1 717217"/>
              <a:gd name="f827" fmla="*/ f662 1 742141"/>
              <a:gd name="f828" fmla="*/ f663 1 717217"/>
              <a:gd name="f829" fmla="*/ f664 1 742141"/>
              <a:gd name="f830" fmla="*/ f665 1 717217"/>
              <a:gd name="f831" fmla="*/ f666 1 742141"/>
              <a:gd name="f832" fmla="*/ f494 1 f501"/>
              <a:gd name="f833" fmla="*/ f495 1 f501"/>
              <a:gd name="f834" fmla="*/ f494 1 f502"/>
              <a:gd name="f835" fmla="*/ f496 1 f502"/>
              <a:gd name="f836" fmla="*/ f668 1 f501"/>
              <a:gd name="f837" fmla="*/ f669 1 f502"/>
              <a:gd name="f838" fmla="*/ f670 1 f501"/>
              <a:gd name="f839" fmla="*/ f671 1 f502"/>
              <a:gd name="f840" fmla="*/ f672 1 f501"/>
              <a:gd name="f841" fmla="*/ f673 1 f502"/>
              <a:gd name="f842" fmla="*/ f674 1 f501"/>
              <a:gd name="f843" fmla="*/ f675 1 f502"/>
              <a:gd name="f844" fmla="*/ f676 1 f501"/>
              <a:gd name="f845" fmla="*/ f677 1 f502"/>
              <a:gd name="f846" fmla="*/ f678 1 f501"/>
              <a:gd name="f847" fmla="*/ f679 1 f502"/>
              <a:gd name="f848" fmla="*/ f680 1 f501"/>
              <a:gd name="f849" fmla="*/ f681 1 f502"/>
              <a:gd name="f850" fmla="*/ f682 1 f501"/>
              <a:gd name="f851" fmla="*/ f683 1 f502"/>
              <a:gd name="f852" fmla="*/ f684 1 f501"/>
              <a:gd name="f853" fmla="*/ f685 1 f502"/>
              <a:gd name="f854" fmla="*/ f686 1 f501"/>
              <a:gd name="f855" fmla="*/ f687 1 f502"/>
              <a:gd name="f856" fmla="*/ f688 1 f501"/>
              <a:gd name="f857" fmla="*/ f689 1 f502"/>
              <a:gd name="f858" fmla="*/ f690 1 f501"/>
              <a:gd name="f859" fmla="*/ f691 1 f502"/>
              <a:gd name="f860" fmla="*/ f692 1 f501"/>
              <a:gd name="f861" fmla="*/ f693 1 f502"/>
              <a:gd name="f862" fmla="*/ f694 1 f501"/>
              <a:gd name="f863" fmla="*/ f695 1 f502"/>
              <a:gd name="f864" fmla="*/ f696 1 f501"/>
              <a:gd name="f865" fmla="*/ f697 1 f502"/>
              <a:gd name="f866" fmla="*/ f698 1 f501"/>
              <a:gd name="f867" fmla="*/ f699 1 f502"/>
              <a:gd name="f868" fmla="*/ f700 1 f501"/>
              <a:gd name="f869" fmla="*/ f701 1 f502"/>
              <a:gd name="f870" fmla="*/ f702 1 f501"/>
              <a:gd name="f871" fmla="*/ f703 1 f502"/>
              <a:gd name="f872" fmla="*/ f704 1 f501"/>
              <a:gd name="f873" fmla="*/ f705 1 f502"/>
              <a:gd name="f874" fmla="*/ f706 1 f501"/>
              <a:gd name="f875" fmla="*/ f707 1 f502"/>
              <a:gd name="f876" fmla="*/ f708 1 f501"/>
              <a:gd name="f877" fmla="*/ f709 1 f502"/>
              <a:gd name="f878" fmla="*/ f710 1 f501"/>
              <a:gd name="f879" fmla="*/ f711 1 f502"/>
              <a:gd name="f880" fmla="*/ f712 1 f501"/>
              <a:gd name="f881" fmla="*/ f713 1 f501"/>
              <a:gd name="f882" fmla="*/ f714 1 f502"/>
              <a:gd name="f883" fmla="*/ f715 1 f501"/>
              <a:gd name="f884" fmla="*/ f716 1 f502"/>
              <a:gd name="f885" fmla="*/ f717 1 f501"/>
              <a:gd name="f886" fmla="*/ f718 1 f502"/>
              <a:gd name="f887" fmla="*/ f719 1 f501"/>
              <a:gd name="f888" fmla="*/ f720 1 f502"/>
              <a:gd name="f889" fmla="*/ f721 1 f501"/>
              <a:gd name="f890" fmla="*/ f722 1 f502"/>
              <a:gd name="f891" fmla="*/ f723 1 f501"/>
              <a:gd name="f892" fmla="*/ f724 1 f502"/>
              <a:gd name="f893" fmla="*/ f725 1 f501"/>
              <a:gd name="f894" fmla="*/ f726 1 f502"/>
              <a:gd name="f895" fmla="*/ f727 1 f501"/>
              <a:gd name="f896" fmla="*/ f728 1 f502"/>
              <a:gd name="f897" fmla="*/ f729 1 f501"/>
              <a:gd name="f898" fmla="*/ f730 1 f502"/>
              <a:gd name="f899" fmla="*/ f731 1 f501"/>
              <a:gd name="f900" fmla="*/ f732 1 f502"/>
              <a:gd name="f901" fmla="*/ f733 1 f501"/>
              <a:gd name="f902" fmla="*/ f734 1 f502"/>
              <a:gd name="f903" fmla="*/ f735 1 f501"/>
              <a:gd name="f904" fmla="*/ f736 1 f502"/>
              <a:gd name="f905" fmla="*/ f737 1 f501"/>
              <a:gd name="f906" fmla="*/ f738 1 f502"/>
              <a:gd name="f907" fmla="*/ f739 1 f501"/>
              <a:gd name="f908" fmla="*/ f740 1 f502"/>
              <a:gd name="f909" fmla="*/ f741 1 f501"/>
              <a:gd name="f910" fmla="*/ f742 1 f502"/>
              <a:gd name="f911" fmla="*/ f743 1 f501"/>
              <a:gd name="f912" fmla="*/ f744 1 f502"/>
              <a:gd name="f913" fmla="*/ f745 1 f501"/>
              <a:gd name="f914" fmla="*/ f746 1 f502"/>
              <a:gd name="f915" fmla="*/ f747 1 f501"/>
              <a:gd name="f916" fmla="*/ f748 1 f502"/>
              <a:gd name="f917" fmla="*/ f749 1 f501"/>
              <a:gd name="f918" fmla="*/ f750 1 f502"/>
              <a:gd name="f919" fmla="*/ f751 1 f502"/>
              <a:gd name="f920" fmla="*/ f752 1 f501"/>
              <a:gd name="f921" fmla="*/ f753 1 f502"/>
              <a:gd name="f922" fmla="*/ f754 1 f501"/>
              <a:gd name="f923" fmla="*/ f755 1 f502"/>
              <a:gd name="f924" fmla="*/ f756 1 f501"/>
              <a:gd name="f925" fmla="*/ f757 1 f502"/>
              <a:gd name="f926" fmla="*/ f758 1 f501"/>
              <a:gd name="f927" fmla="*/ f759 1 f502"/>
              <a:gd name="f928" fmla="*/ f760 1 f501"/>
              <a:gd name="f929" fmla="*/ f761 1 f502"/>
              <a:gd name="f930" fmla="*/ f762 1 f501"/>
              <a:gd name="f931" fmla="*/ f763 1 f502"/>
              <a:gd name="f932" fmla="*/ f764 1 f501"/>
              <a:gd name="f933" fmla="*/ f765 1 f502"/>
              <a:gd name="f934" fmla="*/ f766 1 f501"/>
              <a:gd name="f935" fmla="*/ f767 1 f502"/>
              <a:gd name="f936" fmla="*/ f768 1 f501"/>
              <a:gd name="f937" fmla="*/ f769 1 f502"/>
              <a:gd name="f938" fmla="*/ f770 1 f501"/>
              <a:gd name="f939" fmla="*/ f771 1 f502"/>
              <a:gd name="f940" fmla="*/ f772 1 f501"/>
              <a:gd name="f941" fmla="*/ f773 1 f502"/>
              <a:gd name="f942" fmla="*/ f774 1 f501"/>
              <a:gd name="f943" fmla="*/ f775 1 f502"/>
              <a:gd name="f944" fmla="*/ f776 1 f501"/>
              <a:gd name="f945" fmla="*/ f777 1 f502"/>
              <a:gd name="f946" fmla="*/ f778 1 f501"/>
              <a:gd name="f947" fmla="*/ f779 1 f502"/>
              <a:gd name="f948" fmla="*/ f780 1 f501"/>
              <a:gd name="f949" fmla="*/ f781 1 f502"/>
              <a:gd name="f950" fmla="*/ f782 1 f501"/>
              <a:gd name="f951" fmla="*/ f783 1 f502"/>
              <a:gd name="f952" fmla="*/ f784 1 f501"/>
              <a:gd name="f953" fmla="*/ f785 1 f502"/>
              <a:gd name="f954" fmla="*/ f786 1 f501"/>
              <a:gd name="f955" fmla="*/ f787 1 f502"/>
              <a:gd name="f956" fmla="*/ f788 1 f501"/>
              <a:gd name="f957" fmla="*/ f789 1 f502"/>
              <a:gd name="f958" fmla="*/ f790 1 f501"/>
              <a:gd name="f959" fmla="*/ f791 1 f502"/>
              <a:gd name="f960" fmla="*/ f792 1 f501"/>
              <a:gd name="f961" fmla="*/ f793 1 f501"/>
              <a:gd name="f962" fmla="*/ f794 1 f502"/>
              <a:gd name="f963" fmla="*/ f795 1 f501"/>
              <a:gd name="f964" fmla="*/ f796 1 f502"/>
              <a:gd name="f965" fmla="*/ f797 1 f501"/>
              <a:gd name="f966" fmla="*/ f798 1 f502"/>
              <a:gd name="f967" fmla="*/ f799 1 f501"/>
              <a:gd name="f968" fmla="*/ f800 1 f502"/>
              <a:gd name="f969" fmla="*/ f801 1 f501"/>
              <a:gd name="f970" fmla="*/ f802 1 f502"/>
              <a:gd name="f971" fmla="*/ f803 1 f501"/>
              <a:gd name="f972" fmla="*/ f804 1 f502"/>
              <a:gd name="f973" fmla="*/ f805 1 f501"/>
              <a:gd name="f974" fmla="*/ f806 1 f502"/>
              <a:gd name="f975" fmla="*/ f807 1 f501"/>
              <a:gd name="f976" fmla="*/ f808 1 f502"/>
              <a:gd name="f977" fmla="*/ f809 1 f501"/>
              <a:gd name="f978" fmla="*/ f810 1 f502"/>
              <a:gd name="f979" fmla="*/ f811 1 f501"/>
              <a:gd name="f980" fmla="*/ f812 1 f501"/>
              <a:gd name="f981" fmla="*/ f813 1 f502"/>
              <a:gd name="f982" fmla="*/ f814 1 f501"/>
              <a:gd name="f983" fmla="*/ f815 1 f502"/>
              <a:gd name="f984" fmla="*/ f816 1 f501"/>
              <a:gd name="f985" fmla="*/ f817 1 f502"/>
              <a:gd name="f986" fmla="*/ f818 1 f501"/>
              <a:gd name="f987" fmla="*/ f819 1 f501"/>
              <a:gd name="f988" fmla="*/ f820 1 f502"/>
              <a:gd name="f989" fmla="*/ f821 1 f501"/>
              <a:gd name="f990" fmla="*/ f822 1 f502"/>
              <a:gd name="f991" fmla="*/ f823 1 f501"/>
              <a:gd name="f992" fmla="*/ f824 1 f502"/>
              <a:gd name="f993" fmla="*/ f825 1 f501"/>
              <a:gd name="f994" fmla="*/ f826 1 f502"/>
              <a:gd name="f995" fmla="*/ f827 1 f501"/>
              <a:gd name="f996" fmla="*/ f828 1 f502"/>
              <a:gd name="f997" fmla="*/ f829 1 f501"/>
              <a:gd name="f998" fmla="*/ f830 1 f502"/>
              <a:gd name="f999" fmla="*/ f831 1 f501"/>
              <a:gd name="f1000" fmla="*/ f832 f492 1"/>
              <a:gd name="f1001" fmla="*/ f833 f492 1"/>
              <a:gd name="f1002" fmla="*/ f835 f493 1"/>
              <a:gd name="f1003" fmla="*/ f834 f493 1"/>
              <a:gd name="f1004" fmla="*/ f836 f492 1"/>
              <a:gd name="f1005" fmla="*/ f837 f493 1"/>
              <a:gd name="f1006" fmla="*/ f838 f492 1"/>
              <a:gd name="f1007" fmla="*/ f839 f493 1"/>
              <a:gd name="f1008" fmla="*/ f840 f492 1"/>
              <a:gd name="f1009" fmla="*/ f841 f493 1"/>
              <a:gd name="f1010" fmla="*/ f842 f492 1"/>
              <a:gd name="f1011" fmla="*/ f843 f493 1"/>
              <a:gd name="f1012" fmla="*/ f844 f492 1"/>
              <a:gd name="f1013" fmla="*/ f845 f493 1"/>
              <a:gd name="f1014" fmla="*/ f846 f492 1"/>
              <a:gd name="f1015" fmla="*/ f847 f493 1"/>
              <a:gd name="f1016" fmla="*/ f848 f492 1"/>
              <a:gd name="f1017" fmla="*/ f849 f493 1"/>
              <a:gd name="f1018" fmla="*/ f850 f492 1"/>
              <a:gd name="f1019" fmla="*/ f851 f493 1"/>
              <a:gd name="f1020" fmla="*/ f852 f492 1"/>
              <a:gd name="f1021" fmla="*/ f853 f493 1"/>
              <a:gd name="f1022" fmla="*/ f854 f492 1"/>
              <a:gd name="f1023" fmla="*/ f855 f493 1"/>
              <a:gd name="f1024" fmla="*/ f856 f492 1"/>
              <a:gd name="f1025" fmla="*/ f857 f493 1"/>
              <a:gd name="f1026" fmla="*/ f858 f492 1"/>
              <a:gd name="f1027" fmla="*/ f859 f493 1"/>
              <a:gd name="f1028" fmla="*/ f860 f492 1"/>
              <a:gd name="f1029" fmla="*/ f861 f493 1"/>
              <a:gd name="f1030" fmla="*/ f862 f492 1"/>
              <a:gd name="f1031" fmla="*/ f863 f493 1"/>
              <a:gd name="f1032" fmla="*/ f864 f492 1"/>
              <a:gd name="f1033" fmla="*/ f865 f493 1"/>
              <a:gd name="f1034" fmla="*/ f866 f492 1"/>
              <a:gd name="f1035" fmla="*/ f867 f493 1"/>
              <a:gd name="f1036" fmla="*/ f868 f492 1"/>
              <a:gd name="f1037" fmla="*/ f869 f493 1"/>
              <a:gd name="f1038" fmla="*/ f870 f492 1"/>
              <a:gd name="f1039" fmla="*/ f871 f493 1"/>
              <a:gd name="f1040" fmla="*/ f872 f492 1"/>
              <a:gd name="f1041" fmla="*/ f873 f493 1"/>
              <a:gd name="f1042" fmla="*/ f874 f492 1"/>
              <a:gd name="f1043" fmla="*/ f875 f493 1"/>
              <a:gd name="f1044" fmla="*/ f876 f492 1"/>
              <a:gd name="f1045" fmla="*/ f877 f493 1"/>
              <a:gd name="f1046" fmla="*/ f878 f492 1"/>
              <a:gd name="f1047" fmla="*/ f879 f493 1"/>
              <a:gd name="f1048" fmla="*/ f880 f492 1"/>
              <a:gd name="f1049" fmla="*/ f881 f492 1"/>
              <a:gd name="f1050" fmla="*/ f882 f493 1"/>
              <a:gd name="f1051" fmla="*/ f883 f492 1"/>
              <a:gd name="f1052" fmla="*/ f884 f493 1"/>
              <a:gd name="f1053" fmla="*/ f885 f492 1"/>
              <a:gd name="f1054" fmla="*/ f886 f493 1"/>
              <a:gd name="f1055" fmla="*/ f887 f492 1"/>
              <a:gd name="f1056" fmla="*/ f888 f493 1"/>
              <a:gd name="f1057" fmla="*/ f889 f492 1"/>
              <a:gd name="f1058" fmla="*/ f890 f493 1"/>
              <a:gd name="f1059" fmla="*/ f891 f492 1"/>
              <a:gd name="f1060" fmla="*/ f892 f493 1"/>
              <a:gd name="f1061" fmla="*/ f893 f492 1"/>
              <a:gd name="f1062" fmla="*/ f894 f493 1"/>
              <a:gd name="f1063" fmla="*/ f895 f492 1"/>
              <a:gd name="f1064" fmla="*/ f896 f493 1"/>
              <a:gd name="f1065" fmla="*/ f897 f492 1"/>
              <a:gd name="f1066" fmla="*/ f898 f493 1"/>
              <a:gd name="f1067" fmla="*/ f899 f492 1"/>
              <a:gd name="f1068" fmla="*/ f900 f493 1"/>
              <a:gd name="f1069" fmla="*/ f901 f492 1"/>
              <a:gd name="f1070" fmla="*/ f902 f493 1"/>
              <a:gd name="f1071" fmla="*/ f903 f492 1"/>
              <a:gd name="f1072" fmla="*/ f904 f493 1"/>
              <a:gd name="f1073" fmla="*/ f905 f492 1"/>
              <a:gd name="f1074" fmla="*/ f906 f493 1"/>
              <a:gd name="f1075" fmla="*/ f907 f492 1"/>
              <a:gd name="f1076" fmla="*/ f908 f493 1"/>
              <a:gd name="f1077" fmla="*/ f909 f492 1"/>
              <a:gd name="f1078" fmla="*/ f910 f493 1"/>
              <a:gd name="f1079" fmla="*/ f911 f492 1"/>
              <a:gd name="f1080" fmla="*/ f912 f493 1"/>
              <a:gd name="f1081" fmla="*/ f913 f492 1"/>
              <a:gd name="f1082" fmla="*/ f914 f493 1"/>
              <a:gd name="f1083" fmla="*/ f915 f492 1"/>
              <a:gd name="f1084" fmla="*/ f916 f493 1"/>
              <a:gd name="f1085" fmla="*/ f917 f492 1"/>
              <a:gd name="f1086" fmla="*/ f918 f493 1"/>
              <a:gd name="f1087" fmla="*/ f919 f493 1"/>
              <a:gd name="f1088" fmla="*/ f920 f492 1"/>
              <a:gd name="f1089" fmla="*/ f921 f493 1"/>
              <a:gd name="f1090" fmla="*/ f922 f492 1"/>
              <a:gd name="f1091" fmla="*/ f923 f493 1"/>
              <a:gd name="f1092" fmla="*/ f924 f492 1"/>
              <a:gd name="f1093" fmla="*/ f925 f493 1"/>
              <a:gd name="f1094" fmla="*/ f926 f492 1"/>
              <a:gd name="f1095" fmla="*/ f927 f493 1"/>
              <a:gd name="f1096" fmla="*/ f928 f492 1"/>
              <a:gd name="f1097" fmla="*/ f929 f493 1"/>
              <a:gd name="f1098" fmla="*/ f930 f492 1"/>
              <a:gd name="f1099" fmla="*/ f931 f493 1"/>
              <a:gd name="f1100" fmla="*/ f932 f492 1"/>
              <a:gd name="f1101" fmla="*/ f933 f493 1"/>
              <a:gd name="f1102" fmla="*/ f934 f492 1"/>
              <a:gd name="f1103" fmla="*/ f935 f493 1"/>
              <a:gd name="f1104" fmla="*/ f936 f492 1"/>
              <a:gd name="f1105" fmla="*/ f937 f493 1"/>
              <a:gd name="f1106" fmla="*/ f938 f492 1"/>
              <a:gd name="f1107" fmla="*/ f939 f493 1"/>
              <a:gd name="f1108" fmla="*/ f940 f492 1"/>
              <a:gd name="f1109" fmla="*/ f941 f493 1"/>
              <a:gd name="f1110" fmla="*/ f942 f492 1"/>
              <a:gd name="f1111" fmla="*/ f943 f493 1"/>
              <a:gd name="f1112" fmla="*/ f944 f492 1"/>
              <a:gd name="f1113" fmla="*/ f945 f493 1"/>
              <a:gd name="f1114" fmla="*/ f946 f492 1"/>
              <a:gd name="f1115" fmla="*/ f947 f493 1"/>
              <a:gd name="f1116" fmla="*/ f948 f492 1"/>
              <a:gd name="f1117" fmla="*/ f949 f493 1"/>
              <a:gd name="f1118" fmla="*/ f950 f492 1"/>
              <a:gd name="f1119" fmla="*/ f951 f493 1"/>
              <a:gd name="f1120" fmla="*/ f952 f492 1"/>
              <a:gd name="f1121" fmla="*/ f953 f493 1"/>
              <a:gd name="f1122" fmla="*/ f954 f492 1"/>
              <a:gd name="f1123" fmla="*/ f955 f493 1"/>
              <a:gd name="f1124" fmla="*/ f956 f492 1"/>
              <a:gd name="f1125" fmla="*/ f957 f493 1"/>
              <a:gd name="f1126" fmla="*/ f958 f492 1"/>
              <a:gd name="f1127" fmla="*/ f959 f493 1"/>
              <a:gd name="f1128" fmla="*/ f960 f492 1"/>
              <a:gd name="f1129" fmla="*/ f961 f492 1"/>
              <a:gd name="f1130" fmla="*/ f962 f493 1"/>
              <a:gd name="f1131" fmla="*/ f963 f492 1"/>
              <a:gd name="f1132" fmla="*/ f964 f493 1"/>
              <a:gd name="f1133" fmla="*/ f965 f492 1"/>
              <a:gd name="f1134" fmla="*/ f966 f493 1"/>
              <a:gd name="f1135" fmla="*/ f967 f492 1"/>
              <a:gd name="f1136" fmla="*/ f968 f493 1"/>
              <a:gd name="f1137" fmla="*/ f969 f492 1"/>
              <a:gd name="f1138" fmla="*/ f970 f493 1"/>
              <a:gd name="f1139" fmla="*/ f971 f492 1"/>
              <a:gd name="f1140" fmla="*/ f972 f493 1"/>
              <a:gd name="f1141" fmla="*/ f973 f492 1"/>
              <a:gd name="f1142" fmla="*/ f974 f493 1"/>
              <a:gd name="f1143" fmla="*/ f975 f492 1"/>
              <a:gd name="f1144" fmla="*/ f976 f493 1"/>
              <a:gd name="f1145" fmla="*/ f977 f492 1"/>
              <a:gd name="f1146" fmla="*/ f978 f493 1"/>
              <a:gd name="f1147" fmla="*/ f979 f492 1"/>
              <a:gd name="f1148" fmla="*/ f980 f492 1"/>
              <a:gd name="f1149" fmla="*/ f981 f493 1"/>
              <a:gd name="f1150" fmla="*/ f982 f492 1"/>
              <a:gd name="f1151" fmla="*/ f983 f493 1"/>
              <a:gd name="f1152" fmla="*/ f984 f492 1"/>
              <a:gd name="f1153" fmla="*/ f985 f493 1"/>
              <a:gd name="f1154" fmla="*/ f986 f492 1"/>
              <a:gd name="f1155" fmla="*/ f987 f492 1"/>
              <a:gd name="f1156" fmla="*/ f988 f493 1"/>
              <a:gd name="f1157" fmla="*/ f989 f492 1"/>
              <a:gd name="f1158" fmla="*/ f990 f493 1"/>
              <a:gd name="f1159" fmla="*/ f991 f492 1"/>
              <a:gd name="f1160" fmla="*/ f992 f493 1"/>
              <a:gd name="f1161" fmla="*/ f993 f492 1"/>
              <a:gd name="f1162" fmla="*/ f994 f493 1"/>
              <a:gd name="f1163" fmla="*/ f995 f492 1"/>
              <a:gd name="f1164" fmla="*/ f996 f493 1"/>
              <a:gd name="f1165" fmla="*/ f997 f492 1"/>
              <a:gd name="f1166" fmla="*/ f998 f493 1"/>
              <a:gd name="f1167" fmla="*/ f999 f49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7">
                <a:pos x="f1004" y="f1005"/>
              </a:cxn>
              <a:cxn ang="f667">
                <a:pos x="f1006" y="f1007"/>
              </a:cxn>
              <a:cxn ang="f667">
                <a:pos x="f1008" y="f1009"/>
              </a:cxn>
              <a:cxn ang="f667">
                <a:pos x="f1010" y="f1011"/>
              </a:cxn>
              <a:cxn ang="f667">
                <a:pos x="f1012" y="f1013"/>
              </a:cxn>
              <a:cxn ang="f667">
                <a:pos x="f1014" y="f1015"/>
              </a:cxn>
              <a:cxn ang="f667">
                <a:pos x="f1016" y="f1017"/>
              </a:cxn>
              <a:cxn ang="f667">
                <a:pos x="f1018" y="f1019"/>
              </a:cxn>
              <a:cxn ang="f667">
                <a:pos x="f1020" y="f1021"/>
              </a:cxn>
              <a:cxn ang="f667">
                <a:pos x="f1022" y="f1023"/>
              </a:cxn>
              <a:cxn ang="f667">
                <a:pos x="f1024" y="f1025"/>
              </a:cxn>
              <a:cxn ang="f667">
                <a:pos x="f1026" y="f1027"/>
              </a:cxn>
              <a:cxn ang="f667">
                <a:pos x="f1028" y="f1029"/>
              </a:cxn>
              <a:cxn ang="f667">
                <a:pos x="f1030" y="f1031"/>
              </a:cxn>
              <a:cxn ang="f667">
                <a:pos x="f1032" y="f1033"/>
              </a:cxn>
              <a:cxn ang="f667">
                <a:pos x="f1034" y="f1035"/>
              </a:cxn>
              <a:cxn ang="f667">
                <a:pos x="f1036" y="f1037"/>
              </a:cxn>
              <a:cxn ang="f667">
                <a:pos x="f1038" y="f1039"/>
              </a:cxn>
              <a:cxn ang="f667">
                <a:pos x="f1040" y="f1041"/>
              </a:cxn>
              <a:cxn ang="f667">
                <a:pos x="f1042" y="f1043"/>
              </a:cxn>
              <a:cxn ang="f667">
                <a:pos x="f1044" y="f1045"/>
              </a:cxn>
              <a:cxn ang="f667">
                <a:pos x="f1046" y="f1047"/>
              </a:cxn>
              <a:cxn ang="f667">
                <a:pos x="f1048" y="f1019"/>
              </a:cxn>
              <a:cxn ang="f667">
                <a:pos x="f1049" y="f1050"/>
              </a:cxn>
              <a:cxn ang="f667">
                <a:pos x="f1051" y="f1052"/>
              </a:cxn>
              <a:cxn ang="f667">
                <a:pos x="f1053" y="f1054"/>
              </a:cxn>
              <a:cxn ang="f667">
                <a:pos x="f1055" y="f1056"/>
              </a:cxn>
              <a:cxn ang="f667">
                <a:pos x="f1057" y="f1058"/>
              </a:cxn>
              <a:cxn ang="f667">
                <a:pos x="f1059" y="f1060"/>
              </a:cxn>
              <a:cxn ang="f667">
                <a:pos x="f1061" y="f1062"/>
              </a:cxn>
              <a:cxn ang="f667">
                <a:pos x="f1063" y="f1064"/>
              </a:cxn>
              <a:cxn ang="f667">
                <a:pos x="f1065" y="f1066"/>
              </a:cxn>
              <a:cxn ang="f667">
                <a:pos x="f1067" y="f1068"/>
              </a:cxn>
              <a:cxn ang="f667">
                <a:pos x="f1069" y="f1070"/>
              </a:cxn>
              <a:cxn ang="f667">
                <a:pos x="f1071" y="f1072"/>
              </a:cxn>
              <a:cxn ang="f667">
                <a:pos x="f1073" y="f1074"/>
              </a:cxn>
              <a:cxn ang="f667">
                <a:pos x="f1075" y="f1076"/>
              </a:cxn>
              <a:cxn ang="f667">
                <a:pos x="f1077" y="f1078"/>
              </a:cxn>
              <a:cxn ang="f667">
                <a:pos x="f1079" y="f1080"/>
              </a:cxn>
              <a:cxn ang="f667">
                <a:pos x="f1081" y="f1082"/>
              </a:cxn>
              <a:cxn ang="f667">
                <a:pos x="f1083" y="f1084"/>
              </a:cxn>
              <a:cxn ang="f667">
                <a:pos x="f1085" y="f1086"/>
              </a:cxn>
              <a:cxn ang="f667">
                <a:pos x="f1081" y="f1087"/>
              </a:cxn>
              <a:cxn ang="f667">
                <a:pos x="f1088" y="f1089"/>
              </a:cxn>
              <a:cxn ang="f667">
                <a:pos x="f1090" y="f1091"/>
              </a:cxn>
              <a:cxn ang="f667">
                <a:pos x="f1092" y="f1093"/>
              </a:cxn>
              <a:cxn ang="f667">
                <a:pos x="f1094" y="f1095"/>
              </a:cxn>
              <a:cxn ang="f667">
                <a:pos x="f1096" y="f1097"/>
              </a:cxn>
              <a:cxn ang="f667">
                <a:pos x="f1098" y="f1099"/>
              </a:cxn>
              <a:cxn ang="f667">
                <a:pos x="f1100" y="f1101"/>
              </a:cxn>
              <a:cxn ang="f667">
                <a:pos x="f1102" y="f1103"/>
              </a:cxn>
              <a:cxn ang="f667">
                <a:pos x="f1104" y="f1105"/>
              </a:cxn>
              <a:cxn ang="f667">
                <a:pos x="f1106" y="f1107"/>
              </a:cxn>
              <a:cxn ang="f667">
                <a:pos x="f1108" y="f1109"/>
              </a:cxn>
              <a:cxn ang="f667">
                <a:pos x="f1110" y="f1111"/>
              </a:cxn>
              <a:cxn ang="f667">
                <a:pos x="f1112" y="f1113"/>
              </a:cxn>
              <a:cxn ang="f667">
                <a:pos x="f1114" y="f1115"/>
              </a:cxn>
              <a:cxn ang="f667">
                <a:pos x="f1116" y="f1117"/>
              </a:cxn>
              <a:cxn ang="f667">
                <a:pos x="f1118" y="f1119"/>
              </a:cxn>
              <a:cxn ang="f667">
                <a:pos x="f1120" y="f1121"/>
              </a:cxn>
              <a:cxn ang="f667">
                <a:pos x="f1122" y="f1123"/>
              </a:cxn>
              <a:cxn ang="f667">
                <a:pos x="f1124" y="f1125"/>
              </a:cxn>
              <a:cxn ang="f667">
                <a:pos x="f1126" y="f1127"/>
              </a:cxn>
              <a:cxn ang="f667">
                <a:pos x="f1118" y="f1119"/>
              </a:cxn>
              <a:cxn ang="f667">
                <a:pos x="f1128" y="f1119"/>
              </a:cxn>
              <a:cxn ang="f667">
                <a:pos x="f1129" y="f1130"/>
              </a:cxn>
              <a:cxn ang="f667">
                <a:pos x="f1131" y="f1132"/>
              </a:cxn>
              <a:cxn ang="f667">
                <a:pos x="f1133" y="f1134"/>
              </a:cxn>
              <a:cxn ang="f667">
                <a:pos x="f1135" y="f1136"/>
              </a:cxn>
              <a:cxn ang="f667">
                <a:pos x="f1128" y="f1119"/>
              </a:cxn>
              <a:cxn ang="f667">
                <a:pos x="f1137" y="f1138"/>
              </a:cxn>
              <a:cxn ang="f667">
                <a:pos x="f1139" y="f1140"/>
              </a:cxn>
              <a:cxn ang="f667">
                <a:pos x="f1141" y="f1142"/>
              </a:cxn>
              <a:cxn ang="f667">
                <a:pos x="f1143" y="f1144"/>
              </a:cxn>
              <a:cxn ang="f667">
                <a:pos x="f1145" y="f1146"/>
              </a:cxn>
              <a:cxn ang="f667">
                <a:pos x="f1147" y="f1138"/>
              </a:cxn>
              <a:cxn ang="f667">
                <a:pos x="f1148" y="f1149"/>
              </a:cxn>
              <a:cxn ang="f667">
                <a:pos x="f1150" y="f1151"/>
              </a:cxn>
              <a:cxn ang="f667">
                <a:pos x="f1152" y="f1153"/>
              </a:cxn>
              <a:cxn ang="f667">
                <a:pos x="f1154" y="f1142"/>
              </a:cxn>
              <a:cxn ang="f667">
                <a:pos x="f1155" y="f1156"/>
              </a:cxn>
              <a:cxn ang="f667">
                <a:pos x="f1148" y="f1149"/>
              </a:cxn>
              <a:cxn ang="f667">
                <a:pos x="f1157" y="f1158"/>
              </a:cxn>
              <a:cxn ang="f667">
                <a:pos x="f1159" y="f1160"/>
              </a:cxn>
              <a:cxn ang="f667">
                <a:pos x="f1161" y="f1162"/>
              </a:cxn>
              <a:cxn ang="f667">
                <a:pos x="f1163" y="f1164"/>
              </a:cxn>
              <a:cxn ang="f667">
                <a:pos x="f1165" y="f1166"/>
              </a:cxn>
              <a:cxn ang="f667">
                <a:pos x="f1167" y="f1158"/>
              </a:cxn>
            </a:cxnLst>
            <a:rect l="f1000" t="f1003" r="f1001" b="f1002"/>
            <a:pathLst>
              <a:path w="742141" h="71721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51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ubicBezTo>
                  <a:pt x="f255" y="f256"/>
                  <a:pt x="f257" y="f258"/>
                  <a:pt x="f241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cubicBezTo>
                  <a:pt x="f272" y="f273"/>
                  <a:pt x="f274" y="f275"/>
                  <a:pt x="f276" y="f277"/>
                </a:cubicBezTo>
                <a:cubicBezTo>
                  <a:pt x="f278" y="f279"/>
                  <a:pt x="f280" y="f281"/>
                  <a:pt x="f282" y="f283"/>
                </a:cubicBezTo>
                <a:cubicBezTo>
                  <a:pt x="f284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176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cubicBezTo>
                  <a:pt x="f307" y="f308"/>
                  <a:pt x="f309" y="f310"/>
                  <a:pt x="f311" y="f312"/>
                </a:cubicBezTo>
                <a:cubicBezTo>
                  <a:pt x="f313" y="f314"/>
                  <a:pt x="f315" y="f316"/>
                  <a:pt x="f317" y="f318"/>
                </a:cubicBezTo>
                <a:cubicBezTo>
                  <a:pt x="f319" y="f320"/>
                  <a:pt x="f321" y="f322"/>
                  <a:pt x="f323" y="f324"/>
                </a:cubicBezTo>
                <a:cubicBezTo>
                  <a:pt x="f325" y="f326"/>
                  <a:pt x="f327" y="f328"/>
                  <a:pt x="f329" y="f330"/>
                </a:cubicBezTo>
                <a:cubicBezTo>
                  <a:pt x="f331" y="f332"/>
                  <a:pt x="f333" y="f334"/>
                  <a:pt x="f335" y="f336"/>
                </a:cubicBezTo>
                <a:cubicBezTo>
                  <a:pt x="f337" y="f338"/>
                  <a:pt x="f339" y="f340"/>
                  <a:pt x="f341" y="f342"/>
                </a:cubicBezTo>
                <a:cubicBezTo>
                  <a:pt x="f343" y="f344"/>
                  <a:pt x="f345" y="f346"/>
                  <a:pt x="f347" y="f348"/>
                </a:cubicBezTo>
                <a:close/>
                <a:moveTo>
                  <a:pt x="f349" y="f79"/>
                </a:moveTo>
                <a:cubicBezTo>
                  <a:pt x="f350" y="f79"/>
                  <a:pt x="f351" y="f352"/>
                  <a:pt x="f353" y="f354"/>
                </a:cubicBezTo>
                <a:cubicBezTo>
                  <a:pt x="f355" y="f356"/>
                  <a:pt x="f357" y="f358"/>
                  <a:pt x="f359" y="f360"/>
                </a:cubicBezTo>
                <a:cubicBezTo>
                  <a:pt x="f361" y="f362"/>
                  <a:pt x="f363" y="f364"/>
                  <a:pt x="f365" y="f366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3" y="f374"/>
                  <a:pt x="f375" y="f79"/>
                  <a:pt x="f349" y="f79"/>
                </a:cubicBezTo>
                <a:close/>
                <a:moveTo>
                  <a:pt x="f376" y="f79"/>
                </a:moveTo>
                <a:cubicBezTo>
                  <a:pt x="f377" y="f79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cubicBezTo>
                  <a:pt x="f400" y="f401"/>
                  <a:pt x="f402" y="f79"/>
                  <a:pt x="f376" y="f79"/>
                </a:cubicBezTo>
                <a:close/>
                <a:moveTo>
                  <a:pt x="f403" y="f404"/>
                </a:move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04"/>
                </a:cubicBezTo>
                <a:close/>
                <a:moveTo>
                  <a:pt x="f434" y="f406"/>
                </a:move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446"/>
                </a:cubicBezTo>
                <a:cubicBezTo>
                  <a:pt x="f447" y="f448"/>
                  <a:pt x="f449" y="f450"/>
                  <a:pt x="f451" y="f416"/>
                </a:cubicBezTo>
                <a:cubicBezTo>
                  <a:pt x="f452" y="f453"/>
                  <a:pt x="f454" y="f455"/>
                  <a:pt x="f456" y="f457"/>
                </a:cubicBezTo>
                <a:cubicBezTo>
                  <a:pt x="f458" y="f459"/>
                  <a:pt x="f460" y="f461"/>
                  <a:pt x="f434" y="f406"/>
                </a:cubicBezTo>
                <a:close/>
                <a:moveTo>
                  <a:pt x="f462" y="f463"/>
                </a:moveTo>
                <a:cubicBezTo>
                  <a:pt x="f464" y="f465"/>
                  <a:pt x="f466" y="f467"/>
                  <a:pt x="f468" y="f469"/>
                </a:cubicBezTo>
                <a:cubicBezTo>
                  <a:pt x="f470" y="f471"/>
                  <a:pt x="f472" y="f473"/>
                  <a:pt x="f225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0"/>
                  <a:pt x="f482" y="f483"/>
                  <a:pt x="f484" y="f485"/>
                </a:cubicBezTo>
                <a:cubicBezTo>
                  <a:pt x="f486" y="f487"/>
                  <a:pt x="f488" y="f489"/>
                  <a:pt x="f490" y="f463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" name="Forma libre: forma 23">
            <a:extLst>
              <a:ext uri="{FF2B5EF4-FFF2-40B4-BE49-F238E27FC236}">
                <a16:creationId xmlns:a16="http://schemas.microsoft.com/office/drawing/2014/main" id="{D1C6BF03-772D-495F-A155-629CC77B49DE}"/>
              </a:ext>
            </a:extLst>
          </p:cNvPr>
          <p:cNvSpPr/>
          <p:nvPr/>
        </p:nvSpPr>
        <p:spPr>
          <a:xfrm>
            <a:off x="2785655" y="845563"/>
            <a:ext cx="536515" cy="52712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6256"/>
              <a:gd name="f7" fmla="val 497395"/>
              <a:gd name="f8" fmla="val 74295"/>
              <a:gd name="f9" fmla="val 177760"/>
              <a:gd name="f10" fmla="val 271724"/>
              <a:gd name="f11" fmla="val 74136"/>
              <a:gd name="f12" fmla="val 365688"/>
              <a:gd name="f13" fmla="val 74494"/>
              <a:gd name="f14" fmla="val 459653"/>
              <a:gd name="f15" fmla="val 74534"/>
              <a:gd name="f16" fmla="val 471602"/>
              <a:gd name="f17" fmla="val 70630"/>
              <a:gd name="f18" fmla="val 476462"/>
              <a:gd name="f19" fmla="val 58681"/>
              <a:gd name="f20" fmla="val 476741"/>
              <a:gd name="f21" fmla="val 47408"/>
              <a:gd name="f22" fmla="val 477019"/>
              <a:gd name="f23" fmla="val 40677"/>
              <a:gd name="f24" fmla="val 473674"/>
              <a:gd name="f25" fmla="val 40597"/>
              <a:gd name="f26" fmla="val 461485"/>
              <a:gd name="f27" fmla="val 40557"/>
              <a:gd name="f28" fmla="val 454833"/>
              <a:gd name="f29" fmla="val 40318"/>
              <a:gd name="f30" fmla="val 448221"/>
              <a:gd name="f31" fmla="val 441569"/>
              <a:gd name="f32" fmla="val 340036"/>
              <a:gd name="f33" fmla="val 40119"/>
              <a:gd name="f34" fmla="val 238504"/>
              <a:gd name="f35" fmla="val 40517"/>
              <a:gd name="f36" fmla="val 136972"/>
              <a:gd name="f37" fmla="val 122632"/>
              <a:gd name="f38" fmla="val 37849"/>
              <a:gd name="f39" fmla="val 111838"/>
              <a:gd name="f40" fmla="val 24345"/>
              <a:gd name="f41" fmla="val 103791"/>
              <a:gd name="f42" fmla="val 2159"/>
              <a:gd name="f43" fmla="val 90607"/>
              <a:gd name="f44" fmla="val -3378"/>
              <a:gd name="f45" fmla="val 69058"/>
              <a:gd name="f46" fmla="val 1801"/>
              <a:gd name="f47" fmla="val 45318"/>
              <a:gd name="f48" fmla="val 7098"/>
              <a:gd name="f49" fmla="val 21060"/>
              <a:gd name="f50" fmla="val 23589"/>
              <a:gd name="f51" fmla="val 5764"/>
              <a:gd name="f52" fmla="val 47847"/>
              <a:gd name="f53" fmla="val 1184"/>
              <a:gd name="f54" fmla="val 72304"/>
              <a:gd name="f55" fmla="val -3437"/>
              <a:gd name="f56" fmla="val 92977"/>
              <a:gd name="f57" fmla="val 5565"/>
              <a:gd name="f58" fmla="val 106161"/>
              <a:gd name="f59" fmla="val 26517"/>
              <a:gd name="f60" fmla="val 113570"/>
              <a:gd name="f61" fmla="val 38307"/>
              <a:gd name="f62" fmla="val 122970"/>
              <a:gd name="f63" fmla="val 44003"/>
              <a:gd name="f64" fmla="val 135517"/>
              <a:gd name="f65" fmla="val 47867"/>
              <a:gd name="f66" fmla="val 226853"/>
              <a:gd name="f67" fmla="val 75789"/>
              <a:gd name="f68" fmla="val 318108"/>
              <a:gd name="f69" fmla="val 103991"/>
              <a:gd name="f70" fmla="val 409244"/>
              <a:gd name="f71" fmla="val 132471"/>
              <a:gd name="f72" fmla="val 419521"/>
              <a:gd name="f73" fmla="val 135697"/>
              <a:gd name="f74" fmla="val 428165"/>
              <a:gd name="f75" fmla="val 135936"/>
              <a:gd name="f76" fmla="val 437406"/>
              <a:gd name="f77" fmla="val 129643"/>
              <a:gd name="f78" fmla="val 452980"/>
              <a:gd name="f79" fmla="val 119087"/>
              <a:gd name="f80" fmla="val 465169"/>
              <a:gd name="f81" fmla="val 123548"/>
              <a:gd name="f82" fmla="val 476601"/>
              <a:gd name="f83" fmla="val 138087"/>
              <a:gd name="f84" fmla="val 487913"/>
              <a:gd name="f85" fmla="val 152466"/>
              <a:gd name="f86" fmla="val 492534"/>
              <a:gd name="f87" fmla="val 168399"/>
              <a:gd name="f88" fmla="val 494007"/>
              <a:gd name="f89" fmla="val 185846"/>
              <a:gd name="f90" fmla="val 498070"/>
              <a:gd name="f91" fmla="val 234043"/>
              <a:gd name="f92" fmla="val 501854"/>
              <a:gd name="f93" fmla="val 282280"/>
              <a:gd name="f94" fmla="val 506116"/>
              <a:gd name="f95" fmla="val 330517"/>
              <a:gd name="f96" fmla="val 506913"/>
              <a:gd name="f97" fmla="val 339359"/>
              <a:gd name="f98" fmla="val 504364"/>
              <a:gd name="f99" fmla="val 346171"/>
              <a:gd name="f100" fmla="val 497353"/>
              <a:gd name="f101" fmla="val 351309"/>
              <a:gd name="f102" fmla="val 481938"/>
              <a:gd name="f103" fmla="val 362701"/>
              <a:gd name="f104" fmla="val 466404"/>
              <a:gd name="f105" fmla="val 373894"/>
              <a:gd name="f106" fmla="val 451068"/>
              <a:gd name="f107" fmla="val 385326"/>
              <a:gd name="f108" fmla="val 405420"/>
              <a:gd name="f109" fmla="val 419382"/>
              <a:gd name="f110" fmla="val 359773"/>
              <a:gd name="f111" fmla="val 453359"/>
              <a:gd name="f112" fmla="val 314364"/>
              <a:gd name="f113" fmla="val 487694"/>
              <a:gd name="f114" fmla="val 301976"/>
              <a:gd name="f115" fmla="val 497055"/>
              <a:gd name="f116" fmla="val 291102"/>
              <a:gd name="f117" fmla="val 500600"/>
              <a:gd name="f118" fmla="val 274691"/>
              <a:gd name="f119" fmla="val 494028"/>
              <a:gd name="f120" fmla="val 239041"/>
              <a:gd name="f121" fmla="val 479768"/>
              <a:gd name="f122" fmla="val 202196"/>
              <a:gd name="f123" fmla="val 468256"/>
              <a:gd name="f124" fmla="val 165391"/>
              <a:gd name="f125" fmla="val 457183"/>
              <a:gd name="f126" fmla="val 143324"/>
              <a:gd name="f127" fmla="val 450531"/>
              <a:gd name="f128" fmla="val 125798"/>
              <a:gd name="f129" fmla="val 439497"/>
              <a:gd name="f130" fmla="val 113888"/>
              <a:gd name="f131" fmla="val 419502"/>
              <a:gd name="f132" fmla="val 109148"/>
              <a:gd name="f133" fmla="val 411575"/>
              <a:gd name="f134" fmla="val 102935"/>
              <a:gd name="f135" fmla="val 404525"/>
              <a:gd name="f136" fmla="val 97398"/>
              <a:gd name="f137" fmla="val 397036"/>
              <a:gd name="f138" fmla="val 77840"/>
              <a:gd name="f139" fmla="val 370707"/>
              <a:gd name="f140" fmla="val 367242"/>
              <a:gd name="f141" fmla="val 100783"/>
              <a:gd name="f142" fmla="val 344179"/>
              <a:gd name="f143" fmla="val 107436"/>
              <a:gd name="f144" fmla="val 337487"/>
              <a:gd name="f145" fmla="val 107675"/>
              <a:gd name="f146" fmla="val 330238"/>
              <a:gd name="f147" fmla="val 106002"/>
              <a:gd name="f148" fmla="val 322231"/>
              <a:gd name="f149" fmla="val 96083"/>
              <a:gd name="f150" fmla="val 274194"/>
              <a:gd name="f151" fmla="val 86006"/>
              <a:gd name="f152" fmla="val 226196"/>
              <a:gd name="f153" fmla="val 76008"/>
              <a:gd name="f154" fmla="val 178158"/>
              <a:gd name="f155" fmla="val 75450"/>
              <a:gd name="f156" fmla="val 177999"/>
              <a:gd name="f157" fmla="val 74893"/>
              <a:gd name="f158" fmla="val 177879"/>
              <a:gd name="f159" fmla="val 177720"/>
              <a:gd name="f160" fmla="val 363039"/>
              <a:gd name="f161" fmla="val 332070"/>
              <a:gd name="f162" fmla="val 362919"/>
              <a:gd name="f163" fmla="val 331950"/>
              <a:gd name="f164" fmla="val 366982"/>
              <a:gd name="f165" fmla="val 343820"/>
              <a:gd name="f166" fmla="val 375546"/>
              <a:gd name="f167" fmla="val 349198"/>
              <a:gd name="f168" fmla="val 387098"/>
              <a:gd name="f169" fmla="val 344657"/>
              <a:gd name="f170" fmla="val 397494"/>
              <a:gd name="f171" fmla="val 340594"/>
              <a:gd name="f172" fmla="val 404345"/>
              <a:gd name="f173" fmla="val 332667"/>
              <a:gd name="f174" fmla="val 398768"/>
              <a:gd name="f175" fmla="val 320001"/>
              <a:gd name="f176" fmla="val 398888"/>
              <a:gd name="f177" fmla="val 320120"/>
              <a:gd name="f178" fmla="val 385624"/>
              <a:gd name="f179" fmla="val 300802"/>
              <a:gd name="f180" fmla="val 375785"/>
              <a:gd name="f181" fmla="val 300841"/>
              <a:gd name="f182" fmla="val 362880"/>
              <a:gd name="f183" fmla="val 320160"/>
              <a:gd name="f184" fmla="val 362959"/>
              <a:gd name="f185" fmla="val 320041"/>
              <a:gd name="f186" fmla="val 360131"/>
              <a:gd name="f187" fmla="val 324064"/>
              <a:gd name="f188" fmla="val 360091"/>
              <a:gd name="f189" fmla="val 328087"/>
              <a:gd name="f190" fmla="val 362999"/>
              <a:gd name="f191" fmla="val 115402"/>
              <a:gd name="f192" fmla="val 160672"/>
              <a:gd name="f193" fmla="val 113371"/>
              <a:gd name="f194" fmla="val 151152"/>
              <a:gd name="f195" fmla="val 111538"/>
              <a:gd name="f196" fmla="val 139402"/>
              <a:gd name="f197" fmla="val 124922"/>
              <a:gd name="f198" fmla="val 139441"/>
              <a:gd name="f199" fmla="val 158859"/>
              <a:gd name="f200" fmla="val 139561"/>
              <a:gd name="f201" fmla="val 189450"/>
              <a:gd name="f202" fmla="val 125181"/>
              <a:gd name="f203" fmla="val 221993"/>
              <a:gd name="f204" fmla="val 119924"/>
              <a:gd name="f205" fmla="val 226693"/>
              <a:gd name="f206" fmla="val 119167"/>
              <a:gd name="f207" fmla="val 232628"/>
              <a:gd name="f208" fmla="val 114467"/>
              <a:gd name="f209" fmla="val 236373"/>
              <a:gd name="f210" fmla="val 120880"/>
              <a:gd name="f211" fmla="val 125460"/>
              <a:gd name="f212" fmla="val 234938"/>
              <a:gd name="f213" fmla="val 129842"/>
              <a:gd name="f214" fmla="val 232708"/>
              <a:gd name="f215" fmla="val 133626"/>
              <a:gd name="f216" fmla="val 220360"/>
              <a:gd name="f217" fmla="val 154737"/>
              <a:gd name="f218" fmla="val 207892"/>
              <a:gd name="f219" fmla="val 175808"/>
              <a:gd name="f220" fmla="val 194867"/>
              <a:gd name="f221" fmla="val 196521"/>
              <a:gd name="f222" fmla="val 188932"/>
              <a:gd name="f223" fmla="val 206001"/>
              <a:gd name="f224" fmla="val 187697"/>
              <a:gd name="f225" fmla="val 214246"/>
              <a:gd name="f226" fmla="val 223806"/>
              <a:gd name="f227" fmla="val 220280"/>
              <a:gd name="f228" fmla="val 257823"/>
              <a:gd name="f229" fmla="val 245255"/>
              <a:gd name="f230" fmla="val 292158"/>
              <a:gd name="f231" fmla="val 270389"/>
              <a:gd name="f232" fmla="val 326374"/>
              <a:gd name="f233" fmla="val 275886"/>
              <a:gd name="f234" fmla="val 333862"/>
              <a:gd name="f235" fmla="val 281303"/>
              <a:gd name="f236" fmla="val 336531"/>
              <a:gd name="f237" fmla="val 290106"/>
              <a:gd name="f238" fmla="val 329640"/>
              <a:gd name="f239" fmla="val 308867"/>
              <a:gd name="f240" fmla="val 314942"/>
              <a:gd name="f241" fmla="val 327190"/>
              <a:gd name="f242" fmla="val 299049"/>
              <a:gd name="f243" fmla="val 347982"/>
              <a:gd name="f244" fmla="val 287777"/>
              <a:gd name="f245" fmla="val 380963"/>
              <a:gd name="f246" fmla="val 269852"/>
              <a:gd name="f247" fmla="val 390045"/>
              <a:gd name="f248" fmla="val 243284"/>
              <a:gd name="f249" fmla="val 386301"/>
              <a:gd name="f250" fmla="val 208311"/>
              <a:gd name="f251" fmla="val 384867"/>
              <a:gd name="f252" fmla="val 194848"/>
              <a:gd name="f253" fmla="val 381043"/>
              <a:gd name="f254" fmla="val 179672"/>
              <a:gd name="f255" fmla="val 389169"/>
              <a:gd name="f256" fmla="val 167443"/>
              <a:gd name="f257" fmla="val 395901"/>
              <a:gd name="f258" fmla="val 157326"/>
              <a:gd name="f259" fmla="val 391877"/>
              <a:gd name="f260" fmla="val 155693"/>
              <a:gd name="f261" fmla="val 383313"/>
              <a:gd name="f262" fmla="val 153064"/>
              <a:gd name="f263" fmla="val 298391"/>
              <a:gd name="f264" fmla="val 126974"/>
              <a:gd name="f265" fmla="val 213509"/>
              <a:gd name="f266" fmla="val 100645"/>
              <a:gd name="f267" fmla="val 128587"/>
              <a:gd name="f268" fmla="val 74515"/>
              <a:gd name="f269" fmla="val 123886"/>
              <a:gd name="f270" fmla="val 73081"/>
              <a:gd name="f271" fmla="val 119146"/>
              <a:gd name="f272" fmla="val 70133"/>
              <a:gd name="f273" fmla="val 113849"/>
              <a:gd name="f274" fmla="val 75033"/>
              <a:gd name="f275" fmla="val 89392"/>
              <a:gd name="f276" fmla="val 97697"/>
              <a:gd name="f277" fmla="val 85926"/>
              <a:gd name="f278" fmla="val 123787"/>
              <a:gd name="f279" fmla="val 104050"/>
              <a:gd name="f280" fmla="val 152586"/>
              <a:gd name="f281" fmla="val 103253"/>
              <a:gd name="f282" fmla="val 157087"/>
              <a:gd name="f283" fmla="val 101022"/>
              <a:gd name="f284" fmla="val 161827"/>
              <a:gd name="f285" fmla="val 101859"/>
              <a:gd name="f286" fmla="val 166009"/>
              <a:gd name="f287" fmla="val 111259"/>
              <a:gd name="f288" fmla="val 212812"/>
              <a:gd name="f289" fmla="val 121138"/>
              <a:gd name="f290" fmla="val 259496"/>
              <a:gd name="f291" fmla="val 130897"/>
              <a:gd name="f292" fmla="val 306219"/>
              <a:gd name="f293" fmla="val 132610"/>
              <a:gd name="f294" fmla="val 314345"/>
              <a:gd name="f295" fmla="val 136194"/>
              <a:gd name="f296" fmla="val 317611"/>
              <a:gd name="f297" fmla="val 144798"/>
              <a:gd name="f298" fmla="val 312871"/>
              <a:gd name="f299" fmla="val 160054"/>
              <a:gd name="f300" fmla="val 304466"/>
              <a:gd name="f301" fmla="val 171207"/>
              <a:gd name="f302" fmla="val 310800"/>
              <a:gd name="f303" fmla="val 180329"/>
              <a:gd name="f304" fmla="val 323865"/>
              <a:gd name="f305" fmla="val 185985"/>
              <a:gd name="f306" fmla="val 332030"/>
              <a:gd name="f307" fmla="val 191482"/>
              <a:gd name="f308" fmla="val 198492"/>
              <a:gd name="f309" fmla="val 347445"/>
              <a:gd name="f310" fmla="val 211637"/>
              <a:gd name="f311" fmla="val 360231"/>
              <a:gd name="f312" fmla="val 227331"/>
              <a:gd name="f313" fmla="val 366047"/>
              <a:gd name="f314" fmla="val 245773"/>
              <a:gd name="f315" fmla="val 359435"/>
              <a:gd name="f316" fmla="val 253699"/>
              <a:gd name="f317" fmla="val 356607"/>
              <a:gd name="f318" fmla="val 258439"/>
              <a:gd name="f319" fmla="val 354217"/>
              <a:gd name="f320" fmla="val 251588"/>
              <a:gd name="f321" fmla="val 208729"/>
              <a:gd name="f322" fmla="val 281125"/>
              <a:gd name="f323" fmla="val 162723"/>
              <a:gd name="f324" fmla="val 220420"/>
              <a:gd name="f325" fmla="val 115442"/>
              <a:gd name="f326" fmla="+- 0 0 -90"/>
              <a:gd name="f327" fmla="*/ f3 1 506256"/>
              <a:gd name="f328" fmla="*/ f4 1 497395"/>
              <a:gd name="f329" fmla="val f5"/>
              <a:gd name="f330" fmla="val f6"/>
              <a:gd name="f331" fmla="val f7"/>
              <a:gd name="f332" fmla="*/ f326 f0 1"/>
              <a:gd name="f333" fmla="+- f331 0 f329"/>
              <a:gd name="f334" fmla="+- f330 0 f329"/>
              <a:gd name="f335" fmla="*/ f332 1 f2"/>
              <a:gd name="f336" fmla="*/ f334 1 506256"/>
              <a:gd name="f337" fmla="*/ f333 1 497395"/>
              <a:gd name="f338" fmla="*/ 74295 f334 1"/>
              <a:gd name="f339" fmla="*/ 177760 f333 1"/>
              <a:gd name="f340" fmla="*/ 74494 f334 1"/>
              <a:gd name="f341" fmla="*/ 459653 f333 1"/>
              <a:gd name="f342" fmla="*/ 58681 f334 1"/>
              <a:gd name="f343" fmla="*/ 476741 f333 1"/>
              <a:gd name="f344" fmla="*/ 40597 f334 1"/>
              <a:gd name="f345" fmla="*/ 461485 f333 1"/>
              <a:gd name="f346" fmla="*/ 40318 f334 1"/>
              <a:gd name="f347" fmla="*/ 441569 f333 1"/>
              <a:gd name="f348" fmla="*/ 40517 f334 1"/>
              <a:gd name="f349" fmla="*/ 136972 f333 1"/>
              <a:gd name="f350" fmla="*/ 24345 f334 1"/>
              <a:gd name="f351" fmla="*/ 103791 f333 1"/>
              <a:gd name="f352" fmla="*/ 1801 f334 1"/>
              <a:gd name="f353" fmla="*/ 45318 f333 1"/>
              <a:gd name="f354" fmla="*/ 47847 f334 1"/>
              <a:gd name="f355" fmla="*/ 1184 f333 1"/>
              <a:gd name="f356" fmla="*/ 106161 f334 1"/>
              <a:gd name="f357" fmla="*/ 26517 f333 1"/>
              <a:gd name="f358" fmla="*/ 135517 f334 1"/>
              <a:gd name="f359" fmla="*/ 47867 f333 1"/>
              <a:gd name="f360" fmla="*/ 409244 f334 1"/>
              <a:gd name="f361" fmla="*/ 132471 f333 1"/>
              <a:gd name="f362" fmla="*/ 437406 f334 1"/>
              <a:gd name="f363" fmla="*/ 129643 f333 1"/>
              <a:gd name="f364" fmla="*/ 476601 f334 1"/>
              <a:gd name="f365" fmla="*/ 138087 f333 1"/>
              <a:gd name="f366" fmla="*/ 494007 f334 1"/>
              <a:gd name="f367" fmla="*/ 185846 f333 1"/>
              <a:gd name="f368" fmla="*/ 506116 f334 1"/>
              <a:gd name="f369" fmla="*/ 330517 f333 1"/>
              <a:gd name="f370" fmla="*/ 497353 f334 1"/>
              <a:gd name="f371" fmla="*/ 351309 f333 1"/>
              <a:gd name="f372" fmla="*/ 451068 f334 1"/>
              <a:gd name="f373" fmla="*/ 385326 f333 1"/>
              <a:gd name="f374" fmla="*/ 314364 f334 1"/>
              <a:gd name="f375" fmla="*/ 487694 f333 1"/>
              <a:gd name="f376" fmla="*/ 274691 f334 1"/>
              <a:gd name="f377" fmla="*/ 494028 f333 1"/>
              <a:gd name="f378" fmla="*/ 165391 f334 1"/>
              <a:gd name="f379" fmla="*/ 457183 f333 1"/>
              <a:gd name="f380" fmla="*/ 113888 f334 1"/>
              <a:gd name="f381" fmla="*/ 419502 f333 1"/>
              <a:gd name="f382" fmla="*/ 97398 f334 1"/>
              <a:gd name="f383" fmla="*/ 397036 f333 1"/>
              <a:gd name="f384" fmla="*/ 100783 f334 1"/>
              <a:gd name="f385" fmla="*/ 344179 f333 1"/>
              <a:gd name="f386" fmla="*/ 106002 f334 1"/>
              <a:gd name="f387" fmla="*/ 322231 f333 1"/>
              <a:gd name="f388" fmla="*/ 76008 f334 1"/>
              <a:gd name="f389" fmla="*/ 178158 f333 1"/>
              <a:gd name="f390" fmla="*/ 177720 f333 1"/>
              <a:gd name="f391" fmla="*/ 363039 f334 1"/>
              <a:gd name="f392" fmla="*/ 332070 f333 1"/>
              <a:gd name="f393" fmla="*/ 362919 f334 1"/>
              <a:gd name="f394" fmla="*/ 331950 f333 1"/>
              <a:gd name="f395" fmla="*/ 387098 f334 1"/>
              <a:gd name="f396" fmla="*/ 344657 f333 1"/>
              <a:gd name="f397" fmla="*/ 398768 f334 1"/>
              <a:gd name="f398" fmla="*/ 320001 f333 1"/>
              <a:gd name="f399" fmla="*/ 398888 f334 1"/>
              <a:gd name="f400" fmla="*/ 320120 f333 1"/>
              <a:gd name="f401" fmla="*/ 362880 f334 1"/>
              <a:gd name="f402" fmla="*/ 320160 f333 1"/>
              <a:gd name="f403" fmla="*/ 362959 f334 1"/>
              <a:gd name="f404" fmla="*/ 320041 f333 1"/>
              <a:gd name="f405" fmla="*/ 362999 f334 1"/>
              <a:gd name="f406" fmla="*/ 115402 f334 1"/>
              <a:gd name="f407" fmla="*/ 160672 f333 1"/>
              <a:gd name="f408" fmla="*/ 124922 f334 1"/>
              <a:gd name="f409" fmla="*/ 139441 f333 1"/>
              <a:gd name="f410" fmla="*/ 221993 f334 1"/>
              <a:gd name="f411" fmla="*/ 119924 f333 1"/>
              <a:gd name="f412" fmla="*/ 236373 f334 1"/>
              <a:gd name="f413" fmla="*/ 120880 f333 1"/>
              <a:gd name="f414" fmla="*/ 232708 f334 1"/>
              <a:gd name="f415" fmla="*/ 133626 f333 1"/>
              <a:gd name="f416" fmla="*/ 194867 f334 1"/>
              <a:gd name="f417" fmla="*/ 196521 f333 1"/>
              <a:gd name="f418" fmla="*/ 223806 f333 1"/>
              <a:gd name="f419" fmla="*/ 270389 f334 1"/>
              <a:gd name="f420" fmla="*/ 326374 f333 1"/>
              <a:gd name="f421" fmla="*/ 290106 f334 1"/>
              <a:gd name="f422" fmla="*/ 329640 f333 1"/>
              <a:gd name="f423" fmla="*/ 347982 f334 1"/>
              <a:gd name="f424" fmla="*/ 287777 f333 1"/>
              <a:gd name="f425" fmla="*/ 386301 f334 1"/>
              <a:gd name="f426" fmla="*/ 208311 f333 1"/>
              <a:gd name="f427" fmla="*/ 389169 f334 1"/>
              <a:gd name="f428" fmla="*/ 167443 f333 1"/>
              <a:gd name="f429" fmla="*/ 383313 f334 1"/>
              <a:gd name="f430" fmla="*/ 153064 f333 1"/>
              <a:gd name="f431" fmla="*/ 128587 f334 1"/>
              <a:gd name="f432" fmla="*/ 74515 f333 1"/>
              <a:gd name="f433" fmla="*/ 113849 f334 1"/>
              <a:gd name="f434" fmla="*/ 75033 f333 1"/>
              <a:gd name="f435" fmla="*/ 104050 f334 1"/>
              <a:gd name="f436" fmla="*/ 152586 f333 1"/>
              <a:gd name="f437" fmla="*/ 101859 f334 1"/>
              <a:gd name="f438" fmla="*/ 166009 f333 1"/>
              <a:gd name="f439" fmla="*/ 130897 f334 1"/>
              <a:gd name="f440" fmla="*/ 306219 f333 1"/>
              <a:gd name="f441" fmla="*/ 144798 f334 1"/>
              <a:gd name="f442" fmla="*/ 312871 f333 1"/>
              <a:gd name="f443" fmla="*/ 180329 f334 1"/>
              <a:gd name="f444" fmla="*/ 323865 f333 1"/>
              <a:gd name="f445" fmla="*/ 198492 f334 1"/>
              <a:gd name="f446" fmla="*/ 347445 f333 1"/>
              <a:gd name="f447" fmla="*/ 245773 f334 1"/>
              <a:gd name="f448" fmla="*/ 359435 f333 1"/>
              <a:gd name="f449" fmla="*/ 251588 f334 1"/>
              <a:gd name="f450" fmla="*/ 115442 f334 1"/>
              <a:gd name="f451" fmla="+- f335 0 f1"/>
              <a:gd name="f452" fmla="*/ f338 1 506256"/>
              <a:gd name="f453" fmla="*/ f339 1 497395"/>
              <a:gd name="f454" fmla="*/ f340 1 506256"/>
              <a:gd name="f455" fmla="*/ f341 1 497395"/>
              <a:gd name="f456" fmla="*/ f342 1 506256"/>
              <a:gd name="f457" fmla="*/ f343 1 497395"/>
              <a:gd name="f458" fmla="*/ f344 1 506256"/>
              <a:gd name="f459" fmla="*/ f345 1 497395"/>
              <a:gd name="f460" fmla="*/ f346 1 506256"/>
              <a:gd name="f461" fmla="*/ f347 1 497395"/>
              <a:gd name="f462" fmla="*/ f348 1 506256"/>
              <a:gd name="f463" fmla="*/ f349 1 497395"/>
              <a:gd name="f464" fmla="*/ f350 1 506256"/>
              <a:gd name="f465" fmla="*/ f351 1 497395"/>
              <a:gd name="f466" fmla="*/ f352 1 506256"/>
              <a:gd name="f467" fmla="*/ f353 1 497395"/>
              <a:gd name="f468" fmla="*/ f354 1 506256"/>
              <a:gd name="f469" fmla="*/ f355 1 497395"/>
              <a:gd name="f470" fmla="*/ f356 1 506256"/>
              <a:gd name="f471" fmla="*/ f357 1 497395"/>
              <a:gd name="f472" fmla="*/ f358 1 506256"/>
              <a:gd name="f473" fmla="*/ f359 1 497395"/>
              <a:gd name="f474" fmla="*/ f360 1 506256"/>
              <a:gd name="f475" fmla="*/ f361 1 497395"/>
              <a:gd name="f476" fmla="*/ f362 1 506256"/>
              <a:gd name="f477" fmla="*/ f363 1 497395"/>
              <a:gd name="f478" fmla="*/ f364 1 506256"/>
              <a:gd name="f479" fmla="*/ f365 1 497395"/>
              <a:gd name="f480" fmla="*/ f366 1 506256"/>
              <a:gd name="f481" fmla="*/ f367 1 497395"/>
              <a:gd name="f482" fmla="*/ f368 1 506256"/>
              <a:gd name="f483" fmla="*/ f369 1 497395"/>
              <a:gd name="f484" fmla="*/ f370 1 506256"/>
              <a:gd name="f485" fmla="*/ f371 1 497395"/>
              <a:gd name="f486" fmla="*/ f372 1 506256"/>
              <a:gd name="f487" fmla="*/ f373 1 497395"/>
              <a:gd name="f488" fmla="*/ f374 1 506256"/>
              <a:gd name="f489" fmla="*/ f375 1 497395"/>
              <a:gd name="f490" fmla="*/ f376 1 506256"/>
              <a:gd name="f491" fmla="*/ f377 1 497395"/>
              <a:gd name="f492" fmla="*/ f378 1 506256"/>
              <a:gd name="f493" fmla="*/ f379 1 497395"/>
              <a:gd name="f494" fmla="*/ f380 1 506256"/>
              <a:gd name="f495" fmla="*/ f381 1 497395"/>
              <a:gd name="f496" fmla="*/ f382 1 506256"/>
              <a:gd name="f497" fmla="*/ f383 1 497395"/>
              <a:gd name="f498" fmla="*/ f384 1 506256"/>
              <a:gd name="f499" fmla="*/ f385 1 497395"/>
              <a:gd name="f500" fmla="*/ f386 1 506256"/>
              <a:gd name="f501" fmla="*/ f387 1 497395"/>
              <a:gd name="f502" fmla="*/ f388 1 506256"/>
              <a:gd name="f503" fmla="*/ f389 1 497395"/>
              <a:gd name="f504" fmla="*/ f390 1 497395"/>
              <a:gd name="f505" fmla="*/ f391 1 506256"/>
              <a:gd name="f506" fmla="*/ f392 1 497395"/>
              <a:gd name="f507" fmla="*/ f393 1 506256"/>
              <a:gd name="f508" fmla="*/ f394 1 497395"/>
              <a:gd name="f509" fmla="*/ f395 1 506256"/>
              <a:gd name="f510" fmla="*/ f396 1 497395"/>
              <a:gd name="f511" fmla="*/ f397 1 506256"/>
              <a:gd name="f512" fmla="*/ f398 1 497395"/>
              <a:gd name="f513" fmla="*/ f399 1 506256"/>
              <a:gd name="f514" fmla="*/ f400 1 497395"/>
              <a:gd name="f515" fmla="*/ f401 1 506256"/>
              <a:gd name="f516" fmla="*/ f402 1 497395"/>
              <a:gd name="f517" fmla="*/ f403 1 506256"/>
              <a:gd name="f518" fmla="*/ f404 1 497395"/>
              <a:gd name="f519" fmla="*/ f405 1 506256"/>
              <a:gd name="f520" fmla="*/ f406 1 506256"/>
              <a:gd name="f521" fmla="*/ f407 1 497395"/>
              <a:gd name="f522" fmla="*/ f408 1 506256"/>
              <a:gd name="f523" fmla="*/ f409 1 497395"/>
              <a:gd name="f524" fmla="*/ f410 1 506256"/>
              <a:gd name="f525" fmla="*/ f411 1 497395"/>
              <a:gd name="f526" fmla="*/ f412 1 506256"/>
              <a:gd name="f527" fmla="*/ f413 1 497395"/>
              <a:gd name="f528" fmla="*/ f414 1 506256"/>
              <a:gd name="f529" fmla="*/ f415 1 497395"/>
              <a:gd name="f530" fmla="*/ f416 1 506256"/>
              <a:gd name="f531" fmla="*/ f417 1 497395"/>
              <a:gd name="f532" fmla="*/ f418 1 497395"/>
              <a:gd name="f533" fmla="*/ f419 1 506256"/>
              <a:gd name="f534" fmla="*/ f420 1 497395"/>
              <a:gd name="f535" fmla="*/ f421 1 506256"/>
              <a:gd name="f536" fmla="*/ f422 1 497395"/>
              <a:gd name="f537" fmla="*/ f423 1 506256"/>
              <a:gd name="f538" fmla="*/ f424 1 497395"/>
              <a:gd name="f539" fmla="*/ f425 1 506256"/>
              <a:gd name="f540" fmla="*/ f426 1 497395"/>
              <a:gd name="f541" fmla="*/ f427 1 506256"/>
              <a:gd name="f542" fmla="*/ f428 1 497395"/>
              <a:gd name="f543" fmla="*/ f429 1 506256"/>
              <a:gd name="f544" fmla="*/ f430 1 497395"/>
              <a:gd name="f545" fmla="*/ f431 1 506256"/>
              <a:gd name="f546" fmla="*/ f432 1 497395"/>
              <a:gd name="f547" fmla="*/ f433 1 506256"/>
              <a:gd name="f548" fmla="*/ f434 1 497395"/>
              <a:gd name="f549" fmla="*/ f435 1 506256"/>
              <a:gd name="f550" fmla="*/ f436 1 497395"/>
              <a:gd name="f551" fmla="*/ f437 1 506256"/>
              <a:gd name="f552" fmla="*/ f438 1 497395"/>
              <a:gd name="f553" fmla="*/ f439 1 506256"/>
              <a:gd name="f554" fmla="*/ f440 1 497395"/>
              <a:gd name="f555" fmla="*/ f441 1 506256"/>
              <a:gd name="f556" fmla="*/ f442 1 497395"/>
              <a:gd name="f557" fmla="*/ f443 1 506256"/>
              <a:gd name="f558" fmla="*/ f444 1 497395"/>
              <a:gd name="f559" fmla="*/ f445 1 506256"/>
              <a:gd name="f560" fmla="*/ f446 1 497395"/>
              <a:gd name="f561" fmla="*/ f447 1 506256"/>
              <a:gd name="f562" fmla="*/ f448 1 497395"/>
              <a:gd name="f563" fmla="*/ f449 1 506256"/>
              <a:gd name="f564" fmla="*/ f450 1 506256"/>
              <a:gd name="f565" fmla="*/ f329 1 f336"/>
              <a:gd name="f566" fmla="*/ f330 1 f336"/>
              <a:gd name="f567" fmla="*/ f329 1 f337"/>
              <a:gd name="f568" fmla="*/ f331 1 f337"/>
              <a:gd name="f569" fmla="*/ f452 1 f336"/>
              <a:gd name="f570" fmla="*/ f453 1 f337"/>
              <a:gd name="f571" fmla="*/ f454 1 f336"/>
              <a:gd name="f572" fmla="*/ f455 1 f337"/>
              <a:gd name="f573" fmla="*/ f456 1 f336"/>
              <a:gd name="f574" fmla="*/ f457 1 f337"/>
              <a:gd name="f575" fmla="*/ f458 1 f336"/>
              <a:gd name="f576" fmla="*/ f459 1 f337"/>
              <a:gd name="f577" fmla="*/ f460 1 f336"/>
              <a:gd name="f578" fmla="*/ f461 1 f337"/>
              <a:gd name="f579" fmla="*/ f462 1 f336"/>
              <a:gd name="f580" fmla="*/ f463 1 f337"/>
              <a:gd name="f581" fmla="*/ f464 1 f336"/>
              <a:gd name="f582" fmla="*/ f465 1 f337"/>
              <a:gd name="f583" fmla="*/ f466 1 f336"/>
              <a:gd name="f584" fmla="*/ f467 1 f337"/>
              <a:gd name="f585" fmla="*/ f468 1 f336"/>
              <a:gd name="f586" fmla="*/ f469 1 f337"/>
              <a:gd name="f587" fmla="*/ f470 1 f336"/>
              <a:gd name="f588" fmla="*/ f471 1 f337"/>
              <a:gd name="f589" fmla="*/ f472 1 f336"/>
              <a:gd name="f590" fmla="*/ f473 1 f337"/>
              <a:gd name="f591" fmla="*/ f474 1 f336"/>
              <a:gd name="f592" fmla="*/ f475 1 f337"/>
              <a:gd name="f593" fmla="*/ f476 1 f336"/>
              <a:gd name="f594" fmla="*/ f477 1 f337"/>
              <a:gd name="f595" fmla="*/ f478 1 f336"/>
              <a:gd name="f596" fmla="*/ f479 1 f337"/>
              <a:gd name="f597" fmla="*/ f480 1 f336"/>
              <a:gd name="f598" fmla="*/ f481 1 f337"/>
              <a:gd name="f599" fmla="*/ f482 1 f336"/>
              <a:gd name="f600" fmla="*/ f483 1 f337"/>
              <a:gd name="f601" fmla="*/ f484 1 f336"/>
              <a:gd name="f602" fmla="*/ f485 1 f337"/>
              <a:gd name="f603" fmla="*/ f486 1 f336"/>
              <a:gd name="f604" fmla="*/ f487 1 f337"/>
              <a:gd name="f605" fmla="*/ f488 1 f336"/>
              <a:gd name="f606" fmla="*/ f489 1 f337"/>
              <a:gd name="f607" fmla="*/ f490 1 f336"/>
              <a:gd name="f608" fmla="*/ f491 1 f337"/>
              <a:gd name="f609" fmla="*/ f492 1 f336"/>
              <a:gd name="f610" fmla="*/ f493 1 f337"/>
              <a:gd name="f611" fmla="*/ f494 1 f336"/>
              <a:gd name="f612" fmla="*/ f495 1 f337"/>
              <a:gd name="f613" fmla="*/ f496 1 f336"/>
              <a:gd name="f614" fmla="*/ f497 1 f337"/>
              <a:gd name="f615" fmla="*/ f498 1 f336"/>
              <a:gd name="f616" fmla="*/ f499 1 f337"/>
              <a:gd name="f617" fmla="*/ f500 1 f336"/>
              <a:gd name="f618" fmla="*/ f501 1 f337"/>
              <a:gd name="f619" fmla="*/ f502 1 f336"/>
              <a:gd name="f620" fmla="*/ f503 1 f337"/>
              <a:gd name="f621" fmla="*/ f504 1 f337"/>
              <a:gd name="f622" fmla="*/ f505 1 f336"/>
              <a:gd name="f623" fmla="*/ f506 1 f337"/>
              <a:gd name="f624" fmla="*/ f507 1 f336"/>
              <a:gd name="f625" fmla="*/ f508 1 f337"/>
              <a:gd name="f626" fmla="*/ f509 1 f336"/>
              <a:gd name="f627" fmla="*/ f510 1 f337"/>
              <a:gd name="f628" fmla="*/ f511 1 f336"/>
              <a:gd name="f629" fmla="*/ f512 1 f337"/>
              <a:gd name="f630" fmla="*/ f513 1 f336"/>
              <a:gd name="f631" fmla="*/ f514 1 f337"/>
              <a:gd name="f632" fmla="*/ f515 1 f336"/>
              <a:gd name="f633" fmla="*/ f516 1 f337"/>
              <a:gd name="f634" fmla="*/ f517 1 f336"/>
              <a:gd name="f635" fmla="*/ f518 1 f337"/>
              <a:gd name="f636" fmla="*/ f519 1 f336"/>
              <a:gd name="f637" fmla="*/ f520 1 f336"/>
              <a:gd name="f638" fmla="*/ f521 1 f337"/>
              <a:gd name="f639" fmla="*/ f522 1 f336"/>
              <a:gd name="f640" fmla="*/ f523 1 f337"/>
              <a:gd name="f641" fmla="*/ f524 1 f336"/>
              <a:gd name="f642" fmla="*/ f525 1 f337"/>
              <a:gd name="f643" fmla="*/ f526 1 f336"/>
              <a:gd name="f644" fmla="*/ f527 1 f337"/>
              <a:gd name="f645" fmla="*/ f528 1 f336"/>
              <a:gd name="f646" fmla="*/ f529 1 f337"/>
              <a:gd name="f647" fmla="*/ f530 1 f336"/>
              <a:gd name="f648" fmla="*/ f531 1 f337"/>
              <a:gd name="f649" fmla="*/ f532 1 f337"/>
              <a:gd name="f650" fmla="*/ f533 1 f336"/>
              <a:gd name="f651" fmla="*/ f534 1 f337"/>
              <a:gd name="f652" fmla="*/ f535 1 f336"/>
              <a:gd name="f653" fmla="*/ f536 1 f337"/>
              <a:gd name="f654" fmla="*/ f537 1 f336"/>
              <a:gd name="f655" fmla="*/ f538 1 f337"/>
              <a:gd name="f656" fmla="*/ f539 1 f336"/>
              <a:gd name="f657" fmla="*/ f540 1 f337"/>
              <a:gd name="f658" fmla="*/ f541 1 f336"/>
              <a:gd name="f659" fmla="*/ f542 1 f337"/>
              <a:gd name="f660" fmla="*/ f543 1 f336"/>
              <a:gd name="f661" fmla="*/ f544 1 f337"/>
              <a:gd name="f662" fmla="*/ f545 1 f336"/>
              <a:gd name="f663" fmla="*/ f546 1 f337"/>
              <a:gd name="f664" fmla="*/ f547 1 f336"/>
              <a:gd name="f665" fmla="*/ f548 1 f337"/>
              <a:gd name="f666" fmla="*/ f549 1 f336"/>
              <a:gd name="f667" fmla="*/ f550 1 f337"/>
              <a:gd name="f668" fmla="*/ f551 1 f336"/>
              <a:gd name="f669" fmla="*/ f552 1 f337"/>
              <a:gd name="f670" fmla="*/ f553 1 f336"/>
              <a:gd name="f671" fmla="*/ f554 1 f337"/>
              <a:gd name="f672" fmla="*/ f555 1 f336"/>
              <a:gd name="f673" fmla="*/ f556 1 f337"/>
              <a:gd name="f674" fmla="*/ f557 1 f336"/>
              <a:gd name="f675" fmla="*/ f558 1 f337"/>
              <a:gd name="f676" fmla="*/ f559 1 f336"/>
              <a:gd name="f677" fmla="*/ f560 1 f337"/>
              <a:gd name="f678" fmla="*/ f561 1 f336"/>
              <a:gd name="f679" fmla="*/ f562 1 f337"/>
              <a:gd name="f680" fmla="*/ f563 1 f336"/>
              <a:gd name="f681" fmla="*/ f564 1 f336"/>
              <a:gd name="f682" fmla="*/ f565 f327 1"/>
              <a:gd name="f683" fmla="*/ f566 f327 1"/>
              <a:gd name="f684" fmla="*/ f568 f328 1"/>
              <a:gd name="f685" fmla="*/ f567 f328 1"/>
              <a:gd name="f686" fmla="*/ f569 f327 1"/>
              <a:gd name="f687" fmla="*/ f570 f328 1"/>
              <a:gd name="f688" fmla="*/ f571 f327 1"/>
              <a:gd name="f689" fmla="*/ f572 f328 1"/>
              <a:gd name="f690" fmla="*/ f573 f327 1"/>
              <a:gd name="f691" fmla="*/ f574 f328 1"/>
              <a:gd name="f692" fmla="*/ f575 f327 1"/>
              <a:gd name="f693" fmla="*/ f576 f328 1"/>
              <a:gd name="f694" fmla="*/ f577 f327 1"/>
              <a:gd name="f695" fmla="*/ f578 f328 1"/>
              <a:gd name="f696" fmla="*/ f579 f327 1"/>
              <a:gd name="f697" fmla="*/ f580 f328 1"/>
              <a:gd name="f698" fmla="*/ f581 f327 1"/>
              <a:gd name="f699" fmla="*/ f582 f328 1"/>
              <a:gd name="f700" fmla="*/ f583 f327 1"/>
              <a:gd name="f701" fmla="*/ f584 f328 1"/>
              <a:gd name="f702" fmla="*/ f585 f327 1"/>
              <a:gd name="f703" fmla="*/ f586 f328 1"/>
              <a:gd name="f704" fmla="*/ f587 f327 1"/>
              <a:gd name="f705" fmla="*/ f588 f328 1"/>
              <a:gd name="f706" fmla="*/ f589 f327 1"/>
              <a:gd name="f707" fmla="*/ f590 f328 1"/>
              <a:gd name="f708" fmla="*/ f591 f327 1"/>
              <a:gd name="f709" fmla="*/ f592 f328 1"/>
              <a:gd name="f710" fmla="*/ f593 f327 1"/>
              <a:gd name="f711" fmla="*/ f594 f328 1"/>
              <a:gd name="f712" fmla="*/ f595 f327 1"/>
              <a:gd name="f713" fmla="*/ f596 f328 1"/>
              <a:gd name="f714" fmla="*/ f597 f327 1"/>
              <a:gd name="f715" fmla="*/ f598 f328 1"/>
              <a:gd name="f716" fmla="*/ f599 f327 1"/>
              <a:gd name="f717" fmla="*/ f600 f328 1"/>
              <a:gd name="f718" fmla="*/ f601 f327 1"/>
              <a:gd name="f719" fmla="*/ f602 f328 1"/>
              <a:gd name="f720" fmla="*/ f603 f327 1"/>
              <a:gd name="f721" fmla="*/ f604 f328 1"/>
              <a:gd name="f722" fmla="*/ f605 f327 1"/>
              <a:gd name="f723" fmla="*/ f606 f328 1"/>
              <a:gd name="f724" fmla="*/ f607 f327 1"/>
              <a:gd name="f725" fmla="*/ f608 f328 1"/>
              <a:gd name="f726" fmla="*/ f609 f327 1"/>
              <a:gd name="f727" fmla="*/ f610 f328 1"/>
              <a:gd name="f728" fmla="*/ f611 f327 1"/>
              <a:gd name="f729" fmla="*/ f612 f328 1"/>
              <a:gd name="f730" fmla="*/ f613 f327 1"/>
              <a:gd name="f731" fmla="*/ f614 f328 1"/>
              <a:gd name="f732" fmla="*/ f615 f327 1"/>
              <a:gd name="f733" fmla="*/ f616 f328 1"/>
              <a:gd name="f734" fmla="*/ f617 f327 1"/>
              <a:gd name="f735" fmla="*/ f618 f328 1"/>
              <a:gd name="f736" fmla="*/ f619 f327 1"/>
              <a:gd name="f737" fmla="*/ f620 f328 1"/>
              <a:gd name="f738" fmla="*/ f621 f328 1"/>
              <a:gd name="f739" fmla="*/ f622 f327 1"/>
              <a:gd name="f740" fmla="*/ f623 f328 1"/>
              <a:gd name="f741" fmla="*/ f624 f327 1"/>
              <a:gd name="f742" fmla="*/ f625 f328 1"/>
              <a:gd name="f743" fmla="*/ f626 f327 1"/>
              <a:gd name="f744" fmla="*/ f627 f328 1"/>
              <a:gd name="f745" fmla="*/ f628 f327 1"/>
              <a:gd name="f746" fmla="*/ f629 f328 1"/>
              <a:gd name="f747" fmla="*/ f630 f327 1"/>
              <a:gd name="f748" fmla="*/ f631 f328 1"/>
              <a:gd name="f749" fmla="*/ f632 f327 1"/>
              <a:gd name="f750" fmla="*/ f633 f328 1"/>
              <a:gd name="f751" fmla="*/ f634 f327 1"/>
              <a:gd name="f752" fmla="*/ f635 f328 1"/>
              <a:gd name="f753" fmla="*/ f636 f327 1"/>
              <a:gd name="f754" fmla="*/ f637 f327 1"/>
              <a:gd name="f755" fmla="*/ f638 f328 1"/>
              <a:gd name="f756" fmla="*/ f639 f327 1"/>
              <a:gd name="f757" fmla="*/ f640 f328 1"/>
              <a:gd name="f758" fmla="*/ f641 f327 1"/>
              <a:gd name="f759" fmla="*/ f642 f328 1"/>
              <a:gd name="f760" fmla="*/ f643 f327 1"/>
              <a:gd name="f761" fmla="*/ f644 f328 1"/>
              <a:gd name="f762" fmla="*/ f645 f327 1"/>
              <a:gd name="f763" fmla="*/ f646 f328 1"/>
              <a:gd name="f764" fmla="*/ f647 f327 1"/>
              <a:gd name="f765" fmla="*/ f648 f328 1"/>
              <a:gd name="f766" fmla="*/ f649 f328 1"/>
              <a:gd name="f767" fmla="*/ f650 f327 1"/>
              <a:gd name="f768" fmla="*/ f651 f328 1"/>
              <a:gd name="f769" fmla="*/ f652 f327 1"/>
              <a:gd name="f770" fmla="*/ f653 f328 1"/>
              <a:gd name="f771" fmla="*/ f654 f327 1"/>
              <a:gd name="f772" fmla="*/ f655 f328 1"/>
              <a:gd name="f773" fmla="*/ f656 f327 1"/>
              <a:gd name="f774" fmla="*/ f657 f328 1"/>
              <a:gd name="f775" fmla="*/ f658 f327 1"/>
              <a:gd name="f776" fmla="*/ f659 f328 1"/>
              <a:gd name="f777" fmla="*/ f660 f327 1"/>
              <a:gd name="f778" fmla="*/ f661 f328 1"/>
              <a:gd name="f779" fmla="*/ f662 f327 1"/>
              <a:gd name="f780" fmla="*/ f663 f328 1"/>
              <a:gd name="f781" fmla="*/ f664 f327 1"/>
              <a:gd name="f782" fmla="*/ f665 f328 1"/>
              <a:gd name="f783" fmla="*/ f666 f327 1"/>
              <a:gd name="f784" fmla="*/ f667 f328 1"/>
              <a:gd name="f785" fmla="*/ f668 f327 1"/>
              <a:gd name="f786" fmla="*/ f669 f328 1"/>
              <a:gd name="f787" fmla="*/ f670 f327 1"/>
              <a:gd name="f788" fmla="*/ f671 f328 1"/>
              <a:gd name="f789" fmla="*/ f672 f327 1"/>
              <a:gd name="f790" fmla="*/ f673 f328 1"/>
              <a:gd name="f791" fmla="*/ f674 f327 1"/>
              <a:gd name="f792" fmla="*/ f675 f328 1"/>
              <a:gd name="f793" fmla="*/ f676 f327 1"/>
              <a:gd name="f794" fmla="*/ f677 f328 1"/>
              <a:gd name="f795" fmla="*/ f678 f327 1"/>
              <a:gd name="f796" fmla="*/ f679 f328 1"/>
              <a:gd name="f797" fmla="*/ f680 f327 1"/>
              <a:gd name="f798" fmla="*/ f681 f3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1">
                <a:pos x="f686" y="f687"/>
              </a:cxn>
              <a:cxn ang="f451">
                <a:pos x="f688" y="f689"/>
              </a:cxn>
              <a:cxn ang="f451">
                <a:pos x="f690" y="f691"/>
              </a:cxn>
              <a:cxn ang="f451">
                <a:pos x="f692" y="f693"/>
              </a:cxn>
              <a:cxn ang="f451">
                <a:pos x="f694" y="f695"/>
              </a:cxn>
              <a:cxn ang="f451">
                <a:pos x="f696" y="f697"/>
              </a:cxn>
              <a:cxn ang="f451">
                <a:pos x="f698" y="f699"/>
              </a:cxn>
              <a:cxn ang="f451">
                <a:pos x="f700" y="f701"/>
              </a:cxn>
              <a:cxn ang="f451">
                <a:pos x="f702" y="f703"/>
              </a:cxn>
              <a:cxn ang="f451">
                <a:pos x="f704" y="f705"/>
              </a:cxn>
              <a:cxn ang="f451">
                <a:pos x="f706" y="f707"/>
              </a:cxn>
              <a:cxn ang="f451">
                <a:pos x="f708" y="f709"/>
              </a:cxn>
              <a:cxn ang="f451">
                <a:pos x="f710" y="f711"/>
              </a:cxn>
              <a:cxn ang="f451">
                <a:pos x="f712" y="f713"/>
              </a:cxn>
              <a:cxn ang="f451">
                <a:pos x="f714" y="f715"/>
              </a:cxn>
              <a:cxn ang="f451">
                <a:pos x="f716" y="f717"/>
              </a:cxn>
              <a:cxn ang="f451">
                <a:pos x="f718" y="f719"/>
              </a:cxn>
              <a:cxn ang="f451">
                <a:pos x="f720" y="f721"/>
              </a:cxn>
              <a:cxn ang="f451">
                <a:pos x="f722" y="f723"/>
              </a:cxn>
              <a:cxn ang="f451">
                <a:pos x="f724" y="f725"/>
              </a:cxn>
              <a:cxn ang="f451">
                <a:pos x="f726" y="f727"/>
              </a:cxn>
              <a:cxn ang="f451">
                <a:pos x="f728" y="f729"/>
              </a:cxn>
              <a:cxn ang="f451">
                <a:pos x="f730" y="f731"/>
              </a:cxn>
              <a:cxn ang="f451">
                <a:pos x="f732" y="f733"/>
              </a:cxn>
              <a:cxn ang="f451">
                <a:pos x="f734" y="f735"/>
              </a:cxn>
              <a:cxn ang="f451">
                <a:pos x="f736" y="f737"/>
              </a:cxn>
              <a:cxn ang="f451">
                <a:pos x="f686" y="f738"/>
              </a:cxn>
              <a:cxn ang="f451">
                <a:pos x="f739" y="f740"/>
              </a:cxn>
              <a:cxn ang="f451">
                <a:pos x="f741" y="f742"/>
              </a:cxn>
              <a:cxn ang="f451">
                <a:pos x="f743" y="f744"/>
              </a:cxn>
              <a:cxn ang="f451">
                <a:pos x="f745" y="f746"/>
              </a:cxn>
              <a:cxn ang="f451">
                <a:pos x="f747" y="f748"/>
              </a:cxn>
              <a:cxn ang="f451">
                <a:pos x="f749" y="f750"/>
              </a:cxn>
              <a:cxn ang="f451">
                <a:pos x="f751" y="f752"/>
              </a:cxn>
              <a:cxn ang="f451">
                <a:pos x="f753" y="f740"/>
              </a:cxn>
              <a:cxn ang="f451">
                <a:pos x="f754" y="f755"/>
              </a:cxn>
              <a:cxn ang="f451">
                <a:pos x="f756" y="f757"/>
              </a:cxn>
              <a:cxn ang="f451">
                <a:pos x="f758" y="f759"/>
              </a:cxn>
              <a:cxn ang="f451">
                <a:pos x="f760" y="f761"/>
              </a:cxn>
              <a:cxn ang="f451">
                <a:pos x="f762" y="f763"/>
              </a:cxn>
              <a:cxn ang="f451">
                <a:pos x="f764" y="f765"/>
              </a:cxn>
              <a:cxn ang="f451">
                <a:pos x="f764" y="f766"/>
              </a:cxn>
              <a:cxn ang="f451">
                <a:pos x="f767" y="f768"/>
              </a:cxn>
              <a:cxn ang="f451">
                <a:pos x="f769" y="f770"/>
              </a:cxn>
              <a:cxn ang="f451">
                <a:pos x="f771" y="f772"/>
              </a:cxn>
              <a:cxn ang="f451">
                <a:pos x="f773" y="f774"/>
              </a:cxn>
              <a:cxn ang="f451">
                <a:pos x="f775" y="f776"/>
              </a:cxn>
              <a:cxn ang="f451">
                <a:pos x="f777" y="f778"/>
              </a:cxn>
              <a:cxn ang="f451">
                <a:pos x="f779" y="f780"/>
              </a:cxn>
              <a:cxn ang="f451">
                <a:pos x="f781" y="f782"/>
              </a:cxn>
              <a:cxn ang="f451">
                <a:pos x="f783" y="f784"/>
              </a:cxn>
              <a:cxn ang="f451">
                <a:pos x="f785" y="f786"/>
              </a:cxn>
              <a:cxn ang="f451">
                <a:pos x="f787" y="f788"/>
              </a:cxn>
              <a:cxn ang="f451">
                <a:pos x="f789" y="f790"/>
              </a:cxn>
              <a:cxn ang="f451">
                <a:pos x="f791" y="f792"/>
              </a:cxn>
              <a:cxn ang="f451">
                <a:pos x="f793" y="f794"/>
              </a:cxn>
              <a:cxn ang="f451">
                <a:pos x="f795" y="f796"/>
              </a:cxn>
              <a:cxn ang="f451">
                <a:pos x="f797" y="f733"/>
              </a:cxn>
              <a:cxn ang="f451">
                <a:pos x="f798" y="f755"/>
              </a:cxn>
            </a:cxnLst>
            <a:rect l="f682" t="f685" r="f683" b="f684"/>
            <a:pathLst>
              <a:path w="506256" h="497395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29" y="f31"/>
                </a:cubicBezTo>
                <a:cubicBezTo>
                  <a:pt x="f29" y="f32"/>
                  <a:pt x="f33" y="f34"/>
                  <a:pt x="f35" y="f36"/>
                </a:cubicBezTo>
                <a:cubicBezTo>
                  <a:pt x="f27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38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8" y="f159"/>
                </a:cubicBezTo>
                <a:close/>
                <a:moveTo>
                  <a:pt x="f160" y="f161"/>
                </a:moveTo>
                <a:lnTo>
                  <a:pt x="f162" y="f163"/>
                </a:ln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lnTo>
                  <a:pt x="f176" y="f177"/>
                </a:lnTo>
                <a:cubicBezTo>
                  <a:pt x="f178" y="f179"/>
                  <a:pt x="f180" y="f181"/>
                  <a:pt x="f182" y="f183"/>
                </a:cubicBezTo>
                <a:lnTo>
                  <a:pt x="f184" y="f185"/>
                </a:lnTo>
                <a:cubicBezTo>
                  <a:pt x="f186" y="f187"/>
                  <a:pt x="f188" y="f189"/>
                  <a:pt x="f190" y="f161"/>
                </a:cubicBezTo>
                <a:close/>
                <a:moveTo>
                  <a:pt x="f191" y="f192"/>
                </a:move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120" y="f211"/>
                  <a:pt x="f212" y="f213"/>
                  <a:pt x="f214" y="f215"/>
                </a:cubicBezTo>
                <a:cubicBezTo>
                  <a:pt x="f216" y="f217"/>
                  <a:pt x="f218" y="f219"/>
                  <a:pt x="f220" y="f221"/>
                </a:cubicBezTo>
                <a:cubicBezTo>
                  <a:pt x="f222" y="f223"/>
                  <a:pt x="f224" y="f225"/>
                  <a:pt x="f220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171"/>
                  <a:pt x="f308" y="f309"/>
                </a:cubicBezTo>
                <a:cubicBezTo>
                  <a:pt x="f310" y="f311"/>
                  <a:pt x="f312" y="f313"/>
                  <a:pt x="f314" y="f315"/>
                </a:cubicBezTo>
                <a:cubicBezTo>
                  <a:pt x="f316" y="f317"/>
                  <a:pt x="f318" y="f319"/>
                  <a:pt x="f320" y="f142"/>
                </a:cubicBezTo>
                <a:cubicBezTo>
                  <a:pt x="f321" y="f322"/>
                  <a:pt x="f323" y="f324"/>
                  <a:pt x="f325" y="f19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3" name="Forma libre: forma 24">
            <a:extLst>
              <a:ext uri="{FF2B5EF4-FFF2-40B4-BE49-F238E27FC236}">
                <a16:creationId xmlns:a16="http://schemas.microsoft.com/office/drawing/2014/main" id="{FF93C210-0212-40C2-8B7A-C4C30E571747}"/>
              </a:ext>
            </a:extLst>
          </p:cNvPr>
          <p:cNvSpPr/>
          <p:nvPr/>
        </p:nvSpPr>
        <p:spPr>
          <a:xfrm>
            <a:off x="519415" y="4467941"/>
            <a:ext cx="560883" cy="3829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9257"/>
              <a:gd name="f7" fmla="val 361341"/>
              <a:gd name="f8" fmla="val 334447"/>
              <a:gd name="f9" fmla="val 9059"/>
              <a:gd name="f10" fmla="val 341537"/>
              <a:gd name="f11" fmla="val 3721"/>
              <a:gd name="f12" fmla="val 349344"/>
              <a:gd name="f13" fmla="val 773"/>
              <a:gd name="f14" fmla="val 358426"/>
              <a:gd name="f15" fmla="val 813"/>
              <a:gd name="f16" fmla="val 401564"/>
              <a:gd name="f17" fmla="val 972"/>
              <a:gd name="f18" fmla="val 444702"/>
              <a:gd name="f19" fmla="val 933"/>
              <a:gd name="f20" fmla="val 487840"/>
              <a:gd name="f21" fmla="val 1012"/>
              <a:gd name="f22" fmla="val 491146"/>
              <a:gd name="f23" fmla="val 494492"/>
              <a:gd name="f24" fmla="val 1411"/>
              <a:gd name="f25" fmla="val 497719"/>
              <a:gd name="f26" fmla="val 2088"/>
              <a:gd name="f27" fmla="val 517276"/>
              <a:gd name="f28" fmla="val 6230"/>
              <a:gd name="f29" fmla="val 530341"/>
              <a:gd name="f30" fmla="val 22044"/>
              <a:gd name="f31" fmla="val 529186"/>
              <a:gd name="f32" fmla="val 39929"/>
              <a:gd name="f33" fmla="val 527912"/>
              <a:gd name="f34" fmla="val 59367"/>
              <a:gd name="f35" fmla="val 513293"/>
              <a:gd name="f36" fmla="val 73587"/>
              <a:gd name="f37" fmla="val 492063"/>
              <a:gd name="f38" fmla="val 74025"/>
              <a:gd name="f39" fmla="val 460237"/>
              <a:gd name="f40" fmla="val 74662"/>
              <a:gd name="f41" fmla="val 428331"/>
              <a:gd name="f42" fmla="val 396505"/>
              <a:gd name="f43" fmla="val 74144"/>
              <a:gd name="f44" fmla="val 375115"/>
              <a:gd name="f45" fmla="val 74224"/>
              <a:gd name="f46" fmla="val 374597"/>
              <a:gd name="f47" fmla="val 74782"/>
              <a:gd name="f48" fmla="val 382245"/>
              <a:gd name="f49" fmla="val 95574"/>
              <a:gd name="f50" fmla="val 389096"/>
              <a:gd name="f51" fmla="val 114255"/>
              <a:gd name="f52" fmla="val 132738"/>
              <a:gd name="f53" fmla="val 403954"/>
              <a:gd name="f54" fmla="val 151180"/>
              <a:gd name="f55" fmla="val 412797"/>
              <a:gd name="f56" fmla="val 173088"/>
              <a:gd name="f57" fmla="val 413354"/>
              <a:gd name="f58" fmla="val 194597"/>
              <a:gd name="f59" fmla="val 404551"/>
              <a:gd name="f60" fmla="val 216983"/>
              <a:gd name="f61" fmla="val 392442"/>
              <a:gd name="f62" fmla="val 247853"/>
              <a:gd name="f63" fmla="val 379815"/>
              <a:gd name="f64" fmla="val 278444"/>
              <a:gd name="f65" fmla="val 364560"/>
              <a:gd name="f66" fmla="val 308477"/>
              <a:gd name="f67" fmla="val 371331"/>
              <a:gd name="f68" fmla="val 310987"/>
              <a:gd name="f69" fmla="val 374637"/>
              <a:gd name="f70" fmla="val 305251"/>
              <a:gd name="f71" fmla="val 379497"/>
              <a:gd name="f72" fmla="val 304335"/>
              <a:gd name="f73" fmla="val 395151"/>
              <a:gd name="f74" fmla="val 301347"/>
              <a:gd name="f75" fmla="val 410247"/>
              <a:gd name="f76" fmla="val 413912"/>
              <a:gd name="f77" fmla="val 327039"/>
              <a:gd name="f78" fmla="val 417497"/>
              <a:gd name="f79" fmla="val 342773"/>
              <a:gd name="f80" fmla="val 407260"/>
              <a:gd name="f81" fmla="val 359064"/>
              <a:gd name="f82" fmla="val 390650"/>
              <a:gd name="f83" fmla="val 360060"/>
              <a:gd name="f84" fmla="val 366193"/>
              <a:gd name="f85" fmla="val 361534"/>
              <a:gd name="f86" fmla="val 341497"/>
              <a:gd name="f87" fmla="val 361813"/>
              <a:gd name="f88" fmla="val 317040"/>
              <a:gd name="f89" fmla="val 360498"/>
              <a:gd name="f90" fmla="val 299992"/>
              <a:gd name="f91" fmla="val 359582"/>
              <a:gd name="f92" fmla="val 297243"/>
              <a:gd name="f93" fmla="val 346915"/>
              <a:gd name="f94" fmla="val 301744"/>
              <a:gd name="f95" fmla="val 332855"/>
              <a:gd name="f96" fmla="val 314889"/>
              <a:gd name="f97" fmla="val 291947"/>
              <a:gd name="f98" fmla="val 256217"/>
              <a:gd name="f99" fmla="val 281988"/>
              <a:gd name="f100" fmla="val 220767"/>
              <a:gd name="f101" fmla="val 274459"/>
              <a:gd name="f102" fmla="val 203280"/>
              <a:gd name="f103" fmla="val 253667"/>
              <a:gd name="f104" fmla="val 203559"/>
              <a:gd name="f105" fmla="val 246895"/>
              <a:gd name="f106" fmla="val 221484"/>
              <a:gd name="f107" fmla="val 233352"/>
              <a:gd name="f108" fmla="val 257293"/>
              <a:gd name="f109" fmla="val 213795"/>
              <a:gd name="f110" fmla="val 292744"/>
              <a:gd name="f111" fmla="val 228413"/>
              <a:gd name="f112" fmla="val 333850"/>
              <a:gd name="f113" fmla="val 234149"/>
              <a:gd name="f114" fmla="val 350022"/>
              <a:gd name="f115" fmla="val 226820"/>
              <a:gd name="f116" fmla="val 359861"/>
              <a:gd name="f117" fmla="val 209533"/>
              <a:gd name="f118" fmla="val 187665"/>
              <a:gd name="f119" fmla="val 361335"/>
              <a:gd name="f120" fmla="val 165717"/>
              <a:gd name="f121" fmla="val 360936"/>
              <a:gd name="f122" fmla="val 143849"/>
              <a:gd name="f123" fmla="val 360618"/>
              <a:gd name="f124" fmla="val 126403"/>
              <a:gd name="f125" fmla="val 360339"/>
              <a:gd name="f126" fmla="val 116285"/>
              <a:gd name="f127" fmla="val 350580"/>
              <a:gd name="f128" fmla="val 115330"/>
              <a:gd name="f129" fmla="val 333691"/>
              <a:gd name="f130" fmla="val 114453"/>
              <a:gd name="f131" fmla="val 317639"/>
              <a:gd name="f132" fmla="val 123893"/>
              <a:gd name="f133" fmla="val 305410"/>
              <a:gd name="f134" fmla="val 139348"/>
              <a:gd name="f135" fmla="val 304534"/>
              <a:gd name="f136" fmla="val 162451"/>
              <a:gd name="f137" fmla="val 303180"/>
              <a:gd name="f138" fmla="val 157791"/>
              <a:gd name="f139" fmla="val 293182"/>
              <a:gd name="f140" fmla="val 151378"/>
              <a:gd name="f141" fmla="val 279041"/>
              <a:gd name="f142" fmla="val 141818"/>
              <a:gd name="f143" fmla="val 257930"/>
              <a:gd name="f144" fmla="val 133413"/>
              <a:gd name="f145" fmla="val 236261"/>
              <a:gd name="f146" fmla="val 124610"/>
              <a:gd name="f147" fmla="val 214792"/>
              <a:gd name="f148" fmla="val 115847"/>
              <a:gd name="f149" fmla="val 193362"/>
              <a:gd name="f150" fmla="val 116843"/>
              <a:gd name="f151" fmla="val 172291"/>
              <a:gd name="f152" fmla="val 125726"/>
              <a:gd name="f153" fmla="val 150941"/>
              <a:gd name="f154" fmla="val 134130"/>
              <a:gd name="f155" fmla="val 130786"/>
              <a:gd name="f156" fmla="val 140782"/>
              <a:gd name="f157" fmla="val 109834"/>
              <a:gd name="f158" fmla="val 149506"/>
              <a:gd name="f159" fmla="val 89798"/>
              <a:gd name="f160" fmla="val 155401"/>
              <a:gd name="f161" fmla="val 76216"/>
              <a:gd name="f162" fmla="val 150302"/>
              <a:gd name="f163" fmla="val 73826"/>
              <a:gd name="f164" fmla="val 138034"/>
              <a:gd name="f165" fmla="val 73985"/>
              <a:gd name="f166" fmla="val 106168"/>
              <a:gd name="f167" fmla="val 74344"/>
              <a:gd name="f168" fmla="val 74302"/>
              <a:gd name="f169" fmla="val 74304"/>
              <a:gd name="f170" fmla="val 42437"/>
              <a:gd name="f171" fmla="val 16466"/>
              <a:gd name="f172" fmla="val 73746"/>
              <a:gd name="f173" fmla="val -582"/>
              <a:gd name="f174" fmla="val 58490"/>
              <a:gd name="f175" fmla="val 15"/>
              <a:gd name="f176" fmla="val 36821"/>
              <a:gd name="f177" fmla="val 613"/>
              <a:gd name="f178" fmla="val 15073"/>
              <a:gd name="f179" fmla="val 22560"/>
              <a:gd name="f180" fmla="val -581"/>
              <a:gd name="f181" fmla="val 47416"/>
              <a:gd name="f182" fmla="val 17"/>
              <a:gd name="f183" fmla="val 93860"/>
              <a:gd name="f184" fmla="val 1132"/>
              <a:gd name="f185" fmla="val 140304"/>
              <a:gd name="f186" fmla="val 534"/>
              <a:gd name="f187" fmla="val 186788"/>
              <a:gd name="f188" fmla="val 654"/>
              <a:gd name="f189" fmla="val 233950"/>
              <a:gd name="f190" fmla="val 39610"/>
              <a:gd name="f191" fmla="val 283262"/>
              <a:gd name="f192" fmla="val 41123"/>
              <a:gd name="f193" fmla="+- 0 0 -90"/>
              <a:gd name="f194" fmla="*/ f3 1 529257"/>
              <a:gd name="f195" fmla="*/ f4 1 361341"/>
              <a:gd name="f196" fmla="val f5"/>
              <a:gd name="f197" fmla="val f6"/>
              <a:gd name="f198" fmla="val f7"/>
              <a:gd name="f199" fmla="*/ f193 f0 1"/>
              <a:gd name="f200" fmla="+- f198 0 f196"/>
              <a:gd name="f201" fmla="+- f197 0 f196"/>
              <a:gd name="f202" fmla="*/ f199 1 f2"/>
              <a:gd name="f203" fmla="*/ f201 1 529257"/>
              <a:gd name="f204" fmla="*/ f200 1 361341"/>
              <a:gd name="f205" fmla="*/ 334447 f201 1"/>
              <a:gd name="f206" fmla="*/ 9059 f200 1"/>
              <a:gd name="f207" fmla="*/ 358426 f201 1"/>
              <a:gd name="f208" fmla="*/ 813 f200 1"/>
              <a:gd name="f209" fmla="*/ 487840 f201 1"/>
              <a:gd name="f210" fmla="*/ 1012 f200 1"/>
              <a:gd name="f211" fmla="*/ 497719 f201 1"/>
              <a:gd name="f212" fmla="*/ 2088 f200 1"/>
              <a:gd name="f213" fmla="*/ 529186 f201 1"/>
              <a:gd name="f214" fmla="*/ 39929 f200 1"/>
              <a:gd name="f215" fmla="*/ 492063 f201 1"/>
              <a:gd name="f216" fmla="*/ 74025 f200 1"/>
              <a:gd name="f217" fmla="*/ 396505 f201 1"/>
              <a:gd name="f218" fmla="*/ 74144 f200 1"/>
              <a:gd name="f219" fmla="*/ 382245 f201 1"/>
              <a:gd name="f220" fmla="*/ 95574 f200 1"/>
              <a:gd name="f221" fmla="*/ 403954 f201 1"/>
              <a:gd name="f222" fmla="*/ 151180 f200 1"/>
              <a:gd name="f223" fmla="*/ 404551 f201 1"/>
              <a:gd name="f224" fmla="*/ 216983 f200 1"/>
              <a:gd name="f225" fmla="*/ 364560 f201 1"/>
              <a:gd name="f226" fmla="*/ 308477 f200 1"/>
              <a:gd name="f227" fmla="*/ 379497 f201 1"/>
              <a:gd name="f228" fmla="*/ 304335 f200 1"/>
              <a:gd name="f229" fmla="*/ 413912 f201 1"/>
              <a:gd name="f230" fmla="*/ 327039 f200 1"/>
              <a:gd name="f231" fmla="*/ 390650 f201 1"/>
              <a:gd name="f232" fmla="*/ 360060 f200 1"/>
              <a:gd name="f233" fmla="*/ 317040 f201 1"/>
              <a:gd name="f234" fmla="*/ 360498 f200 1"/>
              <a:gd name="f235" fmla="*/ 301744 f201 1"/>
              <a:gd name="f236" fmla="*/ 332855 f200 1"/>
              <a:gd name="f237" fmla="*/ 281988 f201 1"/>
              <a:gd name="f238" fmla="*/ 220767 f200 1"/>
              <a:gd name="f239" fmla="*/ 246895 f201 1"/>
              <a:gd name="f240" fmla="*/ 221484 f200 1"/>
              <a:gd name="f241" fmla="*/ 228413 f201 1"/>
              <a:gd name="f242" fmla="*/ 333850 f200 1"/>
              <a:gd name="f243" fmla="*/ 209533 f201 1"/>
              <a:gd name="f244" fmla="*/ 143849 f201 1"/>
              <a:gd name="f245" fmla="*/ 360618 f200 1"/>
              <a:gd name="f246" fmla="*/ 115330 f201 1"/>
              <a:gd name="f247" fmla="*/ 333691 f200 1"/>
              <a:gd name="f248" fmla="*/ 139348 f201 1"/>
              <a:gd name="f249" fmla="*/ 304534 f200 1"/>
              <a:gd name="f250" fmla="*/ 151378 f201 1"/>
              <a:gd name="f251" fmla="*/ 279041 f200 1"/>
              <a:gd name="f252" fmla="*/ 124610 f201 1"/>
              <a:gd name="f253" fmla="*/ 214792 f200 1"/>
              <a:gd name="f254" fmla="*/ 125726 f201 1"/>
              <a:gd name="f255" fmla="*/ 150941 f200 1"/>
              <a:gd name="f256" fmla="*/ 149506 f201 1"/>
              <a:gd name="f257" fmla="*/ 89798 f200 1"/>
              <a:gd name="f258" fmla="*/ 138034 f201 1"/>
              <a:gd name="f259" fmla="*/ 73985 f200 1"/>
              <a:gd name="f260" fmla="*/ 42437 f201 1"/>
              <a:gd name="f261" fmla="*/ 15 f201 1"/>
              <a:gd name="f262" fmla="*/ 36821 f200 1"/>
              <a:gd name="f263" fmla="*/ 47416 f201 1"/>
              <a:gd name="f264" fmla="*/ 17 f200 1"/>
              <a:gd name="f265" fmla="*/ 186788 f201 1"/>
              <a:gd name="f266" fmla="*/ 654 f200 1"/>
              <a:gd name="f267" fmla="+- f202 0 f1"/>
              <a:gd name="f268" fmla="*/ f205 1 529257"/>
              <a:gd name="f269" fmla="*/ f206 1 361341"/>
              <a:gd name="f270" fmla="*/ f207 1 529257"/>
              <a:gd name="f271" fmla="*/ f208 1 361341"/>
              <a:gd name="f272" fmla="*/ f209 1 529257"/>
              <a:gd name="f273" fmla="*/ f210 1 361341"/>
              <a:gd name="f274" fmla="*/ f211 1 529257"/>
              <a:gd name="f275" fmla="*/ f212 1 361341"/>
              <a:gd name="f276" fmla="*/ f213 1 529257"/>
              <a:gd name="f277" fmla="*/ f214 1 361341"/>
              <a:gd name="f278" fmla="*/ f215 1 529257"/>
              <a:gd name="f279" fmla="*/ f216 1 361341"/>
              <a:gd name="f280" fmla="*/ f217 1 529257"/>
              <a:gd name="f281" fmla="*/ f218 1 361341"/>
              <a:gd name="f282" fmla="*/ f219 1 529257"/>
              <a:gd name="f283" fmla="*/ f220 1 361341"/>
              <a:gd name="f284" fmla="*/ f221 1 529257"/>
              <a:gd name="f285" fmla="*/ f222 1 361341"/>
              <a:gd name="f286" fmla="*/ f223 1 529257"/>
              <a:gd name="f287" fmla="*/ f224 1 361341"/>
              <a:gd name="f288" fmla="*/ f225 1 529257"/>
              <a:gd name="f289" fmla="*/ f226 1 361341"/>
              <a:gd name="f290" fmla="*/ f227 1 529257"/>
              <a:gd name="f291" fmla="*/ f228 1 361341"/>
              <a:gd name="f292" fmla="*/ f229 1 529257"/>
              <a:gd name="f293" fmla="*/ f230 1 361341"/>
              <a:gd name="f294" fmla="*/ f231 1 529257"/>
              <a:gd name="f295" fmla="*/ f232 1 361341"/>
              <a:gd name="f296" fmla="*/ f233 1 529257"/>
              <a:gd name="f297" fmla="*/ f234 1 361341"/>
              <a:gd name="f298" fmla="*/ f235 1 529257"/>
              <a:gd name="f299" fmla="*/ f236 1 361341"/>
              <a:gd name="f300" fmla="*/ f237 1 529257"/>
              <a:gd name="f301" fmla="*/ f238 1 361341"/>
              <a:gd name="f302" fmla="*/ f239 1 529257"/>
              <a:gd name="f303" fmla="*/ f240 1 361341"/>
              <a:gd name="f304" fmla="*/ f241 1 529257"/>
              <a:gd name="f305" fmla="*/ f242 1 361341"/>
              <a:gd name="f306" fmla="*/ f243 1 529257"/>
              <a:gd name="f307" fmla="*/ f244 1 529257"/>
              <a:gd name="f308" fmla="*/ f245 1 361341"/>
              <a:gd name="f309" fmla="*/ f246 1 529257"/>
              <a:gd name="f310" fmla="*/ f247 1 361341"/>
              <a:gd name="f311" fmla="*/ f248 1 529257"/>
              <a:gd name="f312" fmla="*/ f249 1 361341"/>
              <a:gd name="f313" fmla="*/ f250 1 529257"/>
              <a:gd name="f314" fmla="*/ f251 1 361341"/>
              <a:gd name="f315" fmla="*/ f252 1 529257"/>
              <a:gd name="f316" fmla="*/ f253 1 361341"/>
              <a:gd name="f317" fmla="*/ f254 1 529257"/>
              <a:gd name="f318" fmla="*/ f255 1 361341"/>
              <a:gd name="f319" fmla="*/ f256 1 529257"/>
              <a:gd name="f320" fmla="*/ f257 1 361341"/>
              <a:gd name="f321" fmla="*/ f258 1 529257"/>
              <a:gd name="f322" fmla="*/ f259 1 361341"/>
              <a:gd name="f323" fmla="*/ f260 1 529257"/>
              <a:gd name="f324" fmla="*/ f261 1 529257"/>
              <a:gd name="f325" fmla="*/ f262 1 361341"/>
              <a:gd name="f326" fmla="*/ f263 1 529257"/>
              <a:gd name="f327" fmla="*/ f264 1 361341"/>
              <a:gd name="f328" fmla="*/ f265 1 529257"/>
              <a:gd name="f329" fmla="*/ f266 1 361341"/>
              <a:gd name="f330" fmla="*/ f196 1 f203"/>
              <a:gd name="f331" fmla="*/ f197 1 f203"/>
              <a:gd name="f332" fmla="*/ f196 1 f204"/>
              <a:gd name="f333" fmla="*/ f198 1 f204"/>
              <a:gd name="f334" fmla="*/ f268 1 f203"/>
              <a:gd name="f335" fmla="*/ f269 1 f204"/>
              <a:gd name="f336" fmla="*/ f270 1 f203"/>
              <a:gd name="f337" fmla="*/ f271 1 f204"/>
              <a:gd name="f338" fmla="*/ f272 1 f203"/>
              <a:gd name="f339" fmla="*/ f273 1 f204"/>
              <a:gd name="f340" fmla="*/ f274 1 f203"/>
              <a:gd name="f341" fmla="*/ f275 1 f204"/>
              <a:gd name="f342" fmla="*/ f276 1 f203"/>
              <a:gd name="f343" fmla="*/ f277 1 f204"/>
              <a:gd name="f344" fmla="*/ f278 1 f203"/>
              <a:gd name="f345" fmla="*/ f279 1 f204"/>
              <a:gd name="f346" fmla="*/ f280 1 f203"/>
              <a:gd name="f347" fmla="*/ f281 1 f204"/>
              <a:gd name="f348" fmla="*/ f282 1 f203"/>
              <a:gd name="f349" fmla="*/ f283 1 f204"/>
              <a:gd name="f350" fmla="*/ f284 1 f203"/>
              <a:gd name="f351" fmla="*/ f285 1 f204"/>
              <a:gd name="f352" fmla="*/ f286 1 f203"/>
              <a:gd name="f353" fmla="*/ f287 1 f204"/>
              <a:gd name="f354" fmla="*/ f288 1 f203"/>
              <a:gd name="f355" fmla="*/ f289 1 f204"/>
              <a:gd name="f356" fmla="*/ f290 1 f203"/>
              <a:gd name="f357" fmla="*/ f291 1 f204"/>
              <a:gd name="f358" fmla="*/ f292 1 f203"/>
              <a:gd name="f359" fmla="*/ f293 1 f204"/>
              <a:gd name="f360" fmla="*/ f294 1 f203"/>
              <a:gd name="f361" fmla="*/ f295 1 f204"/>
              <a:gd name="f362" fmla="*/ f296 1 f203"/>
              <a:gd name="f363" fmla="*/ f297 1 f204"/>
              <a:gd name="f364" fmla="*/ f298 1 f203"/>
              <a:gd name="f365" fmla="*/ f299 1 f204"/>
              <a:gd name="f366" fmla="*/ f300 1 f203"/>
              <a:gd name="f367" fmla="*/ f301 1 f204"/>
              <a:gd name="f368" fmla="*/ f302 1 f203"/>
              <a:gd name="f369" fmla="*/ f303 1 f204"/>
              <a:gd name="f370" fmla="*/ f304 1 f203"/>
              <a:gd name="f371" fmla="*/ f305 1 f204"/>
              <a:gd name="f372" fmla="*/ f306 1 f203"/>
              <a:gd name="f373" fmla="*/ f307 1 f203"/>
              <a:gd name="f374" fmla="*/ f308 1 f204"/>
              <a:gd name="f375" fmla="*/ f309 1 f203"/>
              <a:gd name="f376" fmla="*/ f310 1 f204"/>
              <a:gd name="f377" fmla="*/ f311 1 f203"/>
              <a:gd name="f378" fmla="*/ f312 1 f204"/>
              <a:gd name="f379" fmla="*/ f313 1 f203"/>
              <a:gd name="f380" fmla="*/ f314 1 f204"/>
              <a:gd name="f381" fmla="*/ f315 1 f203"/>
              <a:gd name="f382" fmla="*/ f316 1 f204"/>
              <a:gd name="f383" fmla="*/ f317 1 f203"/>
              <a:gd name="f384" fmla="*/ f318 1 f204"/>
              <a:gd name="f385" fmla="*/ f319 1 f203"/>
              <a:gd name="f386" fmla="*/ f320 1 f204"/>
              <a:gd name="f387" fmla="*/ f321 1 f203"/>
              <a:gd name="f388" fmla="*/ f322 1 f204"/>
              <a:gd name="f389" fmla="*/ f323 1 f203"/>
              <a:gd name="f390" fmla="*/ f324 1 f203"/>
              <a:gd name="f391" fmla="*/ f325 1 f204"/>
              <a:gd name="f392" fmla="*/ f326 1 f203"/>
              <a:gd name="f393" fmla="*/ f327 1 f204"/>
              <a:gd name="f394" fmla="*/ f328 1 f203"/>
              <a:gd name="f395" fmla="*/ f329 1 f204"/>
              <a:gd name="f396" fmla="*/ f330 f194 1"/>
              <a:gd name="f397" fmla="*/ f331 f194 1"/>
              <a:gd name="f398" fmla="*/ f333 f195 1"/>
              <a:gd name="f399" fmla="*/ f332 f195 1"/>
              <a:gd name="f400" fmla="*/ f334 f194 1"/>
              <a:gd name="f401" fmla="*/ f335 f195 1"/>
              <a:gd name="f402" fmla="*/ f336 f194 1"/>
              <a:gd name="f403" fmla="*/ f337 f195 1"/>
              <a:gd name="f404" fmla="*/ f338 f194 1"/>
              <a:gd name="f405" fmla="*/ f339 f195 1"/>
              <a:gd name="f406" fmla="*/ f340 f194 1"/>
              <a:gd name="f407" fmla="*/ f341 f195 1"/>
              <a:gd name="f408" fmla="*/ f342 f194 1"/>
              <a:gd name="f409" fmla="*/ f343 f195 1"/>
              <a:gd name="f410" fmla="*/ f344 f194 1"/>
              <a:gd name="f411" fmla="*/ f345 f195 1"/>
              <a:gd name="f412" fmla="*/ f346 f194 1"/>
              <a:gd name="f413" fmla="*/ f347 f195 1"/>
              <a:gd name="f414" fmla="*/ f348 f194 1"/>
              <a:gd name="f415" fmla="*/ f349 f195 1"/>
              <a:gd name="f416" fmla="*/ f350 f194 1"/>
              <a:gd name="f417" fmla="*/ f351 f195 1"/>
              <a:gd name="f418" fmla="*/ f352 f194 1"/>
              <a:gd name="f419" fmla="*/ f353 f195 1"/>
              <a:gd name="f420" fmla="*/ f354 f194 1"/>
              <a:gd name="f421" fmla="*/ f355 f195 1"/>
              <a:gd name="f422" fmla="*/ f356 f194 1"/>
              <a:gd name="f423" fmla="*/ f357 f195 1"/>
              <a:gd name="f424" fmla="*/ f358 f194 1"/>
              <a:gd name="f425" fmla="*/ f359 f195 1"/>
              <a:gd name="f426" fmla="*/ f360 f194 1"/>
              <a:gd name="f427" fmla="*/ f361 f195 1"/>
              <a:gd name="f428" fmla="*/ f362 f194 1"/>
              <a:gd name="f429" fmla="*/ f363 f195 1"/>
              <a:gd name="f430" fmla="*/ f364 f194 1"/>
              <a:gd name="f431" fmla="*/ f365 f195 1"/>
              <a:gd name="f432" fmla="*/ f366 f194 1"/>
              <a:gd name="f433" fmla="*/ f367 f195 1"/>
              <a:gd name="f434" fmla="*/ f368 f194 1"/>
              <a:gd name="f435" fmla="*/ f369 f195 1"/>
              <a:gd name="f436" fmla="*/ f370 f194 1"/>
              <a:gd name="f437" fmla="*/ f371 f195 1"/>
              <a:gd name="f438" fmla="*/ f372 f194 1"/>
              <a:gd name="f439" fmla="*/ f373 f194 1"/>
              <a:gd name="f440" fmla="*/ f374 f195 1"/>
              <a:gd name="f441" fmla="*/ f375 f194 1"/>
              <a:gd name="f442" fmla="*/ f376 f195 1"/>
              <a:gd name="f443" fmla="*/ f377 f194 1"/>
              <a:gd name="f444" fmla="*/ f378 f195 1"/>
              <a:gd name="f445" fmla="*/ f379 f194 1"/>
              <a:gd name="f446" fmla="*/ f380 f195 1"/>
              <a:gd name="f447" fmla="*/ f381 f194 1"/>
              <a:gd name="f448" fmla="*/ f382 f195 1"/>
              <a:gd name="f449" fmla="*/ f383 f194 1"/>
              <a:gd name="f450" fmla="*/ f384 f195 1"/>
              <a:gd name="f451" fmla="*/ f385 f194 1"/>
              <a:gd name="f452" fmla="*/ f386 f195 1"/>
              <a:gd name="f453" fmla="*/ f387 f194 1"/>
              <a:gd name="f454" fmla="*/ f388 f195 1"/>
              <a:gd name="f455" fmla="*/ f389 f194 1"/>
              <a:gd name="f456" fmla="*/ f390 f194 1"/>
              <a:gd name="f457" fmla="*/ f391 f195 1"/>
              <a:gd name="f458" fmla="*/ f392 f194 1"/>
              <a:gd name="f459" fmla="*/ f393 f195 1"/>
              <a:gd name="f460" fmla="*/ f394 f194 1"/>
              <a:gd name="f461" fmla="*/ f39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7">
                <a:pos x="f400" y="f401"/>
              </a:cxn>
              <a:cxn ang="f267">
                <a:pos x="f402" y="f403"/>
              </a:cxn>
              <a:cxn ang="f267">
                <a:pos x="f404" y="f405"/>
              </a:cxn>
              <a:cxn ang="f267">
                <a:pos x="f406" y="f407"/>
              </a:cxn>
              <a:cxn ang="f267">
                <a:pos x="f408" y="f409"/>
              </a:cxn>
              <a:cxn ang="f267">
                <a:pos x="f410" y="f411"/>
              </a:cxn>
              <a:cxn ang="f267">
                <a:pos x="f412" y="f413"/>
              </a:cxn>
              <a:cxn ang="f267">
                <a:pos x="f414" y="f415"/>
              </a:cxn>
              <a:cxn ang="f267">
                <a:pos x="f416" y="f417"/>
              </a:cxn>
              <a:cxn ang="f267">
                <a:pos x="f418" y="f419"/>
              </a:cxn>
              <a:cxn ang="f267">
                <a:pos x="f420" y="f421"/>
              </a:cxn>
              <a:cxn ang="f267">
                <a:pos x="f422" y="f423"/>
              </a:cxn>
              <a:cxn ang="f267">
                <a:pos x="f424" y="f425"/>
              </a:cxn>
              <a:cxn ang="f267">
                <a:pos x="f426" y="f427"/>
              </a:cxn>
              <a:cxn ang="f267">
                <a:pos x="f428" y="f429"/>
              </a:cxn>
              <a:cxn ang="f267">
                <a:pos x="f430" y="f431"/>
              </a:cxn>
              <a:cxn ang="f267">
                <a:pos x="f432" y="f433"/>
              </a:cxn>
              <a:cxn ang="f267">
                <a:pos x="f434" y="f435"/>
              </a:cxn>
              <a:cxn ang="f267">
                <a:pos x="f436" y="f437"/>
              </a:cxn>
              <a:cxn ang="f267">
                <a:pos x="f438" y="f429"/>
              </a:cxn>
              <a:cxn ang="f267">
                <a:pos x="f439" y="f440"/>
              </a:cxn>
              <a:cxn ang="f267">
                <a:pos x="f441" y="f442"/>
              </a:cxn>
              <a:cxn ang="f267">
                <a:pos x="f443" y="f444"/>
              </a:cxn>
              <a:cxn ang="f267">
                <a:pos x="f445" y="f446"/>
              </a:cxn>
              <a:cxn ang="f267">
                <a:pos x="f447" y="f448"/>
              </a:cxn>
              <a:cxn ang="f267">
                <a:pos x="f449" y="f450"/>
              </a:cxn>
              <a:cxn ang="f267">
                <a:pos x="f451" y="f452"/>
              </a:cxn>
              <a:cxn ang="f267">
                <a:pos x="f453" y="f454"/>
              </a:cxn>
              <a:cxn ang="f267">
                <a:pos x="f455" y="f454"/>
              </a:cxn>
              <a:cxn ang="f267">
                <a:pos x="f456" y="f457"/>
              </a:cxn>
              <a:cxn ang="f267">
                <a:pos x="f458" y="f459"/>
              </a:cxn>
              <a:cxn ang="f267">
                <a:pos x="f460" y="f461"/>
              </a:cxn>
              <a:cxn ang="f267">
                <a:pos x="f400" y="f401"/>
              </a:cxn>
            </a:cxnLst>
            <a:rect l="f396" t="f399" r="f397" b="f398"/>
            <a:pathLst>
              <a:path w="529257" h="36134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1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38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42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68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2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89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65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8" y="f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4" name="Forma libre: forma 25">
            <a:extLst>
              <a:ext uri="{FF2B5EF4-FFF2-40B4-BE49-F238E27FC236}">
                <a16:creationId xmlns:a16="http://schemas.microsoft.com/office/drawing/2014/main" id="{6C2D0956-7BDC-4A3B-893D-D65150F03C82}"/>
              </a:ext>
            </a:extLst>
          </p:cNvPr>
          <p:cNvSpPr/>
          <p:nvPr/>
        </p:nvSpPr>
        <p:spPr>
          <a:xfrm>
            <a:off x="3833247" y="3094402"/>
            <a:ext cx="353753" cy="577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3807"/>
              <a:gd name="f7" fmla="val 544546"/>
              <a:gd name="f8" fmla="val 302738"/>
              <a:gd name="f9" fmla="val 141919"/>
              <a:gd name="f10" fmla="val 318193"/>
              <a:gd name="f11" fmla="val 162034"/>
              <a:gd name="f12" fmla="val 323013"/>
              <a:gd name="f13" fmla="val 185336"/>
              <a:gd name="f14" fmla="val 329943"/>
              <a:gd name="f15" fmla="val 209514"/>
              <a:gd name="f16" fmla="val 341375"/>
              <a:gd name="f17" fmla="val 249306"/>
              <a:gd name="f18" fmla="val 324486"/>
              <a:gd name="f19" fmla="val 281690"/>
              <a:gd name="f20" fmla="val 317396"/>
              <a:gd name="f21" fmla="val 316304"/>
              <a:gd name="f22" fmla="val 303017"/>
              <a:gd name="f23" fmla="val 386409"/>
              <a:gd name="f24" fmla="val 284256"/>
              <a:gd name="f25" fmla="val 455637"/>
              <a:gd name="f26" fmla="val 268283"/>
              <a:gd name="f27" fmla="val 525423"/>
              <a:gd name="f28" fmla="val 264897"/>
              <a:gd name="f29" fmla="val 540241"/>
              <a:gd name="f30" fmla="val 257688"/>
              <a:gd name="f31" fmla="val 544702"/>
              <a:gd name="f32" fmla="val 243587"/>
              <a:gd name="f33" fmla="val 544543"/>
              <a:gd name="f34" fmla="val 193837"/>
              <a:gd name="f35" fmla="val 544065"/>
              <a:gd name="f36" fmla="val 144086"/>
              <a:gd name="f37" fmla="val 544105"/>
              <a:gd name="f38" fmla="val 94336"/>
              <a:gd name="f39" fmla="val 80275"/>
              <a:gd name="f40" fmla="val 544662"/>
              <a:gd name="f41" fmla="val 73145"/>
              <a:gd name="f42" fmla="val 540161"/>
              <a:gd name="f43" fmla="val 69680"/>
              <a:gd name="f44" fmla="val 525344"/>
              <a:gd name="f45" fmla="val 48090"/>
              <a:gd name="f46" fmla="val 433013"/>
              <a:gd name="f47" fmla="val 25386"/>
              <a:gd name="f48" fmla="val 340960"/>
              <a:gd name="f49" fmla="val 3319"/>
              <a:gd name="f50" fmla="val 248749"/>
              <a:gd name="f51" fmla="val 1049"/>
              <a:gd name="f52" fmla="val 239269"/>
              <a:gd name="f53" fmla="val -4647"/>
              <a:gd name="f54" fmla="val 229669"/>
              <a:gd name="f55" fmla="val 7581"/>
              <a:gd name="f56" fmla="val 220348"/>
              <a:gd name="f57" fmla="val 12122"/>
              <a:gd name="f58" fmla="val 216843"/>
              <a:gd name="f59" fmla="val 9931"/>
              <a:gd name="f60" fmla="val 204097"/>
              <a:gd name="f61" fmla="val 10250"/>
              <a:gd name="f62" fmla="val 195533"/>
              <a:gd name="f63" fmla="val 11405"/>
              <a:gd name="f64" fmla="val 164225"/>
              <a:gd name="f65" fmla="val 22359"/>
              <a:gd name="f66" fmla="val 148849"/>
              <a:gd name="f67" fmla="val 52392"/>
              <a:gd name="f68" fmla="val 141600"/>
              <a:gd name="f69" fmla="val 62948"/>
              <a:gd name="f70" fmla="val 139051"/>
              <a:gd name="f71" fmla="val 62390"/>
              <a:gd name="f72" fmla="val 135466"/>
              <a:gd name="f73" fmla="val 60956"/>
              <a:gd name="f74" fmla="val 126902"/>
              <a:gd name="f75" fmla="val 55858"/>
              <a:gd name="f76" fmla="val 96829"/>
              <a:gd name="f77" fmla="val 74300"/>
              <a:gd name="f78" fmla="val 73248"/>
              <a:gd name="f79" fmla="val 104851"/>
              <a:gd name="f80" fmla="val 70261"/>
              <a:gd name="f81" fmla="val 114730"/>
              <a:gd name="f82" fmla="val 69305"/>
              <a:gd name="f83" fmla="val 124728"/>
              <a:gd name="f84" fmla="val 70061"/>
              <a:gd name="f85" fmla="val 134686"/>
              <a:gd name="f86" fmla="val 69703"/>
              <a:gd name="f87" fmla="val 156633"/>
              <a:gd name="f88" fmla="val 68906"/>
              <a:gd name="f89" fmla="val 163883"/>
              <a:gd name="f90" fmla="val 57395"/>
              <a:gd name="f91" fmla="val 155239"/>
              <a:gd name="f92" fmla="val 36642"/>
              <a:gd name="f93" fmla="val 151654"/>
              <a:gd name="f94" fmla="val 27999"/>
              <a:gd name="f95" fmla="val 145879"/>
              <a:gd name="f96" fmla="val 20709"/>
              <a:gd name="f97" fmla="val 139466"/>
              <a:gd name="f98" fmla="val 13858"/>
              <a:gd name="f99" fmla="val 132535"/>
              <a:gd name="f100" fmla="val 6489"/>
              <a:gd name="f101" fmla="val 134487"/>
              <a:gd name="f102" fmla="val 3024"/>
              <a:gd name="f103" fmla="val 144445"/>
              <a:gd name="f104" fmla="val 1431"/>
              <a:gd name="f105" fmla="val 217696"/>
              <a:gd name="f106" fmla="val -10519"/>
              <a:gd name="f107" fmla="val 285769"/>
              <a:gd name="f108" fmla="val 54208"/>
              <a:gd name="f109" fmla="val 276528"/>
              <a:gd name="f110" fmla="val 127818"/>
              <a:gd name="f111" fmla="val 273700"/>
              <a:gd name="f112" fmla="val 150323"/>
              <a:gd name="f113" fmla="val 291226"/>
              <a:gd name="f114" fmla="val 137657"/>
              <a:gd name="f115" fmla="val 298914"/>
              <a:gd name="f116" fmla="val 141879"/>
              <a:gd name="f117" fmla="val 300866"/>
              <a:gd name="f118" fmla="val 302818"/>
              <a:gd name="f119" fmla="val 201245"/>
              <a:gd name="f120" fmla="val 55762"/>
              <a:gd name="f121" fmla="val 195709"/>
              <a:gd name="f122" fmla="val 74921"/>
              <a:gd name="f123" fmla="val 193199"/>
              <a:gd name="f124" fmla="val 93045"/>
              <a:gd name="f125" fmla="val 173682"/>
              <a:gd name="f126" fmla="val 103162"/>
              <a:gd name="f127" fmla="val 112722"/>
              <a:gd name="f128" fmla="val 136319"/>
              <a:gd name="f129" fmla="val 109973"/>
              <a:gd name="f130" fmla="val 117359"/>
              <a:gd name="f131" fmla="val 111049"/>
              <a:gd name="f132" fmla="val 112181"/>
              <a:gd name="f133" fmla="val 111328"/>
              <a:gd name="f134" fmla="val 105927"/>
              <a:gd name="f135" fmla="val 110172"/>
              <a:gd name="f136" fmla="val 103139"/>
              <a:gd name="f137" fmla="val 115829"/>
              <a:gd name="f138" fmla="val 99912"/>
              <a:gd name="f139" fmla="val 122361"/>
              <a:gd name="f140" fmla="val 104612"/>
              <a:gd name="f141" fmla="val 127738"/>
              <a:gd name="f142" fmla="val 108835"/>
              <a:gd name="f143" fmla="val 131443"/>
              <a:gd name="f144" fmla="val 118554"/>
              <a:gd name="f145" fmla="val 139848"/>
              <a:gd name="f146" fmla="val 123334"/>
              <a:gd name="f147" fmla="val 151558"/>
              <a:gd name="f148" fmla="val 130583"/>
              <a:gd name="f149" fmla="val 161556"/>
              <a:gd name="f150" fmla="val 133849"/>
              <a:gd name="f151" fmla="val 166097"/>
              <a:gd name="f152" fmla="val 140461"/>
              <a:gd name="f153" fmla="val 170359"/>
              <a:gd name="f154" fmla="val 136638"/>
              <a:gd name="f155" fmla="val 176931"/>
              <a:gd name="f156" fmla="val 133212"/>
              <a:gd name="f157" fmla="val 182826"/>
              <a:gd name="f158" fmla="val 126082"/>
              <a:gd name="f159" fmla="val 181552"/>
              <a:gd name="f160" fmla="val 120266"/>
              <a:gd name="f161" fmla="val 181632"/>
              <a:gd name="f162" fmla="val 102382"/>
              <a:gd name="f163" fmla="val 181910"/>
              <a:gd name="f164" fmla="val 84497"/>
              <a:gd name="f165" fmla="val 181472"/>
              <a:gd name="f166" fmla="val 66613"/>
              <a:gd name="f167" fmla="val 182070"/>
              <a:gd name="f168" fmla="val 49843"/>
              <a:gd name="f169" fmla="val 182627"/>
              <a:gd name="f170" fmla="val 49206"/>
              <a:gd name="f171" fmla="val 194776"/>
              <a:gd name="f172" fmla="val 49007"/>
              <a:gd name="f173" fmla="val 207522"/>
              <a:gd name="f174" fmla="val 48847"/>
              <a:gd name="f175" fmla="val 218795"/>
              <a:gd name="f176" fmla="val 52233"/>
              <a:gd name="f177" fmla="val 224690"/>
              <a:gd name="f178" fmla="val 64780"/>
              <a:gd name="f179" fmla="val 224650"/>
              <a:gd name="f180" fmla="val 134327"/>
              <a:gd name="f181" fmla="val 224292"/>
              <a:gd name="f182" fmla="val 203874"/>
              <a:gd name="f183" fmla="val 224491"/>
              <a:gd name="f184" fmla="val 273421"/>
              <a:gd name="f185" fmla="val 224371"/>
              <a:gd name="f186" fmla="val 277803"/>
              <a:gd name="f187" fmla="val 282702"/>
              <a:gd name="f188" fmla="val 225367"/>
              <a:gd name="f189" fmla="val 285730"/>
              <a:gd name="f190" fmla="val 220189"/>
              <a:gd name="f191" fmla="val 294971"/>
              <a:gd name="f192" fmla="val 204535"/>
              <a:gd name="f193" fmla="val 283021"/>
              <a:gd name="f194" fmla="val 182269"/>
              <a:gd name="f195" fmla="val 264619"/>
              <a:gd name="f196" fmla="val 181791"/>
              <a:gd name="f197" fmla="val 246097"/>
              <a:gd name="f198" fmla="val 181313"/>
              <a:gd name="f199" fmla="val 227535"/>
              <a:gd name="f200" fmla="val 208973"/>
              <a:gd name="f201" fmla="val 197382"/>
              <a:gd name="f202" fmla="val 181233"/>
              <a:gd name="f203" fmla="val 194354"/>
              <a:gd name="f204" fmla="val 176852"/>
              <a:gd name="f205" fmla="val 202480"/>
              <a:gd name="f206" fmla="val 167013"/>
              <a:gd name="f207" fmla="val 209172"/>
              <a:gd name="f208" fmla="val 158847"/>
              <a:gd name="f209" fmla="val 214828"/>
              <a:gd name="f210" fmla="val 149845"/>
              <a:gd name="f211" fmla="val 221321"/>
              <a:gd name="f212" fmla="val 141520"/>
              <a:gd name="f213" fmla="val 245858"/>
              <a:gd name="f214" fmla="val 110013"/>
              <a:gd name="f215" fmla="val 238728"/>
              <a:gd name="f216" fmla="val 77470"/>
              <a:gd name="f217" fmla="val 201206"/>
              <a:gd name="f218" fmla="val 170575"/>
              <a:gd name="f219" fmla="val 330166"/>
              <a:gd name="f220" fmla="val 147432"/>
              <a:gd name="f221" fmla="val 124250"/>
              <a:gd name="f222" fmla="val 330524"/>
              <a:gd name="f223" fmla="val 101107"/>
              <a:gd name="f224" fmla="val 330007"/>
              <a:gd name="f225" fmla="val 87843"/>
              <a:gd name="f226" fmla="val 329728"/>
              <a:gd name="f227" fmla="val 83063"/>
              <a:gd name="f228" fmla="val 335264"/>
              <a:gd name="f229" fmla="val 85135"/>
              <a:gd name="f230" fmla="val 348050"/>
              <a:gd name="f231" fmla="val 87963"/>
              <a:gd name="f232" fmla="val 365656"/>
              <a:gd name="f233" fmla="val 90631"/>
              <a:gd name="f234" fmla="val 383342"/>
              <a:gd name="f235" fmla="val 92902"/>
              <a:gd name="f236" fmla="val 401027"/>
              <a:gd name="f237" fmla="val 94097"/>
              <a:gd name="f238" fmla="val 410149"/>
              <a:gd name="f239" fmla="val 98837"/>
              <a:gd name="f240" fmla="val 413017"/>
              <a:gd name="f241" fmla="val 107680"/>
              <a:gd name="f242" fmla="val 412897"/>
              <a:gd name="f243" fmla="val 146715"/>
              <a:gd name="f244" fmla="val 412539"/>
              <a:gd name="f245" fmla="val 185751"/>
              <a:gd name="f246" fmla="val 412380"/>
              <a:gd name="f247" fmla="val 224786"/>
              <a:gd name="f248" fmla="val 412698"/>
              <a:gd name="f249" fmla="val 238050"/>
              <a:gd name="f250" fmla="val 412818"/>
              <a:gd name="f251" fmla="val 243985"/>
              <a:gd name="f252" fmla="val 406803"/>
              <a:gd name="f253" fmla="val 245459"/>
              <a:gd name="f254" fmla="val 394136"/>
              <a:gd name="f255" fmla="val 247291"/>
              <a:gd name="f256" fmla="val 378363"/>
              <a:gd name="f257" fmla="val 249283"/>
              <a:gd name="f258" fmla="val 362589"/>
              <a:gd name="f259" fmla="val 252231"/>
              <a:gd name="f260" fmla="val 347015"/>
              <a:gd name="f261" fmla="val 254581"/>
              <a:gd name="f262" fmla="val 334707"/>
              <a:gd name="f263" fmla="val 250478"/>
              <a:gd name="f264" fmla="val 329807"/>
              <a:gd name="f265" fmla="val 215545"/>
              <a:gd name="f266" fmla="val 330405"/>
              <a:gd name="f267" fmla="val 193040"/>
              <a:gd name="f268" fmla="val 330126"/>
              <a:gd name="f269" fmla="val 330086"/>
              <a:gd name="f270" fmla="+- 0 0 -90"/>
              <a:gd name="f271" fmla="*/ f3 1 333807"/>
              <a:gd name="f272" fmla="*/ f4 1 544546"/>
              <a:gd name="f273" fmla="val f5"/>
              <a:gd name="f274" fmla="val f6"/>
              <a:gd name="f275" fmla="val f7"/>
              <a:gd name="f276" fmla="*/ f270 f0 1"/>
              <a:gd name="f277" fmla="+- f275 0 f273"/>
              <a:gd name="f278" fmla="+- f274 0 f273"/>
              <a:gd name="f279" fmla="*/ f276 1 f2"/>
              <a:gd name="f280" fmla="*/ f278 1 333807"/>
              <a:gd name="f281" fmla="*/ f277 1 544546"/>
              <a:gd name="f282" fmla="*/ 302738 f278 1"/>
              <a:gd name="f283" fmla="*/ 141919 f277 1"/>
              <a:gd name="f284" fmla="*/ 329943 f278 1"/>
              <a:gd name="f285" fmla="*/ 209514 f277 1"/>
              <a:gd name="f286" fmla="*/ 317396 f278 1"/>
              <a:gd name="f287" fmla="*/ 316304 f277 1"/>
              <a:gd name="f288" fmla="*/ 268283 f278 1"/>
              <a:gd name="f289" fmla="*/ 525423 f277 1"/>
              <a:gd name="f290" fmla="*/ 243587 f278 1"/>
              <a:gd name="f291" fmla="*/ 544543 f277 1"/>
              <a:gd name="f292" fmla="*/ 94336 f278 1"/>
              <a:gd name="f293" fmla="*/ 69680 f278 1"/>
              <a:gd name="f294" fmla="*/ 525344 f277 1"/>
              <a:gd name="f295" fmla="*/ 3319 f278 1"/>
              <a:gd name="f296" fmla="*/ 248749 f277 1"/>
              <a:gd name="f297" fmla="*/ 7581 f278 1"/>
              <a:gd name="f298" fmla="*/ 220348 f277 1"/>
              <a:gd name="f299" fmla="*/ 10250 f278 1"/>
              <a:gd name="f300" fmla="*/ 195533 f277 1"/>
              <a:gd name="f301" fmla="*/ 52392 f278 1"/>
              <a:gd name="f302" fmla="*/ 141600 f277 1"/>
              <a:gd name="f303" fmla="*/ 60956 f278 1"/>
              <a:gd name="f304" fmla="*/ 126902 f277 1"/>
              <a:gd name="f305" fmla="*/ 104851 f278 1"/>
              <a:gd name="f306" fmla="*/ 70261 f277 1"/>
              <a:gd name="f307" fmla="*/ 134686 f278 1"/>
              <a:gd name="f308" fmla="*/ 69703 f277 1"/>
              <a:gd name="f309" fmla="*/ 155239 f278 1"/>
              <a:gd name="f310" fmla="*/ 36642 f277 1"/>
              <a:gd name="f311" fmla="*/ 139466 f278 1"/>
              <a:gd name="f312" fmla="*/ 13858 f277 1"/>
              <a:gd name="f313" fmla="*/ 144445 f278 1"/>
              <a:gd name="f314" fmla="*/ 1431 f277 1"/>
              <a:gd name="f315" fmla="*/ 276528 f278 1"/>
              <a:gd name="f316" fmla="*/ 127818 f277 1"/>
              <a:gd name="f317" fmla="*/ 298914 f278 1"/>
              <a:gd name="f318" fmla="*/ 141879 f277 1"/>
              <a:gd name="f319" fmla="*/ 300866 f278 1"/>
              <a:gd name="f320" fmla="*/ 302818 f278 1"/>
              <a:gd name="f321" fmla="*/ 201245 f278 1"/>
              <a:gd name="f322" fmla="*/ 55762 f277 1"/>
              <a:gd name="f323" fmla="*/ 173682 f278 1"/>
              <a:gd name="f324" fmla="*/ 103162 f277 1"/>
              <a:gd name="f325" fmla="*/ 117359 f278 1"/>
              <a:gd name="f326" fmla="*/ 111049 f277 1"/>
              <a:gd name="f327" fmla="*/ 103139 f278 1"/>
              <a:gd name="f328" fmla="*/ 115829 f277 1"/>
              <a:gd name="f329" fmla="*/ 108835 f278 1"/>
              <a:gd name="f330" fmla="*/ 131443 f277 1"/>
              <a:gd name="f331" fmla="*/ 130583 f278 1"/>
              <a:gd name="f332" fmla="*/ 161556 f277 1"/>
              <a:gd name="f333" fmla="*/ 136638 f278 1"/>
              <a:gd name="f334" fmla="*/ 176931 f277 1"/>
              <a:gd name="f335" fmla="*/ 120266 f278 1"/>
              <a:gd name="f336" fmla="*/ 181632 f277 1"/>
              <a:gd name="f337" fmla="*/ 66613 f278 1"/>
              <a:gd name="f338" fmla="*/ 182070 f277 1"/>
              <a:gd name="f339" fmla="*/ 49007 f278 1"/>
              <a:gd name="f340" fmla="*/ 207522 f277 1"/>
              <a:gd name="f341" fmla="*/ 64780 f278 1"/>
              <a:gd name="f342" fmla="*/ 224650 f277 1"/>
              <a:gd name="f343" fmla="*/ 273421 f278 1"/>
              <a:gd name="f344" fmla="*/ 224371 f277 1"/>
              <a:gd name="f345" fmla="*/ 285730 f278 1"/>
              <a:gd name="f346" fmla="*/ 220189 f277 1"/>
              <a:gd name="f347" fmla="*/ 264619 f278 1"/>
              <a:gd name="f348" fmla="*/ 181791 f277 1"/>
              <a:gd name="f349" fmla="*/ 208973 f278 1"/>
              <a:gd name="f350" fmla="*/ 181472 f277 1"/>
              <a:gd name="f351" fmla="*/ 202480 f278 1"/>
              <a:gd name="f352" fmla="*/ 167013 f277 1"/>
              <a:gd name="f353" fmla="*/ 221321 f278 1"/>
              <a:gd name="f354" fmla="*/ 141520 f277 1"/>
              <a:gd name="f355" fmla="*/ 201206 f278 1"/>
              <a:gd name="f356" fmla="*/ 170575 f278 1"/>
              <a:gd name="f357" fmla="*/ 330166 f277 1"/>
              <a:gd name="f358" fmla="*/ 101107 f278 1"/>
              <a:gd name="f359" fmla="*/ 330007 f277 1"/>
              <a:gd name="f360" fmla="*/ 85135 f278 1"/>
              <a:gd name="f361" fmla="*/ 348050 f277 1"/>
              <a:gd name="f362" fmla="*/ 92902 f278 1"/>
              <a:gd name="f363" fmla="*/ 401027 f277 1"/>
              <a:gd name="f364" fmla="*/ 107680 f278 1"/>
              <a:gd name="f365" fmla="*/ 412897 f277 1"/>
              <a:gd name="f366" fmla="*/ 224786 f278 1"/>
              <a:gd name="f367" fmla="*/ 412698 f277 1"/>
              <a:gd name="f368" fmla="*/ 245459 f278 1"/>
              <a:gd name="f369" fmla="*/ 394136 f277 1"/>
              <a:gd name="f370" fmla="*/ 252231 f278 1"/>
              <a:gd name="f371" fmla="*/ 347015 f277 1"/>
              <a:gd name="f372" fmla="*/ 238050 f278 1"/>
              <a:gd name="f373" fmla="*/ 330086 f277 1"/>
              <a:gd name="f374" fmla="+- f279 0 f1"/>
              <a:gd name="f375" fmla="*/ f282 1 333807"/>
              <a:gd name="f376" fmla="*/ f283 1 544546"/>
              <a:gd name="f377" fmla="*/ f284 1 333807"/>
              <a:gd name="f378" fmla="*/ f285 1 544546"/>
              <a:gd name="f379" fmla="*/ f286 1 333807"/>
              <a:gd name="f380" fmla="*/ f287 1 544546"/>
              <a:gd name="f381" fmla="*/ f288 1 333807"/>
              <a:gd name="f382" fmla="*/ f289 1 544546"/>
              <a:gd name="f383" fmla="*/ f290 1 333807"/>
              <a:gd name="f384" fmla="*/ f291 1 544546"/>
              <a:gd name="f385" fmla="*/ f292 1 333807"/>
              <a:gd name="f386" fmla="*/ f293 1 333807"/>
              <a:gd name="f387" fmla="*/ f294 1 544546"/>
              <a:gd name="f388" fmla="*/ f295 1 333807"/>
              <a:gd name="f389" fmla="*/ f296 1 544546"/>
              <a:gd name="f390" fmla="*/ f297 1 333807"/>
              <a:gd name="f391" fmla="*/ f298 1 544546"/>
              <a:gd name="f392" fmla="*/ f299 1 333807"/>
              <a:gd name="f393" fmla="*/ f300 1 544546"/>
              <a:gd name="f394" fmla="*/ f301 1 333807"/>
              <a:gd name="f395" fmla="*/ f302 1 544546"/>
              <a:gd name="f396" fmla="*/ f303 1 333807"/>
              <a:gd name="f397" fmla="*/ f304 1 544546"/>
              <a:gd name="f398" fmla="*/ f305 1 333807"/>
              <a:gd name="f399" fmla="*/ f306 1 544546"/>
              <a:gd name="f400" fmla="*/ f307 1 333807"/>
              <a:gd name="f401" fmla="*/ f308 1 544546"/>
              <a:gd name="f402" fmla="*/ f309 1 333807"/>
              <a:gd name="f403" fmla="*/ f310 1 544546"/>
              <a:gd name="f404" fmla="*/ f311 1 333807"/>
              <a:gd name="f405" fmla="*/ f312 1 544546"/>
              <a:gd name="f406" fmla="*/ f313 1 333807"/>
              <a:gd name="f407" fmla="*/ f314 1 544546"/>
              <a:gd name="f408" fmla="*/ f315 1 333807"/>
              <a:gd name="f409" fmla="*/ f316 1 544546"/>
              <a:gd name="f410" fmla="*/ f317 1 333807"/>
              <a:gd name="f411" fmla="*/ f318 1 544546"/>
              <a:gd name="f412" fmla="*/ f319 1 333807"/>
              <a:gd name="f413" fmla="*/ f320 1 333807"/>
              <a:gd name="f414" fmla="*/ f321 1 333807"/>
              <a:gd name="f415" fmla="*/ f322 1 544546"/>
              <a:gd name="f416" fmla="*/ f323 1 333807"/>
              <a:gd name="f417" fmla="*/ f324 1 544546"/>
              <a:gd name="f418" fmla="*/ f325 1 333807"/>
              <a:gd name="f419" fmla="*/ f326 1 544546"/>
              <a:gd name="f420" fmla="*/ f327 1 333807"/>
              <a:gd name="f421" fmla="*/ f328 1 544546"/>
              <a:gd name="f422" fmla="*/ f329 1 333807"/>
              <a:gd name="f423" fmla="*/ f330 1 544546"/>
              <a:gd name="f424" fmla="*/ f331 1 333807"/>
              <a:gd name="f425" fmla="*/ f332 1 544546"/>
              <a:gd name="f426" fmla="*/ f333 1 333807"/>
              <a:gd name="f427" fmla="*/ f334 1 544546"/>
              <a:gd name="f428" fmla="*/ f335 1 333807"/>
              <a:gd name="f429" fmla="*/ f336 1 544546"/>
              <a:gd name="f430" fmla="*/ f337 1 333807"/>
              <a:gd name="f431" fmla="*/ f338 1 544546"/>
              <a:gd name="f432" fmla="*/ f339 1 333807"/>
              <a:gd name="f433" fmla="*/ f340 1 544546"/>
              <a:gd name="f434" fmla="*/ f341 1 333807"/>
              <a:gd name="f435" fmla="*/ f342 1 544546"/>
              <a:gd name="f436" fmla="*/ f343 1 333807"/>
              <a:gd name="f437" fmla="*/ f344 1 544546"/>
              <a:gd name="f438" fmla="*/ f345 1 333807"/>
              <a:gd name="f439" fmla="*/ f346 1 544546"/>
              <a:gd name="f440" fmla="*/ f347 1 333807"/>
              <a:gd name="f441" fmla="*/ f348 1 544546"/>
              <a:gd name="f442" fmla="*/ f349 1 333807"/>
              <a:gd name="f443" fmla="*/ f350 1 544546"/>
              <a:gd name="f444" fmla="*/ f351 1 333807"/>
              <a:gd name="f445" fmla="*/ f352 1 544546"/>
              <a:gd name="f446" fmla="*/ f353 1 333807"/>
              <a:gd name="f447" fmla="*/ f354 1 544546"/>
              <a:gd name="f448" fmla="*/ f355 1 333807"/>
              <a:gd name="f449" fmla="*/ f356 1 333807"/>
              <a:gd name="f450" fmla="*/ f357 1 544546"/>
              <a:gd name="f451" fmla="*/ f358 1 333807"/>
              <a:gd name="f452" fmla="*/ f359 1 544546"/>
              <a:gd name="f453" fmla="*/ f360 1 333807"/>
              <a:gd name="f454" fmla="*/ f361 1 544546"/>
              <a:gd name="f455" fmla="*/ f362 1 333807"/>
              <a:gd name="f456" fmla="*/ f363 1 544546"/>
              <a:gd name="f457" fmla="*/ f364 1 333807"/>
              <a:gd name="f458" fmla="*/ f365 1 544546"/>
              <a:gd name="f459" fmla="*/ f366 1 333807"/>
              <a:gd name="f460" fmla="*/ f367 1 544546"/>
              <a:gd name="f461" fmla="*/ f368 1 333807"/>
              <a:gd name="f462" fmla="*/ f369 1 544546"/>
              <a:gd name="f463" fmla="*/ f370 1 333807"/>
              <a:gd name="f464" fmla="*/ f371 1 544546"/>
              <a:gd name="f465" fmla="*/ f372 1 333807"/>
              <a:gd name="f466" fmla="*/ f373 1 544546"/>
              <a:gd name="f467" fmla="*/ f273 1 f280"/>
              <a:gd name="f468" fmla="*/ f274 1 f280"/>
              <a:gd name="f469" fmla="*/ f273 1 f281"/>
              <a:gd name="f470" fmla="*/ f275 1 f281"/>
              <a:gd name="f471" fmla="*/ f375 1 f280"/>
              <a:gd name="f472" fmla="*/ f376 1 f281"/>
              <a:gd name="f473" fmla="*/ f377 1 f280"/>
              <a:gd name="f474" fmla="*/ f378 1 f281"/>
              <a:gd name="f475" fmla="*/ f379 1 f280"/>
              <a:gd name="f476" fmla="*/ f380 1 f281"/>
              <a:gd name="f477" fmla="*/ f381 1 f280"/>
              <a:gd name="f478" fmla="*/ f382 1 f281"/>
              <a:gd name="f479" fmla="*/ f383 1 f280"/>
              <a:gd name="f480" fmla="*/ f384 1 f281"/>
              <a:gd name="f481" fmla="*/ f385 1 f280"/>
              <a:gd name="f482" fmla="*/ f386 1 f280"/>
              <a:gd name="f483" fmla="*/ f387 1 f281"/>
              <a:gd name="f484" fmla="*/ f388 1 f280"/>
              <a:gd name="f485" fmla="*/ f389 1 f281"/>
              <a:gd name="f486" fmla="*/ f390 1 f280"/>
              <a:gd name="f487" fmla="*/ f391 1 f281"/>
              <a:gd name="f488" fmla="*/ f392 1 f280"/>
              <a:gd name="f489" fmla="*/ f393 1 f281"/>
              <a:gd name="f490" fmla="*/ f394 1 f280"/>
              <a:gd name="f491" fmla="*/ f395 1 f281"/>
              <a:gd name="f492" fmla="*/ f396 1 f280"/>
              <a:gd name="f493" fmla="*/ f397 1 f281"/>
              <a:gd name="f494" fmla="*/ f398 1 f280"/>
              <a:gd name="f495" fmla="*/ f399 1 f281"/>
              <a:gd name="f496" fmla="*/ f400 1 f280"/>
              <a:gd name="f497" fmla="*/ f401 1 f281"/>
              <a:gd name="f498" fmla="*/ f402 1 f280"/>
              <a:gd name="f499" fmla="*/ f403 1 f281"/>
              <a:gd name="f500" fmla="*/ f404 1 f280"/>
              <a:gd name="f501" fmla="*/ f405 1 f281"/>
              <a:gd name="f502" fmla="*/ f406 1 f280"/>
              <a:gd name="f503" fmla="*/ f407 1 f281"/>
              <a:gd name="f504" fmla="*/ f408 1 f280"/>
              <a:gd name="f505" fmla="*/ f409 1 f281"/>
              <a:gd name="f506" fmla="*/ f410 1 f280"/>
              <a:gd name="f507" fmla="*/ f411 1 f281"/>
              <a:gd name="f508" fmla="*/ f412 1 f280"/>
              <a:gd name="f509" fmla="*/ f413 1 f280"/>
              <a:gd name="f510" fmla="*/ f414 1 f280"/>
              <a:gd name="f511" fmla="*/ f415 1 f281"/>
              <a:gd name="f512" fmla="*/ f416 1 f280"/>
              <a:gd name="f513" fmla="*/ f417 1 f281"/>
              <a:gd name="f514" fmla="*/ f418 1 f280"/>
              <a:gd name="f515" fmla="*/ f419 1 f281"/>
              <a:gd name="f516" fmla="*/ f420 1 f280"/>
              <a:gd name="f517" fmla="*/ f421 1 f281"/>
              <a:gd name="f518" fmla="*/ f422 1 f280"/>
              <a:gd name="f519" fmla="*/ f423 1 f281"/>
              <a:gd name="f520" fmla="*/ f424 1 f280"/>
              <a:gd name="f521" fmla="*/ f425 1 f281"/>
              <a:gd name="f522" fmla="*/ f426 1 f280"/>
              <a:gd name="f523" fmla="*/ f427 1 f281"/>
              <a:gd name="f524" fmla="*/ f428 1 f280"/>
              <a:gd name="f525" fmla="*/ f429 1 f281"/>
              <a:gd name="f526" fmla="*/ f430 1 f280"/>
              <a:gd name="f527" fmla="*/ f431 1 f281"/>
              <a:gd name="f528" fmla="*/ f432 1 f280"/>
              <a:gd name="f529" fmla="*/ f433 1 f281"/>
              <a:gd name="f530" fmla="*/ f434 1 f280"/>
              <a:gd name="f531" fmla="*/ f435 1 f281"/>
              <a:gd name="f532" fmla="*/ f436 1 f280"/>
              <a:gd name="f533" fmla="*/ f437 1 f281"/>
              <a:gd name="f534" fmla="*/ f438 1 f280"/>
              <a:gd name="f535" fmla="*/ f439 1 f281"/>
              <a:gd name="f536" fmla="*/ f440 1 f280"/>
              <a:gd name="f537" fmla="*/ f441 1 f281"/>
              <a:gd name="f538" fmla="*/ f442 1 f280"/>
              <a:gd name="f539" fmla="*/ f443 1 f281"/>
              <a:gd name="f540" fmla="*/ f444 1 f280"/>
              <a:gd name="f541" fmla="*/ f445 1 f281"/>
              <a:gd name="f542" fmla="*/ f446 1 f280"/>
              <a:gd name="f543" fmla="*/ f447 1 f281"/>
              <a:gd name="f544" fmla="*/ f448 1 f280"/>
              <a:gd name="f545" fmla="*/ f449 1 f280"/>
              <a:gd name="f546" fmla="*/ f450 1 f281"/>
              <a:gd name="f547" fmla="*/ f451 1 f280"/>
              <a:gd name="f548" fmla="*/ f452 1 f281"/>
              <a:gd name="f549" fmla="*/ f453 1 f280"/>
              <a:gd name="f550" fmla="*/ f454 1 f281"/>
              <a:gd name="f551" fmla="*/ f455 1 f280"/>
              <a:gd name="f552" fmla="*/ f456 1 f281"/>
              <a:gd name="f553" fmla="*/ f457 1 f280"/>
              <a:gd name="f554" fmla="*/ f458 1 f281"/>
              <a:gd name="f555" fmla="*/ f459 1 f280"/>
              <a:gd name="f556" fmla="*/ f460 1 f281"/>
              <a:gd name="f557" fmla="*/ f461 1 f280"/>
              <a:gd name="f558" fmla="*/ f462 1 f281"/>
              <a:gd name="f559" fmla="*/ f463 1 f280"/>
              <a:gd name="f560" fmla="*/ f464 1 f281"/>
              <a:gd name="f561" fmla="*/ f465 1 f280"/>
              <a:gd name="f562" fmla="*/ f466 1 f281"/>
              <a:gd name="f563" fmla="*/ f467 f271 1"/>
              <a:gd name="f564" fmla="*/ f468 f271 1"/>
              <a:gd name="f565" fmla="*/ f470 f272 1"/>
              <a:gd name="f566" fmla="*/ f469 f272 1"/>
              <a:gd name="f567" fmla="*/ f471 f271 1"/>
              <a:gd name="f568" fmla="*/ f472 f272 1"/>
              <a:gd name="f569" fmla="*/ f473 f271 1"/>
              <a:gd name="f570" fmla="*/ f474 f272 1"/>
              <a:gd name="f571" fmla="*/ f475 f271 1"/>
              <a:gd name="f572" fmla="*/ f476 f272 1"/>
              <a:gd name="f573" fmla="*/ f477 f271 1"/>
              <a:gd name="f574" fmla="*/ f478 f272 1"/>
              <a:gd name="f575" fmla="*/ f479 f271 1"/>
              <a:gd name="f576" fmla="*/ f480 f272 1"/>
              <a:gd name="f577" fmla="*/ f481 f271 1"/>
              <a:gd name="f578" fmla="*/ f482 f271 1"/>
              <a:gd name="f579" fmla="*/ f483 f272 1"/>
              <a:gd name="f580" fmla="*/ f484 f271 1"/>
              <a:gd name="f581" fmla="*/ f485 f272 1"/>
              <a:gd name="f582" fmla="*/ f486 f271 1"/>
              <a:gd name="f583" fmla="*/ f487 f272 1"/>
              <a:gd name="f584" fmla="*/ f488 f271 1"/>
              <a:gd name="f585" fmla="*/ f489 f272 1"/>
              <a:gd name="f586" fmla="*/ f490 f271 1"/>
              <a:gd name="f587" fmla="*/ f491 f272 1"/>
              <a:gd name="f588" fmla="*/ f492 f271 1"/>
              <a:gd name="f589" fmla="*/ f493 f272 1"/>
              <a:gd name="f590" fmla="*/ f494 f271 1"/>
              <a:gd name="f591" fmla="*/ f495 f272 1"/>
              <a:gd name="f592" fmla="*/ f496 f271 1"/>
              <a:gd name="f593" fmla="*/ f497 f272 1"/>
              <a:gd name="f594" fmla="*/ f498 f271 1"/>
              <a:gd name="f595" fmla="*/ f499 f272 1"/>
              <a:gd name="f596" fmla="*/ f500 f271 1"/>
              <a:gd name="f597" fmla="*/ f501 f272 1"/>
              <a:gd name="f598" fmla="*/ f502 f271 1"/>
              <a:gd name="f599" fmla="*/ f503 f272 1"/>
              <a:gd name="f600" fmla="*/ f504 f271 1"/>
              <a:gd name="f601" fmla="*/ f505 f272 1"/>
              <a:gd name="f602" fmla="*/ f506 f271 1"/>
              <a:gd name="f603" fmla="*/ f507 f272 1"/>
              <a:gd name="f604" fmla="*/ f508 f271 1"/>
              <a:gd name="f605" fmla="*/ f509 f271 1"/>
              <a:gd name="f606" fmla="*/ f510 f271 1"/>
              <a:gd name="f607" fmla="*/ f511 f272 1"/>
              <a:gd name="f608" fmla="*/ f512 f271 1"/>
              <a:gd name="f609" fmla="*/ f513 f272 1"/>
              <a:gd name="f610" fmla="*/ f514 f271 1"/>
              <a:gd name="f611" fmla="*/ f515 f272 1"/>
              <a:gd name="f612" fmla="*/ f516 f271 1"/>
              <a:gd name="f613" fmla="*/ f517 f272 1"/>
              <a:gd name="f614" fmla="*/ f518 f271 1"/>
              <a:gd name="f615" fmla="*/ f519 f272 1"/>
              <a:gd name="f616" fmla="*/ f520 f271 1"/>
              <a:gd name="f617" fmla="*/ f521 f272 1"/>
              <a:gd name="f618" fmla="*/ f522 f271 1"/>
              <a:gd name="f619" fmla="*/ f523 f272 1"/>
              <a:gd name="f620" fmla="*/ f524 f271 1"/>
              <a:gd name="f621" fmla="*/ f525 f272 1"/>
              <a:gd name="f622" fmla="*/ f526 f271 1"/>
              <a:gd name="f623" fmla="*/ f527 f272 1"/>
              <a:gd name="f624" fmla="*/ f528 f271 1"/>
              <a:gd name="f625" fmla="*/ f529 f272 1"/>
              <a:gd name="f626" fmla="*/ f530 f271 1"/>
              <a:gd name="f627" fmla="*/ f531 f272 1"/>
              <a:gd name="f628" fmla="*/ f532 f271 1"/>
              <a:gd name="f629" fmla="*/ f533 f272 1"/>
              <a:gd name="f630" fmla="*/ f534 f271 1"/>
              <a:gd name="f631" fmla="*/ f535 f272 1"/>
              <a:gd name="f632" fmla="*/ f536 f271 1"/>
              <a:gd name="f633" fmla="*/ f537 f272 1"/>
              <a:gd name="f634" fmla="*/ f538 f271 1"/>
              <a:gd name="f635" fmla="*/ f539 f272 1"/>
              <a:gd name="f636" fmla="*/ f540 f271 1"/>
              <a:gd name="f637" fmla="*/ f541 f272 1"/>
              <a:gd name="f638" fmla="*/ f542 f271 1"/>
              <a:gd name="f639" fmla="*/ f543 f272 1"/>
              <a:gd name="f640" fmla="*/ f544 f271 1"/>
              <a:gd name="f641" fmla="*/ f545 f271 1"/>
              <a:gd name="f642" fmla="*/ f546 f272 1"/>
              <a:gd name="f643" fmla="*/ f547 f271 1"/>
              <a:gd name="f644" fmla="*/ f548 f272 1"/>
              <a:gd name="f645" fmla="*/ f549 f271 1"/>
              <a:gd name="f646" fmla="*/ f550 f272 1"/>
              <a:gd name="f647" fmla="*/ f551 f271 1"/>
              <a:gd name="f648" fmla="*/ f552 f272 1"/>
              <a:gd name="f649" fmla="*/ f553 f271 1"/>
              <a:gd name="f650" fmla="*/ f554 f272 1"/>
              <a:gd name="f651" fmla="*/ f555 f271 1"/>
              <a:gd name="f652" fmla="*/ f556 f272 1"/>
              <a:gd name="f653" fmla="*/ f557 f271 1"/>
              <a:gd name="f654" fmla="*/ f558 f272 1"/>
              <a:gd name="f655" fmla="*/ f559 f271 1"/>
              <a:gd name="f656" fmla="*/ f560 f272 1"/>
              <a:gd name="f657" fmla="*/ f561 f271 1"/>
              <a:gd name="f658" fmla="*/ f562 f27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4">
                <a:pos x="f567" y="f568"/>
              </a:cxn>
              <a:cxn ang="f374">
                <a:pos x="f569" y="f570"/>
              </a:cxn>
              <a:cxn ang="f374">
                <a:pos x="f571" y="f572"/>
              </a:cxn>
              <a:cxn ang="f374">
                <a:pos x="f573" y="f574"/>
              </a:cxn>
              <a:cxn ang="f374">
                <a:pos x="f575" y="f576"/>
              </a:cxn>
              <a:cxn ang="f374">
                <a:pos x="f577" y="f576"/>
              </a:cxn>
              <a:cxn ang="f374">
                <a:pos x="f578" y="f579"/>
              </a:cxn>
              <a:cxn ang="f374">
                <a:pos x="f580" y="f581"/>
              </a:cxn>
              <a:cxn ang="f374">
                <a:pos x="f582" y="f583"/>
              </a:cxn>
              <a:cxn ang="f374">
                <a:pos x="f584" y="f585"/>
              </a:cxn>
              <a:cxn ang="f374">
                <a:pos x="f586" y="f587"/>
              </a:cxn>
              <a:cxn ang="f374">
                <a:pos x="f588" y="f589"/>
              </a:cxn>
              <a:cxn ang="f374">
                <a:pos x="f590" y="f591"/>
              </a:cxn>
              <a:cxn ang="f374">
                <a:pos x="f592" y="f593"/>
              </a:cxn>
              <a:cxn ang="f374">
                <a:pos x="f594" y="f595"/>
              </a:cxn>
              <a:cxn ang="f374">
                <a:pos x="f596" y="f597"/>
              </a:cxn>
              <a:cxn ang="f374">
                <a:pos x="f598" y="f599"/>
              </a:cxn>
              <a:cxn ang="f374">
                <a:pos x="f600" y="f601"/>
              </a:cxn>
              <a:cxn ang="f374">
                <a:pos x="f602" y="f603"/>
              </a:cxn>
              <a:cxn ang="f374">
                <a:pos x="f604" y="f603"/>
              </a:cxn>
              <a:cxn ang="f374">
                <a:pos x="f605" y="f603"/>
              </a:cxn>
              <a:cxn ang="f374">
                <a:pos x="f606" y="f607"/>
              </a:cxn>
              <a:cxn ang="f374">
                <a:pos x="f608" y="f609"/>
              </a:cxn>
              <a:cxn ang="f374">
                <a:pos x="f610" y="f611"/>
              </a:cxn>
              <a:cxn ang="f374">
                <a:pos x="f612" y="f613"/>
              </a:cxn>
              <a:cxn ang="f374">
                <a:pos x="f614" y="f615"/>
              </a:cxn>
              <a:cxn ang="f374">
                <a:pos x="f616" y="f617"/>
              </a:cxn>
              <a:cxn ang="f374">
                <a:pos x="f618" y="f619"/>
              </a:cxn>
              <a:cxn ang="f374">
                <a:pos x="f620" y="f621"/>
              </a:cxn>
              <a:cxn ang="f374">
                <a:pos x="f622" y="f623"/>
              </a:cxn>
              <a:cxn ang="f374">
                <a:pos x="f624" y="f625"/>
              </a:cxn>
              <a:cxn ang="f374">
                <a:pos x="f626" y="f627"/>
              </a:cxn>
              <a:cxn ang="f374">
                <a:pos x="f628" y="f629"/>
              </a:cxn>
              <a:cxn ang="f374">
                <a:pos x="f630" y="f631"/>
              </a:cxn>
              <a:cxn ang="f374">
                <a:pos x="f632" y="f633"/>
              </a:cxn>
              <a:cxn ang="f374">
                <a:pos x="f634" y="f635"/>
              </a:cxn>
              <a:cxn ang="f374">
                <a:pos x="f636" y="f637"/>
              </a:cxn>
              <a:cxn ang="f374">
                <a:pos x="f638" y="f639"/>
              </a:cxn>
              <a:cxn ang="f374">
                <a:pos x="f640" y="f607"/>
              </a:cxn>
              <a:cxn ang="f374">
                <a:pos x="f641" y="f642"/>
              </a:cxn>
              <a:cxn ang="f374">
                <a:pos x="f643" y="f644"/>
              </a:cxn>
              <a:cxn ang="f374">
                <a:pos x="f645" y="f646"/>
              </a:cxn>
              <a:cxn ang="f374">
                <a:pos x="f647" y="f648"/>
              </a:cxn>
              <a:cxn ang="f374">
                <a:pos x="f649" y="f650"/>
              </a:cxn>
              <a:cxn ang="f374">
                <a:pos x="f651" y="f652"/>
              </a:cxn>
              <a:cxn ang="f374">
                <a:pos x="f653" y="f654"/>
              </a:cxn>
              <a:cxn ang="f374">
                <a:pos x="f655" y="f656"/>
              </a:cxn>
              <a:cxn ang="f374">
                <a:pos x="f657" y="f644"/>
              </a:cxn>
              <a:cxn ang="f374">
                <a:pos x="f641" y="f658"/>
              </a:cxn>
            </a:cxnLst>
            <a:rect l="f563" t="f566" r="f564" b="f565"/>
            <a:pathLst>
              <a:path w="333807" h="54454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3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5" y="f116"/>
                  <a:pt x="f117" y="f116"/>
                  <a:pt x="f117" y="f116"/>
                </a:cubicBezTo>
                <a:lnTo>
                  <a:pt x="f118" y="f116"/>
                </a:lnTo>
                <a:close/>
                <a:moveTo>
                  <a:pt x="f119" y="f120"/>
                </a:moveTo>
                <a:cubicBezTo>
                  <a:pt x="f121" y="f122"/>
                  <a:pt x="f123" y="f124"/>
                  <a:pt x="f125" y="f126"/>
                </a:cubicBezTo>
                <a:cubicBezTo>
                  <a:pt x="f91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5"/>
                  <a:pt x="f187" y="f188"/>
                  <a:pt x="f189" y="f190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197" y="f198"/>
                  <a:pt x="f199" y="f196"/>
                  <a:pt x="f200" y="f165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120"/>
                </a:cubicBezTo>
                <a:close/>
                <a:moveTo>
                  <a:pt x="f218" y="f219"/>
                </a:moveTo>
                <a:cubicBezTo>
                  <a:pt x="f220" y="f219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49" y="f224"/>
                </a:cubicBezTo>
                <a:cubicBezTo>
                  <a:pt x="f265" y="f266"/>
                  <a:pt x="f267" y="f268"/>
                  <a:pt x="f218" y="f26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5" name="Forma libre: forma 26">
            <a:extLst>
              <a:ext uri="{FF2B5EF4-FFF2-40B4-BE49-F238E27FC236}">
                <a16:creationId xmlns:a16="http://schemas.microsoft.com/office/drawing/2014/main" id="{E5FB8117-8A9C-453A-9A35-ED7D1193A512}"/>
              </a:ext>
            </a:extLst>
          </p:cNvPr>
          <p:cNvSpPr/>
          <p:nvPr/>
        </p:nvSpPr>
        <p:spPr>
          <a:xfrm>
            <a:off x="1600401" y="4241398"/>
            <a:ext cx="557884" cy="4531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26421"/>
              <a:gd name="f7" fmla="val 427582"/>
              <a:gd name="f8" fmla="val 438171"/>
              <a:gd name="f9" fmla="val 15338"/>
              <a:gd name="f10" fmla="val 446337"/>
              <a:gd name="f11" fmla="val 15896"/>
              <a:gd name="f12" fmla="val 451236"/>
              <a:gd name="f13" fmla="val 9642"/>
              <a:gd name="f14" fmla="val 457530"/>
              <a:gd name="f15" fmla="val 6177"/>
              <a:gd name="f16" fmla="val 479198"/>
              <a:gd name="f17" fmla="val -5733"/>
              <a:gd name="f18" fmla="val 498676"/>
              <a:gd name="f19" fmla="val -236"/>
              <a:gd name="f20" fmla="val 511582"/>
              <a:gd name="f21" fmla="val 21074"/>
              <a:gd name="f22" fmla="val 524368"/>
              <a:gd name="f23" fmla="val 42225"/>
              <a:gd name="f24" fmla="val 526121"/>
              <a:gd name="f25" fmla="val 65089"/>
              <a:gd name="f26" fmla="val 520066"/>
              <a:gd name="f27" fmla="val 88112"/>
              <a:gd name="f28" fmla="val 517318"/>
              <a:gd name="f29" fmla="val 98428"/>
              <a:gd name="f30" fmla="val 517915"/>
              <a:gd name="f31" fmla="val 107152"/>
              <a:gd name="f32" fmla="val 520823"/>
              <a:gd name="f33" fmla="val 116950"/>
              <a:gd name="f34" fmla="val 537154"/>
              <a:gd name="f35" fmla="val 171799"/>
              <a:gd name="f36" fmla="val 517079"/>
              <a:gd name="f37" fmla="val 230074"/>
              <a:gd name="f38" fmla="val 469440"/>
              <a:gd name="f39" fmla="val 262059"/>
              <a:gd name="f40" fmla="val 411165"/>
              <a:gd name="f41" fmla="val 301174"/>
              <a:gd name="f42" fmla="val 352373"/>
              <a:gd name="f43" fmla="val 339573"/>
              <a:gd name="f44" fmla="val 293142"/>
              <a:gd name="f45" fmla="val 377214"/>
              <a:gd name="f46" fmla="val 273704"/>
              <a:gd name="f47" fmla="val 389562"/>
              <a:gd name="f48" fmla="val 256735"/>
              <a:gd name="f49" fmla="val 405455"/>
              <a:gd name="f50" fmla="val 234987"/>
              <a:gd name="f51" fmla="val 414656"/>
              <a:gd name="f52" fmla="val 185595"/>
              <a:gd name="f53" fmla="val 435568"/>
              <a:gd name="f54" fmla="val 139350"/>
              <a:gd name="f55" fmla="val 431466"/>
              <a:gd name="f56" fmla="val 96092"/>
              <a:gd name="f57" fmla="val 399719"/>
              <a:gd name="f58" fmla="val 84023"/>
              <a:gd name="f59" fmla="val 390877"/>
              <a:gd name="f60" fmla="val 70599"/>
              <a:gd name="f61" fmla="val 385858"/>
              <a:gd name="f62" fmla="val 56499"/>
              <a:gd name="f63" fmla="val 382193"/>
              <a:gd name="f64" fmla="val 37778"/>
              <a:gd name="f65" fmla="val 377334"/>
              <a:gd name="f66" fmla="val 22681"/>
              <a:gd name="f67" fmla="val 367176"/>
              <a:gd name="f68" fmla="val 10692"/>
              <a:gd name="f69" fmla="val 352359"/>
              <a:gd name="f70" fmla="val -8268"/>
              <a:gd name="f71" fmla="val 328858"/>
              <a:gd name="f72" fmla="val -1298"/>
              <a:gd name="f73" fmla="val 301732"/>
              <a:gd name="f74" fmla="val 25948"/>
              <a:gd name="f75" fmla="val 288349"/>
              <a:gd name="f76" fmla="val 38057"/>
              <a:gd name="f77" fmla="val 282374"/>
              <a:gd name="f78" fmla="val 54029"/>
              <a:gd name="f79" fmla="val 284445"/>
              <a:gd name="f80" fmla="val 62593"/>
              <a:gd name="f81" fmla="val 271061"/>
              <a:gd name="f82" fmla="val 68648"/>
              <a:gd name="f83" fmla="val 269309"/>
              <a:gd name="f84" fmla="val 74702"/>
              <a:gd name="f85" fmla="val 267556"/>
              <a:gd name="f86" fmla="val 80757"/>
              <a:gd name="f87" fmla="val 265843"/>
              <a:gd name="f88" fmla="val 113539"/>
              <a:gd name="f89" fmla="val 258833"/>
              <a:gd name="f90" fmla="val 125488"/>
              <a:gd name="f91" fmla="val 283290"/>
              <a:gd name="f92" fmla="val 138713"/>
              <a:gd name="f93" fmla="val 307269"/>
              <a:gd name="f94" fmla="val 149348"/>
              <a:gd name="f95" fmla="val 291216"/>
              <a:gd name="f96" fmla="val 147237"/>
              <a:gd name="f97" fmla="val 276000"/>
              <a:gd name="f98" fmla="val 144966"/>
              <a:gd name="f99" fmla="val 261262"/>
              <a:gd name="f100" fmla="val 143652"/>
              <a:gd name="f101" fmla="val 252977"/>
              <a:gd name="f102" fmla="val 144010"/>
              <a:gd name="f103" fmla="val 245688"/>
              <a:gd name="f104" fmla="val 147874"/>
              <a:gd name="f105" fmla="val 238478"/>
              <a:gd name="f106" fmla="val 163648"/>
              <a:gd name="f107" fmla="val 235451"/>
              <a:gd name="f108" fmla="val 176593"/>
              <a:gd name="f109" fmla="val 226330"/>
              <a:gd name="f110" fmla="val 190295"/>
              <a:gd name="f111" fmla="val 218881"/>
              <a:gd name="f112" fmla="val 224471"/>
              <a:gd name="f113" fmla="val 207569"/>
              <a:gd name="f114" fmla="val 231880"/>
              <a:gd name="f115" fmla="val 236208"/>
              <a:gd name="f116" fmla="val 245782"/>
              <a:gd name="f117" fmla="val 257160"/>
              <a:gd name="f118" fmla="val 253708"/>
              <a:gd name="f119" fmla="val 241426"/>
              <a:gd name="f120" fmla="val 255540"/>
              <a:gd name="f121" fmla="val 226011"/>
              <a:gd name="f122" fmla="val 250243"/>
              <a:gd name="f123" fmla="val 210516"/>
              <a:gd name="f124" fmla="val 246260"/>
              <a:gd name="f125" fmla="val 198806"/>
              <a:gd name="f126" fmla="val 247255"/>
              <a:gd name="f127" fmla="val 188728"/>
              <a:gd name="f128" fmla="val 254465"/>
              <a:gd name="f129" fmla="val 179009"/>
              <a:gd name="f130" fmla="val 260241"/>
              <a:gd name="f131" fmla="val 176141"/>
              <a:gd name="f132" fmla="val 266056"/>
              <a:gd name="f133" fmla="val 173273"/>
              <a:gd name="f134" fmla="val 271832"/>
              <a:gd name="f135" fmla="val 170445"/>
              <a:gd name="f136" fmla="val 281272"/>
              <a:gd name="f137" fmla="val 170565"/>
              <a:gd name="f138" fmla="val 288083"/>
              <a:gd name="f139" fmla="val 164709"/>
              <a:gd name="f140" fmla="val 294218"/>
              <a:gd name="f141" fmla="val 159053"/>
              <a:gd name="f142" fmla="val 305729"/>
              <a:gd name="f143" fmla="val 148378"/>
              <a:gd name="f144" fmla="val 315209"/>
              <a:gd name="f145" fmla="val 150290"/>
              <a:gd name="f146" fmla="val 323972"/>
              <a:gd name="f147" fmla="val 161881"/>
              <a:gd name="f148" fmla="val 330584"/>
              <a:gd name="f149" fmla="val 170604"/>
              <a:gd name="f150" fmla="val 336798"/>
              <a:gd name="f151" fmla="val 179606"/>
              <a:gd name="f152" fmla="val 344406"/>
              <a:gd name="f153" fmla="val 190202"/>
              <a:gd name="f154" fmla="val 350779"/>
              <a:gd name="f155" fmla="val 172317"/>
              <a:gd name="f156" fmla="val 350142"/>
              <a:gd name="f157" fmla="val 156344"/>
              <a:gd name="f158" fmla="val 346119"/>
              <a:gd name="f159" fmla="val 140133"/>
              <a:gd name="f160" fmla="val 344088"/>
              <a:gd name="f161" fmla="val 131967"/>
              <a:gd name="f162" fmla="val 340144"/>
              <a:gd name="f163" fmla="val 123642"/>
              <a:gd name="f164" fmla="val 346477"/>
              <a:gd name="f165" fmla="val 115556"/>
              <a:gd name="f166" fmla="val 363127"/>
              <a:gd name="f167" fmla="val 106753"/>
              <a:gd name="f168" fmla="val 373364"/>
              <a:gd name="f169" fmla="val 90741"/>
              <a:gd name="f170" fmla="val 387425"/>
              <a:gd name="f171" fmla="val 78911"/>
              <a:gd name="f172" fmla="val 396905"/>
              <a:gd name="f173" fmla="val 70944"/>
              <a:gd name="f174" fmla="val 403796"/>
              <a:gd name="f175" fmla="val 71701"/>
              <a:gd name="f176" fmla="val 410528"/>
              <a:gd name="f177" fmla="val 80544"/>
              <a:gd name="f178" fmla="val 417976"/>
              <a:gd name="f179" fmla="val 90342"/>
              <a:gd name="f180" fmla="val 424588"/>
              <a:gd name="f181" fmla="val 100739"/>
              <a:gd name="f182" fmla="val 431599"/>
              <a:gd name="f183" fmla="val 110976"/>
              <a:gd name="f184" fmla="val 441398"/>
              <a:gd name="f185" fmla="val 83691"/>
              <a:gd name="f186" fmla="val 429050"/>
              <a:gd name="f187" fmla="val 58158"/>
              <a:gd name="f188" fmla="val 425863"/>
              <a:gd name="f189" fmla="val 31909"/>
              <a:gd name="f190" fmla="val 438211"/>
              <a:gd name="f191" fmla="val 15458"/>
              <a:gd name="f192" fmla="val 222759"/>
              <a:gd name="f193" fmla="val 378011"/>
              <a:gd name="f194" fmla="val 226503"/>
              <a:gd name="f195" fmla="val 376776"/>
              <a:gd name="f196" fmla="val 230725"/>
              <a:gd name="f197" fmla="val 376258"/>
              <a:gd name="f198" fmla="val 233951"/>
              <a:gd name="f199" fmla="val 374187"/>
              <a:gd name="f200" fmla="val 307083"/>
              <a:gd name="f201" fmla="val 326587"/>
              <a:gd name="f202" fmla="val 380534"/>
              <a:gd name="f203" fmla="val 279506"/>
              <a:gd name="f204" fmla="val 452909"/>
              <a:gd name="f205" fmla="val 230831"/>
              <a:gd name="f206" fmla="val 484138"/>
              <a:gd name="f207" fmla="val 209799"/>
              <a:gd name="f208" fmla="val 496406"/>
              <a:gd name="f209" fmla="val 171481"/>
              <a:gd name="f210" fmla="val 485731"/>
              <a:gd name="f211" fmla="val 140890"/>
              <a:gd name="f212" fmla="val 484576"/>
              <a:gd name="f213" fmla="val 141407"/>
              <a:gd name="f214" fmla="val 483102"/>
              <a:gd name="f215" fmla="val 141646"/>
              <a:gd name="f216" fmla="val 482265"/>
              <a:gd name="f217" fmla="val 142483"/>
              <a:gd name="f218" fmla="val 478442"/>
              <a:gd name="f219" fmla="val 146187"/>
              <a:gd name="f220" fmla="val 474737"/>
              <a:gd name="f221" fmla="val 149971"/>
              <a:gd name="f222" fmla="val 471152"/>
              <a:gd name="f223" fmla="val 153835"/>
              <a:gd name="f224" fmla="val 422716"/>
              <a:gd name="f225" fmla="val 206015"/>
              <a:gd name="f226" fmla="val 368266"/>
              <a:gd name="f227" fmla="val 250787"/>
              <a:gd name="f228" fmla="val 307761"/>
              <a:gd name="f229" fmla="val 288508"/>
              <a:gd name="f230" fmla="val 267649"/>
              <a:gd name="f231" fmla="val 313522"/>
              <a:gd name="f232" fmla="val 224949"/>
              <a:gd name="f233" fmla="val 333239"/>
              <a:gd name="f234" fmla="val 182767"/>
              <a:gd name="f235" fmla="val 353992"/>
              <a:gd name="f236" fmla="val 167830"/>
              <a:gd name="f237" fmla="val 359051"/>
              <a:gd name="f238" fmla="val 152893"/>
              <a:gd name="f239" fmla="val 364030"/>
              <a:gd name="f240" fmla="val 138035"/>
              <a:gd name="f241" fmla="val 369248"/>
              <a:gd name="f242" fmla="val 134490"/>
              <a:gd name="f243" fmla="val 370483"/>
              <a:gd name="f244" fmla="val 129591"/>
              <a:gd name="f245" fmla="val 371837"/>
              <a:gd name="f246" fmla="val 130467"/>
              <a:gd name="f247" fmla="val 376736"/>
              <a:gd name="f248" fmla="val 130945"/>
              <a:gd name="f249" fmla="val 379285"/>
              <a:gd name="f250" fmla="val 134172"/>
              <a:gd name="f251" fmla="val 382113"/>
              <a:gd name="f252" fmla="val 136801"/>
              <a:gd name="f253" fmla="val 383428"/>
              <a:gd name="f254" fmla="val 156239"/>
              <a:gd name="f255" fmla="val 392948"/>
              <a:gd name="f256" fmla="val 199258"/>
              <a:gd name="f257" fmla="val 398843"/>
              <a:gd name="f258" fmla="val 222838"/>
              <a:gd name="f259" fmla="+- 0 0 -90"/>
              <a:gd name="f260" fmla="*/ f3 1 526421"/>
              <a:gd name="f261" fmla="*/ f4 1 427582"/>
              <a:gd name="f262" fmla="val f5"/>
              <a:gd name="f263" fmla="val f6"/>
              <a:gd name="f264" fmla="val f7"/>
              <a:gd name="f265" fmla="*/ f259 f0 1"/>
              <a:gd name="f266" fmla="+- f264 0 f262"/>
              <a:gd name="f267" fmla="+- f263 0 f262"/>
              <a:gd name="f268" fmla="*/ f265 1 f2"/>
              <a:gd name="f269" fmla="*/ f267 1 526421"/>
              <a:gd name="f270" fmla="*/ f266 1 427582"/>
              <a:gd name="f271" fmla="*/ 438171 f267 1"/>
              <a:gd name="f272" fmla="*/ 15338 f266 1"/>
              <a:gd name="f273" fmla="*/ 457530 f267 1"/>
              <a:gd name="f274" fmla="*/ 6177 f266 1"/>
              <a:gd name="f275" fmla="*/ 511582 f267 1"/>
              <a:gd name="f276" fmla="*/ 21074 f266 1"/>
              <a:gd name="f277" fmla="*/ 520066 f267 1"/>
              <a:gd name="f278" fmla="*/ 88112 f266 1"/>
              <a:gd name="f279" fmla="*/ 520823 f267 1"/>
              <a:gd name="f280" fmla="*/ 116950 f266 1"/>
              <a:gd name="f281" fmla="*/ 469440 f267 1"/>
              <a:gd name="f282" fmla="*/ 262059 f266 1"/>
              <a:gd name="f283" fmla="*/ 293142 f267 1"/>
              <a:gd name="f284" fmla="*/ 377214 f266 1"/>
              <a:gd name="f285" fmla="*/ 234987 f267 1"/>
              <a:gd name="f286" fmla="*/ 414656 f266 1"/>
              <a:gd name="f287" fmla="*/ 96092 f267 1"/>
              <a:gd name="f288" fmla="*/ 399719 f266 1"/>
              <a:gd name="f289" fmla="*/ 56499 f267 1"/>
              <a:gd name="f290" fmla="*/ 382193 f266 1"/>
              <a:gd name="f291" fmla="*/ 10692 f267 1"/>
              <a:gd name="f292" fmla="*/ 352359 f266 1"/>
              <a:gd name="f293" fmla="*/ 25948 f267 1"/>
              <a:gd name="f294" fmla="*/ 288349 f266 1"/>
              <a:gd name="f295" fmla="*/ 62593 f267 1"/>
              <a:gd name="f296" fmla="*/ 271061 f266 1"/>
              <a:gd name="f297" fmla="*/ 80757 f267 1"/>
              <a:gd name="f298" fmla="*/ 265843 f266 1"/>
              <a:gd name="f299" fmla="*/ 138713 f267 1"/>
              <a:gd name="f300" fmla="*/ 307269 f266 1"/>
              <a:gd name="f301" fmla="*/ 144966 f267 1"/>
              <a:gd name="f302" fmla="*/ 261262 f266 1"/>
              <a:gd name="f303" fmla="*/ 147874 f267 1"/>
              <a:gd name="f304" fmla="*/ 238478 f266 1"/>
              <a:gd name="f305" fmla="*/ 190295 f267 1"/>
              <a:gd name="f306" fmla="*/ 218881 f266 1"/>
              <a:gd name="f307" fmla="*/ 245782 f267 1"/>
              <a:gd name="f308" fmla="*/ 257160 f266 1"/>
              <a:gd name="f309" fmla="*/ 250243 f267 1"/>
              <a:gd name="f310" fmla="*/ 210516 f266 1"/>
              <a:gd name="f311" fmla="*/ 254465 f267 1"/>
              <a:gd name="f312" fmla="*/ 179009 f266 1"/>
              <a:gd name="f313" fmla="*/ 271832 f267 1"/>
              <a:gd name="f314" fmla="*/ 170445 f266 1"/>
              <a:gd name="f315" fmla="*/ 294218 f267 1"/>
              <a:gd name="f316" fmla="*/ 159053 f266 1"/>
              <a:gd name="f317" fmla="*/ 323972 f267 1"/>
              <a:gd name="f318" fmla="*/ 161881 f266 1"/>
              <a:gd name="f319" fmla="*/ 344406 f267 1"/>
              <a:gd name="f320" fmla="*/ 190202 f266 1"/>
              <a:gd name="f321" fmla="*/ 346119 f267 1"/>
              <a:gd name="f322" fmla="*/ 140133 f266 1"/>
              <a:gd name="f323" fmla="*/ 346477 f267 1"/>
              <a:gd name="f324" fmla="*/ 115556 f266 1"/>
              <a:gd name="f325" fmla="*/ 387425 f267 1"/>
              <a:gd name="f326" fmla="*/ 78911 f266 1"/>
              <a:gd name="f327" fmla="*/ 410528 f267 1"/>
              <a:gd name="f328" fmla="*/ 80544 f266 1"/>
              <a:gd name="f329" fmla="*/ 431599 f267 1"/>
              <a:gd name="f330" fmla="*/ 110976 f266 1"/>
              <a:gd name="f331" fmla="*/ 425863 f267 1"/>
              <a:gd name="f332" fmla="*/ 31909 f266 1"/>
              <a:gd name="f333" fmla="*/ 438211 f267 1"/>
              <a:gd name="f334" fmla="*/ 15458 f266 1"/>
              <a:gd name="f335" fmla="*/ 222759 f267 1"/>
              <a:gd name="f336" fmla="*/ 378011 f266 1"/>
              <a:gd name="f337" fmla="*/ 233951 f267 1"/>
              <a:gd name="f338" fmla="*/ 374187 f266 1"/>
              <a:gd name="f339" fmla="*/ 452909 f267 1"/>
              <a:gd name="f340" fmla="*/ 230831 f266 1"/>
              <a:gd name="f341" fmla="*/ 485731 f267 1"/>
              <a:gd name="f342" fmla="*/ 140890 f266 1"/>
              <a:gd name="f343" fmla="*/ 482265 f267 1"/>
              <a:gd name="f344" fmla="*/ 142483 f266 1"/>
              <a:gd name="f345" fmla="*/ 471152 f267 1"/>
              <a:gd name="f346" fmla="*/ 153835 f266 1"/>
              <a:gd name="f347" fmla="*/ 307761 f267 1"/>
              <a:gd name="f348" fmla="*/ 288508 f266 1"/>
              <a:gd name="f349" fmla="*/ 182767 f267 1"/>
              <a:gd name="f350" fmla="*/ 353992 f266 1"/>
              <a:gd name="f351" fmla="*/ 138035 f267 1"/>
              <a:gd name="f352" fmla="*/ 369248 f266 1"/>
              <a:gd name="f353" fmla="*/ 130467 f267 1"/>
              <a:gd name="f354" fmla="*/ 376736 f266 1"/>
              <a:gd name="f355" fmla="*/ 136801 f267 1"/>
              <a:gd name="f356" fmla="*/ 383428 f266 1"/>
              <a:gd name="f357" fmla="*/ 222838 f267 1"/>
              <a:gd name="f358" fmla="+- f268 0 f1"/>
              <a:gd name="f359" fmla="*/ f271 1 526421"/>
              <a:gd name="f360" fmla="*/ f272 1 427582"/>
              <a:gd name="f361" fmla="*/ f273 1 526421"/>
              <a:gd name="f362" fmla="*/ f274 1 427582"/>
              <a:gd name="f363" fmla="*/ f275 1 526421"/>
              <a:gd name="f364" fmla="*/ f276 1 427582"/>
              <a:gd name="f365" fmla="*/ f277 1 526421"/>
              <a:gd name="f366" fmla="*/ f278 1 427582"/>
              <a:gd name="f367" fmla="*/ f279 1 526421"/>
              <a:gd name="f368" fmla="*/ f280 1 427582"/>
              <a:gd name="f369" fmla="*/ f281 1 526421"/>
              <a:gd name="f370" fmla="*/ f282 1 427582"/>
              <a:gd name="f371" fmla="*/ f283 1 526421"/>
              <a:gd name="f372" fmla="*/ f284 1 427582"/>
              <a:gd name="f373" fmla="*/ f285 1 526421"/>
              <a:gd name="f374" fmla="*/ f286 1 427582"/>
              <a:gd name="f375" fmla="*/ f287 1 526421"/>
              <a:gd name="f376" fmla="*/ f288 1 427582"/>
              <a:gd name="f377" fmla="*/ f289 1 526421"/>
              <a:gd name="f378" fmla="*/ f290 1 427582"/>
              <a:gd name="f379" fmla="*/ f291 1 526421"/>
              <a:gd name="f380" fmla="*/ f292 1 427582"/>
              <a:gd name="f381" fmla="*/ f293 1 526421"/>
              <a:gd name="f382" fmla="*/ f294 1 427582"/>
              <a:gd name="f383" fmla="*/ f295 1 526421"/>
              <a:gd name="f384" fmla="*/ f296 1 427582"/>
              <a:gd name="f385" fmla="*/ f297 1 526421"/>
              <a:gd name="f386" fmla="*/ f298 1 427582"/>
              <a:gd name="f387" fmla="*/ f299 1 526421"/>
              <a:gd name="f388" fmla="*/ f300 1 427582"/>
              <a:gd name="f389" fmla="*/ f301 1 526421"/>
              <a:gd name="f390" fmla="*/ f302 1 427582"/>
              <a:gd name="f391" fmla="*/ f303 1 526421"/>
              <a:gd name="f392" fmla="*/ f304 1 427582"/>
              <a:gd name="f393" fmla="*/ f305 1 526421"/>
              <a:gd name="f394" fmla="*/ f306 1 427582"/>
              <a:gd name="f395" fmla="*/ f307 1 526421"/>
              <a:gd name="f396" fmla="*/ f308 1 427582"/>
              <a:gd name="f397" fmla="*/ f309 1 526421"/>
              <a:gd name="f398" fmla="*/ f310 1 427582"/>
              <a:gd name="f399" fmla="*/ f311 1 526421"/>
              <a:gd name="f400" fmla="*/ f312 1 427582"/>
              <a:gd name="f401" fmla="*/ f313 1 526421"/>
              <a:gd name="f402" fmla="*/ f314 1 427582"/>
              <a:gd name="f403" fmla="*/ f315 1 526421"/>
              <a:gd name="f404" fmla="*/ f316 1 427582"/>
              <a:gd name="f405" fmla="*/ f317 1 526421"/>
              <a:gd name="f406" fmla="*/ f318 1 427582"/>
              <a:gd name="f407" fmla="*/ f319 1 526421"/>
              <a:gd name="f408" fmla="*/ f320 1 427582"/>
              <a:gd name="f409" fmla="*/ f321 1 526421"/>
              <a:gd name="f410" fmla="*/ f322 1 427582"/>
              <a:gd name="f411" fmla="*/ f323 1 526421"/>
              <a:gd name="f412" fmla="*/ f324 1 427582"/>
              <a:gd name="f413" fmla="*/ f325 1 526421"/>
              <a:gd name="f414" fmla="*/ f326 1 427582"/>
              <a:gd name="f415" fmla="*/ f327 1 526421"/>
              <a:gd name="f416" fmla="*/ f328 1 427582"/>
              <a:gd name="f417" fmla="*/ f329 1 526421"/>
              <a:gd name="f418" fmla="*/ f330 1 427582"/>
              <a:gd name="f419" fmla="*/ f331 1 526421"/>
              <a:gd name="f420" fmla="*/ f332 1 427582"/>
              <a:gd name="f421" fmla="*/ f333 1 526421"/>
              <a:gd name="f422" fmla="*/ f334 1 427582"/>
              <a:gd name="f423" fmla="*/ f335 1 526421"/>
              <a:gd name="f424" fmla="*/ f336 1 427582"/>
              <a:gd name="f425" fmla="*/ f337 1 526421"/>
              <a:gd name="f426" fmla="*/ f338 1 427582"/>
              <a:gd name="f427" fmla="*/ f339 1 526421"/>
              <a:gd name="f428" fmla="*/ f340 1 427582"/>
              <a:gd name="f429" fmla="*/ f341 1 526421"/>
              <a:gd name="f430" fmla="*/ f342 1 427582"/>
              <a:gd name="f431" fmla="*/ f343 1 526421"/>
              <a:gd name="f432" fmla="*/ f344 1 427582"/>
              <a:gd name="f433" fmla="*/ f345 1 526421"/>
              <a:gd name="f434" fmla="*/ f346 1 427582"/>
              <a:gd name="f435" fmla="*/ f347 1 526421"/>
              <a:gd name="f436" fmla="*/ f348 1 427582"/>
              <a:gd name="f437" fmla="*/ f349 1 526421"/>
              <a:gd name="f438" fmla="*/ f350 1 427582"/>
              <a:gd name="f439" fmla="*/ f351 1 526421"/>
              <a:gd name="f440" fmla="*/ f352 1 427582"/>
              <a:gd name="f441" fmla="*/ f353 1 526421"/>
              <a:gd name="f442" fmla="*/ f354 1 427582"/>
              <a:gd name="f443" fmla="*/ f355 1 526421"/>
              <a:gd name="f444" fmla="*/ f356 1 427582"/>
              <a:gd name="f445" fmla="*/ f357 1 526421"/>
              <a:gd name="f446" fmla="*/ f262 1 f269"/>
              <a:gd name="f447" fmla="*/ f263 1 f269"/>
              <a:gd name="f448" fmla="*/ f262 1 f270"/>
              <a:gd name="f449" fmla="*/ f264 1 f270"/>
              <a:gd name="f450" fmla="*/ f359 1 f269"/>
              <a:gd name="f451" fmla="*/ f360 1 f270"/>
              <a:gd name="f452" fmla="*/ f361 1 f269"/>
              <a:gd name="f453" fmla="*/ f362 1 f270"/>
              <a:gd name="f454" fmla="*/ f363 1 f269"/>
              <a:gd name="f455" fmla="*/ f364 1 f270"/>
              <a:gd name="f456" fmla="*/ f365 1 f269"/>
              <a:gd name="f457" fmla="*/ f366 1 f270"/>
              <a:gd name="f458" fmla="*/ f367 1 f269"/>
              <a:gd name="f459" fmla="*/ f368 1 f270"/>
              <a:gd name="f460" fmla="*/ f369 1 f269"/>
              <a:gd name="f461" fmla="*/ f370 1 f270"/>
              <a:gd name="f462" fmla="*/ f371 1 f269"/>
              <a:gd name="f463" fmla="*/ f372 1 f270"/>
              <a:gd name="f464" fmla="*/ f373 1 f269"/>
              <a:gd name="f465" fmla="*/ f374 1 f270"/>
              <a:gd name="f466" fmla="*/ f375 1 f269"/>
              <a:gd name="f467" fmla="*/ f376 1 f270"/>
              <a:gd name="f468" fmla="*/ f377 1 f269"/>
              <a:gd name="f469" fmla="*/ f378 1 f270"/>
              <a:gd name="f470" fmla="*/ f379 1 f269"/>
              <a:gd name="f471" fmla="*/ f380 1 f270"/>
              <a:gd name="f472" fmla="*/ f381 1 f269"/>
              <a:gd name="f473" fmla="*/ f382 1 f270"/>
              <a:gd name="f474" fmla="*/ f383 1 f269"/>
              <a:gd name="f475" fmla="*/ f384 1 f270"/>
              <a:gd name="f476" fmla="*/ f385 1 f269"/>
              <a:gd name="f477" fmla="*/ f386 1 f270"/>
              <a:gd name="f478" fmla="*/ f387 1 f269"/>
              <a:gd name="f479" fmla="*/ f388 1 f270"/>
              <a:gd name="f480" fmla="*/ f389 1 f269"/>
              <a:gd name="f481" fmla="*/ f390 1 f270"/>
              <a:gd name="f482" fmla="*/ f391 1 f269"/>
              <a:gd name="f483" fmla="*/ f392 1 f270"/>
              <a:gd name="f484" fmla="*/ f393 1 f269"/>
              <a:gd name="f485" fmla="*/ f394 1 f270"/>
              <a:gd name="f486" fmla="*/ f395 1 f269"/>
              <a:gd name="f487" fmla="*/ f396 1 f270"/>
              <a:gd name="f488" fmla="*/ f397 1 f269"/>
              <a:gd name="f489" fmla="*/ f398 1 f270"/>
              <a:gd name="f490" fmla="*/ f399 1 f269"/>
              <a:gd name="f491" fmla="*/ f400 1 f270"/>
              <a:gd name="f492" fmla="*/ f401 1 f269"/>
              <a:gd name="f493" fmla="*/ f402 1 f270"/>
              <a:gd name="f494" fmla="*/ f403 1 f269"/>
              <a:gd name="f495" fmla="*/ f404 1 f270"/>
              <a:gd name="f496" fmla="*/ f405 1 f269"/>
              <a:gd name="f497" fmla="*/ f406 1 f270"/>
              <a:gd name="f498" fmla="*/ f407 1 f269"/>
              <a:gd name="f499" fmla="*/ f408 1 f270"/>
              <a:gd name="f500" fmla="*/ f409 1 f269"/>
              <a:gd name="f501" fmla="*/ f410 1 f270"/>
              <a:gd name="f502" fmla="*/ f411 1 f269"/>
              <a:gd name="f503" fmla="*/ f412 1 f270"/>
              <a:gd name="f504" fmla="*/ f413 1 f269"/>
              <a:gd name="f505" fmla="*/ f414 1 f270"/>
              <a:gd name="f506" fmla="*/ f415 1 f269"/>
              <a:gd name="f507" fmla="*/ f416 1 f270"/>
              <a:gd name="f508" fmla="*/ f417 1 f269"/>
              <a:gd name="f509" fmla="*/ f418 1 f270"/>
              <a:gd name="f510" fmla="*/ f419 1 f269"/>
              <a:gd name="f511" fmla="*/ f420 1 f270"/>
              <a:gd name="f512" fmla="*/ f421 1 f269"/>
              <a:gd name="f513" fmla="*/ f422 1 f270"/>
              <a:gd name="f514" fmla="*/ f423 1 f269"/>
              <a:gd name="f515" fmla="*/ f424 1 f270"/>
              <a:gd name="f516" fmla="*/ f425 1 f269"/>
              <a:gd name="f517" fmla="*/ f426 1 f270"/>
              <a:gd name="f518" fmla="*/ f427 1 f269"/>
              <a:gd name="f519" fmla="*/ f428 1 f270"/>
              <a:gd name="f520" fmla="*/ f429 1 f269"/>
              <a:gd name="f521" fmla="*/ f430 1 f270"/>
              <a:gd name="f522" fmla="*/ f431 1 f269"/>
              <a:gd name="f523" fmla="*/ f432 1 f270"/>
              <a:gd name="f524" fmla="*/ f433 1 f269"/>
              <a:gd name="f525" fmla="*/ f434 1 f270"/>
              <a:gd name="f526" fmla="*/ f435 1 f269"/>
              <a:gd name="f527" fmla="*/ f436 1 f270"/>
              <a:gd name="f528" fmla="*/ f437 1 f269"/>
              <a:gd name="f529" fmla="*/ f438 1 f270"/>
              <a:gd name="f530" fmla="*/ f439 1 f269"/>
              <a:gd name="f531" fmla="*/ f440 1 f270"/>
              <a:gd name="f532" fmla="*/ f441 1 f269"/>
              <a:gd name="f533" fmla="*/ f442 1 f270"/>
              <a:gd name="f534" fmla="*/ f443 1 f269"/>
              <a:gd name="f535" fmla="*/ f444 1 f270"/>
              <a:gd name="f536" fmla="*/ f445 1 f269"/>
              <a:gd name="f537" fmla="*/ f446 f260 1"/>
              <a:gd name="f538" fmla="*/ f447 f260 1"/>
              <a:gd name="f539" fmla="*/ f449 f261 1"/>
              <a:gd name="f540" fmla="*/ f448 f261 1"/>
              <a:gd name="f541" fmla="*/ f450 f260 1"/>
              <a:gd name="f542" fmla="*/ f451 f261 1"/>
              <a:gd name="f543" fmla="*/ f452 f260 1"/>
              <a:gd name="f544" fmla="*/ f453 f261 1"/>
              <a:gd name="f545" fmla="*/ f454 f260 1"/>
              <a:gd name="f546" fmla="*/ f455 f261 1"/>
              <a:gd name="f547" fmla="*/ f456 f260 1"/>
              <a:gd name="f548" fmla="*/ f457 f261 1"/>
              <a:gd name="f549" fmla="*/ f458 f260 1"/>
              <a:gd name="f550" fmla="*/ f459 f261 1"/>
              <a:gd name="f551" fmla="*/ f460 f260 1"/>
              <a:gd name="f552" fmla="*/ f461 f261 1"/>
              <a:gd name="f553" fmla="*/ f462 f260 1"/>
              <a:gd name="f554" fmla="*/ f463 f261 1"/>
              <a:gd name="f555" fmla="*/ f464 f260 1"/>
              <a:gd name="f556" fmla="*/ f465 f261 1"/>
              <a:gd name="f557" fmla="*/ f466 f260 1"/>
              <a:gd name="f558" fmla="*/ f467 f261 1"/>
              <a:gd name="f559" fmla="*/ f468 f260 1"/>
              <a:gd name="f560" fmla="*/ f469 f261 1"/>
              <a:gd name="f561" fmla="*/ f470 f260 1"/>
              <a:gd name="f562" fmla="*/ f471 f261 1"/>
              <a:gd name="f563" fmla="*/ f472 f260 1"/>
              <a:gd name="f564" fmla="*/ f473 f261 1"/>
              <a:gd name="f565" fmla="*/ f474 f260 1"/>
              <a:gd name="f566" fmla="*/ f475 f261 1"/>
              <a:gd name="f567" fmla="*/ f476 f260 1"/>
              <a:gd name="f568" fmla="*/ f477 f261 1"/>
              <a:gd name="f569" fmla="*/ f478 f260 1"/>
              <a:gd name="f570" fmla="*/ f479 f261 1"/>
              <a:gd name="f571" fmla="*/ f480 f260 1"/>
              <a:gd name="f572" fmla="*/ f481 f261 1"/>
              <a:gd name="f573" fmla="*/ f482 f260 1"/>
              <a:gd name="f574" fmla="*/ f483 f261 1"/>
              <a:gd name="f575" fmla="*/ f484 f260 1"/>
              <a:gd name="f576" fmla="*/ f485 f261 1"/>
              <a:gd name="f577" fmla="*/ f486 f260 1"/>
              <a:gd name="f578" fmla="*/ f487 f261 1"/>
              <a:gd name="f579" fmla="*/ f488 f260 1"/>
              <a:gd name="f580" fmla="*/ f489 f261 1"/>
              <a:gd name="f581" fmla="*/ f490 f260 1"/>
              <a:gd name="f582" fmla="*/ f491 f261 1"/>
              <a:gd name="f583" fmla="*/ f492 f260 1"/>
              <a:gd name="f584" fmla="*/ f493 f261 1"/>
              <a:gd name="f585" fmla="*/ f494 f260 1"/>
              <a:gd name="f586" fmla="*/ f495 f261 1"/>
              <a:gd name="f587" fmla="*/ f496 f260 1"/>
              <a:gd name="f588" fmla="*/ f497 f261 1"/>
              <a:gd name="f589" fmla="*/ f498 f260 1"/>
              <a:gd name="f590" fmla="*/ f499 f261 1"/>
              <a:gd name="f591" fmla="*/ f500 f260 1"/>
              <a:gd name="f592" fmla="*/ f501 f261 1"/>
              <a:gd name="f593" fmla="*/ f502 f260 1"/>
              <a:gd name="f594" fmla="*/ f503 f261 1"/>
              <a:gd name="f595" fmla="*/ f504 f260 1"/>
              <a:gd name="f596" fmla="*/ f505 f261 1"/>
              <a:gd name="f597" fmla="*/ f506 f260 1"/>
              <a:gd name="f598" fmla="*/ f507 f261 1"/>
              <a:gd name="f599" fmla="*/ f508 f260 1"/>
              <a:gd name="f600" fmla="*/ f509 f261 1"/>
              <a:gd name="f601" fmla="*/ f510 f260 1"/>
              <a:gd name="f602" fmla="*/ f511 f261 1"/>
              <a:gd name="f603" fmla="*/ f512 f260 1"/>
              <a:gd name="f604" fmla="*/ f513 f261 1"/>
              <a:gd name="f605" fmla="*/ f514 f260 1"/>
              <a:gd name="f606" fmla="*/ f515 f261 1"/>
              <a:gd name="f607" fmla="*/ f516 f260 1"/>
              <a:gd name="f608" fmla="*/ f517 f261 1"/>
              <a:gd name="f609" fmla="*/ f518 f260 1"/>
              <a:gd name="f610" fmla="*/ f519 f261 1"/>
              <a:gd name="f611" fmla="*/ f520 f260 1"/>
              <a:gd name="f612" fmla="*/ f521 f261 1"/>
              <a:gd name="f613" fmla="*/ f522 f260 1"/>
              <a:gd name="f614" fmla="*/ f523 f261 1"/>
              <a:gd name="f615" fmla="*/ f524 f260 1"/>
              <a:gd name="f616" fmla="*/ f525 f261 1"/>
              <a:gd name="f617" fmla="*/ f526 f260 1"/>
              <a:gd name="f618" fmla="*/ f527 f261 1"/>
              <a:gd name="f619" fmla="*/ f528 f260 1"/>
              <a:gd name="f620" fmla="*/ f529 f261 1"/>
              <a:gd name="f621" fmla="*/ f530 f260 1"/>
              <a:gd name="f622" fmla="*/ f531 f261 1"/>
              <a:gd name="f623" fmla="*/ f532 f260 1"/>
              <a:gd name="f624" fmla="*/ f533 f261 1"/>
              <a:gd name="f625" fmla="*/ f534 f260 1"/>
              <a:gd name="f626" fmla="*/ f535 f261 1"/>
              <a:gd name="f627" fmla="*/ f536 f2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8">
                <a:pos x="f541" y="f542"/>
              </a:cxn>
              <a:cxn ang="f358">
                <a:pos x="f543" y="f544"/>
              </a:cxn>
              <a:cxn ang="f358">
                <a:pos x="f545" y="f546"/>
              </a:cxn>
              <a:cxn ang="f358">
                <a:pos x="f547" y="f548"/>
              </a:cxn>
              <a:cxn ang="f358">
                <a:pos x="f549" y="f550"/>
              </a:cxn>
              <a:cxn ang="f358">
                <a:pos x="f551" y="f552"/>
              </a:cxn>
              <a:cxn ang="f358">
                <a:pos x="f553" y="f554"/>
              </a:cxn>
              <a:cxn ang="f358">
                <a:pos x="f555" y="f556"/>
              </a:cxn>
              <a:cxn ang="f358">
                <a:pos x="f557" y="f558"/>
              </a:cxn>
              <a:cxn ang="f358">
                <a:pos x="f559" y="f560"/>
              </a:cxn>
              <a:cxn ang="f358">
                <a:pos x="f561" y="f562"/>
              </a:cxn>
              <a:cxn ang="f358">
                <a:pos x="f563" y="f564"/>
              </a:cxn>
              <a:cxn ang="f358">
                <a:pos x="f565" y="f566"/>
              </a:cxn>
              <a:cxn ang="f358">
                <a:pos x="f567" y="f568"/>
              </a:cxn>
              <a:cxn ang="f358">
                <a:pos x="f569" y="f570"/>
              </a:cxn>
              <a:cxn ang="f358">
                <a:pos x="f571" y="f572"/>
              </a:cxn>
              <a:cxn ang="f358">
                <a:pos x="f573" y="f574"/>
              </a:cxn>
              <a:cxn ang="f358">
                <a:pos x="f575" y="f576"/>
              </a:cxn>
              <a:cxn ang="f358">
                <a:pos x="f577" y="f578"/>
              </a:cxn>
              <a:cxn ang="f358">
                <a:pos x="f579" y="f580"/>
              </a:cxn>
              <a:cxn ang="f358">
                <a:pos x="f581" y="f582"/>
              </a:cxn>
              <a:cxn ang="f358">
                <a:pos x="f583" y="f584"/>
              </a:cxn>
              <a:cxn ang="f358">
                <a:pos x="f585" y="f586"/>
              </a:cxn>
              <a:cxn ang="f358">
                <a:pos x="f587" y="f588"/>
              </a:cxn>
              <a:cxn ang="f358">
                <a:pos x="f589" y="f590"/>
              </a:cxn>
              <a:cxn ang="f358">
                <a:pos x="f591" y="f592"/>
              </a:cxn>
              <a:cxn ang="f358">
                <a:pos x="f593" y="f594"/>
              </a:cxn>
              <a:cxn ang="f358">
                <a:pos x="f595" y="f596"/>
              </a:cxn>
              <a:cxn ang="f358">
                <a:pos x="f597" y="f598"/>
              </a:cxn>
              <a:cxn ang="f358">
                <a:pos x="f599" y="f600"/>
              </a:cxn>
              <a:cxn ang="f358">
                <a:pos x="f601" y="f602"/>
              </a:cxn>
              <a:cxn ang="f358">
                <a:pos x="f603" y="f604"/>
              </a:cxn>
              <a:cxn ang="f358">
                <a:pos x="f605" y="f606"/>
              </a:cxn>
              <a:cxn ang="f358">
                <a:pos x="f607" y="f608"/>
              </a:cxn>
              <a:cxn ang="f358">
                <a:pos x="f609" y="f610"/>
              </a:cxn>
              <a:cxn ang="f358">
                <a:pos x="f611" y="f612"/>
              </a:cxn>
              <a:cxn ang="f358">
                <a:pos x="f613" y="f614"/>
              </a:cxn>
              <a:cxn ang="f358">
                <a:pos x="f615" y="f616"/>
              </a:cxn>
              <a:cxn ang="f358">
                <a:pos x="f617" y="f618"/>
              </a:cxn>
              <a:cxn ang="f358">
                <a:pos x="f619" y="f620"/>
              </a:cxn>
              <a:cxn ang="f358">
                <a:pos x="f621" y="f622"/>
              </a:cxn>
              <a:cxn ang="f358">
                <a:pos x="f623" y="f624"/>
              </a:cxn>
              <a:cxn ang="f358">
                <a:pos x="f625" y="f626"/>
              </a:cxn>
              <a:cxn ang="f358">
                <a:pos x="f627" y="f606"/>
              </a:cxn>
            </a:cxnLst>
            <a:rect l="f537" t="f540" r="f538" b="f539"/>
            <a:pathLst>
              <a:path w="526421" h="42758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lnTo>
                  <a:pt x="f190" y="f191"/>
                </a:lnTo>
                <a:close/>
                <a:moveTo>
                  <a:pt x="f192" y="f193"/>
                </a:move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208" y="f209"/>
                  <a:pt x="f210" y="f211"/>
                </a:cubicBezTo>
                <a:cubicBezTo>
                  <a:pt x="f212" y="f213"/>
                  <a:pt x="f214" y="f215"/>
                  <a:pt x="f216" y="f217"/>
                </a:cubicBezTo>
                <a:cubicBezTo>
                  <a:pt x="f218" y="f219"/>
                  <a:pt x="f220" y="f221"/>
                  <a:pt x="f222" y="f223"/>
                </a:cubicBezTo>
                <a:cubicBezTo>
                  <a:pt x="f224" y="f225"/>
                  <a:pt x="f226" y="f227"/>
                  <a:pt x="f228" y="f229"/>
                </a:cubicBezTo>
                <a:cubicBezTo>
                  <a:pt x="f230" y="f231"/>
                  <a:pt x="f232" y="f233"/>
                  <a:pt x="f234" y="f235"/>
                </a:cubicBezTo>
                <a:cubicBezTo>
                  <a:pt x="f236" y="f237"/>
                  <a:pt x="f238" y="f239"/>
                  <a:pt x="f240" y="f241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193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6" name="Forma libre: forma 30">
            <a:extLst>
              <a:ext uri="{FF2B5EF4-FFF2-40B4-BE49-F238E27FC236}">
                <a16:creationId xmlns:a16="http://schemas.microsoft.com/office/drawing/2014/main" id="{8900FA09-8CEE-4993-B963-26EF03617F07}"/>
              </a:ext>
            </a:extLst>
          </p:cNvPr>
          <p:cNvSpPr/>
          <p:nvPr/>
        </p:nvSpPr>
        <p:spPr>
          <a:xfrm>
            <a:off x="1630722" y="2364199"/>
            <a:ext cx="584630" cy="3530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1663"/>
              <a:gd name="f7" fmla="val 333105"/>
              <a:gd name="f8" fmla="val 162084"/>
              <a:gd name="f9" fmla="val 167621"/>
              <a:gd name="f10" fmla="val 23780"/>
              <a:gd name="f11" fmla="val 180367"/>
              <a:gd name="f12" fmla="val 41625"/>
              <a:gd name="f13" fmla="val 191480"/>
              <a:gd name="f14" fmla="val 59828"/>
              <a:gd name="f15" fmla="val 215897"/>
              <a:gd name="f16" fmla="val 99780"/>
              <a:gd name="f17" fmla="val 252702"/>
              <a:gd name="f18" fmla="val 125830"/>
              <a:gd name="f19" fmla="val 298390"/>
              <a:gd name="f20" fmla="val 136784"/>
              <a:gd name="f21" fmla="val 376620"/>
              <a:gd name="f22" fmla="val 155545"/>
              <a:gd name="f23" fmla="val 450987"/>
              <a:gd name="f24" fmla="val 141723"/>
              <a:gd name="f25" fmla="val 522605"/>
              <a:gd name="f26" fmla="val 107228"/>
              <a:gd name="f27" fmla="val 530134"/>
              <a:gd name="f28" fmla="val 103604"/>
              <a:gd name="f29" fmla="val 539574"/>
              <a:gd name="f30" fmla="val 91096"/>
              <a:gd name="f31" fmla="val 546345"/>
              <a:gd name="f32" fmla="val 100178"/>
              <a:gd name="f33" fmla="val 553435"/>
              <a:gd name="f34" fmla="val 109658"/>
              <a:gd name="f35" fmla="val 553515"/>
              <a:gd name="f36" fmla="val 126666"/>
              <a:gd name="f37" fmla="val 546106"/>
              <a:gd name="f38" fmla="val 135987"/>
              <a:gd name="f39" fmla="val 536268"/>
              <a:gd name="f40" fmla="val 148375"/>
              <a:gd name="f41" fmla="val 539096"/>
              <a:gd name="f42" fmla="val 155186"/>
              <a:gd name="f43" fmla="val 544712"/>
              <a:gd name="f44" fmla="val 168371"/>
              <a:gd name="f45" fmla="val 554710"/>
              <a:gd name="f46" fmla="val 191752"/>
              <a:gd name="f47" fmla="val 550090"/>
              <a:gd name="f48" fmla="val 217922"/>
              <a:gd name="f49" fmla="val 547142"/>
              <a:gd name="f50" fmla="val 242857"/>
              <a:gd name="f51" fmla="val 546545"/>
              <a:gd name="f52" fmla="val 247756"/>
              <a:gd name="f53" fmla="val 540888"/>
              <a:gd name="f54" fmla="val 253492"/>
              <a:gd name="f55" fmla="val 536069"/>
              <a:gd name="f56" fmla="val 256281"/>
              <a:gd name="f57" fmla="val 426172"/>
              <a:gd name="f58" fmla="val 319454"/>
              <a:gd name="f59" fmla="val 309941"/>
              <a:gd name="f60" fmla="val 351241"/>
              <a:gd name="f61" fmla="val 183155"/>
              <a:gd name="f62" fmla="val 322362"/>
              <a:gd name="f63" fmla="val 95684"/>
              <a:gd name="f64" fmla="val 302446"/>
              <a:gd name="f65" fmla="val 39241"/>
              <a:gd name="f66" fmla="val 245008"/>
              <a:gd name="f67" fmla="val 2436"/>
              <a:gd name="f68" fmla="val 165702"/>
              <a:gd name="f69" fmla="val -432"/>
              <a:gd name="f70" fmla="val 159528"/>
              <a:gd name="f71" fmla="val -2184"/>
              <a:gd name="f72" fmla="val 153394"/>
              <a:gd name="f73" fmla="val 5543"/>
              <a:gd name="f74" fmla="val 151004"/>
              <a:gd name="f75" fmla="val 15262"/>
              <a:gd name="f76" fmla="val 147937"/>
              <a:gd name="f77" fmla="val 22512"/>
              <a:gd name="f78" fmla="val 130650"/>
              <a:gd name="f79" fmla="val 34143"/>
              <a:gd name="f80" fmla="val 142161"/>
              <a:gd name="f81" fmla="val 42030"/>
              <a:gd name="f82" fmla="val 150008"/>
              <a:gd name="f83" fmla="val 44778"/>
              <a:gd name="f84" fmla="val 147339"/>
              <a:gd name="f85" fmla="val 51310"/>
              <a:gd name="f86" fmla="val 142321"/>
              <a:gd name="f87" fmla="val 78516"/>
              <a:gd name="f88" fmla="val 121448"/>
              <a:gd name="f89" fmla="val 106040"/>
              <a:gd name="f90" fmla="val 100975"/>
              <a:gd name="f91" fmla="val 133803"/>
              <a:gd name="f92" fmla="val 80859"/>
              <a:gd name="f93" fmla="val 141610"/>
              <a:gd name="f94" fmla="val 75203"/>
              <a:gd name="f95" fmla="val 147027"/>
              <a:gd name="f96" fmla="val 68790"/>
              <a:gd name="f97" fmla="val 144000"/>
              <a:gd name="f98" fmla="val 59310"/>
              <a:gd name="f99" fmla="val 137029"/>
              <a:gd name="f100" fmla="val 37403"/>
              <a:gd name="f101" fmla="val 142606"/>
              <a:gd name="f102" fmla="val 19239"/>
              <a:gd name="f103" fmla="val 162124"/>
              <a:gd name="f104" fmla="val 40"/>
              <a:gd name="f105" fmla="val 212671"/>
              <a:gd name="f106" fmla="val 288067"/>
              <a:gd name="f107" fmla="val 222788"/>
              <a:gd name="f108" fmla="val 289461"/>
              <a:gd name="f109" fmla="val 227488"/>
              <a:gd name="f110" fmla="val 283605"/>
              <a:gd name="f111" fmla="val 229958"/>
              <a:gd name="f112" fmla="val 275201"/>
              <a:gd name="f113" fmla="val 239239"/>
              <a:gd name="f114" fmla="val 243455"/>
              <a:gd name="f115" fmla="val 248241"/>
              <a:gd name="f116" fmla="val 211668"/>
              <a:gd name="f117" fmla="val 257641"/>
              <a:gd name="f118" fmla="val 179962"/>
              <a:gd name="f119" fmla="val 260071"/>
              <a:gd name="f120" fmla="val 171717"/>
              <a:gd name="f121" fmla="val 258757"/>
              <a:gd name="f122" fmla="val 166220"/>
              <a:gd name="f123" fmla="val 250392"/>
              <a:gd name="f124" fmla="val 162237"/>
              <a:gd name="f125" fmla="val 242545"/>
              <a:gd name="f126" fmla="val 158492"/>
              <a:gd name="f127" fmla="val 237048"/>
              <a:gd name="f128" fmla="val 159727"/>
              <a:gd name="f129" fmla="val 231193"/>
              <a:gd name="f130" fmla="val 166061"/>
              <a:gd name="f131" fmla="val 203828"/>
              <a:gd name="f132" fmla="val 195696"/>
              <a:gd name="f133" fmla="val 176224"/>
              <a:gd name="f134" fmla="val 225172"/>
              <a:gd name="f135" fmla="val 148501"/>
              <a:gd name="f136" fmla="val 254488"/>
              <a:gd name="f137" fmla="val 260742"/>
              <a:gd name="f138" fmla="val 141650"/>
              <a:gd name="f139" fmla="val 265402"/>
              <a:gd name="f140" fmla="val 150254"/>
              <a:gd name="f141" fmla="val 269624"/>
              <a:gd name="f142" fmla="val 170050"/>
              <a:gd name="f143" fmla="val 279383"/>
              <a:gd name="f144" fmla="val 191082"/>
              <a:gd name="f145" fmla="val 284721"/>
              <a:gd name="f146" fmla="val 288027"/>
              <a:gd name="f147" fmla="val 200681"/>
              <a:gd name="f148" fmla="val 133557"/>
              <a:gd name="f149" fmla="val 190843"/>
              <a:gd name="f150" fmla="val 127861"/>
              <a:gd name="f151" fmla="val 187258"/>
              <a:gd name="f152" fmla="val 117186"/>
              <a:gd name="f153" fmla="val 179052"/>
              <a:gd name="f154" fmla="val 110654"/>
              <a:gd name="f155" fmla="val 171365"/>
              <a:gd name="f156" fmla="val 104520"/>
              <a:gd name="f157" fmla="val 165390"/>
              <a:gd name="f158" fmla="val 111650"/>
              <a:gd name="f159" fmla="val 159853"/>
              <a:gd name="f160" fmla="val 115792"/>
              <a:gd name="f161" fmla="val 130338"/>
              <a:gd name="f162" fmla="val 137939"/>
              <a:gd name="f163" fmla="val 100981"/>
              <a:gd name="f164" fmla="val 160325"/>
              <a:gd name="f165" fmla="val 71585"/>
              <a:gd name="f166" fmla="val 182671"/>
              <a:gd name="f167" fmla="val 66606"/>
              <a:gd name="f168" fmla="val 186455"/>
              <a:gd name="f169" fmla="val 60671"/>
              <a:gd name="f170" fmla="val 192111"/>
              <a:gd name="f171" fmla="val 67204"/>
              <a:gd name="f172" fmla="val 197010"/>
              <a:gd name="f173" fmla="val 79193"/>
              <a:gd name="f174" fmla="val 206012"/>
              <a:gd name="f175" fmla="val 82539"/>
              <a:gd name="f176" fmla="val 221109"/>
              <a:gd name="f177" fmla="val 94608"/>
              <a:gd name="f178" fmla="val 230350"/>
              <a:gd name="f179" fmla="val 103610"/>
              <a:gd name="f180" fmla="val 237241"/>
              <a:gd name="f181" fmla="val 107195"/>
              <a:gd name="f182" fmla="val 235488"/>
              <a:gd name="f183" fmla="val 113528"/>
              <a:gd name="f184" fmla="val 228597"/>
              <a:gd name="f185" fmla="val 139499"/>
              <a:gd name="f186" fmla="val 200396"/>
              <a:gd name="f187" fmla="val 165868"/>
              <a:gd name="f188" fmla="val 172593"/>
              <a:gd name="f189" fmla="val 192038"/>
              <a:gd name="f190" fmla="val 144591"/>
              <a:gd name="f191" fmla="val 194706"/>
              <a:gd name="f192" fmla="val 141763"/>
              <a:gd name="f193" fmla="val 196857"/>
              <a:gd name="f194" fmla="val 138457"/>
              <a:gd name="f195" fmla="val 200721"/>
              <a:gd name="f196" fmla="val 133518"/>
              <a:gd name="f197" fmla="val 304564"/>
              <a:gd name="f198" fmla="val 292130"/>
              <a:gd name="f199" fmla="val 312530"/>
              <a:gd name="f200" fmla="val 291134"/>
              <a:gd name="f201" fmla="val 326949"/>
              <a:gd name="f202" fmla="val 289580"/>
              <a:gd name="f203" fmla="val 341329"/>
              <a:gd name="f204" fmla="val 287469"/>
              <a:gd name="f205" fmla="val 348937"/>
              <a:gd name="f206" fmla="val 286354"/>
              <a:gd name="f207" fmla="val 355708"/>
              <a:gd name="f208" fmla="val 283884"/>
              <a:gd name="f209" fmla="val 354155"/>
              <a:gd name="f210" fmla="val 273727"/>
              <a:gd name="f211" fmla="val 350172"/>
              <a:gd name="f212" fmla="val 247637"/>
              <a:gd name="f213" fmla="val 346587"/>
              <a:gd name="f214" fmla="val 221467"/>
              <a:gd name="f215" fmla="val 342364"/>
              <a:gd name="f216" fmla="val 195417"/>
              <a:gd name="f217" fmla="val 339576"/>
              <a:gd name="f218" fmla="val 178090"/>
              <a:gd name="f219" fmla="val 324161"/>
              <a:gd name="f220" fmla="val 183507"/>
              <a:gd name="f221" fmla="val 313725"/>
              <a:gd name="f222" fmla="val 180799"/>
              <a:gd name="f223" fmla="val 302453"/>
              <a:gd name="f224" fmla="val 177851"/>
              <a:gd name="f225" fmla="val 301098"/>
              <a:gd name="f226" fmla="val 187371"/>
              <a:gd name="f227" fmla="val 298908"/>
              <a:gd name="f228" fmla="val 194899"/>
              <a:gd name="f229" fmla="val 291857"/>
              <a:gd name="f230" fmla="val 218998"/>
              <a:gd name="f231" fmla="val 284807"/>
              <a:gd name="f232" fmla="val 243056"/>
              <a:gd name="f233" fmla="val 277956"/>
              <a:gd name="f234" fmla="val 267195"/>
              <a:gd name="f235" fmla="val 273017"/>
              <a:gd name="f236" fmla="val 284482"/>
              <a:gd name="f237" fmla="val 281887"/>
              <a:gd name="f238" fmla="val 292795"/>
              <a:gd name="f239" fmla="val 387096"/>
              <a:gd name="f240" fmla="val 196851"/>
              <a:gd name="f241" fmla="val 389088"/>
              <a:gd name="f242" fmla="val 209557"/>
              <a:gd name="f243" fmla="val 391159"/>
              <a:gd name="f244" fmla="val 223260"/>
              <a:gd name="f245" fmla="val 393390"/>
              <a:gd name="f246" fmla="val 236922"/>
              <a:gd name="f247" fmla="val 400002"/>
              <a:gd name="f248" fmla="val 277670"/>
              <a:gd name="f249" fmla="val 400121"/>
              <a:gd name="f250" fmla="val 277352"/>
              <a:gd name="f251" fmla="val 438400"/>
              <a:gd name="f252" fmla="val 261100"/>
              <a:gd name="f253" fmla="val 450350"/>
              <a:gd name="f254" fmla="val 256042"/>
              <a:gd name="f255" fmla="val 452979"/>
              <a:gd name="f256" fmla="val 249788"/>
              <a:gd name="f257" fmla="val 448637"/>
              <a:gd name="f258" fmla="val 238276"/>
              <a:gd name="f259" fmla="val 444893"/>
              <a:gd name="f260" fmla="val 228438"/>
              <a:gd name="f261" fmla="val 442702"/>
              <a:gd name="f262" fmla="val 218002"/>
              <a:gd name="f263" fmla="val 439276"/>
              <a:gd name="f264" fmla="val 208044"/>
              <a:gd name="f265" fmla="val 427167"/>
              <a:gd name="f266" fmla="val 172673"/>
              <a:gd name="f267" fmla="val 434257"/>
              <a:gd name="f268" fmla="val 181077"/>
              <a:gd name="f269" fmla="val 397970"/>
              <a:gd name="f270" fmla="val 182949"/>
              <a:gd name="f271" fmla="val 389606"/>
              <a:gd name="f272" fmla="val 183388"/>
              <a:gd name="f273" fmla="val 386140"/>
              <a:gd name="f274" fmla="val 187729"/>
              <a:gd name="f275" fmla="val 387136"/>
              <a:gd name="f276" fmla="val 494205"/>
              <a:gd name="f277" fmla="val 163073"/>
              <a:gd name="f278" fmla="val 472496"/>
              <a:gd name="f279" fmla="val 163870"/>
              <a:gd name="f280" fmla="val 466721"/>
              <a:gd name="f281" fmla="val 172195"/>
              <a:gd name="f282" fmla="val 473213"/>
              <a:gd name="f283" fmla="val 193346"/>
              <a:gd name="f284" fmla="val 476519"/>
              <a:gd name="f285" fmla="val 204100"/>
              <a:gd name="f286" fmla="val 479587"/>
              <a:gd name="f287" fmla="val 214935"/>
              <a:gd name="f288" fmla="val 483171"/>
              <a:gd name="f289" fmla="val 225610"/>
              <a:gd name="f290" fmla="val 484566"/>
              <a:gd name="f291" fmla="val 229792"/>
              <a:gd name="f292" fmla="val 486358"/>
              <a:gd name="f293" fmla="val 236165"/>
              <a:gd name="f294" fmla="val 492213"/>
              <a:gd name="f295" fmla="val 233775"/>
              <a:gd name="f296" fmla="val 506991"/>
              <a:gd name="f297" fmla="val 227761"/>
              <a:gd name="f298" fmla="val 522446"/>
              <a:gd name="f299" fmla="val 220153"/>
              <a:gd name="f300" fmla="val 531169"/>
              <a:gd name="f301" fmla="val 207486"/>
              <a:gd name="f302" fmla="val 538060"/>
              <a:gd name="f303" fmla="val 197528"/>
              <a:gd name="f304" fmla="val 523681"/>
              <a:gd name="f305" fmla="val 189601"/>
              <a:gd name="f306" fmla="val 517586"/>
              <a:gd name="f307" fmla="val 181954"/>
              <a:gd name="f308" fmla="val 511412"/>
              <a:gd name="f309" fmla="val 174226"/>
              <a:gd name="f310" fmla="val 507469"/>
              <a:gd name="f311" fmla="val 162396"/>
              <a:gd name="f312" fmla="+- 0 0 -90"/>
              <a:gd name="f313" fmla="*/ f3 1 551663"/>
              <a:gd name="f314" fmla="*/ f4 1 333105"/>
              <a:gd name="f315" fmla="val f5"/>
              <a:gd name="f316" fmla="val f6"/>
              <a:gd name="f317" fmla="val f7"/>
              <a:gd name="f318" fmla="*/ f312 f0 1"/>
              <a:gd name="f319" fmla="+- f317 0 f315"/>
              <a:gd name="f320" fmla="+- f316 0 f315"/>
              <a:gd name="f321" fmla="*/ f318 1 f2"/>
              <a:gd name="f322" fmla="*/ f320 1 551663"/>
              <a:gd name="f323" fmla="*/ f319 1 333105"/>
              <a:gd name="f324" fmla="*/ 162084 f320 1"/>
              <a:gd name="f325" fmla="*/ 0 f319 1"/>
              <a:gd name="f326" fmla="*/ 191480 f320 1"/>
              <a:gd name="f327" fmla="*/ 59828 f319 1"/>
              <a:gd name="f328" fmla="*/ 298390 f320 1"/>
              <a:gd name="f329" fmla="*/ 136784 f319 1"/>
              <a:gd name="f330" fmla="*/ 522605 f320 1"/>
              <a:gd name="f331" fmla="*/ 107228 f319 1"/>
              <a:gd name="f332" fmla="*/ 546345 f320 1"/>
              <a:gd name="f333" fmla="*/ 100178 f319 1"/>
              <a:gd name="f334" fmla="*/ 546106 f320 1"/>
              <a:gd name="f335" fmla="*/ 135987 f319 1"/>
              <a:gd name="f336" fmla="*/ 544712 f320 1"/>
              <a:gd name="f337" fmla="*/ 168371 f319 1"/>
              <a:gd name="f338" fmla="*/ 547142 f320 1"/>
              <a:gd name="f339" fmla="*/ 242857 f319 1"/>
              <a:gd name="f340" fmla="*/ 536069 f320 1"/>
              <a:gd name="f341" fmla="*/ 256281 f319 1"/>
              <a:gd name="f342" fmla="*/ 183155 f320 1"/>
              <a:gd name="f343" fmla="*/ 322362 f319 1"/>
              <a:gd name="f344" fmla="*/ 2436 f320 1"/>
              <a:gd name="f345" fmla="*/ 165702 f319 1"/>
              <a:gd name="f346" fmla="*/ 5543 f320 1"/>
              <a:gd name="f347" fmla="*/ 151004 f319 1"/>
              <a:gd name="f348" fmla="*/ 34143 f320 1"/>
              <a:gd name="f349" fmla="*/ 142161 f319 1"/>
              <a:gd name="f350" fmla="*/ 51310 f320 1"/>
              <a:gd name="f351" fmla="*/ 142321 f319 1"/>
              <a:gd name="f352" fmla="*/ 133803 f320 1"/>
              <a:gd name="f353" fmla="*/ 80859 f319 1"/>
              <a:gd name="f354" fmla="*/ 144000 f320 1"/>
              <a:gd name="f355" fmla="*/ 59310 f319 1"/>
              <a:gd name="f356" fmla="*/ 162124 f320 1"/>
              <a:gd name="f357" fmla="*/ 40 f319 1"/>
              <a:gd name="f358" fmla="*/ 212671 f320 1"/>
              <a:gd name="f359" fmla="*/ 288067 f319 1"/>
              <a:gd name="f360" fmla="*/ 229958 f320 1"/>
              <a:gd name="f361" fmla="*/ 275201 f319 1"/>
              <a:gd name="f362" fmla="*/ 257641 f320 1"/>
              <a:gd name="f363" fmla="*/ 179962 f319 1"/>
              <a:gd name="f364" fmla="*/ 250392 f320 1"/>
              <a:gd name="f365" fmla="*/ 162237 f319 1"/>
              <a:gd name="f366" fmla="*/ 231193 f320 1"/>
              <a:gd name="f367" fmla="*/ 166061 f319 1"/>
              <a:gd name="f368" fmla="*/ 148501 f320 1"/>
              <a:gd name="f369" fmla="*/ 254488 f319 1"/>
              <a:gd name="f370" fmla="*/ 150254 f320 1"/>
              <a:gd name="f371" fmla="*/ 269624 f319 1"/>
              <a:gd name="f372" fmla="*/ 288027 f319 1"/>
              <a:gd name="f373" fmla="*/ 200681 f320 1"/>
              <a:gd name="f374" fmla="*/ 133557 f319 1"/>
              <a:gd name="f375" fmla="*/ 179052 f320 1"/>
              <a:gd name="f376" fmla="*/ 110654 f319 1"/>
              <a:gd name="f377" fmla="*/ 159853 f320 1"/>
              <a:gd name="f378" fmla="*/ 115792 f319 1"/>
              <a:gd name="f379" fmla="*/ 71585 f320 1"/>
              <a:gd name="f380" fmla="*/ 182671 f319 1"/>
              <a:gd name="f381" fmla="*/ 67204 f320 1"/>
              <a:gd name="f382" fmla="*/ 197010 f319 1"/>
              <a:gd name="f383" fmla="*/ 94608 f320 1"/>
              <a:gd name="f384" fmla="*/ 230350 f319 1"/>
              <a:gd name="f385" fmla="*/ 113528 f320 1"/>
              <a:gd name="f386" fmla="*/ 228597 f319 1"/>
              <a:gd name="f387" fmla="*/ 192038 f320 1"/>
              <a:gd name="f388" fmla="*/ 144591 f319 1"/>
              <a:gd name="f389" fmla="*/ 200721 f320 1"/>
              <a:gd name="f390" fmla="*/ 133518 f319 1"/>
              <a:gd name="f391" fmla="*/ 304564 f320 1"/>
              <a:gd name="f392" fmla="*/ 292130 f319 1"/>
              <a:gd name="f393" fmla="*/ 341329 f320 1"/>
              <a:gd name="f394" fmla="*/ 287469 f319 1"/>
              <a:gd name="f395" fmla="*/ 354155 f320 1"/>
              <a:gd name="f396" fmla="*/ 273727 f319 1"/>
              <a:gd name="f397" fmla="*/ 342364 f320 1"/>
              <a:gd name="f398" fmla="*/ 195417 f319 1"/>
              <a:gd name="f399" fmla="*/ 313725 f320 1"/>
              <a:gd name="f400" fmla="*/ 180799 f319 1"/>
              <a:gd name="f401" fmla="*/ 298908 f320 1"/>
              <a:gd name="f402" fmla="*/ 194899 f319 1"/>
              <a:gd name="f403" fmla="*/ 277956 f320 1"/>
              <a:gd name="f404" fmla="*/ 267195 f319 1"/>
              <a:gd name="f405" fmla="*/ 387096 f320 1"/>
              <a:gd name="f406" fmla="*/ 196851 f319 1"/>
              <a:gd name="f407" fmla="*/ 393390 f320 1"/>
              <a:gd name="f408" fmla="*/ 236922 f319 1"/>
              <a:gd name="f409" fmla="*/ 438400 f320 1"/>
              <a:gd name="f410" fmla="*/ 261100 f319 1"/>
              <a:gd name="f411" fmla="*/ 448637 f320 1"/>
              <a:gd name="f412" fmla="*/ 238276 f319 1"/>
              <a:gd name="f413" fmla="*/ 439276 f320 1"/>
              <a:gd name="f414" fmla="*/ 208044 f319 1"/>
              <a:gd name="f415" fmla="*/ 397970 f320 1"/>
              <a:gd name="f416" fmla="*/ 182949 f319 1"/>
              <a:gd name="f417" fmla="*/ 387136 f320 1"/>
              <a:gd name="f418" fmla="*/ 494205 f320 1"/>
              <a:gd name="f419" fmla="*/ 163073 f319 1"/>
              <a:gd name="f420" fmla="*/ 473213 f320 1"/>
              <a:gd name="f421" fmla="*/ 193346 f319 1"/>
              <a:gd name="f422" fmla="*/ 483171 f320 1"/>
              <a:gd name="f423" fmla="*/ 225610 f319 1"/>
              <a:gd name="f424" fmla="*/ 492213 f320 1"/>
              <a:gd name="f425" fmla="*/ 233775 f319 1"/>
              <a:gd name="f426" fmla="*/ 531169 f320 1"/>
              <a:gd name="f427" fmla="*/ 207486 f319 1"/>
              <a:gd name="f428" fmla="*/ 517586 f320 1"/>
              <a:gd name="f429" fmla="*/ 181954 f319 1"/>
              <a:gd name="f430" fmla="+- f321 0 f1"/>
              <a:gd name="f431" fmla="*/ f324 1 551663"/>
              <a:gd name="f432" fmla="*/ f325 1 333105"/>
              <a:gd name="f433" fmla="*/ f326 1 551663"/>
              <a:gd name="f434" fmla="*/ f327 1 333105"/>
              <a:gd name="f435" fmla="*/ f328 1 551663"/>
              <a:gd name="f436" fmla="*/ f329 1 333105"/>
              <a:gd name="f437" fmla="*/ f330 1 551663"/>
              <a:gd name="f438" fmla="*/ f331 1 333105"/>
              <a:gd name="f439" fmla="*/ f332 1 551663"/>
              <a:gd name="f440" fmla="*/ f333 1 333105"/>
              <a:gd name="f441" fmla="*/ f334 1 551663"/>
              <a:gd name="f442" fmla="*/ f335 1 333105"/>
              <a:gd name="f443" fmla="*/ f336 1 551663"/>
              <a:gd name="f444" fmla="*/ f337 1 333105"/>
              <a:gd name="f445" fmla="*/ f338 1 551663"/>
              <a:gd name="f446" fmla="*/ f339 1 333105"/>
              <a:gd name="f447" fmla="*/ f340 1 551663"/>
              <a:gd name="f448" fmla="*/ f341 1 333105"/>
              <a:gd name="f449" fmla="*/ f342 1 551663"/>
              <a:gd name="f450" fmla="*/ f343 1 333105"/>
              <a:gd name="f451" fmla="*/ f344 1 551663"/>
              <a:gd name="f452" fmla="*/ f345 1 333105"/>
              <a:gd name="f453" fmla="*/ f346 1 551663"/>
              <a:gd name="f454" fmla="*/ f347 1 333105"/>
              <a:gd name="f455" fmla="*/ f348 1 551663"/>
              <a:gd name="f456" fmla="*/ f349 1 333105"/>
              <a:gd name="f457" fmla="*/ f350 1 551663"/>
              <a:gd name="f458" fmla="*/ f351 1 333105"/>
              <a:gd name="f459" fmla="*/ f352 1 551663"/>
              <a:gd name="f460" fmla="*/ f353 1 333105"/>
              <a:gd name="f461" fmla="*/ f354 1 551663"/>
              <a:gd name="f462" fmla="*/ f355 1 333105"/>
              <a:gd name="f463" fmla="*/ f356 1 551663"/>
              <a:gd name="f464" fmla="*/ f357 1 333105"/>
              <a:gd name="f465" fmla="*/ f358 1 551663"/>
              <a:gd name="f466" fmla="*/ f359 1 333105"/>
              <a:gd name="f467" fmla="*/ f360 1 551663"/>
              <a:gd name="f468" fmla="*/ f361 1 333105"/>
              <a:gd name="f469" fmla="*/ f362 1 551663"/>
              <a:gd name="f470" fmla="*/ f363 1 333105"/>
              <a:gd name="f471" fmla="*/ f364 1 551663"/>
              <a:gd name="f472" fmla="*/ f365 1 333105"/>
              <a:gd name="f473" fmla="*/ f366 1 551663"/>
              <a:gd name="f474" fmla="*/ f367 1 333105"/>
              <a:gd name="f475" fmla="*/ f368 1 551663"/>
              <a:gd name="f476" fmla="*/ f369 1 333105"/>
              <a:gd name="f477" fmla="*/ f370 1 551663"/>
              <a:gd name="f478" fmla="*/ f371 1 333105"/>
              <a:gd name="f479" fmla="*/ f372 1 333105"/>
              <a:gd name="f480" fmla="*/ f373 1 551663"/>
              <a:gd name="f481" fmla="*/ f374 1 333105"/>
              <a:gd name="f482" fmla="*/ f375 1 551663"/>
              <a:gd name="f483" fmla="*/ f376 1 333105"/>
              <a:gd name="f484" fmla="*/ f377 1 551663"/>
              <a:gd name="f485" fmla="*/ f378 1 333105"/>
              <a:gd name="f486" fmla="*/ f379 1 551663"/>
              <a:gd name="f487" fmla="*/ f380 1 333105"/>
              <a:gd name="f488" fmla="*/ f381 1 551663"/>
              <a:gd name="f489" fmla="*/ f382 1 333105"/>
              <a:gd name="f490" fmla="*/ f383 1 551663"/>
              <a:gd name="f491" fmla="*/ f384 1 333105"/>
              <a:gd name="f492" fmla="*/ f385 1 551663"/>
              <a:gd name="f493" fmla="*/ f386 1 333105"/>
              <a:gd name="f494" fmla="*/ f387 1 551663"/>
              <a:gd name="f495" fmla="*/ f388 1 333105"/>
              <a:gd name="f496" fmla="*/ f389 1 551663"/>
              <a:gd name="f497" fmla="*/ f390 1 333105"/>
              <a:gd name="f498" fmla="*/ f391 1 551663"/>
              <a:gd name="f499" fmla="*/ f392 1 333105"/>
              <a:gd name="f500" fmla="*/ f393 1 551663"/>
              <a:gd name="f501" fmla="*/ f394 1 333105"/>
              <a:gd name="f502" fmla="*/ f395 1 551663"/>
              <a:gd name="f503" fmla="*/ f396 1 333105"/>
              <a:gd name="f504" fmla="*/ f397 1 551663"/>
              <a:gd name="f505" fmla="*/ f398 1 333105"/>
              <a:gd name="f506" fmla="*/ f399 1 551663"/>
              <a:gd name="f507" fmla="*/ f400 1 333105"/>
              <a:gd name="f508" fmla="*/ f401 1 551663"/>
              <a:gd name="f509" fmla="*/ f402 1 333105"/>
              <a:gd name="f510" fmla="*/ f403 1 551663"/>
              <a:gd name="f511" fmla="*/ f404 1 333105"/>
              <a:gd name="f512" fmla="*/ f405 1 551663"/>
              <a:gd name="f513" fmla="*/ f406 1 333105"/>
              <a:gd name="f514" fmla="*/ f407 1 551663"/>
              <a:gd name="f515" fmla="*/ f408 1 333105"/>
              <a:gd name="f516" fmla="*/ f409 1 551663"/>
              <a:gd name="f517" fmla="*/ f410 1 333105"/>
              <a:gd name="f518" fmla="*/ f411 1 551663"/>
              <a:gd name="f519" fmla="*/ f412 1 333105"/>
              <a:gd name="f520" fmla="*/ f413 1 551663"/>
              <a:gd name="f521" fmla="*/ f414 1 333105"/>
              <a:gd name="f522" fmla="*/ f415 1 551663"/>
              <a:gd name="f523" fmla="*/ f416 1 333105"/>
              <a:gd name="f524" fmla="*/ f417 1 551663"/>
              <a:gd name="f525" fmla="*/ f418 1 551663"/>
              <a:gd name="f526" fmla="*/ f419 1 333105"/>
              <a:gd name="f527" fmla="*/ f420 1 551663"/>
              <a:gd name="f528" fmla="*/ f421 1 333105"/>
              <a:gd name="f529" fmla="*/ f422 1 551663"/>
              <a:gd name="f530" fmla="*/ f423 1 333105"/>
              <a:gd name="f531" fmla="*/ f424 1 551663"/>
              <a:gd name="f532" fmla="*/ f425 1 333105"/>
              <a:gd name="f533" fmla="*/ f426 1 551663"/>
              <a:gd name="f534" fmla="*/ f427 1 333105"/>
              <a:gd name="f535" fmla="*/ f428 1 551663"/>
              <a:gd name="f536" fmla="*/ f429 1 333105"/>
              <a:gd name="f537" fmla="*/ f315 1 f322"/>
              <a:gd name="f538" fmla="*/ f316 1 f322"/>
              <a:gd name="f539" fmla="*/ f315 1 f323"/>
              <a:gd name="f540" fmla="*/ f317 1 f323"/>
              <a:gd name="f541" fmla="*/ f431 1 f322"/>
              <a:gd name="f542" fmla="*/ f432 1 f323"/>
              <a:gd name="f543" fmla="*/ f433 1 f322"/>
              <a:gd name="f544" fmla="*/ f434 1 f323"/>
              <a:gd name="f545" fmla="*/ f435 1 f322"/>
              <a:gd name="f546" fmla="*/ f436 1 f323"/>
              <a:gd name="f547" fmla="*/ f437 1 f322"/>
              <a:gd name="f548" fmla="*/ f438 1 f323"/>
              <a:gd name="f549" fmla="*/ f439 1 f322"/>
              <a:gd name="f550" fmla="*/ f440 1 f323"/>
              <a:gd name="f551" fmla="*/ f441 1 f322"/>
              <a:gd name="f552" fmla="*/ f442 1 f323"/>
              <a:gd name="f553" fmla="*/ f443 1 f322"/>
              <a:gd name="f554" fmla="*/ f444 1 f323"/>
              <a:gd name="f555" fmla="*/ f445 1 f322"/>
              <a:gd name="f556" fmla="*/ f446 1 f323"/>
              <a:gd name="f557" fmla="*/ f447 1 f322"/>
              <a:gd name="f558" fmla="*/ f448 1 f323"/>
              <a:gd name="f559" fmla="*/ f449 1 f322"/>
              <a:gd name="f560" fmla="*/ f450 1 f323"/>
              <a:gd name="f561" fmla="*/ f451 1 f322"/>
              <a:gd name="f562" fmla="*/ f452 1 f323"/>
              <a:gd name="f563" fmla="*/ f453 1 f322"/>
              <a:gd name="f564" fmla="*/ f454 1 f323"/>
              <a:gd name="f565" fmla="*/ f455 1 f322"/>
              <a:gd name="f566" fmla="*/ f456 1 f323"/>
              <a:gd name="f567" fmla="*/ f457 1 f322"/>
              <a:gd name="f568" fmla="*/ f458 1 f323"/>
              <a:gd name="f569" fmla="*/ f459 1 f322"/>
              <a:gd name="f570" fmla="*/ f460 1 f323"/>
              <a:gd name="f571" fmla="*/ f461 1 f322"/>
              <a:gd name="f572" fmla="*/ f462 1 f323"/>
              <a:gd name="f573" fmla="*/ f463 1 f322"/>
              <a:gd name="f574" fmla="*/ f464 1 f323"/>
              <a:gd name="f575" fmla="*/ f465 1 f322"/>
              <a:gd name="f576" fmla="*/ f466 1 f323"/>
              <a:gd name="f577" fmla="*/ f467 1 f322"/>
              <a:gd name="f578" fmla="*/ f468 1 f323"/>
              <a:gd name="f579" fmla="*/ f469 1 f322"/>
              <a:gd name="f580" fmla="*/ f470 1 f323"/>
              <a:gd name="f581" fmla="*/ f471 1 f322"/>
              <a:gd name="f582" fmla="*/ f472 1 f323"/>
              <a:gd name="f583" fmla="*/ f473 1 f322"/>
              <a:gd name="f584" fmla="*/ f474 1 f323"/>
              <a:gd name="f585" fmla="*/ f475 1 f322"/>
              <a:gd name="f586" fmla="*/ f476 1 f323"/>
              <a:gd name="f587" fmla="*/ f477 1 f322"/>
              <a:gd name="f588" fmla="*/ f478 1 f323"/>
              <a:gd name="f589" fmla="*/ f479 1 f323"/>
              <a:gd name="f590" fmla="*/ f480 1 f322"/>
              <a:gd name="f591" fmla="*/ f481 1 f323"/>
              <a:gd name="f592" fmla="*/ f482 1 f322"/>
              <a:gd name="f593" fmla="*/ f483 1 f323"/>
              <a:gd name="f594" fmla="*/ f484 1 f322"/>
              <a:gd name="f595" fmla="*/ f485 1 f323"/>
              <a:gd name="f596" fmla="*/ f486 1 f322"/>
              <a:gd name="f597" fmla="*/ f487 1 f323"/>
              <a:gd name="f598" fmla="*/ f488 1 f322"/>
              <a:gd name="f599" fmla="*/ f489 1 f323"/>
              <a:gd name="f600" fmla="*/ f490 1 f322"/>
              <a:gd name="f601" fmla="*/ f491 1 f323"/>
              <a:gd name="f602" fmla="*/ f492 1 f322"/>
              <a:gd name="f603" fmla="*/ f493 1 f323"/>
              <a:gd name="f604" fmla="*/ f494 1 f322"/>
              <a:gd name="f605" fmla="*/ f495 1 f323"/>
              <a:gd name="f606" fmla="*/ f496 1 f322"/>
              <a:gd name="f607" fmla="*/ f497 1 f323"/>
              <a:gd name="f608" fmla="*/ f498 1 f322"/>
              <a:gd name="f609" fmla="*/ f499 1 f323"/>
              <a:gd name="f610" fmla="*/ f500 1 f322"/>
              <a:gd name="f611" fmla="*/ f501 1 f323"/>
              <a:gd name="f612" fmla="*/ f502 1 f322"/>
              <a:gd name="f613" fmla="*/ f503 1 f323"/>
              <a:gd name="f614" fmla="*/ f504 1 f322"/>
              <a:gd name="f615" fmla="*/ f505 1 f323"/>
              <a:gd name="f616" fmla="*/ f506 1 f322"/>
              <a:gd name="f617" fmla="*/ f507 1 f323"/>
              <a:gd name="f618" fmla="*/ f508 1 f322"/>
              <a:gd name="f619" fmla="*/ f509 1 f323"/>
              <a:gd name="f620" fmla="*/ f510 1 f322"/>
              <a:gd name="f621" fmla="*/ f511 1 f323"/>
              <a:gd name="f622" fmla="*/ f512 1 f322"/>
              <a:gd name="f623" fmla="*/ f513 1 f323"/>
              <a:gd name="f624" fmla="*/ f514 1 f322"/>
              <a:gd name="f625" fmla="*/ f515 1 f323"/>
              <a:gd name="f626" fmla="*/ f516 1 f322"/>
              <a:gd name="f627" fmla="*/ f517 1 f323"/>
              <a:gd name="f628" fmla="*/ f518 1 f322"/>
              <a:gd name="f629" fmla="*/ f519 1 f323"/>
              <a:gd name="f630" fmla="*/ f520 1 f322"/>
              <a:gd name="f631" fmla="*/ f521 1 f323"/>
              <a:gd name="f632" fmla="*/ f522 1 f322"/>
              <a:gd name="f633" fmla="*/ f523 1 f323"/>
              <a:gd name="f634" fmla="*/ f524 1 f322"/>
              <a:gd name="f635" fmla="*/ f525 1 f322"/>
              <a:gd name="f636" fmla="*/ f526 1 f323"/>
              <a:gd name="f637" fmla="*/ f527 1 f322"/>
              <a:gd name="f638" fmla="*/ f528 1 f323"/>
              <a:gd name="f639" fmla="*/ f529 1 f322"/>
              <a:gd name="f640" fmla="*/ f530 1 f323"/>
              <a:gd name="f641" fmla="*/ f531 1 f322"/>
              <a:gd name="f642" fmla="*/ f532 1 f323"/>
              <a:gd name="f643" fmla="*/ f533 1 f322"/>
              <a:gd name="f644" fmla="*/ f534 1 f323"/>
              <a:gd name="f645" fmla="*/ f535 1 f322"/>
              <a:gd name="f646" fmla="*/ f536 1 f323"/>
              <a:gd name="f647" fmla="*/ f537 f313 1"/>
              <a:gd name="f648" fmla="*/ f538 f313 1"/>
              <a:gd name="f649" fmla="*/ f540 f314 1"/>
              <a:gd name="f650" fmla="*/ f539 f314 1"/>
              <a:gd name="f651" fmla="*/ f541 f313 1"/>
              <a:gd name="f652" fmla="*/ f542 f314 1"/>
              <a:gd name="f653" fmla="*/ f543 f313 1"/>
              <a:gd name="f654" fmla="*/ f544 f314 1"/>
              <a:gd name="f655" fmla="*/ f545 f313 1"/>
              <a:gd name="f656" fmla="*/ f546 f314 1"/>
              <a:gd name="f657" fmla="*/ f547 f313 1"/>
              <a:gd name="f658" fmla="*/ f548 f314 1"/>
              <a:gd name="f659" fmla="*/ f549 f313 1"/>
              <a:gd name="f660" fmla="*/ f550 f314 1"/>
              <a:gd name="f661" fmla="*/ f551 f313 1"/>
              <a:gd name="f662" fmla="*/ f552 f314 1"/>
              <a:gd name="f663" fmla="*/ f553 f313 1"/>
              <a:gd name="f664" fmla="*/ f554 f314 1"/>
              <a:gd name="f665" fmla="*/ f555 f313 1"/>
              <a:gd name="f666" fmla="*/ f556 f314 1"/>
              <a:gd name="f667" fmla="*/ f557 f313 1"/>
              <a:gd name="f668" fmla="*/ f558 f314 1"/>
              <a:gd name="f669" fmla="*/ f559 f313 1"/>
              <a:gd name="f670" fmla="*/ f560 f314 1"/>
              <a:gd name="f671" fmla="*/ f561 f313 1"/>
              <a:gd name="f672" fmla="*/ f562 f314 1"/>
              <a:gd name="f673" fmla="*/ f563 f313 1"/>
              <a:gd name="f674" fmla="*/ f564 f314 1"/>
              <a:gd name="f675" fmla="*/ f565 f313 1"/>
              <a:gd name="f676" fmla="*/ f566 f314 1"/>
              <a:gd name="f677" fmla="*/ f567 f313 1"/>
              <a:gd name="f678" fmla="*/ f568 f314 1"/>
              <a:gd name="f679" fmla="*/ f569 f313 1"/>
              <a:gd name="f680" fmla="*/ f570 f314 1"/>
              <a:gd name="f681" fmla="*/ f571 f313 1"/>
              <a:gd name="f682" fmla="*/ f572 f314 1"/>
              <a:gd name="f683" fmla="*/ f573 f313 1"/>
              <a:gd name="f684" fmla="*/ f574 f314 1"/>
              <a:gd name="f685" fmla="*/ f575 f313 1"/>
              <a:gd name="f686" fmla="*/ f576 f314 1"/>
              <a:gd name="f687" fmla="*/ f577 f313 1"/>
              <a:gd name="f688" fmla="*/ f578 f314 1"/>
              <a:gd name="f689" fmla="*/ f579 f313 1"/>
              <a:gd name="f690" fmla="*/ f580 f314 1"/>
              <a:gd name="f691" fmla="*/ f581 f313 1"/>
              <a:gd name="f692" fmla="*/ f582 f314 1"/>
              <a:gd name="f693" fmla="*/ f583 f313 1"/>
              <a:gd name="f694" fmla="*/ f584 f314 1"/>
              <a:gd name="f695" fmla="*/ f585 f313 1"/>
              <a:gd name="f696" fmla="*/ f586 f314 1"/>
              <a:gd name="f697" fmla="*/ f587 f313 1"/>
              <a:gd name="f698" fmla="*/ f588 f314 1"/>
              <a:gd name="f699" fmla="*/ f589 f314 1"/>
              <a:gd name="f700" fmla="*/ f590 f313 1"/>
              <a:gd name="f701" fmla="*/ f591 f314 1"/>
              <a:gd name="f702" fmla="*/ f592 f313 1"/>
              <a:gd name="f703" fmla="*/ f593 f314 1"/>
              <a:gd name="f704" fmla="*/ f594 f313 1"/>
              <a:gd name="f705" fmla="*/ f595 f314 1"/>
              <a:gd name="f706" fmla="*/ f596 f313 1"/>
              <a:gd name="f707" fmla="*/ f597 f314 1"/>
              <a:gd name="f708" fmla="*/ f598 f313 1"/>
              <a:gd name="f709" fmla="*/ f599 f314 1"/>
              <a:gd name="f710" fmla="*/ f600 f313 1"/>
              <a:gd name="f711" fmla="*/ f601 f314 1"/>
              <a:gd name="f712" fmla="*/ f602 f313 1"/>
              <a:gd name="f713" fmla="*/ f603 f314 1"/>
              <a:gd name="f714" fmla="*/ f604 f313 1"/>
              <a:gd name="f715" fmla="*/ f605 f314 1"/>
              <a:gd name="f716" fmla="*/ f606 f313 1"/>
              <a:gd name="f717" fmla="*/ f607 f314 1"/>
              <a:gd name="f718" fmla="*/ f608 f313 1"/>
              <a:gd name="f719" fmla="*/ f609 f314 1"/>
              <a:gd name="f720" fmla="*/ f610 f313 1"/>
              <a:gd name="f721" fmla="*/ f611 f314 1"/>
              <a:gd name="f722" fmla="*/ f612 f313 1"/>
              <a:gd name="f723" fmla="*/ f613 f314 1"/>
              <a:gd name="f724" fmla="*/ f614 f313 1"/>
              <a:gd name="f725" fmla="*/ f615 f314 1"/>
              <a:gd name="f726" fmla="*/ f616 f313 1"/>
              <a:gd name="f727" fmla="*/ f617 f314 1"/>
              <a:gd name="f728" fmla="*/ f618 f313 1"/>
              <a:gd name="f729" fmla="*/ f619 f314 1"/>
              <a:gd name="f730" fmla="*/ f620 f313 1"/>
              <a:gd name="f731" fmla="*/ f621 f314 1"/>
              <a:gd name="f732" fmla="*/ f622 f313 1"/>
              <a:gd name="f733" fmla="*/ f623 f314 1"/>
              <a:gd name="f734" fmla="*/ f624 f313 1"/>
              <a:gd name="f735" fmla="*/ f625 f314 1"/>
              <a:gd name="f736" fmla="*/ f626 f313 1"/>
              <a:gd name="f737" fmla="*/ f627 f314 1"/>
              <a:gd name="f738" fmla="*/ f628 f313 1"/>
              <a:gd name="f739" fmla="*/ f629 f314 1"/>
              <a:gd name="f740" fmla="*/ f630 f313 1"/>
              <a:gd name="f741" fmla="*/ f631 f314 1"/>
              <a:gd name="f742" fmla="*/ f632 f313 1"/>
              <a:gd name="f743" fmla="*/ f633 f314 1"/>
              <a:gd name="f744" fmla="*/ f634 f313 1"/>
              <a:gd name="f745" fmla="*/ f635 f313 1"/>
              <a:gd name="f746" fmla="*/ f636 f314 1"/>
              <a:gd name="f747" fmla="*/ f637 f313 1"/>
              <a:gd name="f748" fmla="*/ f638 f314 1"/>
              <a:gd name="f749" fmla="*/ f639 f313 1"/>
              <a:gd name="f750" fmla="*/ f640 f314 1"/>
              <a:gd name="f751" fmla="*/ f641 f313 1"/>
              <a:gd name="f752" fmla="*/ f642 f314 1"/>
              <a:gd name="f753" fmla="*/ f643 f313 1"/>
              <a:gd name="f754" fmla="*/ f644 f314 1"/>
              <a:gd name="f755" fmla="*/ f645 f313 1"/>
              <a:gd name="f756" fmla="*/ f646 f3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0">
                <a:pos x="f651" y="f652"/>
              </a:cxn>
              <a:cxn ang="f430">
                <a:pos x="f653" y="f654"/>
              </a:cxn>
              <a:cxn ang="f430">
                <a:pos x="f655" y="f656"/>
              </a:cxn>
              <a:cxn ang="f430">
                <a:pos x="f657" y="f658"/>
              </a:cxn>
              <a:cxn ang="f430">
                <a:pos x="f659" y="f660"/>
              </a:cxn>
              <a:cxn ang="f430">
                <a:pos x="f661" y="f662"/>
              </a:cxn>
              <a:cxn ang="f430">
                <a:pos x="f663" y="f664"/>
              </a:cxn>
              <a:cxn ang="f430">
                <a:pos x="f665" y="f666"/>
              </a:cxn>
              <a:cxn ang="f430">
                <a:pos x="f667" y="f668"/>
              </a:cxn>
              <a:cxn ang="f430">
                <a:pos x="f669" y="f670"/>
              </a:cxn>
              <a:cxn ang="f430">
                <a:pos x="f671" y="f672"/>
              </a:cxn>
              <a:cxn ang="f430">
                <a:pos x="f673" y="f674"/>
              </a:cxn>
              <a:cxn ang="f430">
                <a:pos x="f675" y="f676"/>
              </a:cxn>
              <a:cxn ang="f430">
                <a:pos x="f677" y="f678"/>
              </a:cxn>
              <a:cxn ang="f430">
                <a:pos x="f679" y="f680"/>
              </a:cxn>
              <a:cxn ang="f430">
                <a:pos x="f681" y="f682"/>
              </a:cxn>
              <a:cxn ang="f430">
                <a:pos x="f683" y="f684"/>
              </a:cxn>
              <a:cxn ang="f430">
                <a:pos x="f685" y="f686"/>
              </a:cxn>
              <a:cxn ang="f430">
                <a:pos x="f687" y="f688"/>
              </a:cxn>
              <a:cxn ang="f430">
                <a:pos x="f689" y="f690"/>
              </a:cxn>
              <a:cxn ang="f430">
                <a:pos x="f691" y="f692"/>
              </a:cxn>
              <a:cxn ang="f430">
                <a:pos x="f693" y="f694"/>
              </a:cxn>
              <a:cxn ang="f430">
                <a:pos x="f695" y="f696"/>
              </a:cxn>
              <a:cxn ang="f430">
                <a:pos x="f697" y="f698"/>
              </a:cxn>
              <a:cxn ang="f430">
                <a:pos x="f685" y="f699"/>
              </a:cxn>
              <a:cxn ang="f430">
                <a:pos x="f700" y="f701"/>
              </a:cxn>
              <a:cxn ang="f430">
                <a:pos x="f702" y="f703"/>
              </a:cxn>
              <a:cxn ang="f430">
                <a:pos x="f704" y="f705"/>
              </a:cxn>
              <a:cxn ang="f430">
                <a:pos x="f706" y="f707"/>
              </a:cxn>
              <a:cxn ang="f430">
                <a:pos x="f708" y="f709"/>
              </a:cxn>
              <a:cxn ang="f430">
                <a:pos x="f710" y="f711"/>
              </a:cxn>
              <a:cxn ang="f430">
                <a:pos x="f712" y="f713"/>
              </a:cxn>
              <a:cxn ang="f430">
                <a:pos x="f714" y="f715"/>
              </a:cxn>
              <a:cxn ang="f430">
                <a:pos x="f716" y="f717"/>
              </a:cxn>
              <a:cxn ang="f430">
                <a:pos x="f718" y="f719"/>
              </a:cxn>
              <a:cxn ang="f430">
                <a:pos x="f720" y="f721"/>
              </a:cxn>
              <a:cxn ang="f430">
                <a:pos x="f722" y="f723"/>
              </a:cxn>
              <a:cxn ang="f430">
                <a:pos x="f724" y="f725"/>
              </a:cxn>
              <a:cxn ang="f430">
                <a:pos x="f726" y="f727"/>
              </a:cxn>
              <a:cxn ang="f430">
                <a:pos x="f728" y="f729"/>
              </a:cxn>
              <a:cxn ang="f430">
                <a:pos x="f730" y="f731"/>
              </a:cxn>
              <a:cxn ang="f430">
                <a:pos x="f718" y="f719"/>
              </a:cxn>
              <a:cxn ang="f430">
                <a:pos x="f732" y="f733"/>
              </a:cxn>
              <a:cxn ang="f430">
                <a:pos x="f734" y="f735"/>
              </a:cxn>
              <a:cxn ang="f430">
                <a:pos x="f736" y="f737"/>
              </a:cxn>
              <a:cxn ang="f430">
                <a:pos x="f738" y="f739"/>
              </a:cxn>
              <a:cxn ang="f430">
                <a:pos x="f740" y="f741"/>
              </a:cxn>
              <a:cxn ang="f430">
                <a:pos x="f742" y="f743"/>
              </a:cxn>
              <a:cxn ang="f430">
                <a:pos x="f744" y="f733"/>
              </a:cxn>
              <a:cxn ang="f430">
                <a:pos x="f745" y="f746"/>
              </a:cxn>
              <a:cxn ang="f430">
                <a:pos x="f747" y="f748"/>
              </a:cxn>
              <a:cxn ang="f430">
                <a:pos x="f749" y="f750"/>
              </a:cxn>
              <a:cxn ang="f430">
                <a:pos x="f751" y="f752"/>
              </a:cxn>
              <a:cxn ang="f430">
                <a:pos x="f753" y="f754"/>
              </a:cxn>
              <a:cxn ang="f430">
                <a:pos x="f755" y="f756"/>
              </a:cxn>
              <a:cxn ang="f430">
                <a:pos x="f745" y="f746"/>
              </a:cxn>
            </a:cxnLst>
            <a:rect l="f647" t="f650" r="f648" b="f649"/>
            <a:pathLst>
              <a:path w="551663" h="333105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lose/>
                <a:moveTo>
                  <a:pt x="f105" y="f106"/>
                </a:move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01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05" y="f146"/>
                </a:cubicBezTo>
                <a:close/>
                <a:moveTo>
                  <a:pt x="f147" y="f148"/>
                </a:move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ubicBezTo>
                  <a:pt x="f185" y="f186"/>
                  <a:pt x="f187" y="f188"/>
                  <a:pt x="f189" y="f190"/>
                </a:cubicBezTo>
                <a:cubicBezTo>
                  <a:pt x="f191" y="f192"/>
                  <a:pt x="f193" y="f194"/>
                  <a:pt x="f195" y="f196"/>
                </a:cubicBezTo>
                <a:close/>
                <a:moveTo>
                  <a:pt x="f197" y="f198"/>
                </a:move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33" y="f234"/>
                </a:cubicBezTo>
                <a:cubicBezTo>
                  <a:pt x="f235" y="f236"/>
                  <a:pt x="f237" y="f238"/>
                  <a:pt x="f197" y="f198"/>
                </a:cubicBezTo>
                <a:close/>
                <a:moveTo>
                  <a:pt x="f239" y="f240"/>
                </a:move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49" y="f250"/>
                  <a:pt x="f251" y="f252"/>
                </a:cubicBezTo>
                <a:cubicBezTo>
                  <a:pt x="f253" y="f254"/>
                  <a:pt x="f255" y="f256"/>
                  <a:pt x="f257" y="f258"/>
                </a:cubicBez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74"/>
                  <a:pt x="f275" y="f240"/>
                </a:cubicBezTo>
                <a:close/>
                <a:moveTo>
                  <a:pt x="f276" y="f277"/>
                </a:moveTo>
                <a:cubicBezTo>
                  <a:pt x="f278" y="f279"/>
                  <a:pt x="f280" y="f281"/>
                  <a:pt x="f282" y="f283"/>
                </a:cubicBezTo>
                <a:cubicBezTo>
                  <a:pt x="f284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276" y="f277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7" name="Forma libre: forma 31">
            <a:extLst>
              <a:ext uri="{FF2B5EF4-FFF2-40B4-BE49-F238E27FC236}">
                <a16:creationId xmlns:a16="http://schemas.microsoft.com/office/drawing/2014/main" id="{9AB689A8-A652-4CEF-A225-057F56AAFF00}"/>
              </a:ext>
            </a:extLst>
          </p:cNvPr>
          <p:cNvSpPr/>
          <p:nvPr/>
        </p:nvSpPr>
        <p:spPr>
          <a:xfrm>
            <a:off x="1650162" y="3143679"/>
            <a:ext cx="424519" cy="289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0582"/>
              <a:gd name="f7" fmla="val 273575"/>
              <a:gd name="f8" fmla="val 49411"/>
              <a:gd name="f9" fmla="val 130066"/>
              <a:gd name="f10" fmla="val 58852"/>
              <a:gd name="f11" fmla="val 128991"/>
              <a:gd name="f12" fmla="val 64229"/>
              <a:gd name="f13" fmla="val 121662"/>
              <a:gd name="f14" fmla="val 70363"/>
              <a:gd name="f15" fmla="val 115926"/>
              <a:gd name="f16" fmla="val 105615"/>
              <a:gd name="f17" fmla="val 83024"/>
              <a:gd name="f18" fmla="val 140547"/>
              <a:gd name="f19" fmla="val 49764"/>
              <a:gd name="f20" fmla="val 175719"/>
              <a:gd name="f21" fmla="val 16743"/>
              <a:gd name="f22" fmla="val 188147"/>
              <a:gd name="f23" fmla="val 5073"/>
              <a:gd name="f24" fmla="val 200375"/>
              <a:gd name="f25" fmla="val -8709"/>
              <a:gd name="f26" fmla="val 219017"/>
              <a:gd name="f27" fmla="val 7184"/>
              <a:gd name="f28" fmla="val 220212"/>
              <a:gd name="f29" fmla="val 8458"/>
              <a:gd name="f30" fmla="val 221885"/>
              <a:gd name="f31" fmla="val 16982"/>
              <a:gd name="f32" fmla="val 228617"/>
              <a:gd name="f33" fmla="val 21722"/>
              <a:gd name="f34" fmla="val 234512"/>
              <a:gd name="f35" fmla="val 26781"/>
              <a:gd name="f36" fmla="val 284979"/>
              <a:gd name="f37" fmla="val 70198"/>
              <a:gd name="f38" fmla="val 331822"/>
              <a:gd name="f39" fmla="val 117439"/>
              <a:gd name="f40" fmla="val 379660"/>
              <a:gd name="f41" fmla="val 163645"/>
              <a:gd name="f42" fmla="val 384759"/>
              <a:gd name="f43" fmla="val 168544"/>
              <a:gd name="f44" fmla="val 389061"/>
              <a:gd name="f45" fmla="val 175196"/>
              <a:gd name="f46" fmla="val 397784"/>
              <a:gd name="f47" fmla="val 173603"/>
              <a:gd name="f48" fmla="val 398302"/>
              <a:gd name="f49" fmla="val 175714"/>
              <a:gd name="f50" fmla="val 398780"/>
              <a:gd name="f51" fmla="val 177865"/>
              <a:gd name="f52" fmla="val 399258"/>
              <a:gd name="f53" fmla="val 179976"/>
              <a:gd name="f54" fmla="val 405193"/>
              <a:gd name="f55" fmla="val 211881"/>
              <a:gd name="f56" fmla="val 390893"/>
              <a:gd name="f57" fmla="val 231519"/>
              <a:gd name="f58" fmla="val 362293"/>
              <a:gd name="f59" fmla="val 244225"/>
              <a:gd name="f60" fmla="val 330388"/>
              <a:gd name="f61" fmla="val 258366"/>
              <a:gd name="f62" fmla="val 297008"/>
              <a:gd name="f63" fmla="val 266730"/>
              <a:gd name="f64" fmla="val 262713"/>
              <a:gd name="f65" fmla="val 270395"/>
              <a:gd name="f66" fmla="val 205235"/>
              <a:gd name="f67" fmla="val 276529"/>
              <a:gd name="f68" fmla="val 148235"/>
              <a:gd name="f69" fmla="val 273661"/>
              <a:gd name="f70" fmla="val 91076"/>
              <a:gd name="f71" fmla="val 262906"/>
              <a:gd name="f72" fmla="val 65344"/>
              <a:gd name="f73" fmla="val 258087"/>
              <a:gd name="f74" fmla="val 43516"/>
              <a:gd name="f75" fmla="val 247691"/>
              <a:gd name="f76" fmla="val 22764"/>
              <a:gd name="f77" fmla="val 234267"/>
              <a:gd name="f78" fmla="val -6433"/>
              <a:gd name="f79" fmla="val 215347"/>
              <a:gd name="f80" fmla="val -7031"/>
              <a:gd name="f81" fmla="val 189575"/>
              <a:gd name="f82" fmla="val 18024"/>
              <a:gd name="f83" fmla="val 165835"/>
              <a:gd name="f84" fmla="val 27424"/>
              <a:gd name="f85" fmla="val 156953"/>
              <a:gd name="f86" fmla="val 39652"/>
              <a:gd name="f87" fmla="val 150022"/>
              <a:gd name="f88" fmla="val 43357"/>
              <a:gd name="f89" fmla="val 136081"/>
              <a:gd name="f90" fmla="val 45388"/>
              <a:gd name="f91" fmla="val 134089"/>
              <a:gd name="f92" fmla="val 47420"/>
              <a:gd name="f93" fmla="val 132098"/>
              <a:gd name="f94" fmla="+- 0 0 -90"/>
              <a:gd name="f95" fmla="*/ f3 1 400582"/>
              <a:gd name="f96" fmla="*/ f4 1 273575"/>
              <a:gd name="f97" fmla="val f5"/>
              <a:gd name="f98" fmla="val f6"/>
              <a:gd name="f99" fmla="val f7"/>
              <a:gd name="f100" fmla="*/ f94 f0 1"/>
              <a:gd name="f101" fmla="+- f99 0 f97"/>
              <a:gd name="f102" fmla="+- f98 0 f97"/>
              <a:gd name="f103" fmla="*/ f100 1 f2"/>
              <a:gd name="f104" fmla="*/ f102 1 400582"/>
              <a:gd name="f105" fmla="*/ f101 1 273575"/>
              <a:gd name="f106" fmla="*/ 49411 f102 1"/>
              <a:gd name="f107" fmla="*/ 130066 f101 1"/>
              <a:gd name="f108" fmla="*/ 70363 f102 1"/>
              <a:gd name="f109" fmla="*/ 115926 f101 1"/>
              <a:gd name="f110" fmla="*/ 175719 f102 1"/>
              <a:gd name="f111" fmla="*/ 16743 f101 1"/>
              <a:gd name="f112" fmla="*/ 219017 f102 1"/>
              <a:gd name="f113" fmla="*/ 7184 f101 1"/>
              <a:gd name="f114" fmla="*/ 220212 f102 1"/>
              <a:gd name="f115" fmla="*/ 8458 f101 1"/>
              <a:gd name="f116" fmla="*/ 234512 f102 1"/>
              <a:gd name="f117" fmla="*/ 26781 f101 1"/>
              <a:gd name="f118" fmla="*/ 379660 f102 1"/>
              <a:gd name="f119" fmla="*/ 163645 f101 1"/>
              <a:gd name="f120" fmla="*/ 397784 f102 1"/>
              <a:gd name="f121" fmla="*/ 173603 f101 1"/>
              <a:gd name="f122" fmla="*/ 399258 f102 1"/>
              <a:gd name="f123" fmla="*/ 179976 f101 1"/>
              <a:gd name="f124" fmla="*/ 362293 f102 1"/>
              <a:gd name="f125" fmla="*/ 244225 f101 1"/>
              <a:gd name="f126" fmla="*/ 262713 f102 1"/>
              <a:gd name="f127" fmla="*/ 270395 f101 1"/>
              <a:gd name="f128" fmla="*/ 91076 f102 1"/>
              <a:gd name="f129" fmla="*/ 262906 f101 1"/>
              <a:gd name="f130" fmla="*/ 22764 f102 1"/>
              <a:gd name="f131" fmla="*/ 234267 f101 1"/>
              <a:gd name="f132" fmla="*/ 18024 f102 1"/>
              <a:gd name="f133" fmla="*/ 165835 f101 1"/>
              <a:gd name="f134" fmla="*/ 43357 f102 1"/>
              <a:gd name="f135" fmla="*/ 136081 f101 1"/>
              <a:gd name="f136" fmla="+- f103 0 f1"/>
              <a:gd name="f137" fmla="*/ f106 1 400582"/>
              <a:gd name="f138" fmla="*/ f107 1 273575"/>
              <a:gd name="f139" fmla="*/ f108 1 400582"/>
              <a:gd name="f140" fmla="*/ f109 1 273575"/>
              <a:gd name="f141" fmla="*/ f110 1 400582"/>
              <a:gd name="f142" fmla="*/ f111 1 273575"/>
              <a:gd name="f143" fmla="*/ f112 1 400582"/>
              <a:gd name="f144" fmla="*/ f113 1 273575"/>
              <a:gd name="f145" fmla="*/ f114 1 400582"/>
              <a:gd name="f146" fmla="*/ f115 1 273575"/>
              <a:gd name="f147" fmla="*/ f116 1 400582"/>
              <a:gd name="f148" fmla="*/ f117 1 273575"/>
              <a:gd name="f149" fmla="*/ f118 1 400582"/>
              <a:gd name="f150" fmla="*/ f119 1 273575"/>
              <a:gd name="f151" fmla="*/ f120 1 400582"/>
              <a:gd name="f152" fmla="*/ f121 1 273575"/>
              <a:gd name="f153" fmla="*/ f122 1 400582"/>
              <a:gd name="f154" fmla="*/ f123 1 273575"/>
              <a:gd name="f155" fmla="*/ f124 1 400582"/>
              <a:gd name="f156" fmla="*/ f125 1 273575"/>
              <a:gd name="f157" fmla="*/ f126 1 400582"/>
              <a:gd name="f158" fmla="*/ f127 1 273575"/>
              <a:gd name="f159" fmla="*/ f128 1 400582"/>
              <a:gd name="f160" fmla="*/ f129 1 273575"/>
              <a:gd name="f161" fmla="*/ f130 1 400582"/>
              <a:gd name="f162" fmla="*/ f131 1 273575"/>
              <a:gd name="f163" fmla="*/ f132 1 400582"/>
              <a:gd name="f164" fmla="*/ f133 1 273575"/>
              <a:gd name="f165" fmla="*/ f134 1 400582"/>
              <a:gd name="f166" fmla="*/ f135 1 273575"/>
              <a:gd name="f167" fmla="*/ f97 1 f104"/>
              <a:gd name="f168" fmla="*/ f98 1 f104"/>
              <a:gd name="f169" fmla="*/ f97 1 f105"/>
              <a:gd name="f170" fmla="*/ f99 1 f105"/>
              <a:gd name="f171" fmla="*/ f137 1 f104"/>
              <a:gd name="f172" fmla="*/ f138 1 f105"/>
              <a:gd name="f173" fmla="*/ f139 1 f104"/>
              <a:gd name="f174" fmla="*/ f140 1 f105"/>
              <a:gd name="f175" fmla="*/ f141 1 f104"/>
              <a:gd name="f176" fmla="*/ f142 1 f105"/>
              <a:gd name="f177" fmla="*/ f143 1 f104"/>
              <a:gd name="f178" fmla="*/ f144 1 f105"/>
              <a:gd name="f179" fmla="*/ f145 1 f104"/>
              <a:gd name="f180" fmla="*/ f146 1 f105"/>
              <a:gd name="f181" fmla="*/ f147 1 f104"/>
              <a:gd name="f182" fmla="*/ f148 1 f105"/>
              <a:gd name="f183" fmla="*/ f149 1 f104"/>
              <a:gd name="f184" fmla="*/ f150 1 f105"/>
              <a:gd name="f185" fmla="*/ f151 1 f104"/>
              <a:gd name="f186" fmla="*/ f152 1 f105"/>
              <a:gd name="f187" fmla="*/ f153 1 f104"/>
              <a:gd name="f188" fmla="*/ f154 1 f105"/>
              <a:gd name="f189" fmla="*/ f155 1 f104"/>
              <a:gd name="f190" fmla="*/ f156 1 f105"/>
              <a:gd name="f191" fmla="*/ f157 1 f104"/>
              <a:gd name="f192" fmla="*/ f158 1 f105"/>
              <a:gd name="f193" fmla="*/ f159 1 f104"/>
              <a:gd name="f194" fmla="*/ f160 1 f105"/>
              <a:gd name="f195" fmla="*/ f161 1 f104"/>
              <a:gd name="f196" fmla="*/ f162 1 f105"/>
              <a:gd name="f197" fmla="*/ f163 1 f104"/>
              <a:gd name="f198" fmla="*/ f164 1 f105"/>
              <a:gd name="f199" fmla="*/ f165 1 f104"/>
              <a:gd name="f200" fmla="*/ f166 1 f105"/>
              <a:gd name="f201" fmla="*/ f167 f95 1"/>
              <a:gd name="f202" fmla="*/ f168 f95 1"/>
              <a:gd name="f203" fmla="*/ f170 f96 1"/>
              <a:gd name="f204" fmla="*/ f169 f96 1"/>
              <a:gd name="f205" fmla="*/ f171 f95 1"/>
              <a:gd name="f206" fmla="*/ f172 f96 1"/>
              <a:gd name="f207" fmla="*/ f173 f95 1"/>
              <a:gd name="f208" fmla="*/ f174 f96 1"/>
              <a:gd name="f209" fmla="*/ f175 f95 1"/>
              <a:gd name="f210" fmla="*/ f176 f96 1"/>
              <a:gd name="f211" fmla="*/ f177 f95 1"/>
              <a:gd name="f212" fmla="*/ f178 f96 1"/>
              <a:gd name="f213" fmla="*/ f179 f95 1"/>
              <a:gd name="f214" fmla="*/ f180 f96 1"/>
              <a:gd name="f215" fmla="*/ f181 f95 1"/>
              <a:gd name="f216" fmla="*/ f182 f96 1"/>
              <a:gd name="f217" fmla="*/ f183 f95 1"/>
              <a:gd name="f218" fmla="*/ f184 f96 1"/>
              <a:gd name="f219" fmla="*/ f185 f95 1"/>
              <a:gd name="f220" fmla="*/ f186 f96 1"/>
              <a:gd name="f221" fmla="*/ f187 f95 1"/>
              <a:gd name="f222" fmla="*/ f188 f96 1"/>
              <a:gd name="f223" fmla="*/ f189 f95 1"/>
              <a:gd name="f224" fmla="*/ f190 f96 1"/>
              <a:gd name="f225" fmla="*/ f191 f95 1"/>
              <a:gd name="f226" fmla="*/ f192 f96 1"/>
              <a:gd name="f227" fmla="*/ f193 f95 1"/>
              <a:gd name="f228" fmla="*/ f194 f96 1"/>
              <a:gd name="f229" fmla="*/ f195 f95 1"/>
              <a:gd name="f230" fmla="*/ f196 f96 1"/>
              <a:gd name="f231" fmla="*/ f197 f95 1"/>
              <a:gd name="f232" fmla="*/ f198 f96 1"/>
              <a:gd name="f233" fmla="*/ f199 f95 1"/>
              <a:gd name="f234" fmla="*/ f200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6">
                <a:pos x="f205" y="f206"/>
              </a:cxn>
              <a:cxn ang="f136">
                <a:pos x="f207" y="f208"/>
              </a:cxn>
              <a:cxn ang="f136">
                <a:pos x="f209" y="f210"/>
              </a:cxn>
              <a:cxn ang="f136">
                <a:pos x="f211" y="f212"/>
              </a:cxn>
              <a:cxn ang="f136">
                <a:pos x="f213" y="f214"/>
              </a:cxn>
              <a:cxn ang="f136">
                <a:pos x="f215" y="f216"/>
              </a:cxn>
              <a:cxn ang="f136">
                <a:pos x="f217" y="f218"/>
              </a:cxn>
              <a:cxn ang="f136">
                <a:pos x="f219" y="f220"/>
              </a:cxn>
              <a:cxn ang="f136">
                <a:pos x="f221" y="f222"/>
              </a:cxn>
              <a:cxn ang="f136">
                <a:pos x="f223" y="f224"/>
              </a:cxn>
              <a:cxn ang="f136">
                <a:pos x="f225" y="f226"/>
              </a:cxn>
              <a:cxn ang="f136">
                <a:pos x="f227" y="f228"/>
              </a:cxn>
              <a:cxn ang="f136">
                <a:pos x="f229" y="f230"/>
              </a:cxn>
              <a:cxn ang="f136">
                <a:pos x="f231" y="f232"/>
              </a:cxn>
              <a:cxn ang="f136">
                <a:pos x="f233" y="f234"/>
              </a:cxn>
              <a:cxn ang="f136">
                <a:pos x="f205" y="f206"/>
              </a:cxn>
            </a:cxnLst>
            <a:rect l="f201" t="f204" r="f202" b="f203"/>
            <a:pathLst>
              <a:path w="400582" h="27357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28" y="f29"/>
                </a:ln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8" y="f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8" name="Forma libre: forma 32">
            <a:extLst>
              <a:ext uri="{FF2B5EF4-FFF2-40B4-BE49-F238E27FC236}">
                <a16:creationId xmlns:a16="http://schemas.microsoft.com/office/drawing/2014/main" id="{E3BABAFA-4754-4C4D-8600-A6FABD555E3C}"/>
              </a:ext>
            </a:extLst>
          </p:cNvPr>
          <p:cNvSpPr/>
          <p:nvPr/>
        </p:nvSpPr>
        <p:spPr>
          <a:xfrm>
            <a:off x="2589023" y="1440436"/>
            <a:ext cx="511259" cy="1635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2429"/>
              <a:gd name="f7" fmla="val 154296"/>
              <a:gd name="f8" fmla="val 243356"/>
              <a:gd name="f9" fmla="val 154125"/>
              <a:gd name="f10" fmla="val 186197"/>
              <a:gd name="f11" fmla="val 155241"/>
              <a:gd name="f12" fmla="val 129515"/>
              <a:gd name="f13" fmla="val 150939"/>
              <a:gd name="f14" fmla="val 73352"/>
              <a:gd name="f15" fmla="val 140144"/>
              <a:gd name="f16" fmla="val 66859"/>
              <a:gd name="f17" fmla="val 138909"/>
              <a:gd name="f18" fmla="val 60446"/>
              <a:gd name="f19" fmla="val 137197"/>
              <a:gd name="f20" fmla="val 54073"/>
              <a:gd name="f21" fmla="val 135404"/>
              <a:gd name="f22" fmla="val 4124"/>
              <a:gd name="f23" fmla="val 121383"/>
              <a:gd name="f24" fmla="val -7308"/>
              <a:gd name="f25" fmla="val 101666"/>
              <a:gd name="f26" fmla="val 4004"/>
              <a:gd name="f27" fmla="val 50402"/>
              <a:gd name="f28" fmla="val 6633"/>
              <a:gd name="f29" fmla="val 38492"/>
              <a:gd name="f30" fmla="val 14639"/>
              <a:gd name="f31" fmla="val 32597"/>
              <a:gd name="f32" fmla="val 24677"/>
              <a:gd name="f33" fmla="val 28176"/>
              <a:gd name="f34" fmla="val 57897"/>
              <a:gd name="f35" fmla="val 13597"/>
              <a:gd name="f36" fmla="val 93706"/>
              <a:gd name="f37" fmla="val 10769"/>
              <a:gd name="f38" fmla="val 128838"/>
              <a:gd name="f39" fmla="val 4277"/>
              <a:gd name="f40" fmla="val 190339"/>
              <a:gd name="f41" fmla="val -7076"/>
              <a:gd name="f42" fmla="val 250088"/>
              <a:gd name="f43" fmla="val 6945"/>
              <a:gd name="f44" fmla="val 310234"/>
              <a:gd name="f45" fmla="val 14314"/>
              <a:gd name="f46" fmla="val 334333"/>
              <a:gd name="f47" fmla="val 17262"/>
              <a:gd name="f48" fmla="val 358152"/>
              <a:gd name="f49" fmla="val 15828"/>
              <a:gd name="f50" fmla="val 381454"/>
              <a:gd name="f51" fmla="val 12044"/>
              <a:gd name="f52" fmla="val 410532"/>
              <a:gd name="f53" fmla="val 7304"/>
              <a:gd name="f54" fmla="val 436024"/>
              <a:gd name="f55" fmla="val 20608"/>
              <a:gd name="f56" fmla="val 463150"/>
              <a:gd name="f57" fmla="val 25029"/>
              <a:gd name="f58" fmla="val 472710"/>
              <a:gd name="f59" fmla="val 26583"/>
              <a:gd name="f60" fmla="val 482031"/>
              <a:gd name="f61" fmla="val 39050"/>
              <a:gd name="f62" fmla="val 482270"/>
              <a:gd name="f63" fmla="val 52593"/>
              <a:gd name="f64" fmla="val 482349"/>
              <a:gd name="f65" fmla="val 58568"/>
              <a:gd name="f66" fmla="val 482389"/>
              <a:gd name="f67" fmla="val 64503"/>
              <a:gd name="f68" fmla="val 70478"/>
              <a:gd name="f69" fmla="val 482469"/>
              <a:gd name="f70" fmla="val 119352"/>
              <a:gd name="f71" fmla="val 477490"/>
              <a:gd name="f72" fmla="val 126283"/>
              <a:gd name="f73" fmla="val 428974"/>
              <a:gd name="f74" fmla="val 136958"/>
              <a:gd name="f75" fmla="val 367911"/>
              <a:gd name="f76" fmla="val 150421"/>
              <a:gd name="f77" fmla="val 305893"/>
              <a:gd name="f78" fmla="val 155360"/>
              <a:gd name="f79" fmla="val 243396"/>
              <a:gd name="f80" fmla="val 154086"/>
              <a:gd name="f81" fmla="+- 0 0 -90"/>
              <a:gd name="f82" fmla="*/ f3 1 482429"/>
              <a:gd name="f83" fmla="*/ f4 1 154296"/>
              <a:gd name="f84" fmla="val f5"/>
              <a:gd name="f85" fmla="val f6"/>
              <a:gd name="f86" fmla="val f7"/>
              <a:gd name="f87" fmla="*/ f81 f0 1"/>
              <a:gd name="f88" fmla="+- f86 0 f84"/>
              <a:gd name="f89" fmla="+- f85 0 f84"/>
              <a:gd name="f90" fmla="*/ f87 1 f2"/>
              <a:gd name="f91" fmla="*/ f89 1 482429"/>
              <a:gd name="f92" fmla="*/ f88 1 154296"/>
              <a:gd name="f93" fmla="*/ 243356 f89 1"/>
              <a:gd name="f94" fmla="*/ 154125 f88 1"/>
              <a:gd name="f95" fmla="*/ 73352 f89 1"/>
              <a:gd name="f96" fmla="*/ 140144 f88 1"/>
              <a:gd name="f97" fmla="*/ 54073 f89 1"/>
              <a:gd name="f98" fmla="*/ 135404 f88 1"/>
              <a:gd name="f99" fmla="*/ 4004 f89 1"/>
              <a:gd name="f100" fmla="*/ 50402 f88 1"/>
              <a:gd name="f101" fmla="*/ 24677 f89 1"/>
              <a:gd name="f102" fmla="*/ 28176 f88 1"/>
              <a:gd name="f103" fmla="*/ 128838 f89 1"/>
              <a:gd name="f104" fmla="*/ 4277 f88 1"/>
              <a:gd name="f105" fmla="*/ 310234 f89 1"/>
              <a:gd name="f106" fmla="*/ 14314 f88 1"/>
              <a:gd name="f107" fmla="*/ 381454 f89 1"/>
              <a:gd name="f108" fmla="*/ 12044 f88 1"/>
              <a:gd name="f109" fmla="*/ 463150 f89 1"/>
              <a:gd name="f110" fmla="*/ 25029 f88 1"/>
              <a:gd name="f111" fmla="*/ 482270 f89 1"/>
              <a:gd name="f112" fmla="*/ 52593 f88 1"/>
              <a:gd name="f113" fmla="*/ 482429 f89 1"/>
              <a:gd name="f114" fmla="*/ 70478 f88 1"/>
              <a:gd name="f115" fmla="*/ 428974 f89 1"/>
              <a:gd name="f116" fmla="*/ 136958 f88 1"/>
              <a:gd name="f117" fmla="*/ 243396 f89 1"/>
              <a:gd name="f118" fmla="*/ 154086 f88 1"/>
              <a:gd name="f119" fmla="+- f90 0 f1"/>
              <a:gd name="f120" fmla="*/ f93 1 482429"/>
              <a:gd name="f121" fmla="*/ f94 1 154296"/>
              <a:gd name="f122" fmla="*/ f95 1 482429"/>
              <a:gd name="f123" fmla="*/ f96 1 154296"/>
              <a:gd name="f124" fmla="*/ f97 1 482429"/>
              <a:gd name="f125" fmla="*/ f98 1 154296"/>
              <a:gd name="f126" fmla="*/ f99 1 482429"/>
              <a:gd name="f127" fmla="*/ f100 1 154296"/>
              <a:gd name="f128" fmla="*/ f101 1 482429"/>
              <a:gd name="f129" fmla="*/ f102 1 154296"/>
              <a:gd name="f130" fmla="*/ f103 1 482429"/>
              <a:gd name="f131" fmla="*/ f104 1 154296"/>
              <a:gd name="f132" fmla="*/ f105 1 482429"/>
              <a:gd name="f133" fmla="*/ f106 1 154296"/>
              <a:gd name="f134" fmla="*/ f107 1 482429"/>
              <a:gd name="f135" fmla="*/ f108 1 154296"/>
              <a:gd name="f136" fmla="*/ f109 1 482429"/>
              <a:gd name="f137" fmla="*/ f110 1 154296"/>
              <a:gd name="f138" fmla="*/ f111 1 482429"/>
              <a:gd name="f139" fmla="*/ f112 1 154296"/>
              <a:gd name="f140" fmla="*/ f113 1 482429"/>
              <a:gd name="f141" fmla="*/ f114 1 154296"/>
              <a:gd name="f142" fmla="*/ f115 1 482429"/>
              <a:gd name="f143" fmla="*/ f116 1 154296"/>
              <a:gd name="f144" fmla="*/ f117 1 482429"/>
              <a:gd name="f145" fmla="*/ f118 1 154296"/>
              <a:gd name="f146" fmla="*/ f84 1 f91"/>
              <a:gd name="f147" fmla="*/ f85 1 f91"/>
              <a:gd name="f148" fmla="*/ f84 1 f92"/>
              <a:gd name="f149" fmla="*/ f86 1 f92"/>
              <a:gd name="f150" fmla="*/ f120 1 f91"/>
              <a:gd name="f151" fmla="*/ f121 1 f92"/>
              <a:gd name="f152" fmla="*/ f122 1 f91"/>
              <a:gd name="f153" fmla="*/ f123 1 f92"/>
              <a:gd name="f154" fmla="*/ f124 1 f91"/>
              <a:gd name="f155" fmla="*/ f125 1 f92"/>
              <a:gd name="f156" fmla="*/ f126 1 f91"/>
              <a:gd name="f157" fmla="*/ f127 1 f92"/>
              <a:gd name="f158" fmla="*/ f128 1 f91"/>
              <a:gd name="f159" fmla="*/ f129 1 f92"/>
              <a:gd name="f160" fmla="*/ f130 1 f91"/>
              <a:gd name="f161" fmla="*/ f131 1 f92"/>
              <a:gd name="f162" fmla="*/ f132 1 f91"/>
              <a:gd name="f163" fmla="*/ f133 1 f92"/>
              <a:gd name="f164" fmla="*/ f134 1 f91"/>
              <a:gd name="f165" fmla="*/ f135 1 f92"/>
              <a:gd name="f166" fmla="*/ f136 1 f91"/>
              <a:gd name="f167" fmla="*/ f137 1 f92"/>
              <a:gd name="f168" fmla="*/ f138 1 f91"/>
              <a:gd name="f169" fmla="*/ f139 1 f92"/>
              <a:gd name="f170" fmla="*/ f140 1 f91"/>
              <a:gd name="f171" fmla="*/ f141 1 f92"/>
              <a:gd name="f172" fmla="*/ f142 1 f91"/>
              <a:gd name="f173" fmla="*/ f143 1 f92"/>
              <a:gd name="f174" fmla="*/ f144 1 f91"/>
              <a:gd name="f175" fmla="*/ f145 1 f92"/>
              <a:gd name="f176" fmla="*/ f146 f82 1"/>
              <a:gd name="f177" fmla="*/ f147 f82 1"/>
              <a:gd name="f178" fmla="*/ f149 f83 1"/>
              <a:gd name="f179" fmla="*/ f148 f83 1"/>
              <a:gd name="f180" fmla="*/ f150 f82 1"/>
              <a:gd name="f181" fmla="*/ f151 f83 1"/>
              <a:gd name="f182" fmla="*/ f152 f82 1"/>
              <a:gd name="f183" fmla="*/ f153 f83 1"/>
              <a:gd name="f184" fmla="*/ f154 f82 1"/>
              <a:gd name="f185" fmla="*/ f155 f83 1"/>
              <a:gd name="f186" fmla="*/ f156 f82 1"/>
              <a:gd name="f187" fmla="*/ f157 f83 1"/>
              <a:gd name="f188" fmla="*/ f158 f82 1"/>
              <a:gd name="f189" fmla="*/ f159 f83 1"/>
              <a:gd name="f190" fmla="*/ f160 f82 1"/>
              <a:gd name="f191" fmla="*/ f161 f83 1"/>
              <a:gd name="f192" fmla="*/ f162 f82 1"/>
              <a:gd name="f193" fmla="*/ f163 f83 1"/>
              <a:gd name="f194" fmla="*/ f164 f82 1"/>
              <a:gd name="f195" fmla="*/ f165 f83 1"/>
              <a:gd name="f196" fmla="*/ f166 f82 1"/>
              <a:gd name="f197" fmla="*/ f167 f83 1"/>
              <a:gd name="f198" fmla="*/ f168 f82 1"/>
              <a:gd name="f199" fmla="*/ f169 f83 1"/>
              <a:gd name="f200" fmla="*/ f170 f82 1"/>
              <a:gd name="f201" fmla="*/ f171 f83 1"/>
              <a:gd name="f202" fmla="*/ f172 f82 1"/>
              <a:gd name="f203" fmla="*/ f173 f83 1"/>
              <a:gd name="f204" fmla="*/ f174 f82 1"/>
              <a:gd name="f205" fmla="*/ f175 f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9">
                <a:pos x="f180" y="f181"/>
              </a:cxn>
              <a:cxn ang="f119">
                <a:pos x="f182" y="f183"/>
              </a:cxn>
              <a:cxn ang="f119">
                <a:pos x="f184" y="f185"/>
              </a:cxn>
              <a:cxn ang="f119">
                <a:pos x="f186" y="f187"/>
              </a:cxn>
              <a:cxn ang="f119">
                <a:pos x="f188" y="f189"/>
              </a:cxn>
              <a:cxn ang="f119">
                <a:pos x="f190" y="f191"/>
              </a:cxn>
              <a:cxn ang="f119">
                <a:pos x="f192" y="f193"/>
              </a:cxn>
              <a:cxn ang="f119">
                <a:pos x="f194" y="f195"/>
              </a:cxn>
              <a:cxn ang="f119">
                <a:pos x="f196" y="f197"/>
              </a:cxn>
              <a:cxn ang="f119">
                <a:pos x="f198" y="f199"/>
              </a:cxn>
              <a:cxn ang="f119">
                <a:pos x="f200" y="f201"/>
              </a:cxn>
              <a:cxn ang="f119">
                <a:pos x="f202" y="f203"/>
              </a:cxn>
              <a:cxn ang="f119">
                <a:pos x="f204" y="f205"/>
              </a:cxn>
            </a:cxnLst>
            <a:rect l="f176" t="f179" r="f177" b="f178"/>
            <a:pathLst>
              <a:path w="482429" h="15429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9" name="Forma libre: forma 33">
            <a:extLst>
              <a:ext uri="{FF2B5EF4-FFF2-40B4-BE49-F238E27FC236}">
                <a16:creationId xmlns:a16="http://schemas.microsoft.com/office/drawing/2014/main" id="{B5A62C50-9248-4F90-B705-F7DC49150202}"/>
              </a:ext>
            </a:extLst>
          </p:cNvPr>
          <p:cNvSpPr/>
          <p:nvPr/>
        </p:nvSpPr>
        <p:spPr>
          <a:xfrm>
            <a:off x="644844" y="4205087"/>
            <a:ext cx="310475" cy="2963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2962"/>
              <a:gd name="f7" fmla="val 279645"/>
              <a:gd name="f8" fmla="val 216089"/>
              <a:gd name="f9" fmla="val 257085"/>
              <a:gd name="f10" fmla="val 164865"/>
              <a:gd name="f11" fmla="val 289150"/>
              <a:gd name="f12" fmla="val 115592"/>
              <a:gd name="f13" fmla="val 287636"/>
              <a:gd name="f14" fmla="val 68431"/>
              <a:gd name="f15" fmla="val 248681"/>
              <a:gd name="f16" fmla="val 60464"/>
              <a:gd name="f17" fmla="val 232787"/>
              <a:gd name="f18" fmla="val 52259"/>
              <a:gd name="f19" fmla="val 217014"/>
              <a:gd name="f20" fmla="val 44571"/>
              <a:gd name="f21" fmla="val 201001"/>
              <a:gd name="f22" fmla="val 41385"/>
              <a:gd name="f23" fmla="val 194349"/>
              <a:gd name="f24" fmla="val 35171"/>
              <a:gd name="f25" fmla="val 194549"/>
              <a:gd name="f26" fmla="val 29674"/>
              <a:gd name="f27" fmla="val 192796"/>
              <a:gd name="f28" fmla="val 3464"/>
              <a:gd name="f29" fmla="val 184391"/>
              <a:gd name="f30" fmla="val -6972"/>
              <a:gd name="f31" fmla="val 161448"/>
              <a:gd name="f32" fmla="val 4819"/>
              <a:gd name="f33" fmla="val 136473"/>
              <a:gd name="f34" fmla="val 10196"/>
              <a:gd name="f35" fmla="val 125081"/>
              <a:gd name="f36" fmla="val 14617"/>
              <a:gd name="f37" fmla="val 115163"/>
              <a:gd name="f38" fmla="val 11232"/>
              <a:gd name="f39" fmla="val 101142"/>
              <a:gd name="f40" fmla="val 6691"/>
              <a:gd name="f41" fmla="val 82222"/>
              <a:gd name="f42" fmla="val 19955"/>
              <a:gd name="f43" fmla="val 64138"/>
              <a:gd name="f44" fmla="val 40986"/>
              <a:gd name="f45" fmla="val 58322"/>
              <a:gd name="f46" fmla="val 51661"/>
              <a:gd name="f47" fmla="val 55375"/>
              <a:gd name="f48" fmla="val 55684"/>
              <a:gd name="f49" fmla="val 50595"/>
              <a:gd name="f50" fmla="val 58393"/>
              <a:gd name="f51" fmla="val 40398"/>
              <a:gd name="f52" fmla="val 67993"/>
              <a:gd name="f53" fmla="val 4589"/>
              <a:gd name="f54" fmla="val 96632"/>
              <a:gd name="f55" fmla="val -8954"/>
              <a:gd name="f56" fmla="val 130211"/>
              <a:gd name="f57" fmla="val 6461"/>
              <a:gd name="f58" fmla="val 142758"/>
              <a:gd name="f59" fmla="val 12236"/>
              <a:gd name="f60" fmla="val 152795"/>
              <a:gd name="f61" fmla="val 12117"/>
              <a:gd name="f62" fmla="val 165502"/>
              <a:gd name="f63" fmla="val 5545"/>
              <a:gd name="f64" fmla="val 193424"/>
              <a:gd name="f65" fmla="val 225888"/>
              <a:gd name="f66" fmla="val 6222"/>
              <a:gd name="f67" fmla="val 233774"/>
              <a:gd name="f68" fmla="val 36654"/>
              <a:gd name="f69" fmla="val 236881"/>
              <a:gd name="f70" fmla="val 48563"/>
              <a:gd name="f71" fmla="val 240864"/>
              <a:gd name="f72" fmla="val 55693"/>
              <a:gd name="f73" fmla="val 254248"/>
              <a:gd name="f74" fmla="val 59119"/>
              <a:gd name="f75" fmla="val 276594"/>
              <a:gd name="f76" fmla="val 64855"/>
              <a:gd name="f77" fmla="val 286592"/>
              <a:gd name="f78" fmla="val 84492"/>
              <a:gd name="f79" fmla="val 280418"/>
              <a:gd name="f80" fmla="val 107356"/>
              <a:gd name="f81" fmla="val 278147"/>
              <a:gd name="f82" fmla="val 115681"/>
              <a:gd name="f83" fmla="val 277988"/>
              <a:gd name="f84" fmla="val 121098"/>
              <a:gd name="f85" fmla="val 283326"/>
              <a:gd name="f86" fmla="val 128786"/>
              <a:gd name="f87" fmla="val 302087"/>
              <a:gd name="f88" fmla="val 155752"/>
              <a:gd name="f89" fmla="val 292686"/>
              <a:gd name="f90" fmla="val 182479"/>
              <a:gd name="f91" fmla="val 261816"/>
              <a:gd name="f92" fmla="val 193115"/>
              <a:gd name="f93" fmla="val 256837"/>
              <a:gd name="f94" fmla="val 194827"/>
              <a:gd name="f95" fmla="val 250584"/>
              <a:gd name="f96" fmla="val 194748"/>
              <a:gd name="f97" fmla="val 248791"/>
              <a:gd name="f98" fmla="val 200722"/>
              <a:gd name="f99" fmla="val 242298"/>
              <a:gd name="f100" fmla="val 222112"/>
              <a:gd name="f101" fmla="val 225449"/>
              <a:gd name="f102" fmla="val 237408"/>
              <a:gd name="f103" fmla="val 216129"/>
              <a:gd name="f104" fmla="val 143953"/>
              <a:gd name="f105" fmla="val 240077"/>
              <a:gd name="f106" fmla="val 173747"/>
              <a:gd name="f107" fmla="val 239519"/>
              <a:gd name="f108" fmla="val 195336"/>
              <a:gd name="f109" fmla="val 228008"/>
              <a:gd name="f110" fmla="val 212225"/>
              <a:gd name="f111" fmla="val 207494"/>
              <a:gd name="f112" fmla="val 216646"/>
              <a:gd name="f113" fmla="val 202156"/>
              <a:gd name="f114" fmla="val 223219"/>
              <a:gd name="f115" fmla="val 215213"/>
              <a:gd name="f116" fmla="val 188574"/>
              <a:gd name="f117" fmla="val 208242"/>
              <a:gd name="f118" fmla="val 183117"/>
              <a:gd name="f119" fmla="val 203661"/>
              <a:gd name="f120" fmla="val 190645"/>
              <a:gd name="f121" fmla="val 199160"/>
              <a:gd name="f122" fmla="val 195544"/>
              <a:gd name="f123" fmla="val 165462"/>
              <a:gd name="f124" fmla="val 232070"/>
              <a:gd name="f125" fmla="val 127462"/>
              <a:gd name="f126" fmla="val 231871"/>
              <a:gd name="f127" fmla="val 93246"/>
              <a:gd name="f128" fmla="val 194987"/>
              <a:gd name="f129" fmla="val 88705"/>
              <a:gd name="f130" fmla="val 190087"/>
              <a:gd name="f131" fmla="val 84125"/>
              <a:gd name="f132" fmla="val 182957"/>
              <a:gd name="f133" fmla="val 77114"/>
              <a:gd name="f134" fmla="val 188932"/>
              <a:gd name="f135" fmla="val 70462"/>
              <a:gd name="f136" fmla="val 194588"/>
              <a:gd name="f137" fmla="val 75959"/>
              <a:gd name="f138" fmla="val 201320"/>
              <a:gd name="f139" fmla="val 79863"/>
              <a:gd name="f140" fmla="val 206458"/>
              <a:gd name="f141" fmla="val 96592"/>
              <a:gd name="f142" fmla="val 228525"/>
              <a:gd name="f143" fmla="val 119297"/>
              <a:gd name="f144" fmla="val 239081"/>
              <a:gd name="f145" fmla="val 148255"/>
              <a:gd name="f146" fmla="val 188494"/>
              <a:gd name="f147" fmla="val 160881"/>
              <a:gd name="f148" fmla="val 186662"/>
              <a:gd name="f149" fmla="val 170800"/>
              <a:gd name="f150" fmla="val 179731"/>
              <a:gd name="f151" fmla="val 170282"/>
              <a:gd name="f152" fmla="val 164754"/>
              <a:gd name="f153" fmla="val 169804"/>
              <a:gd name="f154" fmla="val 150454"/>
              <a:gd name="f155" fmla="val 161917"/>
              <a:gd name="f156" fmla="val 142368"/>
              <a:gd name="f157" fmla="val 146143"/>
              <a:gd name="f158" fmla="val 142568"/>
              <a:gd name="f159" fmla="val 130330"/>
              <a:gd name="f160" fmla="val 142767"/>
              <a:gd name="f161" fmla="val 122682"/>
              <a:gd name="f162" fmla="val 151171"/>
              <a:gd name="f163" fmla="val 122603"/>
              <a:gd name="f164" fmla="val 165391"/>
              <a:gd name="f165" fmla="val 122523"/>
              <a:gd name="f166" fmla="val 180169"/>
              <a:gd name="f167" fmla="val 132242"/>
              <a:gd name="f168" fmla="val 187419"/>
              <a:gd name="f169" fmla="val 188454"/>
              <a:gd name="f170" fmla="+- 0 0 -90"/>
              <a:gd name="f171" fmla="*/ f3 1 292962"/>
              <a:gd name="f172" fmla="*/ f4 1 279645"/>
              <a:gd name="f173" fmla="val f5"/>
              <a:gd name="f174" fmla="val f6"/>
              <a:gd name="f175" fmla="val f7"/>
              <a:gd name="f176" fmla="*/ f170 f0 1"/>
              <a:gd name="f177" fmla="+- f175 0 f173"/>
              <a:gd name="f178" fmla="+- f174 0 f173"/>
              <a:gd name="f179" fmla="*/ f176 1 f2"/>
              <a:gd name="f180" fmla="*/ f178 1 292962"/>
              <a:gd name="f181" fmla="*/ f177 1 279645"/>
              <a:gd name="f182" fmla="*/ 216089 f178 1"/>
              <a:gd name="f183" fmla="*/ 257085 f177 1"/>
              <a:gd name="f184" fmla="*/ 68431 f178 1"/>
              <a:gd name="f185" fmla="*/ 248681 f177 1"/>
              <a:gd name="f186" fmla="*/ 44571 f178 1"/>
              <a:gd name="f187" fmla="*/ 201001 f177 1"/>
              <a:gd name="f188" fmla="*/ 29674 f178 1"/>
              <a:gd name="f189" fmla="*/ 192796 f177 1"/>
              <a:gd name="f190" fmla="*/ 4819 f178 1"/>
              <a:gd name="f191" fmla="*/ 136473 f177 1"/>
              <a:gd name="f192" fmla="*/ 11232 f178 1"/>
              <a:gd name="f193" fmla="*/ 101142 f177 1"/>
              <a:gd name="f194" fmla="*/ 40986 f178 1"/>
              <a:gd name="f195" fmla="*/ 58322 f177 1"/>
              <a:gd name="f196" fmla="*/ 58393 f178 1"/>
              <a:gd name="f197" fmla="*/ 40398 f177 1"/>
              <a:gd name="f198" fmla="*/ 130211 f178 1"/>
              <a:gd name="f199" fmla="*/ 6461 f177 1"/>
              <a:gd name="f200" fmla="*/ 165502 f178 1"/>
              <a:gd name="f201" fmla="*/ 5545 f177 1"/>
              <a:gd name="f202" fmla="*/ 233774 f178 1"/>
              <a:gd name="f203" fmla="*/ 36654 f177 1"/>
              <a:gd name="f204" fmla="*/ 254248 f178 1"/>
              <a:gd name="f205" fmla="*/ 59119 f177 1"/>
              <a:gd name="f206" fmla="*/ 280418 f178 1"/>
              <a:gd name="f207" fmla="*/ 107356 f177 1"/>
              <a:gd name="f208" fmla="*/ 283326 f178 1"/>
              <a:gd name="f209" fmla="*/ 128786 f177 1"/>
              <a:gd name="f210" fmla="*/ 261816 f178 1"/>
              <a:gd name="f211" fmla="*/ 193115 f177 1"/>
              <a:gd name="f212" fmla="*/ 248791 f178 1"/>
              <a:gd name="f213" fmla="*/ 200722 f177 1"/>
              <a:gd name="f214" fmla="*/ 216129 f178 1"/>
              <a:gd name="f215" fmla="*/ 143953 f178 1"/>
              <a:gd name="f216" fmla="*/ 240077 f177 1"/>
              <a:gd name="f217" fmla="*/ 212225 f178 1"/>
              <a:gd name="f218" fmla="*/ 207494 f177 1"/>
              <a:gd name="f219" fmla="*/ 215213 f178 1"/>
              <a:gd name="f220" fmla="*/ 188574 f177 1"/>
              <a:gd name="f221" fmla="*/ 199160 f178 1"/>
              <a:gd name="f222" fmla="*/ 195544 f177 1"/>
              <a:gd name="f223" fmla="*/ 93246 f178 1"/>
              <a:gd name="f224" fmla="*/ 194987 f177 1"/>
              <a:gd name="f225" fmla="*/ 77114 f178 1"/>
              <a:gd name="f226" fmla="*/ 188932 f177 1"/>
              <a:gd name="f227" fmla="*/ 79863 f178 1"/>
              <a:gd name="f228" fmla="*/ 206458 f177 1"/>
              <a:gd name="f229" fmla="*/ 148255 f178 1"/>
              <a:gd name="f230" fmla="*/ 188494 f177 1"/>
              <a:gd name="f231" fmla="*/ 170282 f178 1"/>
              <a:gd name="f232" fmla="*/ 164754 f177 1"/>
              <a:gd name="f233" fmla="*/ 146143 f178 1"/>
              <a:gd name="f234" fmla="*/ 142568 f177 1"/>
              <a:gd name="f235" fmla="*/ 122603 f178 1"/>
              <a:gd name="f236" fmla="*/ 165391 f177 1"/>
              <a:gd name="f237" fmla="*/ 188454 f177 1"/>
              <a:gd name="f238" fmla="+- f179 0 f1"/>
              <a:gd name="f239" fmla="*/ f182 1 292962"/>
              <a:gd name="f240" fmla="*/ f183 1 279645"/>
              <a:gd name="f241" fmla="*/ f184 1 292962"/>
              <a:gd name="f242" fmla="*/ f185 1 279645"/>
              <a:gd name="f243" fmla="*/ f186 1 292962"/>
              <a:gd name="f244" fmla="*/ f187 1 279645"/>
              <a:gd name="f245" fmla="*/ f188 1 292962"/>
              <a:gd name="f246" fmla="*/ f189 1 279645"/>
              <a:gd name="f247" fmla="*/ f190 1 292962"/>
              <a:gd name="f248" fmla="*/ f191 1 279645"/>
              <a:gd name="f249" fmla="*/ f192 1 292962"/>
              <a:gd name="f250" fmla="*/ f193 1 279645"/>
              <a:gd name="f251" fmla="*/ f194 1 292962"/>
              <a:gd name="f252" fmla="*/ f195 1 279645"/>
              <a:gd name="f253" fmla="*/ f196 1 292962"/>
              <a:gd name="f254" fmla="*/ f197 1 279645"/>
              <a:gd name="f255" fmla="*/ f198 1 292962"/>
              <a:gd name="f256" fmla="*/ f199 1 279645"/>
              <a:gd name="f257" fmla="*/ f200 1 292962"/>
              <a:gd name="f258" fmla="*/ f201 1 279645"/>
              <a:gd name="f259" fmla="*/ f202 1 292962"/>
              <a:gd name="f260" fmla="*/ f203 1 279645"/>
              <a:gd name="f261" fmla="*/ f204 1 292962"/>
              <a:gd name="f262" fmla="*/ f205 1 279645"/>
              <a:gd name="f263" fmla="*/ f206 1 292962"/>
              <a:gd name="f264" fmla="*/ f207 1 279645"/>
              <a:gd name="f265" fmla="*/ f208 1 292962"/>
              <a:gd name="f266" fmla="*/ f209 1 279645"/>
              <a:gd name="f267" fmla="*/ f210 1 292962"/>
              <a:gd name="f268" fmla="*/ f211 1 279645"/>
              <a:gd name="f269" fmla="*/ f212 1 292962"/>
              <a:gd name="f270" fmla="*/ f213 1 279645"/>
              <a:gd name="f271" fmla="*/ f214 1 292962"/>
              <a:gd name="f272" fmla="*/ f215 1 292962"/>
              <a:gd name="f273" fmla="*/ f216 1 279645"/>
              <a:gd name="f274" fmla="*/ f217 1 292962"/>
              <a:gd name="f275" fmla="*/ f218 1 279645"/>
              <a:gd name="f276" fmla="*/ f219 1 292962"/>
              <a:gd name="f277" fmla="*/ f220 1 279645"/>
              <a:gd name="f278" fmla="*/ f221 1 292962"/>
              <a:gd name="f279" fmla="*/ f222 1 279645"/>
              <a:gd name="f280" fmla="*/ f223 1 292962"/>
              <a:gd name="f281" fmla="*/ f224 1 279645"/>
              <a:gd name="f282" fmla="*/ f225 1 292962"/>
              <a:gd name="f283" fmla="*/ f226 1 279645"/>
              <a:gd name="f284" fmla="*/ f227 1 292962"/>
              <a:gd name="f285" fmla="*/ f228 1 279645"/>
              <a:gd name="f286" fmla="*/ f229 1 292962"/>
              <a:gd name="f287" fmla="*/ f230 1 279645"/>
              <a:gd name="f288" fmla="*/ f231 1 292962"/>
              <a:gd name="f289" fmla="*/ f232 1 279645"/>
              <a:gd name="f290" fmla="*/ f233 1 292962"/>
              <a:gd name="f291" fmla="*/ f234 1 279645"/>
              <a:gd name="f292" fmla="*/ f235 1 292962"/>
              <a:gd name="f293" fmla="*/ f236 1 279645"/>
              <a:gd name="f294" fmla="*/ f237 1 279645"/>
              <a:gd name="f295" fmla="*/ f173 1 f180"/>
              <a:gd name="f296" fmla="*/ f174 1 f180"/>
              <a:gd name="f297" fmla="*/ f173 1 f181"/>
              <a:gd name="f298" fmla="*/ f175 1 f181"/>
              <a:gd name="f299" fmla="*/ f239 1 f180"/>
              <a:gd name="f300" fmla="*/ f240 1 f181"/>
              <a:gd name="f301" fmla="*/ f241 1 f180"/>
              <a:gd name="f302" fmla="*/ f242 1 f181"/>
              <a:gd name="f303" fmla="*/ f243 1 f180"/>
              <a:gd name="f304" fmla="*/ f244 1 f181"/>
              <a:gd name="f305" fmla="*/ f245 1 f180"/>
              <a:gd name="f306" fmla="*/ f246 1 f181"/>
              <a:gd name="f307" fmla="*/ f247 1 f180"/>
              <a:gd name="f308" fmla="*/ f248 1 f181"/>
              <a:gd name="f309" fmla="*/ f249 1 f180"/>
              <a:gd name="f310" fmla="*/ f250 1 f181"/>
              <a:gd name="f311" fmla="*/ f251 1 f180"/>
              <a:gd name="f312" fmla="*/ f252 1 f181"/>
              <a:gd name="f313" fmla="*/ f253 1 f180"/>
              <a:gd name="f314" fmla="*/ f254 1 f181"/>
              <a:gd name="f315" fmla="*/ f255 1 f180"/>
              <a:gd name="f316" fmla="*/ f256 1 f181"/>
              <a:gd name="f317" fmla="*/ f257 1 f180"/>
              <a:gd name="f318" fmla="*/ f258 1 f181"/>
              <a:gd name="f319" fmla="*/ f259 1 f180"/>
              <a:gd name="f320" fmla="*/ f260 1 f181"/>
              <a:gd name="f321" fmla="*/ f261 1 f180"/>
              <a:gd name="f322" fmla="*/ f262 1 f181"/>
              <a:gd name="f323" fmla="*/ f263 1 f180"/>
              <a:gd name="f324" fmla="*/ f264 1 f181"/>
              <a:gd name="f325" fmla="*/ f265 1 f180"/>
              <a:gd name="f326" fmla="*/ f266 1 f181"/>
              <a:gd name="f327" fmla="*/ f267 1 f180"/>
              <a:gd name="f328" fmla="*/ f268 1 f181"/>
              <a:gd name="f329" fmla="*/ f269 1 f180"/>
              <a:gd name="f330" fmla="*/ f270 1 f181"/>
              <a:gd name="f331" fmla="*/ f271 1 f180"/>
              <a:gd name="f332" fmla="*/ f272 1 f180"/>
              <a:gd name="f333" fmla="*/ f273 1 f181"/>
              <a:gd name="f334" fmla="*/ f274 1 f180"/>
              <a:gd name="f335" fmla="*/ f275 1 f181"/>
              <a:gd name="f336" fmla="*/ f276 1 f180"/>
              <a:gd name="f337" fmla="*/ f277 1 f181"/>
              <a:gd name="f338" fmla="*/ f278 1 f180"/>
              <a:gd name="f339" fmla="*/ f279 1 f181"/>
              <a:gd name="f340" fmla="*/ f280 1 f180"/>
              <a:gd name="f341" fmla="*/ f281 1 f181"/>
              <a:gd name="f342" fmla="*/ f282 1 f180"/>
              <a:gd name="f343" fmla="*/ f283 1 f181"/>
              <a:gd name="f344" fmla="*/ f284 1 f180"/>
              <a:gd name="f345" fmla="*/ f285 1 f181"/>
              <a:gd name="f346" fmla="*/ f286 1 f180"/>
              <a:gd name="f347" fmla="*/ f287 1 f181"/>
              <a:gd name="f348" fmla="*/ f288 1 f180"/>
              <a:gd name="f349" fmla="*/ f289 1 f181"/>
              <a:gd name="f350" fmla="*/ f290 1 f180"/>
              <a:gd name="f351" fmla="*/ f291 1 f181"/>
              <a:gd name="f352" fmla="*/ f292 1 f180"/>
              <a:gd name="f353" fmla="*/ f293 1 f181"/>
              <a:gd name="f354" fmla="*/ f294 1 f181"/>
              <a:gd name="f355" fmla="*/ f295 f171 1"/>
              <a:gd name="f356" fmla="*/ f296 f171 1"/>
              <a:gd name="f357" fmla="*/ f298 f172 1"/>
              <a:gd name="f358" fmla="*/ f297 f172 1"/>
              <a:gd name="f359" fmla="*/ f299 f171 1"/>
              <a:gd name="f360" fmla="*/ f300 f172 1"/>
              <a:gd name="f361" fmla="*/ f301 f171 1"/>
              <a:gd name="f362" fmla="*/ f302 f172 1"/>
              <a:gd name="f363" fmla="*/ f303 f171 1"/>
              <a:gd name="f364" fmla="*/ f304 f172 1"/>
              <a:gd name="f365" fmla="*/ f305 f171 1"/>
              <a:gd name="f366" fmla="*/ f306 f172 1"/>
              <a:gd name="f367" fmla="*/ f307 f171 1"/>
              <a:gd name="f368" fmla="*/ f308 f172 1"/>
              <a:gd name="f369" fmla="*/ f309 f171 1"/>
              <a:gd name="f370" fmla="*/ f310 f172 1"/>
              <a:gd name="f371" fmla="*/ f311 f171 1"/>
              <a:gd name="f372" fmla="*/ f312 f172 1"/>
              <a:gd name="f373" fmla="*/ f313 f171 1"/>
              <a:gd name="f374" fmla="*/ f314 f172 1"/>
              <a:gd name="f375" fmla="*/ f315 f171 1"/>
              <a:gd name="f376" fmla="*/ f316 f172 1"/>
              <a:gd name="f377" fmla="*/ f317 f171 1"/>
              <a:gd name="f378" fmla="*/ f318 f172 1"/>
              <a:gd name="f379" fmla="*/ f319 f171 1"/>
              <a:gd name="f380" fmla="*/ f320 f172 1"/>
              <a:gd name="f381" fmla="*/ f321 f171 1"/>
              <a:gd name="f382" fmla="*/ f322 f172 1"/>
              <a:gd name="f383" fmla="*/ f323 f171 1"/>
              <a:gd name="f384" fmla="*/ f324 f172 1"/>
              <a:gd name="f385" fmla="*/ f325 f171 1"/>
              <a:gd name="f386" fmla="*/ f326 f172 1"/>
              <a:gd name="f387" fmla="*/ f327 f171 1"/>
              <a:gd name="f388" fmla="*/ f328 f172 1"/>
              <a:gd name="f389" fmla="*/ f329 f171 1"/>
              <a:gd name="f390" fmla="*/ f330 f172 1"/>
              <a:gd name="f391" fmla="*/ f331 f171 1"/>
              <a:gd name="f392" fmla="*/ f332 f171 1"/>
              <a:gd name="f393" fmla="*/ f333 f172 1"/>
              <a:gd name="f394" fmla="*/ f334 f171 1"/>
              <a:gd name="f395" fmla="*/ f335 f172 1"/>
              <a:gd name="f396" fmla="*/ f336 f171 1"/>
              <a:gd name="f397" fmla="*/ f337 f172 1"/>
              <a:gd name="f398" fmla="*/ f338 f171 1"/>
              <a:gd name="f399" fmla="*/ f339 f172 1"/>
              <a:gd name="f400" fmla="*/ f340 f171 1"/>
              <a:gd name="f401" fmla="*/ f341 f172 1"/>
              <a:gd name="f402" fmla="*/ f342 f171 1"/>
              <a:gd name="f403" fmla="*/ f343 f172 1"/>
              <a:gd name="f404" fmla="*/ f344 f171 1"/>
              <a:gd name="f405" fmla="*/ f345 f172 1"/>
              <a:gd name="f406" fmla="*/ f346 f171 1"/>
              <a:gd name="f407" fmla="*/ f347 f172 1"/>
              <a:gd name="f408" fmla="*/ f348 f171 1"/>
              <a:gd name="f409" fmla="*/ f349 f172 1"/>
              <a:gd name="f410" fmla="*/ f350 f171 1"/>
              <a:gd name="f411" fmla="*/ f351 f172 1"/>
              <a:gd name="f412" fmla="*/ f352 f171 1"/>
              <a:gd name="f413" fmla="*/ f353 f172 1"/>
              <a:gd name="f414" fmla="*/ f354 f17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8">
                <a:pos x="f359" y="f360"/>
              </a:cxn>
              <a:cxn ang="f238">
                <a:pos x="f361" y="f362"/>
              </a:cxn>
              <a:cxn ang="f238">
                <a:pos x="f363" y="f364"/>
              </a:cxn>
              <a:cxn ang="f238">
                <a:pos x="f365" y="f366"/>
              </a:cxn>
              <a:cxn ang="f238">
                <a:pos x="f367" y="f368"/>
              </a:cxn>
              <a:cxn ang="f238">
                <a:pos x="f369" y="f370"/>
              </a:cxn>
              <a:cxn ang="f238">
                <a:pos x="f371" y="f372"/>
              </a:cxn>
              <a:cxn ang="f238">
                <a:pos x="f373" y="f374"/>
              </a:cxn>
              <a:cxn ang="f238">
                <a:pos x="f375" y="f376"/>
              </a:cxn>
              <a:cxn ang="f238">
                <a:pos x="f377" y="f378"/>
              </a:cxn>
              <a:cxn ang="f238">
                <a:pos x="f379" y="f380"/>
              </a:cxn>
              <a:cxn ang="f238">
                <a:pos x="f381" y="f382"/>
              </a:cxn>
              <a:cxn ang="f238">
                <a:pos x="f383" y="f384"/>
              </a:cxn>
              <a:cxn ang="f238">
                <a:pos x="f385" y="f386"/>
              </a:cxn>
              <a:cxn ang="f238">
                <a:pos x="f387" y="f388"/>
              </a:cxn>
              <a:cxn ang="f238">
                <a:pos x="f389" y="f390"/>
              </a:cxn>
              <a:cxn ang="f238">
                <a:pos x="f391" y="f360"/>
              </a:cxn>
              <a:cxn ang="f238">
                <a:pos x="f392" y="f393"/>
              </a:cxn>
              <a:cxn ang="f238">
                <a:pos x="f394" y="f395"/>
              </a:cxn>
              <a:cxn ang="f238">
                <a:pos x="f396" y="f397"/>
              </a:cxn>
              <a:cxn ang="f238">
                <a:pos x="f398" y="f399"/>
              </a:cxn>
              <a:cxn ang="f238">
                <a:pos x="f400" y="f401"/>
              </a:cxn>
              <a:cxn ang="f238">
                <a:pos x="f402" y="f403"/>
              </a:cxn>
              <a:cxn ang="f238">
                <a:pos x="f404" y="f405"/>
              </a:cxn>
              <a:cxn ang="f238">
                <a:pos x="f392" y="f393"/>
              </a:cxn>
              <a:cxn ang="f238">
                <a:pos x="f406" y="f407"/>
              </a:cxn>
              <a:cxn ang="f238">
                <a:pos x="f408" y="f409"/>
              </a:cxn>
              <a:cxn ang="f238">
                <a:pos x="f410" y="f411"/>
              </a:cxn>
              <a:cxn ang="f238">
                <a:pos x="f412" y="f413"/>
              </a:cxn>
              <a:cxn ang="f238">
                <a:pos x="f406" y="f414"/>
              </a:cxn>
            </a:cxnLst>
            <a:rect l="f355" t="f358" r="f356" b="f357"/>
            <a:pathLst>
              <a:path w="292962" h="27964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55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9"/>
                </a:cubicBez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9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04" y="f105"/>
                </a:cubicBezTo>
                <a:close/>
                <a:moveTo>
                  <a:pt x="f145" y="f146"/>
                </a:move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45" y="f16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0" name="Forma libre: forma 37">
            <a:extLst>
              <a:ext uri="{FF2B5EF4-FFF2-40B4-BE49-F238E27FC236}">
                <a16:creationId xmlns:a16="http://schemas.microsoft.com/office/drawing/2014/main" id="{607041BF-CDDD-43EE-8264-03FA199EC83E}"/>
              </a:ext>
            </a:extLst>
          </p:cNvPr>
          <p:cNvSpPr/>
          <p:nvPr/>
        </p:nvSpPr>
        <p:spPr>
          <a:xfrm>
            <a:off x="4075361" y="1914433"/>
            <a:ext cx="294327" cy="3451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729"/>
              <a:gd name="f7" fmla="val 325721"/>
              <a:gd name="f8" fmla="val 233129"/>
              <a:gd name="f9" fmla="val 267895"/>
              <a:gd name="f10" fmla="val 224446"/>
              <a:gd name="f11" fmla="val 276060"/>
              <a:gd name="f12" fmla="val 215643"/>
              <a:gd name="f13" fmla="val 284067"/>
              <a:gd name="f14" fmla="val 204490"/>
              <a:gd name="f15" fmla="val 288886"/>
              <a:gd name="f16" fmla="val 195767"/>
              <a:gd name="f17" fmla="val 295658"/>
              <a:gd name="f18" fmla="val 190827"/>
              <a:gd name="f19" fmla="val 306412"/>
              <a:gd name="f20" fmla="val 179714"/>
              <a:gd name="f21" fmla="val 310914"/>
              <a:gd name="f22" fmla="val 169557"/>
              <a:gd name="f23" fmla="val 315016"/>
              <a:gd name="f24" fmla="val 159798"/>
              <a:gd name="f25" fmla="val 329276"/>
              <a:gd name="f26" fmla="val 151115"/>
              <a:gd name="f27" fmla="val 324895"/>
              <a:gd name="f28" fmla="val 140997"/>
              <a:gd name="f29" fmla="val 319796"/>
              <a:gd name="f30" fmla="val 149721"/>
              <a:gd name="f31" fmla="val 304739"/>
              <a:gd name="f32" fmla="val 149043"/>
              <a:gd name="f33" fmla="val 294025"/>
              <a:gd name="f34" fmla="val 146932"/>
              <a:gd name="f35" fmla="val 260287"/>
              <a:gd name="f36" fmla="val 145060"/>
              <a:gd name="f37" fmla="val 256264"/>
              <a:gd name="f38" fmla="val 121838"/>
              <a:gd name="f39" fmla="val 251404"/>
              <a:gd name="f40" fmla="val 121997"/>
              <a:gd name="f41" fmla="val 251603"/>
              <a:gd name="f42" fmla="val 135142"/>
              <a:gd name="f43" fmla="val 230213"/>
              <a:gd name="f44" fmla="val 126777"/>
              <a:gd name="f45" fmla="val 214002"/>
              <a:gd name="f46" fmla="val 111721"/>
              <a:gd name="f47" fmla="val 196914"/>
              <a:gd name="f48" fmla="val 85790"/>
              <a:gd name="f49" fmla="val 167557"/>
              <a:gd name="f50" fmla="val 53645"/>
              <a:gd name="f51" fmla="val 151346"/>
              <a:gd name="f52" fmla="val 15725"/>
              <a:gd name="f53" fmla="val 146088"/>
              <a:gd name="f54" fmla="val 1704"/>
              <a:gd name="f55" fmla="val 144136"/>
              <a:gd name="f56" fmla="val -1124"/>
              <a:gd name="f57" fmla="val 138320"/>
              <a:gd name="f58" fmla="val 350"/>
              <a:gd name="f59" fmla="val 124977"/>
              <a:gd name="f60" fmla="val 8356"/>
              <a:gd name="f61" fmla="val 51048"/>
              <a:gd name="f62" fmla="val 60656"/>
              <a:gd name="f63" fmla="val 1258"/>
              <a:gd name="f64" fmla="val 132672"/>
              <a:gd name="f65" fmla="val 23"/>
              <a:gd name="f66" fmla="val 206880"/>
              <a:gd name="f67" fmla="val -1212"/>
              <a:gd name="f68" fmla="val 267305"/>
              <a:gd name="f69" fmla="val 47463"/>
              <a:gd name="f70" fmla="val 276546"/>
              <a:gd name="f71" fmla="val 118325"/>
              <a:gd name="f72" fmla="val 282282"/>
              <a:gd name="f73" fmla="val 162300"/>
              <a:gd name="f74" fmla="val 266469"/>
              <a:gd name="f75" fmla="val 201733"/>
              <a:gd name="f76" fmla="val 243924"/>
              <a:gd name="f77" fmla="val 238658"/>
              <a:gd name="f78" fmla="val 238347"/>
              <a:gd name="f79" fmla="val 247779"/>
              <a:gd name="f80" fmla="val 232651"/>
              <a:gd name="f81" fmla="val 256662"/>
              <a:gd name="f82" fmla="val 233169"/>
              <a:gd name="f83" fmla="val 267935"/>
              <a:gd name="f84" fmla="val 79178"/>
              <a:gd name="f85" fmla="val 35991"/>
              <a:gd name="f86" fmla="val 56593"/>
              <a:gd name="f87" fmla="val 50650"/>
              <a:gd name="f88" fmla="val 38071"/>
              <a:gd name="f89" fmla="val 68694"/>
              <a:gd name="f90" fmla="val 28392"/>
              <a:gd name="f91" fmla="val 94027"/>
              <a:gd name="f92" fmla="val 25125"/>
              <a:gd name="f93" fmla="val 102591"/>
              <a:gd name="f94" fmla="val 23094"/>
              <a:gd name="f95" fmla="val 111713"/>
              <a:gd name="f96" fmla="val 21421"/>
              <a:gd name="f97" fmla="val 120754"/>
              <a:gd name="f98" fmla="val 20425"/>
              <a:gd name="f99" fmla="val 126251"/>
              <a:gd name="f100" fmla="val 24488"/>
              <a:gd name="f101" fmla="val 129199"/>
              <a:gd name="f102" fmla="val 29706"/>
              <a:gd name="f103" fmla="val 129717"/>
              <a:gd name="f104" fmla="val 34725"/>
              <a:gd name="f105" fmla="val 130235"/>
              <a:gd name="f106" fmla="val 35641"/>
              <a:gd name="f107" fmla="val 127008"/>
              <a:gd name="f108" fmla="val 36796"/>
              <a:gd name="f109" fmla="val 122547"/>
              <a:gd name="f110" fmla="val 44882"/>
              <a:gd name="f111" fmla="val 90801"/>
              <a:gd name="f112" fmla="val 56633"/>
              <a:gd name="f113" fmla="val 60767"/>
              <a:gd name="f114" fmla="val 79218"/>
              <a:gd name="f115" fmla="val 35952"/>
              <a:gd name="f116" fmla="+- 0 0 -90"/>
              <a:gd name="f117" fmla="*/ f3 1 277729"/>
              <a:gd name="f118" fmla="*/ f4 1 325721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277729"/>
              <a:gd name="f127" fmla="*/ f123 1 325721"/>
              <a:gd name="f128" fmla="*/ 233129 f124 1"/>
              <a:gd name="f129" fmla="*/ 267895 f123 1"/>
              <a:gd name="f130" fmla="*/ 204490 f124 1"/>
              <a:gd name="f131" fmla="*/ 288886 f123 1"/>
              <a:gd name="f132" fmla="*/ 179714 f124 1"/>
              <a:gd name="f133" fmla="*/ 310914 f123 1"/>
              <a:gd name="f134" fmla="*/ 151115 f124 1"/>
              <a:gd name="f135" fmla="*/ 324895 f123 1"/>
              <a:gd name="f136" fmla="*/ 149043 f124 1"/>
              <a:gd name="f137" fmla="*/ 294025 f123 1"/>
              <a:gd name="f138" fmla="*/ 121838 f124 1"/>
              <a:gd name="f139" fmla="*/ 251404 f123 1"/>
              <a:gd name="f140" fmla="*/ 121997 f124 1"/>
              <a:gd name="f141" fmla="*/ 251603 f123 1"/>
              <a:gd name="f142" fmla="*/ 111721 f124 1"/>
              <a:gd name="f143" fmla="*/ 196914 f123 1"/>
              <a:gd name="f144" fmla="*/ 15725 f124 1"/>
              <a:gd name="f145" fmla="*/ 146088 f123 1"/>
              <a:gd name="f146" fmla="*/ 350 f124 1"/>
              <a:gd name="f147" fmla="*/ 124977 f123 1"/>
              <a:gd name="f148" fmla="*/ 132672 f124 1"/>
              <a:gd name="f149" fmla="*/ 23 f123 1"/>
              <a:gd name="f150" fmla="*/ 276546 f124 1"/>
              <a:gd name="f151" fmla="*/ 118325 f123 1"/>
              <a:gd name="f152" fmla="*/ 243924 f124 1"/>
              <a:gd name="f153" fmla="*/ 238658 f123 1"/>
              <a:gd name="f154" fmla="*/ 233169 f124 1"/>
              <a:gd name="f155" fmla="*/ 267935 f123 1"/>
              <a:gd name="f156" fmla="*/ 79178 f124 1"/>
              <a:gd name="f157" fmla="*/ 35991 f123 1"/>
              <a:gd name="f158" fmla="*/ 28392 f124 1"/>
              <a:gd name="f159" fmla="*/ 94027 f123 1"/>
              <a:gd name="f160" fmla="*/ 21421 f124 1"/>
              <a:gd name="f161" fmla="*/ 120754 f123 1"/>
              <a:gd name="f162" fmla="*/ 29706 f124 1"/>
              <a:gd name="f163" fmla="*/ 129717 f123 1"/>
              <a:gd name="f164" fmla="*/ 36796 f124 1"/>
              <a:gd name="f165" fmla="*/ 122547 f123 1"/>
              <a:gd name="f166" fmla="*/ 79218 f124 1"/>
              <a:gd name="f167" fmla="*/ 35952 f123 1"/>
              <a:gd name="f168" fmla="+- f125 0 f1"/>
              <a:gd name="f169" fmla="*/ f128 1 277729"/>
              <a:gd name="f170" fmla="*/ f129 1 325721"/>
              <a:gd name="f171" fmla="*/ f130 1 277729"/>
              <a:gd name="f172" fmla="*/ f131 1 325721"/>
              <a:gd name="f173" fmla="*/ f132 1 277729"/>
              <a:gd name="f174" fmla="*/ f133 1 325721"/>
              <a:gd name="f175" fmla="*/ f134 1 277729"/>
              <a:gd name="f176" fmla="*/ f135 1 325721"/>
              <a:gd name="f177" fmla="*/ f136 1 277729"/>
              <a:gd name="f178" fmla="*/ f137 1 325721"/>
              <a:gd name="f179" fmla="*/ f138 1 277729"/>
              <a:gd name="f180" fmla="*/ f139 1 325721"/>
              <a:gd name="f181" fmla="*/ f140 1 277729"/>
              <a:gd name="f182" fmla="*/ f141 1 325721"/>
              <a:gd name="f183" fmla="*/ f142 1 277729"/>
              <a:gd name="f184" fmla="*/ f143 1 325721"/>
              <a:gd name="f185" fmla="*/ f144 1 277729"/>
              <a:gd name="f186" fmla="*/ f145 1 325721"/>
              <a:gd name="f187" fmla="*/ f146 1 277729"/>
              <a:gd name="f188" fmla="*/ f147 1 325721"/>
              <a:gd name="f189" fmla="*/ f148 1 277729"/>
              <a:gd name="f190" fmla="*/ f149 1 325721"/>
              <a:gd name="f191" fmla="*/ f150 1 277729"/>
              <a:gd name="f192" fmla="*/ f151 1 325721"/>
              <a:gd name="f193" fmla="*/ f152 1 277729"/>
              <a:gd name="f194" fmla="*/ f153 1 325721"/>
              <a:gd name="f195" fmla="*/ f154 1 277729"/>
              <a:gd name="f196" fmla="*/ f155 1 325721"/>
              <a:gd name="f197" fmla="*/ f156 1 277729"/>
              <a:gd name="f198" fmla="*/ f157 1 325721"/>
              <a:gd name="f199" fmla="*/ f158 1 277729"/>
              <a:gd name="f200" fmla="*/ f159 1 325721"/>
              <a:gd name="f201" fmla="*/ f160 1 277729"/>
              <a:gd name="f202" fmla="*/ f161 1 325721"/>
              <a:gd name="f203" fmla="*/ f162 1 277729"/>
              <a:gd name="f204" fmla="*/ f163 1 325721"/>
              <a:gd name="f205" fmla="*/ f164 1 277729"/>
              <a:gd name="f206" fmla="*/ f165 1 325721"/>
              <a:gd name="f207" fmla="*/ f166 1 277729"/>
              <a:gd name="f208" fmla="*/ f167 1 325721"/>
              <a:gd name="f209" fmla="*/ f119 1 f126"/>
              <a:gd name="f210" fmla="*/ f120 1 f126"/>
              <a:gd name="f211" fmla="*/ f119 1 f127"/>
              <a:gd name="f212" fmla="*/ f121 1 f127"/>
              <a:gd name="f213" fmla="*/ f169 1 f126"/>
              <a:gd name="f214" fmla="*/ f170 1 f127"/>
              <a:gd name="f215" fmla="*/ f171 1 f126"/>
              <a:gd name="f216" fmla="*/ f172 1 f127"/>
              <a:gd name="f217" fmla="*/ f173 1 f126"/>
              <a:gd name="f218" fmla="*/ f174 1 f127"/>
              <a:gd name="f219" fmla="*/ f175 1 f126"/>
              <a:gd name="f220" fmla="*/ f176 1 f127"/>
              <a:gd name="f221" fmla="*/ f177 1 f126"/>
              <a:gd name="f222" fmla="*/ f178 1 f127"/>
              <a:gd name="f223" fmla="*/ f179 1 f126"/>
              <a:gd name="f224" fmla="*/ f180 1 f127"/>
              <a:gd name="f225" fmla="*/ f181 1 f126"/>
              <a:gd name="f226" fmla="*/ f182 1 f127"/>
              <a:gd name="f227" fmla="*/ f183 1 f126"/>
              <a:gd name="f228" fmla="*/ f184 1 f127"/>
              <a:gd name="f229" fmla="*/ f185 1 f126"/>
              <a:gd name="f230" fmla="*/ f186 1 f127"/>
              <a:gd name="f231" fmla="*/ f187 1 f126"/>
              <a:gd name="f232" fmla="*/ f188 1 f127"/>
              <a:gd name="f233" fmla="*/ f189 1 f126"/>
              <a:gd name="f234" fmla="*/ f190 1 f127"/>
              <a:gd name="f235" fmla="*/ f191 1 f126"/>
              <a:gd name="f236" fmla="*/ f192 1 f127"/>
              <a:gd name="f237" fmla="*/ f193 1 f126"/>
              <a:gd name="f238" fmla="*/ f194 1 f127"/>
              <a:gd name="f239" fmla="*/ f195 1 f126"/>
              <a:gd name="f240" fmla="*/ f196 1 f127"/>
              <a:gd name="f241" fmla="*/ f197 1 f126"/>
              <a:gd name="f242" fmla="*/ f198 1 f127"/>
              <a:gd name="f243" fmla="*/ f199 1 f126"/>
              <a:gd name="f244" fmla="*/ f200 1 f127"/>
              <a:gd name="f245" fmla="*/ f201 1 f126"/>
              <a:gd name="f246" fmla="*/ f202 1 f127"/>
              <a:gd name="f247" fmla="*/ f203 1 f126"/>
              <a:gd name="f248" fmla="*/ f204 1 f127"/>
              <a:gd name="f249" fmla="*/ f205 1 f126"/>
              <a:gd name="f250" fmla="*/ f206 1 f127"/>
              <a:gd name="f251" fmla="*/ f207 1 f126"/>
              <a:gd name="f252" fmla="*/ f208 1 f127"/>
              <a:gd name="f253" fmla="*/ f209 f117 1"/>
              <a:gd name="f254" fmla="*/ f210 f117 1"/>
              <a:gd name="f255" fmla="*/ f212 f118 1"/>
              <a:gd name="f256" fmla="*/ f211 f118 1"/>
              <a:gd name="f257" fmla="*/ f213 f117 1"/>
              <a:gd name="f258" fmla="*/ f214 f118 1"/>
              <a:gd name="f259" fmla="*/ f215 f117 1"/>
              <a:gd name="f260" fmla="*/ f216 f118 1"/>
              <a:gd name="f261" fmla="*/ f217 f117 1"/>
              <a:gd name="f262" fmla="*/ f218 f118 1"/>
              <a:gd name="f263" fmla="*/ f219 f117 1"/>
              <a:gd name="f264" fmla="*/ f220 f118 1"/>
              <a:gd name="f265" fmla="*/ f221 f117 1"/>
              <a:gd name="f266" fmla="*/ f222 f118 1"/>
              <a:gd name="f267" fmla="*/ f223 f117 1"/>
              <a:gd name="f268" fmla="*/ f224 f118 1"/>
              <a:gd name="f269" fmla="*/ f225 f117 1"/>
              <a:gd name="f270" fmla="*/ f226 f118 1"/>
              <a:gd name="f271" fmla="*/ f227 f117 1"/>
              <a:gd name="f272" fmla="*/ f228 f118 1"/>
              <a:gd name="f273" fmla="*/ f229 f117 1"/>
              <a:gd name="f274" fmla="*/ f230 f118 1"/>
              <a:gd name="f275" fmla="*/ f231 f117 1"/>
              <a:gd name="f276" fmla="*/ f232 f118 1"/>
              <a:gd name="f277" fmla="*/ f233 f117 1"/>
              <a:gd name="f278" fmla="*/ f234 f118 1"/>
              <a:gd name="f279" fmla="*/ f235 f117 1"/>
              <a:gd name="f280" fmla="*/ f236 f118 1"/>
              <a:gd name="f281" fmla="*/ f237 f117 1"/>
              <a:gd name="f282" fmla="*/ f238 f118 1"/>
              <a:gd name="f283" fmla="*/ f239 f117 1"/>
              <a:gd name="f284" fmla="*/ f240 f118 1"/>
              <a:gd name="f285" fmla="*/ f241 f117 1"/>
              <a:gd name="f286" fmla="*/ f242 f118 1"/>
              <a:gd name="f287" fmla="*/ f243 f117 1"/>
              <a:gd name="f288" fmla="*/ f244 f118 1"/>
              <a:gd name="f289" fmla="*/ f245 f117 1"/>
              <a:gd name="f290" fmla="*/ f246 f118 1"/>
              <a:gd name="f291" fmla="*/ f247 f117 1"/>
              <a:gd name="f292" fmla="*/ f248 f118 1"/>
              <a:gd name="f293" fmla="*/ f249 f117 1"/>
              <a:gd name="f294" fmla="*/ f250 f118 1"/>
              <a:gd name="f295" fmla="*/ f251 f117 1"/>
              <a:gd name="f296" fmla="*/ f252 f1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8">
                <a:pos x="f257" y="f258"/>
              </a:cxn>
              <a:cxn ang="f168">
                <a:pos x="f259" y="f260"/>
              </a:cxn>
              <a:cxn ang="f168">
                <a:pos x="f261" y="f262"/>
              </a:cxn>
              <a:cxn ang="f168">
                <a:pos x="f263" y="f264"/>
              </a:cxn>
              <a:cxn ang="f168">
                <a:pos x="f265" y="f266"/>
              </a:cxn>
              <a:cxn ang="f168">
                <a:pos x="f267" y="f268"/>
              </a:cxn>
              <a:cxn ang="f168">
                <a:pos x="f269" y="f270"/>
              </a:cxn>
              <a:cxn ang="f168">
                <a:pos x="f271" y="f272"/>
              </a:cxn>
              <a:cxn ang="f168">
                <a:pos x="f273" y="f274"/>
              </a:cxn>
              <a:cxn ang="f168">
                <a:pos x="f275" y="f276"/>
              </a:cxn>
              <a:cxn ang="f168">
                <a:pos x="f277" y="f278"/>
              </a:cxn>
              <a:cxn ang="f168">
                <a:pos x="f279" y="f280"/>
              </a:cxn>
              <a:cxn ang="f168">
                <a:pos x="f281" y="f282"/>
              </a:cxn>
              <a:cxn ang="f168">
                <a:pos x="f283" y="f284"/>
              </a:cxn>
              <a:cxn ang="f168">
                <a:pos x="f285" y="f286"/>
              </a:cxn>
              <a:cxn ang="f168">
                <a:pos x="f287" y="f288"/>
              </a:cxn>
              <a:cxn ang="f168">
                <a:pos x="f289" y="f290"/>
              </a:cxn>
              <a:cxn ang="f168">
                <a:pos x="f291" y="f292"/>
              </a:cxn>
              <a:cxn ang="f168">
                <a:pos x="f293" y="f294"/>
              </a:cxn>
              <a:cxn ang="f168">
                <a:pos x="f295" y="f296"/>
              </a:cxn>
            </a:cxnLst>
            <a:rect l="f253" t="f256" r="f254" b="f255"/>
            <a:pathLst>
              <a:path w="277729" h="32572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38" y="f39"/>
                  <a:pt x="f40" y="f41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lose/>
                <a:moveTo>
                  <a:pt x="f84" y="f85"/>
                </a:move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1" name="Forma libre: forma 38">
            <a:extLst>
              <a:ext uri="{FF2B5EF4-FFF2-40B4-BE49-F238E27FC236}">
                <a16:creationId xmlns:a16="http://schemas.microsoft.com/office/drawing/2014/main" id="{1463B565-FAF3-4CED-9E40-4DCE2A7E90AA}"/>
              </a:ext>
            </a:extLst>
          </p:cNvPr>
          <p:cNvSpPr/>
          <p:nvPr/>
        </p:nvSpPr>
        <p:spPr>
          <a:xfrm>
            <a:off x="2693703" y="2477996"/>
            <a:ext cx="539934" cy="18594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9489"/>
              <a:gd name="f7" fmla="val 175454"/>
              <a:gd name="f8" fmla="val 257737"/>
              <a:gd name="f9" fmla="val 175384"/>
              <a:gd name="f10" fmla="val 195002"/>
              <a:gd name="f11" fmla="val 176220"/>
              <a:gd name="f12" fmla="val 133341"/>
              <a:gd name="f13" fmla="val 169807"/>
              <a:gd name="f14" fmla="val 73673"/>
              <a:gd name="f15" fmla="val 149214"/>
              <a:gd name="f16" fmla="val 59094"/>
              <a:gd name="f17" fmla="val 144195"/>
              <a:gd name="f18" fmla="val 45671"/>
              <a:gd name="f19" fmla="val 137145"/>
              <a:gd name="f20" fmla="val 32805"/>
              <a:gd name="f21" fmla="val 128979"/>
              <a:gd name="f22" fmla="val 5042"/>
              <a:gd name="f23" fmla="val 111334"/>
              <a:gd name="f24" fmla="val -5235"/>
              <a:gd name="f25" fmla="val 85164"/>
              <a:gd name="f26" fmla="val 2493"/>
              <a:gd name="f27" fmla="val 53577"/>
              <a:gd name="f28" fmla="val 4006"/>
              <a:gd name="f29" fmla="val 47403"/>
              <a:gd name="f30" fmla="val 6277"/>
              <a:gd name="f31" fmla="val 46726"/>
              <a:gd name="f32" fmla="val 12252"/>
              <a:gd name="f33" fmla="val 48677"/>
              <a:gd name="f34" fmla="val 130633"/>
              <a:gd name="f35" fmla="val 86916"/>
              <a:gd name="f36" fmla="val 250408"/>
              <a:gd name="f37" fmla="val 77516"/>
              <a:gd name="f38" fmla="val 370224"/>
              <a:gd name="f39" fmla="val 57719"/>
              <a:gd name="f40" fmla="val 403364"/>
              <a:gd name="f41" fmla="val 52262"/>
              <a:gd name="f42" fmla="val 431326"/>
              <a:gd name="f43" fmla="val 36170"/>
              <a:gd name="f44" fmla="val 450326"/>
              <a:gd name="f45" fmla="val 7292"/>
              <a:gd name="f46" fmla="val 454748"/>
              <a:gd name="f47" fmla="val 600"/>
              <a:gd name="f48" fmla="val 459528"/>
              <a:gd name="f49" fmla="val -2148"/>
              <a:gd name="f50" fmla="val 466777"/>
              <a:gd name="f51" fmla="val 1875"/>
              <a:gd name="f52" fmla="val 487609"/>
              <a:gd name="f53" fmla="val 13426"/>
              <a:gd name="f54" fmla="val 506211"/>
              <a:gd name="f55" fmla="val 26770"/>
              <a:gd name="f56" fmla="val 508521"/>
              <a:gd name="f57" fmla="val 53497"/>
              <a:gd name="f58" fmla="val 510911"/>
              <a:gd name="f59" fmla="val 81380"/>
              <a:gd name="f60" fmla="val 108386"/>
              <a:gd name="f61" fmla="val 483746"/>
              <a:gd name="f62" fmla="val 126071"/>
              <a:gd name="f63" fmla="val 441005"/>
              <a:gd name="f64" fmla="val 153954"/>
              <a:gd name="f65" fmla="val 392689"/>
              <a:gd name="f66" fmla="val 164271"/>
              <a:gd name="f67" fmla="val 343098"/>
              <a:gd name="f68" fmla="val 171002"/>
              <a:gd name="f69" fmla="val 314737"/>
              <a:gd name="f70" fmla="val 174866"/>
              <a:gd name="f71" fmla="val 286297"/>
              <a:gd name="f72" fmla="val 175264"/>
              <a:gd name="f73" fmla="val 257777"/>
              <a:gd name="f74" fmla="val 175424"/>
              <a:gd name="f75" fmla="+- 0 0 -90"/>
              <a:gd name="f76" fmla="*/ f3 1 509489"/>
              <a:gd name="f77" fmla="*/ f4 1 175454"/>
              <a:gd name="f78" fmla="val f5"/>
              <a:gd name="f79" fmla="val f6"/>
              <a:gd name="f80" fmla="val f7"/>
              <a:gd name="f81" fmla="*/ f75 f0 1"/>
              <a:gd name="f82" fmla="+- f80 0 f78"/>
              <a:gd name="f83" fmla="+- f79 0 f78"/>
              <a:gd name="f84" fmla="*/ f81 1 f2"/>
              <a:gd name="f85" fmla="*/ f83 1 509489"/>
              <a:gd name="f86" fmla="*/ f82 1 175454"/>
              <a:gd name="f87" fmla="*/ 257737 f83 1"/>
              <a:gd name="f88" fmla="*/ 175384 f82 1"/>
              <a:gd name="f89" fmla="*/ 73673 f83 1"/>
              <a:gd name="f90" fmla="*/ 149214 f82 1"/>
              <a:gd name="f91" fmla="*/ 32805 f83 1"/>
              <a:gd name="f92" fmla="*/ 128979 f82 1"/>
              <a:gd name="f93" fmla="*/ 2493 f83 1"/>
              <a:gd name="f94" fmla="*/ 53577 f82 1"/>
              <a:gd name="f95" fmla="*/ 12252 f83 1"/>
              <a:gd name="f96" fmla="*/ 48677 f82 1"/>
              <a:gd name="f97" fmla="*/ 370224 f83 1"/>
              <a:gd name="f98" fmla="*/ 57719 f82 1"/>
              <a:gd name="f99" fmla="*/ 450326 f83 1"/>
              <a:gd name="f100" fmla="*/ 7292 f82 1"/>
              <a:gd name="f101" fmla="*/ 466777 f83 1"/>
              <a:gd name="f102" fmla="*/ 1875 f82 1"/>
              <a:gd name="f103" fmla="*/ 508521 f83 1"/>
              <a:gd name="f104" fmla="*/ 53497 f82 1"/>
              <a:gd name="f105" fmla="*/ 483746 f83 1"/>
              <a:gd name="f106" fmla="*/ 126071 f82 1"/>
              <a:gd name="f107" fmla="*/ 343098 f83 1"/>
              <a:gd name="f108" fmla="*/ 171002 f82 1"/>
              <a:gd name="f109" fmla="*/ 257777 f83 1"/>
              <a:gd name="f110" fmla="*/ 175424 f82 1"/>
              <a:gd name="f111" fmla="+- f84 0 f1"/>
              <a:gd name="f112" fmla="*/ f87 1 509489"/>
              <a:gd name="f113" fmla="*/ f88 1 175454"/>
              <a:gd name="f114" fmla="*/ f89 1 509489"/>
              <a:gd name="f115" fmla="*/ f90 1 175454"/>
              <a:gd name="f116" fmla="*/ f91 1 509489"/>
              <a:gd name="f117" fmla="*/ f92 1 175454"/>
              <a:gd name="f118" fmla="*/ f93 1 509489"/>
              <a:gd name="f119" fmla="*/ f94 1 175454"/>
              <a:gd name="f120" fmla="*/ f95 1 509489"/>
              <a:gd name="f121" fmla="*/ f96 1 175454"/>
              <a:gd name="f122" fmla="*/ f97 1 509489"/>
              <a:gd name="f123" fmla="*/ f98 1 175454"/>
              <a:gd name="f124" fmla="*/ f99 1 509489"/>
              <a:gd name="f125" fmla="*/ f100 1 175454"/>
              <a:gd name="f126" fmla="*/ f101 1 509489"/>
              <a:gd name="f127" fmla="*/ f102 1 175454"/>
              <a:gd name="f128" fmla="*/ f103 1 509489"/>
              <a:gd name="f129" fmla="*/ f104 1 175454"/>
              <a:gd name="f130" fmla="*/ f105 1 509489"/>
              <a:gd name="f131" fmla="*/ f106 1 175454"/>
              <a:gd name="f132" fmla="*/ f107 1 509489"/>
              <a:gd name="f133" fmla="*/ f108 1 175454"/>
              <a:gd name="f134" fmla="*/ f109 1 509489"/>
              <a:gd name="f135" fmla="*/ f110 1 175454"/>
              <a:gd name="f136" fmla="*/ f78 1 f85"/>
              <a:gd name="f137" fmla="*/ f79 1 f85"/>
              <a:gd name="f138" fmla="*/ f78 1 f86"/>
              <a:gd name="f139" fmla="*/ f80 1 f86"/>
              <a:gd name="f140" fmla="*/ f112 1 f85"/>
              <a:gd name="f141" fmla="*/ f113 1 f86"/>
              <a:gd name="f142" fmla="*/ f114 1 f85"/>
              <a:gd name="f143" fmla="*/ f115 1 f86"/>
              <a:gd name="f144" fmla="*/ f116 1 f85"/>
              <a:gd name="f145" fmla="*/ f117 1 f86"/>
              <a:gd name="f146" fmla="*/ f118 1 f85"/>
              <a:gd name="f147" fmla="*/ f119 1 f86"/>
              <a:gd name="f148" fmla="*/ f120 1 f85"/>
              <a:gd name="f149" fmla="*/ f121 1 f86"/>
              <a:gd name="f150" fmla="*/ f122 1 f85"/>
              <a:gd name="f151" fmla="*/ f123 1 f86"/>
              <a:gd name="f152" fmla="*/ f124 1 f85"/>
              <a:gd name="f153" fmla="*/ f125 1 f86"/>
              <a:gd name="f154" fmla="*/ f126 1 f85"/>
              <a:gd name="f155" fmla="*/ f127 1 f86"/>
              <a:gd name="f156" fmla="*/ f128 1 f85"/>
              <a:gd name="f157" fmla="*/ f129 1 f86"/>
              <a:gd name="f158" fmla="*/ f130 1 f85"/>
              <a:gd name="f159" fmla="*/ f131 1 f86"/>
              <a:gd name="f160" fmla="*/ f132 1 f85"/>
              <a:gd name="f161" fmla="*/ f133 1 f86"/>
              <a:gd name="f162" fmla="*/ f134 1 f85"/>
              <a:gd name="f163" fmla="*/ f135 1 f86"/>
              <a:gd name="f164" fmla="*/ f136 f76 1"/>
              <a:gd name="f165" fmla="*/ f137 f76 1"/>
              <a:gd name="f166" fmla="*/ f139 f77 1"/>
              <a:gd name="f167" fmla="*/ f138 f77 1"/>
              <a:gd name="f168" fmla="*/ f140 f76 1"/>
              <a:gd name="f169" fmla="*/ f141 f77 1"/>
              <a:gd name="f170" fmla="*/ f142 f76 1"/>
              <a:gd name="f171" fmla="*/ f143 f77 1"/>
              <a:gd name="f172" fmla="*/ f144 f76 1"/>
              <a:gd name="f173" fmla="*/ f145 f77 1"/>
              <a:gd name="f174" fmla="*/ f146 f76 1"/>
              <a:gd name="f175" fmla="*/ f147 f77 1"/>
              <a:gd name="f176" fmla="*/ f148 f76 1"/>
              <a:gd name="f177" fmla="*/ f149 f77 1"/>
              <a:gd name="f178" fmla="*/ f150 f76 1"/>
              <a:gd name="f179" fmla="*/ f151 f77 1"/>
              <a:gd name="f180" fmla="*/ f152 f76 1"/>
              <a:gd name="f181" fmla="*/ f153 f77 1"/>
              <a:gd name="f182" fmla="*/ f154 f76 1"/>
              <a:gd name="f183" fmla="*/ f155 f77 1"/>
              <a:gd name="f184" fmla="*/ f156 f76 1"/>
              <a:gd name="f185" fmla="*/ f157 f77 1"/>
              <a:gd name="f186" fmla="*/ f158 f76 1"/>
              <a:gd name="f187" fmla="*/ f159 f77 1"/>
              <a:gd name="f188" fmla="*/ f160 f76 1"/>
              <a:gd name="f189" fmla="*/ f161 f77 1"/>
              <a:gd name="f190" fmla="*/ f162 f76 1"/>
              <a:gd name="f191" fmla="*/ f163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1">
                <a:pos x="f168" y="f169"/>
              </a:cxn>
              <a:cxn ang="f111">
                <a:pos x="f170" y="f171"/>
              </a:cxn>
              <a:cxn ang="f111">
                <a:pos x="f172" y="f173"/>
              </a:cxn>
              <a:cxn ang="f111">
                <a:pos x="f174" y="f175"/>
              </a:cxn>
              <a:cxn ang="f111">
                <a:pos x="f176" y="f177"/>
              </a:cxn>
              <a:cxn ang="f111">
                <a:pos x="f178" y="f179"/>
              </a:cxn>
              <a:cxn ang="f111">
                <a:pos x="f180" y="f181"/>
              </a:cxn>
              <a:cxn ang="f111">
                <a:pos x="f182" y="f183"/>
              </a:cxn>
              <a:cxn ang="f111">
                <a:pos x="f184" y="f185"/>
              </a:cxn>
              <a:cxn ang="f111">
                <a:pos x="f186" y="f187"/>
              </a:cxn>
              <a:cxn ang="f111">
                <a:pos x="f188" y="f189"/>
              </a:cxn>
              <a:cxn ang="f111">
                <a:pos x="f190" y="f191"/>
              </a:cxn>
            </a:cxnLst>
            <a:rect l="f164" t="f167" r="f165" b="f166"/>
            <a:pathLst>
              <a:path w="509489" h="17545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58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2" name="Forma libre: forma 39">
            <a:extLst>
              <a:ext uri="{FF2B5EF4-FFF2-40B4-BE49-F238E27FC236}">
                <a16:creationId xmlns:a16="http://schemas.microsoft.com/office/drawing/2014/main" id="{3886036D-0378-41D7-8B17-51BB7726CCFD}"/>
              </a:ext>
            </a:extLst>
          </p:cNvPr>
          <p:cNvSpPr/>
          <p:nvPr/>
        </p:nvSpPr>
        <p:spPr>
          <a:xfrm>
            <a:off x="2804940" y="4396279"/>
            <a:ext cx="298432" cy="2898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1600"/>
              <a:gd name="f7" fmla="val 273543"/>
              <a:gd name="f8" fmla="val 264983"/>
              <a:gd name="f9" fmla="val 212387"/>
              <a:gd name="f10" fmla="val 257693"/>
              <a:gd name="f11" fmla="val 213383"/>
              <a:gd name="f12" fmla="val 253989"/>
              <a:gd name="f13" fmla="val 218920"/>
              <a:gd name="f14" fmla="val 249687"/>
              <a:gd name="f15" fmla="val 224018"/>
              <a:gd name="f16" fmla="val 183406"/>
              <a:gd name="f17" fmla="val 302528"/>
              <a:gd name="f18" fmla="val 60484"/>
              <a:gd name="f19" fmla="val 284882"/>
              <a:gd name="f20" fmla="val 19337"/>
              <a:gd name="f21" fmla="val 190998"/>
              <a:gd name="f22" fmla="val 15354"/>
              <a:gd name="f23" fmla="val 181916"/>
              <a:gd name="f24" fmla="val 12805"/>
              <a:gd name="f25" fmla="val 172037"/>
              <a:gd name="f26" fmla="val 2170"/>
              <a:gd name="f27" fmla="val 168054"/>
              <a:gd name="f28" fmla="val -4203"/>
              <a:gd name="f29" fmla="val 138379"/>
              <a:gd name="f30" fmla="val 4600"/>
              <a:gd name="f31" fmla="val 110775"/>
              <a:gd name="f32" fmla="val 13880"/>
              <a:gd name="f33" fmla="val 83251"/>
              <a:gd name="f34" fmla="val 19059"/>
              <a:gd name="f35" fmla="val 79945"/>
              <a:gd name="f36" fmla="val 22285"/>
              <a:gd name="f37" fmla="val 75086"/>
              <a:gd name="f38" fmla="val 25352"/>
              <a:gd name="f39" fmla="val 69868"/>
              <a:gd name="f40" fmla="val 80520"/>
              <a:gd name="f41" fmla="val -23260"/>
              <a:gd name="f42" fmla="val 204757"/>
              <a:gd name="f43" fmla="val -20472"/>
              <a:gd name="f44" fmla="val 258251"/>
              <a:gd name="f45" fmla="val 61463"/>
              <a:gd name="f46" fmla="val 260004"/>
              <a:gd name="f47" fmla="val 64172"/>
              <a:gd name="f48" fmla="val 262752"/>
              <a:gd name="f49" fmla="val 66243"/>
              <a:gd name="f50" fmla="val 265023"/>
              <a:gd name="f51" fmla="val 68633"/>
              <a:gd name="f52" fmla="val 277490"/>
              <a:gd name="f53" fmla="val 100698"/>
              <a:gd name="f54" fmla="val 287488"/>
              <a:gd name="f55" fmla="val 133121"/>
              <a:gd name="f56" fmla="val 277570"/>
              <a:gd name="f57" fmla="val 167974"/>
              <a:gd name="f58" fmla="val 273825"/>
              <a:gd name="f59" fmla="val 181159"/>
              <a:gd name="f60" fmla="val 269484"/>
              <a:gd name="f61" fmla="val 194144"/>
              <a:gd name="f62" fmla="val 265421"/>
              <a:gd name="f63" fmla="val 207249"/>
              <a:gd name="f64" fmla="val 265262"/>
              <a:gd name="f65" fmla="val 208962"/>
              <a:gd name="f66" fmla="val 265142"/>
              <a:gd name="f67" fmla="val 210675"/>
              <a:gd name="f68" fmla="val 125610"/>
              <a:gd name="f69" fmla="val 38639"/>
              <a:gd name="f70" fmla="val 93943"/>
              <a:gd name="f71" fmla="val 38480"/>
              <a:gd name="f72" fmla="val 53235"/>
              <a:gd name="f73" fmla="val 77954"/>
              <a:gd name="f74" fmla="val 46901"/>
              <a:gd name="f75" fmla="val 115157"/>
              <a:gd name="f76" fmla="val 45985"/>
              <a:gd name="f77" fmla="val 120534"/>
              <a:gd name="f78" fmla="val 42161"/>
              <a:gd name="f79" fmla="val 127983"/>
              <a:gd name="f80" fmla="val 51163"/>
              <a:gd name="f81" fmla="val 129736"/>
              <a:gd name="f82" fmla="val 58652"/>
              <a:gd name="f83" fmla="val 131209"/>
              <a:gd name="f84" fmla="val 67017"/>
              <a:gd name="f85" fmla="val 132524"/>
              <a:gd name="f86" fmla="val 70123"/>
              <a:gd name="f87" fmla="val 121371"/>
              <a:gd name="f88" fmla="val 78568"/>
              <a:gd name="f89" fmla="val 90979"/>
              <a:gd name="f90" fmla="val 97608"/>
              <a:gd name="f91" fmla="val 70903"/>
              <a:gd name="f92" fmla="val 128637"/>
              <a:gd name="f93" fmla="val 62897"/>
              <a:gd name="f94" fmla="val 137161"/>
              <a:gd name="f95" fmla="val 60706"/>
              <a:gd name="f96" fmla="val 137002"/>
              <a:gd name="f97" fmla="val 53736"/>
              <a:gd name="f98" fmla="val 136444"/>
              <a:gd name="f99" fmla="val 46964"/>
              <a:gd name="f100" fmla="val 135926"/>
              <a:gd name="f101" fmla="val 40352"/>
              <a:gd name="f102" fmla="val 131863"/>
              <a:gd name="f103" fmla="val 37922"/>
              <a:gd name="f104" fmla="val 125570"/>
              <a:gd name="f105" fmla="val 38599"/>
              <a:gd name="f106" fmla="val 243832"/>
              <a:gd name="f107" fmla="val 119499"/>
              <a:gd name="f108" fmla="val 243075"/>
              <a:gd name="f109" fmla="val 89386"/>
              <a:gd name="f110" fmla="val 209138"/>
              <a:gd name="f111" fmla="val 51186"/>
              <a:gd name="f112" fmla="val 173568"/>
              <a:gd name="f113" fmla="val 40910"/>
              <a:gd name="f114" fmla="val 166000"/>
              <a:gd name="f115" fmla="val 38719"/>
              <a:gd name="f116" fmla="val 155962"/>
              <a:gd name="f117" fmla="val 32465"/>
              <a:gd name="f118" fmla="val 152018"/>
              <a:gd name="f119" fmla="val 45172"/>
              <a:gd name="f120" fmla="val 148553"/>
              <a:gd name="f121" fmla="val 56404"/>
              <a:gd name="f122" fmla="val 155484"/>
              <a:gd name="f123" fmla="val 62140"/>
              <a:gd name="f124" fmla="val 166119"/>
              <a:gd name="f125" fmla="val 64530"/>
              <a:gd name="f126" fmla="val 192687"/>
              <a:gd name="f127" fmla="val 70505"/>
              <a:gd name="f128" fmla="val 207465"/>
              <a:gd name="f129" fmla="val 88788"/>
              <a:gd name="f130" fmla="val 216188"/>
              <a:gd name="f131" fmla="val 113205"/>
              <a:gd name="f132" fmla="val 217503"/>
              <a:gd name="f133" fmla="val 116949"/>
              <a:gd name="f134" fmla="val 218140"/>
              <a:gd name="f135" fmla="val 121052"/>
              <a:gd name="f136" fmla="val 220052"/>
              <a:gd name="f137" fmla="val 124398"/>
              <a:gd name="f138" fmla="val 224075"/>
              <a:gd name="f139" fmla="val 131448"/>
              <a:gd name="f140" fmla="val 231205"/>
              <a:gd name="f141" fmla="val 130373"/>
              <a:gd name="f142" fmla="val 237737"/>
              <a:gd name="f143" fmla="val 129815"/>
              <a:gd name="f144" fmla="val 244350"/>
              <a:gd name="f145" fmla="val 129258"/>
              <a:gd name="f146" fmla="val 244150"/>
              <a:gd name="f147" fmla="val 124318"/>
              <a:gd name="f148" fmla="val 243792"/>
              <a:gd name="f149" fmla="val 164446"/>
              <a:gd name="f150" fmla="val 234893"/>
              <a:gd name="f151" fmla="val 191213"/>
              <a:gd name="f152" fmla="val 229077"/>
              <a:gd name="f153" fmla="val 227501"/>
              <a:gd name="f154" fmla="val 210515"/>
              <a:gd name="f155" fmla="val 240327"/>
              <a:gd name="f156" fmla="val 167098"/>
              <a:gd name="f157" fmla="val 242517"/>
              <a:gd name="f158" fmla="val 159689"/>
              <a:gd name="f159" fmla="val 249289"/>
              <a:gd name="f160" fmla="val 149811"/>
              <a:gd name="f161" fmla="val 236224"/>
              <a:gd name="f162" fmla="val 145669"/>
              <a:gd name="f163" fmla="val 225111"/>
              <a:gd name="f164" fmla="val 142163"/>
              <a:gd name="f165" fmla="val 219176"/>
              <a:gd name="f166" fmla="val 147979"/>
              <a:gd name="f167" fmla="val 216587"/>
              <a:gd name="f168" fmla="val 159012"/>
              <a:gd name="f169" fmla="val 210293"/>
              <a:gd name="f170" fmla="val 185859"/>
              <a:gd name="f171" fmla="val 192886"/>
              <a:gd name="f172" fmla="val 202031"/>
              <a:gd name="f173" fmla="val 166597"/>
              <a:gd name="f174" fmla="val 209201"/>
              <a:gd name="f175" fmla="val 163411"/>
              <a:gd name="f176" fmla="val 210077"/>
              <a:gd name="f177" fmla="val 160264"/>
              <a:gd name="f178" fmla="val 211153"/>
              <a:gd name="f179" fmla="val 157316"/>
              <a:gd name="f180" fmla="val 212626"/>
              <a:gd name="f181" fmla="val 150704"/>
              <a:gd name="f182" fmla="val 215972"/>
              <a:gd name="f183" fmla="val 150505"/>
              <a:gd name="f184" fmla="val 222067"/>
              <a:gd name="f185" fmla="val 151899"/>
              <a:gd name="f186" fmla="val 228081"/>
              <a:gd name="f187" fmla="val 153413"/>
              <a:gd name="f188" fmla="val 234614"/>
              <a:gd name="f189" fmla="val 158830"/>
              <a:gd name="f190" fmla="val 235251"/>
              <a:gd name="f191" fmla="val 164486"/>
              <a:gd name="f192" fmla="val 234853"/>
              <a:gd name="f193" fmla="val 121706"/>
              <a:gd name="f194" fmla="val 127761"/>
              <a:gd name="f195" fmla="val 234972"/>
              <a:gd name="f196" fmla="val 134253"/>
              <a:gd name="f197" fmla="val 235729"/>
              <a:gd name="f198" fmla="val 136046"/>
              <a:gd name="f199" fmla="val 227803"/>
              <a:gd name="f200" fmla="val 137639"/>
              <a:gd name="f201" fmla="val 220752"/>
              <a:gd name="f202" fmla="val 213901"/>
              <a:gd name="f203" fmla="val 128518"/>
              <a:gd name="f204" fmla="val 211671"/>
              <a:gd name="f205" fmla="val 97727"/>
              <a:gd name="f206" fmla="val 202947"/>
              <a:gd name="f207" fmla="val 78966"/>
              <a:gd name="f208" fmla="val 182752"/>
              <a:gd name="f209" fmla="val 69685"/>
              <a:gd name="f210" fmla="val 152559"/>
              <a:gd name="f211" fmla="val 66897"/>
              <a:gd name="f212" fmla="val 143438"/>
              <a:gd name="f213" fmla="val 58413"/>
              <a:gd name="f214" fmla="val 144473"/>
              <a:gd name="f215" fmla="val 51203"/>
              <a:gd name="f216" fmla="val 145549"/>
              <a:gd name="f217" fmla="val 44910"/>
              <a:gd name="f218" fmla="val 146465"/>
              <a:gd name="f219" fmla="val 45627"/>
              <a:gd name="f220" fmla="val 151404"/>
              <a:gd name="f221" fmla="val 156344"/>
              <a:gd name="f222" fmla="val 48415"/>
              <a:gd name="f223" fmla="val 188926"/>
              <a:gd name="f224" fmla="val 89721"/>
              <a:gd name="f225" fmla="val 231786"/>
              <a:gd name="f226" fmla="val 234654"/>
              <a:gd name="f227" fmla="+- 0 0 -90"/>
              <a:gd name="f228" fmla="*/ f3 1 281600"/>
              <a:gd name="f229" fmla="*/ f4 1 273543"/>
              <a:gd name="f230" fmla="val f5"/>
              <a:gd name="f231" fmla="val f6"/>
              <a:gd name="f232" fmla="val f7"/>
              <a:gd name="f233" fmla="*/ f227 f0 1"/>
              <a:gd name="f234" fmla="+- f232 0 f230"/>
              <a:gd name="f235" fmla="+- f231 0 f230"/>
              <a:gd name="f236" fmla="*/ f233 1 f2"/>
              <a:gd name="f237" fmla="*/ f235 1 281600"/>
              <a:gd name="f238" fmla="*/ f234 1 273543"/>
              <a:gd name="f239" fmla="*/ 264983 f235 1"/>
              <a:gd name="f240" fmla="*/ 212387 f234 1"/>
              <a:gd name="f241" fmla="*/ 249687 f235 1"/>
              <a:gd name="f242" fmla="*/ 224018 f234 1"/>
              <a:gd name="f243" fmla="*/ 19337 f235 1"/>
              <a:gd name="f244" fmla="*/ 190998 f234 1"/>
              <a:gd name="f245" fmla="*/ 2170 f235 1"/>
              <a:gd name="f246" fmla="*/ 168054 f234 1"/>
              <a:gd name="f247" fmla="*/ 13880 f235 1"/>
              <a:gd name="f248" fmla="*/ 83251 f234 1"/>
              <a:gd name="f249" fmla="*/ 25352 f235 1"/>
              <a:gd name="f250" fmla="*/ 69868 f234 1"/>
              <a:gd name="f251" fmla="*/ 258251 f235 1"/>
              <a:gd name="f252" fmla="*/ 61463 f234 1"/>
              <a:gd name="f253" fmla="*/ 265023 f235 1"/>
              <a:gd name="f254" fmla="*/ 68633 f234 1"/>
              <a:gd name="f255" fmla="*/ 277570 f235 1"/>
              <a:gd name="f256" fmla="*/ 167974 f234 1"/>
              <a:gd name="f257" fmla="*/ 265421 f235 1"/>
              <a:gd name="f258" fmla="*/ 207249 f234 1"/>
              <a:gd name="f259" fmla="*/ 125610 f235 1"/>
              <a:gd name="f260" fmla="*/ 38639 f234 1"/>
              <a:gd name="f261" fmla="*/ 46901 f235 1"/>
              <a:gd name="f262" fmla="*/ 115157 f234 1"/>
              <a:gd name="f263" fmla="*/ 51163 f235 1"/>
              <a:gd name="f264" fmla="*/ 129736 f234 1"/>
              <a:gd name="f265" fmla="*/ 70123 f235 1"/>
              <a:gd name="f266" fmla="*/ 121371 f234 1"/>
              <a:gd name="f267" fmla="*/ 128637 f235 1"/>
              <a:gd name="f268" fmla="*/ 62897 f234 1"/>
              <a:gd name="f269" fmla="*/ 136444 f235 1"/>
              <a:gd name="f270" fmla="*/ 46964 f234 1"/>
              <a:gd name="f271" fmla="*/ 125570 f235 1"/>
              <a:gd name="f272" fmla="*/ 38599 f234 1"/>
              <a:gd name="f273" fmla="*/ 243832 f235 1"/>
              <a:gd name="f274" fmla="*/ 119499 f234 1"/>
              <a:gd name="f275" fmla="*/ 173568 f235 1"/>
              <a:gd name="f276" fmla="*/ 40910 f234 1"/>
              <a:gd name="f277" fmla="*/ 152018 f235 1"/>
              <a:gd name="f278" fmla="*/ 45172 f234 1"/>
              <a:gd name="f279" fmla="*/ 166119 f235 1"/>
              <a:gd name="f280" fmla="*/ 64530 f234 1"/>
              <a:gd name="f281" fmla="*/ 216188 f235 1"/>
              <a:gd name="f282" fmla="*/ 113205 f234 1"/>
              <a:gd name="f283" fmla="*/ 220052 f235 1"/>
              <a:gd name="f284" fmla="*/ 124398 f234 1"/>
              <a:gd name="f285" fmla="*/ 237737 f235 1"/>
              <a:gd name="f286" fmla="*/ 129815 f234 1"/>
              <a:gd name="f287" fmla="*/ 243792 f235 1"/>
              <a:gd name="f288" fmla="*/ 164446 f235 1"/>
              <a:gd name="f289" fmla="*/ 234893 f234 1"/>
              <a:gd name="f290" fmla="*/ 240327 f235 1"/>
              <a:gd name="f291" fmla="*/ 167098 f234 1"/>
              <a:gd name="f292" fmla="*/ 236224 f235 1"/>
              <a:gd name="f293" fmla="*/ 145669 f234 1"/>
              <a:gd name="f294" fmla="*/ 216587 f235 1"/>
              <a:gd name="f295" fmla="*/ 159012 f234 1"/>
              <a:gd name="f296" fmla="*/ 166597 f235 1"/>
              <a:gd name="f297" fmla="*/ 209201 f234 1"/>
              <a:gd name="f298" fmla="*/ 157316 f235 1"/>
              <a:gd name="f299" fmla="*/ 212626 f234 1"/>
              <a:gd name="f300" fmla="*/ 151899 f235 1"/>
              <a:gd name="f301" fmla="*/ 228081 f234 1"/>
              <a:gd name="f302" fmla="*/ 164486 f235 1"/>
              <a:gd name="f303" fmla="*/ 234853 f234 1"/>
              <a:gd name="f304" fmla="*/ 121706 f235 1"/>
              <a:gd name="f305" fmla="*/ 234614 f234 1"/>
              <a:gd name="f306" fmla="*/ 136046 f235 1"/>
              <a:gd name="f307" fmla="*/ 227803 f234 1"/>
              <a:gd name="f308" fmla="*/ 128518 f235 1"/>
              <a:gd name="f309" fmla="*/ 211671 f234 1"/>
              <a:gd name="f310" fmla="*/ 69685 f235 1"/>
              <a:gd name="f311" fmla="*/ 152559 f234 1"/>
              <a:gd name="f312" fmla="*/ 51203 f235 1"/>
              <a:gd name="f313" fmla="*/ 145549 f234 1"/>
              <a:gd name="f314" fmla="*/ 45985 f235 1"/>
              <a:gd name="f315" fmla="*/ 156344 f234 1"/>
              <a:gd name="f316" fmla="*/ 234654 f234 1"/>
              <a:gd name="f317" fmla="+- f236 0 f1"/>
              <a:gd name="f318" fmla="*/ f239 1 281600"/>
              <a:gd name="f319" fmla="*/ f240 1 273543"/>
              <a:gd name="f320" fmla="*/ f241 1 281600"/>
              <a:gd name="f321" fmla="*/ f242 1 273543"/>
              <a:gd name="f322" fmla="*/ f243 1 281600"/>
              <a:gd name="f323" fmla="*/ f244 1 273543"/>
              <a:gd name="f324" fmla="*/ f245 1 281600"/>
              <a:gd name="f325" fmla="*/ f246 1 273543"/>
              <a:gd name="f326" fmla="*/ f247 1 281600"/>
              <a:gd name="f327" fmla="*/ f248 1 273543"/>
              <a:gd name="f328" fmla="*/ f249 1 281600"/>
              <a:gd name="f329" fmla="*/ f250 1 273543"/>
              <a:gd name="f330" fmla="*/ f251 1 281600"/>
              <a:gd name="f331" fmla="*/ f252 1 273543"/>
              <a:gd name="f332" fmla="*/ f253 1 281600"/>
              <a:gd name="f333" fmla="*/ f254 1 273543"/>
              <a:gd name="f334" fmla="*/ f255 1 281600"/>
              <a:gd name="f335" fmla="*/ f256 1 273543"/>
              <a:gd name="f336" fmla="*/ f257 1 281600"/>
              <a:gd name="f337" fmla="*/ f258 1 273543"/>
              <a:gd name="f338" fmla="*/ f259 1 281600"/>
              <a:gd name="f339" fmla="*/ f260 1 273543"/>
              <a:gd name="f340" fmla="*/ f261 1 281600"/>
              <a:gd name="f341" fmla="*/ f262 1 273543"/>
              <a:gd name="f342" fmla="*/ f263 1 281600"/>
              <a:gd name="f343" fmla="*/ f264 1 273543"/>
              <a:gd name="f344" fmla="*/ f265 1 281600"/>
              <a:gd name="f345" fmla="*/ f266 1 273543"/>
              <a:gd name="f346" fmla="*/ f267 1 281600"/>
              <a:gd name="f347" fmla="*/ f268 1 273543"/>
              <a:gd name="f348" fmla="*/ f269 1 281600"/>
              <a:gd name="f349" fmla="*/ f270 1 273543"/>
              <a:gd name="f350" fmla="*/ f271 1 281600"/>
              <a:gd name="f351" fmla="*/ f272 1 273543"/>
              <a:gd name="f352" fmla="*/ f273 1 281600"/>
              <a:gd name="f353" fmla="*/ f274 1 273543"/>
              <a:gd name="f354" fmla="*/ f275 1 281600"/>
              <a:gd name="f355" fmla="*/ f276 1 273543"/>
              <a:gd name="f356" fmla="*/ f277 1 281600"/>
              <a:gd name="f357" fmla="*/ f278 1 273543"/>
              <a:gd name="f358" fmla="*/ f279 1 281600"/>
              <a:gd name="f359" fmla="*/ f280 1 273543"/>
              <a:gd name="f360" fmla="*/ f281 1 281600"/>
              <a:gd name="f361" fmla="*/ f282 1 273543"/>
              <a:gd name="f362" fmla="*/ f283 1 281600"/>
              <a:gd name="f363" fmla="*/ f284 1 273543"/>
              <a:gd name="f364" fmla="*/ f285 1 281600"/>
              <a:gd name="f365" fmla="*/ f286 1 273543"/>
              <a:gd name="f366" fmla="*/ f287 1 281600"/>
              <a:gd name="f367" fmla="*/ f288 1 281600"/>
              <a:gd name="f368" fmla="*/ f289 1 273543"/>
              <a:gd name="f369" fmla="*/ f290 1 281600"/>
              <a:gd name="f370" fmla="*/ f291 1 273543"/>
              <a:gd name="f371" fmla="*/ f292 1 281600"/>
              <a:gd name="f372" fmla="*/ f293 1 273543"/>
              <a:gd name="f373" fmla="*/ f294 1 281600"/>
              <a:gd name="f374" fmla="*/ f295 1 273543"/>
              <a:gd name="f375" fmla="*/ f296 1 281600"/>
              <a:gd name="f376" fmla="*/ f297 1 273543"/>
              <a:gd name="f377" fmla="*/ f298 1 281600"/>
              <a:gd name="f378" fmla="*/ f299 1 273543"/>
              <a:gd name="f379" fmla="*/ f300 1 281600"/>
              <a:gd name="f380" fmla="*/ f301 1 273543"/>
              <a:gd name="f381" fmla="*/ f302 1 281600"/>
              <a:gd name="f382" fmla="*/ f303 1 273543"/>
              <a:gd name="f383" fmla="*/ f304 1 281600"/>
              <a:gd name="f384" fmla="*/ f305 1 273543"/>
              <a:gd name="f385" fmla="*/ f306 1 281600"/>
              <a:gd name="f386" fmla="*/ f307 1 273543"/>
              <a:gd name="f387" fmla="*/ f308 1 281600"/>
              <a:gd name="f388" fmla="*/ f309 1 273543"/>
              <a:gd name="f389" fmla="*/ f310 1 281600"/>
              <a:gd name="f390" fmla="*/ f311 1 273543"/>
              <a:gd name="f391" fmla="*/ f312 1 281600"/>
              <a:gd name="f392" fmla="*/ f313 1 273543"/>
              <a:gd name="f393" fmla="*/ f314 1 281600"/>
              <a:gd name="f394" fmla="*/ f315 1 273543"/>
              <a:gd name="f395" fmla="*/ f316 1 273543"/>
              <a:gd name="f396" fmla="*/ f230 1 f237"/>
              <a:gd name="f397" fmla="*/ f231 1 f237"/>
              <a:gd name="f398" fmla="*/ f230 1 f238"/>
              <a:gd name="f399" fmla="*/ f232 1 f238"/>
              <a:gd name="f400" fmla="*/ f318 1 f237"/>
              <a:gd name="f401" fmla="*/ f319 1 f238"/>
              <a:gd name="f402" fmla="*/ f320 1 f237"/>
              <a:gd name="f403" fmla="*/ f321 1 f238"/>
              <a:gd name="f404" fmla="*/ f322 1 f237"/>
              <a:gd name="f405" fmla="*/ f323 1 f238"/>
              <a:gd name="f406" fmla="*/ f324 1 f237"/>
              <a:gd name="f407" fmla="*/ f325 1 f238"/>
              <a:gd name="f408" fmla="*/ f326 1 f237"/>
              <a:gd name="f409" fmla="*/ f327 1 f238"/>
              <a:gd name="f410" fmla="*/ f328 1 f237"/>
              <a:gd name="f411" fmla="*/ f329 1 f238"/>
              <a:gd name="f412" fmla="*/ f330 1 f237"/>
              <a:gd name="f413" fmla="*/ f331 1 f238"/>
              <a:gd name="f414" fmla="*/ f332 1 f237"/>
              <a:gd name="f415" fmla="*/ f333 1 f238"/>
              <a:gd name="f416" fmla="*/ f334 1 f237"/>
              <a:gd name="f417" fmla="*/ f335 1 f238"/>
              <a:gd name="f418" fmla="*/ f336 1 f237"/>
              <a:gd name="f419" fmla="*/ f337 1 f238"/>
              <a:gd name="f420" fmla="*/ f338 1 f237"/>
              <a:gd name="f421" fmla="*/ f339 1 f238"/>
              <a:gd name="f422" fmla="*/ f340 1 f237"/>
              <a:gd name="f423" fmla="*/ f341 1 f238"/>
              <a:gd name="f424" fmla="*/ f342 1 f237"/>
              <a:gd name="f425" fmla="*/ f343 1 f238"/>
              <a:gd name="f426" fmla="*/ f344 1 f237"/>
              <a:gd name="f427" fmla="*/ f345 1 f238"/>
              <a:gd name="f428" fmla="*/ f346 1 f237"/>
              <a:gd name="f429" fmla="*/ f347 1 f238"/>
              <a:gd name="f430" fmla="*/ f348 1 f237"/>
              <a:gd name="f431" fmla="*/ f349 1 f238"/>
              <a:gd name="f432" fmla="*/ f350 1 f237"/>
              <a:gd name="f433" fmla="*/ f351 1 f238"/>
              <a:gd name="f434" fmla="*/ f352 1 f237"/>
              <a:gd name="f435" fmla="*/ f353 1 f238"/>
              <a:gd name="f436" fmla="*/ f354 1 f237"/>
              <a:gd name="f437" fmla="*/ f355 1 f238"/>
              <a:gd name="f438" fmla="*/ f356 1 f237"/>
              <a:gd name="f439" fmla="*/ f357 1 f238"/>
              <a:gd name="f440" fmla="*/ f358 1 f237"/>
              <a:gd name="f441" fmla="*/ f359 1 f238"/>
              <a:gd name="f442" fmla="*/ f360 1 f237"/>
              <a:gd name="f443" fmla="*/ f361 1 f238"/>
              <a:gd name="f444" fmla="*/ f362 1 f237"/>
              <a:gd name="f445" fmla="*/ f363 1 f238"/>
              <a:gd name="f446" fmla="*/ f364 1 f237"/>
              <a:gd name="f447" fmla="*/ f365 1 f238"/>
              <a:gd name="f448" fmla="*/ f366 1 f237"/>
              <a:gd name="f449" fmla="*/ f367 1 f237"/>
              <a:gd name="f450" fmla="*/ f368 1 f238"/>
              <a:gd name="f451" fmla="*/ f369 1 f237"/>
              <a:gd name="f452" fmla="*/ f370 1 f238"/>
              <a:gd name="f453" fmla="*/ f371 1 f237"/>
              <a:gd name="f454" fmla="*/ f372 1 f238"/>
              <a:gd name="f455" fmla="*/ f373 1 f237"/>
              <a:gd name="f456" fmla="*/ f374 1 f238"/>
              <a:gd name="f457" fmla="*/ f375 1 f237"/>
              <a:gd name="f458" fmla="*/ f376 1 f238"/>
              <a:gd name="f459" fmla="*/ f377 1 f237"/>
              <a:gd name="f460" fmla="*/ f378 1 f238"/>
              <a:gd name="f461" fmla="*/ f379 1 f237"/>
              <a:gd name="f462" fmla="*/ f380 1 f238"/>
              <a:gd name="f463" fmla="*/ f381 1 f237"/>
              <a:gd name="f464" fmla="*/ f382 1 f238"/>
              <a:gd name="f465" fmla="*/ f383 1 f237"/>
              <a:gd name="f466" fmla="*/ f384 1 f238"/>
              <a:gd name="f467" fmla="*/ f385 1 f237"/>
              <a:gd name="f468" fmla="*/ f386 1 f238"/>
              <a:gd name="f469" fmla="*/ f387 1 f237"/>
              <a:gd name="f470" fmla="*/ f388 1 f238"/>
              <a:gd name="f471" fmla="*/ f389 1 f237"/>
              <a:gd name="f472" fmla="*/ f390 1 f238"/>
              <a:gd name="f473" fmla="*/ f391 1 f237"/>
              <a:gd name="f474" fmla="*/ f392 1 f238"/>
              <a:gd name="f475" fmla="*/ f393 1 f237"/>
              <a:gd name="f476" fmla="*/ f394 1 f238"/>
              <a:gd name="f477" fmla="*/ f395 1 f238"/>
              <a:gd name="f478" fmla="*/ f396 f228 1"/>
              <a:gd name="f479" fmla="*/ f397 f228 1"/>
              <a:gd name="f480" fmla="*/ f399 f229 1"/>
              <a:gd name="f481" fmla="*/ f398 f229 1"/>
              <a:gd name="f482" fmla="*/ f400 f228 1"/>
              <a:gd name="f483" fmla="*/ f401 f229 1"/>
              <a:gd name="f484" fmla="*/ f402 f228 1"/>
              <a:gd name="f485" fmla="*/ f403 f229 1"/>
              <a:gd name="f486" fmla="*/ f404 f228 1"/>
              <a:gd name="f487" fmla="*/ f405 f229 1"/>
              <a:gd name="f488" fmla="*/ f406 f228 1"/>
              <a:gd name="f489" fmla="*/ f407 f229 1"/>
              <a:gd name="f490" fmla="*/ f408 f228 1"/>
              <a:gd name="f491" fmla="*/ f409 f229 1"/>
              <a:gd name="f492" fmla="*/ f410 f228 1"/>
              <a:gd name="f493" fmla="*/ f411 f229 1"/>
              <a:gd name="f494" fmla="*/ f412 f228 1"/>
              <a:gd name="f495" fmla="*/ f413 f229 1"/>
              <a:gd name="f496" fmla="*/ f414 f228 1"/>
              <a:gd name="f497" fmla="*/ f415 f229 1"/>
              <a:gd name="f498" fmla="*/ f416 f228 1"/>
              <a:gd name="f499" fmla="*/ f417 f229 1"/>
              <a:gd name="f500" fmla="*/ f418 f228 1"/>
              <a:gd name="f501" fmla="*/ f419 f229 1"/>
              <a:gd name="f502" fmla="*/ f420 f228 1"/>
              <a:gd name="f503" fmla="*/ f421 f229 1"/>
              <a:gd name="f504" fmla="*/ f422 f228 1"/>
              <a:gd name="f505" fmla="*/ f423 f229 1"/>
              <a:gd name="f506" fmla="*/ f424 f228 1"/>
              <a:gd name="f507" fmla="*/ f425 f229 1"/>
              <a:gd name="f508" fmla="*/ f426 f228 1"/>
              <a:gd name="f509" fmla="*/ f427 f229 1"/>
              <a:gd name="f510" fmla="*/ f428 f228 1"/>
              <a:gd name="f511" fmla="*/ f429 f229 1"/>
              <a:gd name="f512" fmla="*/ f430 f228 1"/>
              <a:gd name="f513" fmla="*/ f431 f229 1"/>
              <a:gd name="f514" fmla="*/ f432 f228 1"/>
              <a:gd name="f515" fmla="*/ f433 f229 1"/>
              <a:gd name="f516" fmla="*/ f434 f228 1"/>
              <a:gd name="f517" fmla="*/ f435 f229 1"/>
              <a:gd name="f518" fmla="*/ f436 f228 1"/>
              <a:gd name="f519" fmla="*/ f437 f229 1"/>
              <a:gd name="f520" fmla="*/ f438 f228 1"/>
              <a:gd name="f521" fmla="*/ f439 f229 1"/>
              <a:gd name="f522" fmla="*/ f440 f228 1"/>
              <a:gd name="f523" fmla="*/ f441 f229 1"/>
              <a:gd name="f524" fmla="*/ f442 f228 1"/>
              <a:gd name="f525" fmla="*/ f443 f229 1"/>
              <a:gd name="f526" fmla="*/ f444 f228 1"/>
              <a:gd name="f527" fmla="*/ f445 f229 1"/>
              <a:gd name="f528" fmla="*/ f446 f228 1"/>
              <a:gd name="f529" fmla="*/ f447 f229 1"/>
              <a:gd name="f530" fmla="*/ f448 f228 1"/>
              <a:gd name="f531" fmla="*/ f449 f228 1"/>
              <a:gd name="f532" fmla="*/ f450 f229 1"/>
              <a:gd name="f533" fmla="*/ f451 f228 1"/>
              <a:gd name="f534" fmla="*/ f452 f229 1"/>
              <a:gd name="f535" fmla="*/ f453 f228 1"/>
              <a:gd name="f536" fmla="*/ f454 f229 1"/>
              <a:gd name="f537" fmla="*/ f455 f228 1"/>
              <a:gd name="f538" fmla="*/ f456 f229 1"/>
              <a:gd name="f539" fmla="*/ f457 f228 1"/>
              <a:gd name="f540" fmla="*/ f458 f229 1"/>
              <a:gd name="f541" fmla="*/ f459 f228 1"/>
              <a:gd name="f542" fmla="*/ f460 f229 1"/>
              <a:gd name="f543" fmla="*/ f461 f228 1"/>
              <a:gd name="f544" fmla="*/ f462 f229 1"/>
              <a:gd name="f545" fmla="*/ f463 f228 1"/>
              <a:gd name="f546" fmla="*/ f464 f229 1"/>
              <a:gd name="f547" fmla="*/ f465 f228 1"/>
              <a:gd name="f548" fmla="*/ f466 f229 1"/>
              <a:gd name="f549" fmla="*/ f467 f228 1"/>
              <a:gd name="f550" fmla="*/ f468 f229 1"/>
              <a:gd name="f551" fmla="*/ f469 f228 1"/>
              <a:gd name="f552" fmla="*/ f470 f229 1"/>
              <a:gd name="f553" fmla="*/ f471 f228 1"/>
              <a:gd name="f554" fmla="*/ f472 f229 1"/>
              <a:gd name="f555" fmla="*/ f473 f228 1"/>
              <a:gd name="f556" fmla="*/ f474 f229 1"/>
              <a:gd name="f557" fmla="*/ f475 f228 1"/>
              <a:gd name="f558" fmla="*/ f476 f229 1"/>
              <a:gd name="f559" fmla="*/ f477 f2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7">
                <a:pos x="f482" y="f483"/>
              </a:cxn>
              <a:cxn ang="f317">
                <a:pos x="f484" y="f485"/>
              </a:cxn>
              <a:cxn ang="f317">
                <a:pos x="f486" y="f487"/>
              </a:cxn>
              <a:cxn ang="f317">
                <a:pos x="f488" y="f489"/>
              </a:cxn>
              <a:cxn ang="f317">
                <a:pos x="f490" y="f491"/>
              </a:cxn>
              <a:cxn ang="f317">
                <a:pos x="f492" y="f493"/>
              </a:cxn>
              <a:cxn ang="f317">
                <a:pos x="f494" y="f495"/>
              </a:cxn>
              <a:cxn ang="f317">
                <a:pos x="f496" y="f497"/>
              </a:cxn>
              <a:cxn ang="f317">
                <a:pos x="f498" y="f499"/>
              </a:cxn>
              <a:cxn ang="f317">
                <a:pos x="f500" y="f501"/>
              </a:cxn>
              <a:cxn ang="f317">
                <a:pos x="f482" y="f483"/>
              </a:cxn>
              <a:cxn ang="f317">
                <a:pos x="f502" y="f503"/>
              </a:cxn>
              <a:cxn ang="f317">
                <a:pos x="f504" y="f505"/>
              </a:cxn>
              <a:cxn ang="f317">
                <a:pos x="f506" y="f507"/>
              </a:cxn>
              <a:cxn ang="f317">
                <a:pos x="f508" y="f509"/>
              </a:cxn>
              <a:cxn ang="f317">
                <a:pos x="f510" y="f511"/>
              </a:cxn>
              <a:cxn ang="f317">
                <a:pos x="f512" y="f513"/>
              </a:cxn>
              <a:cxn ang="f317">
                <a:pos x="f514" y="f515"/>
              </a:cxn>
              <a:cxn ang="f317">
                <a:pos x="f516" y="f517"/>
              </a:cxn>
              <a:cxn ang="f317">
                <a:pos x="f518" y="f519"/>
              </a:cxn>
              <a:cxn ang="f317">
                <a:pos x="f520" y="f521"/>
              </a:cxn>
              <a:cxn ang="f317">
                <a:pos x="f522" y="f523"/>
              </a:cxn>
              <a:cxn ang="f317">
                <a:pos x="f524" y="f525"/>
              </a:cxn>
              <a:cxn ang="f317">
                <a:pos x="f526" y="f527"/>
              </a:cxn>
              <a:cxn ang="f317">
                <a:pos x="f528" y="f529"/>
              </a:cxn>
              <a:cxn ang="f317">
                <a:pos x="f530" y="f517"/>
              </a:cxn>
              <a:cxn ang="f317">
                <a:pos x="f531" y="f532"/>
              </a:cxn>
              <a:cxn ang="f317">
                <a:pos x="f533" y="f534"/>
              </a:cxn>
              <a:cxn ang="f317">
                <a:pos x="f535" y="f536"/>
              </a:cxn>
              <a:cxn ang="f317">
                <a:pos x="f537" y="f538"/>
              </a:cxn>
              <a:cxn ang="f317">
                <a:pos x="f539" y="f540"/>
              </a:cxn>
              <a:cxn ang="f317">
                <a:pos x="f541" y="f542"/>
              </a:cxn>
              <a:cxn ang="f317">
                <a:pos x="f543" y="f544"/>
              </a:cxn>
              <a:cxn ang="f317">
                <a:pos x="f545" y="f546"/>
              </a:cxn>
              <a:cxn ang="f317">
                <a:pos x="f547" y="f548"/>
              </a:cxn>
              <a:cxn ang="f317">
                <a:pos x="f549" y="f550"/>
              </a:cxn>
              <a:cxn ang="f317">
                <a:pos x="f551" y="f552"/>
              </a:cxn>
              <a:cxn ang="f317">
                <a:pos x="f553" y="f554"/>
              </a:cxn>
              <a:cxn ang="f317">
                <a:pos x="f555" y="f556"/>
              </a:cxn>
              <a:cxn ang="f317">
                <a:pos x="f557" y="f558"/>
              </a:cxn>
              <a:cxn ang="f317">
                <a:pos x="f547" y="f559"/>
              </a:cxn>
            </a:cxnLst>
            <a:rect l="f478" t="f481" r="f479" b="f480"/>
            <a:pathLst>
              <a:path w="281600" h="27354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  <a:moveTo>
                  <a:pt x="f68" y="f69"/>
                </a:move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lose/>
                <a:moveTo>
                  <a:pt x="f106" y="f107"/>
                </a:move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07"/>
                </a:cubicBezTo>
                <a:close/>
                <a:moveTo>
                  <a:pt x="f149" y="f150"/>
                </a:move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lose/>
                <a:moveTo>
                  <a:pt x="f193" y="f188"/>
                </a:move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98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76" y="f221"/>
                </a:cubicBezTo>
                <a:cubicBezTo>
                  <a:pt x="f222" y="f223"/>
                  <a:pt x="f224" y="f225"/>
                  <a:pt x="f193" y="f226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3" name="Forma libre: forma 40">
            <a:extLst>
              <a:ext uri="{FF2B5EF4-FFF2-40B4-BE49-F238E27FC236}">
                <a16:creationId xmlns:a16="http://schemas.microsoft.com/office/drawing/2014/main" id="{533854C7-4F82-4ADA-9FCE-34FC5D6FFC5D}"/>
              </a:ext>
            </a:extLst>
          </p:cNvPr>
          <p:cNvSpPr/>
          <p:nvPr/>
        </p:nvSpPr>
        <p:spPr>
          <a:xfrm>
            <a:off x="1546936" y="2185571"/>
            <a:ext cx="234607" cy="3451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1375"/>
              <a:gd name="f7" fmla="val 325698"/>
              <a:gd name="f8" fmla="val 146067"/>
              <a:gd name="f9" fmla="val 24403"/>
              <a:gd name="f10" fmla="val 146505"/>
              <a:gd name="f11" fmla="val 34481"/>
              <a:gd name="f12" fmla="val 153356"/>
              <a:gd name="f13" fmla="val 41252"/>
              <a:gd name="f14" fmla="val 158813"/>
              <a:gd name="f15" fmla="val 48581"/>
              <a:gd name="f16" fmla="val 172635"/>
              <a:gd name="f17" fmla="val 67103"/>
              <a:gd name="f18" fmla="val 188409"/>
              <a:gd name="f19" fmla="val 84430"/>
              <a:gd name="f20" fmla="val 188966"/>
              <a:gd name="f21" fmla="val 109604"/>
              <a:gd name="f22" fmla="val 189165"/>
              <a:gd name="f23" fmla="val 117730"/>
              <a:gd name="f24" fmla="val 195817"/>
              <a:gd name="f25" fmla="val 121434"/>
              <a:gd name="f26" fmla="val 202031"/>
              <a:gd name="f27" fmla="val 125736"/>
              <a:gd name="f28" fmla="val 225731"/>
              <a:gd name="f29" fmla="val 141988"/>
              <a:gd name="f30" fmla="val 227603"/>
              <a:gd name="f31" fmla="val 159355"/>
              <a:gd name="f32" fmla="val 207926"/>
              <a:gd name="f33" fmla="val 180744"/>
              <a:gd name="f34" fmla="val 203186"/>
              <a:gd name="f35" fmla="val 185883"/>
              <a:gd name="f36" fmla="val 201991"/>
              <a:gd name="f37" fmla="val 191180"/>
              <a:gd name="f38" fmla="val 203624"/>
              <a:gd name="f39" fmla="val 197036"/>
              <a:gd name="f40" fmla="val 207249"/>
              <a:gd name="f41" fmla="val 210021"/>
              <a:gd name="f42" fmla="val 218027"/>
              <a:gd name="f43" fmla="val 191515"/>
              <a:gd name="f44" fmla="val 225357"/>
              <a:gd name="f45" fmla="val 147541"/>
              <a:gd name="f46" fmla="val 256067"/>
              <a:gd name="f47" fmla="val 103845"/>
              <a:gd name="f48" fmla="val 287176"/>
              <a:gd name="f49" fmla="val 60348"/>
              <a:gd name="f50" fmla="val 318564"/>
              <a:gd name="f51" fmla="val 45729"/>
              <a:gd name="f52" fmla="val 329119"/>
              <a:gd name="f53" fmla="val 36608"/>
              <a:gd name="f54" fmla="val 328642"/>
              <a:gd name="f55" fmla="val 24738"/>
              <a:gd name="f56" fmla="val 312549"/>
              <a:gd name="f57" fmla="val 6614"/>
              <a:gd name="f58" fmla="val 288013"/>
              <a:gd name="f59" fmla="val -3304"/>
              <a:gd name="f60" fmla="val 263914"/>
              <a:gd name="f61" fmla="val 998"/>
              <a:gd name="f62" fmla="val 232407"/>
              <a:gd name="f63" fmla="val 6495"/>
              <a:gd name="f64" fmla="val 191818"/>
              <a:gd name="f65" fmla="val 9203"/>
              <a:gd name="f66" fmla="val 150631"/>
              <a:gd name="f67" fmla="val 9721"/>
              <a:gd name="f68" fmla="val 109684"/>
              <a:gd name="f69" fmla="val 10000"/>
              <a:gd name="f70" fmla="val 86422"/>
              <a:gd name="f71" fmla="val 25415"/>
              <a:gd name="f72" fmla="val 75149"/>
              <a:gd name="f73" fmla="val 37484"/>
              <a:gd name="f74" fmla="val 60371"/>
              <a:gd name="f75" fmla="val 59073"/>
              <a:gd name="f76" fmla="val 44439"/>
              <a:gd name="f77" fmla="val 80662"/>
              <a:gd name="f78" fmla="val 28466"/>
              <a:gd name="f79" fmla="val 102251"/>
              <a:gd name="f80" fmla="val 12533"/>
              <a:gd name="f81" fmla="val 127824"/>
              <a:gd name="f82" fmla="val -6348"/>
              <a:gd name="f83" fmla="val 132484"/>
              <a:gd name="f84" fmla="val -5073"/>
              <a:gd name="f85" fmla="val 24443"/>
              <a:gd name="f86" fmla="val 31151"/>
              <a:gd name="f87" fmla="val 152225"/>
              <a:gd name="f88" fmla="val 161784"/>
              <a:gd name="f89" fmla="val 30952"/>
              <a:gd name="f90" fmla="val 165767"/>
              <a:gd name="f91" fmla="val 31191"/>
              <a:gd name="f92" fmla="val 169711"/>
              <a:gd name="f93" fmla="val 31509"/>
              <a:gd name="f94" fmla="val 174809"/>
              <a:gd name="f95" fmla="val 28721"/>
              <a:gd name="f96" fmla="val 181661"/>
              <a:gd name="f97" fmla="val 33501"/>
              <a:gd name="f98" fmla="val 184568"/>
              <a:gd name="f99" fmla="val 39834"/>
              <a:gd name="f100" fmla="val 188472"/>
              <a:gd name="f101" fmla="val 44096"/>
              <a:gd name="f102" fmla="val 181342"/>
              <a:gd name="f103" fmla="val 48637"/>
              <a:gd name="f104" fmla="val 178155"/>
              <a:gd name="f105" fmla="val 68673"/>
              <a:gd name="f106" fmla="val 164174"/>
              <a:gd name="f107" fmla="val 88310"/>
              <a:gd name="f108" fmla="val 149635"/>
              <a:gd name="f109" fmla="val 108306"/>
              <a:gd name="f110" fmla="val 135654"/>
              <a:gd name="f111" fmla="val 116432"/>
              <a:gd name="f112" fmla="val 129958"/>
              <a:gd name="f113" fmla="val 122247"/>
              <a:gd name="f114" fmla="val 123506"/>
              <a:gd name="f115" fmla="val 120574"/>
              <a:gd name="f116" fmla="val 112791"/>
              <a:gd name="f117" fmla="val 118742"/>
              <a:gd name="f118" fmla="val 101040"/>
              <a:gd name="f119" fmla="val 116910"/>
              <a:gd name="f120" fmla="val 89329"/>
              <a:gd name="f121" fmla="val 114958"/>
              <a:gd name="f122" fmla="val 77619"/>
              <a:gd name="f123" fmla="val 113444"/>
              <a:gd name="f124" fmla="val 68657"/>
              <a:gd name="f125" fmla="val 109302"/>
              <a:gd name="f126" fmla="val 66546"/>
              <a:gd name="f127" fmla="val 101534"/>
              <a:gd name="f128" fmla="val 72281"/>
              <a:gd name="f129" fmla="val 82120"/>
              <a:gd name="f130" fmla="val 75644"/>
              <a:gd name="f131" fmla="val 92914"/>
              <a:gd name="f132" fmla="val 61384"/>
              <a:gd name="f133" fmla="val 101000"/>
              <a:gd name="f134" fmla="val 38719"/>
              <a:gd name="f135" fmla="val 113866"/>
              <a:gd name="f136" fmla="val 27208"/>
              <a:gd name="f137" fmla="val 131353"/>
              <a:gd name="f138" fmla="val 31111"/>
              <a:gd name="f139" fmla="val 152185"/>
              <a:gd name="f140" fmla="+- 0 0 -90"/>
              <a:gd name="f141" fmla="*/ f3 1 221375"/>
              <a:gd name="f142" fmla="*/ f4 1 325698"/>
              <a:gd name="f143" fmla="val f5"/>
              <a:gd name="f144" fmla="val f6"/>
              <a:gd name="f145" fmla="val f7"/>
              <a:gd name="f146" fmla="*/ f140 f0 1"/>
              <a:gd name="f147" fmla="+- f145 0 f143"/>
              <a:gd name="f148" fmla="+- f144 0 f143"/>
              <a:gd name="f149" fmla="*/ f146 1 f2"/>
              <a:gd name="f150" fmla="*/ f148 1 221375"/>
              <a:gd name="f151" fmla="*/ f147 1 325698"/>
              <a:gd name="f152" fmla="*/ 146067 f148 1"/>
              <a:gd name="f153" fmla="*/ 24403 f147 1"/>
              <a:gd name="f154" fmla="*/ 158813 f148 1"/>
              <a:gd name="f155" fmla="*/ 48581 f147 1"/>
              <a:gd name="f156" fmla="*/ 188966 f148 1"/>
              <a:gd name="f157" fmla="*/ 109604 f147 1"/>
              <a:gd name="f158" fmla="*/ 202031 f148 1"/>
              <a:gd name="f159" fmla="*/ 125736 f147 1"/>
              <a:gd name="f160" fmla="*/ 207926 f148 1"/>
              <a:gd name="f161" fmla="*/ 180744 f147 1"/>
              <a:gd name="f162" fmla="*/ 203624 f148 1"/>
              <a:gd name="f163" fmla="*/ 197036 f147 1"/>
              <a:gd name="f164" fmla="*/ 191515 f148 1"/>
              <a:gd name="f165" fmla="*/ 225357 f147 1"/>
              <a:gd name="f166" fmla="*/ 60348 f148 1"/>
              <a:gd name="f167" fmla="*/ 318564 f147 1"/>
              <a:gd name="f168" fmla="*/ 24738 f148 1"/>
              <a:gd name="f169" fmla="*/ 312549 f147 1"/>
              <a:gd name="f170" fmla="*/ 998 f148 1"/>
              <a:gd name="f171" fmla="*/ 232407 f147 1"/>
              <a:gd name="f172" fmla="*/ 9721 f148 1"/>
              <a:gd name="f173" fmla="*/ 109684 f147 1"/>
              <a:gd name="f174" fmla="*/ 37484 f148 1"/>
              <a:gd name="f175" fmla="*/ 60371 f147 1"/>
              <a:gd name="f176" fmla="*/ 102251 f148 1"/>
              <a:gd name="f177" fmla="*/ 12533 f147 1"/>
              <a:gd name="f178" fmla="*/ 24443 f147 1"/>
              <a:gd name="f179" fmla="*/ 31151 f148 1"/>
              <a:gd name="f180" fmla="*/ 152225 f147 1"/>
              <a:gd name="f181" fmla="*/ 31191 f148 1"/>
              <a:gd name="f182" fmla="*/ 169711 f147 1"/>
              <a:gd name="f183" fmla="*/ 33501 f148 1"/>
              <a:gd name="f184" fmla="*/ 184568 f147 1"/>
              <a:gd name="f185" fmla="*/ 48637 f148 1"/>
              <a:gd name="f186" fmla="*/ 178155 f147 1"/>
              <a:gd name="f187" fmla="*/ 108306 f148 1"/>
              <a:gd name="f188" fmla="*/ 135654 f147 1"/>
              <a:gd name="f189" fmla="*/ 120574 f148 1"/>
              <a:gd name="f190" fmla="*/ 112791 f147 1"/>
              <a:gd name="f191" fmla="*/ 114958 f148 1"/>
              <a:gd name="f192" fmla="*/ 77619 f147 1"/>
              <a:gd name="f193" fmla="*/ 101534 f148 1"/>
              <a:gd name="f194" fmla="*/ 72281 f147 1"/>
              <a:gd name="f195" fmla="*/ 61384 f148 1"/>
              <a:gd name="f196" fmla="*/ 101000 f147 1"/>
              <a:gd name="f197" fmla="*/ 31111 f148 1"/>
              <a:gd name="f198" fmla="*/ 152185 f147 1"/>
              <a:gd name="f199" fmla="+- f149 0 f1"/>
              <a:gd name="f200" fmla="*/ f152 1 221375"/>
              <a:gd name="f201" fmla="*/ f153 1 325698"/>
              <a:gd name="f202" fmla="*/ f154 1 221375"/>
              <a:gd name="f203" fmla="*/ f155 1 325698"/>
              <a:gd name="f204" fmla="*/ f156 1 221375"/>
              <a:gd name="f205" fmla="*/ f157 1 325698"/>
              <a:gd name="f206" fmla="*/ f158 1 221375"/>
              <a:gd name="f207" fmla="*/ f159 1 325698"/>
              <a:gd name="f208" fmla="*/ f160 1 221375"/>
              <a:gd name="f209" fmla="*/ f161 1 325698"/>
              <a:gd name="f210" fmla="*/ f162 1 221375"/>
              <a:gd name="f211" fmla="*/ f163 1 325698"/>
              <a:gd name="f212" fmla="*/ f164 1 221375"/>
              <a:gd name="f213" fmla="*/ f165 1 325698"/>
              <a:gd name="f214" fmla="*/ f166 1 221375"/>
              <a:gd name="f215" fmla="*/ f167 1 325698"/>
              <a:gd name="f216" fmla="*/ f168 1 221375"/>
              <a:gd name="f217" fmla="*/ f169 1 325698"/>
              <a:gd name="f218" fmla="*/ f170 1 221375"/>
              <a:gd name="f219" fmla="*/ f171 1 325698"/>
              <a:gd name="f220" fmla="*/ f172 1 221375"/>
              <a:gd name="f221" fmla="*/ f173 1 325698"/>
              <a:gd name="f222" fmla="*/ f174 1 221375"/>
              <a:gd name="f223" fmla="*/ f175 1 325698"/>
              <a:gd name="f224" fmla="*/ f176 1 221375"/>
              <a:gd name="f225" fmla="*/ f177 1 325698"/>
              <a:gd name="f226" fmla="*/ f178 1 325698"/>
              <a:gd name="f227" fmla="*/ f179 1 221375"/>
              <a:gd name="f228" fmla="*/ f180 1 325698"/>
              <a:gd name="f229" fmla="*/ f181 1 221375"/>
              <a:gd name="f230" fmla="*/ f182 1 325698"/>
              <a:gd name="f231" fmla="*/ f183 1 221375"/>
              <a:gd name="f232" fmla="*/ f184 1 325698"/>
              <a:gd name="f233" fmla="*/ f185 1 221375"/>
              <a:gd name="f234" fmla="*/ f186 1 325698"/>
              <a:gd name="f235" fmla="*/ f187 1 221375"/>
              <a:gd name="f236" fmla="*/ f188 1 325698"/>
              <a:gd name="f237" fmla="*/ f189 1 221375"/>
              <a:gd name="f238" fmla="*/ f190 1 325698"/>
              <a:gd name="f239" fmla="*/ f191 1 221375"/>
              <a:gd name="f240" fmla="*/ f192 1 325698"/>
              <a:gd name="f241" fmla="*/ f193 1 221375"/>
              <a:gd name="f242" fmla="*/ f194 1 325698"/>
              <a:gd name="f243" fmla="*/ f195 1 221375"/>
              <a:gd name="f244" fmla="*/ f196 1 325698"/>
              <a:gd name="f245" fmla="*/ f197 1 221375"/>
              <a:gd name="f246" fmla="*/ f198 1 325698"/>
              <a:gd name="f247" fmla="*/ f143 1 f150"/>
              <a:gd name="f248" fmla="*/ f144 1 f150"/>
              <a:gd name="f249" fmla="*/ f143 1 f151"/>
              <a:gd name="f250" fmla="*/ f145 1 f151"/>
              <a:gd name="f251" fmla="*/ f200 1 f150"/>
              <a:gd name="f252" fmla="*/ f201 1 f151"/>
              <a:gd name="f253" fmla="*/ f202 1 f150"/>
              <a:gd name="f254" fmla="*/ f203 1 f151"/>
              <a:gd name="f255" fmla="*/ f204 1 f150"/>
              <a:gd name="f256" fmla="*/ f205 1 f151"/>
              <a:gd name="f257" fmla="*/ f206 1 f150"/>
              <a:gd name="f258" fmla="*/ f207 1 f151"/>
              <a:gd name="f259" fmla="*/ f208 1 f150"/>
              <a:gd name="f260" fmla="*/ f209 1 f151"/>
              <a:gd name="f261" fmla="*/ f210 1 f150"/>
              <a:gd name="f262" fmla="*/ f211 1 f151"/>
              <a:gd name="f263" fmla="*/ f212 1 f150"/>
              <a:gd name="f264" fmla="*/ f213 1 f151"/>
              <a:gd name="f265" fmla="*/ f214 1 f150"/>
              <a:gd name="f266" fmla="*/ f215 1 f151"/>
              <a:gd name="f267" fmla="*/ f216 1 f150"/>
              <a:gd name="f268" fmla="*/ f217 1 f151"/>
              <a:gd name="f269" fmla="*/ f218 1 f150"/>
              <a:gd name="f270" fmla="*/ f219 1 f151"/>
              <a:gd name="f271" fmla="*/ f220 1 f150"/>
              <a:gd name="f272" fmla="*/ f221 1 f151"/>
              <a:gd name="f273" fmla="*/ f222 1 f150"/>
              <a:gd name="f274" fmla="*/ f223 1 f151"/>
              <a:gd name="f275" fmla="*/ f224 1 f150"/>
              <a:gd name="f276" fmla="*/ f225 1 f151"/>
              <a:gd name="f277" fmla="*/ f226 1 f151"/>
              <a:gd name="f278" fmla="*/ f227 1 f150"/>
              <a:gd name="f279" fmla="*/ f228 1 f151"/>
              <a:gd name="f280" fmla="*/ f229 1 f150"/>
              <a:gd name="f281" fmla="*/ f230 1 f151"/>
              <a:gd name="f282" fmla="*/ f231 1 f150"/>
              <a:gd name="f283" fmla="*/ f232 1 f151"/>
              <a:gd name="f284" fmla="*/ f233 1 f150"/>
              <a:gd name="f285" fmla="*/ f234 1 f151"/>
              <a:gd name="f286" fmla="*/ f235 1 f150"/>
              <a:gd name="f287" fmla="*/ f236 1 f151"/>
              <a:gd name="f288" fmla="*/ f237 1 f150"/>
              <a:gd name="f289" fmla="*/ f238 1 f151"/>
              <a:gd name="f290" fmla="*/ f239 1 f150"/>
              <a:gd name="f291" fmla="*/ f240 1 f151"/>
              <a:gd name="f292" fmla="*/ f241 1 f150"/>
              <a:gd name="f293" fmla="*/ f242 1 f151"/>
              <a:gd name="f294" fmla="*/ f243 1 f150"/>
              <a:gd name="f295" fmla="*/ f244 1 f151"/>
              <a:gd name="f296" fmla="*/ f245 1 f150"/>
              <a:gd name="f297" fmla="*/ f246 1 f151"/>
              <a:gd name="f298" fmla="*/ f247 f141 1"/>
              <a:gd name="f299" fmla="*/ f248 f141 1"/>
              <a:gd name="f300" fmla="*/ f250 f142 1"/>
              <a:gd name="f301" fmla="*/ f249 f142 1"/>
              <a:gd name="f302" fmla="*/ f251 f141 1"/>
              <a:gd name="f303" fmla="*/ f252 f142 1"/>
              <a:gd name="f304" fmla="*/ f253 f141 1"/>
              <a:gd name="f305" fmla="*/ f254 f142 1"/>
              <a:gd name="f306" fmla="*/ f255 f141 1"/>
              <a:gd name="f307" fmla="*/ f256 f142 1"/>
              <a:gd name="f308" fmla="*/ f257 f141 1"/>
              <a:gd name="f309" fmla="*/ f258 f142 1"/>
              <a:gd name="f310" fmla="*/ f259 f141 1"/>
              <a:gd name="f311" fmla="*/ f260 f142 1"/>
              <a:gd name="f312" fmla="*/ f261 f141 1"/>
              <a:gd name="f313" fmla="*/ f262 f142 1"/>
              <a:gd name="f314" fmla="*/ f263 f141 1"/>
              <a:gd name="f315" fmla="*/ f264 f142 1"/>
              <a:gd name="f316" fmla="*/ f265 f141 1"/>
              <a:gd name="f317" fmla="*/ f266 f142 1"/>
              <a:gd name="f318" fmla="*/ f267 f141 1"/>
              <a:gd name="f319" fmla="*/ f268 f142 1"/>
              <a:gd name="f320" fmla="*/ f269 f141 1"/>
              <a:gd name="f321" fmla="*/ f270 f142 1"/>
              <a:gd name="f322" fmla="*/ f271 f141 1"/>
              <a:gd name="f323" fmla="*/ f272 f142 1"/>
              <a:gd name="f324" fmla="*/ f273 f141 1"/>
              <a:gd name="f325" fmla="*/ f274 f142 1"/>
              <a:gd name="f326" fmla="*/ f275 f141 1"/>
              <a:gd name="f327" fmla="*/ f276 f142 1"/>
              <a:gd name="f328" fmla="*/ f277 f142 1"/>
              <a:gd name="f329" fmla="*/ f278 f141 1"/>
              <a:gd name="f330" fmla="*/ f279 f142 1"/>
              <a:gd name="f331" fmla="*/ f280 f141 1"/>
              <a:gd name="f332" fmla="*/ f281 f142 1"/>
              <a:gd name="f333" fmla="*/ f282 f141 1"/>
              <a:gd name="f334" fmla="*/ f283 f142 1"/>
              <a:gd name="f335" fmla="*/ f284 f141 1"/>
              <a:gd name="f336" fmla="*/ f285 f142 1"/>
              <a:gd name="f337" fmla="*/ f286 f141 1"/>
              <a:gd name="f338" fmla="*/ f287 f142 1"/>
              <a:gd name="f339" fmla="*/ f288 f141 1"/>
              <a:gd name="f340" fmla="*/ f289 f142 1"/>
              <a:gd name="f341" fmla="*/ f290 f141 1"/>
              <a:gd name="f342" fmla="*/ f291 f142 1"/>
              <a:gd name="f343" fmla="*/ f292 f141 1"/>
              <a:gd name="f344" fmla="*/ f293 f142 1"/>
              <a:gd name="f345" fmla="*/ f294 f141 1"/>
              <a:gd name="f346" fmla="*/ f295 f142 1"/>
              <a:gd name="f347" fmla="*/ f296 f141 1"/>
              <a:gd name="f348" fmla="*/ f297 f1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9">
                <a:pos x="f302" y="f303"/>
              </a:cxn>
              <a:cxn ang="f199">
                <a:pos x="f304" y="f305"/>
              </a:cxn>
              <a:cxn ang="f199">
                <a:pos x="f306" y="f307"/>
              </a:cxn>
              <a:cxn ang="f199">
                <a:pos x="f308" y="f309"/>
              </a:cxn>
              <a:cxn ang="f199">
                <a:pos x="f310" y="f311"/>
              </a:cxn>
              <a:cxn ang="f199">
                <a:pos x="f312" y="f313"/>
              </a:cxn>
              <a:cxn ang="f199">
                <a:pos x="f314" y="f315"/>
              </a:cxn>
              <a:cxn ang="f199">
                <a:pos x="f316" y="f317"/>
              </a:cxn>
              <a:cxn ang="f199">
                <a:pos x="f318" y="f319"/>
              </a:cxn>
              <a:cxn ang="f199">
                <a:pos x="f320" y="f321"/>
              </a:cxn>
              <a:cxn ang="f199">
                <a:pos x="f322" y="f323"/>
              </a:cxn>
              <a:cxn ang="f199">
                <a:pos x="f324" y="f325"/>
              </a:cxn>
              <a:cxn ang="f199">
                <a:pos x="f326" y="f327"/>
              </a:cxn>
              <a:cxn ang="f199">
                <a:pos x="f302" y="f328"/>
              </a:cxn>
              <a:cxn ang="f199">
                <a:pos x="f329" y="f330"/>
              </a:cxn>
              <a:cxn ang="f199">
                <a:pos x="f331" y="f332"/>
              </a:cxn>
              <a:cxn ang="f199">
                <a:pos x="f333" y="f334"/>
              </a:cxn>
              <a:cxn ang="f199">
                <a:pos x="f335" y="f336"/>
              </a:cxn>
              <a:cxn ang="f199">
                <a:pos x="f337" y="f338"/>
              </a:cxn>
              <a:cxn ang="f199">
                <a:pos x="f339" y="f340"/>
              </a:cxn>
              <a:cxn ang="f199">
                <a:pos x="f341" y="f342"/>
              </a:cxn>
              <a:cxn ang="f199">
                <a:pos x="f343" y="f344"/>
              </a:cxn>
              <a:cxn ang="f199">
                <a:pos x="f345" y="f346"/>
              </a:cxn>
              <a:cxn ang="f199">
                <a:pos x="f347" y="f348"/>
              </a:cxn>
            </a:cxnLst>
            <a:rect l="f298" t="f301" r="f299" b="f300"/>
            <a:pathLst>
              <a:path w="221375" h="32569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26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" y="f85"/>
                </a:cubicBezTo>
                <a:close/>
                <a:moveTo>
                  <a:pt x="f86" y="f87"/>
                </a:moveTo>
                <a:cubicBezTo>
                  <a:pt x="f86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07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4" name="Forma libre: forma 41">
            <a:extLst>
              <a:ext uri="{FF2B5EF4-FFF2-40B4-BE49-F238E27FC236}">
                <a16:creationId xmlns:a16="http://schemas.microsoft.com/office/drawing/2014/main" id="{47767452-36B4-4F28-A8D8-B46DB6C84D24}"/>
              </a:ext>
            </a:extLst>
          </p:cNvPr>
          <p:cNvSpPr/>
          <p:nvPr/>
        </p:nvSpPr>
        <p:spPr>
          <a:xfrm>
            <a:off x="3774734" y="1901375"/>
            <a:ext cx="295588" cy="2352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8919"/>
              <a:gd name="f7" fmla="val 221986"/>
              <a:gd name="f8" fmla="val 142979"/>
              <a:gd name="f9" fmla="val 226587"/>
              <a:gd name="f10" fmla="val 319"/>
              <a:gd name="f11" fmla="val 274067"/>
              <a:gd name="f12" fmla="val 60983"/>
              <a:gd name="f13" fmla="val 278847"/>
              <a:gd name="f14" fmla="val 138855"/>
              <a:gd name="f15" fmla="val 279524"/>
              <a:gd name="f16" fmla="val 150048"/>
              <a:gd name="f17" fmla="val 275580"/>
              <a:gd name="f18" fmla="val 156341"/>
              <a:gd name="f19" fmla="val 263471"/>
              <a:gd name="f20" fmla="val 156939"/>
              <a:gd name="f21" fmla="val 215912"/>
              <a:gd name="f22" fmla="val 159329"/>
              <a:gd name="f23" fmla="val 176677"/>
              <a:gd name="f24" fmla="val 178767"/>
              <a:gd name="f25" fmla="val 146604"/>
              <a:gd name="f26" fmla="val 215811"/>
              <a:gd name="f27" fmla="val 139992"/>
              <a:gd name="f28" fmla="val 223937"/>
              <a:gd name="f29" fmla="val 134216"/>
              <a:gd name="f30" fmla="val 223419"/>
              <a:gd name="f31" fmla="val 126448"/>
              <a:gd name="f32" fmla="val 217882"/>
              <a:gd name="f33" fmla="val 97092"/>
              <a:gd name="f34" fmla="val 196970"/>
              <a:gd name="f35" fmla="val 64031"/>
              <a:gd name="f36" fmla="val 189323"/>
              <a:gd name="f37" fmla="val 28541"/>
              <a:gd name="f38" fmla="val 192868"/>
              <a:gd name="f39" fmla="val 14042"/>
              <a:gd name="f40" fmla="val 194302"/>
              <a:gd name="f41" fmla="val 9063"/>
              <a:gd name="f42" fmla="val 187889"/>
              <a:gd name="f43" fmla="val 5558"/>
              <a:gd name="f44" fmla="val 175023"/>
              <a:gd name="f45" fmla="val -19696"/>
              <a:gd name="f46" fmla="val 81975"/>
              <a:gd name="f47" fmla="val 43717"/>
              <a:gd name="f48" fmla="val 876"/>
              <a:gd name="f49" fmla="val 142939"/>
              <a:gd name="f50" fmla="val 40"/>
              <a:gd name="f51" fmla="val 123501"/>
              <a:gd name="f52" fmla="val 24816"/>
              <a:gd name="f53" fmla="val 90520"/>
              <a:gd name="f54" fmla="val 21629"/>
              <a:gd name="f55" fmla="val 67417"/>
              <a:gd name="f56" fmla="val 40908"/>
              <a:gd name="f57" fmla="val 48298"/>
              <a:gd name="f58" fmla="val 60864"/>
              <a:gd name="f59" fmla="val 18782"/>
              <a:gd name="f60" fmla="val 91734"/>
              <a:gd name="f61" fmla="val 15237"/>
              <a:gd name="f62" fmla="val 130530"/>
              <a:gd name="f63" fmla="val 28700"/>
              <a:gd name="f64" fmla="val 173947"/>
              <a:gd name="f65" fmla="val 34117"/>
              <a:gd name="f66" fmla="val 105356"/>
              <a:gd name="f67" fmla="val 70922"/>
              <a:gd name="f68" fmla="val 60426"/>
              <a:gd name="f69" fmla="+- 0 0 -90"/>
              <a:gd name="f70" fmla="*/ f3 1 278919"/>
              <a:gd name="f71" fmla="*/ f4 1 221986"/>
              <a:gd name="f72" fmla="val f5"/>
              <a:gd name="f73" fmla="val f6"/>
              <a:gd name="f74" fmla="val f7"/>
              <a:gd name="f75" fmla="*/ f69 f0 1"/>
              <a:gd name="f76" fmla="+- f74 0 f72"/>
              <a:gd name="f77" fmla="+- f73 0 f72"/>
              <a:gd name="f78" fmla="*/ f75 1 f2"/>
              <a:gd name="f79" fmla="*/ f77 1 278919"/>
              <a:gd name="f80" fmla="*/ f76 1 221986"/>
              <a:gd name="f81" fmla="*/ 142979 f77 1"/>
              <a:gd name="f82" fmla="*/ 0 f76 1"/>
              <a:gd name="f83" fmla="*/ 278847 f77 1"/>
              <a:gd name="f84" fmla="*/ 138855 f76 1"/>
              <a:gd name="f85" fmla="*/ 263471 f77 1"/>
              <a:gd name="f86" fmla="*/ 156939 f76 1"/>
              <a:gd name="f87" fmla="*/ 146604 f77 1"/>
              <a:gd name="f88" fmla="*/ 215811 f76 1"/>
              <a:gd name="f89" fmla="*/ 126448 f77 1"/>
              <a:gd name="f90" fmla="*/ 217882 f76 1"/>
              <a:gd name="f91" fmla="*/ 28541 f77 1"/>
              <a:gd name="f92" fmla="*/ 192868 f76 1"/>
              <a:gd name="f93" fmla="*/ 5558 f77 1"/>
              <a:gd name="f94" fmla="*/ 175023 f76 1"/>
              <a:gd name="f95" fmla="*/ 142939 f77 1"/>
              <a:gd name="f96" fmla="*/ 40 f76 1"/>
              <a:gd name="f97" fmla="*/ 123501 f77 1"/>
              <a:gd name="f98" fmla="*/ 24816 f76 1"/>
              <a:gd name="f99" fmla="*/ 48298 f77 1"/>
              <a:gd name="f100" fmla="*/ 60864 f76 1"/>
              <a:gd name="f101" fmla="*/ 28700 f77 1"/>
              <a:gd name="f102" fmla="*/ 173947 f76 1"/>
              <a:gd name="f103" fmla="+- f78 0 f1"/>
              <a:gd name="f104" fmla="*/ f81 1 278919"/>
              <a:gd name="f105" fmla="*/ f82 1 221986"/>
              <a:gd name="f106" fmla="*/ f83 1 278919"/>
              <a:gd name="f107" fmla="*/ f84 1 221986"/>
              <a:gd name="f108" fmla="*/ f85 1 278919"/>
              <a:gd name="f109" fmla="*/ f86 1 221986"/>
              <a:gd name="f110" fmla="*/ f87 1 278919"/>
              <a:gd name="f111" fmla="*/ f88 1 221986"/>
              <a:gd name="f112" fmla="*/ f89 1 278919"/>
              <a:gd name="f113" fmla="*/ f90 1 221986"/>
              <a:gd name="f114" fmla="*/ f91 1 278919"/>
              <a:gd name="f115" fmla="*/ f92 1 221986"/>
              <a:gd name="f116" fmla="*/ f93 1 278919"/>
              <a:gd name="f117" fmla="*/ f94 1 221986"/>
              <a:gd name="f118" fmla="*/ f95 1 278919"/>
              <a:gd name="f119" fmla="*/ f96 1 221986"/>
              <a:gd name="f120" fmla="*/ f97 1 278919"/>
              <a:gd name="f121" fmla="*/ f98 1 221986"/>
              <a:gd name="f122" fmla="*/ f99 1 278919"/>
              <a:gd name="f123" fmla="*/ f100 1 221986"/>
              <a:gd name="f124" fmla="*/ f101 1 278919"/>
              <a:gd name="f125" fmla="*/ f102 1 221986"/>
              <a:gd name="f126" fmla="*/ f72 1 f79"/>
              <a:gd name="f127" fmla="*/ f73 1 f79"/>
              <a:gd name="f128" fmla="*/ f72 1 f80"/>
              <a:gd name="f129" fmla="*/ f74 1 f80"/>
              <a:gd name="f130" fmla="*/ f104 1 f79"/>
              <a:gd name="f131" fmla="*/ f105 1 f80"/>
              <a:gd name="f132" fmla="*/ f106 1 f79"/>
              <a:gd name="f133" fmla="*/ f107 1 f80"/>
              <a:gd name="f134" fmla="*/ f108 1 f79"/>
              <a:gd name="f135" fmla="*/ f109 1 f80"/>
              <a:gd name="f136" fmla="*/ f110 1 f79"/>
              <a:gd name="f137" fmla="*/ f111 1 f80"/>
              <a:gd name="f138" fmla="*/ f112 1 f79"/>
              <a:gd name="f139" fmla="*/ f113 1 f80"/>
              <a:gd name="f140" fmla="*/ f114 1 f79"/>
              <a:gd name="f141" fmla="*/ f115 1 f80"/>
              <a:gd name="f142" fmla="*/ f116 1 f79"/>
              <a:gd name="f143" fmla="*/ f117 1 f80"/>
              <a:gd name="f144" fmla="*/ f118 1 f79"/>
              <a:gd name="f145" fmla="*/ f119 1 f80"/>
              <a:gd name="f146" fmla="*/ f120 1 f79"/>
              <a:gd name="f147" fmla="*/ f121 1 f80"/>
              <a:gd name="f148" fmla="*/ f122 1 f79"/>
              <a:gd name="f149" fmla="*/ f123 1 f80"/>
              <a:gd name="f150" fmla="*/ f124 1 f79"/>
              <a:gd name="f151" fmla="*/ f125 1 f80"/>
              <a:gd name="f152" fmla="*/ f126 f70 1"/>
              <a:gd name="f153" fmla="*/ f127 f70 1"/>
              <a:gd name="f154" fmla="*/ f129 f71 1"/>
              <a:gd name="f155" fmla="*/ f128 f71 1"/>
              <a:gd name="f156" fmla="*/ f130 f70 1"/>
              <a:gd name="f157" fmla="*/ f131 f71 1"/>
              <a:gd name="f158" fmla="*/ f132 f70 1"/>
              <a:gd name="f159" fmla="*/ f133 f71 1"/>
              <a:gd name="f160" fmla="*/ f134 f70 1"/>
              <a:gd name="f161" fmla="*/ f135 f71 1"/>
              <a:gd name="f162" fmla="*/ f136 f70 1"/>
              <a:gd name="f163" fmla="*/ f137 f71 1"/>
              <a:gd name="f164" fmla="*/ f138 f70 1"/>
              <a:gd name="f165" fmla="*/ f139 f71 1"/>
              <a:gd name="f166" fmla="*/ f140 f70 1"/>
              <a:gd name="f167" fmla="*/ f141 f71 1"/>
              <a:gd name="f168" fmla="*/ f142 f70 1"/>
              <a:gd name="f169" fmla="*/ f143 f71 1"/>
              <a:gd name="f170" fmla="*/ f144 f70 1"/>
              <a:gd name="f171" fmla="*/ f145 f71 1"/>
              <a:gd name="f172" fmla="*/ f146 f70 1"/>
              <a:gd name="f173" fmla="*/ f147 f71 1"/>
              <a:gd name="f174" fmla="*/ f148 f70 1"/>
              <a:gd name="f175" fmla="*/ f149 f71 1"/>
              <a:gd name="f176" fmla="*/ f150 f70 1"/>
              <a:gd name="f177" fmla="*/ f151 f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3">
                <a:pos x="f156" y="f157"/>
              </a:cxn>
              <a:cxn ang="f103">
                <a:pos x="f158" y="f159"/>
              </a:cxn>
              <a:cxn ang="f103">
                <a:pos x="f160" y="f161"/>
              </a:cxn>
              <a:cxn ang="f103">
                <a:pos x="f162" y="f163"/>
              </a:cxn>
              <a:cxn ang="f103">
                <a:pos x="f164" y="f165"/>
              </a:cxn>
              <a:cxn ang="f103">
                <a:pos x="f166" y="f167"/>
              </a:cxn>
              <a:cxn ang="f103">
                <a:pos x="f168" y="f169"/>
              </a:cxn>
              <a:cxn ang="f103">
                <a:pos x="f170" y="f171"/>
              </a:cxn>
              <a:cxn ang="f103">
                <a:pos x="f172" y="f173"/>
              </a:cxn>
              <a:cxn ang="f103">
                <a:pos x="f174" y="f175"/>
              </a:cxn>
              <a:cxn ang="f103">
                <a:pos x="f176" y="f177"/>
              </a:cxn>
              <a:cxn ang="f103">
                <a:pos x="f172" y="f173"/>
              </a:cxn>
            </a:cxnLst>
            <a:rect l="f152" t="f155" r="f153" b="f154"/>
            <a:pathLst>
              <a:path w="278919" h="221986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lose/>
                <a:moveTo>
                  <a:pt x="f51" y="f52"/>
                </a:move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51" y="f5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5" name="Forma libre: forma 42">
            <a:extLst>
              <a:ext uri="{FF2B5EF4-FFF2-40B4-BE49-F238E27FC236}">
                <a16:creationId xmlns:a16="http://schemas.microsoft.com/office/drawing/2014/main" id="{37B45F9B-47F5-4C4B-80A7-479FE5A47319}"/>
              </a:ext>
            </a:extLst>
          </p:cNvPr>
          <p:cNvSpPr/>
          <p:nvPr/>
        </p:nvSpPr>
        <p:spPr>
          <a:xfrm>
            <a:off x="2686589" y="4238454"/>
            <a:ext cx="292214" cy="369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5732"/>
              <a:gd name="f7" fmla="val 348566"/>
              <a:gd name="f8" fmla="val 125593"/>
              <a:gd name="f9" fmla="val 232176"/>
              <a:gd name="f10" fmla="val 116272"/>
              <a:gd name="f11" fmla="val 259700"/>
              <a:gd name="f12" fmla="val 107469"/>
              <a:gd name="f13" fmla="val 287264"/>
              <a:gd name="f14" fmla="val 113882"/>
              <a:gd name="f15" fmla="val 316979"/>
              <a:gd name="f16" fmla="val 327017"/>
              <a:gd name="f17" fmla="val 118622"/>
              <a:gd name="f18" fmla="val 337054"/>
              <a:gd name="f19" fmla="val 121331"/>
              <a:gd name="f20" fmla="val 81897"/>
              <a:gd name="f21" fmla="val 324786"/>
              <a:gd name="f22" fmla="val 62578"/>
              <a:gd name="f23" fmla="val 262728"/>
              <a:gd name="f24" fmla="val 78989"/>
              <a:gd name="f25" fmla="val 213256"/>
              <a:gd name="f26" fmla="val 86637"/>
              <a:gd name="f27" fmla="val 190153"/>
              <a:gd name="f28" fmla="val 94922"/>
              <a:gd name="f29" fmla="val 166931"/>
              <a:gd name="f30" fmla="val 110656"/>
              <a:gd name="f31" fmla="val 147413"/>
              <a:gd name="f32" fmla="val 115675"/>
              <a:gd name="f33" fmla="val 141200"/>
              <a:gd name="f34" fmla="val 119698"/>
              <a:gd name="f35" fmla="val 133512"/>
              <a:gd name="f36" fmla="val 116033"/>
              <a:gd name="f37" fmla="val 125306"/>
              <a:gd name="f38" fmla="val 112209"/>
              <a:gd name="f39" fmla="val 116663"/>
              <a:gd name="f40" fmla="val 103526"/>
              <a:gd name="f41" fmla="val 119371"/>
              <a:gd name="f42" fmla="val 96635"/>
              <a:gd name="f43" fmla="val 119252"/>
              <a:gd name="f44" fmla="val 74090"/>
              <a:gd name="f45" fmla="val 118933"/>
              <a:gd name="f46" fmla="val 51545"/>
              <a:gd name="f47" fmla="val 119053"/>
              <a:gd name="f48" fmla="val 29040"/>
              <a:gd name="f49" fmla="val 119132"/>
              <a:gd name="f50" fmla="val 10000"/>
              <a:gd name="f51" fmla="val 119172"/>
              <a:gd name="f52" fmla="val 1516"/>
              <a:gd name="f53" fmla="val 108617"/>
              <a:gd name="f54" fmla="val 321"/>
              <a:gd name="f55" fmla="val 90732"/>
              <a:gd name="f56" fmla="val -1631"/>
              <a:gd name="f57" fmla="val 61774"/>
              <a:gd name="f58" fmla="val 5140"/>
              <a:gd name="f59" fmla="val 50023"/>
              <a:gd name="f60" fmla="val 25773"/>
              <a:gd name="f61" fmla="val 46956"/>
              <a:gd name="f62" fmla="val 30354"/>
              <a:gd name="f63" fmla="val 46279"/>
              <a:gd name="f64" fmla="val 35054"/>
              <a:gd name="f65" fmla="val 46160"/>
              <a:gd name="f66" fmla="val 39675"/>
              <a:gd name="f67" fmla="val 46319"/>
              <a:gd name="f68" fmla="val 64052"/>
              <a:gd name="f69" fmla="val 47116"/>
              <a:gd name="f70" fmla="val 84765"/>
              <a:gd name="f71" fmla="val 46558"/>
              <a:gd name="f72" fmla="val 104243"/>
              <a:gd name="f73" fmla="val 23814"/>
              <a:gd name="f74" fmla="val 129377"/>
              <a:gd name="f75" fmla="val -5582"/>
              <a:gd name="f76" fmla="val 193945"/>
              <a:gd name="f77" fmla="val -6618"/>
              <a:gd name="f78" fmla="val 231109"/>
              <a:gd name="f79" fmla="val 14413"/>
              <a:gd name="f80" fmla="val 262895"/>
              <a:gd name="f81" fmla="val 32418"/>
              <a:gd name="f82" fmla="val 281257"/>
              <a:gd name="f83" fmla="val 75237"/>
              <a:gd name="f84" fmla="val 274247"/>
              <a:gd name="f85" fmla="val 113954"/>
              <a:gd name="f86" fmla="val 271379"/>
              <a:gd name="f87" fmla="val 129847"/>
              <a:gd name="f88" fmla="val 265763"/>
              <a:gd name="f89" fmla="val 139009"/>
              <a:gd name="f90" fmla="val 246404"/>
              <a:gd name="f91" fmla="val 140124"/>
              <a:gd name="f92" fmla="val 196136"/>
              <a:gd name="f93" fmla="val 143032"/>
              <a:gd name="f94" fmla="val 157539"/>
              <a:gd name="f95" fmla="val 167927"/>
              <a:gd name="f96" fmla="val 130732"/>
              <a:gd name="f97" fmla="val 210507"/>
              <a:gd name="f98" fmla="val 126788"/>
              <a:gd name="f99" fmla="val 216761"/>
              <a:gd name="f100" fmla="val 120136"/>
              <a:gd name="f101" fmla="val 223294"/>
              <a:gd name="f102" fmla="val 125633"/>
              <a:gd name="f103" fmla="+- 0 0 -90"/>
              <a:gd name="f104" fmla="*/ f3 1 275732"/>
              <a:gd name="f105" fmla="*/ f4 1 348566"/>
              <a:gd name="f106" fmla="val f5"/>
              <a:gd name="f107" fmla="val f6"/>
              <a:gd name="f108" fmla="val f7"/>
              <a:gd name="f109" fmla="*/ f103 f0 1"/>
              <a:gd name="f110" fmla="+- f108 0 f106"/>
              <a:gd name="f111" fmla="+- f107 0 f106"/>
              <a:gd name="f112" fmla="*/ f109 1 f2"/>
              <a:gd name="f113" fmla="*/ f111 1 275732"/>
              <a:gd name="f114" fmla="*/ f110 1 348566"/>
              <a:gd name="f115" fmla="*/ 125593 f111 1"/>
              <a:gd name="f116" fmla="*/ 232176 f110 1"/>
              <a:gd name="f117" fmla="*/ 113882 f111 1"/>
              <a:gd name="f118" fmla="*/ 316979 f110 1"/>
              <a:gd name="f119" fmla="*/ 121331 f111 1"/>
              <a:gd name="f120" fmla="*/ 348566 f110 1"/>
              <a:gd name="f121" fmla="*/ 78989 f111 1"/>
              <a:gd name="f122" fmla="*/ 213256 f110 1"/>
              <a:gd name="f123" fmla="*/ 110656 f111 1"/>
              <a:gd name="f124" fmla="*/ 147413 f110 1"/>
              <a:gd name="f125" fmla="*/ 116033 f111 1"/>
              <a:gd name="f126" fmla="*/ 125306 f110 1"/>
              <a:gd name="f127" fmla="*/ 96635 f111 1"/>
              <a:gd name="f128" fmla="*/ 119252 f110 1"/>
              <a:gd name="f129" fmla="*/ 29040 f111 1"/>
              <a:gd name="f130" fmla="*/ 119132 f110 1"/>
              <a:gd name="f131" fmla="*/ 321 f111 1"/>
              <a:gd name="f132" fmla="*/ 90732 f110 1"/>
              <a:gd name="f133" fmla="*/ 25773 f111 1"/>
              <a:gd name="f134" fmla="*/ 46956 f110 1"/>
              <a:gd name="f135" fmla="*/ 39675 f111 1"/>
              <a:gd name="f136" fmla="*/ 46319 f110 1"/>
              <a:gd name="f137" fmla="*/ 104243 f111 1"/>
              <a:gd name="f138" fmla="*/ 23814 f110 1"/>
              <a:gd name="f139" fmla="*/ 231109 f111 1"/>
              <a:gd name="f140" fmla="*/ 14413 f110 1"/>
              <a:gd name="f141" fmla="*/ 274247 f111 1"/>
              <a:gd name="f142" fmla="*/ 113954 f110 1"/>
              <a:gd name="f143" fmla="*/ 246404 f111 1"/>
              <a:gd name="f144" fmla="*/ 140124 f110 1"/>
              <a:gd name="f145" fmla="*/ 130732 f111 1"/>
              <a:gd name="f146" fmla="*/ 210507 f110 1"/>
              <a:gd name="f147" fmla="*/ 125633 f111 1"/>
              <a:gd name="f148" fmla="+- f112 0 f1"/>
              <a:gd name="f149" fmla="*/ f115 1 275732"/>
              <a:gd name="f150" fmla="*/ f116 1 348566"/>
              <a:gd name="f151" fmla="*/ f117 1 275732"/>
              <a:gd name="f152" fmla="*/ f118 1 348566"/>
              <a:gd name="f153" fmla="*/ f119 1 275732"/>
              <a:gd name="f154" fmla="*/ f120 1 348566"/>
              <a:gd name="f155" fmla="*/ f121 1 275732"/>
              <a:gd name="f156" fmla="*/ f122 1 348566"/>
              <a:gd name="f157" fmla="*/ f123 1 275732"/>
              <a:gd name="f158" fmla="*/ f124 1 348566"/>
              <a:gd name="f159" fmla="*/ f125 1 275732"/>
              <a:gd name="f160" fmla="*/ f126 1 348566"/>
              <a:gd name="f161" fmla="*/ f127 1 275732"/>
              <a:gd name="f162" fmla="*/ f128 1 348566"/>
              <a:gd name="f163" fmla="*/ f129 1 275732"/>
              <a:gd name="f164" fmla="*/ f130 1 348566"/>
              <a:gd name="f165" fmla="*/ f131 1 275732"/>
              <a:gd name="f166" fmla="*/ f132 1 348566"/>
              <a:gd name="f167" fmla="*/ f133 1 275732"/>
              <a:gd name="f168" fmla="*/ f134 1 348566"/>
              <a:gd name="f169" fmla="*/ f135 1 275732"/>
              <a:gd name="f170" fmla="*/ f136 1 348566"/>
              <a:gd name="f171" fmla="*/ f137 1 275732"/>
              <a:gd name="f172" fmla="*/ f138 1 348566"/>
              <a:gd name="f173" fmla="*/ f139 1 275732"/>
              <a:gd name="f174" fmla="*/ f140 1 348566"/>
              <a:gd name="f175" fmla="*/ f141 1 275732"/>
              <a:gd name="f176" fmla="*/ f142 1 348566"/>
              <a:gd name="f177" fmla="*/ f143 1 275732"/>
              <a:gd name="f178" fmla="*/ f144 1 348566"/>
              <a:gd name="f179" fmla="*/ f145 1 275732"/>
              <a:gd name="f180" fmla="*/ f146 1 348566"/>
              <a:gd name="f181" fmla="*/ f147 1 275732"/>
              <a:gd name="f182" fmla="*/ f106 1 f113"/>
              <a:gd name="f183" fmla="*/ f107 1 f113"/>
              <a:gd name="f184" fmla="*/ f106 1 f114"/>
              <a:gd name="f185" fmla="*/ f108 1 f114"/>
              <a:gd name="f186" fmla="*/ f149 1 f113"/>
              <a:gd name="f187" fmla="*/ f150 1 f114"/>
              <a:gd name="f188" fmla="*/ f151 1 f113"/>
              <a:gd name="f189" fmla="*/ f152 1 f114"/>
              <a:gd name="f190" fmla="*/ f153 1 f113"/>
              <a:gd name="f191" fmla="*/ f154 1 f114"/>
              <a:gd name="f192" fmla="*/ f155 1 f113"/>
              <a:gd name="f193" fmla="*/ f156 1 f114"/>
              <a:gd name="f194" fmla="*/ f157 1 f113"/>
              <a:gd name="f195" fmla="*/ f158 1 f114"/>
              <a:gd name="f196" fmla="*/ f159 1 f113"/>
              <a:gd name="f197" fmla="*/ f160 1 f114"/>
              <a:gd name="f198" fmla="*/ f161 1 f113"/>
              <a:gd name="f199" fmla="*/ f162 1 f114"/>
              <a:gd name="f200" fmla="*/ f163 1 f113"/>
              <a:gd name="f201" fmla="*/ f164 1 f114"/>
              <a:gd name="f202" fmla="*/ f165 1 f113"/>
              <a:gd name="f203" fmla="*/ f166 1 f114"/>
              <a:gd name="f204" fmla="*/ f167 1 f113"/>
              <a:gd name="f205" fmla="*/ f168 1 f114"/>
              <a:gd name="f206" fmla="*/ f169 1 f113"/>
              <a:gd name="f207" fmla="*/ f170 1 f114"/>
              <a:gd name="f208" fmla="*/ f171 1 f113"/>
              <a:gd name="f209" fmla="*/ f172 1 f114"/>
              <a:gd name="f210" fmla="*/ f173 1 f113"/>
              <a:gd name="f211" fmla="*/ f174 1 f114"/>
              <a:gd name="f212" fmla="*/ f175 1 f113"/>
              <a:gd name="f213" fmla="*/ f176 1 f114"/>
              <a:gd name="f214" fmla="*/ f177 1 f113"/>
              <a:gd name="f215" fmla="*/ f178 1 f114"/>
              <a:gd name="f216" fmla="*/ f179 1 f113"/>
              <a:gd name="f217" fmla="*/ f180 1 f114"/>
              <a:gd name="f218" fmla="*/ f181 1 f113"/>
              <a:gd name="f219" fmla="*/ f182 f104 1"/>
              <a:gd name="f220" fmla="*/ f183 f104 1"/>
              <a:gd name="f221" fmla="*/ f185 f105 1"/>
              <a:gd name="f222" fmla="*/ f184 f105 1"/>
              <a:gd name="f223" fmla="*/ f186 f104 1"/>
              <a:gd name="f224" fmla="*/ f187 f105 1"/>
              <a:gd name="f225" fmla="*/ f188 f104 1"/>
              <a:gd name="f226" fmla="*/ f189 f105 1"/>
              <a:gd name="f227" fmla="*/ f190 f104 1"/>
              <a:gd name="f228" fmla="*/ f191 f105 1"/>
              <a:gd name="f229" fmla="*/ f192 f104 1"/>
              <a:gd name="f230" fmla="*/ f193 f105 1"/>
              <a:gd name="f231" fmla="*/ f194 f104 1"/>
              <a:gd name="f232" fmla="*/ f195 f105 1"/>
              <a:gd name="f233" fmla="*/ f196 f104 1"/>
              <a:gd name="f234" fmla="*/ f197 f105 1"/>
              <a:gd name="f235" fmla="*/ f198 f104 1"/>
              <a:gd name="f236" fmla="*/ f199 f105 1"/>
              <a:gd name="f237" fmla="*/ f200 f104 1"/>
              <a:gd name="f238" fmla="*/ f201 f105 1"/>
              <a:gd name="f239" fmla="*/ f202 f104 1"/>
              <a:gd name="f240" fmla="*/ f203 f105 1"/>
              <a:gd name="f241" fmla="*/ f204 f104 1"/>
              <a:gd name="f242" fmla="*/ f205 f105 1"/>
              <a:gd name="f243" fmla="*/ f206 f104 1"/>
              <a:gd name="f244" fmla="*/ f207 f105 1"/>
              <a:gd name="f245" fmla="*/ f208 f104 1"/>
              <a:gd name="f246" fmla="*/ f209 f105 1"/>
              <a:gd name="f247" fmla="*/ f210 f104 1"/>
              <a:gd name="f248" fmla="*/ f211 f105 1"/>
              <a:gd name="f249" fmla="*/ f212 f104 1"/>
              <a:gd name="f250" fmla="*/ f213 f105 1"/>
              <a:gd name="f251" fmla="*/ f214 f104 1"/>
              <a:gd name="f252" fmla="*/ f215 f105 1"/>
              <a:gd name="f253" fmla="*/ f216 f104 1"/>
              <a:gd name="f254" fmla="*/ f217 f105 1"/>
              <a:gd name="f255" fmla="*/ f218 f10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8">
                <a:pos x="f223" y="f224"/>
              </a:cxn>
              <a:cxn ang="f148">
                <a:pos x="f225" y="f226"/>
              </a:cxn>
              <a:cxn ang="f148">
                <a:pos x="f227" y="f228"/>
              </a:cxn>
              <a:cxn ang="f148">
                <a:pos x="f229" y="f230"/>
              </a:cxn>
              <a:cxn ang="f148">
                <a:pos x="f231" y="f232"/>
              </a:cxn>
              <a:cxn ang="f148">
                <a:pos x="f233" y="f234"/>
              </a:cxn>
              <a:cxn ang="f148">
                <a:pos x="f235" y="f236"/>
              </a:cxn>
              <a:cxn ang="f148">
                <a:pos x="f237" y="f238"/>
              </a:cxn>
              <a:cxn ang="f148">
                <a:pos x="f239" y="f240"/>
              </a:cxn>
              <a:cxn ang="f148">
                <a:pos x="f241" y="f242"/>
              </a:cxn>
              <a:cxn ang="f148">
                <a:pos x="f243" y="f244"/>
              </a:cxn>
              <a:cxn ang="f148">
                <a:pos x="f245" y="f246"/>
              </a:cxn>
              <a:cxn ang="f148">
                <a:pos x="f247" y="f248"/>
              </a:cxn>
              <a:cxn ang="f148">
                <a:pos x="f249" y="f250"/>
              </a:cxn>
              <a:cxn ang="f148">
                <a:pos x="f251" y="f252"/>
              </a:cxn>
              <a:cxn ang="f148">
                <a:pos x="f253" y="f254"/>
              </a:cxn>
              <a:cxn ang="f148">
                <a:pos x="f255" y="f224"/>
              </a:cxn>
            </a:cxnLst>
            <a:rect l="f219" t="f222" r="f220" b="f221"/>
            <a:pathLst>
              <a:path w="275732" h="34856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0" y="f16"/>
                  <a:pt x="f17" y="f18"/>
                  <a:pt x="f19" y="f7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6" name="Forma libre: forma 43">
            <a:extLst>
              <a:ext uri="{FF2B5EF4-FFF2-40B4-BE49-F238E27FC236}">
                <a16:creationId xmlns:a16="http://schemas.microsoft.com/office/drawing/2014/main" id="{3561D552-9399-4362-9ACC-116402DC00B8}"/>
              </a:ext>
            </a:extLst>
          </p:cNvPr>
          <p:cNvSpPr/>
          <p:nvPr/>
        </p:nvSpPr>
        <p:spPr>
          <a:xfrm>
            <a:off x="1704432" y="3439177"/>
            <a:ext cx="272427" cy="235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7061"/>
              <a:gd name="f7" fmla="val 221744"/>
              <a:gd name="f8" fmla="val 256318"/>
              <a:gd name="f9" fmla="val 190446"/>
              <a:gd name="f10" fmla="val 250661"/>
              <a:gd name="f11" fmla="val 192239"/>
              <a:gd name="f12" fmla="val 244328"/>
              <a:gd name="f13" fmla="val 192995"/>
              <a:gd name="f14" fmla="val 239429"/>
              <a:gd name="f15" fmla="val 196023"/>
              <a:gd name="f16" fmla="val 177211"/>
              <a:gd name="f17" fmla="val 234939"/>
              <a:gd name="f18" fmla="val 112324"/>
              <a:gd name="f19" fmla="val 222232"/>
              <a:gd name="f20" fmla="val 47278"/>
              <a:gd name="f21" fmla="val 206339"/>
              <a:gd name="f22" fmla="val 38316"/>
              <a:gd name="f23" fmla="val 204148"/>
              <a:gd name="f24" fmla="val 29234"/>
              <a:gd name="f25" fmla="val 201918"/>
              <a:gd name="f26" fmla="val 20630"/>
              <a:gd name="f27" fmla="val 198691"/>
              <a:gd name="f28" fmla="val 9238"/>
              <a:gd name="f29" fmla="val 194390"/>
              <a:gd name="f30" fmla="val 874"/>
              <a:gd name="f31" fmla="val 194111"/>
              <a:gd name="f32" fmla="val 77"/>
              <a:gd name="f33" fmla="val 173398"/>
              <a:gd name="f34" fmla="val -1397"/>
              <a:gd name="f35" fmla="val 135239"/>
              <a:gd name="f36" fmla="val 18479"/>
              <a:gd name="f37" fmla="val 122253"/>
              <a:gd name="f38" fmla="val 46920"/>
              <a:gd name="f39" fmla="val 112455"/>
              <a:gd name="f40" fmla="val 60980"/>
              <a:gd name="f41" fmla="val 107635"/>
              <a:gd name="f42" fmla="val 65681"/>
              <a:gd name="f43" fmla="val 100784"/>
              <a:gd name="f44" fmla="val 62136"/>
              <a:gd name="f45" fmla="val 85926"/>
              <a:gd name="f46" fmla="val 59307"/>
              <a:gd name="f47" fmla="val 74017"/>
              <a:gd name="f48" fmla="val 51301"/>
              <a:gd name="f49" fmla="val 60115"/>
              <a:gd name="f50" fmla="val 58869"/>
              <a:gd name="f51" fmla="val 49440"/>
              <a:gd name="f52" fmla="val 71416"/>
              <a:gd name="f53" fmla="val 31715"/>
              <a:gd name="f54" fmla="val 86991"/>
              <a:gd name="f55" fmla="val 15543"/>
              <a:gd name="f56" fmla="val 105035"/>
              <a:gd name="f57" fmla="val 3274"/>
              <a:gd name="f58" fmla="val 118379"/>
              <a:gd name="f59" fmla="val -5767"/>
              <a:gd name="f60" fmla="val 162075"/>
              <a:gd name="f61" fmla="val 5426"/>
              <a:gd name="f62" fmla="val 175498"/>
              <a:gd name="f63" fmla="val 18490"/>
              <a:gd name="f64" fmla="val 178406"/>
              <a:gd name="f65" fmla="val 25820"/>
              <a:gd name="f66" fmla="val 180517"/>
              <a:gd name="f67" fmla="val 33627"/>
              <a:gd name="f68" fmla="val 184420"/>
              <a:gd name="f69" fmla="val 40358"/>
              <a:gd name="f70" fmla="val 208838"/>
              <a:gd name="f71" fmla="val 82501"/>
              <a:gd name="f72" fmla="val 229630"/>
              <a:gd name="f73" fmla="val 126476"/>
              <a:gd name="f74" fmla="val 251498"/>
              <a:gd name="f75" fmla="val 169893"/>
              <a:gd name="f76" fmla="val 254724"/>
              <a:gd name="f77" fmla="val 176306"/>
              <a:gd name="f78" fmla="val 258747"/>
              <a:gd name="f79" fmla="val 182639"/>
              <a:gd name="f80" fmla="val 190406"/>
              <a:gd name="f81" fmla="+- 0 0 -90"/>
              <a:gd name="f82" fmla="*/ f3 1 257061"/>
              <a:gd name="f83" fmla="*/ f4 1 221744"/>
              <a:gd name="f84" fmla="val f5"/>
              <a:gd name="f85" fmla="val f6"/>
              <a:gd name="f86" fmla="val f7"/>
              <a:gd name="f87" fmla="*/ f81 f0 1"/>
              <a:gd name="f88" fmla="+- f86 0 f84"/>
              <a:gd name="f89" fmla="+- f85 0 f84"/>
              <a:gd name="f90" fmla="*/ f87 1 f2"/>
              <a:gd name="f91" fmla="*/ f89 1 257061"/>
              <a:gd name="f92" fmla="*/ f88 1 221744"/>
              <a:gd name="f93" fmla="*/ 256318 f89 1"/>
              <a:gd name="f94" fmla="*/ 190446 f88 1"/>
              <a:gd name="f95" fmla="*/ 239429 f89 1"/>
              <a:gd name="f96" fmla="*/ 196023 f88 1"/>
              <a:gd name="f97" fmla="*/ 47278 f89 1"/>
              <a:gd name="f98" fmla="*/ 206339 f88 1"/>
              <a:gd name="f99" fmla="*/ 20630 f89 1"/>
              <a:gd name="f100" fmla="*/ 198691 f88 1"/>
              <a:gd name="f101" fmla="*/ 77 f89 1"/>
              <a:gd name="f102" fmla="*/ 173398 f88 1"/>
              <a:gd name="f103" fmla="*/ 46920 f89 1"/>
              <a:gd name="f104" fmla="*/ 112455 f88 1"/>
              <a:gd name="f105" fmla="*/ 62136 f89 1"/>
              <a:gd name="f106" fmla="*/ 85926 f88 1"/>
              <a:gd name="f107" fmla="*/ 58869 f89 1"/>
              <a:gd name="f108" fmla="*/ 49440 f88 1"/>
              <a:gd name="f109" fmla="*/ 105035 f89 1"/>
              <a:gd name="f110" fmla="*/ 3274 f88 1"/>
              <a:gd name="f111" fmla="*/ 175498 f89 1"/>
              <a:gd name="f112" fmla="*/ 18490 f88 1"/>
              <a:gd name="f113" fmla="*/ 184420 f89 1"/>
              <a:gd name="f114" fmla="*/ 40358 f88 1"/>
              <a:gd name="f115" fmla="*/ 251498 f89 1"/>
              <a:gd name="f116" fmla="*/ 169893 f88 1"/>
              <a:gd name="f117" fmla="*/ 190406 f88 1"/>
              <a:gd name="f118" fmla="+- f90 0 f1"/>
              <a:gd name="f119" fmla="*/ f93 1 257061"/>
              <a:gd name="f120" fmla="*/ f94 1 221744"/>
              <a:gd name="f121" fmla="*/ f95 1 257061"/>
              <a:gd name="f122" fmla="*/ f96 1 221744"/>
              <a:gd name="f123" fmla="*/ f97 1 257061"/>
              <a:gd name="f124" fmla="*/ f98 1 221744"/>
              <a:gd name="f125" fmla="*/ f99 1 257061"/>
              <a:gd name="f126" fmla="*/ f100 1 221744"/>
              <a:gd name="f127" fmla="*/ f101 1 257061"/>
              <a:gd name="f128" fmla="*/ f102 1 221744"/>
              <a:gd name="f129" fmla="*/ f103 1 257061"/>
              <a:gd name="f130" fmla="*/ f104 1 221744"/>
              <a:gd name="f131" fmla="*/ f105 1 257061"/>
              <a:gd name="f132" fmla="*/ f106 1 221744"/>
              <a:gd name="f133" fmla="*/ f107 1 257061"/>
              <a:gd name="f134" fmla="*/ f108 1 221744"/>
              <a:gd name="f135" fmla="*/ f109 1 257061"/>
              <a:gd name="f136" fmla="*/ f110 1 221744"/>
              <a:gd name="f137" fmla="*/ f111 1 257061"/>
              <a:gd name="f138" fmla="*/ f112 1 221744"/>
              <a:gd name="f139" fmla="*/ f113 1 257061"/>
              <a:gd name="f140" fmla="*/ f114 1 221744"/>
              <a:gd name="f141" fmla="*/ f115 1 257061"/>
              <a:gd name="f142" fmla="*/ f116 1 221744"/>
              <a:gd name="f143" fmla="*/ f117 1 221744"/>
              <a:gd name="f144" fmla="*/ f84 1 f91"/>
              <a:gd name="f145" fmla="*/ f85 1 f91"/>
              <a:gd name="f146" fmla="*/ f84 1 f92"/>
              <a:gd name="f147" fmla="*/ f86 1 f92"/>
              <a:gd name="f148" fmla="*/ f119 1 f91"/>
              <a:gd name="f149" fmla="*/ f120 1 f92"/>
              <a:gd name="f150" fmla="*/ f121 1 f91"/>
              <a:gd name="f151" fmla="*/ f122 1 f92"/>
              <a:gd name="f152" fmla="*/ f123 1 f91"/>
              <a:gd name="f153" fmla="*/ f124 1 f92"/>
              <a:gd name="f154" fmla="*/ f125 1 f91"/>
              <a:gd name="f155" fmla="*/ f126 1 f92"/>
              <a:gd name="f156" fmla="*/ f127 1 f91"/>
              <a:gd name="f157" fmla="*/ f128 1 f92"/>
              <a:gd name="f158" fmla="*/ f129 1 f91"/>
              <a:gd name="f159" fmla="*/ f130 1 f92"/>
              <a:gd name="f160" fmla="*/ f131 1 f91"/>
              <a:gd name="f161" fmla="*/ f132 1 f92"/>
              <a:gd name="f162" fmla="*/ f133 1 f91"/>
              <a:gd name="f163" fmla="*/ f134 1 f92"/>
              <a:gd name="f164" fmla="*/ f135 1 f91"/>
              <a:gd name="f165" fmla="*/ f136 1 f92"/>
              <a:gd name="f166" fmla="*/ f137 1 f91"/>
              <a:gd name="f167" fmla="*/ f138 1 f92"/>
              <a:gd name="f168" fmla="*/ f139 1 f91"/>
              <a:gd name="f169" fmla="*/ f140 1 f92"/>
              <a:gd name="f170" fmla="*/ f141 1 f91"/>
              <a:gd name="f171" fmla="*/ f142 1 f92"/>
              <a:gd name="f172" fmla="*/ f143 1 f92"/>
              <a:gd name="f173" fmla="*/ f144 f82 1"/>
              <a:gd name="f174" fmla="*/ f145 f82 1"/>
              <a:gd name="f175" fmla="*/ f147 f83 1"/>
              <a:gd name="f176" fmla="*/ f146 f83 1"/>
              <a:gd name="f177" fmla="*/ f148 f82 1"/>
              <a:gd name="f178" fmla="*/ f149 f83 1"/>
              <a:gd name="f179" fmla="*/ f150 f82 1"/>
              <a:gd name="f180" fmla="*/ f151 f83 1"/>
              <a:gd name="f181" fmla="*/ f152 f82 1"/>
              <a:gd name="f182" fmla="*/ f153 f83 1"/>
              <a:gd name="f183" fmla="*/ f154 f82 1"/>
              <a:gd name="f184" fmla="*/ f155 f83 1"/>
              <a:gd name="f185" fmla="*/ f156 f82 1"/>
              <a:gd name="f186" fmla="*/ f157 f83 1"/>
              <a:gd name="f187" fmla="*/ f158 f82 1"/>
              <a:gd name="f188" fmla="*/ f159 f83 1"/>
              <a:gd name="f189" fmla="*/ f160 f82 1"/>
              <a:gd name="f190" fmla="*/ f161 f83 1"/>
              <a:gd name="f191" fmla="*/ f162 f82 1"/>
              <a:gd name="f192" fmla="*/ f163 f83 1"/>
              <a:gd name="f193" fmla="*/ f164 f82 1"/>
              <a:gd name="f194" fmla="*/ f165 f83 1"/>
              <a:gd name="f195" fmla="*/ f166 f82 1"/>
              <a:gd name="f196" fmla="*/ f167 f83 1"/>
              <a:gd name="f197" fmla="*/ f168 f82 1"/>
              <a:gd name="f198" fmla="*/ f169 f83 1"/>
              <a:gd name="f199" fmla="*/ f170 f82 1"/>
              <a:gd name="f200" fmla="*/ f171 f83 1"/>
              <a:gd name="f201" fmla="*/ f172 f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8">
                <a:pos x="f177" y="f178"/>
              </a:cxn>
              <a:cxn ang="f118">
                <a:pos x="f179" y="f180"/>
              </a:cxn>
              <a:cxn ang="f118">
                <a:pos x="f181" y="f182"/>
              </a:cxn>
              <a:cxn ang="f118">
                <a:pos x="f183" y="f184"/>
              </a:cxn>
              <a:cxn ang="f118">
                <a:pos x="f185" y="f186"/>
              </a:cxn>
              <a:cxn ang="f118">
                <a:pos x="f187" y="f188"/>
              </a:cxn>
              <a:cxn ang="f118">
                <a:pos x="f189" y="f190"/>
              </a:cxn>
              <a:cxn ang="f118">
                <a:pos x="f191" y="f192"/>
              </a:cxn>
              <a:cxn ang="f118">
                <a:pos x="f193" y="f194"/>
              </a:cxn>
              <a:cxn ang="f118">
                <a:pos x="f195" y="f196"/>
              </a:cxn>
              <a:cxn ang="f118">
                <a:pos x="f197" y="f198"/>
              </a:cxn>
              <a:cxn ang="f118">
                <a:pos x="f199" y="f200"/>
              </a:cxn>
              <a:cxn ang="f118">
                <a:pos x="f177" y="f201"/>
              </a:cxn>
            </a:cxnLst>
            <a:rect l="f173" t="f176" r="f174" b="f175"/>
            <a:pathLst>
              <a:path w="257061" h="2217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" y="f80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7" name="Forma libre: forma 44">
            <a:extLst>
              <a:ext uri="{FF2B5EF4-FFF2-40B4-BE49-F238E27FC236}">
                <a16:creationId xmlns:a16="http://schemas.microsoft.com/office/drawing/2014/main" id="{C3ED6C27-4A5F-4E4E-B3AC-D9894682E2B4}"/>
              </a:ext>
            </a:extLst>
          </p:cNvPr>
          <p:cNvSpPr/>
          <p:nvPr/>
        </p:nvSpPr>
        <p:spPr>
          <a:xfrm>
            <a:off x="2572472" y="3052239"/>
            <a:ext cx="294116" cy="3207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529"/>
              <a:gd name="f7" fmla="val 302667"/>
              <a:gd name="f8" fmla="val 2926"/>
              <a:gd name="f9" fmla="val -1455"/>
              <a:gd name="f10" fmla="val 277653"/>
              <a:gd name="f11" fmla="val -1057"/>
              <a:gd name="f12" fmla="val 253634"/>
              <a:gd name="f13" fmla="val 5077"/>
              <a:gd name="f14" fmla="val 239494"/>
              <a:gd name="f15" fmla="val 30331"/>
              <a:gd name="f16" fmla="val 181179"/>
              <a:gd name="f17" fmla="val 56301"/>
              <a:gd name="f18" fmla="val 121550"/>
              <a:gd name="f19" fmla="val 106171"/>
              <a:gd name="f20" fmla="val 78571"/>
              <a:gd name="f21" fmla="val 151461"/>
              <a:gd name="f22" fmla="val 39536"/>
              <a:gd name="f23" fmla="val 203203"/>
              <a:gd name="f24" fmla="val 12171"/>
              <a:gd name="f25" fmla="val 262513"/>
              <a:gd name="f26" fmla="val 500"/>
              <a:gd name="f27" fmla="val 273507"/>
              <a:gd name="f28" fmla="val -1651"/>
              <a:gd name="f29" fmla="val 277211"/>
              <a:gd name="f30" fmla="val 3249"/>
              <a:gd name="f31" fmla="val 277251"/>
              <a:gd name="f32" fmla="val 13008"/>
              <a:gd name="f33" fmla="val 277370"/>
              <a:gd name="f34" fmla="val 49494"/>
              <a:gd name="f35" fmla="val 85940"/>
              <a:gd name="f36" fmla="val 122427"/>
              <a:gd name="f37" fmla="val 277609"/>
              <a:gd name="f38" fmla="val 134934"/>
              <a:gd name="f39" fmla="val 270081"/>
              <a:gd name="f40" fmla="val 139435"/>
              <a:gd name="f41" fmla="val 259645"/>
              <a:gd name="f42" fmla="val 142582"/>
              <a:gd name="f43" fmla="val 195077"/>
              <a:gd name="f44" fmla="val 162060"/>
              <a:gd name="f45" fmla="val 134771"/>
              <a:gd name="f46" fmla="val 190301"/>
              <a:gd name="f47" fmla="val 80240"/>
              <a:gd name="f48" fmla="val 230372"/>
              <a:gd name="f49" fmla="val 59368"/>
              <a:gd name="f50" fmla="val 245707"/>
              <a:gd name="f51" fmla="val 39851"/>
              <a:gd name="f52" fmla="val 262556"/>
              <a:gd name="f53" fmla="val 22444"/>
              <a:gd name="f54" fmla="val 281795"/>
              <a:gd name="f55" fmla="val 17186"/>
              <a:gd name="f56" fmla="val 287611"/>
              <a:gd name="f57" fmla="val 11729"/>
              <a:gd name="f58" fmla="val 293227"/>
              <a:gd name="f59" fmla="val 2886"/>
              <a:gd name="f60" fmla="val 302628"/>
              <a:gd name="f61" fmla="+- 0 0 -90"/>
              <a:gd name="f62" fmla="*/ f3 1 277529"/>
              <a:gd name="f63" fmla="*/ f4 1 302667"/>
              <a:gd name="f64" fmla="val f5"/>
              <a:gd name="f65" fmla="val f6"/>
              <a:gd name="f66" fmla="val f7"/>
              <a:gd name="f67" fmla="*/ f61 f0 1"/>
              <a:gd name="f68" fmla="+- f66 0 f64"/>
              <a:gd name="f69" fmla="+- f65 0 f64"/>
              <a:gd name="f70" fmla="*/ f67 1 f2"/>
              <a:gd name="f71" fmla="*/ f69 1 277529"/>
              <a:gd name="f72" fmla="*/ f68 1 302667"/>
              <a:gd name="f73" fmla="*/ 2926 f69 1"/>
              <a:gd name="f74" fmla="*/ 302667 f68 1"/>
              <a:gd name="f75" fmla="*/ 5077 f69 1"/>
              <a:gd name="f76" fmla="*/ 239494 f68 1"/>
              <a:gd name="f77" fmla="*/ 106171 f69 1"/>
              <a:gd name="f78" fmla="*/ 78571 f68 1"/>
              <a:gd name="f79" fmla="*/ 262513 f69 1"/>
              <a:gd name="f80" fmla="*/ 500 f68 1"/>
              <a:gd name="f81" fmla="*/ 277251 f69 1"/>
              <a:gd name="f82" fmla="*/ 13008 f68 1"/>
              <a:gd name="f83" fmla="*/ 277529 f69 1"/>
              <a:gd name="f84" fmla="*/ 122427 f68 1"/>
              <a:gd name="f85" fmla="*/ 259645 f69 1"/>
              <a:gd name="f86" fmla="*/ 142582 f68 1"/>
              <a:gd name="f87" fmla="*/ 80240 f69 1"/>
              <a:gd name="f88" fmla="*/ 230372 f68 1"/>
              <a:gd name="f89" fmla="*/ 22444 f69 1"/>
              <a:gd name="f90" fmla="*/ 281795 f68 1"/>
              <a:gd name="f91" fmla="*/ 2886 f69 1"/>
              <a:gd name="f92" fmla="*/ 302628 f68 1"/>
              <a:gd name="f93" fmla="+- f70 0 f1"/>
              <a:gd name="f94" fmla="*/ f73 1 277529"/>
              <a:gd name="f95" fmla="*/ f74 1 302667"/>
              <a:gd name="f96" fmla="*/ f75 1 277529"/>
              <a:gd name="f97" fmla="*/ f76 1 302667"/>
              <a:gd name="f98" fmla="*/ f77 1 277529"/>
              <a:gd name="f99" fmla="*/ f78 1 302667"/>
              <a:gd name="f100" fmla="*/ f79 1 277529"/>
              <a:gd name="f101" fmla="*/ f80 1 302667"/>
              <a:gd name="f102" fmla="*/ f81 1 277529"/>
              <a:gd name="f103" fmla="*/ f82 1 302667"/>
              <a:gd name="f104" fmla="*/ f83 1 277529"/>
              <a:gd name="f105" fmla="*/ f84 1 302667"/>
              <a:gd name="f106" fmla="*/ f85 1 277529"/>
              <a:gd name="f107" fmla="*/ f86 1 302667"/>
              <a:gd name="f108" fmla="*/ f87 1 277529"/>
              <a:gd name="f109" fmla="*/ f88 1 302667"/>
              <a:gd name="f110" fmla="*/ f89 1 277529"/>
              <a:gd name="f111" fmla="*/ f90 1 302667"/>
              <a:gd name="f112" fmla="*/ f91 1 277529"/>
              <a:gd name="f113" fmla="*/ f92 1 302667"/>
              <a:gd name="f114" fmla="*/ f64 1 f71"/>
              <a:gd name="f115" fmla="*/ f65 1 f71"/>
              <a:gd name="f116" fmla="*/ f64 1 f72"/>
              <a:gd name="f117" fmla="*/ f66 1 f72"/>
              <a:gd name="f118" fmla="*/ f94 1 f71"/>
              <a:gd name="f119" fmla="*/ f95 1 f72"/>
              <a:gd name="f120" fmla="*/ f96 1 f71"/>
              <a:gd name="f121" fmla="*/ f97 1 f72"/>
              <a:gd name="f122" fmla="*/ f98 1 f71"/>
              <a:gd name="f123" fmla="*/ f99 1 f72"/>
              <a:gd name="f124" fmla="*/ f100 1 f71"/>
              <a:gd name="f125" fmla="*/ f101 1 f72"/>
              <a:gd name="f126" fmla="*/ f102 1 f71"/>
              <a:gd name="f127" fmla="*/ f103 1 f72"/>
              <a:gd name="f128" fmla="*/ f104 1 f71"/>
              <a:gd name="f129" fmla="*/ f105 1 f72"/>
              <a:gd name="f130" fmla="*/ f106 1 f71"/>
              <a:gd name="f131" fmla="*/ f107 1 f72"/>
              <a:gd name="f132" fmla="*/ f108 1 f71"/>
              <a:gd name="f133" fmla="*/ f109 1 f72"/>
              <a:gd name="f134" fmla="*/ f110 1 f71"/>
              <a:gd name="f135" fmla="*/ f111 1 f72"/>
              <a:gd name="f136" fmla="*/ f112 1 f71"/>
              <a:gd name="f137" fmla="*/ f113 1 f72"/>
              <a:gd name="f138" fmla="*/ f114 f62 1"/>
              <a:gd name="f139" fmla="*/ f115 f62 1"/>
              <a:gd name="f140" fmla="*/ f117 f63 1"/>
              <a:gd name="f141" fmla="*/ f116 f63 1"/>
              <a:gd name="f142" fmla="*/ f118 f62 1"/>
              <a:gd name="f143" fmla="*/ f119 f63 1"/>
              <a:gd name="f144" fmla="*/ f120 f62 1"/>
              <a:gd name="f145" fmla="*/ f121 f63 1"/>
              <a:gd name="f146" fmla="*/ f122 f62 1"/>
              <a:gd name="f147" fmla="*/ f123 f63 1"/>
              <a:gd name="f148" fmla="*/ f124 f62 1"/>
              <a:gd name="f149" fmla="*/ f125 f63 1"/>
              <a:gd name="f150" fmla="*/ f126 f62 1"/>
              <a:gd name="f151" fmla="*/ f127 f63 1"/>
              <a:gd name="f152" fmla="*/ f128 f62 1"/>
              <a:gd name="f153" fmla="*/ f129 f63 1"/>
              <a:gd name="f154" fmla="*/ f130 f62 1"/>
              <a:gd name="f155" fmla="*/ f131 f63 1"/>
              <a:gd name="f156" fmla="*/ f132 f62 1"/>
              <a:gd name="f157" fmla="*/ f133 f63 1"/>
              <a:gd name="f158" fmla="*/ f134 f62 1"/>
              <a:gd name="f159" fmla="*/ f135 f63 1"/>
              <a:gd name="f160" fmla="*/ f136 f62 1"/>
              <a:gd name="f161" fmla="*/ f137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">
                <a:pos x="f142" y="f143"/>
              </a:cxn>
              <a:cxn ang="f93">
                <a:pos x="f144" y="f145"/>
              </a:cxn>
              <a:cxn ang="f93">
                <a:pos x="f146" y="f147"/>
              </a:cxn>
              <a:cxn ang="f93">
                <a:pos x="f148" y="f149"/>
              </a:cxn>
              <a:cxn ang="f93">
                <a:pos x="f150" y="f151"/>
              </a:cxn>
              <a:cxn ang="f93">
                <a:pos x="f152" y="f153"/>
              </a:cxn>
              <a:cxn ang="f93">
                <a:pos x="f154" y="f155"/>
              </a:cxn>
              <a:cxn ang="f93">
                <a:pos x="f156" y="f157"/>
              </a:cxn>
              <a:cxn ang="f93">
                <a:pos x="f158" y="f159"/>
              </a:cxn>
              <a:cxn ang="f93">
                <a:pos x="f160" y="f161"/>
              </a:cxn>
            </a:cxnLst>
            <a:rect l="f138" t="f141" r="f139" b="f140"/>
            <a:pathLst>
              <a:path w="277529" h="302667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1" y="f35"/>
                  <a:pt x="f6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8" name="Forma libre: forma 45">
            <a:extLst>
              <a:ext uri="{FF2B5EF4-FFF2-40B4-BE49-F238E27FC236}">
                <a16:creationId xmlns:a16="http://schemas.microsoft.com/office/drawing/2014/main" id="{F567D63E-D87A-48AC-A53B-F7F1C852BBF2}"/>
              </a:ext>
            </a:extLst>
          </p:cNvPr>
          <p:cNvSpPr/>
          <p:nvPr/>
        </p:nvSpPr>
        <p:spPr>
          <a:xfrm>
            <a:off x="679618" y="1408249"/>
            <a:ext cx="242526" cy="2172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8851"/>
              <a:gd name="f7" fmla="val 204997"/>
              <a:gd name="f8" fmla="val 116041"/>
              <a:gd name="f9" fmla="val 204736"/>
              <a:gd name="f10" fmla="val 82183"/>
              <a:gd name="f11" fmla="val 48326"/>
              <a:gd name="f12" fmla="val 204378"/>
              <a:gd name="f13" fmla="val 14508"/>
              <a:gd name="f14" fmla="val 204896"/>
              <a:gd name="f15" fmla="val 10"/>
              <a:gd name="f16" fmla="val 205135"/>
              <a:gd name="f17" fmla="val -2938"/>
              <a:gd name="f18" fmla="val 200275"/>
              <a:gd name="f19" fmla="val 2638"/>
              <a:gd name="f20" fmla="val 187131"/>
              <a:gd name="f21" fmla="val 18651"/>
              <a:gd name="f22" fmla="val 149290"/>
              <a:gd name="f23" fmla="val 33867"/>
              <a:gd name="f24" fmla="val 111131"/>
              <a:gd name="f25" fmla="val 49680"/>
              <a:gd name="f26" fmla="val 73210"/>
              <a:gd name="f27" fmla="val 53504"/>
              <a:gd name="f28" fmla="val 64009"/>
              <a:gd name="f29" fmla="val 56492"/>
              <a:gd name="f30" fmla="val 57676"/>
              <a:gd name="f31" fmla="val 43666"/>
              <a:gd name="f32" fmla="val 51303"/>
              <a:gd name="f33" fmla="val 30720"/>
              <a:gd name="f34" fmla="val 44850"/>
              <a:gd name="f35" fmla="val 27215"/>
              <a:gd name="f36" fmla="val 28638"/>
              <a:gd name="f37" fmla="val 24267"/>
              <a:gd name="f38" fmla="val 15772"/>
              <a:gd name="f39" fmla="val 21877"/>
              <a:gd name="f40" fmla="val 5336"/>
              <a:gd name="f41" fmla="val 30362"/>
              <a:gd name="f42" fmla="val -3626"/>
              <a:gd name="f43" fmla="val 43267"/>
              <a:gd name="f44" fmla="val 1473"/>
              <a:gd name="f45" fmla="val 89991"/>
              <a:gd name="f46" fmla="val 19955"/>
              <a:gd name="f47" fmla="val 136594"/>
              <a:gd name="f48" fmla="val 18879"/>
              <a:gd name="f49" fmla="val 183198"/>
              <a:gd name="f50" fmla="val 190328"/>
              <a:gd name="f51" fmla="val -1196"/>
              <a:gd name="f52" fmla="val 196303"/>
              <a:gd name="f53" fmla="val -240"/>
              <a:gd name="f54" fmla="val 201202"/>
              <a:gd name="f55" fmla="val 5376"/>
              <a:gd name="f56" fmla="val 205823"/>
              <a:gd name="f57" fmla="val 10634"/>
              <a:gd name="f58" fmla="val 205145"/>
              <a:gd name="f59" fmla="val 16927"/>
              <a:gd name="f60" fmla="val 201561"/>
              <a:gd name="f61" fmla="val 22026"/>
              <a:gd name="f62" fmla="val 194152"/>
              <a:gd name="f63" fmla="val 32462"/>
              <a:gd name="f64" fmla="val 193913"/>
              <a:gd name="f65" fmla="val 47479"/>
              <a:gd name="f66" fmla="val 179135"/>
              <a:gd name="f67" fmla="val 53414"/>
              <a:gd name="f68" fmla="val 167624"/>
              <a:gd name="f69" fmla="val 58034"/>
              <a:gd name="f70" fmla="val 175231"/>
              <a:gd name="f71" fmla="val 67275"/>
              <a:gd name="f72" fmla="val 177860"/>
              <a:gd name="f73" fmla="val 73808"/>
              <a:gd name="f74" fmla="val 193475"/>
              <a:gd name="f75" fmla="val 112565"/>
              <a:gd name="f76" fmla="val 209009"/>
              <a:gd name="f77" fmla="val 151401"/>
              <a:gd name="f78" fmla="val 225938"/>
              <a:gd name="f79" fmla="val 189600"/>
              <a:gd name="f80" fmla="val 231913"/>
              <a:gd name="f81" fmla="val 203103"/>
              <a:gd name="f82" fmla="val 228806"/>
              <a:gd name="f83" fmla="val 205254"/>
              <a:gd name="f84" fmla="val 215621"/>
              <a:gd name="f85" fmla="val 204975"/>
              <a:gd name="f86" fmla="val 182441"/>
              <a:gd name="f87" fmla="val 204338"/>
              <a:gd name="f88" fmla="val 149261"/>
              <a:gd name="f89" fmla="val 204776"/>
              <a:gd name="f90" fmla="val 116081"/>
              <a:gd name="f91" fmla="val 204697"/>
              <a:gd name="f92" fmla="+- 0 0 -90"/>
              <a:gd name="f93" fmla="*/ f3 1 228851"/>
              <a:gd name="f94" fmla="*/ f4 1 204997"/>
              <a:gd name="f95" fmla="val f5"/>
              <a:gd name="f96" fmla="val f6"/>
              <a:gd name="f97" fmla="val f7"/>
              <a:gd name="f98" fmla="*/ f92 f0 1"/>
              <a:gd name="f99" fmla="+- f97 0 f95"/>
              <a:gd name="f100" fmla="+- f96 0 f95"/>
              <a:gd name="f101" fmla="*/ f98 1 f2"/>
              <a:gd name="f102" fmla="*/ f100 1 228851"/>
              <a:gd name="f103" fmla="*/ f99 1 204997"/>
              <a:gd name="f104" fmla="*/ 116041 f100 1"/>
              <a:gd name="f105" fmla="*/ 204736 f99 1"/>
              <a:gd name="f106" fmla="*/ 14508 f100 1"/>
              <a:gd name="f107" fmla="*/ 204896 f99 1"/>
              <a:gd name="f108" fmla="*/ 2638 f100 1"/>
              <a:gd name="f109" fmla="*/ 187131 f99 1"/>
              <a:gd name="f110" fmla="*/ 49680 f100 1"/>
              <a:gd name="f111" fmla="*/ 73210 f99 1"/>
              <a:gd name="f112" fmla="*/ 43666 f100 1"/>
              <a:gd name="f113" fmla="*/ 51303 f99 1"/>
              <a:gd name="f114" fmla="*/ 24267 f100 1"/>
              <a:gd name="f115" fmla="*/ 15772 f99 1"/>
              <a:gd name="f116" fmla="*/ 43267 f100 1"/>
              <a:gd name="f117" fmla="*/ 1473 f99 1"/>
              <a:gd name="f118" fmla="*/ 183198 f100 1"/>
              <a:gd name="f119" fmla="*/ 201202 f100 1"/>
              <a:gd name="f120" fmla="*/ 5376 f99 1"/>
              <a:gd name="f121" fmla="*/ 201561 f100 1"/>
              <a:gd name="f122" fmla="*/ 22026 f99 1"/>
              <a:gd name="f123" fmla="*/ 179135 f100 1"/>
              <a:gd name="f124" fmla="*/ 53414 f99 1"/>
              <a:gd name="f125" fmla="*/ 177860 f100 1"/>
              <a:gd name="f126" fmla="*/ 73808 f99 1"/>
              <a:gd name="f127" fmla="*/ 225938 f100 1"/>
              <a:gd name="f128" fmla="*/ 189600 f99 1"/>
              <a:gd name="f129" fmla="*/ 215621 f100 1"/>
              <a:gd name="f130" fmla="*/ 204975 f99 1"/>
              <a:gd name="f131" fmla="*/ 116081 f100 1"/>
              <a:gd name="f132" fmla="*/ 204776 f99 1"/>
              <a:gd name="f133" fmla="*/ 204697 f99 1"/>
              <a:gd name="f134" fmla="+- f101 0 f1"/>
              <a:gd name="f135" fmla="*/ f104 1 228851"/>
              <a:gd name="f136" fmla="*/ f105 1 204997"/>
              <a:gd name="f137" fmla="*/ f106 1 228851"/>
              <a:gd name="f138" fmla="*/ f107 1 204997"/>
              <a:gd name="f139" fmla="*/ f108 1 228851"/>
              <a:gd name="f140" fmla="*/ f109 1 204997"/>
              <a:gd name="f141" fmla="*/ f110 1 228851"/>
              <a:gd name="f142" fmla="*/ f111 1 204997"/>
              <a:gd name="f143" fmla="*/ f112 1 228851"/>
              <a:gd name="f144" fmla="*/ f113 1 204997"/>
              <a:gd name="f145" fmla="*/ f114 1 228851"/>
              <a:gd name="f146" fmla="*/ f115 1 204997"/>
              <a:gd name="f147" fmla="*/ f116 1 228851"/>
              <a:gd name="f148" fmla="*/ f117 1 204997"/>
              <a:gd name="f149" fmla="*/ f118 1 228851"/>
              <a:gd name="f150" fmla="*/ f119 1 228851"/>
              <a:gd name="f151" fmla="*/ f120 1 204997"/>
              <a:gd name="f152" fmla="*/ f121 1 228851"/>
              <a:gd name="f153" fmla="*/ f122 1 204997"/>
              <a:gd name="f154" fmla="*/ f123 1 228851"/>
              <a:gd name="f155" fmla="*/ f124 1 204997"/>
              <a:gd name="f156" fmla="*/ f125 1 228851"/>
              <a:gd name="f157" fmla="*/ f126 1 204997"/>
              <a:gd name="f158" fmla="*/ f127 1 228851"/>
              <a:gd name="f159" fmla="*/ f128 1 204997"/>
              <a:gd name="f160" fmla="*/ f129 1 228851"/>
              <a:gd name="f161" fmla="*/ f130 1 204997"/>
              <a:gd name="f162" fmla="*/ f131 1 228851"/>
              <a:gd name="f163" fmla="*/ f132 1 204997"/>
              <a:gd name="f164" fmla="*/ f133 1 204997"/>
              <a:gd name="f165" fmla="*/ f95 1 f102"/>
              <a:gd name="f166" fmla="*/ f96 1 f102"/>
              <a:gd name="f167" fmla="*/ f95 1 f103"/>
              <a:gd name="f168" fmla="*/ f97 1 f103"/>
              <a:gd name="f169" fmla="*/ f135 1 f102"/>
              <a:gd name="f170" fmla="*/ f136 1 f103"/>
              <a:gd name="f171" fmla="*/ f137 1 f102"/>
              <a:gd name="f172" fmla="*/ f138 1 f103"/>
              <a:gd name="f173" fmla="*/ f139 1 f102"/>
              <a:gd name="f174" fmla="*/ f140 1 f103"/>
              <a:gd name="f175" fmla="*/ f141 1 f102"/>
              <a:gd name="f176" fmla="*/ f142 1 f103"/>
              <a:gd name="f177" fmla="*/ f143 1 f102"/>
              <a:gd name="f178" fmla="*/ f144 1 f103"/>
              <a:gd name="f179" fmla="*/ f145 1 f102"/>
              <a:gd name="f180" fmla="*/ f146 1 f103"/>
              <a:gd name="f181" fmla="*/ f147 1 f102"/>
              <a:gd name="f182" fmla="*/ f148 1 f103"/>
              <a:gd name="f183" fmla="*/ f149 1 f102"/>
              <a:gd name="f184" fmla="*/ f150 1 f102"/>
              <a:gd name="f185" fmla="*/ f151 1 f103"/>
              <a:gd name="f186" fmla="*/ f152 1 f102"/>
              <a:gd name="f187" fmla="*/ f153 1 f103"/>
              <a:gd name="f188" fmla="*/ f154 1 f102"/>
              <a:gd name="f189" fmla="*/ f155 1 f103"/>
              <a:gd name="f190" fmla="*/ f156 1 f102"/>
              <a:gd name="f191" fmla="*/ f157 1 f103"/>
              <a:gd name="f192" fmla="*/ f158 1 f102"/>
              <a:gd name="f193" fmla="*/ f159 1 f103"/>
              <a:gd name="f194" fmla="*/ f160 1 f102"/>
              <a:gd name="f195" fmla="*/ f161 1 f103"/>
              <a:gd name="f196" fmla="*/ f162 1 f102"/>
              <a:gd name="f197" fmla="*/ f163 1 f103"/>
              <a:gd name="f198" fmla="*/ f164 1 f103"/>
              <a:gd name="f199" fmla="*/ f165 f93 1"/>
              <a:gd name="f200" fmla="*/ f166 f93 1"/>
              <a:gd name="f201" fmla="*/ f168 f94 1"/>
              <a:gd name="f202" fmla="*/ f167 f94 1"/>
              <a:gd name="f203" fmla="*/ f169 f93 1"/>
              <a:gd name="f204" fmla="*/ f170 f94 1"/>
              <a:gd name="f205" fmla="*/ f171 f93 1"/>
              <a:gd name="f206" fmla="*/ f172 f94 1"/>
              <a:gd name="f207" fmla="*/ f173 f93 1"/>
              <a:gd name="f208" fmla="*/ f174 f94 1"/>
              <a:gd name="f209" fmla="*/ f175 f93 1"/>
              <a:gd name="f210" fmla="*/ f176 f94 1"/>
              <a:gd name="f211" fmla="*/ f177 f93 1"/>
              <a:gd name="f212" fmla="*/ f178 f94 1"/>
              <a:gd name="f213" fmla="*/ f179 f93 1"/>
              <a:gd name="f214" fmla="*/ f180 f94 1"/>
              <a:gd name="f215" fmla="*/ f181 f93 1"/>
              <a:gd name="f216" fmla="*/ f182 f94 1"/>
              <a:gd name="f217" fmla="*/ f183 f93 1"/>
              <a:gd name="f218" fmla="*/ f184 f93 1"/>
              <a:gd name="f219" fmla="*/ f185 f94 1"/>
              <a:gd name="f220" fmla="*/ f186 f93 1"/>
              <a:gd name="f221" fmla="*/ f187 f94 1"/>
              <a:gd name="f222" fmla="*/ f188 f93 1"/>
              <a:gd name="f223" fmla="*/ f189 f94 1"/>
              <a:gd name="f224" fmla="*/ f190 f93 1"/>
              <a:gd name="f225" fmla="*/ f191 f94 1"/>
              <a:gd name="f226" fmla="*/ f192 f93 1"/>
              <a:gd name="f227" fmla="*/ f193 f94 1"/>
              <a:gd name="f228" fmla="*/ f194 f93 1"/>
              <a:gd name="f229" fmla="*/ f195 f94 1"/>
              <a:gd name="f230" fmla="*/ f196 f93 1"/>
              <a:gd name="f231" fmla="*/ f197 f94 1"/>
              <a:gd name="f232" fmla="*/ f198 f9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4">
                <a:pos x="f203" y="f204"/>
              </a:cxn>
              <a:cxn ang="f134">
                <a:pos x="f205" y="f206"/>
              </a:cxn>
              <a:cxn ang="f134">
                <a:pos x="f207" y="f208"/>
              </a:cxn>
              <a:cxn ang="f134">
                <a:pos x="f209" y="f210"/>
              </a:cxn>
              <a:cxn ang="f134">
                <a:pos x="f211" y="f212"/>
              </a:cxn>
              <a:cxn ang="f134">
                <a:pos x="f213" y="f214"/>
              </a:cxn>
              <a:cxn ang="f134">
                <a:pos x="f215" y="f216"/>
              </a:cxn>
              <a:cxn ang="f134">
                <a:pos x="f217" y="f216"/>
              </a:cxn>
              <a:cxn ang="f134">
                <a:pos x="f218" y="f219"/>
              </a:cxn>
              <a:cxn ang="f134">
                <a:pos x="f220" y="f221"/>
              </a:cxn>
              <a:cxn ang="f134">
                <a:pos x="f222" y="f223"/>
              </a:cxn>
              <a:cxn ang="f134">
                <a:pos x="f224" y="f225"/>
              </a:cxn>
              <a:cxn ang="f134">
                <a:pos x="f226" y="f227"/>
              </a:cxn>
              <a:cxn ang="f134">
                <a:pos x="f228" y="f229"/>
              </a:cxn>
              <a:cxn ang="f134">
                <a:pos x="f230" y="f231"/>
              </a:cxn>
              <a:cxn ang="f134">
                <a:pos x="f230" y="f232"/>
              </a:cxn>
            </a:cxnLst>
            <a:rect l="f199" t="f202" r="f200" b="f201"/>
            <a:pathLst>
              <a:path w="228851" h="204997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44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89"/>
                </a:cubicBezTo>
                <a:lnTo>
                  <a:pt x="f90" y="f91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9" name="Forma libre: forma 46">
            <a:extLst>
              <a:ext uri="{FF2B5EF4-FFF2-40B4-BE49-F238E27FC236}">
                <a16:creationId xmlns:a16="http://schemas.microsoft.com/office/drawing/2014/main" id="{3F28C5E5-2181-4C24-BD60-272D6D8D4F23}"/>
              </a:ext>
            </a:extLst>
          </p:cNvPr>
          <p:cNvSpPr/>
          <p:nvPr/>
        </p:nvSpPr>
        <p:spPr>
          <a:xfrm>
            <a:off x="1625263" y="4230471"/>
            <a:ext cx="440173" cy="3001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5352"/>
              <a:gd name="f7" fmla="val 283219"/>
              <a:gd name="f8" fmla="val 57212"/>
              <a:gd name="f9" fmla="val 276112"/>
              <a:gd name="f10" fmla="val 51158"/>
              <a:gd name="f11" fmla="val 277865"/>
              <a:gd name="f12" fmla="val 45103"/>
              <a:gd name="f13" fmla="val 279578"/>
              <a:gd name="f14" fmla="val 39049"/>
              <a:gd name="f15" fmla="val 281330"/>
              <a:gd name="f16" fmla="val 34428"/>
              <a:gd name="f17" fmla="val 281450"/>
              <a:gd name="f18" fmla="val 29768"/>
              <a:gd name="f19" fmla="val 281211"/>
              <a:gd name="f20" fmla="val 25227"/>
              <a:gd name="f21" fmla="val 281768"/>
              <a:gd name="f22" fmla="val -1899"/>
              <a:gd name="f23" fmla="val 285114"/>
              <a:gd name="f24" fmla="val -1819"/>
              <a:gd name="f25" fmla="val 284676"/>
              <a:gd name="f26" fmla="val 1527"/>
              <a:gd name="f27" fmla="val 258108"/>
              <a:gd name="f28" fmla="val 8059"/>
              <a:gd name="f29" fmla="val 206804"/>
              <a:gd name="f30" fmla="val 39288"/>
              <a:gd name="f31" fmla="val 174221"/>
              <a:gd name="f32" fmla="val 81350"/>
              <a:gd name="f33" fmla="val 149048"/>
              <a:gd name="f34" fmla="val 94097"/>
              <a:gd name="f35" fmla="val 141400"/>
              <a:gd name="f36" fmla="val 109313"/>
              <a:gd name="f37" fmla="val 136421"/>
              <a:gd name="f38" fmla="val 116044"/>
              <a:gd name="f39" fmla="val 121165"/>
              <a:gd name="f40" fmla="val 117120"/>
              <a:gd name="f41" fmla="val 120090"/>
              <a:gd name="f42" fmla="val 118235"/>
              <a:gd name="f43" fmla="val 119014"/>
              <a:gd name="f44" fmla="val 119311"/>
              <a:gd name="f45" fmla="val 117939"/>
              <a:gd name="f46" fmla="val 148946"/>
              <a:gd name="f47" fmla="val 113477"/>
              <a:gd name="f48" fmla="val 168503"/>
              <a:gd name="f49" fmla="val 90813"/>
              <a:gd name="f50" fmla="val 192682"/>
              <a:gd name="f51" fmla="val 76633"/>
              <a:gd name="f52" fmla="val 224547"/>
              <a:gd name="f53" fmla="val 57951"/>
              <a:gd name="f54" fmla="val 254501"/>
              <a:gd name="f55" fmla="val 35964"/>
              <a:gd name="f56" fmla="val 286407"/>
              <a:gd name="f57" fmla="val 17323"/>
              <a:gd name="f58" fmla="val 324327"/>
              <a:gd name="f59" fmla="val -4785"/>
              <a:gd name="f60" fmla="val 364279"/>
              <a:gd name="f61" fmla="val 404549"/>
              <a:gd name="f62" fmla="val 11945"/>
              <a:gd name="f63" fmla="val 410882"/>
              <a:gd name="f64" fmla="val 14574"/>
              <a:gd name="f65" fmla="val 417534"/>
              <a:gd name="f66" fmla="val 16446"/>
              <a:gd name="f67" fmla="val 414667"/>
              <a:gd name="f68" fmla="val 25647"/>
              <a:gd name="f69" fmla="val 410564"/>
              <a:gd name="f70" fmla="val 31144"/>
              <a:gd name="f71" fmla="val 406421"/>
              <a:gd name="f72" fmla="val 36641"/>
              <a:gd name="f73" fmla="val 402319"/>
              <a:gd name="f74" fmla="val 42098"/>
              <a:gd name="f75" fmla="val 369138"/>
              <a:gd name="f76" fmla="val 62930"/>
              <a:gd name="f77" fmla="val 347748"/>
              <a:gd name="f78" fmla="val 96190"/>
              <a:gd name="f79" fmla="val 318711"/>
              <a:gd name="f80" fmla="val 121404"/>
              <a:gd name="f81" fmla="val 303455"/>
              <a:gd name="f82" fmla="val 132876"/>
              <a:gd name="f83" fmla="val 288080"/>
              <a:gd name="f84" fmla="val 144228"/>
              <a:gd name="f85" fmla="val 273023"/>
              <a:gd name="f86" fmla="val 155939"/>
              <a:gd name="f87" fmla="val 263782"/>
              <a:gd name="f88" fmla="val 163108"/>
              <a:gd name="f89" fmla="val 252151"/>
              <a:gd name="f90" fmla="val 168008"/>
              <a:gd name="f91" fmla="val 248327"/>
              <a:gd name="f92" fmla="val 180674"/>
              <a:gd name="f93" fmla="val 242551"/>
              <a:gd name="f94" fmla="val 183542"/>
              <a:gd name="f95" fmla="val 236736"/>
              <a:gd name="f96" fmla="val 186410"/>
              <a:gd name="f97" fmla="val 230960"/>
              <a:gd name="f98" fmla="val 189238"/>
              <a:gd name="f99" fmla="val 207101"/>
              <a:gd name="f100" fmla="val 198559"/>
              <a:gd name="f101" fmla="val 185751"/>
              <a:gd name="f102" fmla="val 211983"/>
              <a:gd name="f103" fmla="val 166791"/>
              <a:gd name="f104" fmla="val 229150"/>
              <a:gd name="f105" fmla="val 153088"/>
              <a:gd name="f106" fmla="val 236639"/>
              <a:gd name="f107" fmla="val 140143"/>
              <a:gd name="f108" fmla="val 245720"/>
              <a:gd name="f109" fmla="val 124369"/>
              <a:gd name="f110" fmla="val 248748"/>
              <a:gd name="f111" fmla="val 100271"/>
              <a:gd name="f112" fmla="val 253687"/>
              <a:gd name="f113" fmla="val 76292"/>
              <a:gd name="f114" fmla="val 258785"/>
              <a:gd name="f115" fmla="val 57252"/>
              <a:gd name="f116" fmla="val 45860"/>
              <a:gd name="f117" fmla="val 232417"/>
              <a:gd name="f118" fmla="val 49485"/>
              <a:gd name="f119" fmla="val 233452"/>
              <a:gd name="f120" fmla="val 50839"/>
              <a:gd name="f121" fmla="val 234368"/>
              <a:gd name="f122" fmla="val 51875"/>
              <a:gd name="f123" fmla="val 234050"/>
              <a:gd name="f124" fmla="val 57610"/>
              <a:gd name="f125" fmla="val 63346"/>
              <a:gd name="f126" fmla="val 230704"/>
              <a:gd name="f127" fmla="val 68923"/>
              <a:gd name="f128" fmla="val 228593"/>
              <a:gd name="f129" fmla="val 164520"/>
              <a:gd name="f130" fmla="val 192465"/>
              <a:gd name="f131" fmla="val 248885"/>
              <a:gd name="f132" fmla="val 138492"/>
              <a:gd name="f133" fmla="val 322296"/>
              <a:gd name="f134" fmla="val 67551"/>
              <a:gd name="f135" fmla="val 329545"/>
              <a:gd name="f136" fmla="val 60540"/>
              <a:gd name="f137" fmla="val 343765"/>
              <a:gd name="f138" fmla="val 52375"/>
              <a:gd name="f139" fmla="val 336874"/>
              <a:gd name="f140" fmla="val 42377"/>
              <a:gd name="f141" fmla="val 329505"/>
              <a:gd name="f142" fmla="val 31742"/>
              <a:gd name="f143" fmla="val 316122"/>
              <a:gd name="f144" fmla="val 41142"/>
              <a:gd name="f145" fmla="val 306881"/>
              <a:gd name="f146" fmla="val 46360"/>
              <a:gd name="f147" fmla="val 279755"/>
              <a:gd name="f148" fmla="val 61616"/>
              <a:gd name="f149" fmla="val 255019"/>
              <a:gd name="f150" fmla="val 80974"/>
              <a:gd name="f151" fmla="val 228531"/>
              <a:gd name="f152" fmla="val 96947"/>
              <a:gd name="f153" fmla="val 177386"/>
              <a:gd name="f154" fmla="val 127777"/>
              <a:gd name="f155" fmla="val 128671"/>
              <a:gd name="f156" fmla="val 162312"/>
              <a:gd name="f157" fmla="val 78044"/>
              <a:gd name="f158" fmla="val 193819"/>
              <a:gd name="f159" fmla="val 63665"/>
              <a:gd name="f160" fmla="val 202781"/>
              <a:gd name="f161" fmla="val 53587"/>
              <a:gd name="f162" fmla="val 215567"/>
              <a:gd name="f163" fmla="val 232377"/>
              <a:gd name="f164" fmla="+- 0 0 -90"/>
              <a:gd name="f165" fmla="*/ f3 1 415352"/>
              <a:gd name="f166" fmla="*/ f4 1 283219"/>
              <a:gd name="f167" fmla="val f5"/>
              <a:gd name="f168" fmla="val f6"/>
              <a:gd name="f169" fmla="val f7"/>
              <a:gd name="f170" fmla="*/ f164 f0 1"/>
              <a:gd name="f171" fmla="+- f169 0 f167"/>
              <a:gd name="f172" fmla="+- f168 0 f167"/>
              <a:gd name="f173" fmla="*/ f170 1 f2"/>
              <a:gd name="f174" fmla="*/ f172 1 415352"/>
              <a:gd name="f175" fmla="*/ f171 1 283219"/>
              <a:gd name="f176" fmla="*/ 57212 f172 1"/>
              <a:gd name="f177" fmla="*/ 276112 f171 1"/>
              <a:gd name="f178" fmla="*/ 39049 f172 1"/>
              <a:gd name="f179" fmla="*/ 281330 f171 1"/>
              <a:gd name="f180" fmla="*/ 25227 f172 1"/>
              <a:gd name="f181" fmla="*/ 281768 f171 1"/>
              <a:gd name="f182" fmla="*/ 1527 f172 1"/>
              <a:gd name="f183" fmla="*/ 258108 f171 1"/>
              <a:gd name="f184" fmla="*/ 81350 f172 1"/>
              <a:gd name="f185" fmla="*/ 149048 f171 1"/>
              <a:gd name="f186" fmla="*/ 116044 f172 1"/>
              <a:gd name="f187" fmla="*/ 121165 f171 1"/>
              <a:gd name="f188" fmla="*/ 119311 f172 1"/>
              <a:gd name="f189" fmla="*/ 117939 f171 1"/>
              <a:gd name="f190" fmla="*/ 192682 f172 1"/>
              <a:gd name="f191" fmla="*/ 76633 f171 1"/>
              <a:gd name="f192" fmla="*/ 286407 f172 1"/>
              <a:gd name="f193" fmla="*/ 17323 f171 1"/>
              <a:gd name="f194" fmla="*/ 404549 f172 1"/>
              <a:gd name="f195" fmla="*/ 11945 f171 1"/>
              <a:gd name="f196" fmla="*/ 414667 f172 1"/>
              <a:gd name="f197" fmla="*/ 25647 f171 1"/>
              <a:gd name="f198" fmla="*/ 402319 f172 1"/>
              <a:gd name="f199" fmla="*/ 42098 f171 1"/>
              <a:gd name="f200" fmla="*/ 318711 f172 1"/>
              <a:gd name="f201" fmla="*/ 121404 f171 1"/>
              <a:gd name="f202" fmla="*/ 273023 f172 1"/>
              <a:gd name="f203" fmla="*/ 155939 f171 1"/>
              <a:gd name="f204" fmla="*/ 248327 f172 1"/>
              <a:gd name="f205" fmla="*/ 180674 f171 1"/>
              <a:gd name="f206" fmla="*/ 230960 f172 1"/>
              <a:gd name="f207" fmla="*/ 189238 f171 1"/>
              <a:gd name="f208" fmla="*/ 166791 f172 1"/>
              <a:gd name="f209" fmla="*/ 229150 f171 1"/>
              <a:gd name="f210" fmla="*/ 124369 f172 1"/>
              <a:gd name="f211" fmla="*/ 248748 f171 1"/>
              <a:gd name="f212" fmla="*/ 57252 f172 1"/>
              <a:gd name="f213" fmla="*/ 45860 f172 1"/>
              <a:gd name="f214" fmla="*/ 232417 f171 1"/>
              <a:gd name="f215" fmla="*/ 51875 f172 1"/>
              <a:gd name="f216" fmla="*/ 234050 f171 1"/>
              <a:gd name="f217" fmla="*/ 68923 f172 1"/>
              <a:gd name="f218" fmla="*/ 228593 f171 1"/>
              <a:gd name="f219" fmla="*/ 322296 f172 1"/>
              <a:gd name="f220" fmla="*/ 67551 f171 1"/>
              <a:gd name="f221" fmla="*/ 336874 f172 1"/>
              <a:gd name="f222" fmla="*/ 42377 f171 1"/>
              <a:gd name="f223" fmla="*/ 306881 f172 1"/>
              <a:gd name="f224" fmla="*/ 46360 f171 1"/>
              <a:gd name="f225" fmla="*/ 228531 f172 1"/>
              <a:gd name="f226" fmla="*/ 96947 f171 1"/>
              <a:gd name="f227" fmla="*/ 78044 f172 1"/>
              <a:gd name="f228" fmla="*/ 193819 f171 1"/>
              <a:gd name="f229" fmla="*/ 232377 f171 1"/>
              <a:gd name="f230" fmla="+- f173 0 f1"/>
              <a:gd name="f231" fmla="*/ f176 1 415352"/>
              <a:gd name="f232" fmla="*/ f177 1 283219"/>
              <a:gd name="f233" fmla="*/ f178 1 415352"/>
              <a:gd name="f234" fmla="*/ f179 1 283219"/>
              <a:gd name="f235" fmla="*/ f180 1 415352"/>
              <a:gd name="f236" fmla="*/ f181 1 283219"/>
              <a:gd name="f237" fmla="*/ f182 1 415352"/>
              <a:gd name="f238" fmla="*/ f183 1 283219"/>
              <a:gd name="f239" fmla="*/ f184 1 415352"/>
              <a:gd name="f240" fmla="*/ f185 1 283219"/>
              <a:gd name="f241" fmla="*/ f186 1 415352"/>
              <a:gd name="f242" fmla="*/ f187 1 283219"/>
              <a:gd name="f243" fmla="*/ f188 1 415352"/>
              <a:gd name="f244" fmla="*/ f189 1 283219"/>
              <a:gd name="f245" fmla="*/ f190 1 415352"/>
              <a:gd name="f246" fmla="*/ f191 1 283219"/>
              <a:gd name="f247" fmla="*/ f192 1 415352"/>
              <a:gd name="f248" fmla="*/ f193 1 283219"/>
              <a:gd name="f249" fmla="*/ f194 1 415352"/>
              <a:gd name="f250" fmla="*/ f195 1 283219"/>
              <a:gd name="f251" fmla="*/ f196 1 415352"/>
              <a:gd name="f252" fmla="*/ f197 1 283219"/>
              <a:gd name="f253" fmla="*/ f198 1 415352"/>
              <a:gd name="f254" fmla="*/ f199 1 283219"/>
              <a:gd name="f255" fmla="*/ f200 1 415352"/>
              <a:gd name="f256" fmla="*/ f201 1 283219"/>
              <a:gd name="f257" fmla="*/ f202 1 415352"/>
              <a:gd name="f258" fmla="*/ f203 1 283219"/>
              <a:gd name="f259" fmla="*/ f204 1 415352"/>
              <a:gd name="f260" fmla="*/ f205 1 283219"/>
              <a:gd name="f261" fmla="*/ f206 1 415352"/>
              <a:gd name="f262" fmla="*/ f207 1 283219"/>
              <a:gd name="f263" fmla="*/ f208 1 415352"/>
              <a:gd name="f264" fmla="*/ f209 1 283219"/>
              <a:gd name="f265" fmla="*/ f210 1 415352"/>
              <a:gd name="f266" fmla="*/ f211 1 283219"/>
              <a:gd name="f267" fmla="*/ f212 1 415352"/>
              <a:gd name="f268" fmla="*/ f213 1 415352"/>
              <a:gd name="f269" fmla="*/ f214 1 283219"/>
              <a:gd name="f270" fmla="*/ f215 1 415352"/>
              <a:gd name="f271" fmla="*/ f216 1 283219"/>
              <a:gd name="f272" fmla="*/ f217 1 415352"/>
              <a:gd name="f273" fmla="*/ f218 1 283219"/>
              <a:gd name="f274" fmla="*/ f219 1 415352"/>
              <a:gd name="f275" fmla="*/ f220 1 283219"/>
              <a:gd name="f276" fmla="*/ f221 1 415352"/>
              <a:gd name="f277" fmla="*/ f222 1 283219"/>
              <a:gd name="f278" fmla="*/ f223 1 415352"/>
              <a:gd name="f279" fmla="*/ f224 1 283219"/>
              <a:gd name="f280" fmla="*/ f225 1 415352"/>
              <a:gd name="f281" fmla="*/ f226 1 283219"/>
              <a:gd name="f282" fmla="*/ f227 1 415352"/>
              <a:gd name="f283" fmla="*/ f228 1 283219"/>
              <a:gd name="f284" fmla="*/ f229 1 283219"/>
              <a:gd name="f285" fmla="*/ f167 1 f174"/>
              <a:gd name="f286" fmla="*/ f168 1 f174"/>
              <a:gd name="f287" fmla="*/ f167 1 f175"/>
              <a:gd name="f288" fmla="*/ f169 1 f175"/>
              <a:gd name="f289" fmla="*/ f231 1 f174"/>
              <a:gd name="f290" fmla="*/ f232 1 f175"/>
              <a:gd name="f291" fmla="*/ f233 1 f174"/>
              <a:gd name="f292" fmla="*/ f234 1 f175"/>
              <a:gd name="f293" fmla="*/ f235 1 f174"/>
              <a:gd name="f294" fmla="*/ f236 1 f175"/>
              <a:gd name="f295" fmla="*/ f237 1 f174"/>
              <a:gd name="f296" fmla="*/ f238 1 f175"/>
              <a:gd name="f297" fmla="*/ f239 1 f174"/>
              <a:gd name="f298" fmla="*/ f240 1 f175"/>
              <a:gd name="f299" fmla="*/ f241 1 f174"/>
              <a:gd name="f300" fmla="*/ f242 1 f175"/>
              <a:gd name="f301" fmla="*/ f243 1 f174"/>
              <a:gd name="f302" fmla="*/ f244 1 f175"/>
              <a:gd name="f303" fmla="*/ f245 1 f174"/>
              <a:gd name="f304" fmla="*/ f246 1 f175"/>
              <a:gd name="f305" fmla="*/ f247 1 f174"/>
              <a:gd name="f306" fmla="*/ f248 1 f175"/>
              <a:gd name="f307" fmla="*/ f249 1 f174"/>
              <a:gd name="f308" fmla="*/ f250 1 f175"/>
              <a:gd name="f309" fmla="*/ f251 1 f174"/>
              <a:gd name="f310" fmla="*/ f252 1 f175"/>
              <a:gd name="f311" fmla="*/ f253 1 f174"/>
              <a:gd name="f312" fmla="*/ f254 1 f175"/>
              <a:gd name="f313" fmla="*/ f255 1 f174"/>
              <a:gd name="f314" fmla="*/ f256 1 f175"/>
              <a:gd name="f315" fmla="*/ f257 1 f174"/>
              <a:gd name="f316" fmla="*/ f258 1 f175"/>
              <a:gd name="f317" fmla="*/ f259 1 f174"/>
              <a:gd name="f318" fmla="*/ f260 1 f175"/>
              <a:gd name="f319" fmla="*/ f261 1 f174"/>
              <a:gd name="f320" fmla="*/ f262 1 f175"/>
              <a:gd name="f321" fmla="*/ f263 1 f174"/>
              <a:gd name="f322" fmla="*/ f264 1 f175"/>
              <a:gd name="f323" fmla="*/ f265 1 f174"/>
              <a:gd name="f324" fmla="*/ f266 1 f175"/>
              <a:gd name="f325" fmla="*/ f267 1 f174"/>
              <a:gd name="f326" fmla="*/ f268 1 f174"/>
              <a:gd name="f327" fmla="*/ f269 1 f175"/>
              <a:gd name="f328" fmla="*/ f270 1 f174"/>
              <a:gd name="f329" fmla="*/ f271 1 f175"/>
              <a:gd name="f330" fmla="*/ f272 1 f174"/>
              <a:gd name="f331" fmla="*/ f273 1 f175"/>
              <a:gd name="f332" fmla="*/ f274 1 f174"/>
              <a:gd name="f333" fmla="*/ f275 1 f175"/>
              <a:gd name="f334" fmla="*/ f276 1 f174"/>
              <a:gd name="f335" fmla="*/ f277 1 f175"/>
              <a:gd name="f336" fmla="*/ f278 1 f174"/>
              <a:gd name="f337" fmla="*/ f279 1 f175"/>
              <a:gd name="f338" fmla="*/ f280 1 f174"/>
              <a:gd name="f339" fmla="*/ f281 1 f175"/>
              <a:gd name="f340" fmla="*/ f282 1 f174"/>
              <a:gd name="f341" fmla="*/ f283 1 f175"/>
              <a:gd name="f342" fmla="*/ f284 1 f175"/>
              <a:gd name="f343" fmla="*/ f285 f165 1"/>
              <a:gd name="f344" fmla="*/ f286 f165 1"/>
              <a:gd name="f345" fmla="*/ f288 f166 1"/>
              <a:gd name="f346" fmla="*/ f287 f166 1"/>
              <a:gd name="f347" fmla="*/ f289 f165 1"/>
              <a:gd name="f348" fmla="*/ f290 f166 1"/>
              <a:gd name="f349" fmla="*/ f291 f165 1"/>
              <a:gd name="f350" fmla="*/ f292 f166 1"/>
              <a:gd name="f351" fmla="*/ f293 f165 1"/>
              <a:gd name="f352" fmla="*/ f294 f166 1"/>
              <a:gd name="f353" fmla="*/ f295 f165 1"/>
              <a:gd name="f354" fmla="*/ f296 f166 1"/>
              <a:gd name="f355" fmla="*/ f297 f165 1"/>
              <a:gd name="f356" fmla="*/ f298 f166 1"/>
              <a:gd name="f357" fmla="*/ f299 f165 1"/>
              <a:gd name="f358" fmla="*/ f300 f166 1"/>
              <a:gd name="f359" fmla="*/ f301 f165 1"/>
              <a:gd name="f360" fmla="*/ f302 f166 1"/>
              <a:gd name="f361" fmla="*/ f303 f165 1"/>
              <a:gd name="f362" fmla="*/ f304 f166 1"/>
              <a:gd name="f363" fmla="*/ f305 f165 1"/>
              <a:gd name="f364" fmla="*/ f306 f166 1"/>
              <a:gd name="f365" fmla="*/ f307 f165 1"/>
              <a:gd name="f366" fmla="*/ f308 f166 1"/>
              <a:gd name="f367" fmla="*/ f309 f165 1"/>
              <a:gd name="f368" fmla="*/ f310 f166 1"/>
              <a:gd name="f369" fmla="*/ f311 f165 1"/>
              <a:gd name="f370" fmla="*/ f312 f166 1"/>
              <a:gd name="f371" fmla="*/ f313 f165 1"/>
              <a:gd name="f372" fmla="*/ f314 f166 1"/>
              <a:gd name="f373" fmla="*/ f315 f165 1"/>
              <a:gd name="f374" fmla="*/ f316 f166 1"/>
              <a:gd name="f375" fmla="*/ f317 f165 1"/>
              <a:gd name="f376" fmla="*/ f318 f166 1"/>
              <a:gd name="f377" fmla="*/ f319 f165 1"/>
              <a:gd name="f378" fmla="*/ f320 f166 1"/>
              <a:gd name="f379" fmla="*/ f321 f165 1"/>
              <a:gd name="f380" fmla="*/ f322 f166 1"/>
              <a:gd name="f381" fmla="*/ f323 f165 1"/>
              <a:gd name="f382" fmla="*/ f324 f166 1"/>
              <a:gd name="f383" fmla="*/ f325 f165 1"/>
              <a:gd name="f384" fmla="*/ f326 f165 1"/>
              <a:gd name="f385" fmla="*/ f327 f166 1"/>
              <a:gd name="f386" fmla="*/ f328 f165 1"/>
              <a:gd name="f387" fmla="*/ f329 f166 1"/>
              <a:gd name="f388" fmla="*/ f330 f165 1"/>
              <a:gd name="f389" fmla="*/ f331 f166 1"/>
              <a:gd name="f390" fmla="*/ f332 f165 1"/>
              <a:gd name="f391" fmla="*/ f333 f166 1"/>
              <a:gd name="f392" fmla="*/ f334 f165 1"/>
              <a:gd name="f393" fmla="*/ f335 f166 1"/>
              <a:gd name="f394" fmla="*/ f336 f165 1"/>
              <a:gd name="f395" fmla="*/ f337 f166 1"/>
              <a:gd name="f396" fmla="*/ f338 f165 1"/>
              <a:gd name="f397" fmla="*/ f339 f166 1"/>
              <a:gd name="f398" fmla="*/ f340 f165 1"/>
              <a:gd name="f399" fmla="*/ f341 f166 1"/>
              <a:gd name="f400" fmla="*/ f342 f1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0">
                <a:pos x="f347" y="f348"/>
              </a:cxn>
              <a:cxn ang="f230">
                <a:pos x="f349" y="f350"/>
              </a:cxn>
              <a:cxn ang="f230">
                <a:pos x="f351" y="f352"/>
              </a:cxn>
              <a:cxn ang="f230">
                <a:pos x="f353" y="f354"/>
              </a:cxn>
              <a:cxn ang="f230">
                <a:pos x="f355" y="f356"/>
              </a:cxn>
              <a:cxn ang="f230">
                <a:pos x="f357" y="f358"/>
              </a:cxn>
              <a:cxn ang="f230">
                <a:pos x="f359" y="f360"/>
              </a:cxn>
              <a:cxn ang="f230">
                <a:pos x="f361" y="f362"/>
              </a:cxn>
              <a:cxn ang="f230">
                <a:pos x="f363" y="f364"/>
              </a:cxn>
              <a:cxn ang="f230">
                <a:pos x="f365" y="f366"/>
              </a:cxn>
              <a:cxn ang="f230">
                <a:pos x="f367" y="f368"/>
              </a:cxn>
              <a:cxn ang="f230">
                <a:pos x="f369" y="f370"/>
              </a:cxn>
              <a:cxn ang="f230">
                <a:pos x="f371" y="f372"/>
              </a:cxn>
              <a:cxn ang="f230">
                <a:pos x="f373" y="f374"/>
              </a:cxn>
              <a:cxn ang="f230">
                <a:pos x="f375" y="f376"/>
              </a:cxn>
              <a:cxn ang="f230">
                <a:pos x="f377" y="f378"/>
              </a:cxn>
              <a:cxn ang="f230">
                <a:pos x="f379" y="f380"/>
              </a:cxn>
              <a:cxn ang="f230">
                <a:pos x="f381" y="f382"/>
              </a:cxn>
              <a:cxn ang="f230">
                <a:pos x="f383" y="f348"/>
              </a:cxn>
              <a:cxn ang="f230">
                <a:pos x="f384" y="f385"/>
              </a:cxn>
              <a:cxn ang="f230">
                <a:pos x="f386" y="f387"/>
              </a:cxn>
              <a:cxn ang="f230">
                <a:pos x="f388" y="f389"/>
              </a:cxn>
              <a:cxn ang="f230">
                <a:pos x="f390" y="f391"/>
              </a:cxn>
              <a:cxn ang="f230">
                <a:pos x="f392" y="f393"/>
              </a:cxn>
              <a:cxn ang="f230">
                <a:pos x="f394" y="f395"/>
              </a:cxn>
              <a:cxn ang="f230">
                <a:pos x="f396" y="f397"/>
              </a:cxn>
              <a:cxn ang="f230">
                <a:pos x="f398" y="f399"/>
              </a:cxn>
              <a:cxn ang="f230">
                <a:pos x="f384" y="f400"/>
              </a:cxn>
            </a:cxnLst>
            <a:rect l="f343" t="f346" r="f344" b="f345"/>
            <a:pathLst>
              <a:path w="415352" h="28321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59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9"/>
                </a:cubicBezTo>
                <a:close/>
                <a:moveTo>
                  <a:pt x="f116" y="f117"/>
                </a:moveTo>
                <a:cubicBezTo>
                  <a:pt x="f118" y="f119"/>
                  <a:pt x="f120" y="f121"/>
                  <a:pt x="f122" y="f123"/>
                </a:cubicBezTo>
                <a:cubicBezTo>
                  <a:pt x="f124" y="f117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16" y="f163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0" name="Forma libre: forma 50">
            <a:extLst>
              <a:ext uri="{FF2B5EF4-FFF2-40B4-BE49-F238E27FC236}">
                <a16:creationId xmlns:a16="http://schemas.microsoft.com/office/drawing/2014/main" id="{D0941CDE-EA33-446D-865B-0894269EA075}"/>
              </a:ext>
            </a:extLst>
          </p:cNvPr>
          <p:cNvSpPr/>
          <p:nvPr/>
        </p:nvSpPr>
        <p:spPr>
          <a:xfrm>
            <a:off x="1570591" y="1922160"/>
            <a:ext cx="373139" cy="3273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2095"/>
              <a:gd name="f7" fmla="val 308882"/>
              <a:gd name="f8" fmla="val 123737"/>
              <a:gd name="f9" fmla="val 272954"/>
              <a:gd name="f10" fmla="val 110115"/>
              <a:gd name="f11" fmla="val 243478"/>
              <a:gd name="f12" fmla="val 105494"/>
              <a:gd name="f13" fmla="val 242204"/>
              <a:gd name="f14" fmla="val 79922"/>
              <a:gd name="f15" fmla="val 261044"/>
              <a:gd name="f16" fmla="val 58333"/>
              <a:gd name="f17" fmla="val 276977"/>
              <a:gd name="f18" fmla="val 36744"/>
              <a:gd name="f19" fmla="val 292910"/>
              <a:gd name="f20" fmla="val 15155"/>
              <a:gd name="f21" fmla="val 308883"/>
              <a:gd name="f22" fmla="val 1373"/>
              <a:gd name="f23" fmla="val 307807"/>
              <a:gd name="f24" fmla="val -3885"/>
              <a:gd name="f25" fmla="val 303784"/>
              <a:gd name="f26" fmla="val 3046"/>
              <a:gd name="f27" fmla="val 288409"/>
              <a:gd name="f28" fmla="val 68610"/>
              <a:gd name="f29" fmla="val 143659"/>
              <a:gd name="f30" fmla="val 172014"/>
              <a:gd name="f31" fmla="val 42485"/>
              <a:gd name="f32" fmla="val 329112"/>
              <a:gd name="f33" fmla="val 2254"/>
              <a:gd name="f34" fmla="val 336083"/>
              <a:gd name="f35" fmla="val 462"/>
              <a:gd name="f36" fmla="val 343173"/>
              <a:gd name="f37" fmla="val -1569"/>
              <a:gd name="f38" fmla="val 352096"/>
              <a:gd name="f39" fmla="val 1856"/>
              <a:gd name="f40" fmla="val 343532"/>
              <a:gd name="f41" fmla="val 13328"/>
              <a:gd name="f42" fmla="val 329232"/>
              <a:gd name="f43" fmla="val 14085"/>
              <a:gd name="f44" fmla="val 319632"/>
              <a:gd name="f45" fmla="val 21852"/>
              <a:gd name="f46" fmla="val 307882"/>
              <a:gd name="f47" fmla="val 31372"/>
              <a:gd name="f48" fmla="val 288962"/>
              <a:gd name="f49" fmla="val 33403"/>
              <a:gd name="f50" fmla="val 286811"/>
              <a:gd name="f51" fmla="val 53001"/>
              <a:gd name="f52" fmla="val 285456"/>
              <a:gd name="f53" fmla="val 284102"/>
              <a:gd name="f54" fmla="val 282788"/>
              <a:gd name="f55" fmla="val 281473"/>
              <a:gd name="f56" fmla="val 280159"/>
              <a:gd name="f57" fmla="val 278804"/>
              <a:gd name="f58" fmla="val 273029"/>
              <a:gd name="f59" fmla="val 62082"/>
              <a:gd name="f60" fmla="val 263549"/>
              <a:gd name="f61" fmla="val 68734"/>
              <a:gd name="f62" fmla="val 262672"/>
              <a:gd name="f63" fmla="val 81043"/>
              <a:gd name="f64" fmla="val 261438"/>
              <a:gd name="f65" fmla="val 98489"/>
              <a:gd name="f66" fmla="val 250842"/>
              <a:gd name="f67" fmla="val 105898"/>
              <a:gd name="f68" fmla="val 233834"/>
              <a:gd name="f69" fmla="val 105061"/>
              <a:gd name="f70" fmla="val 223756"/>
              <a:gd name="f71" fmla="val 98887"/>
              <a:gd name="f72" fmla="val 219335"/>
              <a:gd name="f73" fmla="val 106933"/>
              <a:gd name="f74" fmla="val 214675"/>
              <a:gd name="f75" fmla="val 113107"/>
              <a:gd name="f76" fmla="val 202605"/>
              <a:gd name="f77" fmla="val 129080"/>
              <a:gd name="f78" fmla="val 193563"/>
              <a:gd name="f79" fmla="val 146845"/>
              <a:gd name="f80" fmla="val 185796"/>
              <a:gd name="f81" fmla="val 165208"/>
              <a:gd name="f82" fmla="val 179423"/>
              <a:gd name="f83" fmla="val 180265"/>
              <a:gd name="f84" fmla="val 170939"/>
              <a:gd name="f85" fmla="val 195002"/>
              <a:gd name="f86" fmla="val 186195"/>
              <a:gd name="f87" fmla="val 210856"/>
              <a:gd name="f88" fmla="val 192129"/>
              <a:gd name="f89" fmla="val 217030"/>
              <a:gd name="f90" fmla="val 189461"/>
              <a:gd name="f91" fmla="val 227267"/>
              <a:gd name="f92" fmla="val 186832"/>
              <a:gd name="f93" fmla="val 235711"/>
              <a:gd name="f94" fmla="val 179582"/>
              <a:gd name="f95" fmla="val 244474"/>
              <a:gd name="f96" fmla="val 162534"/>
              <a:gd name="f97" fmla="val 242761"/>
              <a:gd name="f98" fmla="val 163012"/>
              <a:gd name="f99" fmla="val 260367"/>
              <a:gd name="f100" fmla="val 163371"/>
              <a:gd name="f101" fmla="val 273153"/>
              <a:gd name="f102" fmla="val 160184"/>
              <a:gd name="f103" fmla="val 286059"/>
              <a:gd name="f104" fmla="val 158153"/>
              <a:gd name="f105" fmla="val 302231"/>
              <a:gd name="f106" fmla="val 145247"/>
              <a:gd name="f107" fmla="val 291237"/>
              <a:gd name="f108" fmla="val 134492"/>
              <a:gd name="f109" fmla="val 282076"/>
              <a:gd name="f110" fmla="val 272914"/>
              <a:gd name="f111" fmla="+- 0 0 -90"/>
              <a:gd name="f112" fmla="*/ f3 1 352095"/>
              <a:gd name="f113" fmla="*/ f4 1 308882"/>
              <a:gd name="f114" fmla="val f5"/>
              <a:gd name="f115" fmla="val f6"/>
              <a:gd name="f116" fmla="val f7"/>
              <a:gd name="f117" fmla="*/ f111 f0 1"/>
              <a:gd name="f118" fmla="+- f116 0 f114"/>
              <a:gd name="f119" fmla="+- f115 0 f114"/>
              <a:gd name="f120" fmla="*/ f117 1 f2"/>
              <a:gd name="f121" fmla="*/ f119 1 352095"/>
              <a:gd name="f122" fmla="*/ f118 1 308882"/>
              <a:gd name="f123" fmla="*/ 123737 f119 1"/>
              <a:gd name="f124" fmla="*/ 272954 f118 1"/>
              <a:gd name="f125" fmla="*/ 79922 f119 1"/>
              <a:gd name="f126" fmla="*/ 261044 f118 1"/>
              <a:gd name="f127" fmla="*/ 15155 f119 1"/>
              <a:gd name="f128" fmla="*/ 308883 f118 1"/>
              <a:gd name="f129" fmla="*/ 3046 f119 1"/>
              <a:gd name="f130" fmla="*/ 288409 f118 1"/>
              <a:gd name="f131" fmla="*/ 329112 f119 1"/>
              <a:gd name="f132" fmla="*/ 2254 f118 1"/>
              <a:gd name="f133" fmla="*/ 352096 f119 1"/>
              <a:gd name="f134" fmla="*/ 1856 f118 1"/>
              <a:gd name="f135" fmla="*/ 319632 f119 1"/>
              <a:gd name="f136" fmla="*/ 21852 f118 1"/>
              <a:gd name="f137" fmla="*/ 286811 f119 1"/>
              <a:gd name="f138" fmla="*/ 53001 f118 1"/>
              <a:gd name="f139" fmla="*/ 282788 f119 1"/>
              <a:gd name="f140" fmla="*/ 278804 f119 1"/>
              <a:gd name="f141" fmla="*/ 262672 f119 1"/>
              <a:gd name="f142" fmla="*/ 81043 f118 1"/>
              <a:gd name="f143" fmla="*/ 233834 f119 1"/>
              <a:gd name="f144" fmla="*/ 105061 f118 1"/>
              <a:gd name="f145" fmla="*/ 214675 f119 1"/>
              <a:gd name="f146" fmla="*/ 113107 f118 1"/>
              <a:gd name="f147" fmla="*/ 185796 f119 1"/>
              <a:gd name="f148" fmla="*/ 165208 f118 1"/>
              <a:gd name="f149" fmla="*/ 186195 f119 1"/>
              <a:gd name="f150" fmla="*/ 210856 f118 1"/>
              <a:gd name="f151" fmla="*/ 186832 f119 1"/>
              <a:gd name="f152" fmla="*/ 235711 f118 1"/>
              <a:gd name="f153" fmla="*/ 163012 f119 1"/>
              <a:gd name="f154" fmla="*/ 260367 f118 1"/>
              <a:gd name="f155" fmla="*/ 158153 f119 1"/>
              <a:gd name="f156" fmla="*/ 302231 f118 1"/>
              <a:gd name="f157" fmla="*/ 272914 f118 1"/>
              <a:gd name="f158" fmla="+- f120 0 f1"/>
              <a:gd name="f159" fmla="*/ f123 1 352095"/>
              <a:gd name="f160" fmla="*/ f124 1 308882"/>
              <a:gd name="f161" fmla="*/ f125 1 352095"/>
              <a:gd name="f162" fmla="*/ f126 1 308882"/>
              <a:gd name="f163" fmla="*/ f127 1 352095"/>
              <a:gd name="f164" fmla="*/ f128 1 308882"/>
              <a:gd name="f165" fmla="*/ f129 1 352095"/>
              <a:gd name="f166" fmla="*/ f130 1 308882"/>
              <a:gd name="f167" fmla="*/ f131 1 352095"/>
              <a:gd name="f168" fmla="*/ f132 1 308882"/>
              <a:gd name="f169" fmla="*/ f133 1 352095"/>
              <a:gd name="f170" fmla="*/ f134 1 308882"/>
              <a:gd name="f171" fmla="*/ f135 1 352095"/>
              <a:gd name="f172" fmla="*/ f136 1 308882"/>
              <a:gd name="f173" fmla="*/ f137 1 352095"/>
              <a:gd name="f174" fmla="*/ f138 1 308882"/>
              <a:gd name="f175" fmla="*/ f139 1 352095"/>
              <a:gd name="f176" fmla="*/ f140 1 352095"/>
              <a:gd name="f177" fmla="*/ f141 1 352095"/>
              <a:gd name="f178" fmla="*/ f142 1 308882"/>
              <a:gd name="f179" fmla="*/ f143 1 352095"/>
              <a:gd name="f180" fmla="*/ f144 1 308882"/>
              <a:gd name="f181" fmla="*/ f145 1 352095"/>
              <a:gd name="f182" fmla="*/ f146 1 308882"/>
              <a:gd name="f183" fmla="*/ f147 1 352095"/>
              <a:gd name="f184" fmla="*/ f148 1 308882"/>
              <a:gd name="f185" fmla="*/ f149 1 352095"/>
              <a:gd name="f186" fmla="*/ f150 1 308882"/>
              <a:gd name="f187" fmla="*/ f151 1 352095"/>
              <a:gd name="f188" fmla="*/ f152 1 308882"/>
              <a:gd name="f189" fmla="*/ f153 1 352095"/>
              <a:gd name="f190" fmla="*/ f154 1 308882"/>
              <a:gd name="f191" fmla="*/ f155 1 352095"/>
              <a:gd name="f192" fmla="*/ f156 1 308882"/>
              <a:gd name="f193" fmla="*/ f157 1 308882"/>
              <a:gd name="f194" fmla="*/ f114 1 f121"/>
              <a:gd name="f195" fmla="*/ f115 1 f121"/>
              <a:gd name="f196" fmla="*/ f114 1 f122"/>
              <a:gd name="f197" fmla="*/ f116 1 f122"/>
              <a:gd name="f198" fmla="*/ f159 1 f121"/>
              <a:gd name="f199" fmla="*/ f160 1 f122"/>
              <a:gd name="f200" fmla="*/ f161 1 f121"/>
              <a:gd name="f201" fmla="*/ f162 1 f122"/>
              <a:gd name="f202" fmla="*/ f163 1 f121"/>
              <a:gd name="f203" fmla="*/ f164 1 f122"/>
              <a:gd name="f204" fmla="*/ f165 1 f121"/>
              <a:gd name="f205" fmla="*/ f166 1 f122"/>
              <a:gd name="f206" fmla="*/ f167 1 f121"/>
              <a:gd name="f207" fmla="*/ f168 1 f122"/>
              <a:gd name="f208" fmla="*/ f169 1 f121"/>
              <a:gd name="f209" fmla="*/ f170 1 f122"/>
              <a:gd name="f210" fmla="*/ f171 1 f121"/>
              <a:gd name="f211" fmla="*/ f172 1 f122"/>
              <a:gd name="f212" fmla="*/ f173 1 f121"/>
              <a:gd name="f213" fmla="*/ f174 1 f122"/>
              <a:gd name="f214" fmla="*/ f175 1 f121"/>
              <a:gd name="f215" fmla="*/ f176 1 f121"/>
              <a:gd name="f216" fmla="*/ f177 1 f121"/>
              <a:gd name="f217" fmla="*/ f178 1 f122"/>
              <a:gd name="f218" fmla="*/ f179 1 f121"/>
              <a:gd name="f219" fmla="*/ f180 1 f122"/>
              <a:gd name="f220" fmla="*/ f181 1 f121"/>
              <a:gd name="f221" fmla="*/ f182 1 f122"/>
              <a:gd name="f222" fmla="*/ f183 1 f121"/>
              <a:gd name="f223" fmla="*/ f184 1 f122"/>
              <a:gd name="f224" fmla="*/ f185 1 f121"/>
              <a:gd name="f225" fmla="*/ f186 1 f122"/>
              <a:gd name="f226" fmla="*/ f187 1 f121"/>
              <a:gd name="f227" fmla="*/ f188 1 f122"/>
              <a:gd name="f228" fmla="*/ f189 1 f121"/>
              <a:gd name="f229" fmla="*/ f190 1 f122"/>
              <a:gd name="f230" fmla="*/ f191 1 f121"/>
              <a:gd name="f231" fmla="*/ f192 1 f122"/>
              <a:gd name="f232" fmla="*/ f193 1 f122"/>
              <a:gd name="f233" fmla="*/ f194 f112 1"/>
              <a:gd name="f234" fmla="*/ f195 f112 1"/>
              <a:gd name="f235" fmla="*/ f197 f113 1"/>
              <a:gd name="f236" fmla="*/ f196 f113 1"/>
              <a:gd name="f237" fmla="*/ f198 f112 1"/>
              <a:gd name="f238" fmla="*/ f199 f113 1"/>
              <a:gd name="f239" fmla="*/ f200 f112 1"/>
              <a:gd name="f240" fmla="*/ f201 f113 1"/>
              <a:gd name="f241" fmla="*/ f202 f112 1"/>
              <a:gd name="f242" fmla="*/ f203 f113 1"/>
              <a:gd name="f243" fmla="*/ f204 f112 1"/>
              <a:gd name="f244" fmla="*/ f205 f113 1"/>
              <a:gd name="f245" fmla="*/ f206 f112 1"/>
              <a:gd name="f246" fmla="*/ f207 f113 1"/>
              <a:gd name="f247" fmla="*/ f208 f112 1"/>
              <a:gd name="f248" fmla="*/ f209 f113 1"/>
              <a:gd name="f249" fmla="*/ f210 f112 1"/>
              <a:gd name="f250" fmla="*/ f211 f113 1"/>
              <a:gd name="f251" fmla="*/ f212 f112 1"/>
              <a:gd name="f252" fmla="*/ f213 f113 1"/>
              <a:gd name="f253" fmla="*/ f214 f112 1"/>
              <a:gd name="f254" fmla="*/ f215 f112 1"/>
              <a:gd name="f255" fmla="*/ f216 f112 1"/>
              <a:gd name="f256" fmla="*/ f217 f113 1"/>
              <a:gd name="f257" fmla="*/ f218 f112 1"/>
              <a:gd name="f258" fmla="*/ f219 f113 1"/>
              <a:gd name="f259" fmla="*/ f220 f112 1"/>
              <a:gd name="f260" fmla="*/ f221 f113 1"/>
              <a:gd name="f261" fmla="*/ f222 f112 1"/>
              <a:gd name="f262" fmla="*/ f223 f113 1"/>
              <a:gd name="f263" fmla="*/ f224 f112 1"/>
              <a:gd name="f264" fmla="*/ f225 f113 1"/>
              <a:gd name="f265" fmla="*/ f226 f112 1"/>
              <a:gd name="f266" fmla="*/ f227 f113 1"/>
              <a:gd name="f267" fmla="*/ f228 f112 1"/>
              <a:gd name="f268" fmla="*/ f229 f113 1"/>
              <a:gd name="f269" fmla="*/ f230 f112 1"/>
              <a:gd name="f270" fmla="*/ f231 f113 1"/>
              <a:gd name="f271" fmla="*/ f232 f1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237" y="f238"/>
              </a:cxn>
              <a:cxn ang="f158">
                <a:pos x="f239" y="f240"/>
              </a:cxn>
              <a:cxn ang="f158">
                <a:pos x="f241" y="f242"/>
              </a:cxn>
              <a:cxn ang="f158">
                <a:pos x="f243" y="f244"/>
              </a:cxn>
              <a:cxn ang="f158">
                <a:pos x="f245" y="f246"/>
              </a:cxn>
              <a:cxn ang="f158">
                <a:pos x="f247" y="f248"/>
              </a:cxn>
              <a:cxn ang="f158">
                <a:pos x="f249" y="f250"/>
              </a:cxn>
              <a:cxn ang="f158">
                <a:pos x="f251" y="f252"/>
              </a:cxn>
              <a:cxn ang="f158">
                <a:pos x="f253" y="f252"/>
              </a:cxn>
              <a:cxn ang="f158">
                <a:pos x="f254" y="f252"/>
              </a:cxn>
              <a:cxn ang="f158">
                <a:pos x="f255" y="f256"/>
              </a:cxn>
              <a:cxn ang="f158">
                <a:pos x="f257" y="f258"/>
              </a:cxn>
              <a:cxn ang="f158">
                <a:pos x="f259" y="f260"/>
              </a:cxn>
              <a:cxn ang="f158">
                <a:pos x="f261" y="f262"/>
              </a:cxn>
              <a:cxn ang="f158">
                <a:pos x="f263" y="f264"/>
              </a:cxn>
              <a:cxn ang="f158">
                <a:pos x="f265" y="f266"/>
              </a:cxn>
              <a:cxn ang="f158">
                <a:pos x="f267" y="f268"/>
              </a:cxn>
              <a:cxn ang="f158">
                <a:pos x="f269" y="f270"/>
              </a:cxn>
              <a:cxn ang="f158">
                <a:pos x="f237" y="f271"/>
              </a:cxn>
            </a:cxnLst>
            <a:rect l="f233" t="f236" r="f234" b="f235"/>
            <a:pathLst>
              <a:path w="352095" h="30888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1"/>
                  <a:pt x="f53" y="f51"/>
                  <a:pt x="f54" y="f51"/>
                </a:cubicBezTo>
                <a:cubicBezTo>
                  <a:pt x="f55" y="f51"/>
                  <a:pt x="f56" y="f51"/>
                  <a:pt x="f57" y="f51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110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1" name="Forma libre: forma 51">
            <a:extLst>
              <a:ext uri="{FF2B5EF4-FFF2-40B4-BE49-F238E27FC236}">
                <a16:creationId xmlns:a16="http://schemas.microsoft.com/office/drawing/2014/main" id="{A69F9FCE-C200-48FC-AED7-B7020D8ADA12}"/>
              </a:ext>
            </a:extLst>
          </p:cNvPr>
          <p:cNvSpPr/>
          <p:nvPr/>
        </p:nvSpPr>
        <p:spPr>
          <a:xfrm>
            <a:off x="1879256" y="3440173"/>
            <a:ext cx="266456" cy="3551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1428"/>
              <a:gd name="f7" fmla="val 335163"/>
              <a:gd name="f8" fmla="val 91355"/>
              <a:gd name="f9" fmla="val 189512"/>
              <a:gd name="f10" fmla="val 93785"/>
              <a:gd name="f11" fmla="val 181705"/>
              <a:gd name="f12" fmla="val 89762"/>
              <a:gd name="f13" fmla="val 175411"/>
              <a:gd name="f14" fmla="val 86535"/>
              <a:gd name="f15" fmla="val 168998"/>
              <a:gd name="f16" fmla="val 64628"/>
              <a:gd name="f17" fmla="val 125581"/>
              <a:gd name="f18" fmla="val 43875"/>
              <a:gd name="f19" fmla="val 81567"/>
              <a:gd name="f20" fmla="val 19458"/>
              <a:gd name="f21" fmla="val 39464"/>
              <a:gd name="f22" fmla="val 15555"/>
              <a:gd name="f23" fmla="val 32732"/>
              <a:gd name="f24" fmla="val 13483"/>
              <a:gd name="f25" fmla="val 24925"/>
              <a:gd name="f26" fmla="val 10536"/>
              <a:gd name="f27" fmla="val 17596"/>
              <a:gd name="f28" fmla="val 11412"/>
              <a:gd name="f29" fmla="val 10586"/>
              <a:gd name="f30" fmla="val 6951"/>
              <a:gd name="f31" fmla="val 1305"/>
              <a:gd name="f32" fmla="val 20215"/>
              <a:gd name="f33" fmla="val 349"/>
              <a:gd name="f34" fmla="val 30332"/>
              <a:gd name="f35" fmla="val -408"/>
              <a:gd name="f36" fmla="val 38697"/>
              <a:gd name="f37" fmla="val -1085"/>
              <a:gd name="f38" fmla="val 41406"/>
              <a:gd name="f39" fmla="val 11542"/>
              <a:gd name="f40" fmla="val 42202"/>
              <a:gd name="f41" fmla="val 15246"/>
              <a:gd name="f42" fmla="val 44911"/>
              <a:gd name="f43" fmla="val 18552"/>
              <a:gd name="f44" fmla="val 46743"/>
              <a:gd name="f45" fmla="val 22017"/>
              <a:gd name="f46" fmla="val 54630"/>
              <a:gd name="f47" fmla="val 33888"/>
              <a:gd name="f48" fmla="val 62477"/>
              <a:gd name="f49" fmla="val 45797"/>
              <a:gd name="f50" fmla="val 70364"/>
              <a:gd name="f51" fmla="val 57667"/>
              <a:gd name="f52" fmla="val 68213"/>
              <a:gd name="f53" fmla="val 66112"/>
              <a:gd name="f54" fmla="val 71957"/>
              <a:gd name="f55" fmla="val 73242"/>
              <a:gd name="f56" fmla="val 75582"/>
              <a:gd name="f57" fmla="val 80332"/>
              <a:gd name="f58" fmla="val 89483"/>
              <a:gd name="f59" fmla="val 107458"/>
              <a:gd name="f60" fmla="val 103982"/>
              <a:gd name="f61" fmla="val 134265"/>
              <a:gd name="f62" fmla="val 117087"/>
              <a:gd name="f63" fmla="val 161789"/>
              <a:gd name="f64" fmla="val 123261"/>
              <a:gd name="f65" fmla="val 174694"/>
              <a:gd name="f66" fmla="val 130192"/>
              <a:gd name="f67" fmla="val 176606"/>
              <a:gd name="f68" fmla="val 141663"/>
              <a:gd name="f69" fmla="val 169118"/>
              <a:gd name="f70" fmla="val 170940"/>
              <a:gd name="f71" fmla="val 149998"/>
              <a:gd name="f72" fmla="val 202766"/>
              <a:gd name="f73" fmla="val 156093"/>
              <a:gd name="f74" fmla="val 234074"/>
              <a:gd name="f75" fmla="val 161112"/>
              <a:gd name="f76" fmla="val 251521"/>
              <a:gd name="f77" fmla="val 163900"/>
              <a:gd name="f78" fmla="val 255026"/>
              <a:gd name="f79" fmla="val 175292"/>
              <a:gd name="f80" fmla="val 248095"/>
              <a:gd name="f81" fmla="val 190548"/>
              <a:gd name="f82" fmla="val 234433"/>
              <a:gd name="f83" fmla="val 220541"/>
              <a:gd name="f84" fmla="val 217743"/>
              <a:gd name="f85" fmla="val 247348"/>
              <a:gd name="f86" fmla="val 185240"/>
              <a:gd name="f87" fmla="val 261091"/>
              <a:gd name="f88" fmla="val 159150"/>
              <a:gd name="f89" fmla="val 272124"/>
              <a:gd name="f90" fmla="val 136007"/>
              <a:gd name="f91" fmla="val 289332"/>
              <a:gd name="f92" fmla="val 109319"/>
              <a:gd name="f93" fmla="val 299369"/>
              <a:gd name="f94" fmla="val 105615"/>
              <a:gd name="f95" fmla="val 300764"/>
              <a:gd name="f96" fmla="val 100716"/>
              <a:gd name="f97" fmla="val 304986"/>
              <a:gd name="f98" fmla="val 98684"/>
              <a:gd name="f99" fmla="val 303830"/>
              <a:gd name="f100" fmla="val 75343"/>
              <a:gd name="f101" fmla="val 290527"/>
              <a:gd name="f102" fmla="val 72594"/>
              <a:gd name="f103" fmla="val 313191"/>
              <a:gd name="f104" fmla="val 63751"/>
              <a:gd name="f105" fmla="val 323826"/>
              <a:gd name="f106" fmla="val 50925"/>
              <a:gd name="f107" fmla="val 339202"/>
              <a:gd name="f108" fmla="val 48496"/>
              <a:gd name="f109" fmla="val 339321"/>
              <a:gd name="f110" fmla="val 39693"/>
              <a:gd name="f111" fmla="val 321835"/>
              <a:gd name="f112" fmla="val 28699"/>
              <a:gd name="f113" fmla="val 299967"/>
              <a:gd name="f114" fmla="val 17546"/>
              <a:gd name="f115" fmla="val 278139"/>
              <a:gd name="f116" fmla="val 6433"/>
              <a:gd name="f117" fmla="val 256311"/>
              <a:gd name="f118" fmla="val -4282"/>
              <a:gd name="f119" fmla="val 235359"/>
              <a:gd name="f120" fmla="val -2808"/>
              <a:gd name="f121" fmla="val 232690"/>
              <a:gd name="f122" fmla="val 20016"/>
              <a:gd name="f123" fmla="val 232332"/>
              <a:gd name="f124" fmla="val 27305"/>
              <a:gd name="f125" fmla="val 232212"/>
              <a:gd name="f126" fmla="val 34594"/>
              <a:gd name="f127" fmla="val 232411"/>
              <a:gd name="f128" fmla="val 41884"/>
              <a:gd name="f129" fmla="val 45110"/>
              <a:gd name="f130" fmla="val 50408"/>
              <a:gd name="f131" fmla="val 49970"/>
              <a:gd name="f132" fmla="val 228827"/>
              <a:gd name="f133" fmla="val 47460"/>
              <a:gd name="f134" fmla="val 209189"/>
              <a:gd name="f135" fmla="val 65424"/>
              <a:gd name="f136" fmla="val 210304"/>
              <a:gd name="f137" fmla="val 75104"/>
              <a:gd name="f138" fmla="val 203294"/>
              <a:gd name="f139" fmla="val 80919"/>
              <a:gd name="f140" fmla="val 199112"/>
              <a:gd name="f141" fmla="val 88527"/>
              <a:gd name="f142" fmla="val 197239"/>
              <a:gd name="f143" fmla="val 189552"/>
              <a:gd name="f144" fmla="+- 0 0 -90"/>
              <a:gd name="f145" fmla="*/ f3 1 251428"/>
              <a:gd name="f146" fmla="*/ f4 1 335163"/>
              <a:gd name="f147" fmla="val f5"/>
              <a:gd name="f148" fmla="val f6"/>
              <a:gd name="f149" fmla="val f7"/>
              <a:gd name="f150" fmla="*/ f144 f0 1"/>
              <a:gd name="f151" fmla="+- f149 0 f147"/>
              <a:gd name="f152" fmla="+- f148 0 f147"/>
              <a:gd name="f153" fmla="*/ f150 1 f2"/>
              <a:gd name="f154" fmla="*/ f152 1 251428"/>
              <a:gd name="f155" fmla="*/ f151 1 335163"/>
              <a:gd name="f156" fmla="*/ 91355 f152 1"/>
              <a:gd name="f157" fmla="*/ 189512 f151 1"/>
              <a:gd name="f158" fmla="*/ 86535 f152 1"/>
              <a:gd name="f159" fmla="*/ 168998 f151 1"/>
              <a:gd name="f160" fmla="*/ 19458 f152 1"/>
              <a:gd name="f161" fmla="*/ 39464 f151 1"/>
              <a:gd name="f162" fmla="*/ 10536 f152 1"/>
              <a:gd name="f163" fmla="*/ 17596 f151 1"/>
              <a:gd name="f164" fmla="*/ 20215 f152 1"/>
              <a:gd name="f165" fmla="*/ 349 f151 1"/>
              <a:gd name="f166" fmla="*/ 41406 f152 1"/>
              <a:gd name="f167" fmla="*/ 11542 f151 1"/>
              <a:gd name="f168" fmla="*/ 46743 f152 1"/>
              <a:gd name="f169" fmla="*/ 22017 f151 1"/>
              <a:gd name="f170" fmla="*/ 70364 f152 1"/>
              <a:gd name="f171" fmla="*/ 57667 f151 1"/>
              <a:gd name="f172" fmla="*/ 75582 f152 1"/>
              <a:gd name="f173" fmla="*/ 80332 f151 1"/>
              <a:gd name="f174" fmla="*/ 117087 f152 1"/>
              <a:gd name="f175" fmla="*/ 161789 f151 1"/>
              <a:gd name="f176" fmla="*/ 141663 f152 1"/>
              <a:gd name="f177" fmla="*/ 169118 f151 1"/>
              <a:gd name="f178" fmla="*/ 234074 f152 1"/>
              <a:gd name="f179" fmla="*/ 161112 f151 1"/>
              <a:gd name="f180" fmla="*/ 248095 f152 1"/>
              <a:gd name="f181" fmla="*/ 190548 f151 1"/>
              <a:gd name="f182" fmla="*/ 185240 f152 1"/>
              <a:gd name="f183" fmla="*/ 261091 f151 1"/>
              <a:gd name="f184" fmla="*/ 109319 f152 1"/>
              <a:gd name="f185" fmla="*/ 299369 f151 1"/>
              <a:gd name="f186" fmla="*/ 98684 f152 1"/>
              <a:gd name="f187" fmla="*/ 303830 f151 1"/>
              <a:gd name="f188" fmla="*/ 63751 f152 1"/>
              <a:gd name="f189" fmla="*/ 323826 f151 1"/>
              <a:gd name="f190" fmla="*/ 39693 f152 1"/>
              <a:gd name="f191" fmla="*/ 321835 f151 1"/>
              <a:gd name="f192" fmla="*/ 6433 f152 1"/>
              <a:gd name="f193" fmla="*/ 256311 f151 1"/>
              <a:gd name="f194" fmla="*/ 20016 f152 1"/>
              <a:gd name="f195" fmla="*/ 232332 f151 1"/>
              <a:gd name="f196" fmla="*/ 41884 f152 1"/>
              <a:gd name="f197" fmla="*/ 49970 f152 1"/>
              <a:gd name="f198" fmla="*/ 228827 f151 1"/>
              <a:gd name="f199" fmla="*/ 75104 f152 1"/>
              <a:gd name="f200" fmla="*/ 203294 f151 1"/>
              <a:gd name="f201" fmla="*/ 189552 f151 1"/>
              <a:gd name="f202" fmla="+- f153 0 f1"/>
              <a:gd name="f203" fmla="*/ f156 1 251428"/>
              <a:gd name="f204" fmla="*/ f157 1 335163"/>
              <a:gd name="f205" fmla="*/ f158 1 251428"/>
              <a:gd name="f206" fmla="*/ f159 1 335163"/>
              <a:gd name="f207" fmla="*/ f160 1 251428"/>
              <a:gd name="f208" fmla="*/ f161 1 335163"/>
              <a:gd name="f209" fmla="*/ f162 1 251428"/>
              <a:gd name="f210" fmla="*/ f163 1 335163"/>
              <a:gd name="f211" fmla="*/ f164 1 251428"/>
              <a:gd name="f212" fmla="*/ f165 1 335163"/>
              <a:gd name="f213" fmla="*/ f166 1 251428"/>
              <a:gd name="f214" fmla="*/ f167 1 335163"/>
              <a:gd name="f215" fmla="*/ f168 1 251428"/>
              <a:gd name="f216" fmla="*/ f169 1 335163"/>
              <a:gd name="f217" fmla="*/ f170 1 251428"/>
              <a:gd name="f218" fmla="*/ f171 1 335163"/>
              <a:gd name="f219" fmla="*/ f172 1 251428"/>
              <a:gd name="f220" fmla="*/ f173 1 335163"/>
              <a:gd name="f221" fmla="*/ f174 1 251428"/>
              <a:gd name="f222" fmla="*/ f175 1 335163"/>
              <a:gd name="f223" fmla="*/ f176 1 251428"/>
              <a:gd name="f224" fmla="*/ f177 1 335163"/>
              <a:gd name="f225" fmla="*/ f178 1 251428"/>
              <a:gd name="f226" fmla="*/ f179 1 335163"/>
              <a:gd name="f227" fmla="*/ f180 1 251428"/>
              <a:gd name="f228" fmla="*/ f181 1 335163"/>
              <a:gd name="f229" fmla="*/ f182 1 251428"/>
              <a:gd name="f230" fmla="*/ f183 1 335163"/>
              <a:gd name="f231" fmla="*/ f184 1 251428"/>
              <a:gd name="f232" fmla="*/ f185 1 335163"/>
              <a:gd name="f233" fmla="*/ f186 1 251428"/>
              <a:gd name="f234" fmla="*/ f187 1 335163"/>
              <a:gd name="f235" fmla="*/ f188 1 251428"/>
              <a:gd name="f236" fmla="*/ f189 1 335163"/>
              <a:gd name="f237" fmla="*/ f190 1 251428"/>
              <a:gd name="f238" fmla="*/ f191 1 335163"/>
              <a:gd name="f239" fmla="*/ f192 1 251428"/>
              <a:gd name="f240" fmla="*/ f193 1 335163"/>
              <a:gd name="f241" fmla="*/ f194 1 251428"/>
              <a:gd name="f242" fmla="*/ f195 1 335163"/>
              <a:gd name="f243" fmla="*/ f196 1 251428"/>
              <a:gd name="f244" fmla="*/ f197 1 251428"/>
              <a:gd name="f245" fmla="*/ f198 1 335163"/>
              <a:gd name="f246" fmla="*/ f199 1 251428"/>
              <a:gd name="f247" fmla="*/ f200 1 335163"/>
              <a:gd name="f248" fmla="*/ f201 1 335163"/>
              <a:gd name="f249" fmla="*/ f147 1 f154"/>
              <a:gd name="f250" fmla="*/ f148 1 f154"/>
              <a:gd name="f251" fmla="*/ f147 1 f155"/>
              <a:gd name="f252" fmla="*/ f149 1 f155"/>
              <a:gd name="f253" fmla="*/ f203 1 f154"/>
              <a:gd name="f254" fmla="*/ f204 1 f155"/>
              <a:gd name="f255" fmla="*/ f205 1 f154"/>
              <a:gd name="f256" fmla="*/ f206 1 f155"/>
              <a:gd name="f257" fmla="*/ f207 1 f154"/>
              <a:gd name="f258" fmla="*/ f208 1 f155"/>
              <a:gd name="f259" fmla="*/ f209 1 f154"/>
              <a:gd name="f260" fmla="*/ f210 1 f155"/>
              <a:gd name="f261" fmla="*/ f211 1 f154"/>
              <a:gd name="f262" fmla="*/ f212 1 f155"/>
              <a:gd name="f263" fmla="*/ f213 1 f154"/>
              <a:gd name="f264" fmla="*/ f214 1 f155"/>
              <a:gd name="f265" fmla="*/ f215 1 f154"/>
              <a:gd name="f266" fmla="*/ f216 1 f155"/>
              <a:gd name="f267" fmla="*/ f217 1 f154"/>
              <a:gd name="f268" fmla="*/ f218 1 f155"/>
              <a:gd name="f269" fmla="*/ f219 1 f154"/>
              <a:gd name="f270" fmla="*/ f220 1 f155"/>
              <a:gd name="f271" fmla="*/ f221 1 f154"/>
              <a:gd name="f272" fmla="*/ f222 1 f155"/>
              <a:gd name="f273" fmla="*/ f223 1 f154"/>
              <a:gd name="f274" fmla="*/ f224 1 f155"/>
              <a:gd name="f275" fmla="*/ f225 1 f154"/>
              <a:gd name="f276" fmla="*/ f226 1 f155"/>
              <a:gd name="f277" fmla="*/ f227 1 f154"/>
              <a:gd name="f278" fmla="*/ f228 1 f155"/>
              <a:gd name="f279" fmla="*/ f229 1 f154"/>
              <a:gd name="f280" fmla="*/ f230 1 f155"/>
              <a:gd name="f281" fmla="*/ f231 1 f154"/>
              <a:gd name="f282" fmla="*/ f232 1 f155"/>
              <a:gd name="f283" fmla="*/ f233 1 f154"/>
              <a:gd name="f284" fmla="*/ f234 1 f155"/>
              <a:gd name="f285" fmla="*/ f235 1 f154"/>
              <a:gd name="f286" fmla="*/ f236 1 f155"/>
              <a:gd name="f287" fmla="*/ f237 1 f154"/>
              <a:gd name="f288" fmla="*/ f238 1 f155"/>
              <a:gd name="f289" fmla="*/ f239 1 f154"/>
              <a:gd name="f290" fmla="*/ f240 1 f155"/>
              <a:gd name="f291" fmla="*/ f241 1 f154"/>
              <a:gd name="f292" fmla="*/ f242 1 f155"/>
              <a:gd name="f293" fmla="*/ f243 1 f154"/>
              <a:gd name="f294" fmla="*/ f244 1 f154"/>
              <a:gd name="f295" fmla="*/ f245 1 f155"/>
              <a:gd name="f296" fmla="*/ f246 1 f154"/>
              <a:gd name="f297" fmla="*/ f247 1 f155"/>
              <a:gd name="f298" fmla="*/ f248 1 f155"/>
              <a:gd name="f299" fmla="*/ f249 f145 1"/>
              <a:gd name="f300" fmla="*/ f250 f145 1"/>
              <a:gd name="f301" fmla="*/ f252 f146 1"/>
              <a:gd name="f302" fmla="*/ f251 f146 1"/>
              <a:gd name="f303" fmla="*/ f253 f145 1"/>
              <a:gd name="f304" fmla="*/ f254 f146 1"/>
              <a:gd name="f305" fmla="*/ f255 f145 1"/>
              <a:gd name="f306" fmla="*/ f256 f146 1"/>
              <a:gd name="f307" fmla="*/ f257 f145 1"/>
              <a:gd name="f308" fmla="*/ f258 f146 1"/>
              <a:gd name="f309" fmla="*/ f259 f145 1"/>
              <a:gd name="f310" fmla="*/ f260 f146 1"/>
              <a:gd name="f311" fmla="*/ f261 f145 1"/>
              <a:gd name="f312" fmla="*/ f262 f146 1"/>
              <a:gd name="f313" fmla="*/ f263 f145 1"/>
              <a:gd name="f314" fmla="*/ f264 f146 1"/>
              <a:gd name="f315" fmla="*/ f265 f145 1"/>
              <a:gd name="f316" fmla="*/ f266 f146 1"/>
              <a:gd name="f317" fmla="*/ f267 f145 1"/>
              <a:gd name="f318" fmla="*/ f268 f146 1"/>
              <a:gd name="f319" fmla="*/ f269 f145 1"/>
              <a:gd name="f320" fmla="*/ f270 f146 1"/>
              <a:gd name="f321" fmla="*/ f271 f145 1"/>
              <a:gd name="f322" fmla="*/ f272 f146 1"/>
              <a:gd name="f323" fmla="*/ f273 f145 1"/>
              <a:gd name="f324" fmla="*/ f274 f146 1"/>
              <a:gd name="f325" fmla="*/ f275 f145 1"/>
              <a:gd name="f326" fmla="*/ f276 f146 1"/>
              <a:gd name="f327" fmla="*/ f277 f145 1"/>
              <a:gd name="f328" fmla="*/ f278 f146 1"/>
              <a:gd name="f329" fmla="*/ f279 f145 1"/>
              <a:gd name="f330" fmla="*/ f280 f146 1"/>
              <a:gd name="f331" fmla="*/ f281 f145 1"/>
              <a:gd name="f332" fmla="*/ f282 f146 1"/>
              <a:gd name="f333" fmla="*/ f283 f145 1"/>
              <a:gd name="f334" fmla="*/ f284 f146 1"/>
              <a:gd name="f335" fmla="*/ f285 f145 1"/>
              <a:gd name="f336" fmla="*/ f286 f146 1"/>
              <a:gd name="f337" fmla="*/ f287 f145 1"/>
              <a:gd name="f338" fmla="*/ f288 f146 1"/>
              <a:gd name="f339" fmla="*/ f289 f145 1"/>
              <a:gd name="f340" fmla="*/ f290 f146 1"/>
              <a:gd name="f341" fmla="*/ f291 f145 1"/>
              <a:gd name="f342" fmla="*/ f292 f146 1"/>
              <a:gd name="f343" fmla="*/ f293 f145 1"/>
              <a:gd name="f344" fmla="*/ f294 f145 1"/>
              <a:gd name="f345" fmla="*/ f295 f146 1"/>
              <a:gd name="f346" fmla="*/ f296 f145 1"/>
              <a:gd name="f347" fmla="*/ f297 f146 1"/>
              <a:gd name="f348" fmla="*/ f298 f1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2">
                <a:pos x="f303" y="f304"/>
              </a:cxn>
              <a:cxn ang="f202">
                <a:pos x="f305" y="f306"/>
              </a:cxn>
              <a:cxn ang="f202">
                <a:pos x="f307" y="f308"/>
              </a:cxn>
              <a:cxn ang="f202">
                <a:pos x="f309" y="f310"/>
              </a:cxn>
              <a:cxn ang="f202">
                <a:pos x="f311" y="f312"/>
              </a:cxn>
              <a:cxn ang="f202">
                <a:pos x="f313" y="f314"/>
              </a:cxn>
              <a:cxn ang="f202">
                <a:pos x="f315" y="f316"/>
              </a:cxn>
              <a:cxn ang="f202">
                <a:pos x="f317" y="f318"/>
              </a:cxn>
              <a:cxn ang="f202">
                <a:pos x="f319" y="f320"/>
              </a:cxn>
              <a:cxn ang="f202">
                <a:pos x="f321" y="f322"/>
              </a:cxn>
              <a:cxn ang="f202">
                <a:pos x="f323" y="f324"/>
              </a:cxn>
              <a:cxn ang="f202">
                <a:pos x="f325" y="f326"/>
              </a:cxn>
              <a:cxn ang="f202">
                <a:pos x="f327" y="f328"/>
              </a:cxn>
              <a:cxn ang="f202">
                <a:pos x="f329" y="f330"/>
              </a:cxn>
              <a:cxn ang="f202">
                <a:pos x="f331" y="f332"/>
              </a:cxn>
              <a:cxn ang="f202">
                <a:pos x="f333" y="f334"/>
              </a:cxn>
              <a:cxn ang="f202">
                <a:pos x="f335" y="f336"/>
              </a:cxn>
              <a:cxn ang="f202">
                <a:pos x="f337" y="f338"/>
              </a:cxn>
              <a:cxn ang="f202">
                <a:pos x="f339" y="f340"/>
              </a:cxn>
              <a:cxn ang="f202">
                <a:pos x="f341" y="f342"/>
              </a:cxn>
              <a:cxn ang="f202">
                <a:pos x="f343" y="f342"/>
              </a:cxn>
              <a:cxn ang="f202">
                <a:pos x="f344" y="f345"/>
              </a:cxn>
              <a:cxn ang="f202">
                <a:pos x="f346" y="f347"/>
              </a:cxn>
              <a:cxn ang="f202">
                <a:pos x="f303" y="f348"/>
              </a:cxn>
            </a:cxnLst>
            <a:rect l="f299" t="f302" r="f300" b="f301"/>
            <a:pathLst>
              <a:path w="251428" h="33516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3"/>
                </a:cubicBezTo>
                <a:cubicBezTo>
                  <a:pt x="f129" y="f123"/>
                  <a:pt x="f130" y="f127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8" y="f143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2" name="Forma libre: forma 53">
            <a:extLst>
              <a:ext uri="{FF2B5EF4-FFF2-40B4-BE49-F238E27FC236}">
                <a16:creationId xmlns:a16="http://schemas.microsoft.com/office/drawing/2014/main" id="{40254817-6792-40EA-99B8-F9792E01A5E0}"/>
              </a:ext>
            </a:extLst>
          </p:cNvPr>
          <p:cNvSpPr/>
          <p:nvPr/>
        </p:nvSpPr>
        <p:spPr>
          <a:xfrm>
            <a:off x="1488661" y="3434440"/>
            <a:ext cx="308372" cy="2706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0983"/>
              <a:gd name="f7" fmla="val 255393"/>
              <a:gd name="f8" fmla="val 175039"/>
              <a:gd name="f9" fmla="val 255383"/>
              <a:gd name="f10" fmla="val 150463"/>
              <a:gd name="f11" fmla="val 249567"/>
              <a:gd name="f12" fmla="val 121505"/>
              <a:gd name="f13" fmla="val 247217"/>
              <a:gd name="f14" fmla="val 101270"/>
              <a:gd name="f15" fmla="val 222999"/>
              <a:gd name="f16" fmla="val 80517"/>
              <a:gd name="f17" fmla="val 198224"/>
              <a:gd name="f18" fmla="val 53192"/>
              <a:gd name="f19" fmla="val 179741"/>
              <a:gd name="f20" fmla="val 34432"/>
              <a:gd name="f21" fmla="val 152735"/>
              <a:gd name="f22" fmla="val 29253"/>
              <a:gd name="f23" fmla="val 145247"/>
              <a:gd name="f24" fmla="val 18977"/>
              <a:gd name="f25" fmla="val 140626"/>
              <a:gd name="f26" fmla="val 10213"/>
              <a:gd name="f27" fmla="val 136444"/>
              <a:gd name="f28" fmla="val -5799"/>
              <a:gd name="f29" fmla="val 128836"/>
              <a:gd name="f30" fmla="val -501"/>
              <a:gd name="f31" fmla="val 122662"/>
              <a:gd name="f32" fmla="val 9218"/>
              <a:gd name="f33" fmla="val 113501"/>
              <a:gd name="f34" fmla="val 25071"/>
              <a:gd name="f35" fmla="val 98524"/>
              <a:gd name="f36" fmla="val 39291"/>
              <a:gd name="f37" fmla="val 81874"/>
              <a:gd name="f38" fmla="val 54786"/>
              <a:gd name="f39" fmla="val 66538"/>
              <a:gd name="f40" fmla="val 58172"/>
              <a:gd name="f41" fmla="val 63153"/>
              <a:gd name="f42" fmla="val 46979"/>
              <a:gd name="f43" fmla="val 54230"/>
              <a:gd name="f44" fmla="val 59207"/>
              <a:gd name="f45" fmla="val 56102"/>
              <a:gd name="f46" fmla="val 65939"/>
              <a:gd name="f47" fmla="val 57138"/>
              <a:gd name="f48" fmla="val 74144"/>
              <a:gd name="f49" fmla="val 56381"/>
              <a:gd name="f50" fmla="val 76415"/>
              <a:gd name="f51" fmla="val 66140"/>
              <a:gd name="f52" fmla="val 77769"/>
              <a:gd name="f53" fmla="val 71916"/>
              <a:gd name="f54" fmla="val 79880"/>
              <a:gd name="f55" fmla="val 77612"/>
              <a:gd name="f56" fmla="val 82429"/>
              <a:gd name="f57" fmla="val 82989"/>
              <a:gd name="f58" fmla="val 85536"/>
              <a:gd name="f59" fmla="val 89561"/>
              <a:gd name="f60" fmla="val 83704"/>
              <a:gd name="f61" fmla="val 101192"/>
              <a:gd name="f62" fmla="val 98601"/>
              <a:gd name="f63" fmla="val 96174"/>
              <a:gd name="f64" fmla="val 102584"/>
              <a:gd name="f65" fmla="val 94819"/>
              <a:gd name="f66" fmla="val 110312"/>
              <a:gd name="f67" fmla="val 105455"/>
              <a:gd name="f68" fmla="val 116605"/>
              <a:gd name="f69" fmla="val 110195"/>
              <a:gd name="f70" fmla="val 136482"/>
              <a:gd name="f71" fmla="val 125211"/>
              <a:gd name="f72" fmla="val 140784"/>
              <a:gd name="f73" fmla="val 125092"/>
              <a:gd name="f74" fmla="val 159823"/>
              <a:gd name="f75" fmla="val 106490"/>
              <a:gd name="f76" fmla="val 183524"/>
              <a:gd name="f77" fmla="val 83348"/>
              <a:gd name="f78" fmla="val 206746"/>
              <a:gd name="f79" fmla="val 59727"/>
              <a:gd name="f80" fmla="val 230127"/>
              <a:gd name="f81" fmla="val 36306"/>
              <a:gd name="f82" fmla="val 239050"/>
              <a:gd name="f83" fmla="val 27383"/>
              <a:gd name="f84" fmla="val 247813"/>
              <a:gd name="f85" fmla="val 18341"/>
              <a:gd name="f86" fmla="val 256855"/>
              <a:gd name="f87" fmla="val 9578"/>
              <a:gd name="f88" fmla="val 260161"/>
              <a:gd name="f89" fmla="val 6392"/>
              <a:gd name="f90" fmla="val 263666"/>
              <a:gd name="f91" fmla="val 2807"/>
              <a:gd name="f92" fmla="val 267809"/>
              <a:gd name="f93" fmla="val 1253"/>
              <a:gd name="f94" fmla="val 275894"/>
              <a:gd name="f95" fmla="val -1774"/>
              <a:gd name="f96" fmla="val 284777"/>
              <a:gd name="f97" fmla="val 935"/>
              <a:gd name="f98" fmla="val 289517"/>
              <a:gd name="f99" fmla="val 6671"/>
              <a:gd name="f100" fmla="val 294337"/>
              <a:gd name="f101" fmla="val 12526"/>
              <a:gd name="f102" fmla="val 286052"/>
              <a:gd name="f103" fmla="val 16987"/>
              <a:gd name="f104" fmla="val 282228"/>
              <a:gd name="f105" fmla="val 20851"/>
              <a:gd name="f106" fmla="val 248251"/>
              <a:gd name="f107" fmla="val 55226"/>
              <a:gd name="f108" fmla="val 214234"/>
              <a:gd name="f109" fmla="val 89601"/>
              <a:gd name="f110" fmla="val 179779"/>
              <a:gd name="f111" fmla="val 123498"/>
              <a:gd name="f112" fmla="val 159664"/>
              <a:gd name="f113" fmla="val 143295"/>
              <a:gd name="f114" fmla="val 159943"/>
              <a:gd name="f115" fmla="val 149270"/>
              <a:gd name="f116" fmla="val 176832"/>
              <a:gd name="f117" fmla="val 172532"/>
              <a:gd name="f118" fmla="val 191171"/>
              <a:gd name="f119" fmla="val 192249"/>
              <a:gd name="f120" fmla="val 195433"/>
              <a:gd name="f121" fmla="val 216268"/>
              <a:gd name="f122" fmla="val 196947"/>
              <a:gd name="f123" fmla="val 240167"/>
              <a:gd name="f124" fmla="val 197704"/>
              <a:gd name="f125" fmla="val 251878"/>
              <a:gd name="f126" fmla="val 189020"/>
              <a:gd name="f127" fmla="val 255901"/>
              <a:gd name="f128" fmla="val 175079"/>
              <a:gd name="f129" fmla="val 255343"/>
              <a:gd name="f130" fmla="+- 0 0 -90"/>
              <a:gd name="f131" fmla="*/ f3 1 290983"/>
              <a:gd name="f132" fmla="*/ f4 1 255393"/>
              <a:gd name="f133" fmla="val f5"/>
              <a:gd name="f134" fmla="val f6"/>
              <a:gd name="f135" fmla="val f7"/>
              <a:gd name="f136" fmla="*/ f130 f0 1"/>
              <a:gd name="f137" fmla="+- f135 0 f133"/>
              <a:gd name="f138" fmla="+- f134 0 f133"/>
              <a:gd name="f139" fmla="*/ f136 1 f2"/>
              <a:gd name="f140" fmla="*/ f138 1 290983"/>
              <a:gd name="f141" fmla="*/ f137 1 255393"/>
              <a:gd name="f142" fmla="*/ 175039 f138 1"/>
              <a:gd name="f143" fmla="*/ 255383 f137 1"/>
              <a:gd name="f144" fmla="*/ 101270 f138 1"/>
              <a:gd name="f145" fmla="*/ 222999 f137 1"/>
              <a:gd name="f146" fmla="*/ 34432 f138 1"/>
              <a:gd name="f147" fmla="*/ 152735 f137 1"/>
              <a:gd name="f148" fmla="*/ 10213 f138 1"/>
              <a:gd name="f149" fmla="*/ 136444 f137 1"/>
              <a:gd name="f150" fmla="*/ 9218 f138 1"/>
              <a:gd name="f151" fmla="*/ 113501 f137 1"/>
              <a:gd name="f152" fmla="*/ 54786 f138 1"/>
              <a:gd name="f153" fmla="*/ 66538 f137 1"/>
              <a:gd name="f154" fmla="*/ 59207 f138 1"/>
              <a:gd name="f155" fmla="*/ 56102 f137 1"/>
              <a:gd name="f156" fmla="*/ 76415 f138 1"/>
              <a:gd name="f157" fmla="*/ 66140 f137 1"/>
              <a:gd name="f158" fmla="*/ 82429 f138 1"/>
              <a:gd name="f159" fmla="*/ 82989 f137 1"/>
              <a:gd name="f160" fmla="*/ 98601 f138 1"/>
              <a:gd name="f161" fmla="*/ 96174 f137 1"/>
              <a:gd name="f162" fmla="*/ 116605 f138 1"/>
              <a:gd name="f163" fmla="*/ 110195 f137 1"/>
              <a:gd name="f164" fmla="*/ 159823 f138 1"/>
              <a:gd name="f165" fmla="*/ 106490 f137 1"/>
              <a:gd name="f166" fmla="*/ 230127 f138 1"/>
              <a:gd name="f167" fmla="*/ 36306 f137 1"/>
              <a:gd name="f168" fmla="*/ 256855 f138 1"/>
              <a:gd name="f169" fmla="*/ 9578 f137 1"/>
              <a:gd name="f170" fmla="*/ 267809 f138 1"/>
              <a:gd name="f171" fmla="*/ 1253 f137 1"/>
              <a:gd name="f172" fmla="*/ 289517 f138 1"/>
              <a:gd name="f173" fmla="*/ 6671 f137 1"/>
              <a:gd name="f174" fmla="*/ 282228 f138 1"/>
              <a:gd name="f175" fmla="*/ 20851 f137 1"/>
              <a:gd name="f176" fmla="*/ 179779 f138 1"/>
              <a:gd name="f177" fmla="*/ 123498 f137 1"/>
              <a:gd name="f178" fmla="*/ 176832 f138 1"/>
              <a:gd name="f179" fmla="*/ 172532 f137 1"/>
              <a:gd name="f180" fmla="*/ 196947 f138 1"/>
              <a:gd name="f181" fmla="*/ 240167 f137 1"/>
              <a:gd name="f182" fmla="*/ 175079 f138 1"/>
              <a:gd name="f183" fmla="*/ 255343 f137 1"/>
              <a:gd name="f184" fmla="+- f139 0 f1"/>
              <a:gd name="f185" fmla="*/ f142 1 290983"/>
              <a:gd name="f186" fmla="*/ f143 1 255393"/>
              <a:gd name="f187" fmla="*/ f144 1 290983"/>
              <a:gd name="f188" fmla="*/ f145 1 255393"/>
              <a:gd name="f189" fmla="*/ f146 1 290983"/>
              <a:gd name="f190" fmla="*/ f147 1 255393"/>
              <a:gd name="f191" fmla="*/ f148 1 290983"/>
              <a:gd name="f192" fmla="*/ f149 1 255393"/>
              <a:gd name="f193" fmla="*/ f150 1 290983"/>
              <a:gd name="f194" fmla="*/ f151 1 255393"/>
              <a:gd name="f195" fmla="*/ f152 1 290983"/>
              <a:gd name="f196" fmla="*/ f153 1 255393"/>
              <a:gd name="f197" fmla="*/ f154 1 290983"/>
              <a:gd name="f198" fmla="*/ f155 1 255393"/>
              <a:gd name="f199" fmla="*/ f156 1 290983"/>
              <a:gd name="f200" fmla="*/ f157 1 255393"/>
              <a:gd name="f201" fmla="*/ f158 1 290983"/>
              <a:gd name="f202" fmla="*/ f159 1 255393"/>
              <a:gd name="f203" fmla="*/ f160 1 290983"/>
              <a:gd name="f204" fmla="*/ f161 1 255393"/>
              <a:gd name="f205" fmla="*/ f162 1 290983"/>
              <a:gd name="f206" fmla="*/ f163 1 255393"/>
              <a:gd name="f207" fmla="*/ f164 1 290983"/>
              <a:gd name="f208" fmla="*/ f165 1 255393"/>
              <a:gd name="f209" fmla="*/ f166 1 290983"/>
              <a:gd name="f210" fmla="*/ f167 1 255393"/>
              <a:gd name="f211" fmla="*/ f168 1 290983"/>
              <a:gd name="f212" fmla="*/ f169 1 255393"/>
              <a:gd name="f213" fmla="*/ f170 1 290983"/>
              <a:gd name="f214" fmla="*/ f171 1 255393"/>
              <a:gd name="f215" fmla="*/ f172 1 290983"/>
              <a:gd name="f216" fmla="*/ f173 1 255393"/>
              <a:gd name="f217" fmla="*/ f174 1 290983"/>
              <a:gd name="f218" fmla="*/ f175 1 255393"/>
              <a:gd name="f219" fmla="*/ f176 1 290983"/>
              <a:gd name="f220" fmla="*/ f177 1 255393"/>
              <a:gd name="f221" fmla="*/ f178 1 290983"/>
              <a:gd name="f222" fmla="*/ f179 1 255393"/>
              <a:gd name="f223" fmla="*/ f180 1 290983"/>
              <a:gd name="f224" fmla="*/ f181 1 255393"/>
              <a:gd name="f225" fmla="*/ f182 1 290983"/>
              <a:gd name="f226" fmla="*/ f183 1 255393"/>
              <a:gd name="f227" fmla="*/ f133 1 f140"/>
              <a:gd name="f228" fmla="*/ f134 1 f140"/>
              <a:gd name="f229" fmla="*/ f133 1 f141"/>
              <a:gd name="f230" fmla="*/ f135 1 f141"/>
              <a:gd name="f231" fmla="*/ f185 1 f140"/>
              <a:gd name="f232" fmla="*/ f186 1 f141"/>
              <a:gd name="f233" fmla="*/ f187 1 f140"/>
              <a:gd name="f234" fmla="*/ f188 1 f141"/>
              <a:gd name="f235" fmla="*/ f189 1 f140"/>
              <a:gd name="f236" fmla="*/ f190 1 f141"/>
              <a:gd name="f237" fmla="*/ f191 1 f140"/>
              <a:gd name="f238" fmla="*/ f192 1 f141"/>
              <a:gd name="f239" fmla="*/ f193 1 f140"/>
              <a:gd name="f240" fmla="*/ f194 1 f141"/>
              <a:gd name="f241" fmla="*/ f195 1 f140"/>
              <a:gd name="f242" fmla="*/ f196 1 f141"/>
              <a:gd name="f243" fmla="*/ f197 1 f140"/>
              <a:gd name="f244" fmla="*/ f198 1 f141"/>
              <a:gd name="f245" fmla="*/ f199 1 f140"/>
              <a:gd name="f246" fmla="*/ f200 1 f141"/>
              <a:gd name="f247" fmla="*/ f201 1 f140"/>
              <a:gd name="f248" fmla="*/ f202 1 f141"/>
              <a:gd name="f249" fmla="*/ f203 1 f140"/>
              <a:gd name="f250" fmla="*/ f204 1 f141"/>
              <a:gd name="f251" fmla="*/ f205 1 f140"/>
              <a:gd name="f252" fmla="*/ f206 1 f141"/>
              <a:gd name="f253" fmla="*/ f207 1 f140"/>
              <a:gd name="f254" fmla="*/ f208 1 f141"/>
              <a:gd name="f255" fmla="*/ f209 1 f140"/>
              <a:gd name="f256" fmla="*/ f210 1 f141"/>
              <a:gd name="f257" fmla="*/ f211 1 f140"/>
              <a:gd name="f258" fmla="*/ f212 1 f141"/>
              <a:gd name="f259" fmla="*/ f213 1 f140"/>
              <a:gd name="f260" fmla="*/ f214 1 f141"/>
              <a:gd name="f261" fmla="*/ f215 1 f140"/>
              <a:gd name="f262" fmla="*/ f216 1 f141"/>
              <a:gd name="f263" fmla="*/ f217 1 f140"/>
              <a:gd name="f264" fmla="*/ f218 1 f141"/>
              <a:gd name="f265" fmla="*/ f219 1 f140"/>
              <a:gd name="f266" fmla="*/ f220 1 f141"/>
              <a:gd name="f267" fmla="*/ f221 1 f140"/>
              <a:gd name="f268" fmla="*/ f222 1 f141"/>
              <a:gd name="f269" fmla="*/ f223 1 f140"/>
              <a:gd name="f270" fmla="*/ f224 1 f141"/>
              <a:gd name="f271" fmla="*/ f225 1 f140"/>
              <a:gd name="f272" fmla="*/ f226 1 f141"/>
              <a:gd name="f273" fmla="*/ f227 f131 1"/>
              <a:gd name="f274" fmla="*/ f228 f131 1"/>
              <a:gd name="f275" fmla="*/ f230 f132 1"/>
              <a:gd name="f276" fmla="*/ f229 f132 1"/>
              <a:gd name="f277" fmla="*/ f231 f131 1"/>
              <a:gd name="f278" fmla="*/ f232 f132 1"/>
              <a:gd name="f279" fmla="*/ f233 f131 1"/>
              <a:gd name="f280" fmla="*/ f234 f132 1"/>
              <a:gd name="f281" fmla="*/ f235 f131 1"/>
              <a:gd name="f282" fmla="*/ f236 f132 1"/>
              <a:gd name="f283" fmla="*/ f237 f131 1"/>
              <a:gd name="f284" fmla="*/ f238 f132 1"/>
              <a:gd name="f285" fmla="*/ f239 f131 1"/>
              <a:gd name="f286" fmla="*/ f240 f132 1"/>
              <a:gd name="f287" fmla="*/ f241 f131 1"/>
              <a:gd name="f288" fmla="*/ f242 f132 1"/>
              <a:gd name="f289" fmla="*/ f243 f131 1"/>
              <a:gd name="f290" fmla="*/ f244 f132 1"/>
              <a:gd name="f291" fmla="*/ f245 f131 1"/>
              <a:gd name="f292" fmla="*/ f246 f132 1"/>
              <a:gd name="f293" fmla="*/ f247 f131 1"/>
              <a:gd name="f294" fmla="*/ f248 f132 1"/>
              <a:gd name="f295" fmla="*/ f249 f131 1"/>
              <a:gd name="f296" fmla="*/ f250 f132 1"/>
              <a:gd name="f297" fmla="*/ f251 f131 1"/>
              <a:gd name="f298" fmla="*/ f252 f132 1"/>
              <a:gd name="f299" fmla="*/ f253 f131 1"/>
              <a:gd name="f300" fmla="*/ f254 f132 1"/>
              <a:gd name="f301" fmla="*/ f255 f131 1"/>
              <a:gd name="f302" fmla="*/ f256 f132 1"/>
              <a:gd name="f303" fmla="*/ f257 f131 1"/>
              <a:gd name="f304" fmla="*/ f258 f132 1"/>
              <a:gd name="f305" fmla="*/ f259 f131 1"/>
              <a:gd name="f306" fmla="*/ f260 f132 1"/>
              <a:gd name="f307" fmla="*/ f261 f131 1"/>
              <a:gd name="f308" fmla="*/ f262 f132 1"/>
              <a:gd name="f309" fmla="*/ f263 f131 1"/>
              <a:gd name="f310" fmla="*/ f264 f132 1"/>
              <a:gd name="f311" fmla="*/ f265 f131 1"/>
              <a:gd name="f312" fmla="*/ f266 f132 1"/>
              <a:gd name="f313" fmla="*/ f267 f131 1"/>
              <a:gd name="f314" fmla="*/ f268 f132 1"/>
              <a:gd name="f315" fmla="*/ f269 f131 1"/>
              <a:gd name="f316" fmla="*/ f270 f132 1"/>
              <a:gd name="f317" fmla="*/ f271 f131 1"/>
              <a:gd name="f318" fmla="*/ f27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4">
                <a:pos x="f277" y="f278"/>
              </a:cxn>
              <a:cxn ang="f184">
                <a:pos x="f279" y="f280"/>
              </a:cxn>
              <a:cxn ang="f184">
                <a:pos x="f281" y="f282"/>
              </a:cxn>
              <a:cxn ang="f184">
                <a:pos x="f283" y="f284"/>
              </a:cxn>
              <a:cxn ang="f184">
                <a:pos x="f285" y="f286"/>
              </a:cxn>
              <a:cxn ang="f184">
                <a:pos x="f287" y="f288"/>
              </a:cxn>
              <a:cxn ang="f184">
                <a:pos x="f289" y="f290"/>
              </a:cxn>
              <a:cxn ang="f184">
                <a:pos x="f291" y="f292"/>
              </a:cxn>
              <a:cxn ang="f184">
                <a:pos x="f293" y="f294"/>
              </a:cxn>
              <a:cxn ang="f184">
                <a:pos x="f295" y="f296"/>
              </a:cxn>
              <a:cxn ang="f184">
                <a:pos x="f297" y="f298"/>
              </a:cxn>
              <a:cxn ang="f184">
                <a:pos x="f299" y="f300"/>
              </a:cxn>
              <a:cxn ang="f184">
                <a:pos x="f301" y="f302"/>
              </a:cxn>
              <a:cxn ang="f184">
                <a:pos x="f303" y="f304"/>
              </a:cxn>
              <a:cxn ang="f184">
                <a:pos x="f305" y="f306"/>
              </a:cxn>
              <a:cxn ang="f184">
                <a:pos x="f307" y="f308"/>
              </a:cxn>
              <a:cxn ang="f184">
                <a:pos x="f309" y="f310"/>
              </a:cxn>
              <a:cxn ang="f184">
                <a:pos x="f311" y="f312"/>
              </a:cxn>
              <a:cxn ang="f184">
                <a:pos x="f313" y="f314"/>
              </a:cxn>
              <a:cxn ang="f184">
                <a:pos x="f315" y="f316"/>
              </a:cxn>
              <a:cxn ang="f184">
                <a:pos x="f317" y="f318"/>
              </a:cxn>
            </a:cxnLst>
            <a:rect l="f273" t="f276" r="f274" b="f275"/>
            <a:pathLst>
              <a:path w="290983" h="25539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3" name="Forma libre: forma 57">
            <a:extLst>
              <a:ext uri="{FF2B5EF4-FFF2-40B4-BE49-F238E27FC236}">
                <a16:creationId xmlns:a16="http://schemas.microsoft.com/office/drawing/2014/main" id="{A8B83BD0-112E-4DF1-B433-D03E581F9B3D}"/>
              </a:ext>
            </a:extLst>
          </p:cNvPr>
          <p:cNvSpPr/>
          <p:nvPr/>
        </p:nvSpPr>
        <p:spPr>
          <a:xfrm>
            <a:off x="569095" y="2446678"/>
            <a:ext cx="215679" cy="148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3513"/>
              <a:gd name="f7" fmla="val 140111"/>
              <a:gd name="f8" fmla="val 155722"/>
              <a:gd name="f9" fmla="val 11912"/>
              <a:gd name="f10" fmla="val 157474"/>
              <a:gd name="f11" fmla="val 12071"/>
              <a:gd name="f12" fmla="val 159227"/>
              <a:gd name="f13" fmla="val 12230"/>
              <a:gd name="f14" fmla="val 160940"/>
              <a:gd name="f15" fmla="val 12430"/>
              <a:gd name="f16" fmla="val 163847"/>
              <a:gd name="f17" fmla="val 20874"/>
              <a:gd name="f18" fmla="val 170101"/>
              <a:gd name="f19" fmla="val 26809"/>
              <a:gd name="f20" fmla="val 175956"/>
              <a:gd name="f21" fmla="val 33103"/>
              <a:gd name="f22" fmla="val 192885"/>
              <a:gd name="f23" fmla="val 51226"/>
              <a:gd name="f24" fmla="val 201808"/>
              <a:gd name="f25" fmla="val 72935"/>
              <a:gd name="f26" fmla="val 203401"/>
              <a:gd name="f27" fmla="val 97511"/>
              <a:gd name="f28" fmla="val 204357"/>
              <a:gd name="f29" fmla="val 112369"/>
              <a:gd name="f30" fmla="val 199258"/>
              <a:gd name="f31" fmla="val 125195"/>
              <a:gd name="f32" fmla="val 186472"/>
              <a:gd name="f33" fmla="val 133400"/>
              <a:gd name="f34" fmla="val 172969"/>
              <a:gd name="f35" fmla="val 142044"/>
              <a:gd name="f36" fmla="val 158430"/>
              <a:gd name="f37" fmla="val 142243"/>
              <a:gd name="f38" fmla="val 145604"/>
              <a:gd name="f39" fmla="val 132444"/>
              <a:gd name="f40" fmla="val 136403"/>
              <a:gd name="f41" fmla="val 125394"/>
              <a:gd name="f42" fmla="val 130309"/>
              <a:gd name="f43" fmla="val 124916"/>
              <a:gd name="f44" fmla="val 120749"/>
              <a:gd name="f45" fmla="val 132843"/>
              <a:gd name="f46" fmla="val 107405"/>
              <a:gd name="f47" fmla="val 143956"/>
              <a:gd name="f48" fmla="val 91711"/>
              <a:gd name="f49" fmla="val 141526"/>
              <a:gd name="f50" fmla="val 78806"/>
              <a:gd name="f51" fmla="val 130970"/>
              <a:gd name="f52" fmla="val 71716"/>
              <a:gd name="f53" fmla="val 68290"/>
              <a:gd name="f54" fmla="val 125155"/>
              <a:gd name="f55" fmla="val 61080"/>
              <a:gd name="f56" fmla="val 130891"/>
              <a:gd name="f57" fmla="val 48254"/>
              <a:gd name="f58" fmla="val 141167"/>
              <a:gd name="f59" fmla="val 32999"/>
              <a:gd name="f60" fmla="val 142880"/>
              <a:gd name="f61" fmla="val 18380"/>
              <a:gd name="f62" fmla="val 134077"/>
              <a:gd name="f63" fmla="val 4758"/>
              <a:gd name="f64" fmla="val 125832"/>
              <a:gd name="f65" fmla="val -341"/>
              <a:gd name="f66" fmla="val 112807"/>
              <a:gd name="f67" fmla="val 18"/>
              <a:gd name="f68" fmla="val 96954"/>
              <a:gd name="f69" fmla="val 1372"/>
              <a:gd name="f70" fmla="val 38719"/>
              <a:gd name="f71" fmla="val 60045"/>
              <a:gd name="f72" fmla="val -9359"/>
              <a:gd name="f73" fmla="val 117363"/>
              <a:gd name="f74" fmla="val 1555"/>
              <a:gd name="f75" fmla="val 4025"/>
              <a:gd name="f76" fmla="val 142896"/>
              <a:gd name="f77" fmla="val 8407"/>
              <a:gd name="f78" fmla="val 155642"/>
              <a:gd name="f79" fmla="val 11872"/>
              <a:gd name="f80" fmla="+- 0 0 -90"/>
              <a:gd name="f81" fmla="*/ f3 1 203513"/>
              <a:gd name="f82" fmla="*/ f4 1 140111"/>
              <a:gd name="f83" fmla="val f5"/>
              <a:gd name="f84" fmla="val f6"/>
              <a:gd name="f85" fmla="val f7"/>
              <a:gd name="f86" fmla="*/ f80 f0 1"/>
              <a:gd name="f87" fmla="+- f85 0 f83"/>
              <a:gd name="f88" fmla="+- f84 0 f83"/>
              <a:gd name="f89" fmla="*/ f86 1 f2"/>
              <a:gd name="f90" fmla="*/ f88 1 203513"/>
              <a:gd name="f91" fmla="*/ f87 1 140111"/>
              <a:gd name="f92" fmla="*/ 155722 f88 1"/>
              <a:gd name="f93" fmla="*/ 11912 f87 1"/>
              <a:gd name="f94" fmla="*/ 160940 f88 1"/>
              <a:gd name="f95" fmla="*/ 12430 f87 1"/>
              <a:gd name="f96" fmla="*/ 175956 f88 1"/>
              <a:gd name="f97" fmla="*/ 33103 f87 1"/>
              <a:gd name="f98" fmla="*/ 203401 f88 1"/>
              <a:gd name="f99" fmla="*/ 97511 f87 1"/>
              <a:gd name="f100" fmla="*/ 186472 f88 1"/>
              <a:gd name="f101" fmla="*/ 133400 f87 1"/>
              <a:gd name="f102" fmla="*/ 145604 f88 1"/>
              <a:gd name="f103" fmla="*/ 132444 f87 1"/>
              <a:gd name="f104" fmla="*/ 120749 f88 1"/>
              <a:gd name="f105" fmla="*/ 132843 f87 1"/>
              <a:gd name="f106" fmla="*/ 78806 f88 1"/>
              <a:gd name="f107" fmla="*/ 130970 f87 1"/>
              <a:gd name="f108" fmla="*/ 61080 f88 1"/>
              <a:gd name="f109" fmla="*/ 130891 f87 1"/>
              <a:gd name="f110" fmla="*/ 18380 f88 1"/>
              <a:gd name="f111" fmla="*/ 134077 f87 1"/>
              <a:gd name="f112" fmla="*/ 18 f88 1"/>
              <a:gd name="f113" fmla="*/ 96954 f87 1"/>
              <a:gd name="f114" fmla="*/ 117363 f88 1"/>
              <a:gd name="f115" fmla="*/ 1555 f87 1"/>
              <a:gd name="f116" fmla="*/ 155642 f88 1"/>
              <a:gd name="f117" fmla="*/ 11872 f87 1"/>
              <a:gd name="f118" fmla="+- f89 0 f1"/>
              <a:gd name="f119" fmla="*/ f92 1 203513"/>
              <a:gd name="f120" fmla="*/ f93 1 140111"/>
              <a:gd name="f121" fmla="*/ f94 1 203513"/>
              <a:gd name="f122" fmla="*/ f95 1 140111"/>
              <a:gd name="f123" fmla="*/ f96 1 203513"/>
              <a:gd name="f124" fmla="*/ f97 1 140111"/>
              <a:gd name="f125" fmla="*/ f98 1 203513"/>
              <a:gd name="f126" fmla="*/ f99 1 140111"/>
              <a:gd name="f127" fmla="*/ f100 1 203513"/>
              <a:gd name="f128" fmla="*/ f101 1 140111"/>
              <a:gd name="f129" fmla="*/ f102 1 203513"/>
              <a:gd name="f130" fmla="*/ f103 1 140111"/>
              <a:gd name="f131" fmla="*/ f104 1 203513"/>
              <a:gd name="f132" fmla="*/ f105 1 140111"/>
              <a:gd name="f133" fmla="*/ f106 1 203513"/>
              <a:gd name="f134" fmla="*/ f107 1 140111"/>
              <a:gd name="f135" fmla="*/ f108 1 203513"/>
              <a:gd name="f136" fmla="*/ f109 1 140111"/>
              <a:gd name="f137" fmla="*/ f110 1 203513"/>
              <a:gd name="f138" fmla="*/ f111 1 140111"/>
              <a:gd name="f139" fmla="*/ f112 1 203513"/>
              <a:gd name="f140" fmla="*/ f113 1 140111"/>
              <a:gd name="f141" fmla="*/ f114 1 203513"/>
              <a:gd name="f142" fmla="*/ f115 1 140111"/>
              <a:gd name="f143" fmla="*/ f116 1 203513"/>
              <a:gd name="f144" fmla="*/ f117 1 140111"/>
              <a:gd name="f145" fmla="*/ f83 1 f90"/>
              <a:gd name="f146" fmla="*/ f84 1 f90"/>
              <a:gd name="f147" fmla="*/ f83 1 f91"/>
              <a:gd name="f148" fmla="*/ f85 1 f91"/>
              <a:gd name="f149" fmla="*/ f119 1 f90"/>
              <a:gd name="f150" fmla="*/ f120 1 f91"/>
              <a:gd name="f151" fmla="*/ f121 1 f90"/>
              <a:gd name="f152" fmla="*/ f122 1 f91"/>
              <a:gd name="f153" fmla="*/ f123 1 f90"/>
              <a:gd name="f154" fmla="*/ f124 1 f91"/>
              <a:gd name="f155" fmla="*/ f125 1 f90"/>
              <a:gd name="f156" fmla="*/ f126 1 f91"/>
              <a:gd name="f157" fmla="*/ f127 1 f90"/>
              <a:gd name="f158" fmla="*/ f128 1 f91"/>
              <a:gd name="f159" fmla="*/ f129 1 f90"/>
              <a:gd name="f160" fmla="*/ f130 1 f91"/>
              <a:gd name="f161" fmla="*/ f131 1 f90"/>
              <a:gd name="f162" fmla="*/ f132 1 f91"/>
              <a:gd name="f163" fmla="*/ f133 1 f90"/>
              <a:gd name="f164" fmla="*/ f134 1 f91"/>
              <a:gd name="f165" fmla="*/ f135 1 f90"/>
              <a:gd name="f166" fmla="*/ f136 1 f91"/>
              <a:gd name="f167" fmla="*/ f137 1 f90"/>
              <a:gd name="f168" fmla="*/ f138 1 f91"/>
              <a:gd name="f169" fmla="*/ f139 1 f90"/>
              <a:gd name="f170" fmla="*/ f140 1 f91"/>
              <a:gd name="f171" fmla="*/ f141 1 f90"/>
              <a:gd name="f172" fmla="*/ f142 1 f91"/>
              <a:gd name="f173" fmla="*/ f143 1 f90"/>
              <a:gd name="f174" fmla="*/ f144 1 f91"/>
              <a:gd name="f175" fmla="*/ f145 f81 1"/>
              <a:gd name="f176" fmla="*/ f146 f81 1"/>
              <a:gd name="f177" fmla="*/ f148 f82 1"/>
              <a:gd name="f178" fmla="*/ f147 f82 1"/>
              <a:gd name="f179" fmla="*/ f149 f81 1"/>
              <a:gd name="f180" fmla="*/ f150 f82 1"/>
              <a:gd name="f181" fmla="*/ f151 f81 1"/>
              <a:gd name="f182" fmla="*/ f152 f82 1"/>
              <a:gd name="f183" fmla="*/ f153 f81 1"/>
              <a:gd name="f184" fmla="*/ f154 f82 1"/>
              <a:gd name="f185" fmla="*/ f155 f81 1"/>
              <a:gd name="f186" fmla="*/ f156 f82 1"/>
              <a:gd name="f187" fmla="*/ f157 f81 1"/>
              <a:gd name="f188" fmla="*/ f158 f82 1"/>
              <a:gd name="f189" fmla="*/ f159 f81 1"/>
              <a:gd name="f190" fmla="*/ f160 f82 1"/>
              <a:gd name="f191" fmla="*/ f161 f81 1"/>
              <a:gd name="f192" fmla="*/ f162 f82 1"/>
              <a:gd name="f193" fmla="*/ f163 f81 1"/>
              <a:gd name="f194" fmla="*/ f164 f82 1"/>
              <a:gd name="f195" fmla="*/ f165 f81 1"/>
              <a:gd name="f196" fmla="*/ f166 f82 1"/>
              <a:gd name="f197" fmla="*/ f167 f81 1"/>
              <a:gd name="f198" fmla="*/ f168 f82 1"/>
              <a:gd name="f199" fmla="*/ f169 f81 1"/>
              <a:gd name="f200" fmla="*/ f170 f82 1"/>
              <a:gd name="f201" fmla="*/ f171 f81 1"/>
              <a:gd name="f202" fmla="*/ f172 f82 1"/>
              <a:gd name="f203" fmla="*/ f173 f81 1"/>
              <a:gd name="f204" fmla="*/ f174 f8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8">
                <a:pos x="f179" y="f180"/>
              </a:cxn>
              <a:cxn ang="f118">
                <a:pos x="f181" y="f182"/>
              </a:cxn>
              <a:cxn ang="f118">
                <a:pos x="f183" y="f184"/>
              </a:cxn>
              <a:cxn ang="f118">
                <a:pos x="f185" y="f186"/>
              </a:cxn>
              <a:cxn ang="f118">
                <a:pos x="f187" y="f188"/>
              </a:cxn>
              <a:cxn ang="f118">
                <a:pos x="f189" y="f190"/>
              </a:cxn>
              <a:cxn ang="f118">
                <a:pos x="f191" y="f192"/>
              </a:cxn>
              <a:cxn ang="f118">
                <a:pos x="f193" y="f194"/>
              </a:cxn>
              <a:cxn ang="f118">
                <a:pos x="f195" y="f196"/>
              </a:cxn>
              <a:cxn ang="f118">
                <a:pos x="f197" y="f198"/>
              </a:cxn>
              <a:cxn ang="f118">
                <a:pos x="f199" y="f200"/>
              </a:cxn>
              <a:cxn ang="f118">
                <a:pos x="f201" y="f202"/>
              </a:cxn>
              <a:cxn ang="f118">
                <a:pos x="f203" y="f204"/>
              </a:cxn>
            </a:cxnLst>
            <a:rect l="f175" t="f178" r="f176" b="f177"/>
            <a:pathLst>
              <a:path w="203513" h="14011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31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42" y="f75"/>
                  <a:pt x="f76" y="f77"/>
                  <a:pt x="f78" y="f7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4" name="Forma libre: forma 58">
            <a:extLst>
              <a:ext uri="{FF2B5EF4-FFF2-40B4-BE49-F238E27FC236}">
                <a16:creationId xmlns:a16="http://schemas.microsoft.com/office/drawing/2014/main" id="{76059199-53A7-4FAC-A6C2-4C6BE984D550}"/>
              </a:ext>
            </a:extLst>
          </p:cNvPr>
          <p:cNvSpPr/>
          <p:nvPr/>
        </p:nvSpPr>
        <p:spPr>
          <a:xfrm>
            <a:off x="815425" y="2447729"/>
            <a:ext cx="215670" cy="1472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3509"/>
              <a:gd name="f7" fmla="val 138979"/>
              <a:gd name="f8" fmla="val 203503"/>
              <a:gd name="f9" fmla="val 93177"/>
              <a:gd name="f10" fmla="val 203742"/>
              <a:gd name="f11" fmla="val 114050"/>
              <a:gd name="f12" fmla="val 197408"/>
              <a:gd name="f13" fmla="val 126557"/>
              <a:gd name="f14" fmla="val 183308"/>
              <a:gd name="f15" fmla="val 134244"/>
              <a:gd name="f16" fmla="val 168849"/>
              <a:gd name="f17" fmla="val 142171"/>
              <a:gd name="f18" fmla="val 154828"/>
              <a:gd name="f19" fmla="val 139861"/>
              <a:gd name="f20" fmla="val 142798"/>
              <a:gd name="f21" fmla="val 129265"/>
              <a:gd name="f22" fmla="val 136704"/>
              <a:gd name="f23" fmla="val 123888"/>
              <a:gd name="f24" fmla="val 132761"/>
              <a:gd name="f25" fmla="val 122932"/>
              <a:gd name="f26" fmla="val 126228"/>
              <a:gd name="f27" fmla="val 128588"/>
              <a:gd name="f28" fmla="val 110455"/>
              <a:gd name="f29" fmla="val 142291"/>
              <a:gd name="f30" fmla="val 93566"/>
              <a:gd name="f31" fmla="val 142649"/>
              <a:gd name="f32" fmla="val 77991"/>
              <a:gd name="f33" fmla="val 128429"/>
              <a:gd name="f34" fmla="val 70503"/>
              <a:gd name="f35" fmla="val 121578"/>
              <a:gd name="f36" fmla="val 66161"/>
              <a:gd name="f37" fmla="val 59828"/>
              <a:gd name="f38" fmla="val 129504"/>
              <a:gd name="f39" fmla="val 46803"/>
              <a:gd name="f40" fmla="val 141095"/>
              <a:gd name="f41" fmla="val 32304"/>
              <a:gd name="f42" fmla="val 140896"/>
              <a:gd name="f43" fmla="val 17566"/>
              <a:gd name="f44" fmla="val 132412"/>
              <a:gd name="f45" fmla="val 3107"/>
              <a:gd name="f46" fmla="val 124047"/>
              <a:gd name="f47" fmla="val -1115"/>
              <a:gd name="f48" fmla="val 110703"/>
              <a:gd name="f49" fmla="val 239"/>
              <a:gd name="f50" fmla="val 95129"/>
              <a:gd name="f51" fmla="val 7289"/>
              <a:gd name="f52" fmla="val 13234"/>
              <a:gd name="f53" fmla="val 93805"/>
              <a:gd name="f54" fmla="val -26240"/>
              <a:gd name="f55" fmla="val 162555"/>
              <a:gd name="f56" fmla="val 19050"/>
              <a:gd name="f57" fmla="val 192509"/>
              <a:gd name="f58" fmla="val 38806"/>
              <a:gd name="f59" fmla="val 197727"/>
              <a:gd name="f60" fmla="val 67725"/>
              <a:gd name="f61" fmla="val 93138"/>
              <a:gd name="f62" fmla="+- 0 0 -90"/>
              <a:gd name="f63" fmla="*/ f3 1 203509"/>
              <a:gd name="f64" fmla="*/ f4 1 138979"/>
              <a:gd name="f65" fmla="val f5"/>
              <a:gd name="f66" fmla="val f6"/>
              <a:gd name="f67" fmla="val f7"/>
              <a:gd name="f68" fmla="*/ f62 f0 1"/>
              <a:gd name="f69" fmla="+- f67 0 f65"/>
              <a:gd name="f70" fmla="+- f66 0 f65"/>
              <a:gd name="f71" fmla="*/ f68 1 f2"/>
              <a:gd name="f72" fmla="*/ f70 1 203509"/>
              <a:gd name="f73" fmla="*/ f69 1 138979"/>
              <a:gd name="f74" fmla="*/ 203503 f70 1"/>
              <a:gd name="f75" fmla="*/ 93177 f69 1"/>
              <a:gd name="f76" fmla="*/ 183308 f70 1"/>
              <a:gd name="f77" fmla="*/ 134244 f69 1"/>
              <a:gd name="f78" fmla="*/ 142798 f70 1"/>
              <a:gd name="f79" fmla="*/ 129265 f69 1"/>
              <a:gd name="f80" fmla="*/ 126228 f70 1"/>
              <a:gd name="f81" fmla="*/ 128588 f69 1"/>
              <a:gd name="f82" fmla="*/ 77991 f70 1"/>
              <a:gd name="f83" fmla="*/ 128429 f69 1"/>
              <a:gd name="f84" fmla="*/ 59828 f70 1"/>
              <a:gd name="f85" fmla="*/ 129504 f69 1"/>
              <a:gd name="f86" fmla="*/ 17566 f70 1"/>
              <a:gd name="f87" fmla="*/ 132412 f69 1"/>
              <a:gd name="f88" fmla="*/ 239 f70 1"/>
              <a:gd name="f89" fmla="*/ 95129 f69 1"/>
              <a:gd name="f90" fmla="*/ 162555 f70 1"/>
              <a:gd name="f91" fmla="*/ 19050 f69 1"/>
              <a:gd name="f92" fmla="*/ 93138 f69 1"/>
              <a:gd name="f93" fmla="+- f71 0 f1"/>
              <a:gd name="f94" fmla="*/ f74 1 203509"/>
              <a:gd name="f95" fmla="*/ f75 1 138979"/>
              <a:gd name="f96" fmla="*/ f76 1 203509"/>
              <a:gd name="f97" fmla="*/ f77 1 138979"/>
              <a:gd name="f98" fmla="*/ f78 1 203509"/>
              <a:gd name="f99" fmla="*/ f79 1 138979"/>
              <a:gd name="f100" fmla="*/ f80 1 203509"/>
              <a:gd name="f101" fmla="*/ f81 1 138979"/>
              <a:gd name="f102" fmla="*/ f82 1 203509"/>
              <a:gd name="f103" fmla="*/ f83 1 138979"/>
              <a:gd name="f104" fmla="*/ f84 1 203509"/>
              <a:gd name="f105" fmla="*/ f85 1 138979"/>
              <a:gd name="f106" fmla="*/ f86 1 203509"/>
              <a:gd name="f107" fmla="*/ f87 1 138979"/>
              <a:gd name="f108" fmla="*/ f88 1 203509"/>
              <a:gd name="f109" fmla="*/ f89 1 138979"/>
              <a:gd name="f110" fmla="*/ f90 1 203509"/>
              <a:gd name="f111" fmla="*/ f91 1 138979"/>
              <a:gd name="f112" fmla="*/ f92 1 138979"/>
              <a:gd name="f113" fmla="*/ f65 1 f72"/>
              <a:gd name="f114" fmla="*/ f66 1 f72"/>
              <a:gd name="f115" fmla="*/ f65 1 f73"/>
              <a:gd name="f116" fmla="*/ f67 1 f73"/>
              <a:gd name="f117" fmla="*/ f94 1 f72"/>
              <a:gd name="f118" fmla="*/ f95 1 f73"/>
              <a:gd name="f119" fmla="*/ f96 1 f72"/>
              <a:gd name="f120" fmla="*/ f97 1 f73"/>
              <a:gd name="f121" fmla="*/ f98 1 f72"/>
              <a:gd name="f122" fmla="*/ f99 1 f73"/>
              <a:gd name="f123" fmla="*/ f100 1 f72"/>
              <a:gd name="f124" fmla="*/ f101 1 f73"/>
              <a:gd name="f125" fmla="*/ f102 1 f72"/>
              <a:gd name="f126" fmla="*/ f103 1 f73"/>
              <a:gd name="f127" fmla="*/ f104 1 f72"/>
              <a:gd name="f128" fmla="*/ f105 1 f73"/>
              <a:gd name="f129" fmla="*/ f106 1 f72"/>
              <a:gd name="f130" fmla="*/ f107 1 f73"/>
              <a:gd name="f131" fmla="*/ f108 1 f72"/>
              <a:gd name="f132" fmla="*/ f109 1 f73"/>
              <a:gd name="f133" fmla="*/ f110 1 f72"/>
              <a:gd name="f134" fmla="*/ f111 1 f73"/>
              <a:gd name="f135" fmla="*/ f112 1 f73"/>
              <a:gd name="f136" fmla="*/ f113 f63 1"/>
              <a:gd name="f137" fmla="*/ f114 f63 1"/>
              <a:gd name="f138" fmla="*/ f116 f64 1"/>
              <a:gd name="f139" fmla="*/ f115 f64 1"/>
              <a:gd name="f140" fmla="*/ f117 f63 1"/>
              <a:gd name="f141" fmla="*/ f118 f64 1"/>
              <a:gd name="f142" fmla="*/ f119 f63 1"/>
              <a:gd name="f143" fmla="*/ f120 f64 1"/>
              <a:gd name="f144" fmla="*/ f121 f63 1"/>
              <a:gd name="f145" fmla="*/ f122 f64 1"/>
              <a:gd name="f146" fmla="*/ f123 f63 1"/>
              <a:gd name="f147" fmla="*/ f124 f64 1"/>
              <a:gd name="f148" fmla="*/ f125 f63 1"/>
              <a:gd name="f149" fmla="*/ f126 f64 1"/>
              <a:gd name="f150" fmla="*/ f127 f63 1"/>
              <a:gd name="f151" fmla="*/ f128 f64 1"/>
              <a:gd name="f152" fmla="*/ f129 f63 1"/>
              <a:gd name="f153" fmla="*/ f130 f64 1"/>
              <a:gd name="f154" fmla="*/ f131 f63 1"/>
              <a:gd name="f155" fmla="*/ f132 f64 1"/>
              <a:gd name="f156" fmla="*/ f133 f63 1"/>
              <a:gd name="f157" fmla="*/ f134 f64 1"/>
              <a:gd name="f158" fmla="*/ f13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">
                <a:pos x="f140" y="f141"/>
              </a:cxn>
              <a:cxn ang="f93">
                <a:pos x="f142" y="f143"/>
              </a:cxn>
              <a:cxn ang="f93">
                <a:pos x="f144" y="f145"/>
              </a:cxn>
              <a:cxn ang="f93">
                <a:pos x="f146" y="f147"/>
              </a:cxn>
              <a:cxn ang="f93">
                <a:pos x="f148" y="f149"/>
              </a:cxn>
              <a:cxn ang="f93">
                <a:pos x="f150" y="f151"/>
              </a:cxn>
              <a:cxn ang="f93">
                <a:pos x="f152" y="f153"/>
              </a:cxn>
              <a:cxn ang="f93">
                <a:pos x="f154" y="f155"/>
              </a:cxn>
              <a:cxn ang="f93">
                <a:pos x="f156" y="f157"/>
              </a:cxn>
              <a:cxn ang="f93">
                <a:pos x="f140" y="f158"/>
              </a:cxn>
            </a:cxnLst>
            <a:rect l="f136" t="f139" r="f137" b="f138"/>
            <a:pathLst>
              <a:path w="203509" h="13897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23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8" y="f61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5" name="Forma libre: forma 59">
            <a:extLst>
              <a:ext uri="{FF2B5EF4-FFF2-40B4-BE49-F238E27FC236}">
                <a16:creationId xmlns:a16="http://schemas.microsoft.com/office/drawing/2014/main" id="{B91AED2D-BEB6-4D05-B503-2D31DEA07531}"/>
              </a:ext>
            </a:extLst>
          </p:cNvPr>
          <p:cNvSpPr/>
          <p:nvPr/>
        </p:nvSpPr>
        <p:spPr>
          <a:xfrm>
            <a:off x="2650461" y="1330662"/>
            <a:ext cx="449098" cy="1117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3774"/>
              <a:gd name="f7" fmla="val 105423"/>
              <a:gd name="f8" fmla="val 2509"/>
              <a:gd name="f9" fmla="val 80"/>
              <a:gd name="f10" fmla="val 27723"/>
              <a:gd name="f11" fmla="val 7528"/>
              <a:gd name="f12" fmla="val 52658"/>
              <a:gd name="f13" fmla="val 16291"/>
              <a:gd name="f14" fmla="val 78230"/>
              <a:gd name="f15" fmla="val 22147"/>
              <a:gd name="f16" fmla="val 143914"/>
              <a:gd name="f17" fmla="val 37243"/>
              <a:gd name="f18" fmla="val 209557"/>
              <a:gd name="f19" fmla="val 39354"/>
              <a:gd name="f20" fmla="val 274125"/>
              <a:gd name="f21" fmla="val 15813"/>
              <a:gd name="f22" fmla="val 281892"/>
              <a:gd name="f23" fmla="val 12985"/>
              <a:gd name="f24" fmla="val 289341"/>
              <a:gd name="f25" fmla="val 12189"/>
              <a:gd name="f26" fmla="val 297347"/>
              <a:gd name="f27" fmla="val 14897"/>
              <a:gd name="f28" fmla="val 334391"/>
              <a:gd name="f29" fmla="val 27405"/>
              <a:gd name="f30" fmla="val 371555"/>
              <a:gd name="f31" fmla="val 39514"/>
              <a:gd name="f32" fmla="val 408519"/>
              <a:gd name="f33" fmla="val 52260"/>
              <a:gd name="f34" fmla="val 414255"/>
              <a:gd name="f35" fmla="val 54251"/>
              <a:gd name="f36" fmla="val 423815"/>
              <a:gd name="f37" fmla="val 54172"/>
              <a:gd name="f38" fmla="val 423775"/>
              <a:gd name="f39" fmla="val 62337"/>
              <a:gd name="f40" fmla="val 69348"/>
              <a:gd name="f41" fmla="val 415291"/>
              <a:gd name="f42" fmla="val 71778"/>
              <a:gd name="f43" fmla="val 409634"/>
              <a:gd name="f44" fmla="val 74845"/>
              <a:gd name="f45" fmla="val 360163"/>
              <a:gd name="f46" fmla="val 101612"/>
              <a:gd name="f47" fmla="val 306947"/>
              <a:gd name="f48" fmla="val 108423"/>
              <a:gd name="f49" fmla="val 251700"/>
              <a:gd name="f50" fmla="val 104321"/>
              <a:gd name="f51" fmla="val 175461"/>
              <a:gd name="f52" fmla="val 98664"/>
              <a:gd name="f53" fmla="val 105555"/>
              <a:gd name="f54" fmla="val 73291"/>
              <a:gd name="f55" fmla="val 40031"/>
              <a:gd name="f56" fmla="val 35251"/>
              <a:gd name="f57" fmla="val 25492"/>
              <a:gd name="f58" fmla="val 26807"/>
              <a:gd name="f59" fmla="val 13264"/>
              <a:gd name="f60" fmla="val 14459"/>
              <a:gd name="f61" fmla="val 3904"/>
              <a:gd name="f62" fmla="val 836"/>
              <a:gd name="f63" fmla="val 2589"/>
              <a:gd name="f64" fmla="val 1673"/>
              <a:gd name="f65" fmla="val 1314"/>
              <a:gd name="f66" fmla="+- 0 0 -90"/>
              <a:gd name="f67" fmla="*/ f3 1 423774"/>
              <a:gd name="f68" fmla="*/ f4 1 105423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423774"/>
              <a:gd name="f77" fmla="*/ f73 1 105423"/>
              <a:gd name="f78" fmla="*/ 2509 f74 1"/>
              <a:gd name="f79" fmla="*/ 80 f73 1"/>
              <a:gd name="f80" fmla="*/ 78230 f74 1"/>
              <a:gd name="f81" fmla="*/ 22147 f73 1"/>
              <a:gd name="f82" fmla="*/ 274125 f74 1"/>
              <a:gd name="f83" fmla="*/ 15813 f73 1"/>
              <a:gd name="f84" fmla="*/ 297347 f74 1"/>
              <a:gd name="f85" fmla="*/ 14897 f73 1"/>
              <a:gd name="f86" fmla="*/ 408519 f74 1"/>
              <a:gd name="f87" fmla="*/ 52260 f73 1"/>
              <a:gd name="f88" fmla="*/ 423775 f74 1"/>
              <a:gd name="f89" fmla="*/ 62337 f73 1"/>
              <a:gd name="f90" fmla="*/ 409634 f74 1"/>
              <a:gd name="f91" fmla="*/ 74845 f73 1"/>
              <a:gd name="f92" fmla="*/ 251700 f74 1"/>
              <a:gd name="f93" fmla="*/ 104321 f73 1"/>
              <a:gd name="f94" fmla="*/ 40031 f74 1"/>
              <a:gd name="f95" fmla="*/ 35251 f73 1"/>
              <a:gd name="f96" fmla="*/ 0 f74 1"/>
              <a:gd name="f97" fmla="*/ 3904 f73 1"/>
              <a:gd name="f98" fmla="*/ 0 f73 1"/>
              <a:gd name="f99" fmla="+- f75 0 f1"/>
              <a:gd name="f100" fmla="*/ f78 1 423774"/>
              <a:gd name="f101" fmla="*/ f79 1 105423"/>
              <a:gd name="f102" fmla="*/ f80 1 423774"/>
              <a:gd name="f103" fmla="*/ f81 1 105423"/>
              <a:gd name="f104" fmla="*/ f82 1 423774"/>
              <a:gd name="f105" fmla="*/ f83 1 105423"/>
              <a:gd name="f106" fmla="*/ f84 1 423774"/>
              <a:gd name="f107" fmla="*/ f85 1 105423"/>
              <a:gd name="f108" fmla="*/ f86 1 423774"/>
              <a:gd name="f109" fmla="*/ f87 1 105423"/>
              <a:gd name="f110" fmla="*/ f88 1 423774"/>
              <a:gd name="f111" fmla="*/ f89 1 105423"/>
              <a:gd name="f112" fmla="*/ f90 1 423774"/>
              <a:gd name="f113" fmla="*/ f91 1 105423"/>
              <a:gd name="f114" fmla="*/ f92 1 423774"/>
              <a:gd name="f115" fmla="*/ f93 1 105423"/>
              <a:gd name="f116" fmla="*/ f94 1 423774"/>
              <a:gd name="f117" fmla="*/ f95 1 105423"/>
              <a:gd name="f118" fmla="*/ f96 1 423774"/>
              <a:gd name="f119" fmla="*/ f97 1 105423"/>
              <a:gd name="f120" fmla="*/ f98 1 105423"/>
              <a:gd name="f121" fmla="*/ f69 1 f76"/>
              <a:gd name="f122" fmla="*/ f70 1 f76"/>
              <a:gd name="f123" fmla="*/ f69 1 f77"/>
              <a:gd name="f124" fmla="*/ f71 1 f77"/>
              <a:gd name="f125" fmla="*/ f100 1 f76"/>
              <a:gd name="f126" fmla="*/ f101 1 f77"/>
              <a:gd name="f127" fmla="*/ f102 1 f76"/>
              <a:gd name="f128" fmla="*/ f103 1 f77"/>
              <a:gd name="f129" fmla="*/ f104 1 f76"/>
              <a:gd name="f130" fmla="*/ f105 1 f77"/>
              <a:gd name="f131" fmla="*/ f106 1 f76"/>
              <a:gd name="f132" fmla="*/ f107 1 f77"/>
              <a:gd name="f133" fmla="*/ f108 1 f76"/>
              <a:gd name="f134" fmla="*/ f109 1 f77"/>
              <a:gd name="f135" fmla="*/ f110 1 f76"/>
              <a:gd name="f136" fmla="*/ f111 1 f77"/>
              <a:gd name="f137" fmla="*/ f112 1 f76"/>
              <a:gd name="f138" fmla="*/ f113 1 f77"/>
              <a:gd name="f139" fmla="*/ f114 1 f76"/>
              <a:gd name="f140" fmla="*/ f115 1 f77"/>
              <a:gd name="f141" fmla="*/ f116 1 f76"/>
              <a:gd name="f142" fmla="*/ f117 1 f77"/>
              <a:gd name="f143" fmla="*/ f118 1 f76"/>
              <a:gd name="f144" fmla="*/ f119 1 f77"/>
              <a:gd name="f145" fmla="*/ f120 1 f77"/>
              <a:gd name="f146" fmla="*/ f121 f67 1"/>
              <a:gd name="f147" fmla="*/ f122 f67 1"/>
              <a:gd name="f148" fmla="*/ f124 f68 1"/>
              <a:gd name="f149" fmla="*/ f123 f68 1"/>
              <a:gd name="f150" fmla="*/ f125 f67 1"/>
              <a:gd name="f151" fmla="*/ f126 f68 1"/>
              <a:gd name="f152" fmla="*/ f127 f67 1"/>
              <a:gd name="f153" fmla="*/ f128 f68 1"/>
              <a:gd name="f154" fmla="*/ f129 f67 1"/>
              <a:gd name="f155" fmla="*/ f130 f68 1"/>
              <a:gd name="f156" fmla="*/ f131 f67 1"/>
              <a:gd name="f157" fmla="*/ f132 f68 1"/>
              <a:gd name="f158" fmla="*/ f133 f67 1"/>
              <a:gd name="f159" fmla="*/ f134 f68 1"/>
              <a:gd name="f160" fmla="*/ f135 f67 1"/>
              <a:gd name="f161" fmla="*/ f136 f68 1"/>
              <a:gd name="f162" fmla="*/ f137 f67 1"/>
              <a:gd name="f163" fmla="*/ f138 f68 1"/>
              <a:gd name="f164" fmla="*/ f139 f67 1"/>
              <a:gd name="f165" fmla="*/ f140 f68 1"/>
              <a:gd name="f166" fmla="*/ f141 f67 1"/>
              <a:gd name="f167" fmla="*/ f142 f68 1"/>
              <a:gd name="f168" fmla="*/ f143 f67 1"/>
              <a:gd name="f169" fmla="*/ f144 f68 1"/>
              <a:gd name="f170" fmla="*/ f145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9">
                <a:pos x="f150" y="f151"/>
              </a:cxn>
              <a:cxn ang="f99">
                <a:pos x="f152" y="f153"/>
              </a:cxn>
              <a:cxn ang="f99">
                <a:pos x="f154" y="f155"/>
              </a:cxn>
              <a:cxn ang="f99">
                <a:pos x="f156" y="f157"/>
              </a:cxn>
              <a:cxn ang="f99">
                <a:pos x="f158" y="f159"/>
              </a:cxn>
              <a:cxn ang="f99">
                <a:pos x="f160" y="f161"/>
              </a:cxn>
              <a:cxn ang="f99">
                <a:pos x="f162" y="f163"/>
              </a:cxn>
              <a:cxn ang="f99">
                <a:pos x="f164" y="f165"/>
              </a:cxn>
              <a:cxn ang="f99">
                <a:pos x="f166" y="f167"/>
              </a:cxn>
              <a:cxn ang="f99">
                <a:pos x="f168" y="f169"/>
              </a:cxn>
              <a:cxn ang="f99">
                <a:pos x="f150" y="f170"/>
              </a:cxn>
            </a:cxnLst>
            <a:rect l="f146" t="f149" r="f147" b="f148"/>
            <a:pathLst>
              <a:path w="423774" h="10542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38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5" y="f61"/>
                </a:cubicBezTo>
                <a:cubicBezTo>
                  <a:pt x="f62" y="f63"/>
                  <a:pt x="f64" y="f65"/>
                  <a:pt x="f8" y="f5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6" name="Forma libre: forma 60">
            <a:extLst>
              <a:ext uri="{FF2B5EF4-FFF2-40B4-BE49-F238E27FC236}">
                <a16:creationId xmlns:a16="http://schemas.microsoft.com/office/drawing/2014/main" id="{667E5F31-B3E4-45C8-9364-8CCE01DA0621}"/>
              </a:ext>
            </a:extLst>
          </p:cNvPr>
          <p:cNvSpPr/>
          <p:nvPr/>
        </p:nvSpPr>
        <p:spPr>
          <a:xfrm>
            <a:off x="1755300" y="1889424"/>
            <a:ext cx="457346" cy="4247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1551"/>
              <a:gd name="f7" fmla="val 400756"/>
              <a:gd name="f8" fmla="val 108464"/>
              <a:gd name="f9" fmla="val 83930"/>
              <a:gd name="f10" fmla="val 109818"/>
              <a:gd name="f11" fmla="val 111172"/>
              <a:gd name="f12" fmla="val 112487"/>
              <a:gd name="f13" fmla="val 112447"/>
              <a:gd name="f14" fmla="val 114080"/>
              <a:gd name="f15" fmla="val 84806"/>
              <a:gd name="f16" fmla="val 115952"/>
              <a:gd name="f17" fmla="val 84647"/>
              <a:gd name="f18" fmla="val 128977"/>
              <a:gd name="f19" fmla="val 82934"/>
              <a:gd name="f20" fmla="val 138776"/>
              <a:gd name="f21" fmla="val 74450"/>
              <a:gd name="f22" fmla="val 149770"/>
              <a:gd name="f23" fmla="val 68475"/>
              <a:gd name="f24" fmla="val 195298"/>
              <a:gd name="f25" fmla="val 43739"/>
              <a:gd name="f26" fmla="val 243893"/>
              <a:gd name="f27" fmla="val 25695"/>
              <a:gd name="f28" fmla="val 290656"/>
              <a:gd name="f29" fmla="val 3748"/>
              <a:gd name="f30" fmla="val 302447"/>
              <a:gd name="f31" fmla="val -1789"/>
              <a:gd name="f32" fmla="val 315472"/>
              <a:gd name="f33" fmla="val 481"/>
              <a:gd name="f34" fmla="val 327979"/>
              <a:gd name="f35" fmla="val 362"/>
              <a:gd name="f36" fmla="val 353830"/>
              <a:gd name="f37" fmla="val 163"/>
              <a:gd name="f38" fmla="val 379721"/>
              <a:gd name="f39" fmla="val -37"/>
              <a:gd name="f40" fmla="val 405572"/>
              <a:gd name="f41" fmla="val 416606"/>
              <a:gd name="f42" fmla="val 720"/>
              <a:gd name="f43" fmla="val 431145"/>
              <a:gd name="f44" fmla="val -3582"/>
              <a:gd name="f45" fmla="val 431543"/>
              <a:gd name="f46" fmla="val 15817"/>
              <a:gd name="f47" fmla="val 431981"/>
              <a:gd name="f48" fmla="val 36490"/>
              <a:gd name="f49" fmla="val 415969"/>
              <a:gd name="f50" fmla="val 33263"/>
              <a:gd name="f51" fmla="val 404736"/>
              <a:gd name="f52" fmla="val 32785"/>
              <a:gd name="f53" fmla="val 355025"/>
              <a:gd name="f54" fmla="val 30754"/>
              <a:gd name="f55" fmla="val 306948"/>
              <a:gd name="f56" fmla="val 39119"/>
              <a:gd name="f57" fmla="val 259826"/>
              <a:gd name="f58" fmla="val 53657"/>
              <a:gd name="f59" fmla="val 180680"/>
              <a:gd name="f60" fmla="val 78074"/>
              <a:gd name="f61" fmla="val 113323"/>
              <a:gd name="f62" fmla="val 119619"/>
              <a:gd name="f63" fmla="val 72017"/>
              <a:gd name="f64" fmla="val 193867"/>
              <a:gd name="f65" fmla="val 40112"/>
              <a:gd name="f66" fmla="val 251185"/>
              <a:gd name="f67" fmla="val 26848"/>
              <a:gd name="f68" fmla="val 313563"/>
              <a:gd name="f69" fmla="val 32265"/>
              <a:gd name="f70" fmla="val 379485"/>
              <a:gd name="f71" fmla="val 32862"/>
              <a:gd name="f72" fmla="val 386734"/>
              <a:gd name="f73" fmla="val 37961"/>
              <a:gd name="f74" fmla="val 398525"/>
              <a:gd name="f75" fmla="val 29277"/>
              <a:gd name="f76" fmla="val 400516"/>
              <a:gd name="f77" fmla="val 21032"/>
              <a:gd name="f78" fmla="val 402428"/>
              <a:gd name="f79" fmla="val 13026"/>
              <a:gd name="f80" fmla="val 392550"/>
              <a:gd name="f81" fmla="val 8644"/>
              <a:gd name="f82" fmla="val 384623"/>
              <a:gd name="f83" fmla="val -7249"/>
              <a:gd name="f84" fmla="val 355944"/>
              <a:gd name="f85" fmla="val -198"/>
              <a:gd name="f86" fmla="val 299024"/>
              <a:gd name="f87" fmla="val 21391"/>
              <a:gd name="f88" fmla="val 275443"/>
              <a:gd name="f89" fmla="val 31309"/>
              <a:gd name="f90" fmla="val 265326"/>
              <a:gd name="f91" fmla="val 34774"/>
              <a:gd name="f92" fmla="val 252301"/>
              <a:gd name="f93" fmla="val 27923"/>
              <a:gd name="f94" fmla="val 240789"/>
              <a:gd name="f95" fmla="val 15535"/>
              <a:gd name="f96" fmla="val 219837"/>
              <a:gd name="f97" fmla="val 24577"/>
              <a:gd name="f98" fmla="val 202789"/>
              <a:gd name="f99" fmla="val 33739"/>
              <a:gd name="f100" fmla="val 185024"/>
              <a:gd name="f101" fmla="val 42223"/>
              <a:gd name="f102" fmla="val 168653"/>
              <a:gd name="f103" fmla="val 50906"/>
              <a:gd name="f104" fmla="val 152362"/>
              <a:gd name="f105" fmla="val 59550"/>
              <a:gd name="f106" fmla="val 136030"/>
              <a:gd name="f107" fmla="val 76558"/>
              <a:gd name="f108" fmla="val 136867"/>
              <a:gd name="f109" fmla="val 87154"/>
              <a:gd name="f110" fmla="val 129418"/>
              <a:gd name="f111" fmla="val 88388"/>
              <a:gd name="f112" fmla="val 112011"/>
              <a:gd name="f113" fmla="val 89265"/>
              <a:gd name="f114" fmla="val 99703"/>
              <a:gd name="f115" fmla="val 98745"/>
              <a:gd name="f116" fmla="val 93051"/>
              <a:gd name="f117" fmla="val 104521"/>
              <a:gd name="f118" fmla="val 83970"/>
              <a:gd name="f119" fmla="val 105835"/>
              <a:gd name="f120" fmla="val 107149"/>
              <a:gd name="f121" fmla="val 108504"/>
              <a:gd name="f122" fmla="+- 0 0 -90"/>
              <a:gd name="f123" fmla="*/ f3 1 431551"/>
              <a:gd name="f124" fmla="*/ f4 1 400756"/>
              <a:gd name="f125" fmla="val f5"/>
              <a:gd name="f126" fmla="val f6"/>
              <a:gd name="f127" fmla="val f7"/>
              <a:gd name="f128" fmla="*/ f122 f0 1"/>
              <a:gd name="f129" fmla="+- f127 0 f125"/>
              <a:gd name="f130" fmla="+- f126 0 f125"/>
              <a:gd name="f131" fmla="*/ f128 1 f2"/>
              <a:gd name="f132" fmla="*/ f130 1 431551"/>
              <a:gd name="f133" fmla="*/ f129 1 400756"/>
              <a:gd name="f134" fmla="*/ 108464 f130 1"/>
              <a:gd name="f135" fmla="*/ 83930 f129 1"/>
              <a:gd name="f136" fmla="*/ 112487 f130 1"/>
              <a:gd name="f137" fmla="*/ 112447 f130 1"/>
              <a:gd name="f138" fmla="*/ 114080 f130 1"/>
              <a:gd name="f139" fmla="*/ 84806 f129 1"/>
              <a:gd name="f140" fmla="*/ 115952 f130 1"/>
              <a:gd name="f141" fmla="*/ 84647 f129 1"/>
              <a:gd name="f142" fmla="*/ 149770 f130 1"/>
              <a:gd name="f143" fmla="*/ 68475 f129 1"/>
              <a:gd name="f144" fmla="*/ 290656 f130 1"/>
              <a:gd name="f145" fmla="*/ 3748 f129 1"/>
              <a:gd name="f146" fmla="*/ 327979 f130 1"/>
              <a:gd name="f147" fmla="*/ 362 f129 1"/>
              <a:gd name="f148" fmla="*/ 405572 f130 1"/>
              <a:gd name="f149" fmla="*/ 481 f129 1"/>
              <a:gd name="f150" fmla="*/ 431543 f130 1"/>
              <a:gd name="f151" fmla="*/ 15817 f129 1"/>
              <a:gd name="f152" fmla="*/ 404736 f130 1"/>
              <a:gd name="f153" fmla="*/ 32785 f129 1"/>
              <a:gd name="f154" fmla="*/ 259826 f130 1"/>
              <a:gd name="f155" fmla="*/ 53657 f129 1"/>
              <a:gd name="f156" fmla="*/ 72017 f130 1"/>
              <a:gd name="f157" fmla="*/ 193867 f129 1"/>
              <a:gd name="f158" fmla="*/ 32265 f130 1"/>
              <a:gd name="f159" fmla="*/ 379485 f129 1"/>
              <a:gd name="f160" fmla="*/ 29277 f130 1"/>
              <a:gd name="f161" fmla="*/ 400516 f129 1"/>
              <a:gd name="f162" fmla="*/ 8644 f130 1"/>
              <a:gd name="f163" fmla="*/ 384623 f129 1"/>
              <a:gd name="f164" fmla="*/ 21391 f130 1"/>
              <a:gd name="f165" fmla="*/ 275443 f129 1"/>
              <a:gd name="f166" fmla="*/ 27923 f130 1"/>
              <a:gd name="f167" fmla="*/ 240789 f129 1"/>
              <a:gd name="f168" fmla="*/ 33739 f130 1"/>
              <a:gd name="f169" fmla="*/ 185024 f129 1"/>
              <a:gd name="f170" fmla="*/ 59550 f130 1"/>
              <a:gd name="f171" fmla="*/ 136030 f129 1"/>
              <a:gd name="f172" fmla="*/ 88388 f130 1"/>
              <a:gd name="f173" fmla="*/ 112011 f129 1"/>
              <a:gd name="f174" fmla="*/ 104521 f130 1"/>
              <a:gd name="f175" fmla="*/ 83970 f129 1"/>
              <a:gd name="f176" fmla="*/ 108504 f130 1"/>
              <a:gd name="f177" fmla="+- f131 0 f1"/>
              <a:gd name="f178" fmla="*/ f134 1 431551"/>
              <a:gd name="f179" fmla="*/ f135 1 400756"/>
              <a:gd name="f180" fmla="*/ f136 1 431551"/>
              <a:gd name="f181" fmla="*/ f137 1 431551"/>
              <a:gd name="f182" fmla="*/ f138 1 431551"/>
              <a:gd name="f183" fmla="*/ f139 1 400756"/>
              <a:gd name="f184" fmla="*/ f140 1 431551"/>
              <a:gd name="f185" fmla="*/ f141 1 400756"/>
              <a:gd name="f186" fmla="*/ f142 1 431551"/>
              <a:gd name="f187" fmla="*/ f143 1 400756"/>
              <a:gd name="f188" fmla="*/ f144 1 431551"/>
              <a:gd name="f189" fmla="*/ f145 1 400756"/>
              <a:gd name="f190" fmla="*/ f146 1 431551"/>
              <a:gd name="f191" fmla="*/ f147 1 400756"/>
              <a:gd name="f192" fmla="*/ f148 1 431551"/>
              <a:gd name="f193" fmla="*/ f149 1 400756"/>
              <a:gd name="f194" fmla="*/ f150 1 431551"/>
              <a:gd name="f195" fmla="*/ f151 1 400756"/>
              <a:gd name="f196" fmla="*/ f152 1 431551"/>
              <a:gd name="f197" fmla="*/ f153 1 400756"/>
              <a:gd name="f198" fmla="*/ f154 1 431551"/>
              <a:gd name="f199" fmla="*/ f155 1 400756"/>
              <a:gd name="f200" fmla="*/ f156 1 431551"/>
              <a:gd name="f201" fmla="*/ f157 1 400756"/>
              <a:gd name="f202" fmla="*/ f158 1 431551"/>
              <a:gd name="f203" fmla="*/ f159 1 400756"/>
              <a:gd name="f204" fmla="*/ f160 1 431551"/>
              <a:gd name="f205" fmla="*/ f161 1 400756"/>
              <a:gd name="f206" fmla="*/ f162 1 431551"/>
              <a:gd name="f207" fmla="*/ f163 1 400756"/>
              <a:gd name="f208" fmla="*/ f164 1 431551"/>
              <a:gd name="f209" fmla="*/ f165 1 400756"/>
              <a:gd name="f210" fmla="*/ f166 1 431551"/>
              <a:gd name="f211" fmla="*/ f167 1 400756"/>
              <a:gd name="f212" fmla="*/ f168 1 431551"/>
              <a:gd name="f213" fmla="*/ f169 1 400756"/>
              <a:gd name="f214" fmla="*/ f170 1 431551"/>
              <a:gd name="f215" fmla="*/ f171 1 400756"/>
              <a:gd name="f216" fmla="*/ f172 1 431551"/>
              <a:gd name="f217" fmla="*/ f173 1 400756"/>
              <a:gd name="f218" fmla="*/ f174 1 431551"/>
              <a:gd name="f219" fmla="*/ f175 1 400756"/>
              <a:gd name="f220" fmla="*/ f176 1 431551"/>
              <a:gd name="f221" fmla="*/ f125 1 f132"/>
              <a:gd name="f222" fmla="*/ f126 1 f132"/>
              <a:gd name="f223" fmla="*/ f125 1 f133"/>
              <a:gd name="f224" fmla="*/ f127 1 f133"/>
              <a:gd name="f225" fmla="*/ f178 1 f132"/>
              <a:gd name="f226" fmla="*/ f179 1 f133"/>
              <a:gd name="f227" fmla="*/ f180 1 f132"/>
              <a:gd name="f228" fmla="*/ f181 1 f132"/>
              <a:gd name="f229" fmla="*/ f182 1 f132"/>
              <a:gd name="f230" fmla="*/ f183 1 f133"/>
              <a:gd name="f231" fmla="*/ f184 1 f132"/>
              <a:gd name="f232" fmla="*/ f185 1 f133"/>
              <a:gd name="f233" fmla="*/ f186 1 f132"/>
              <a:gd name="f234" fmla="*/ f187 1 f133"/>
              <a:gd name="f235" fmla="*/ f188 1 f132"/>
              <a:gd name="f236" fmla="*/ f189 1 f133"/>
              <a:gd name="f237" fmla="*/ f190 1 f132"/>
              <a:gd name="f238" fmla="*/ f191 1 f133"/>
              <a:gd name="f239" fmla="*/ f192 1 f132"/>
              <a:gd name="f240" fmla="*/ f193 1 f133"/>
              <a:gd name="f241" fmla="*/ f194 1 f132"/>
              <a:gd name="f242" fmla="*/ f195 1 f133"/>
              <a:gd name="f243" fmla="*/ f196 1 f132"/>
              <a:gd name="f244" fmla="*/ f197 1 f133"/>
              <a:gd name="f245" fmla="*/ f198 1 f132"/>
              <a:gd name="f246" fmla="*/ f199 1 f133"/>
              <a:gd name="f247" fmla="*/ f200 1 f132"/>
              <a:gd name="f248" fmla="*/ f201 1 f133"/>
              <a:gd name="f249" fmla="*/ f202 1 f132"/>
              <a:gd name="f250" fmla="*/ f203 1 f133"/>
              <a:gd name="f251" fmla="*/ f204 1 f132"/>
              <a:gd name="f252" fmla="*/ f205 1 f133"/>
              <a:gd name="f253" fmla="*/ f206 1 f132"/>
              <a:gd name="f254" fmla="*/ f207 1 f133"/>
              <a:gd name="f255" fmla="*/ f208 1 f132"/>
              <a:gd name="f256" fmla="*/ f209 1 f133"/>
              <a:gd name="f257" fmla="*/ f210 1 f132"/>
              <a:gd name="f258" fmla="*/ f211 1 f133"/>
              <a:gd name="f259" fmla="*/ f212 1 f132"/>
              <a:gd name="f260" fmla="*/ f213 1 f133"/>
              <a:gd name="f261" fmla="*/ f214 1 f132"/>
              <a:gd name="f262" fmla="*/ f215 1 f133"/>
              <a:gd name="f263" fmla="*/ f216 1 f132"/>
              <a:gd name="f264" fmla="*/ f217 1 f133"/>
              <a:gd name="f265" fmla="*/ f218 1 f132"/>
              <a:gd name="f266" fmla="*/ f219 1 f133"/>
              <a:gd name="f267" fmla="*/ f220 1 f132"/>
              <a:gd name="f268" fmla="*/ f221 f123 1"/>
              <a:gd name="f269" fmla="*/ f222 f123 1"/>
              <a:gd name="f270" fmla="*/ f224 f124 1"/>
              <a:gd name="f271" fmla="*/ f223 f124 1"/>
              <a:gd name="f272" fmla="*/ f225 f123 1"/>
              <a:gd name="f273" fmla="*/ f226 f124 1"/>
              <a:gd name="f274" fmla="*/ f227 f123 1"/>
              <a:gd name="f275" fmla="*/ f228 f123 1"/>
              <a:gd name="f276" fmla="*/ f229 f123 1"/>
              <a:gd name="f277" fmla="*/ f230 f124 1"/>
              <a:gd name="f278" fmla="*/ f231 f123 1"/>
              <a:gd name="f279" fmla="*/ f232 f124 1"/>
              <a:gd name="f280" fmla="*/ f233 f123 1"/>
              <a:gd name="f281" fmla="*/ f234 f124 1"/>
              <a:gd name="f282" fmla="*/ f235 f123 1"/>
              <a:gd name="f283" fmla="*/ f236 f124 1"/>
              <a:gd name="f284" fmla="*/ f237 f123 1"/>
              <a:gd name="f285" fmla="*/ f238 f124 1"/>
              <a:gd name="f286" fmla="*/ f239 f123 1"/>
              <a:gd name="f287" fmla="*/ f240 f124 1"/>
              <a:gd name="f288" fmla="*/ f241 f123 1"/>
              <a:gd name="f289" fmla="*/ f242 f124 1"/>
              <a:gd name="f290" fmla="*/ f243 f123 1"/>
              <a:gd name="f291" fmla="*/ f244 f124 1"/>
              <a:gd name="f292" fmla="*/ f245 f123 1"/>
              <a:gd name="f293" fmla="*/ f246 f124 1"/>
              <a:gd name="f294" fmla="*/ f247 f123 1"/>
              <a:gd name="f295" fmla="*/ f248 f124 1"/>
              <a:gd name="f296" fmla="*/ f249 f123 1"/>
              <a:gd name="f297" fmla="*/ f250 f124 1"/>
              <a:gd name="f298" fmla="*/ f251 f123 1"/>
              <a:gd name="f299" fmla="*/ f252 f124 1"/>
              <a:gd name="f300" fmla="*/ f253 f123 1"/>
              <a:gd name="f301" fmla="*/ f254 f124 1"/>
              <a:gd name="f302" fmla="*/ f255 f123 1"/>
              <a:gd name="f303" fmla="*/ f256 f124 1"/>
              <a:gd name="f304" fmla="*/ f257 f123 1"/>
              <a:gd name="f305" fmla="*/ f258 f124 1"/>
              <a:gd name="f306" fmla="*/ f259 f123 1"/>
              <a:gd name="f307" fmla="*/ f260 f124 1"/>
              <a:gd name="f308" fmla="*/ f261 f123 1"/>
              <a:gd name="f309" fmla="*/ f262 f124 1"/>
              <a:gd name="f310" fmla="*/ f263 f123 1"/>
              <a:gd name="f311" fmla="*/ f264 f124 1"/>
              <a:gd name="f312" fmla="*/ f265 f123 1"/>
              <a:gd name="f313" fmla="*/ f266 f124 1"/>
              <a:gd name="f314" fmla="*/ f267 f1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7">
                <a:pos x="f272" y="f273"/>
              </a:cxn>
              <a:cxn ang="f177">
                <a:pos x="f274" y="f273"/>
              </a:cxn>
              <a:cxn ang="f177">
                <a:pos x="f275" y="f273"/>
              </a:cxn>
              <a:cxn ang="f177">
                <a:pos x="f276" y="f277"/>
              </a:cxn>
              <a:cxn ang="f177">
                <a:pos x="f278" y="f279"/>
              </a:cxn>
              <a:cxn ang="f177">
                <a:pos x="f280" y="f281"/>
              </a:cxn>
              <a:cxn ang="f177">
                <a:pos x="f282" y="f283"/>
              </a:cxn>
              <a:cxn ang="f177">
                <a:pos x="f284" y="f285"/>
              </a:cxn>
              <a:cxn ang="f177">
                <a:pos x="f286" y="f287"/>
              </a:cxn>
              <a:cxn ang="f177">
                <a:pos x="f288" y="f289"/>
              </a:cxn>
              <a:cxn ang="f177">
                <a:pos x="f290" y="f291"/>
              </a:cxn>
              <a:cxn ang="f177">
                <a:pos x="f292" y="f293"/>
              </a:cxn>
              <a:cxn ang="f177">
                <a:pos x="f294" y="f295"/>
              </a:cxn>
              <a:cxn ang="f177">
                <a:pos x="f296" y="f297"/>
              </a:cxn>
              <a:cxn ang="f177">
                <a:pos x="f298" y="f299"/>
              </a:cxn>
              <a:cxn ang="f177">
                <a:pos x="f300" y="f301"/>
              </a:cxn>
              <a:cxn ang="f177">
                <a:pos x="f302" y="f303"/>
              </a:cxn>
              <a:cxn ang="f177">
                <a:pos x="f304" y="f305"/>
              </a:cxn>
              <a:cxn ang="f177">
                <a:pos x="f306" y="f307"/>
              </a:cxn>
              <a:cxn ang="f177">
                <a:pos x="f308" y="f309"/>
              </a:cxn>
              <a:cxn ang="f177">
                <a:pos x="f310" y="f311"/>
              </a:cxn>
              <a:cxn ang="f177">
                <a:pos x="f312" y="f313"/>
              </a:cxn>
              <a:cxn ang="f177">
                <a:pos x="f314" y="f313"/>
              </a:cxn>
            </a:cxnLst>
            <a:rect l="f268" t="f271" r="f269" b="f270"/>
            <a:pathLst>
              <a:path w="431551" h="400756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2" y="f9"/>
                  <a:pt x="f13" y="f9"/>
                  <a:pt x="f13" y="f9"/>
                </a:cubicBezTo>
                <a:cubicBezTo>
                  <a:pt x="f13" y="f9"/>
                  <a:pt x="f14" y="f15"/>
                  <a:pt x="f14" y="f15"/>
                </a:cubicBezTo>
                <a:lnTo>
                  <a:pt x="f16" y="f17"/>
                </a:ln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33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18"/>
                  <a:pt x="f120" y="f118"/>
                  <a:pt x="f121" y="f118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7" name="Forma libre: forma 61">
            <a:extLst>
              <a:ext uri="{FF2B5EF4-FFF2-40B4-BE49-F238E27FC236}">
                <a16:creationId xmlns:a16="http://schemas.microsoft.com/office/drawing/2014/main" id="{07F9BE81-C91B-467D-A176-9D29870E936E}"/>
              </a:ext>
            </a:extLst>
          </p:cNvPr>
          <p:cNvSpPr/>
          <p:nvPr/>
        </p:nvSpPr>
        <p:spPr>
          <a:xfrm>
            <a:off x="2600361" y="2432203"/>
            <a:ext cx="408608" cy="1077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5565"/>
              <a:gd name="f7" fmla="val 101646"/>
              <a:gd name="f8" fmla="val 92650"/>
              <a:gd name="f9" fmla="val 281125"/>
              <a:gd name="f10" fmla="val 109300"/>
              <a:gd name="f11" fmla="val 179195"/>
              <a:gd name="f12" fmla="val 103763"/>
              <a:gd name="f13" fmla="val 79773"/>
              <a:gd name="f14" fmla="val 68273"/>
              <a:gd name="f15" fmla="val 53365"/>
              <a:gd name="f16" fmla="val 58833"/>
              <a:gd name="f17" fmla="val 28987"/>
              <a:gd name="f18" fmla="val 45648"/>
              <a:gd name="f19" fmla="val 7358"/>
              <a:gd name="f20" fmla="val 27684"/>
              <a:gd name="f21" fmla="val 3973"/>
              <a:gd name="f22" fmla="val 24895"/>
              <a:gd name="f23" fmla="val -1803"/>
              <a:gd name="f24" fmla="val 21988"/>
              <a:gd name="f25" fmla="val 547"/>
              <a:gd name="f26" fmla="val 16889"/>
              <a:gd name="f27" fmla="val 3534"/>
              <a:gd name="f28" fmla="val 10357"/>
              <a:gd name="f29" fmla="val 8275"/>
              <a:gd name="f30" fmla="val 15933"/>
              <a:gd name="f31" fmla="val 12298"/>
              <a:gd name="f32" fmla="val 17088"/>
              <a:gd name="f33" fmla="val 83518"/>
              <a:gd name="f34" fmla="val 37562"/>
              <a:gd name="f35" fmla="val 154578"/>
              <a:gd name="f36" fmla="val 40908"/>
              <a:gd name="f37" fmla="val 227352"/>
              <a:gd name="f38" fmla="val 22346"/>
              <a:gd name="f39" fmla="val 249777"/>
              <a:gd name="f40" fmla="val 16610"/>
              <a:gd name="f41" fmla="val 271327"/>
              <a:gd name="f42" fmla="val 9321"/>
              <a:gd name="f43" fmla="val 293035"/>
              <a:gd name="f44" fmla="val 1992"/>
              <a:gd name="f45" fmla="val 298930"/>
              <a:gd name="f46" fmla="val 304746"/>
              <a:gd name="f47" fmla="val -2469"/>
              <a:gd name="f48" fmla="val 308012"/>
              <a:gd name="f49" fmla="val 5497"/>
              <a:gd name="f50" fmla="val 315580"/>
              <a:gd name="f51" fmla="val 24019"/>
              <a:gd name="f52" fmla="val 324264"/>
              <a:gd name="f53" fmla="val 41824"/>
              <a:gd name="f54" fmla="val 338444"/>
              <a:gd name="f55" fmla="val 56323"/>
              <a:gd name="f56" fmla="val 352266"/>
              <a:gd name="f57" fmla="val 70464"/>
              <a:gd name="f58" fmla="val 368637"/>
              <a:gd name="f59" fmla="val 81417"/>
              <a:gd name="f60" fmla="+- 0 0 -90"/>
              <a:gd name="f61" fmla="*/ f3 1 385565"/>
              <a:gd name="f62" fmla="*/ f4 1 101646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385565"/>
              <a:gd name="f71" fmla="*/ f67 1 101646"/>
              <a:gd name="f72" fmla="*/ 385565 f68 1"/>
              <a:gd name="f73" fmla="*/ 92650 f67 1"/>
              <a:gd name="f74" fmla="*/ 79773 f68 1"/>
              <a:gd name="f75" fmla="*/ 68273 f67 1"/>
              <a:gd name="f76" fmla="*/ 7358 f68 1"/>
              <a:gd name="f77" fmla="*/ 27684 f67 1"/>
              <a:gd name="f78" fmla="*/ 547 f68 1"/>
              <a:gd name="f79" fmla="*/ 16889 f67 1"/>
              <a:gd name="f80" fmla="*/ 12298 f68 1"/>
              <a:gd name="f81" fmla="*/ 17088 f67 1"/>
              <a:gd name="f82" fmla="*/ 227352 f68 1"/>
              <a:gd name="f83" fmla="*/ 22346 f67 1"/>
              <a:gd name="f84" fmla="*/ 293035 f68 1"/>
              <a:gd name="f85" fmla="*/ 1992 f67 1"/>
              <a:gd name="f86" fmla="*/ 308012 f68 1"/>
              <a:gd name="f87" fmla="*/ 5497 f67 1"/>
              <a:gd name="f88" fmla="*/ 338444 f68 1"/>
              <a:gd name="f89" fmla="*/ 56323 f67 1"/>
              <a:gd name="f90" fmla="+- f69 0 f1"/>
              <a:gd name="f91" fmla="*/ f72 1 385565"/>
              <a:gd name="f92" fmla="*/ f73 1 101646"/>
              <a:gd name="f93" fmla="*/ f74 1 385565"/>
              <a:gd name="f94" fmla="*/ f75 1 101646"/>
              <a:gd name="f95" fmla="*/ f76 1 385565"/>
              <a:gd name="f96" fmla="*/ f77 1 101646"/>
              <a:gd name="f97" fmla="*/ f78 1 385565"/>
              <a:gd name="f98" fmla="*/ f79 1 101646"/>
              <a:gd name="f99" fmla="*/ f80 1 385565"/>
              <a:gd name="f100" fmla="*/ f81 1 101646"/>
              <a:gd name="f101" fmla="*/ f82 1 385565"/>
              <a:gd name="f102" fmla="*/ f83 1 101646"/>
              <a:gd name="f103" fmla="*/ f84 1 385565"/>
              <a:gd name="f104" fmla="*/ f85 1 101646"/>
              <a:gd name="f105" fmla="*/ f86 1 385565"/>
              <a:gd name="f106" fmla="*/ f87 1 101646"/>
              <a:gd name="f107" fmla="*/ f88 1 385565"/>
              <a:gd name="f108" fmla="*/ f89 1 101646"/>
              <a:gd name="f109" fmla="*/ f63 1 f70"/>
              <a:gd name="f110" fmla="*/ f64 1 f70"/>
              <a:gd name="f111" fmla="*/ f63 1 f71"/>
              <a:gd name="f112" fmla="*/ f65 1 f71"/>
              <a:gd name="f113" fmla="*/ f91 1 f70"/>
              <a:gd name="f114" fmla="*/ f92 1 f71"/>
              <a:gd name="f115" fmla="*/ f93 1 f70"/>
              <a:gd name="f116" fmla="*/ f94 1 f71"/>
              <a:gd name="f117" fmla="*/ f95 1 f70"/>
              <a:gd name="f118" fmla="*/ f96 1 f71"/>
              <a:gd name="f119" fmla="*/ f97 1 f70"/>
              <a:gd name="f120" fmla="*/ f98 1 f71"/>
              <a:gd name="f121" fmla="*/ f99 1 f70"/>
              <a:gd name="f122" fmla="*/ f100 1 f71"/>
              <a:gd name="f123" fmla="*/ f101 1 f70"/>
              <a:gd name="f124" fmla="*/ f102 1 f71"/>
              <a:gd name="f125" fmla="*/ f103 1 f70"/>
              <a:gd name="f126" fmla="*/ f104 1 f71"/>
              <a:gd name="f127" fmla="*/ f105 1 f70"/>
              <a:gd name="f128" fmla="*/ f106 1 f71"/>
              <a:gd name="f129" fmla="*/ f107 1 f70"/>
              <a:gd name="f130" fmla="*/ f108 1 f71"/>
              <a:gd name="f131" fmla="*/ f109 f61 1"/>
              <a:gd name="f132" fmla="*/ f110 f61 1"/>
              <a:gd name="f133" fmla="*/ f112 f62 1"/>
              <a:gd name="f134" fmla="*/ f111 f62 1"/>
              <a:gd name="f135" fmla="*/ f113 f61 1"/>
              <a:gd name="f136" fmla="*/ f114 f62 1"/>
              <a:gd name="f137" fmla="*/ f115 f61 1"/>
              <a:gd name="f138" fmla="*/ f116 f62 1"/>
              <a:gd name="f139" fmla="*/ f117 f61 1"/>
              <a:gd name="f140" fmla="*/ f118 f62 1"/>
              <a:gd name="f141" fmla="*/ f119 f61 1"/>
              <a:gd name="f142" fmla="*/ f120 f62 1"/>
              <a:gd name="f143" fmla="*/ f121 f61 1"/>
              <a:gd name="f144" fmla="*/ f122 f62 1"/>
              <a:gd name="f145" fmla="*/ f123 f61 1"/>
              <a:gd name="f146" fmla="*/ f124 f62 1"/>
              <a:gd name="f147" fmla="*/ f125 f61 1"/>
              <a:gd name="f148" fmla="*/ f126 f62 1"/>
              <a:gd name="f149" fmla="*/ f127 f61 1"/>
              <a:gd name="f150" fmla="*/ f128 f62 1"/>
              <a:gd name="f151" fmla="*/ f129 f61 1"/>
              <a:gd name="f152" fmla="*/ f130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0">
                <a:pos x="f135" y="f136"/>
              </a:cxn>
              <a:cxn ang="f90">
                <a:pos x="f137" y="f138"/>
              </a:cxn>
              <a:cxn ang="f90">
                <a:pos x="f139" y="f140"/>
              </a:cxn>
              <a:cxn ang="f90">
                <a:pos x="f141" y="f142"/>
              </a:cxn>
              <a:cxn ang="f90">
                <a:pos x="f143" y="f144"/>
              </a:cxn>
              <a:cxn ang="f90">
                <a:pos x="f145" y="f146"/>
              </a:cxn>
              <a:cxn ang="f90">
                <a:pos x="f147" y="f148"/>
              </a:cxn>
              <a:cxn ang="f90">
                <a:pos x="f149" y="f150"/>
              </a:cxn>
              <a:cxn ang="f90">
                <a:pos x="f151" y="f152"/>
              </a:cxn>
              <a:cxn ang="f90">
                <a:pos x="f135" y="f136"/>
              </a:cxn>
            </a:cxnLst>
            <a:rect l="f131" t="f134" r="f132" b="f133"/>
            <a:pathLst>
              <a:path w="385565" h="101646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" y="f8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8" name="Forma libre: forma 62">
            <a:extLst>
              <a:ext uri="{FF2B5EF4-FFF2-40B4-BE49-F238E27FC236}">
                <a16:creationId xmlns:a16="http://schemas.microsoft.com/office/drawing/2014/main" id="{4D9CC09B-BCE3-4464-93D3-C83A4020E46F}"/>
              </a:ext>
            </a:extLst>
          </p:cNvPr>
          <p:cNvSpPr/>
          <p:nvPr/>
        </p:nvSpPr>
        <p:spPr>
          <a:xfrm>
            <a:off x="1489511" y="3099907"/>
            <a:ext cx="213786" cy="1879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1734"/>
              <a:gd name="f7" fmla="val 177389"/>
              <a:gd name="f8" fmla="val 201003"/>
              <a:gd name="f9" fmla="val 171375"/>
              <a:gd name="f10" fmla="val 198972"/>
              <a:gd name="f11" fmla="val 173367"/>
              <a:gd name="f12" fmla="val 196941"/>
              <a:gd name="f13" fmla="val 175358"/>
              <a:gd name="f14" fmla="val 194949"/>
              <a:gd name="f15" fmla="val 177390"/>
              <a:gd name="f16" fmla="val 170970"/>
              <a:gd name="f17" fmla="val 153922"/>
              <a:gd name="f18" fmla="val 160421"/>
              <a:gd name="f19" fmla="val 133329"/>
              <a:gd name="f20" fmla="val 152017"/>
              <a:gd name="f21" fmla="val 118033"/>
              <a:gd name="f22" fmla="val 145763"/>
              <a:gd name="f23" fmla="val 103614"/>
              <a:gd name="f24" fmla="val 137319"/>
              <a:gd name="f25" fmla="val 88995"/>
              <a:gd name="f26" fmla="val 129551"/>
              <a:gd name="f27" fmla="val 80232"/>
              <a:gd name="f28" fmla="val 124891"/>
              <a:gd name="f29" fmla="val 74138"/>
              <a:gd name="f30" fmla="val 126285"/>
              <a:gd name="f31" fmla="val 69836"/>
              <a:gd name="f32" fmla="val 135685"/>
              <a:gd name="f33" fmla="val 61192"/>
              <a:gd name="f34" fmla="val 154646"/>
              <a:gd name="f35" fmla="val 43387"/>
              <a:gd name="f36" fmla="val 162931"/>
              <a:gd name="f37" fmla="val 26180"/>
              <a:gd name="f38" fmla="val 171335"/>
              <a:gd name="f39" fmla="val 15226"/>
              <a:gd name="f40" fmla="val 176673"/>
              <a:gd name="f41" fmla="val 6662"/>
              <a:gd name="f42" fmla="val 173526"/>
              <a:gd name="f43" fmla="val 3794"/>
              <a:gd name="f44" fmla="val 160581"/>
              <a:gd name="f45" fmla="val -1185"/>
              <a:gd name="f46" fmla="val 138115"/>
              <a:gd name="f47" fmla="val -3296"/>
              <a:gd name="f48" fmla="val 115929"/>
              <a:gd name="f49" fmla="val 10526"/>
              <a:gd name="f50" fmla="val 95296"/>
              <a:gd name="f51" fmla="val 24666"/>
              <a:gd name="f52" fmla="val 74185"/>
              <a:gd name="f53" fmla="val 29048"/>
              <a:gd name="f54" fmla="val 47298"/>
              <a:gd name="f55" fmla="val 50079"/>
              <a:gd name="f56" fmla="val 29891"/>
              <a:gd name="f57" fmla="val 53505"/>
              <a:gd name="f58" fmla="val 27063"/>
              <a:gd name="f59" fmla="val 51553"/>
              <a:gd name="f60" fmla="val 17224"/>
              <a:gd name="f61" fmla="val 51473"/>
              <a:gd name="f62" fmla="val 10652"/>
              <a:gd name="f63" fmla="val 51394"/>
              <a:gd name="f64" fmla="val 2327"/>
              <a:gd name="f65" fmla="val 53146"/>
              <a:gd name="f66" fmla="val -3010"/>
              <a:gd name="f67" fmla="val 62825"/>
              <a:gd name="f68" fmla="val 1849"/>
              <a:gd name="f69" fmla="val 80591"/>
              <a:gd name="f70" fmla="val 10772"/>
              <a:gd name="f71" fmla="val 98396"/>
              <a:gd name="f72" fmla="val 19694"/>
              <a:gd name="f73" fmla="val 116002"/>
              <a:gd name="f74" fmla="val 28935"/>
              <a:gd name="f75" fmla="val 123410"/>
              <a:gd name="f76" fmla="val 32799"/>
              <a:gd name="f77" fmla="val 126398"/>
              <a:gd name="f78" fmla="val 39690"/>
              <a:gd name="f79" fmla="val 117555"/>
              <a:gd name="f80" fmla="val 43673"/>
              <a:gd name="f81" fmla="val 95368"/>
              <a:gd name="f82" fmla="val 53711"/>
              <a:gd name="f83" fmla="val 103016"/>
              <a:gd name="f84" fmla="val 77969"/>
              <a:gd name="f85" fmla="val 92262"/>
              <a:gd name="f86" fmla="val 93543"/>
              <a:gd name="f87" fmla="val 87203"/>
              <a:gd name="f88" fmla="val 100832"/>
              <a:gd name="f89" fmla="val 97201"/>
              <a:gd name="f90" fmla="val 104377"/>
              <a:gd name="f91" fmla="val 102737"/>
              <a:gd name="f92" fmla="val 107245"/>
              <a:gd name="f93" fmla="val 131576"/>
              <a:gd name="f94" fmla="val 122262"/>
              <a:gd name="f95" fmla="val 160375"/>
              <a:gd name="f96" fmla="val 137279"/>
              <a:gd name="f97" fmla="val 189572"/>
              <a:gd name="f98" fmla="val 151579"/>
              <a:gd name="f99" fmla="val 198494"/>
              <a:gd name="f100" fmla="val 155960"/>
              <a:gd name="f101" fmla="val 203752"/>
              <a:gd name="f102" fmla="val 160939"/>
              <a:gd name="f103" fmla="+- 0 0 -90"/>
              <a:gd name="f104" fmla="*/ f3 1 201734"/>
              <a:gd name="f105" fmla="*/ f4 1 177389"/>
              <a:gd name="f106" fmla="val f5"/>
              <a:gd name="f107" fmla="val f6"/>
              <a:gd name="f108" fmla="val f7"/>
              <a:gd name="f109" fmla="*/ f103 f0 1"/>
              <a:gd name="f110" fmla="+- f108 0 f106"/>
              <a:gd name="f111" fmla="+- f107 0 f106"/>
              <a:gd name="f112" fmla="*/ f109 1 f2"/>
              <a:gd name="f113" fmla="*/ f111 1 201734"/>
              <a:gd name="f114" fmla="*/ f110 1 177389"/>
              <a:gd name="f115" fmla="*/ 201003 f111 1"/>
              <a:gd name="f116" fmla="*/ 171375 f110 1"/>
              <a:gd name="f117" fmla="*/ 194949 f111 1"/>
              <a:gd name="f118" fmla="*/ 177390 f110 1"/>
              <a:gd name="f119" fmla="*/ 133329 f111 1"/>
              <a:gd name="f120" fmla="*/ 152017 f110 1"/>
              <a:gd name="f121" fmla="*/ 88995 f111 1"/>
              <a:gd name="f122" fmla="*/ 129551 f110 1"/>
              <a:gd name="f123" fmla="*/ 69836 f111 1"/>
              <a:gd name="f124" fmla="*/ 135685 f110 1"/>
              <a:gd name="f125" fmla="*/ 26180 f111 1"/>
              <a:gd name="f126" fmla="*/ 171335 f110 1"/>
              <a:gd name="f127" fmla="*/ 3794 f111 1"/>
              <a:gd name="f128" fmla="*/ 160581 f110 1"/>
              <a:gd name="f129" fmla="*/ 10526 f111 1"/>
              <a:gd name="f130" fmla="*/ 95296 f110 1"/>
              <a:gd name="f131" fmla="*/ 50079 f111 1"/>
              <a:gd name="f132" fmla="*/ 29891 f110 1"/>
              <a:gd name="f133" fmla="*/ 51473 f111 1"/>
              <a:gd name="f134" fmla="*/ 10652 f110 1"/>
              <a:gd name="f135" fmla="*/ 62825 f111 1"/>
              <a:gd name="f136" fmla="*/ 1849 f110 1"/>
              <a:gd name="f137" fmla="*/ 116002 f111 1"/>
              <a:gd name="f138" fmla="*/ 28935 f110 1"/>
              <a:gd name="f139" fmla="*/ 117555 f111 1"/>
              <a:gd name="f140" fmla="*/ 43673 f110 1"/>
              <a:gd name="f141" fmla="*/ 92262 f111 1"/>
              <a:gd name="f142" fmla="*/ 93543 f110 1"/>
              <a:gd name="f143" fmla="*/ 102737 f111 1"/>
              <a:gd name="f144" fmla="*/ 107245 f110 1"/>
              <a:gd name="f145" fmla="*/ 189572 f111 1"/>
              <a:gd name="f146" fmla="*/ 151579 f110 1"/>
              <a:gd name="f147" fmla="+- f112 0 f1"/>
              <a:gd name="f148" fmla="*/ f115 1 201734"/>
              <a:gd name="f149" fmla="*/ f116 1 177389"/>
              <a:gd name="f150" fmla="*/ f117 1 201734"/>
              <a:gd name="f151" fmla="*/ f118 1 177389"/>
              <a:gd name="f152" fmla="*/ f119 1 201734"/>
              <a:gd name="f153" fmla="*/ f120 1 177389"/>
              <a:gd name="f154" fmla="*/ f121 1 201734"/>
              <a:gd name="f155" fmla="*/ f122 1 177389"/>
              <a:gd name="f156" fmla="*/ f123 1 201734"/>
              <a:gd name="f157" fmla="*/ f124 1 177389"/>
              <a:gd name="f158" fmla="*/ f125 1 201734"/>
              <a:gd name="f159" fmla="*/ f126 1 177389"/>
              <a:gd name="f160" fmla="*/ f127 1 201734"/>
              <a:gd name="f161" fmla="*/ f128 1 177389"/>
              <a:gd name="f162" fmla="*/ f129 1 201734"/>
              <a:gd name="f163" fmla="*/ f130 1 177389"/>
              <a:gd name="f164" fmla="*/ f131 1 201734"/>
              <a:gd name="f165" fmla="*/ f132 1 177389"/>
              <a:gd name="f166" fmla="*/ f133 1 201734"/>
              <a:gd name="f167" fmla="*/ f134 1 177389"/>
              <a:gd name="f168" fmla="*/ f135 1 201734"/>
              <a:gd name="f169" fmla="*/ f136 1 177389"/>
              <a:gd name="f170" fmla="*/ f137 1 201734"/>
              <a:gd name="f171" fmla="*/ f138 1 177389"/>
              <a:gd name="f172" fmla="*/ f139 1 201734"/>
              <a:gd name="f173" fmla="*/ f140 1 177389"/>
              <a:gd name="f174" fmla="*/ f141 1 201734"/>
              <a:gd name="f175" fmla="*/ f142 1 177389"/>
              <a:gd name="f176" fmla="*/ f143 1 201734"/>
              <a:gd name="f177" fmla="*/ f144 1 177389"/>
              <a:gd name="f178" fmla="*/ f145 1 201734"/>
              <a:gd name="f179" fmla="*/ f146 1 177389"/>
              <a:gd name="f180" fmla="*/ f106 1 f113"/>
              <a:gd name="f181" fmla="*/ f107 1 f113"/>
              <a:gd name="f182" fmla="*/ f106 1 f114"/>
              <a:gd name="f183" fmla="*/ f108 1 f114"/>
              <a:gd name="f184" fmla="*/ f148 1 f113"/>
              <a:gd name="f185" fmla="*/ f149 1 f114"/>
              <a:gd name="f186" fmla="*/ f150 1 f113"/>
              <a:gd name="f187" fmla="*/ f151 1 f114"/>
              <a:gd name="f188" fmla="*/ f152 1 f113"/>
              <a:gd name="f189" fmla="*/ f153 1 f114"/>
              <a:gd name="f190" fmla="*/ f154 1 f113"/>
              <a:gd name="f191" fmla="*/ f155 1 f114"/>
              <a:gd name="f192" fmla="*/ f156 1 f113"/>
              <a:gd name="f193" fmla="*/ f157 1 f114"/>
              <a:gd name="f194" fmla="*/ f158 1 f113"/>
              <a:gd name="f195" fmla="*/ f159 1 f114"/>
              <a:gd name="f196" fmla="*/ f160 1 f113"/>
              <a:gd name="f197" fmla="*/ f161 1 f114"/>
              <a:gd name="f198" fmla="*/ f162 1 f113"/>
              <a:gd name="f199" fmla="*/ f163 1 f114"/>
              <a:gd name="f200" fmla="*/ f164 1 f113"/>
              <a:gd name="f201" fmla="*/ f165 1 f114"/>
              <a:gd name="f202" fmla="*/ f166 1 f113"/>
              <a:gd name="f203" fmla="*/ f167 1 f114"/>
              <a:gd name="f204" fmla="*/ f168 1 f113"/>
              <a:gd name="f205" fmla="*/ f169 1 f114"/>
              <a:gd name="f206" fmla="*/ f170 1 f113"/>
              <a:gd name="f207" fmla="*/ f171 1 f114"/>
              <a:gd name="f208" fmla="*/ f172 1 f113"/>
              <a:gd name="f209" fmla="*/ f173 1 f114"/>
              <a:gd name="f210" fmla="*/ f174 1 f113"/>
              <a:gd name="f211" fmla="*/ f175 1 f114"/>
              <a:gd name="f212" fmla="*/ f176 1 f113"/>
              <a:gd name="f213" fmla="*/ f177 1 f114"/>
              <a:gd name="f214" fmla="*/ f178 1 f113"/>
              <a:gd name="f215" fmla="*/ f179 1 f114"/>
              <a:gd name="f216" fmla="*/ f180 f104 1"/>
              <a:gd name="f217" fmla="*/ f181 f104 1"/>
              <a:gd name="f218" fmla="*/ f183 f105 1"/>
              <a:gd name="f219" fmla="*/ f182 f105 1"/>
              <a:gd name="f220" fmla="*/ f184 f104 1"/>
              <a:gd name="f221" fmla="*/ f185 f105 1"/>
              <a:gd name="f222" fmla="*/ f186 f104 1"/>
              <a:gd name="f223" fmla="*/ f187 f105 1"/>
              <a:gd name="f224" fmla="*/ f188 f104 1"/>
              <a:gd name="f225" fmla="*/ f189 f105 1"/>
              <a:gd name="f226" fmla="*/ f190 f104 1"/>
              <a:gd name="f227" fmla="*/ f191 f105 1"/>
              <a:gd name="f228" fmla="*/ f192 f104 1"/>
              <a:gd name="f229" fmla="*/ f193 f105 1"/>
              <a:gd name="f230" fmla="*/ f194 f104 1"/>
              <a:gd name="f231" fmla="*/ f195 f105 1"/>
              <a:gd name="f232" fmla="*/ f196 f104 1"/>
              <a:gd name="f233" fmla="*/ f197 f105 1"/>
              <a:gd name="f234" fmla="*/ f198 f104 1"/>
              <a:gd name="f235" fmla="*/ f199 f105 1"/>
              <a:gd name="f236" fmla="*/ f200 f104 1"/>
              <a:gd name="f237" fmla="*/ f201 f105 1"/>
              <a:gd name="f238" fmla="*/ f202 f104 1"/>
              <a:gd name="f239" fmla="*/ f203 f105 1"/>
              <a:gd name="f240" fmla="*/ f204 f104 1"/>
              <a:gd name="f241" fmla="*/ f205 f105 1"/>
              <a:gd name="f242" fmla="*/ f206 f104 1"/>
              <a:gd name="f243" fmla="*/ f207 f105 1"/>
              <a:gd name="f244" fmla="*/ f208 f104 1"/>
              <a:gd name="f245" fmla="*/ f209 f105 1"/>
              <a:gd name="f246" fmla="*/ f210 f104 1"/>
              <a:gd name="f247" fmla="*/ f211 f105 1"/>
              <a:gd name="f248" fmla="*/ f212 f104 1"/>
              <a:gd name="f249" fmla="*/ f213 f105 1"/>
              <a:gd name="f250" fmla="*/ f214 f104 1"/>
              <a:gd name="f251" fmla="*/ f2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7">
                <a:pos x="f220" y="f221"/>
              </a:cxn>
              <a:cxn ang="f147">
                <a:pos x="f222" y="f223"/>
              </a:cxn>
              <a:cxn ang="f147">
                <a:pos x="f224" y="f225"/>
              </a:cxn>
              <a:cxn ang="f147">
                <a:pos x="f226" y="f227"/>
              </a:cxn>
              <a:cxn ang="f147">
                <a:pos x="f228" y="f229"/>
              </a:cxn>
              <a:cxn ang="f147">
                <a:pos x="f230" y="f231"/>
              </a:cxn>
              <a:cxn ang="f147">
                <a:pos x="f232" y="f233"/>
              </a:cxn>
              <a:cxn ang="f147">
                <a:pos x="f234" y="f235"/>
              </a:cxn>
              <a:cxn ang="f147">
                <a:pos x="f236" y="f237"/>
              </a:cxn>
              <a:cxn ang="f147">
                <a:pos x="f238" y="f239"/>
              </a:cxn>
              <a:cxn ang="f147">
                <a:pos x="f240" y="f241"/>
              </a:cxn>
              <a:cxn ang="f147">
                <a:pos x="f242" y="f243"/>
              </a:cxn>
              <a:cxn ang="f147">
                <a:pos x="f244" y="f245"/>
              </a:cxn>
              <a:cxn ang="f147">
                <a:pos x="f246" y="f247"/>
              </a:cxn>
              <a:cxn ang="f147">
                <a:pos x="f248" y="f249"/>
              </a:cxn>
              <a:cxn ang="f147">
                <a:pos x="f250" y="f251"/>
              </a:cxn>
              <a:cxn ang="f147">
                <a:pos x="f220" y="f231"/>
              </a:cxn>
            </a:cxnLst>
            <a:rect l="f216" t="f219" r="f217" b="f218"/>
            <a:pathLst>
              <a:path w="201734" h="17738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5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8" y="f38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9" name="Forma libre: forma 63">
            <a:extLst>
              <a:ext uri="{FF2B5EF4-FFF2-40B4-BE49-F238E27FC236}">
                <a16:creationId xmlns:a16="http://schemas.microsoft.com/office/drawing/2014/main" id="{C1969B3E-9ABB-45C1-A669-999FE993D5C3}"/>
              </a:ext>
            </a:extLst>
          </p:cNvPr>
          <p:cNvSpPr/>
          <p:nvPr/>
        </p:nvSpPr>
        <p:spPr>
          <a:xfrm>
            <a:off x="1826065" y="2967648"/>
            <a:ext cx="189381" cy="1909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8705"/>
              <a:gd name="f7" fmla="val 180196"/>
              <a:gd name="f8" fmla="val 53041"/>
              <a:gd name="f9" fmla="val 173291"/>
              <a:gd name="f10" fmla="val 56944"/>
              <a:gd name="f11" fmla="val 146404"/>
              <a:gd name="f12" fmla="val 60490"/>
              <a:gd name="f13" fmla="val 119438"/>
              <a:gd name="f14" fmla="val 64951"/>
              <a:gd name="f15" fmla="val 92631"/>
              <a:gd name="f16" fmla="val 67102"/>
              <a:gd name="f17" fmla="val 79606"/>
              <a:gd name="f18" fmla="val 65867"/>
              <a:gd name="f19" fmla="val 72197"/>
              <a:gd name="f20" fmla="val 50014"/>
              <a:gd name="f21" fmla="val 69408"/>
              <a:gd name="f22" fmla="val 31173"/>
              <a:gd name="f23" fmla="val 66102"/>
              <a:gd name="f24" fmla="val 17590"/>
              <a:gd name="f25" fmla="val 52121"/>
              <a:gd name="f26" fmla="val 5083"/>
              <a:gd name="f27" fmla="val 38220"/>
              <a:gd name="f28" fmla="val -3003"/>
              <a:gd name="f29" fmla="val 29218"/>
              <a:gd name="f30" fmla="val -1330"/>
              <a:gd name="f31" fmla="val 20933"/>
              <a:gd name="f32" fmla="val 9305"/>
              <a:gd name="f33" fmla="val 15635"/>
              <a:gd name="f34" fmla="val 28265"/>
              <a:gd name="f35" fmla="val 6155"/>
              <a:gd name="f36" fmla="val 47146"/>
              <a:gd name="f37" fmla="val -3325"/>
              <a:gd name="f38" fmla="val 69850"/>
              <a:gd name="f39" fmla="val 1136"/>
              <a:gd name="f40" fmla="val 89368"/>
              <a:gd name="f41" fmla="val 4960"/>
              <a:gd name="f42" fmla="val 109882"/>
              <a:gd name="f43" fmla="val 4920"/>
              <a:gd name="f44" fmla="val 128642"/>
              <a:gd name="f45" fmla="val 10775"/>
              <a:gd name="f46" fmla="val 142982"/>
              <a:gd name="f47" fmla="val 15237"/>
              <a:gd name="f48" fmla="val 155171"/>
              <a:gd name="f49" fmla="val 22247"/>
              <a:gd name="f50" fmla="val 170785"/>
              <a:gd name="f51" fmla="val 15037"/>
              <a:gd name="f52" fmla="val 177596"/>
              <a:gd name="f53" fmla="val 11891"/>
              <a:gd name="f54" fmla="val 179269"/>
              <a:gd name="f55" fmla="val 19459"/>
              <a:gd name="f56" fmla="val 178552"/>
              <a:gd name="f57" fmla="val 25035"/>
              <a:gd name="f58" fmla="val 175923"/>
              <a:gd name="f59" fmla="val 45390"/>
              <a:gd name="f60" fmla="val 173215"/>
              <a:gd name="f61" fmla="val 65784"/>
              <a:gd name="f62" fmla="val 169909"/>
              <a:gd name="f63" fmla="val 86058"/>
              <a:gd name="f64" fmla="val 168196"/>
              <a:gd name="f65" fmla="val 96614"/>
              <a:gd name="f66" fmla="val 160628"/>
              <a:gd name="f67" fmla="val 93029"/>
              <a:gd name="f68" fmla="val 157083"/>
              <a:gd name="f69" fmla="val 88608"/>
              <a:gd name="f70" fmla="val 141508"/>
              <a:gd name="f71" fmla="val 69130"/>
              <a:gd name="f72" fmla="val 120796"/>
              <a:gd name="f73" fmla="val 84027"/>
              <a:gd name="f74" fmla="val 102911"/>
              <a:gd name="f75" fmla="val 79924"/>
              <a:gd name="f76" fmla="val 94068"/>
              <a:gd name="f77" fmla="val 77893"/>
              <a:gd name="f78" fmla="val 91917"/>
              <a:gd name="f79" fmla="val 87492"/>
              <a:gd name="f80" fmla="val 90802"/>
              <a:gd name="f81" fmla="val 94981"/>
              <a:gd name="f82" fmla="val 87695"/>
              <a:gd name="f83" fmla="val 115972"/>
              <a:gd name="f84" fmla="val 84747"/>
              <a:gd name="f85" fmla="val 137004"/>
              <a:gd name="f86" fmla="val 81402"/>
              <a:gd name="f87" fmla="val 157955"/>
              <a:gd name="f88" fmla="val 77299"/>
              <a:gd name="f89" fmla="val 183807"/>
              <a:gd name="f90" fmla="val 77139"/>
              <a:gd name="f91" fmla="val 54196"/>
              <a:gd name="f92" fmla="val 174605"/>
              <a:gd name="f93" fmla="val 53001"/>
              <a:gd name="f94" fmla="val 173331"/>
              <a:gd name="f95" fmla="+- 0 0 -90"/>
              <a:gd name="f96" fmla="*/ f3 1 178705"/>
              <a:gd name="f97" fmla="*/ f4 1 180196"/>
              <a:gd name="f98" fmla="val f5"/>
              <a:gd name="f99" fmla="val f6"/>
              <a:gd name="f100" fmla="val f7"/>
              <a:gd name="f101" fmla="*/ f95 f0 1"/>
              <a:gd name="f102" fmla="+- f100 0 f98"/>
              <a:gd name="f103" fmla="+- f99 0 f98"/>
              <a:gd name="f104" fmla="*/ f101 1 f2"/>
              <a:gd name="f105" fmla="*/ f103 1 178705"/>
              <a:gd name="f106" fmla="*/ f102 1 180196"/>
              <a:gd name="f107" fmla="*/ 53041 f103 1"/>
              <a:gd name="f108" fmla="*/ 173291 f102 1"/>
              <a:gd name="f109" fmla="*/ 64951 f103 1"/>
              <a:gd name="f110" fmla="*/ 92631 f102 1"/>
              <a:gd name="f111" fmla="*/ 50014 f103 1"/>
              <a:gd name="f112" fmla="*/ 69408 f102 1"/>
              <a:gd name="f113" fmla="*/ 5083 f103 1"/>
              <a:gd name="f114" fmla="*/ 38220 f102 1"/>
              <a:gd name="f115" fmla="*/ 9305 f103 1"/>
              <a:gd name="f116" fmla="*/ 15635 f102 1"/>
              <a:gd name="f117" fmla="*/ 69850 f103 1"/>
              <a:gd name="f118" fmla="*/ 1136 f102 1"/>
              <a:gd name="f119" fmla="*/ 128642 f103 1"/>
              <a:gd name="f120" fmla="*/ 10775 f102 1"/>
              <a:gd name="f121" fmla="*/ 170785 f103 1"/>
              <a:gd name="f122" fmla="*/ 15037 f102 1"/>
              <a:gd name="f123" fmla="*/ 178552 f103 1"/>
              <a:gd name="f124" fmla="*/ 25035 f102 1"/>
              <a:gd name="f125" fmla="*/ 169909 f103 1"/>
              <a:gd name="f126" fmla="*/ 86058 f102 1"/>
              <a:gd name="f127" fmla="*/ 157083 f103 1"/>
              <a:gd name="f128" fmla="*/ 88608 f102 1"/>
              <a:gd name="f129" fmla="*/ 102911 f103 1"/>
              <a:gd name="f130" fmla="*/ 79924 f102 1"/>
              <a:gd name="f131" fmla="*/ 90802 f103 1"/>
              <a:gd name="f132" fmla="*/ 94981 f102 1"/>
              <a:gd name="f133" fmla="*/ 81402 f103 1"/>
              <a:gd name="f134" fmla="*/ 157955 f102 1"/>
              <a:gd name="f135" fmla="*/ 54196 f103 1"/>
              <a:gd name="f136" fmla="*/ 174605 f102 1"/>
              <a:gd name="f137" fmla="*/ 53001 f103 1"/>
              <a:gd name="f138" fmla="*/ 173331 f102 1"/>
              <a:gd name="f139" fmla="+- f104 0 f1"/>
              <a:gd name="f140" fmla="*/ f107 1 178705"/>
              <a:gd name="f141" fmla="*/ f108 1 180196"/>
              <a:gd name="f142" fmla="*/ f109 1 178705"/>
              <a:gd name="f143" fmla="*/ f110 1 180196"/>
              <a:gd name="f144" fmla="*/ f111 1 178705"/>
              <a:gd name="f145" fmla="*/ f112 1 180196"/>
              <a:gd name="f146" fmla="*/ f113 1 178705"/>
              <a:gd name="f147" fmla="*/ f114 1 180196"/>
              <a:gd name="f148" fmla="*/ f115 1 178705"/>
              <a:gd name="f149" fmla="*/ f116 1 180196"/>
              <a:gd name="f150" fmla="*/ f117 1 178705"/>
              <a:gd name="f151" fmla="*/ f118 1 180196"/>
              <a:gd name="f152" fmla="*/ f119 1 178705"/>
              <a:gd name="f153" fmla="*/ f120 1 180196"/>
              <a:gd name="f154" fmla="*/ f121 1 178705"/>
              <a:gd name="f155" fmla="*/ f122 1 180196"/>
              <a:gd name="f156" fmla="*/ f123 1 178705"/>
              <a:gd name="f157" fmla="*/ f124 1 180196"/>
              <a:gd name="f158" fmla="*/ f125 1 178705"/>
              <a:gd name="f159" fmla="*/ f126 1 180196"/>
              <a:gd name="f160" fmla="*/ f127 1 178705"/>
              <a:gd name="f161" fmla="*/ f128 1 180196"/>
              <a:gd name="f162" fmla="*/ f129 1 178705"/>
              <a:gd name="f163" fmla="*/ f130 1 180196"/>
              <a:gd name="f164" fmla="*/ f131 1 178705"/>
              <a:gd name="f165" fmla="*/ f132 1 180196"/>
              <a:gd name="f166" fmla="*/ f133 1 178705"/>
              <a:gd name="f167" fmla="*/ f134 1 180196"/>
              <a:gd name="f168" fmla="*/ f135 1 178705"/>
              <a:gd name="f169" fmla="*/ f136 1 180196"/>
              <a:gd name="f170" fmla="*/ f137 1 178705"/>
              <a:gd name="f171" fmla="*/ f138 1 180196"/>
              <a:gd name="f172" fmla="*/ f98 1 f105"/>
              <a:gd name="f173" fmla="*/ f99 1 f105"/>
              <a:gd name="f174" fmla="*/ f98 1 f106"/>
              <a:gd name="f175" fmla="*/ f100 1 f106"/>
              <a:gd name="f176" fmla="*/ f140 1 f105"/>
              <a:gd name="f177" fmla="*/ f141 1 f106"/>
              <a:gd name="f178" fmla="*/ f142 1 f105"/>
              <a:gd name="f179" fmla="*/ f143 1 f106"/>
              <a:gd name="f180" fmla="*/ f144 1 f105"/>
              <a:gd name="f181" fmla="*/ f145 1 f106"/>
              <a:gd name="f182" fmla="*/ f146 1 f105"/>
              <a:gd name="f183" fmla="*/ f147 1 f106"/>
              <a:gd name="f184" fmla="*/ f148 1 f105"/>
              <a:gd name="f185" fmla="*/ f149 1 f106"/>
              <a:gd name="f186" fmla="*/ f150 1 f105"/>
              <a:gd name="f187" fmla="*/ f151 1 f106"/>
              <a:gd name="f188" fmla="*/ f152 1 f105"/>
              <a:gd name="f189" fmla="*/ f153 1 f106"/>
              <a:gd name="f190" fmla="*/ f154 1 f105"/>
              <a:gd name="f191" fmla="*/ f155 1 f106"/>
              <a:gd name="f192" fmla="*/ f156 1 f105"/>
              <a:gd name="f193" fmla="*/ f157 1 f106"/>
              <a:gd name="f194" fmla="*/ f158 1 f105"/>
              <a:gd name="f195" fmla="*/ f159 1 f106"/>
              <a:gd name="f196" fmla="*/ f160 1 f105"/>
              <a:gd name="f197" fmla="*/ f161 1 f106"/>
              <a:gd name="f198" fmla="*/ f162 1 f105"/>
              <a:gd name="f199" fmla="*/ f163 1 f106"/>
              <a:gd name="f200" fmla="*/ f164 1 f105"/>
              <a:gd name="f201" fmla="*/ f165 1 f106"/>
              <a:gd name="f202" fmla="*/ f166 1 f105"/>
              <a:gd name="f203" fmla="*/ f167 1 f106"/>
              <a:gd name="f204" fmla="*/ f168 1 f105"/>
              <a:gd name="f205" fmla="*/ f169 1 f106"/>
              <a:gd name="f206" fmla="*/ f170 1 f105"/>
              <a:gd name="f207" fmla="*/ f171 1 f106"/>
              <a:gd name="f208" fmla="*/ f172 f96 1"/>
              <a:gd name="f209" fmla="*/ f173 f96 1"/>
              <a:gd name="f210" fmla="*/ f175 f97 1"/>
              <a:gd name="f211" fmla="*/ f174 f97 1"/>
              <a:gd name="f212" fmla="*/ f176 f96 1"/>
              <a:gd name="f213" fmla="*/ f177 f97 1"/>
              <a:gd name="f214" fmla="*/ f178 f96 1"/>
              <a:gd name="f215" fmla="*/ f179 f97 1"/>
              <a:gd name="f216" fmla="*/ f180 f96 1"/>
              <a:gd name="f217" fmla="*/ f181 f97 1"/>
              <a:gd name="f218" fmla="*/ f182 f96 1"/>
              <a:gd name="f219" fmla="*/ f183 f97 1"/>
              <a:gd name="f220" fmla="*/ f184 f96 1"/>
              <a:gd name="f221" fmla="*/ f185 f97 1"/>
              <a:gd name="f222" fmla="*/ f186 f96 1"/>
              <a:gd name="f223" fmla="*/ f187 f97 1"/>
              <a:gd name="f224" fmla="*/ f188 f96 1"/>
              <a:gd name="f225" fmla="*/ f189 f97 1"/>
              <a:gd name="f226" fmla="*/ f190 f96 1"/>
              <a:gd name="f227" fmla="*/ f191 f97 1"/>
              <a:gd name="f228" fmla="*/ f192 f96 1"/>
              <a:gd name="f229" fmla="*/ f193 f97 1"/>
              <a:gd name="f230" fmla="*/ f194 f96 1"/>
              <a:gd name="f231" fmla="*/ f195 f97 1"/>
              <a:gd name="f232" fmla="*/ f196 f96 1"/>
              <a:gd name="f233" fmla="*/ f197 f97 1"/>
              <a:gd name="f234" fmla="*/ f198 f96 1"/>
              <a:gd name="f235" fmla="*/ f199 f97 1"/>
              <a:gd name="f236" fmla="*/ f200 f96 1"/>
              <a:gd name="f237" fmla="*/ f201 f97 1"/>
              <a:gd name="f238" fmla="*/ f202 f96 1"/>
              <a:gd name="f239" fmla="*/ f203 f97 1"/>
              <a:gd name="f240" fmla="*/ f204 f96 1"/>
              <a:gd name="f241" fmla="*/ f205 f97 1"/>
              <a:gd name="f242" fmla="*/ f206 f96 1"/>
              <a:gd name="f243" fmla="*/ f207 f9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9">
                <a:pos x="f212" y="f213"/>
              </a:cxn>
              <a:cxn ang="f139">
                <a:pos x="f214" y="f215"/>
              </a:cxn>
              <a:cxn ang="f139">
                <a:pos x="f216" y="f217"/>
              </a:cxn>
              <a:cxn ang="f139">
                <a:pos x="f218" y="f219"/>
              </a:cxn>
              <a:cxn ang="f139">
                <a:pos x="f220" y="f221"/>
              </a:cxn>
              <a:cxn ang="f139">
                <a:pos x="f222" y="f223"/>
              </a:cxn>
              <a:cxn ang="f139">
                <a:pos x="f224" y="f225"/>
              </a:cxn>
              <a:cxn ang="f139">
                <a:pos x="f226" y="f227"/>
              </a:cxn>
              <a:cxn ang="f139">
                <a:pos x="f228" y="f229"/>
              </a:cxn>
              <a:cxn ang="f139">
                <a:pos x="f230" y="f231"/>
              </a:cxn>
              <a:cxn ang="f139">
                <a:pos x="f232" y="f233"/>
              </a:cxn>
              <a:cxn ang="f139">
                <a:pos x="f234" y="f235"/>
              </a:cxn>
              <a:cxn ang="f139">
                <a:pos x="f236" y="f237"/>
              </a:cxn>
              <a:cxn ang="f139">
                <a:pos x="f238" y="f239"/>
              </a:cxn>
              <a:cxn ang="f139">
                <a:pos x="f240" y="f241"/>
              </a:cxn>
              <a:cxn ang="f139">
                <a:pos x="f242" y="f243"/>
              </a:cxn>
            </a:cxnLst>
            <a:rect l="f208" t="f211" r="f209" b="f210"/>
            <a:pathLst>
              <a:path w="178705" h="18019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89"/>
                  <a:pt x="f91" y="f92"/>
                </a:cubicBezTo>
                <a:cubicBezTo>
                  <a:pt x="f91" y="f92"/>
                  <a:pt x="f93" y="f94"/>
                  <a:pt x="f93" y="f94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0" name="Forma libre: forma 64">
            <a:extLst>
              <a:ext uri="{FF2B5EF4-FFF2-40B4-BE49-F238E27FC236}">
                <a16:creationId xmlns:a16="http://schemas.microsoft.com/office/drawing/2014/main" id="{93149DE3-9672-4997-A8CF-ECC32DAB2F29}"/>
              </a:ext>
            </a:extLst>
          </p:cNvPr>
          <p:cNvSpPr/>
          <p:nvPr/>
        </p:nvSpPr>
        <p:spPr>
          <a:xfrm>
            <a:off x="2071362" y="3215707"/>
            <a:ext cx="200281" cy="1894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8988"/>
              <a:gd name="f7" fmla="val 178762"/>
              <a:gd name="f8" fmla="val 1851"/>
              <a:gd name="f9" fmla="val 112013"/>
              <a:gd name="f10" fmla="val 1373"/>
              <a:gd name="f11" fmla="val 109902"/>
              <a:gd name="f12" fmla="val 856"/>
              <a:gd name="f13" fmla="val 107791"/>
              <a:gd name="f14" fmla="val 378"/>
              <a:gd name="f15" fmla="val 105640"/>
              <a:gd name="f16" fmla="val -1773"/>
              <a:gd name="f17" fmla="val 94885"/>
              <a:gd name="f18" fmla="val 5635"/>
              <a:gd name="f19" fmla="val 93969"/>
              <a:gd name="f20" fmla="val 13243"/>
              <a:gd name="f21" fmla="val 92734"/>
              <a:gd name="f22" fmla="val 34155"/>
              <a:gd name="f23" fmla="val 89428"/>
              <a:gd name="f24" fmla="val 54948"/>
              <a:gd name="f25" fmla="val 85047"/>
              <a:gd name="f26" fmla="val 75979"/>
              <a:gd name="f27" fmla="val 82736"/>
              <a:gd name="f28" fmla="val 90558"/>
              <a:gd name="f29" fmla="val 81143"/>
              <a:gd name="f30" fmla="val 97608"/>
              <a:gd name="f31" fmla="val 75925"/>
              <a:gd name="f32" fmla="val 96174"/>
              <a:gd name="f33" fmla="val 60271"/>
              <a:gd name="f34" fmla="val 94421"/>
              <a:gd name="f35" fmla="val 41630"/>
              <a:gd name="f36" fmla="val 103503"/>
              <a:gd name="f37" fmla="val 25617"/>
              <a:gd name="f38" fmla="val 111430"/>
              <a:gd name="f39" fmla="val 9644"/>
              <a:gd name="f40" fmla="val 117325"/>
              <a:gd name="f41" fmla="val -2226"/>
              <a:gd name="f42" fmla="val 126287"/>
              <a:gd name="f43" fmla="val -2783"/>
              <a:gd name="f44" fmla="val 135409"/>
              <a:gd name="f45" fmla="val 6019"/>
              <a:gd name="f46" fmla="val 150744"/>
              <a:gd name="f47" fmla="val 20757"/>
              <a:gd name="f48" fmla="val 165801"/>
              <a:gd name="f49" fmla="val 35774"/>
              <a:gd name="f50" fmla="val 167314"/>
              <a:gd name="f51" fmla="val 59036"/>
              <a:gd name="f52" fmla="val 168987"/>
              <a:gd name="f53" fmla="val 85007"/>
              <a:gd name="f54" fmla="val 181375"/>
              <a:gd name="f55" fmla="val 109982"/>
              <a:gd name="f56" fmla="val 173767"/>
              <a:gd name="f57" fmla="val 136908"/>
              <a:gd name="f58" fmla="val 171935"/>
              <a:gd name="f59" fmla="val 143401"/>
              <a:gd name="f60" fmla="val 180101"/>
              <a:gd name="f61" fmla="val 144397"/>
              <a:gd name="f62" fmla="val 183247"/>
              <a:gd name="f63" fmla="val 148300"/>
              <a:gd name="f64" fmla="val 192727"/>
              <a:gd name="f65" fmla="val 160130"/>
              <a:gd name="f66" fmla="val 190616"/>
              <a:gd name="f67" fmla="val 167340"/>
              <a:gd name="f68" fmla="val 175799"/>
              <a:gd name="f69" fmla="val 170168"/>
              <a:gd name="f70" fmla="val 158273"/>
              <a:gd name="f71" fmla="val 173514"/>
              <a:gd name="f72" fmla="val 140547"/>
              <a:gd name="f73" fmla="val 175864"/>
              <a:gd name="f74" fmla="val 122862"/>
              <a:gd name="f75" fmla="val 178493"/>
              <a:gd name="f76" fmla="val 113501"/>
              <a:gd name="f77" fmla="val 179887"/>
              <a:gd name="f78" fmla="val 106730"/>
              <a:gd name="f79" fmla="val 111788"/>
              <a:gd name="f80" fmla="val 166663"/>
              <a:gd name="f81" fmla="val 123539"/>
              <a:gd name="f82" fmla="val 145233"/>
              <a:gd name="f83" fmla="val 101671"/>
              <a:gd name="f84" fmla="val 130336"/>
              <a:gd name="f85" fmla="val 102587"/>
              <a:gd name="f86" fmla="val 111017"/>
              <a:gd name="f87" fmla="val 102906"/>
              <a:gd name="f88" fmla="val 104246"/>
              <a:gd name="f89" fmla="val 94342"/>
              <a:gd name="f90" fmla="val 106556"/>
              <a:gd name="f91" fmla="val 89403"/>
              <a:gd name="f92" fmla="val 107273"/>
              <a:gd name="f93" fmla="val 72394"/>
              <a:gd name="f94" fmla="val 109822"/>
              <a:gd name="f95" fmla="val 55386"/>
              <a:gd name="f96" fmla="val 112411"/>
              <a:gd name="f97" fmla="val 38417"/>
              <a:gd name="f98" fmla="val 115399"/>
              <a:gd name="f99" fmla="val 25870"/>
              <a:gd name="f100" fmla="val 117590"/>
              <a:gd name="f101" fmla="val 13642"/>
              <a:gd name="f102" fmla="val 117829"/>
              <a:gd name="f103" fmla="val 1891"/>
              <a:gd name="f104" fmla="+- 0 0 -90"/>
              <a:gd name="f105" fmla="*/ f3 1 188988"/>
              <a:gd name="f106" fmla="*/ f4 1 178762"/>
              <a:gd name="f107" fmla="val f5"/>
              <a:gd name="f108" fmla="val f6"/>
              <a:gd name="f109" fmla="val f7"/>
              <a:gd name="f110" fmla="*/ f104 f0 1"/>
              <a:gd name="f111" fmla="+- f109 0 f107"/>
              <a:gd name="f112" fmla="+- f108 0 f107"/>
              <a:gd name="f113" fmla="*/ f110 1 f2"/>
              <a:gd name="f114" fmla="*/ f112 1 188988"/>
              <a:gd name="f115" fmla="*/ f111 1 178762"/>
              <a:gd name="f116" fmla="*/ 1851 f112 1"/>
              <a:gd name="f117" fmla="*/ 112013 f111 1"/>
              <a:gd name="f118" fmla="*/ 378 f112 1"/>
              <a:gd name="f119" fmla="*/ 105640 f111 1"/>
              <a:gd name="f120" fmla="*/ 13243 f112 1"/>
              <a:gd name="f121" fmla="*/ 92734 f111 1"/>
              <a:gd name="f122" fmla="*/ 75979 f112 1"/>
              <a:gd name="f123" fmla="*/ 82736 f111 1"/>
              <a:gd name="f124" fmla="*/ 96174 f112 1"/>
              <a:gd name="f125" fmla="*/ 60271 f111 1"/>
              <a:gd name="f126" fmla="*/ 111430 f112 1"/>
              <a:gd name="f127" fmla="*/ 9644 f111 1"/>
              <a:gd name="f128" fmla="*/ 135409 f112 1"/>
              <a:gd name="f129" fmla="*/ 6019 f111 1"/>
              <a:gd name="f130" fmla="*/ 167314 f112 1"/>
              <a:gd name="f131" fmla="*/ 59036 f111 1"/>
              <a:gd name="f132" fmla="*/ 173767 f112 1"/>
              <a:gd name="f133" fmla="*/ 136908 f111 1"/>
              <a:gd name="f134" fmla="*/ 183247 f112 1"/>
              <a:gd name="f135" fmla="*/ 148300 f111 1"/>
              <a:gd name="f136" fmla="*/ 175799 f112 1"/>
              <a:gd name="f137" fmla="*/ 170168 f111 1"/>
              <a:gd name="f138" fmla="*/ 122862 f112 1"/>
              <a:gd name="f139" fmla="*/ 178493 f111 1"/>
              <a:gd name="f140" fmla="*/ 111788 f112 1"/>
              <a:gd name="f141" fmla="*/ 166663 f111 1"/>
              <a:gd name="f142" fmla="*/ 102587 f112 1"/>
              <a:gd name="f143" fmla="*/ 111017 f111 1"/>
              <a:gd name="f144" fmla="*/ 89403 f112 1"/>
              <a:gd name="f145" fmla="*/ 107273 f111 1"/>
              <a:gd name="f146" fmla="*/ 38417 f112 1"/>
              <a:gd name="f147" fmla="*/ 115399 f111 1"/>
              <a:gd name="f148" fmla="*/ 1891 f112 1"/>
              <a:gd name="f149" fmla="+- f113 0 f1"/>
              <a:gd name="f150" fmla="*/ f116 1 188988"/>
              <a:gd name="f151" fmla="*/ f117 1 178762"/>
              <a:gd name="f152" fmla="*/ f118 1 188988"/>
              <a:gd name="f153" fmla="*/ f119 1 178762"/>
              <a:gd name="f154" fmla="*/ f120 1 188988"/>
              <a:gd name="f155" fmla="*/ f121 1 178762"/>
              <a:gd name="f156" fmla="*/ f122 1 188988"/>
              <a:gd name="f157" fmla="*/ f123 1 178762"/>
              <a:gd name="f158" fmla="*/ f124 1 188988"/>
              <a:gd name="f159" fmla="*/ f125 1 178762"/>
              <a:gd name="f160" fmla="*/ f126 1 188988"/>
              <a:gd name="f161" fmla="*/ f127 1 178762"/>
              <a:gd name="f162" fmla="*/ f128 1 188988"/>
              <a:gd name="f163" fmla="*/ f129 1 178762"/>
              <a:gd name="f164" fmla="*/ f130 1 188988"/>
              <a:gd name="f165" fmla="*/ f131 1 178762"/>
              <a:gd name="f166" fmla="*/ f132 1 188988"/>
              <a:gd name="f167" fmla="*/ f133 1 178762"/>
              <a:gd name="f168" fmla="*/ f134 1 188988"/>
              <a:gd name="f169" fmla="*/ f135 1 178762"/>
              <a:gd name="f170" fmla="*/ f136 1 188988"/>
              <a:gd name="f171" fmla="*/ f137 1 178762"/>
              <a:gd name="f172" fmla="*/ f138 1 188988"/>
              <a:gd name="f173" fmla="*/ f139 1 178762"/>
              <a:gd name="f174" fmla="*/ f140 1 188988"/>
              <a:gd name="f175" fmla="*/ f141 1 178762"/>
              <a:gd name="f176" fmla="*/ f142 1 188988"/>
              <a:gd name="f177" fmla="*/ f143 1 178762"/>
              <a:gd name="f178" fmla="*/ f144 1 188988"/>
              <a:gd name="f179" fmla="*/ f145 1 178762"/>
              <a:gd name="f180" fmla="*/ f146 1 188988"/>
              <a:gd name="f181" fmla="*/ f147 1 178762"/>
              <a:gd name="f182" fmla="*/ f148 1 188988"/>
              <a:gd name="f183" fmla="*/ f107 1 f114"/>
              <a:gd name="f184" fmla="*/ f108 1 f114"/>
              <a:gd name="f185" fmla="*/ f107 1 f115"/>
              <a:gd name="f186" fmla="*/ f109 1 f115"/>
              <a:gd name="f187" fmla="*/ f150 1 f114"/>
              <a:gd name="f188" fmla="*/ f151 1 f115"/>
              <a:gd name="f189" fmla="*/ f152 1 f114"/>
              <a:gd name="f190" fmla="*/ f153 1 f115"/>
              <a:gd name="f191" fmla="*/ f154 1 f114"/>
              <a:gd name="f192" fmla="*/ f155 1 f115"/>
              <a:gd name="f193" fmla="*/ f156 1 f114"/>
              <a:gd name="f194" fmla="*/ f157 1 f115"/>
              <a:gd name="f195" fmla="*/ f158 1 f114"/>
              <a:gd name="f196" fmla="*/ f159 1 f115"/>
              <a:gd name="f197" fmla="*/ f160 1 f114"/>
              <a:gd name="f198" fmla="*/ f161 1 f115"/>
              <a:gd name="f199" fmla="*/ f162 1 f114"/>
              <a:gd name="f200" fmla="*/ f163 1 f115"/>
              <a:gd name="f201" fmla="*/ f164 1 f114"/>
              <a:gd name="f202" fmla="*/ f165 1 f115"/>
              <a:gd name="f203" fmla="*/ f166 1 f114"/>
              <a:gd name="f204" fmla="*/ f167 1 f115"/>
              <a:gd name="f205" fmla="*/ f168 1 f114"/>
              <a:gd name="f206" fmla="*/ f169 1 f115"/>
              <a:gd name="f207" fmla="*/ f170 1 f114"/>
              <a:gd name="f208" fmla="*/ f171 1 f115"/>
              <a:gd name="f209" fmla="*/ f172 1 f114"/>
              <a:gd name="f210" fmla="*/ f173 1 f115"/>
              <a:gd name="f211" fmla="*/ f174 1 f114"/>
              <a:gd name="f212" fmla="*/ f175 1 f115"/>
              <a:gd name="f213" fmla="*/ f176 1 f114"/>
              <a:gd name="f214" fmla="*/ f177 1 f115"/>
              <a:gd name="f215" fmla="*/ f178 1 f114"/>
              <a:gd name="f216" fmla="*/ f179 1 f115"/>
              <a:gd name="f217" fmla="*/ f180 1 f114"/>
              <a:gd name="f218" fmla="*/ f181 1 f115"/>
              <a:gd name="f219" fmla="*/ f182 1 f114"/>
              <a:gd name="f220" fmla="*/ f183 f105 1"/>
              <a:gd name="f221" fmla="*/ f184 f105 1"/>
              <a:gd name="f222" fmla="*/ f186 f106 1"/>
              <a:gd name="f223" fmla="*/ f185 f106 1"/>
              <a:gd name="f224" fmla="*/ f187 f105 1"/>
              <a:gd name="f225" fmla="*/ f188 f106 1"/>
              <a:gd name="f226" fmla="*/ f189 f105 1"/>
              <a:gd name="f227" fmla="*/ f190 f106 1"/>
              <a:gd name="f228" fmla="*/ f191 f105 1"/>
              <a:gd name="f229" fmla="*/ f192 f106 1"/>
              <a:gd name="f230" fmla="*/ f193 f105 1"/>
              <a:gd name="f231" fmla="*/ f194 f106 1"/>
              <a:gd name="f232" fmla="*/ f195 f105 1"/>
              <a:gd name="f233" fmla="*/ f196 f106 1"/>
              <a:gd name="f234" fmla="*/ f197 f105 1"/>
              <a:gd name="f235" fmla="*/ f198 f106 1"/>
              <a:gd name="f236" fmla="*/ f199 f105 1"/>
              <a:gd name="f237" fmla="*/ f200 f106 1"/>
              <a:gd name="f238" fmla="*/ f201 f105 1"/>
              <a:gd name="f239" fmla="*/ f202 f106 1"/>
              <a:gd name="f240" fmla="*/ f203 f105 1"/>
              <a:gd name="f241" fmla="*/ f204 f106 1"/>
              <a:gd name="f242" fmla="*/ f205 f105 1"/>
              <a:gd name="f243" fmla="*/ f206 f106 1"/>
              <a:gd name="f244" fmla="*/ f207 f105 1"/>
              <a:gd name="f245" fmla="*/ f208 f106 1"/>
              <a:gd name="f246" fmla="*/ f209 f105 1"/>
              <a:gd name="f247" fmla="*/ f210 f106 1"/>
              <a:gd name="f248" fmla="*/ f211 f105 1"/>
              <a:gd name="f249" fmla="*/ f212 f106 1"/>
              <a:gd name="f250" fmla="*/ f213 f105 1"/>
              <a:gd name="f251" fmla="*/ f214 f106 1"/>
              <a:gd name="f252" fmla="*/ f215 f105 1"/>
              <a:gd name="f253" fmla="*/ f216 f106 1"/>
              <a:gd name="f254" fmla="*/ f217 f105 1"/>
              <a:gd name="f255" fmla="*/ f218 f106 1"/>
              <a:gd name="f256" fmla="*/ f219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224" y="f225"/>
              </a:cxn>
              <a:cxn ang="f149">
                <a:pos x="f226" y="f227"/>
              </a:cxn>
              <a:cxn ang="f149">
                <a:pos x="f228" y="f229"/>
              </a:cxn>
              <a:cxn ang="f149">
                <a:pos x="f230" y="f231"/>
              </a:cxn>
              <a:cxn ang="f149">
                <a:pos x="f232" y="f233"/>
              </a:cxn>
              <a:cxn ang="f149">
                <a:pos x="f234" y="f235"/>
              </a:cxn>
              <a:cxn ang="f149">
                <a:pos x="f236" y="f237"/>
              </a:cxn>
              <a:cxn ang="f149">
                <a:pos x="f238" y="f239"/>
              </a:cxn>
              <a:cxn ang="f149">
                <a:pos x="f240" y="f241"/>
              </a:cxn>
              <a:cxn ang="f149">
                <a:pos x="f242" y="f243"/>
              </a:cxn>
              <a:cxn ang="f149">
                <a:pos x="f244" y="f245"/>
              </a:cxn>
              <a:cxn ang="f149">
                <a:pos x="f246" y="f247"/>
              </a:cxn>
              <a:cxn ang="f149">
                <a:pos x="f248" y="f249"/>
              </a:cxn>
              <a:cxn ang="f149">
                <a:pos x="f250" y="f251"/>
              </a:cxn>
              <a:cxn ang="f149">
                <a:pos x="f252" y="f253"/>
              </a:cxn>
              <a:cxn ang="f149">
                <a:pos x="f254" y="f255"/>
              </a:cxn>
              <a:cxn ang="f149">
                <a:pos x="f256" y="f225"/>
              </a:cxn>
            </a:cxnLst>
            <a:rect l="f220" t="f223" r="f221" b="f222"/>
            <a:pathLst>
              <a:path w="188988" h="17876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3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1" name="Forma libre: forma 65">
            <a:extLst>
              <a:ext uri="{FF2B5EF4-FFF2-40B4-BE49-F238E27FC236}">
                <a16:creationId xmlns:a16="http://schemas.microsoft.com/office/drawing/2014/main" id="{0B45DDCC-0035-4BD7-9E7A-F4856B40B3DC}"/>
              </a:ext>
            </a:extLst>
          </p:cNvPr>
          <p:cNvSpPr/>
          <p:nvPr/>
        </p:nvSpPr>
        <p:spPr>
          <a:xfrm>
            <a:off x="3069924" y="4425330"/>
            <a:ext cx="156517" cy="2067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7695"/>
              <a:gd name="f7" fmla="val 195112"/>
              <a:gd name="f8" fmla="val 14943"/>
              <a:gd name="f9" fmla="val 184971"/>
              <a:gd name="f10" fmla="val 15102"/>
              <a:gd name="f11" fmla="val 183259"/>
              <a:gd name="f12" fmla="val 15222"/>
              <a:gd name="f13" fmla="val 181546"/>
              <a:gd name="f14" fmla="val 15381"/>
              <a:gd name="f15" fmla="val 179833"/>
              <a:gd name="f16" fmla="val 24622"/>
              <a:gd name="f17" fmla="val 176925"/>
              <a:gd name="f18" fmla="val 28327"/>
              <a:gd name="f19" fmla="val 169397"/>
              <a:gd name="f20" fmla="val 31274"/>
              <a:gd name="f21" fmla="val 161072"/>
              <a:gd name="f22" fmla="val 47088"/>
              <a:gd name="f23" fmla="val 116818"/>
              <a:gd name="f24" fmla="val 43622"/>
              <a:gd name="f25" fmla="val 74517"/>
              <a:gd name="f26" fmla="val 19006"/>
              <a:gd name="f27" fmla="val 34206"/>
              <a:gd name="f28" fmla="val 14625"/>
              <a:gd name="f29" fmla="val 27634"/>
              <a:gd name="f30" fmla="val 10402"/>
              <a:gd name="f31" fmla="val 20942"/>
              <a:gd name="f32" fmla="val 5861"/>
              <a:gd name="f33" fmla="val 14489"/>
              <a:gd name="f34" fmla="val 3312"/>
              <a:gd name="f35" fmla="val 10865"/>
              <a:gd name="f36" fmla="val -2224"/>
              <a:gd name="f37" fmla="val 7678"/>
              <a:gd name="f38" fmla="val 962"/>
              <a:gd name="f39" fmla="val 2858"/>
              <a:gd name="f40" fmla="val 3711"/>
              <a:gd name="f41" fmla="val -1284"/>
              <a:gd name="f42" fmla="val 9566"/>
              <a:gd name="f43" fmla="val 110"/>
              <a:gd name="f44" fmla="val 14027"/>
              <a:gd name="f45" fmla="val 747"/>
              <a:gd name="f46" fmla="val 54536"/>
              <a:gd name="f47" fmla="val 6483"/>
              <a:gd name="f48" fmla="val 95046"/>
              <a:gd name="f49" fmla="val 12458"/>
              <a:gd name="f50" fmla="val 135515"/>
              <a:gd name="f51" fmla="val 18353"/>
              <a:gd name="f52" fmla="val 148102"/>
              <a:gd name="f53" fmla="val 20186"/>
              <a:gd name="f54" fmla="val 150333"/>
              <a:gd name="f55" fmla="val 26240"/>
              <a:gd name="f56" fmla="val 144955"/>
              <a:gd name="f57" fmla="val 37632"/>
              <a:gd name="f58" fmla="val 117591"/>
              <a:gd name="f59" fmla="val 95667"/>
              <a:gd name="f60" fmla="val 81821"/>
              <a:gd name="f61" fmla="val 147290"/>
              <a:gd name="f62" fmla="val 32310"/>
              <a:gd name="f63" fmla="val 188716"/>
              <a:gd name="f64" fmla="val 25100"/>
              <a:gd name="f65" fmla="val 194770"/>
              <a:gd name="f66" fmla="val 17572"/>
              <a:gd name="f67" fmla="val 200904"/>
              <a:gd name="f68" fmla="+- 0 0 -90"/>
              <a:gd name="f69" fmla="*/ f3 1 147695"/>
              <a:gd name="f70" fmla="*/ f4 1 195112"/>
              <a:gd name="f71" fmla="val f5"/>
              <a:gd name="f72" fmla="val f6"/>
              <a:gd name="f73" fmla="val f7"/>
              <a:gd name="f74" fmla="*/ f68 f0 1"/>
              <a:gd name="f75" fmla="+- f73 0 f71"/>
              <a:gd name="f76" fmla="+- f72 0 f71"/>
              <a:gd name="f77" fmla="*/ f74 1 f2"/>
              <a:gd name="f78" fmla="*/ f76 1 147695"/>
              <a:gd name="f79" fmla="*/ f75 1 195112"/>
              <a:gd name="f80" fmla="*/ 14943 f76 1"/>
              <a:gd name="f81" fmla="*/ 184971 f75 1"/>
              <a:gd name="f82" fmla="*/ 15381 f76 1"/>
              <a:gd name="f83" fmla="*/ 179833 f75 1"/>
              <a:gd name="f84" fmla="*/ 31274 f76 1"/>
              <a:gd name="f85" fmla="*/ 161072 f75 1"/>
              <a:gd name="f86" fmla="*/ 19006 f76 1"/>
              <a:gd name="f87" fmla="*/ 34206 f75 1"/>
              <a:gd name="f88" fmla="*/ 5861 f76 1"/>
              <a:gd name="f89" fmla="*/ 14489 f75 1"/>
              <a:gd name="f90" fmla="*/ 962 f76 1"/>
              <a:gd name="f91" fmla="*/ 2858 f75 1"/>
              <a:gd name="f92" fmla="*/ 14027 f76 1"/>
              <a:gd name="f93" fmla="*/ 747 f75 1"/>
              <a:gd name="f94" fmla="*/ 135515 f76 1"/>
              <a:gd name="f95" fmla="*/ 18353 f75 1"/>
              <a:gd name="f96" fmla="*/ 144955 f76 1"/>
              <a:gd name="f97" fmla="*/ 37632 f75 1"/>
              <a:gd name="f98" fmla="*/ 32310 f76 1"/>
              <a:gd name="f99" fmla="*/ 188716 f75 1"/>
              <a:gd name="f100" fmla="+- f77 0 f1"/>
              <a:gd name="f101" fmla="*/ f80 1 147695"/>
              <a:gd name="f102" fmla="*/ f81 1 195112"/>
              <a:gd name="f103" fmla="*/ f82 1 147695"/>
              <a:gd name="f104" fmla="*/ f83 1 195112"/>
              <a:gd name="f105" fmla="*/ f84 1 147695"/>
              <a:gd name="f106" fmla="*/ f85 1 195112"/>
              <a:gd name="f107" fmla="*/ f86 1 147695"/>
              <a:gd name="f108" fmla="*/ f87 1 195112"/>
              <a:gd name="f109" fmla="*/ f88 1 147695"/>
              <a:gd name="f110" fmla="*/ f89 1 195112"/>
              <a:gd name="f111" fmla="*/ f90 1 147695"/>
              <a:gd name="f112" fmla="*/ f91 1 195112"/>
              <a:gd name="f113" fmla="*/ f92 1 147695"/>
              <a:gd name="f114" fmla="*/ f93 1 195112"/>
              <a:gd name="f115" fmla="*/ f94 1 147695"/>
              <a:gd name="f116" fmla="*/ f95 1 195112"/>
              <a:gd name="f117" fmla="*/ f96 1 147695"/>
              <a:gd name="f118" fmla="*/ f97 1 195112"/>
              <a:gd name="f119" fmla="*/ f98 1 147695"/>
              <a:gd name="f120" fmla="*/ f99 1 195112"/>
              <a:gd name="f121" fmla="*/ f71 1 f78"/>
              <a:gd name="f122" fmla="*/ f72 1 f78"/>
              <a:gd name="f123" fmla="*/ f71 1 f79"/>
              <a:gd name="f124" fmla="*/ f73 1 f79"/>
              <a:gd name="f125" fmla="*/ f101 1 f78"/>
              <a:gd name="f126" fmla="*/ f102 1 f79"/>
              <a:gd name="f127" fmla="*/ f103 1 f78"/>
              <a:gd name="f128" fmla="*/ f104 1 f79"/>
              <a:gd name="f129" fmla="*/ f105 1 f78"/>
              <a:gd name="f130" fmla="*/ f106 1 f79"/>
              <a:gd name="f131" fmla="*/ f107 1 f78"/>
              <a:gd name="f132" fmla="*/ f108 1 f79"/>
              <a:gd name="f133" fmla="*/ f109 1 f78"/>
              <a:gd name="f134" fmla="*/ f110 1 f79"/>
              <a:gd name="f135" fmla="*/ f111 1 f78"/>
              <a:gd name="f136" fmla="*/ f112 1 f79"/>
              <a:gd name="f137" fmla="*/ f113 1 f78"/>
              <a:gd name="f138" fmla="*/ f114 1 f79"/>
              <a:gd name="f139" fmla="*/ f115 1 f78"/>
              <a:gd name="f140" fmla="*/ f116 1 f79"/>
              <a:gd name="f141" fmla="*/ f117 1 f78"/>
              <a:gd name="f142" fmla="*/ f118 1 f79"/>
              <a:gd name="f143" fmla="*/ f119 1 f78"/>
              <a:gd name="f144" fmla="*/ f120 1 f79"/>
              <a:gd name="f145" fmla="*/ f121 f69 1"/>
              <a:gd name="f146" fmla="*/ f122 f69 1"/>
              <a:gd name="f147" fmla="*/ f124 f70 1"/>
              <a:gd name="f148" fmla="*/ f123 f70 1"/>
              <a:gd name="f149" fmla="*/ f125 f69 1"/>
              <a:gd name="f150" fmla="*/ f126 f70 1"/>
              <a:gd name="f151" fmla="*/ f127 f69 1"/>
              <a:gd name="f152" fmla="*/ f128 f70 1"/>
              <a:gd name="f153" fmla="*/ f129 f69 1"/>
              <a:gd name="f154" fmla="*/ f130 f70 1"/>
              <a:gd name="f155" fmla="*/ f131 f69 1"/>
              <a:gd name="f156" fmla="*/ f132 f70 1"/>
              <a:gd name="f157" fmla="*/ f133 f69 1"/>
              <a:gd name="f158" fmla="*/ f134 f70 1"/>
              <a:gd name="f159" fmla="*/ f135 f69 1"/>
              <a:gd name="f160" fmla="*/ f136 f70 1"/>
              <a:gd name="f161" fmla="*/ f137 f69 1"/>
              <a:gd name="f162" fmla="*/ f138 f70 1"/>
              <a:gd name="f163" fmla="*/ f139 f69 1"/>
              <a:gd name="f164" fmla="*/ f140 f70 1"/>
              <a:gd name="f165" fmla="*/ f141 f69 1"/>
              <a:gd name="f166" fmla="*/ f142 f70 1"/>
              <a:gd name="f167" fmla="*/ f143 f69 1"/>
              <a:gd name="f168" fmla="*/ f144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0">
                <a:pos x="f149" y="f150"/>
              </a:cxn>
              <a:cxn ang="f100">
                <a:pos x="f151" y="f152"/>
              </a:cxn>
              <a:cxn ang="f100">
                <a:pos x="f153" y="f154"/>
              </a:cxn>
              <a:cxn ang="f100">
                <a:pos x="f155" y="f156"/>
              </a:cxn>
              <a:cxn ang="f100">
                <a:pos x="f157" y="f158"/>
              </a:cxn>
              <a:cxn ang="f100">
                <a:pos x="f159" y="f160"/>
              </a:cxn>
              <a:cxn ang="f100">
                <a:pos x="f161" y="f162"/>
              </a:cxn>
              <a:cxn ang="f100">
                <a:pos x="f163" y="f164"/>
              </a:cxn>
              <a:cxn ang="f100">
                <a:pos x="f165" y="f166"/>
              </a:cxn>
              <a:cxn ang="f100">
                <a:pos x="f167" y="f168"/>
              </a:cxn>
              <a:cxn ang="f100">
                <a:pos x="f149" y="f150"/>
              </a:cxn>
            </a:cxnLst>
            <a:rect l="f145" t="f148" r="f146" b="f147"/>
            <a:pathLst>
              <a:path w="147695" h="19511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2" name="Forma libre: forma 66">
            <a:extLst>
              <a:ext uri="{FF2B5EF4-FFF2-40B4-BE49-F238E27FC236}">
                <a16:creationId xmlns:a16="http://schemas.microsoft.com/office/drawing/2014/main" id="{F5E2D154-355E-4C7D-81D6-B0741331052C}"/>
              </a:ext>
            </a:extLst>
          </p:cNvPr>
          <p:cNvSpPr/>
          <p:nvPr/>
        </p:nvSpPr>
        <p:spPr>
          <a:xfrm>
            <a:off x="940359" y="1195331"/>
            <a:ext cx="143579" cy="1882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5479"/>
              <a:gd name="f7" fmla="val 177616"/>
              <a:gd name="f8" fmla="val 62039"/>
              <a:gd name="f9" fmla="val 1664"/>
              <a:gd name="f10" fmla="val 65862"/>
              <a:gd name="f11" fmla="val 31"/>
              <a:gd name="f12" fmla="val 70682"/>
              <a:gd name="f13" fmla="val -1204"/>
              <a:gd name="f14" fmla="val 73192"/>
              <a:gd name="f15" fmla="val 1983"/>
              <a:gd name="f16" fmla="val 85340"/>
              <a:gd name="f17" fmla="val 17517"/>
              <a:gd name="f18" fmla="val 105097"/>
              <a:gd name="f19" fmla="val 19708"/>
              <a:gd name="f20" fmla="val 120393"/>
              <a:gd name="f21" fmla="val 29586"/>
              <a:gd name="f22" fmla="val 125850"/>
              <a:gd name="f23" fmla="val 34287"/>
              <a:gd name="f24" fmla="val 123261"/>
              <a:gd name="f25" fmla="val 43567"/>
              <a:gd name="f26" fmla="val 131386"/>
              <a:gd name="f27" fmla="val 47391"/>
              <a:gd name="f28" fmla="val 136684"/>
              <a:gd name="f29" fmla="val 49901"/>
              <a:gd name="f30" fmla="val 135171"/>
              <a:gd name="f31" fmla="val 56871"/>
              <a:gd name="f32" fmla="val 135449"/>
              <a:gd name="f33" fmla="val 61970"/>
              <a:gd name="f34" fmla="val 136007"/>
              <a:gd name="f35" fmla="val 71888"/>
              <a:gd name="f36" fmla="val 128797"/>
              <a:gd name="f37" fmla="val 74796"/>
              <a:gd name="f38" fmla="val 121150"/>
              <a:gd name="f39" fmla="val 74358"/>
              <a:gd name="f40" fmla="val 110315"/>
              <a:gd name="f41" fmla="val 73720"/>
              <a:gd name="f42" fmla="val 113542"/>
              <a:gd name="f43" fmla="val 66073"/>
              <a:gd name="f44" fmla="val 115533"/>
              <a:gd name="f45" fmla="val 59660"/>
              <a:gd name="f46" fmla="val 118959"/>
              <a:gd name="f47" fmla="val 48547"/>
              <a:gd name="f48" fmla="val 123141"/>
              <a:gd name="f49" fmla="val 37593"/>
              <a:gd name="f50" fmla="val 103424"/>
              <a:gd name="f51" fmla="val 39983"/>
              <a:gd name="f52" fmla="val 98127"/>
              <a:gd name="f53" fmla="val 40620"/>
              <a:gd name="f54" fmla="val 97489"/>
              <a:gd name="f55" fmla="val 38628"/>
              <a:gd name="f56" fmla="val 96732"/>
              <a:gd name="f57" fmla="val 43089"/>
              <a:gd name="f58" fmla="val 94342"/>
              <a:gd name="f59" fmla="val 56752"/>
              <a:gd name="f60" fmla="val 92431"/>
              <a:gd name="f61" fmla="val 70534"/>
              <a:gd name="f62" fmla="val 90001"/>
              <a:gd name="f63" fmla="val 84196"/>
              <a:gd name="f64" fmla="val 110685"/>
              <a:gd name="f65" fmla="val 73072"/>
              <a:gd name="f66" fmla="val 134305"/>
              <a:gd name="f67" fmla="val 60844"/>
              <a:gd name="f68" fmla="val 157766"/>
              <a:gd name="f69" fmla="val 53873"/>
              <a:gd name="f70" fmla="val 171150"/>
              <a:gd name="f71" fmla="val 26150"/>
              <a:gd name="f72" fmla="val 181666"/>
              <a:gd name="f73" fmla="val 12248"/>
              <a:gd name="f74" fmla="val 176089"/>
              <a:gd name="f75" fmla="val 2410"/>
              <a:gd name="f76" fmla="val 172146"/>
              <a:gd name="f77" fmla="val -5318"/>
              <a:gd name="f78" fmla="val 165414"/>
              <a:gd name="f79" fmla="val 4640"/>
              <a:gd name="f80" fmla="val 153465"/>
              <a:gd name="f81" fmla="val 36665"/>
              <a:gd name="f82" fmla="val 115066"/>
              <a:gd name="f83" fmla="val 51085"/>
              <a:gd name="f84" fmla="val 70773"/>
              <a:gd name="f85" fmla="val 47938"/>
              <a:gd name="f86" fmla="val 20943"/>
              <a:gd name="f87" fmla="val 47261"/>
              <a:gd name="f88" fmla="val 9949"/>
              <a:gd name="f89" fmla="val 54550"/>
              <a:gd name="f90" fmla="val 6046"/>
              <a:gd name="f91" fmla="val 1624"/>
              <a:gd name="f92" fmla="+- 0 0 -90"/>
              <a:gd name="f93" fmla="*/ f3 1 135479"/>
              <a:gd name="f94" fmla="*/ f4 1 177616"/>
              <a:gd name="f95" fmla="val f5"/>
              <a:gd name="f96" fmla="val f6"/>
              <a:gd name="f97" fmla="val f7"/>
              <a:gd name="f98" fmla="*/ f92 f0 1"/>
              <a:gd name="f99" fmla="+- f97 0 f95"/>
              <a:gd name="f100" fmla="+- f96 0 f95"/>
              <a:gd name="f101" fmla="*/ f98 1 f2"/>
              <a:gd name="f102" fmla="*/ f100 1 135479"/>
              <a:gd name="f103" fmla="*/ f99 1 177616"/>
              <a:gd name="f104" fmla="*/ 62039 f100 1"/>
              <a:gd name="f105" fmla="*/ 1664 f99 1"/>
              <a:gd name="f106" fmla="*/ 73192 f100 1"/>
              <a:gd name="f107" fmla="*/ 1983 f99 1"/>
              <a:gd name="f108" fmla="*/ 120393 f100 1"/>
              <a:gd name="f109" fmla="*/ 29586 f99 1"/>
              <a:gd name="f110" fmla="*/ 131386 f100 1"/>
              <a:gd name="f111" fmla="*/ 47391 f99 1"/>
              <a:gd name="f112" fmla="*/ 135449 f100 1"/>
              <a:gd name="f113" fmla="*/ 61970 f99 1"/>
              <a:gd name="f114" fmla="*/ 121150 f100 1"/>
              <a:gd name="f115" fmla="*/ 74358 f99 1"/>
              <a:gd name="f116" fmla="*/ 115533 f100 1"/>
              <a:gd name="f117" fmla="*/ 59660 f99 1"/>
              <a:gd name="f118" fmla="*/ 103424 f100 1"/>
              <a:gd name="f119" fmla="*/ 39983 f99 1"/>
              <a:gd name="f120" fmla="*/ 96732 f100 1"/>
              <a:gd name="f121" fmla="*/ 43089 f99 1"/>
              <a:gd name="f122" fmla="*/ 90001 f100 1"/>
              <a:gd name="f123" fmla="*/ 84196 f99 1"/>
              <a:gd name="f124" fmla="*/ 60844 f100 1"/>
              <a:gd name="f125" fmla="*/ 157766 f99 1"/>
              <a:gd name="f126" fmla="*/ 12248 f100 1"/>
              <a:gd name="f127" fmla="*/ 176089 f99 1"/>
              <a:gd name="f128" fmla="*/ 4640 f100 1"/>
              <a:gd name="f129" fmla="*/ 153465 f99 1"/>
              <a:gd name="f130" fmla="*/ 47938 f100 1"/>
              <a:gd name="f131" fmla="*/ 20943 f99 1"/>
              <a:gd name="f132" fmla="*/ 1624 f99 1"/>
              <a:gd name="f133" fmla="+- f101 0 f1"/>
              <a:gd name="f134" fmla="*/ f104 1 135479"/>
              <a:gd name="f135" fmla="*/ f105 1 177616"/>
              <a:gd name="f136" fmla="*/ f106 1 135479"/>
              <a:gd name="f137" fmla="*/ f107 1 177616"/>
              <a:gd name="f138" fmla="*/ f108 1 135479"/>
              <a:gd name="f139" fmla="*/ f109 1 177616"/>
              <a:gd name="f140" fmla="*/ f110 1 135479"/>
              <a:gd name="f141" fmla="*/ f111 1 177616"/>
              <a:gd name="f142" fmla="*/ f112 1 135479"/>
              <a:gd name="f143" fmla="*/ f113 1 177616"/>
              <a:gd name="f144" fmla="*/ f114 1 135479"/>
              <a:gd name="f145" fmla="*/ f115 1 177616"/>
              <a:gd name="f146" fmla="*/ f116 1 135479"/>
              <a:gd name="f147" fmla="*/ f117 1 177616"/>
              <a:gd name="f148" fmla="*/ f118 1 135479"/>
              <a:gd name="f149" fmla="*/ f119 1 177616"/>
              <a:gd name="f150" fmla="*/ f120 1 135479"/>
              <a:gd name="f151" fmla="*/ f121 1 177616"/>
              <a:gd name="f152" fmla="*/ f122 1 135479"/>
              <a:gd name="f153" fmla="*/ f123 1 177616"/>
              <a:gd name="f154" fmla="*/ f124 1 135479"/>
              <a:gd name="f155" fmla="*/ f125 1 177616"/>
              <a:gd name="f156" fmla="*/ f126 1 135479"/>
              <a:gd name="f157" fmla="*/ f127 1 177616"/>
              <a:gd name="f158" fmla="*/ f128 1 135479"/>
              <a:gd name="f159" fmla="*/ f129 1 177616"/>
              <a:gd name="f160" fmla="*/ f130 1 135479"/>
              <a:gd name="f161" fmla="*/ f131 1 177616"/>
              <a:gd name="f162" fmla="*/ f132 1 177616"/>
              <a:gd name="f163" fmla="*/ f95 1 f102"/>
              <a:gd name="f164" fmla="*/ f96 1 f102"/>
              <a:gd name="f165" fmla="*/ f95 1 f103"/>
              <a:gd name="f166" fmla="*/ f97 1 f103"/>
              <a:gd name="f167" fmla="*/ f134 1 f102"/>
              <a:gd name="f168" fmla="*/ f135 1 f103"/>
              <a:gd name="f169" fmla="*/ f136 1 f102"/>
              <a:gd name="f170" fmla="*/ f137 1 f103"/>
              <a:gd name="f171" fmla="*/ f138 1 f102"/>
              <a:gd name="f172" fmla="*/ f139 1 f103"/>
              <a:gd name="f173" fmla="*/ f140 1 f102"/>
              <a:gd name="f174" fmla="*/ f141 1 f103"/>
              <a:gd name="f175" fmla="*/ f142 1 f102"/>
              <a:gd name="f176" fmla="*/ f143 1 f103"/>
              <a:gd name="f177" fmla="*/ f144 1 f102"/>
              <a:gd name="f178" fmla="*/ f145 1 f103"/>
              <a:gd name="f179" fmla="*/ f146 1 f102"/>
              <a:gd name="f180" fmla="*/ f147 1 f103"/>
              <a:gd name="f181" fmla="*/ f148 1 f102"/>
              <a:gd name="f182" fmla="*/ f149 1 f103"/>
              <a:gd name="f183" fmla="*/ f150 1 f102"/>
              <a:gd name="f184" fmla="*/ f151 1 f103"/>
              <a:gd name="f185" fmla="*/ f152 1 f102"/>
              <a:gd name="f186" fmla="*/ f153 1 f103"/>
              <a:gd name="f187" fmla="*/ f154 1 f102"/>
              <a:gd name="f188" fmla="*/ f155 1 f103"/>
              <a:gd name="f189" fmla="*/ f156 1 f102"/>
              <a:gd name="f190" fmla="*/ f157 1 f103"/>
              <a:gd name="f191" fmla="*/ f158 1 f102"/>
              <a:gd name="f192" fmla="*/ f159 1 f103"/>
              <a:gd name="f193" fmla="*/ f160 1 f102"/>
              <a:gd name="f194" fmla="*/ f161 1 f103"/>
              <a:gd name="f195" fmla="*/ f162 1 f103"/>
              <a:gd name="f196" fmla="*/ f163 f93 1"/>
              <a:gd name="f197" fmla="*/ f164 f93 1"/>
              <a:gd name="f198" fmla="*/ f166 f94 1"/>
              <a:gd name="f199" fmla="*/ f165 f94 1"/>
              <a:gd name="f200" fmla="*/ f167 f93 1"/>
              <a:gd name="f201" fmla="*/ f168 f94 1"/>
              <a:gd name="f202" fmla="*/ f169 f93 1"/>
              <a:gd name="f203" fmla="*/ f170 f94 1"/>
              <a:gd name="f204" fmla="*/ f171 f93 1"/>
              <a:gd name="f205" fmla="*/ f172 f94 1"/>
              <a:gd name="f206" fmla="*/ f173 f93 1"/>
              <a:gd name="f207" fmla="*/ f174 f94 1"/>
              <a:gd name="f208" fmla="*/ f175 f93 1"/>
              <a:gd name="f209" fmla="*/ f176 f94 1"/>
              <a:gd name="f210" fmla="*/ f177 f93 1"/>
              <a:gd name="f211" fmla="*/ f178 f94 1"/>
              <a:gd name="f212" fmla="*/ f179 f93 1"/>
              <a:gd name="f213" fmla="*/ f180 f94 1"/>
              <a:gd name="f214" fmla="*/ f181 f93 1"/>
              <a:gd name="f215" fmla="*/ f182 f94 1"/>
              <a:gd name="f216" fmla="*/ f183 f93 1"/>
              <a:gd name="f217" fmla="*/ f184 f94 1"/>
              <a:gd name="f218" fmla="*/ f185 f93 1"/>
              <a:gd name="f219" fmla="*/ f186 f94 1"/>
              <a:gd name="f220" fmla="*/ f187 f93 1"/>
              <a:gd name="f221" fmla="*/ f188 f94 1"/>
              <a:gd name="f222" fmla="*/ f189 f93 1"/>
              <a:gd name="f223" fmla="*/ f190 f94 1"/>
              <a:gd name="f224" fmla="*/ f191 f93 1"/>
              <a:gd name="f225" fmla="*/ f192 f94 1"/>
              <a:gd name="f226" fmla="*/ f193 f93 1"/>
              <a:gd name="f227" fmla="*/ f194 f94 1"/>
              <a:gd name="f228" fmla="*/ f195 f9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3">
                <a:pos x="f200" y="f201"/>
              </a:cxn>
              <a:cxn ang="f133">
                <a:pos x="f202" y="f203"/>
              </a:cxn>
              <a:cxn ang="f133">
                <a:pos x="f204" y="f205"/>
              </a:cxn>
              <a:cxn ang="f133">
                <a:pos x="f206" y="f207"/>
              </a:cxn>
              <a:cxn ang="f133">
                <a:pos x="f208" y="f209"/>
              </a:cxn>
              <a:cxn ang="f133">
                <a:pos x="f210" y="f211"/>
              </a:cxn>
              <a:cxn ang="f133">
                <a:pos x="f212" y="f213"/>
              </a:cxn>
              <a:cxn ang="f133">
                <a:pos x="f214" y="f215"/>
              </a:cxn>
              <a:cxn ang="f133">
                <a:pos x="f216" y="f217"/>
              </a:cxn>
              <a:cxn ang="f133">
                <a:pos x="f218" y="f219"/>
              </a:cxn>
              <a:cxn ang="f133">
                <a:pos x="f220" y="f221"/>
              </a:cxn>
              <a:cxn ang="f133">
                <a:pos x="f222" y="f223"/>
              </a:cxn>
              <a:cxn ang="f133">
                <a:pos x="f224" y="f225"/>
              </a:cxn>
              <a:cxn ang="f133">
                <a:pos x="f226" y="f227"/>
              </a:cxn>
              <a:cxn ang="f133">
                <a:pos x="f200" y="f228"/>
              </a:cxn>
            </a:cxnLst>
            <a:rect l="f196" t="f199" r="f197" b="f198"/>
            <a:pathLst>
              <a:path w="135479" h="17761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16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8" y="f91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3" name="Forma libre: forma 67">
            <a:extLst>
              <a:ext uri="{FF2B5EF4-FFF2-40B4-BE49-F238E27FC236}">
                <a16:creationId xmlns:a16="http://schemas.microsoft.com/office/drawing/2014/main" id="{AC8ABA8F-23CC-4454-A5AD-167BDCCBA852}"/>
              </a:ext>
            </a:extLst>
          </p:cNvPr>
          <p:cNvSpPr/>
          <p:nvPr/>
        </p:nvSpPr>
        <p:spPr>
          <a:xfrm>
            <a:off x="1864681" y="1322688"/>
            <a:ext cx="81674" cy="1654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7070"/>
              <a:gd name="f7" fmla="val 156118"/>
              <a:gd name="f8" fmla="val 76945"/>
              <a:gd name="f9" fmla="val 31265"/>
              <a:gd name="f10" fmla="val 77702"/>
              <a:gd name="f11" fmla="val 70619"/>
              <a:gd name="f12" fmla="val 62685"/>
              <a:gd name="f13" fmla="val 107743"/>
              <a:gd name="f14" fmla="val 60335"/>
              <a:gd name="f15" fmla="val 146778"/>
              <a:gd name="f16" fmla="val 59817"/>
              <a:gd name="f17" fmla="val 155262"/>
              <a:gd name="f18" fmla="val 54280"/>
              <a:gd name="f19" fmla="val 156776"/>
              <a:gd name="f20" fmla="val 46234"/>
              <a:gd name="f21" fmla="val 155900"/>
              <a:gd name="f22" fmla="val 12735"/>
              <a:gd name="f23" fmla="val 152355"/>
              <a:gd name="f24" fmla="val -7061"/>
              <a:gd name="f25" fmla="val 123516"/>
              <a:gd name="f26" fmla="val 2339"/>
              <a:gd name="f27" fmla="val 90416"/>
              <a:gd name="f28" fmla="val 9788"/>
              <a:gd name="f29" fmla="val 64206"/>
              <a:gd name="f30" fmla="val 28270"/>
              <a:gd name="f31" fmla="val 43214"/>
              <a:gd name="f32" fmla="val 36953"/>
              <a:gd name="f33" fmla="val 17164"/>
              <a:gd name="f34" fmla="val 40618"/>
              <a:gd name="f35" fmla="val 6131"/>
              <a:gd name="f36" fmla="val 57586"/>
              <a:gd name="f37" fmla="val 4298"/>
              <a:gd name="f38" fmla="val 69297"/>
              <a:gd name="f39" fmla="val 355"/>
              <a:gd name="f40" fmla="val 74993"/>
              <a:gd name="f41" fmla="val -1557"/>
              <a:gd name="f42" fmla="val 76706"/>
              <a:gd name="f43" fmla="val 4657"/>
              <a:gd name="f44" fmla="val 76905"/>
              <a:gd name="f45" fmla="val 9437"/>
              <a:gd name="f46" fmla="val 77224"/>
              <a:gd name="f47" fmla="val 16686"/>
              <a:gd name="f48" fmla="val 76985"/>
              <a:gd name="f49" fmla="val 23975"/>
              <a:gd name="f50" fmla="+- 0 0 -90"/>
              <a:gd name="f51" fmla="*/ f3 1 77070"/>
              <a:gd name="f52" fmla="*/ f4 1 156118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77070"/>
              <a:gd name="f61" fmla="*/ f57 1 156118"/>
              <a:gd name="f62" fmla="*/ 76945 f58 1"/>
              <a:gd name="f63" fmla="*/ 31265 f57 1"/>
              <a:gd name="f64" fmla="*/ 60335 f58 1"/>
              <a:gd name="f65" fmla="*/ 146778 f57 1"/>
              <a:gd name="f66" fmla="*/ 46234 f58 1"/>
              <a:gd name="f67" fmla="*/ 155900 f57 1"/>
              <a:gd name="f68" fmla="*/ 2339 f58 1"/>
              <a:gd name="f69" fmla="*/ 90416 f57 1"/>
              <a:gd name="f70" fmla="*/ 36953 f58 1"/>
              <a:gd name="f71" fmla="*/ 17164 f57 1"/>
              <a:gd name="f72" fmla="*/ 69297 f58 1"/>
              <a:gd name="f73" fmla="*/ 355 f57 1"/>
              <a:gd name="f74" fmla="*/ 76905 f58 1"/>
              <a:gd name="f75" fmla="*/ 9437 f57 1"/>
              <a:gd name="f76" fmla="*/ 76985 f58 1"/>
              <a:gd name="f77" fmla="+- f59 0 f1"/>
              <a:gd name="f78" fmla="*/ f62 1 77070"/>
              <a:gd name="f79" fmla="*/ f63 1 156118"/>
              <a:gd name="f80" fmla="*/ f64 1 77070"/>
              <a:gd name="f81" fmla="*/ f65 1 156118"/>
              <a:gd name="f82" fmla="*/ f66 1 77070"/>
              <a:gd name="f83" fmla="*/ f67 1 156118"/>
              <a:gd name="f84" fmla="*/ f68 1 77070"/>
              <a:gd name="f85" fmla="*/ f69 1 156118"/>
              <a:gd name="f86" fmla="*/ f70 1 77070"/>
              <a:gd name="f87" fmla="*/ f71 1 156118"/>
              <a:gd name="f88" fmla="*/ f72 1 77070"/>
              <a:gd name="f89" fmla="*/ f73 1 156118"/>
              <a:gd name="f90" fmla="*/ f74 1 77070"/>
              <a:gd name="f91" fmla="*/ f75 1 156118"/>
              <a:gd name="f92" fmla="*/ f76 1 77070"/>
              <a:gd name="f93" fmla="*/ f53 1 f60"/>
              <a:gd name="f94" fmla="*/ f54 1 f60"/>
              <a:gd name="f95" fmla="*/ f53 1 f61"/>
              <a:gd name="f96" fmla="*/ f55 1 f61"/>
              <a:gd name="f97" fmla="*/ f78 1 f60"/>
              <a:gd name="f98" fmla="*/ f79 1 f61"/>
              <a:gd name="f99" fmla="*/ f80 1 f60"/>
              <a:gd name="f100" fmla="*/ f81 1 f61"/>
              <a:gd name="f101" fmla="*/ f82 1 f60"/>
              <a:gd name="f102" fmla="*/ f83 1 f61"/>
              <a:gd name="f103" fmla="*/ f84 1 f60"/>
              <a:gd name="f104" fmla="*/ f85 1 f61"/>
              <a:gd name="f105" fmla="*/ f86 1 f60"/>
              <a:gd name="f106" fmla="*/ f87 1 f61"/>
              <a:gd name="f107" fmla="*/ f88 1 f60"/>
              <a:gd name="f108" fmla="*/ f89 1 f61"/>
              <a:gd name="f109" fmla="*/ f90 1 f60"/>
              <a:gd name="f110" fmla="*/ f91 1 f61"/>
              <a:gd name="f111" fmla="*/ f92 1 f60"/>
              <a:gd name="f112" fmla="*/ f93 f51 1"/>
              <a:gd name="f113" fmla="*/ f94 f51 1"/>
              <a:gd name="f114" fmla="*/ f96 f52 1"/>
              <a:gd name="f115" fmla="*/ f95 f52 1"/>
              <a:gd name="f116" fmla="*/ f97 f51 1"/>
              <a:gd name="f117" fmla="*/ f98 f52 1"/>
              <a:gd name="f118" fmla="*/ f99 f51 1"/>
              <a:gd name="f119" fmla="*/ f100 f52 1"/>
              <a:gd name="f120" fmla="*/ f101 f51 1"/>
              <a:gd name="f121" fmla="*/ f102 f52 1"/>
              <a:gd name="f122" fmla="*/ f103 f51 1"/>
              <a:gd name="f123" fmla="*/ f104 f52 1"/>
              <a:gd name="f124" fmla="*/ f105 f51 1"/>
              <a:gd name="f125" fmla="*/ f106 f52 1"/>
              <a:gd name="f126" fmla="*/ f107 f51 1"/>
              <a:gd name="f127" fmla="*/ f108 f52 1"/>
              <a:gd name="f128" fmla="*/ f109 f51 1"/>
              <a:gd name="f129" fmla="*/ f110 f52 1"/>
              <a:gd name="f130" fmla="*/ f11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116" y="f117"/>
              </a:cxn>
              <a:cxn ang="f77">
                <a:pos x="f118" y="f119"/>
              </a:cxn>
              <a:cxn ang="f77">
                <a:pos x="f120" y="f121"/>
              </a:cxn>
              <a:cxn ang="f77">
                <a:pos x="f122" y="f123"/>
              </a:cxn>
              <a:cxn ang="f77">
                <a:pos x="f124" y="f125"/>
              </a:cxn>
              <a:cxn ang="f77">
                <a:pos x="f126" y="f127"/>
              </a:cxn>
              <a:cxn ang="f77">
                <a:pos x="f128" y="f129"/>
              </a:cxn>
              <a:cxn ang="f77">
                <a:pos x="f130" y="f117"/>
              </a:cxn>
            </a:cxnLst>
            <a:rect l="f112" t="f115" r="f113" b="f114"/>
            <a:pathLst>
              <a:path w="77070" h="15611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48" y="f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4" name="Forma libre: forma 68">
            <a:extLst>
              <a:ext uri="{FF2B5EF4-FFF2-40B4-BE49-F238E27FC236}">
                <a16:creationId xmlns:a16="http://schemas.microsoft.com/office/drawing/2014/main" id="{5520C933-5837-4F1A-A234-008EE190C17C}"/>
              </a:ext>
            </a:extLst>
          </p:cNvPr>
          <p:cNvSpPr/>
          <p:nvPr/>
        </p:nvSpPr>
        <p:spPr>
          <a:xfrm>
            <a:off x="558689" y="1200287"/>
            <a:ext cx="100044" cy="1817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4401"/>
              <a:gd name="f7" fmla="val 171470"/>
              <a:gd name="f8" fmla="val 47724"/>
              <a:gd name="f9" fmla="val 31682"/>
              <a:gd name="f10" fmla="val 46250"/>
              <a:gd name="f11" fmla="val 72470"/>
              <a:gd name="f12" fmla="val 60988"/>
              <a:gd name="f13" fmla="val 107881"/>
              <a:gd name="f14" fmla="val 83971"/>
              <a:gd name="f15" fmla="val 140663"/>
              <a:gd name="f16" fmla="val 88831"/>
              <a:gd name="f17" fmla="val 147594"/>
              <a:gd name="f18" fmla="val 99107"/>
              <a:gd name="f19" fmla="val 153409"/>
              <a:gd name="f20" fmla="val 91937"/>
              <a:gd name="f21" fmla="val 164642"/>
              <a:gd name="f22" fmla="val 85485"/>
              <a:gd name="f23" fmla="val 174719"/>
              <a:gd name="f24" fmla="val 76283"/>
              <a:gd name="f25" fmla="val 170617"/>
              <a:gd name="f26" fmla="val 67082"/>
              <a:gd name="f27" fmla="val 170776"/>
              <a:gd name="f28" fmla="val 49954"/>
              <a:gd name="f29" fmla="val 171055"/>
              <a:gd name="f30" fmla="val 40713"/>
              <a:gd name="f31" fmla="val 162331"/>
              <a:gd name="f32" fmla="val 32747"/>
              <a:gd name="f33" fmla="val 148709"/>
              <a:gd name="f34" fmla="val 12552"/>
              <a:gd name="f35" fmla="val 114254"/>
              <a:gd name="f36" fmla="val 1239"/>
              <a:gd name="f37" fmla="val 77409"/>
              <a:gd name="f38" fmla="val 5"/>
              <a:gd name="f39" fmla="val 37497"/>
              <a:gd name="f40" fmla="val -354"/>
              <a:gd name="f41" fmla="val 26543"/>
              <a:gd name="f42" fmla="val 19921"/>
              <a:gd name="f43" fmla="val 1170"/>
              <a:gd name="f44" fmla="val 30676"/>
              <a:gd name="f45" fmla="val 174"/>
              <a:gd name="f46" fmla="val 39956"/>
              <a:gd name="f47" fmla="val -702"/>
              <a:gd name="f48" fmla="val 48202"/>
              <a:gd name="f49" fmla="val 1409"/>
              <a:gd name="f50" fmla="val 47764"/>
              <a:gd name="f51" fmla="val 13757"/>
              <a:gd name="f52" fmla="val 47564"/>
              <a:gd name="f53" fmla="val 19692"/>
              <a:gd name="f54" fmla="val 25667"/>
              <a:gd name="f55" fmla="val 31642"/>
              <a:gd name="f56" fmla="+- 0 0 -90"/>
              <a:gd name="f57" fmla="*/ f3 1 94401"/>
              <a:gd name="f58" fmla="*/ f4 1 171470"/>
              <a:gd name="f59" fmla="val f5"/>
              <a:gd name="f60" fmla="val f6"/>
              <a:gd name="f61" fmla="val f7"/>
              <a:gd name="f62" fmla="*/ f56 f0 1"/>
              <a:gd name="f63" fmla="+- f61 0 f59"/>
              <a:gd name="f64" fmla="+- f60 0 f59"/>
              <a:gd name="f65" fmla="*/ f62 1 f2"/>
              <a:gd name="f66" fmla="*/ f64 1 94401"/>
              <a:gd name="f67" fmla="*/ f63 1 171470"/>
              <a:gd name="f68" fmla="*/ 47724 f64 1"/>
              <a:gd name="f69" fmla="*/ 31682 f63 1"/>
              <a:gd name="f70" fmla="*/ 83971 f64 1"/>
              <a:gd name="f71" fmla="*/ 140663 f63 1"/>
              <a:gd name="f72" fmla="*/ 91937 f64 1"/>
              <a:gd name="f73" fmla="*/ 164642 f63 1"/>
              <a:gd name="f74" fmla="*/ 67082 f64 1"/>
              <a:gd name="f75" fmla="*/ 170776 f63 1"/>
              <a:gd name="f76" fmla="*/ 32747 f64 1"/>
              <a:gd name="f77" fmla="*/ 148709 f63 1"/>
              <a:gd name="f78" fmla="*/ 5 f64 1"/>
              <a:gd name="f79" fmla="*/ 37497 f63 1"/>
              <a:gd name="f80" fmla="*/ 30676 f64 1"/>
              <a:gd name="f81" fmla="*/ 174 f63 1"/>
              <a:gd name="f82" fmla="*/ 47764 f64 1"/>
              <a:gd name="f83" fmla="*/ 13757 f63 1"/>
              <a:gd name="f84" fmla="*/ 31642 f63 1"/>
              <a:gd name="f85" fmla="+- f65 0 f1"/>
              <a:gd name="f86" fmla="*/ f68 1 94401"/>
              <a:gd name="f87" fmla="*/ f69 1 171470"/>
              <a:gd name="f88" fmla="*/ f70 1 94401"/>
              <a:gd name="f89" fmla="*/ f71 1 171470"/>
              <a:gd name="f90" fmla="*/ f72 1 94401"/>
              <a:gd name="f91" fmla="*/ f73 1 171470"/>
              <a:gd name="f92" fmla="*/ f74 1 94401"/>
              <a:gd name="f93" fmla="*/ f75 1 171470"/>
              <a:gd name="f94" fmla="*/ f76 1 94401"/>
              <a:gd name="f95" fmla="*/ f77 1 171470"/>
              <a:gd name="f96" fmla="*/ f78 1 94401"/>
              <a:gd name="f97" fmla="*/ f79 1 171470"/>
              <a:gd name="f98" fmla="*/ f80 1 94401"/>
              <a:gd name="f99" fmla="*/ f81 1 171470"/>
              <a:gd name="f100" fmla="*/ f82 1 94401"/>
              <a:gd name="f101" fmla="*/ f83 1 171470"/>
              <a:gd name="f102" fmla="*/ f84 1 171470"/>
              <a:gd name="f103" fmla="*/ f59 1 f66"/>
              <a:gd name="f104" fmla="*/ f60 1 f66"/>
              <a:gd name="f105" fmla="*/ f59 1 f67"/>
              <a:gd name="f106" fmla="*/ f61 1 f67"/>
              <a:gd name="f107" fmla="*/ f86 1 f66"/>
              <a:gd name="f108" fmla="*/ f87 1 f67"/>
              <a:gd name="f109" fmla="*/ f88 1 f66"/>
              <a:gd name="f110" fmla="*/ f89 1 f67"/>
              <a:gd name="f111" fmla="*/ f90 1 f66"/>
              <a:gd name="f112" fmla="*/ f91 1 f67"/>
              <a:gd name="f113" fmla="*/ f92 1 f66"/>
              <a:gd name="f114" fmla="*/ f93 1 f67"/>
              <a:gd name="f115" fmla="*/ f94 1 f66"/>
              <a:gd name="f116" fmla="*/ f95 1 f67"/>
              <a:gd name="f117" fmla="*/ f96 1 f66"/>
              <a:gd name="f118" fmla="*/ f97 1 f67"/>
              <a:gd name="f119" fmla="*/ f98 1 f66"/>
              <a:gd name="f120" fmla="*/ f99 1 f67"/>
              <a:gd name="f121" fmla="*/ f100 1 f66"/>
              <a:gd name="f122" fmla="*/ f101 1 f67"/>
              <a:gd name="f123" fmla="*/ f102 1 f67"/>
              <a:gd name="f124" fmla="*/ f103 f57 1"/>
              <a:gd name="f125" fmla="*/ f104 f57 1"/>
              <a:gd name="f126" fmla="*/ f106 f58 1"/>
              <a:gd name="f127" fmla="*/ f105 f58 1"/>
              <a:gd name="f128" fmla="*/ f107 f57 1"/>
              <a:gd name="f129" fmla="*/ f108 f58 1"/>
              <a:gd name="f130" fmla="*/ f109 f57 1"/>
              <a:gd name="f131" fmla="*/ f110 f58 1"/>
              <a:gd name="f132" fmla="*/ f111 f57 1"/>
              <a:gd name="f133" fmla="*/ f112 f58 1"/>
              <a:gd name="f134" fmla="*/ f113 f57 1"/>
              <a:gd name="f135" fmla="*/ f114 f58 1"/>
              <a:gd name="f136" fmla="*/ f115 f57 1"/>
              <a:gd name="f137" fmla="*/ f116 f58 1"/>
              <a:gd name="f138" fmla="*/ f117 f57 1"/>
              <a:gd name="f139" fmla="*/ f118 f58 1"/>
              <a:gd name="f140" fmla="*/ f119 f57 1"/>
              <a:gd name="f141" fmla="*/ f120 f58 1"/>
              <a:gd name="f142" fmla="*/ f121 f57 1"/>
              <a:gd name="f143" fmla="*/ f122 f58 1"/>
              <a:gd name="f144" fmla="*/ f123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">
                <a:pos x="f128" y="f129"/>
              </a:cxn>
              <a:cxn ang="f85">
                <a:pos x="f130" y="f131"/>
              </a:cxn>
              <a:cxn ang="f85">
                <a:pos x="f132" y="f133"/>
              </a:cxn>
              <a:cxn ang="f85">
                <a:pos x="f134" y="f135"/>
              </a:cxn>
              <a:cxn ang="f85">
                <a:pos x="f136" y="f137"/>
              </a:cxn>
              <a:cxn ang="f85">
                <a:pos x="f138" y="f139"/>
              </a:cxn>
              <a:cxn ang="f85">
                <a:pos x="f140" y="f141"/>
              </a:cxn>
              <a:cxn ang="f85">
                <a:pos x="f142" y="f143"/>
              </a:cxn>
              <a:cxn ang="f85">
                <a:pos x="f142" y="f144"/>
              </a:cxn>
            </a:cxnLst>
            <a:rect l="f124" t="f127" r="f125" b="f126"/>
            <a:pathLst>
              <a:path w="94401" h="17147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0" y="f54"/>
                  <a:pt x="f50" y="f55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5" name="Forma libre: forma 69">
            <a:extLst>
              <a:ext uri="{FF2B5EF4-FFF2-40B4-BE49-F238E27FC236}">
                <a16:creationId xmlns:a16="http://schemas.microsoft.com/office/drawing/2014/main" id="{EB84341A-4D01-485F-B436-7A021448ED1B}"/>
              </a:ext>
            </a:extLst>
          </p:cNvPr>
          <p:cNvSpPr/>
          <p:nvPr/>
        </p:nvSpPr>
        <p:spPr>
          <a:xfrm>
            <a:off x="832259" y="1004779"/>
            <a:ext cx="164729" cy="136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436"/>
              <a:gd name="f7" fmla="val 128515"/>
              <a:gd name="f8" fmla="val 155280"/>
              <a:gd name="f9" fmla="val 91174"/>
              <a:gd name="f10" fmla="val 154125"/>
              <a:gd name="f11" fmla="val 97029"/>
              <a:gd name="f12" fmla="val 152572"/>
              <a:gd name="f13" fmla="val 102805"/>
              <a:gd name="f14" fmla="val 152014"/>
              <a:gd name="f15" fmla="val 108700"/>
              <a:gd name="f16" fmla="val 151098"/>
              <a:gd name="f17" fmla="val 118021"/>
              <a:gd name="f18" fmla="val 148111"/>
              <a:gd name="f19" fmla="val 125350"/>
              <a:gd name="f20" fmla="val 138033"/>
              <a:gd name="f21" fmla="val 127979"/>
              <a:gd name="f22" fmla="val 127159"/>
              <a:gd name="f23" fmla="val 130807"/>
              <a:gd name="f24" fmla="val 124291"/>
              <a:gd name="f25" fmla="val 121845"/>
              <a:gd name="f26" fmla="val 120348"/>
              <a:gd name="f27" fmla="val 115551"/>
              <a:gd name="f28" fmla="val 96209"/>
              <a:gd name="f29" fmla="val 77312"/>
              <a:gd name="f30" fmla="val 61356"/>
              <a:gd name="f31" fmla="val 53811"/>
              <a:gd name="f32" fmla="val 18815"/>
              <a:gd name="f33" fmla="val 40667"/>
              <a:gd name="f34" fmla="val 10889"/>
              <a:gd name="f35" fmla="val 38237"/>
              <a:gd name="f36" fmla="val 931"/>
              <a:gd name="f37" fmla="val 38356"/>
              <a:gd name="f38" fmla="val 54"/>
              <a:gd name="f39" fmla="val 26526"/>
              <a:gd name="f40" fmla="val -782"/>
              <a:gd name="f41" fmla="val 15532"/>
              <a:gd name="f42" fmla="val 8220"/>
              <a:gd name="f43" fmla="val 13142"/>
              <a:gd name="f44" fmla="val 15071"/>
              <a:gd name="f45" fmla="val 8004"/>
              <a:gd name="f46" fmla="val 30486"/>
              <a:gd name="f47" fmla="val -3627"/>
              <a:gd name="f48" fmla="val 45065"/>
              <a:gd name="f49" fmla="val -1117"/>
              <a:gd name="f50" fmla="val 61276"/>
              <a:gd name="f51" fmla="val 6251"/>
              <a:gd name="f52" fmla="val 95532"/>
              <a:gd name="f53" fmla="val 21906"/>
              <a:gd name="f54" fmla="val 125048"/>
              <a:gd name="f55" fmla="val 43295"/>
              <a:gd name="f56" fmla="val 147991"/>
              <a:gd name="f57" fmla="val 73329"/>
              <a:gd name="f58" fmla="val 151974"/>
              <a:gd name="f59" fmla="val 78547"/>
              <a:gd name="f60" fmla="val 156197"/>
              <a:gd name="f61" fmla="val 83884"/>
              <a:gd name="f62" fmla="val 155320"/>
              <a:gd name="f63" fmla="+- 0 0 -90"/>
              <a:gd name="f64" fmla="*/ f3 1 155436"/>
              <a:gd name="f65" fmla="*/ f4 1 128515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155436"/>
              <a:gd name="f74" fmla="*/ f70 1 128515"/>
              <a:gd name="f75" fmla="*/ 155280 f71 1"/>
              <a:gd name="f76" fmla="*/ 91174 f70 1"/>
              <a:gd name="f77" fmla="*/ 152014 f71 1"/>
              <a:gd name="f78" fmla="*/ 108700 f70 1"/>
              <a:gd name="f79" fmla="*/ 138033 f71 1"/>
              <a:gd name="f80" fmla="*/ 127979 f70 1"/>
              <a:gd name="f81" fmla="*/ 120348 f71 1"/>
              <a:gd name="f82" fmla="*/ 115551 f70 1"/>
              <a:gd name="f83" fmla="*/ 18815 f71 1"/>
              <a:gd name="f84" fmla="*/ 40667 f70 1"/>
              <a:gd name="f85" fmla="*/ 54 f71 1"/>
              <a:gd name="f86" fmla="*/ 26526 f70 1"/>
              <a:gd name="f87" fmla="*/ 15071 f71 1"/>
              <a:gd name="f88" fmla="*/ 8004 f70 1"/>
              <a:gd name="f89" fmla="*/ 61276 f71 1"/>
              <a:gd name="f90" fmla="*/ 6251 f70 1"/>
              <a:gd name="f91" fmla="*/ 147991 f71 1"/>
              <a:gd name="f92" fmla="*/ 73329 f70 1"/>
              <a:gd name="f93" fmla="*/ 155320 f71 1"/>
              <a:gd name="f94" fmla="+- f72 0 f1"/>
              <a:gd name="f95" fmla="*/ f75 1 155436"/>
              <a:gd name="f96" fmla="*/ f76 1 128515"/>
              <a:gd name="f97" fmla="*/ f77 1 155436"/>
              <a:gd name="f98" fmla="*/ f78 1 128515"/>
              <a:gd name="f99" fmla="*/ f79 1 155436"/>
              <a:gd name="f100" fmla="*/ f80 1 128515"/>
              <a:gd name="f101" fmla="*/ f81 1 155436"/>
              <a:gd name="f102" fmla="*/ f82 1 128515"/>
              <a:gd name="f103" fmla="*/ f83 1 155436"/>
              <a:gd name="f104" fmla="*/ f84 1 128515"/>
              <a:gd name="f105" fmla="*/ f85 1 155436"/>
              <a:gd name="f106" fmla="*/ f86 1 128515"/>
              <a:gd name="f107" fmla="*/ f87 1 155436"/>
              <a:gd name="f108" fmla="*/ f88 1 128515"/>
              <a:gd name="f109" fmla="*/ f89 1 155436"/>
              <a:gd name="f110" fmla="*/ f90 1 128515"/>
              <a:gd name="f111" fmla="*/ f91 1 155436"/>
              <a:gd name="f112" fmla="*/ f92 1 128515"/>
              <a:gd name="f113" fmla="*/ f93 1 155436"/>
              <a:gd name="f114" fmla="*/ f66 1 f73"/>
              <a:gd name="f115" fmla="*/ f67 1 f73"/>
              <a:gd name="f116" fmla="*/ f66 1 f74"/>
              <a:gd name="f117" fmla="*/ f68 1 f74"/>
              <a:gd name="f118" fmla="*/ f95 1 f73"/>
              <a:gd name="f119" fmla="*/ f96 1 f74"/>
              <a:gd name="f120" fmla="*/ f97 1 f73"/>
              <a:gd name="f121" fmla="*/ f98 1 f74"/>
              <a:gd name="f122" fmla="*/ f99 1 f73"/>
              <a:gd name="f123" fmla="*/ f100 1 f74"/>
              <a:gd name="f124" fmla="*/ f101 1 f73"/>
              <a:gd name="f125" fmla="*/ f102 1 f74"/>
              <a:gd name="f126" fmla="*/ f103 1 f73"/>
              <a:gd name="f127" fmla="*/ f104 1 f74"/>
              <a:gd name="f128" fmla="*/ f105 1 f73"/>
              <a:gd name="f129" fmla="*/ f106 1 f74"/>
              <a:gd name="f130" fmla="*/ f107 1 f73"/>
              <a:gd name="f131" fmla="*/ f108 1 f74"/>
              <a:gd name="f132" fmla="*/ f109 1 f73"/>
              <a:gd name="f133" fmla="*/ f110 1 f74"/>
              <a:gd name="f134" fmla="*/ f111 1 f73"/>
              <a:gd name="f135" fmla="*/ f112 1 f74"/>
              <a:gd name="f136" fmla="*/ f113 1 f73"/>
              <a:gd name="f137" fmla="*/ f114 f64 1"/>
              <a:gd name="f138" fmla="*/ f115 f64 1"/>
              <a:gd name="f139" fmla="*/ f117 f65 1"/>
              <a:gd name="f140" fmla="*/ f116 f65 1"/>
              <a:gd name="f141" fmla="*/ f118 f64 1"/>
              <a:gd name="f142" fmla="*/ f119 f65 1"/>
              <a:gd name="f143" fmla="*/ f120 f64 1"/>
              <a:gd name="f144" fmla="*/ f121 f65 1"/>
              <a:gd name="f145" fmla="*/ f122 f64 1"/>
              <a:gd name="f146" fmla="*/ f123 f65 1"/>
              <a:gd name="f147" fmla="*/ f124 f64 1"/>
              <a:gd name="f148" fmla="*/ f125 f65 1"/>
              <a:gd name="f149" fmla="*/ f126 f64 1"/>
              <a:gd name="f150" fmla="*/ f127 f65 1"/>
              <a:gd name="f151" fmla="*/ f128 f64 1"/>
              <a:gd name="f152" fmla="*/ f129 f65 1"/>
              <a:gd name="f153" fmla="*/ f130 f64 1"/>
              <a:gd name="f154" fmla="*/ f131 f65 1"/>
              <a:gd name="f155" fmla="*/ f132 f64 1"/>
              <a:gd name="f156" fmla="*/ f133 f65 1"/>
              <a:gd name="f157" fmla="*/ f134 f64 1"/>
              <a:gd name="f158" fmla="*/ f135 f65 1"/>
              <a:gd name="f159" fmla="*/ f136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4">
                <a:pos x="f141" y="f142"/>
              </a:cxn>
              <a:cxn ang="f94">
                <a:pos x="f143" y="f144"/>
              </a:cxn>
              <a:cxn ang="f94">
                <a:pos x="f145" y="f146"/>
              </a:cxn>
              <a:cxn ang="f94">
                <a:pos x="f147" y="f148"/>
              </a:cxn>
              <a:cxn ang="f94">
                <a:pos x="f149" y="f150"/>
              </a:cxn>
              <a:cxn ang="f94">
                <a:pos x="f151" y="f152"/>
              </a:cxn>
              <a:cxn ang="f94">
                <a:pos x="f153" y="f154"/>
              </a:cxn>
              <a:cxn ang="f94">
                <a:pos x="f155" y="f156"/>
              </a:cxn>
              <a:cxn ang="f94">
                <a:pos x="f157" y="f158"/>
              </a:cxn>
              <a:cxn ang="f94">
                <a:pos x="f159" y="f142"/>
              </a:cxn>
            </a:cxnLst>
            <a:rect l="f137" t="f140" r="f138" b="f139"/>
            <a:pathLst>
              <a:path w="155436" h="12851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6" name="Forma libre: forma 70">
            <a:extLst>
              <a:ext uri="{FF2B5EF4-FFF2-40B4-BE49-F238E27FC236}">
                <a16:creationId xmlns:a16="http://schemas.microsoft.com/office/drawing/2014/main" id="{A3B8FC37-C8B6-4DD4-9391-A74B139739E0}"/>
              </a:ext>
            </a:extLst>
          </p:cNvPr>
          <p:cNvSpPr/>
          <p:nvPr/>
        </p:nvSpPr>
        <p:spPr>
          <a:xfrm>
            <a:off x="602763" y="1005382"/>
            <a:ext cx="165643" cy="1356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6306"/>
              <a:gd name="f7" fmla="val 127971"/>
              <a:gd name="f8" fmla="val 40"/>
              <a:gd name="f9" fmla="val 86345"/>
              <a:gd name="f10" fmla="val -319"/>
              <a:gd name="f11" fmla="val 82561"/>
              <a:gd name="f12" fmla="val 3784"/>
              <a:gd name="f13" fmla="val 77303"/>
              <a:gd name="f14" fmla="val 8046"/>
              <a:gd name="f15" fmla="val 72205"/>
              <a:gd name="f16" fmla="val 34535"/>
              <a:gd name="f17" fmla="val 40697"/>
              <a:gd name="f18" fmla="val 66201"/>
              <a:gd name="f19" fmla="val 16280"/>
              <a:gd name="f20" fmla="val 104878"/>
              <a:gd name="f21" fmla="val 1423"/>
              <a:gd name="f22" fmla="val 117386"/>
              <a:gd name="f23" fmla="val -3357"/>
              <a:gd name="f24" fmla="val 146304"/>
              <a:gd name="f25" fmla="val 4530"/>
              <a:gd name="f26" fmla="val 152916"/>
              <a:gd name="f27" fmla="val 15802"/>
              <a:gd name="f28" fmla="val 159767"/>
              <a:gd name="f29" fmla="val 27473"/>
              <a:gd name="f30" fmla="val 156262"/>
              <a:gd name="f31" fmla="val 35678"/>
              <a:gd name="f32" fmla="val 142161"/>
              <a:gd name="f33" fmla="val 39024"/>
              <a:gd name="f34" fmla="val 104121"/>
              <a:gd name="f35" fmla="val 47987"/>
              <a:gd name="f36" fmla="val 72734"/>
              <a:gd name="f37" fmla="val 67982"/>
              <a:gd name="f38" fmla="val 47679"/>
              <a:gd name="f39" fmla="val 97856"/>
              <a:gd name="f40" fmla="val 42182"/>
              <a:gd name="f41" fmla="val 104389"/>
              <a:gd name="f42" fmla="val 37801"/>
              <a:gd name="f43" fmla="val 111877"/>
              <a:gd name="f44" fmla="val 32981"/>
              <a:gd name="f45" fmla="val 118968"/>
              <a:gd name="f46" fmla="val 29117"/>
              <a:gd name="f47" fmla="val 124624"/>
              <a:gd name="f48" fmla="val 25254"/>
              <a:gd name="f49" fmla="val 130001"/>
              <a:gd name="f50" fmla="val 16969"/>
              <a:gd name="f51" fmla="val 127213"/>
              <a:gd name="f52" fmla="val 10117"/>
              <a:gd name="f53" fmla="val 124903"/>
              <a:gd name="f54" fmla="val 5577"/>
              <a:gd name="f55" fmla="val 120879"/>
              <a:gd name="f56" fmla="val 4501"/>
              <a:gd name="f57" fmla="val 113351"/>
              <a:gd name="f58" fmla="val 3386"/>
              <a:gd name="f59" fmla="val 105504"/>
              <a:gd name="f60" fmla="val 1912"/>
              <a:gd name="f61" fmla="val 97697"/>
              <a:gd name="f62" fmla="val 86385"/>
              <a:gd name="f63" fmla="+- 0 0 -90"/>
              <a:gd name="f64" fmla="*/ f3 1 156306"/>
              <a:gd name="f65" fmla="*/ f4 1 127971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156306"/>
              <a:gd name="f74" fmla="*/ f70 1 127971"/>
              <a:gd name="f75" fmla="*/ 40 f71 1"/>
              <a:gd name="f76" fmla="*/ 86345 f70 1"/>
              <a:gd name="f77" fmla="*/ 8046 f71 1"/>
              <a:gd name="f78" fmla="*/ 72205 f70 1"/>
              <a:gd name="f79" fmla="*/ 104878 f71 1"/>
              <a:gd name="f80" fmla="*/ 1423 f70 1"/>
              <a:gd name="f81" fmla="*/ 152916 f71 1"/>
              <a:gd name="f82" fmla="*/ 15802 f70 1"/>
              <a:gd name="f83" fmla="*/ 142161 f71 1"/>
              <a:gd name="f84" fmla="*/ 39024 f70 1"/>
              <a:gd name="f85" fmla="*/ 47679 f71 1"/>
              <a:gd name="f86" fmla="*/ 97856 f70 1"/>
              <a:gd name="f87" fmla="*/ 32981 f71 1"/>
              <a:gd name="f88" fmla="*/ 118968 f70 1"/>
              <a:gd name="f89" fmla="*/ 16969 f71 1"/>
              <a:gd name="f90" fmla="*/ 127213 f70 1"/>
              <a:gd name="f91" fmla="*/ 4501 f71 1"/>
              <a:gd name="f92" fmla="*/ 113351 f70 1"/>
              <a:gd name="f93" fmla="*/ 0 f71 1"/>
              <a:gd name="f94" fmla="*/ 86385 f70 1"/>
              <a:gd name="f95" fmla="+- f72 0 f1"/>
              <a:gd name="f96" fmla="*/ f75 1 156306"/>
              <a:gd name="f97" fmla="*/ f76 1 127971"/>
              <a:gd name="f98" fmla="*/ f77 1 156306"/>
              <a:gd name="f99" fmla="*/ f78 1 127971"/>
              <a:gd name="f100" fmla="*/ f79 1 156306"/>
              <a:gd name="f101" fmla="*/ f80 1 127971"/>
              <a:gd name="f102" fmla="*/ f81 1 156306"/>
              <a:gd name="f103" fmla="*/ f82 1 127971"/>
              <a:gd name="f104" fmla="*/ f83 1 156306"/>
              <a:gd name="f105" fmla="*/ f84 1 127971"/>
              <a:gd name="f106" fmla="*/ f85 1 156306"/>
              <a:gd name="f107" fmla="*/ f86 1 127971"/>
              <a:gd name="f108" fmla="*/ f87 1 156306"/>
              <a:gd name="f109" fmla="*/ f88 1 127971"/>
              <a:gd name="f110" fmla="*/ f89 1 156306"/>
              <a:gd name="f111" fmla="*/ f90 1 127971"/>
              <a:gd name="f112" fmla="*/ f91 1 156306"/>
              <a:gd name="f113" fmla="*/ f92 1 127971"/>
              <a:gd name="f114" fmla="*/ f93 1 156306"/>
              <a:gd name="f115" fmla="*/ f94 1 127971"/>
              <a:gd name="f116" fmla="*/ f66 1 f73"/>
              <a:gd name="f117" fmla="*/ f67 1 f73"/>
              <a:gd name="f118" fmla="*/ f66 1 f74"/>
              <a:gd name="f119" fmla="*/ f68 1 f74"/>
              <a:gd name="f120" fmla="*/ f96 1 f73"/>
              <a:gd name="f121" fmla="*/ f97 1 f74"/>
              <a:gd name="f122" fmla="*/ f98 1 f73"/>
              <a:gd name="f123" fmla="*/ f99 1 f74"/>
              <a:gd name="f124" fmla="*/ f100 1 f73"/>
              <a:gd name="f125" fmla="*/ f101 1 f74"/>
              <a:gd name="f126" fmla="*/ f102 1 f73"/>
              <a:gd name="f127" fmla="*/ f103 1 f74"/>
              <a:gd name="f128" fmla="*/ f104 1 f73"/>
              <a:gd name="f129" fmla="*/ f105 1 f74"/>
              <a:gd name="f130" fmla="*/ f106 1 f73"/>
              <a:gd name="f131" fmla="*/ f107 1 f74"/>
              <a:gd name="f132" fmla="*/ f108 1 f73"/>
              <a:gd name="f133" fmla="*/ f109 1 f74"/>
              <a:gd name="f134" fmla="*/ f110 1 f73"/>
              <a:gd name="f135" fmla="*/ f111 1 f74"/>
              <a:gd name="f136" fmla="*/ f112 1 f73"/>
              <a:gd name="f137" fmla="*/ f113 1 f74"/>
              <a:gd name="f138" fmla="*/ f114 1 f73"/>
              <a:gd name="f139" fmla="*/ f115 1 f74"/>
              <a:gd name="f140" fmla="*/ f116 f64 1"/>
              <a:gd name="f141" fmla="*/ f117 f64 1"/>
              <a:gd name="f142" fmla="*/ f119 f65 1"/>
              <a:gd name="f143" fmla="*/ f118 f65 1"/>
              <a:gd name="f144" fmla="*/ f120 f64 1"/>
              <a:gd name="f145" fmla="*/ f121 f65 1"/>
              <a:gd name="f146" fmla="*/ f122 f64 1"/>
              <a:gd name="f147" fmla="*/ f123 f65 1"/>
              <a:gd name="f148" fmla="*/ f124 f64 1"/>
              <a:gd name="f149" fmla="*/ f125 f65 1"/>
              <a:gd name="f150" fmla="*/ f126 f64 1"/>
              <a:gd name="f151" fmla="*/ f127 f65 1"/>
              <a:gd name="f152" fmla="*/ f128 f64 1"/>
              <a:gd name="f153" fmla="*/ f129 f65 1"/>
              <a:gd name="f154" fmla="*/ f130 f64 1"/>
              <a:gd name="f155" fmla="*/ f131 f65 1"/>
              <a:gd name="f156" fmla="*/ f132 f64 1"/>
              <a:gd name="f157" fmla="*/ f133 f65 1"/>
              <a:gd name="f158" fmla="*/ f134 f64 1"/>
              <a:gd name="f159" fmla="*/ f135 f65 1"/>
              <a:gd name="f160" fmla="*/ f136 f64 1"/>
              <a:gd name="f161" fmla="*/ f137 f65 1"/>
              <a:gd name="f162" fmla="*/ f138 f64 1"/>
              <a:gd name="f163" fmla="*/ f139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5">
                <a:pos x="f144" y="f145"/>
              </a:cxn>
              <a:cxn ang="f95">
                <a:pos x="f146" y="f147"/>
              </a:cxn>
              <a:cxn ang="f95">
                <a:pos x="f148" y="f149"/>
              </a:cxn>
              <a:cxn ang="f95">
                <a:pos x="f150" y="f151"/>
              </a:cxn>
              <a:cxn ang="f95">
                <a:pos x="f152" y="f153"/>
              </a:cxn>
              <a:cxn ang="f95">
                <a:pos x="f154" y="f155"/>
              </a:cxn>
              <a:cxn ang="f95">
                <a:pos x="f156" y="f157"/>
              </a:cxn>
              <a:cxn ang="f95">
                <a:pos x="f158" y="f159"/>
              </a:cxn>
              <a:cxn ang="f95">
                <a:pos x="f160" y="f161"/>
              </a:cxn>
              <a:cxn ang="f95">
                <a:pos x="f162" y="f163"/>
              </a:cxn>
            </a:cxnLst>
            <a:rect l="f140" t="f143" r="f141" b="f142"/>
            <a:pathLst>
              <a:path w="156306" h="12797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5" y="f6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7" name="Forma libre: forma 71">
            <a:extLst>
              <a:ext uri="{FF2B5EF4-FFF2-40B4-BE49-F238E27FC236}">
                <a16:creationId xmlns:a16="http://schemas.microsoft.com/office/drawing/2014/main" id="{8C18354A-B0E5-489D-9BB0-10A9EB061BBB}"/>
              </a:ext>
            </a:extLst>
          </p:cNvPr>
          <p:cNvSpPr/>
          <p:nvPr/>
        </p:nvSpPr>
        <p:spPr>
          <a:xfrm>
            <a:off x="4146566" y="3117509"/>
            <a:ext cx="94174" cy="1368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8862"/>
              <a:gd name="f7" fmla="val 129100"/>
              <a:gd name="f8" fmla="val 7089"/>
              <a:gd name="f9" fmla="val 120113"/>
              <a:gd name="f10" fmla="val 5137"/>
              <a:gd name="f11" fmla="val 3185"/>
              <a:gd name="f12" fmla="val -1395"/>
              <a:gd name="f13" fmla="val 113302"/>
              <a:gd name="f14" fmla="val -678"/>
              <a:gd name="f15" fmla="val 106650"/>
              <a:gd name="f16" fmla="val 3066"/>
              <a:gd name="f17" fmla="val 99639"/>
              <a:gd name="f18" fmla="val 18959"/>
              <a:gd name="f19" fmla="val 69925"/>
              <a:gd name="f20" fmla="val 35011"/>
              <a:gd name="f21" fmla="val 40329"/>
              <a:gd name="f22" fmla="val 50227"/>
              <a:gd name="f23" fmla="val 10256"/>
              <a:gd name="f24" fmla="val 56959"/>
              <a:gd name="f25" fmla="val -3088"/>
              <a:gd name="f26" fmla="val 64806"/>
              <a:gd name="f27" fmla="val -1534"/>
              <a:gd name="f28" fmla="val 75760"/>
              <a:gd name="f29" fmla="val 4361"/>
              <a:gd name="f30" fmla="val 86275"/>
              <a:gd name="f31" fmla="val 10057"/>
              <a:gd name="f32" fmla="val 93246"/>
              <a:gd name="f33" fmla="val 14916"/>
              <a:gd name="f34" fmla="val 85678"/>
              <a:gd name="f35" fmla="val 28499"/>
              <a:gd name="f36" fmla="val 68988"/>
              <a:gd name="f37" fmla="val 58493"/>
              <a:gd name="f38" fmla="val 52817"/>
              <a:gd name="f39" fmla="val 88845"/>
              <a:gd name="f40" fmla="val 37601"/>
              <a:gd name="f41" fmla="val 119635"/>
              <a:gd name="f42" fmla="val 26846"/>
              <a:gd name="f43" fmla="val 141384"/>
              <a:gd name="f44" fmla="val 17167"/>
              <a:gd name="f45" fmla="val 118639"/>
              <a:gd name="f46" fmla="+- 0 0 -90"/>
              <a:gd name="f47" fmla="*/ f3 1 88862"/>
              <a:gd name="f48" fmla="*/ f4 1 129100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88862"/>
              <a:gd name="f57" fmla="*/ f53 1 129100"/>
              <a:gd name="f58" fmla="*/ 7089 f54 1"/>
              <a:gd name="f59" fmla="*/ 120113 f53 1"/>
              <a:gd name="f60" fmla="*/ 5137 f54 1"/>
              <a:gd name="f61" fmla="*/ 3185 f54 1"/>
              <a:gd name="f62" fmla="*/ 3066 f54 1"/>
              <a:gd name="f63" fmla="*/ 99639 f53 1"/>
              <a:gd name="f64" fmla="*/ 50227 f54 1"/>
              <a:gd name="f65" fmla="*/ 10256 f53 1"/>
              <a:gd name="f66" fmla="*/ 75760 f54 1"/>
              <a:gd name="f67" fmla="*/ 4361 f53 1"/>
              <a:gd name="f68" fmla="*/ 85678 f54 1"/>
              <a:gd name="f69" fmla="*/ 28499 f53 1"/>
              <a:gd name="f70" fmla="*/ 37601 f54 1"/>
              <a:gd name="f71" fmla="*/ 119635 f53 1"/>
              <a:gd name="f72" fmla="+- f55 0 f1"/>
              <a:gd name="f73" fmla="*/ f58 1 88862"/>
              <a:gd name="f74" fmla="*/ f59 1 129100"/>
              <a:gd name="f75" fmla="*/ f60 1 88862"/>
              <a:gd name="f76" fmla="*/ f61 1 88862"/>
              <a:gd name="f77" fmla="*/ f62 1 88862"/>
              <a:gd name="f78" fmla="*/ f63 1 129100"/>
              <a:gd name="f79" fmla="*/ f64 1 88862"/>
              <a:gd name="f80" fmla="*/ f65 1 129100"/>
              <a:gd name="f81" fmla="*/ f66 1 88862"/>
              <a:gd name="f82" fmla="*/ f67 1 129100"/>
              <a:gd name="f83" fmla="*/ f68 1 88862"/>
              <a:gd name="f84" fmla="*/ f69 1 129100"/>
              <a:gd name="f85" fmla="*/ f70 1 88862"/>
              <a:gd name="f86" fmla="*/ f71 1 129100"/>
              <a:gd name="f87" fmla="*/ f49 1 f56"/>
              <a:gd name="f88" fmla="*/ f50 1 f56"/>
              <a:gd name="f89" fmla="*/ f49 1 f57"/>
              <a:gd name="f90" fmla="*/ f51 1 f57"/>
              <a:gd name="f91" fmla="*/ f73 1 f56"/>
              <a:gd name="f92" fmla="*/ f74 1 f57"/>
              <a:gd name="f93" fmla="*/ f75 1 f56"/>
              <a:gd name="f94" fmla="*/ f76 1 f56"/>
              <a:gd name="f95" fmla="*/ f77 1 f56"/>
              <a:gd name="f96" fmla="*/ f78 1 f57"/>
              <a:gd name="f97" fmla="*/ f79 1 f56"/>
              <a:gd name="f98" fmla="*/ f80 1 f57"/>
              <a:gd name="f99" fmla="*/ f81 1 f56"/>
              <a:gd name="f100" fmla="*/ f82 1 f57"/>
              <a:gd name="f101" fmla="*/ f83 1 f56"/>
              <a:gd name="f102" fmla="*/ f84 1 f57"/>
              <a:gd name="f103" fmla="*/ f85 1 f56"/>
              <a:gd name="f104" fmla="*/ f86 1 f57"/>
              <a:gd name="f105" fmla="*/ f87 f47 1"/>
              <a:gd name="f106" fmla="*/ f88 f47 1"/>
              <a:gd name="f107" fmla="*/ f90 f48 1"/>
              <a:gd name="f108" fmla="*/ f89 f48 1"/>
              <a:gd name="f109" fmla="*/ f91 f47 1"/>
              <a:gd name="f110" fmla="*/ f92 f48 1"/>
              <a:gd name="f111" fmla="*/ f93 f47 1"/>
              <a:gd name="f112" fmla="*/ f94 f47 1"/>
              <a:gd name="f113" fmla="*/ f95 f47 1"/>
              <a:gd name="f114" fmla="*/ f96 f48 1"/>
              <a:gd name="f115" fmla="*/ f97 f47 1"/>
              <a:gd name="f116" fmla="*/ f98 f48 1"/>
              <a:gd name="f117" fmla="*/ f99 f47 1"/>
              <a:gd name="f118" fmla="*/ f100 f48 1"/>
              <a:gd name="f119" fmla="*/ f101 f47 1"/>
              <a:gd name="f120" fmla="*/ f102 f48 1"/>
              <a:gd name="f121" fmla="*/ f103 f47 1"/>
              <a:gd name="f122" fmla="*/ f104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2">
                <a:pos x="f109" y="f110"/>
              </a:cxn>
              <a:cxn ang="f72">
                <a:pos x="f111" y="f110"/>
              </a:cxn>
              <a:cxn ang="f72">
                <a:pos x="f112" y="f110"/>
              </a:cxn>
              <a:cxn ang="f72">
                <a:pos x="f113" y="f114"/>
              </a:cxn>
              <a:cxn ang="f72">
                <a:pos x="f115" y="f116"/>
              </a:cxn>
              <a:cxn ang="f72">
                <a:pos x="f117" y="f118"/>
              </a:cxn>
              <a:cxn ang="f72">
                <a:pos x="f119" y="f120"/>
              </a:cxn>
              <a:cxn ang="f72">
                <a:pos x="f121" y="f122"/>
              </a:cxn>
              <a:cxn ang="f72">
                <a:pos x="f109" y="f110"/>
              </a:cxn>
            </a:cxnLst>
            <a:rect l="f105" t="f108" r="f106" b="f107"/>
            <a:pathLst>
              <a:path w="88862" h="129100">
                <a:moveTo>
                  <a:pt x="f8" y="f9"/>
                </a:moveTo>
                <a:lnTo>
                  <a:pt x="f10" y="f9"/>
                </a:lnTo>
                <a:cubicBezTo>
                  <a:pt x="f10" y="f9"/>
                  <a:pt x="f11" y="f9"/>
                  <a:pt x="f11" y="f9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8" y="f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8" name="Forma libre: forma 72">
            <a:extLst>
              <a:ext uri="{FF2B5EF4-FFF2-40B4-BE49-F238E27FC236}">
                <a16:creationId xmlns:a16="http://schemas.microsoft.com/office/drawing/2014/main" id="{90633DC6-E4C4-44CB-879B-D6AD983521EE}"/>
              </a:ext>
            </a:extLst>
          </p:cNvPr>
          <p:cNvSpPr/>
          <p:nvPr/>
        </p:nvSpPr>
        <p:spPr>
          <a:xfrm>
            <a:off x="1615708" y="1323941"/>
            <a:ext cx="58677" cy="1648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370"/>
              <a:gd name="f7" fmla="val 155580"/>
              <a:gd name="f8" fmla="val 52649"/>
              <a:gd name="f9" fmla="val 364"/>
              <a:gd name="f10" fmla="val 37513"/>
              <a:gd name="f11" fmla="val 43782"/>
              <a:gd name="f12" fmla="val 40341"/>
              <a:gd name="f13" fmla="val 87278"/>
              <a:gd name="f14" fmla="val 51892"/>
              <a:gd name="f15" fmla="val 130895"/>
              <a:gd name="f16" fmla="val 53844"/>
              <a:gd name="f17" fmla="val 138303"/>
              <a:gd name="f18" fmla="val 58504"/>
              <a:gd name="f19" fmla="val 147226"/>
              <a:gd name="f20" fmla="val 52131"/>
              <a:gd name="f21" fmla="val 153240"/>
              <a:gd name="f22" fmla="val 46475"/>
              <a:gd name="f23" fmla="val 158538"/>
              <a:gd name="f24" fmla="val 38070"/>
              <a:gd name="f25" fmla="val 153440"/>
              <a:gd name="f26" fmla="val 31418"/>
              <a:gd name="f27" fmla="val 151607"/>
              <a:gd name="f28" fmla="val 8276"/>
              <a:gd name="f29" fmla="val 145155"/>
              <a:gd name="f30" fmla="val -5028"/>
              <a:gd name="f31" fmla="val 117033"/>
              <a:gd name="f32" fmla="val 1783"/>
              <a:gd name="f33" fmla="val 90186"/>
              <a:gd name="f34" fmla="val 5408"/>
              <a:gd name="f35" fmla="val 75926"/>
              <a:gd name="f36" fmla="val 12896"/>
              <a:gd name="f37" fmla="val 63379"/>
              <a:gd name="f38" fmla="val 20544"/>
              <a:gd name="f39" fmla="val 51031"/>
              <a:gd name="f40" fmla="val 27993"/>
              <a:gd name="f41" fmla="val 39041"/>
              <a:gd name="f42" fmla="val 33529"/>
              <a:gd name="f43" fmla="val 26534"/>
              <a:gd name="f44" fmla="val 33052"/>
              <a:gd name="f45" fmla="val 12035"/>
              <a:gd name="f46" fmla="val 34326"/>
              <a:gd name="f47" fmla="val -671"/>
              <a:gd name="f48" fmla="val 43328"/>
              <a:gd name="f49" fmla="val -512"/>
              <a:gd name="f50" fmla="val 52689"/>
              <a:gd name="f51" fmla="val 325"/>
              <a:gd name="f52" fmla="+- 0 0 -90"/>
              <a:gd name="f53" fmla="*/ f3 1 55370"/>
              <a:gd name="f54" fmla="*/ f4 1 155580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55370"/>
              <a:gd name="f63" fmla="*/ f59 1 155580"/>
              <a:gd name="f64" fmla="*/ 52649 f60 1"/>
              <a:gd name="f65" fmla="*/ 364 f59 1"/>
              <a:gd name="f66" fmla="*/ 51892 f60 1"/>
              <a:gd name="f67" fmla="*/ 130895 f59 1"/>
              <a:gd name="f68" fmla="*/ 52131 f60 1"/>
              <a:gd name="f69" fmla="*/ 153240 f59 1"/>
              <a:gd name="f70" fmla="*/ 31418 f60 1"/>
              <a:gd name="f71" fmla="*/ 151607 f59 1"/>
              <a:gd name="f72" fmla="*/ 1783 f60 1"/>
              <a:gd name="f73" fmla="*/ 90186 f59 1"/>
              <a:gd name="f74" fmla="*/ 20544 f60 1"/>
              <a:gd name="f75" fmla="*/ 51031 f59 1"/>
              <a:gd name="f76" fmla="*/ 33052 f60 1"/>
              <a:gd name="f77" fmla="*/ 12035 f59 1"/>
              <a:gd name="f78" fmla="*/ 52689 f60 1"/>
              <a:gd name="f79" fmla="*/ 325 f59 1"/>
              <a:gd name="f80" fmla="+- f61 0 f1"/>
              <a:gd name="f81" fmla="*/ f64 1 55370"/>
              <a:gd name="f82" fmla="*/ f65 1 155580"/>
              <a:gd name="f83" fmla="*/ f66 1 55370"/>
              <a:gd name="f84" fmla="*/ f67 1 155580"/>
              <a:gd name="f85" fmla="*/ f68 1 55370"/>
              <a:gd name="f86" fmla="*/ f69 1 155580"/>
              <a:gd name="f87" fmla="*/ f70 1 55370"/>
              <a:gd name="f88" fmla="*/ f71 1 155580"/>
              <a:gd name="f89" fmla="*/ f72 1 55370"/>
              <a:gd name="f90" fmla="*/ f73 1 155580"/>
              <a:gd name="f91" fmla="*/ f74 1 55370"/>
              <a:gd name="f92" fmla="*/ f75 1 155580"/>
              <a:gd name="f93" fmla="*/ f76 1 55370"/>
              <a:gd name="f94" fmla="*/ f77 1 155580"/>
              <a:gd name="f95" fmla="*/ f78 1 55370"/>
              <a:gd name="f96" fmla="*/ f79 1 155580"/>
              <a:gd name="f97" fmla="*/ f55 1 f62"/>
              <a:gd name="f98" fmla="*/ f56 1 f62"/>
              <a:gd name="f99" fmla="*/ f55 1 f63"/>
              <a:gd name="f100" fmla="*/ f57 1 f63"/>
              <a:gd name="f101" fmla="*/ f81 1 f62"/>
              <a:gd name="f102" fmla="*/ f82 1 f63"/>
              <a:gd name="f103" fmla="*/ f83 1 f62"/>
              <a:gd name="f104" fmla="*/ f84 1 f63"/>
              <a:gd name="f105" fmla="*/ f85 1 f62"/>
              <a:gd name="f106" fmla="*/ f86 1 f63"/>
              <a:gd name="f107" fmla="*/ f87 1 f62"/>
              <a:gd name="f108" fmla="*/ f88 1 f63"/>
              <a:gd name="f109" fmla="*/ f89 1 f62"/>
              <a:gd name="f110" fmla="*/ f90 1 f63"/>
              <a:gd name="f111" fmla="*/ f91 1 f62"/>
              <a:gd name="f112" fmla="*/ f92 1 f63"/>
              <a:gd name="f113" fmla="*/ f93 1 f62"/>
              <a:gd name="f114" fmla="*/ f94 1 f63"/>
              <a:gd name="f115" fmla="*/ f95 1 f62"/>
              <a:gd name="f116" fmla="*/ f96 1 f63"/>
              <a:gd name="f117" fmla="*/ f97 f53 1"/>
              <a:gd name="f118" fmla="*/ f98 f53 1"/>
              <a:gd name="f119" fmla="*/ f100 f54 1"/>
              <a:gd name="f120" fmla="*/ f99 f54 1"/>
              <a:gd name="f121" fmla="*/ f101 f53 1"/>
              <a:gd name="f122" fmla="*/ f102 f54 1"/>
              <a:gd name="f123" fmla="*/ f103 f53 1"/>
              <a:gd name="f124" fmla="*/ f104 f54 1"/>
              <a:gd name="f125" fmla="*/ f105 f53 1"/>
              <a:gd name="f126" fmla="*/ f106 f54 1"/>
              <a:gd name="f127" fmla="*/ f107 f53 1"/>
              <a:gd name="f128" fmla="*/ f108 f54 1"/>
              <a:gd name="f129" fmla="*/ f109 f53 1"/>
              <a:gd name="f130" fmla="*/ f110 f54 1"/>
              <a:gd name="f131" fmla="*/ f111 f53 1"/>
              <a:gd name="f132" fmla="*/ f112 f54 1"/>
              <a:gd name="f133" fmla="*/ f113 f53 1"/>
              <a:gd name="f134" fmla="*/ f114 f54 1"/>
              <a:gd name="f135" fmla="*/ f115 f53 1"/>
              <a:gd name="f136" fmla="*/ f11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21" y="f122"/>
              </a:cxn>
              <a:cxn ang="f80">
                <a:pos x="f123" y="f124"/>
              </a:cxn>
              <a:cxn ang="f80">
                <a:pos x="f125" y="f126"/>
              </a:cxn>
              <a:cxn ang="f80">
                <a:pos x="f127" y="f128"/>
              </a:cxn>
              <a:cxn ang="f80">
                <a:pos x="f129" y="f130"/>
              </a:cxn>
              <a:cxn ang="f80">
                <a:pos x="f131" y="f132"/>
              </a:cxn>
              <a:cxn ang="f80">
                <a:pos x="f133" y="f134"/>
              </a:cxn>
              <a:cxn ang="f80">
                <a:pos x="f133" y="f134"/>
              </a:cxn>
              <a:cxn ang="f80">
                <a:pos x="f135" y="f136"/>
              </a:cxn>
            </a:cxnLst>
            <a:rect l="f117" t="f120" r="f118" b="f119"/>
            <a:pathLst>
              <a:path w="55370" h="15558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4" y="f45"/>
                  <a:pt x="f44" y="f45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49" name="Forma libre: forma 73">
            <a:extLst>
              <a:ext uri="{FF2B5EF4-FFF2-40B4-BE49-F238E27FC236}">
                <a16:creationId xmlns:a16="http://schemas.microsoft.com/office/drawing/2014/main" id="{B8546599-13CF-49F1-9690-E89294B5EF8B}"/>
              </a:ext>
            </a:extLst>
          </p:cNvPr>
          <p:cNvSpPr/>
          <p:nvPr/>
        </p:nvSpPr>
        <p:spPr>
          <a:xfrm>
            <a:off x="756839" y="4075243"/>
            <a:ext cx="85679" cy="481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0844"/>
              <a:gd name="f7" fmla="val 45421"/>
              <a:gd name="f8" fmla="val 48554"/>
              <a:gd name="f9" fmla="val 165"/>
              <a:gd name="f10" fmla="val 49191"/>
              <a:gd name="f11" fmla="val 284"/>
              <a:gd name="f12" fmla="val 54568"/>
              <a:gd name="f13" fmla="val 563"/>
              <a:gd name="f14" fmla="val 59547"/>
              <a:gd name="f15" fmla="val 2157"/>
              <a:gd name="f16" fmla="val 72095"/>
              <a:gd name="f17" fmla="val 6180"/>
              <a:gd name="f18" fmla="val 80180"/>
              <a:gd name="f19" fmla="val 16098"/>
              <a:gd name="f20" fmla="val 80818"/>
              <a:gd name="f21" fmla="val 28127"/>
              <a:gd name="f22" fmla="val 81535"/>
              <a:gd name="f23" fmla="val 41431"/>
              <a:gd name="f24" fmla="val 67474"/>
              <a:gd name="f25" fmla="val 39957"/>
              <a:gd name="f26" fmla="val 58830"/>
              <a:gd name="f27" fmla="val 42825"/>
              <a:gd name="f28" fmla="val 43774"/>
              <a:gd name="f29" fmla="val 47804"/>
              <a:gd name="f30" fmla="val 28757"/>
              <a:gd name="f31" fmla="val 44857"/>
              <a:gd name="f32" fmla="val 14178"/>
              <a:gd name="f33" fmla="val 40395"/>
              <a:gd name="f34" fmla="val -2153"/>
              <a:gd name="f35" fmla="val 35416"/>
              <a:gd name="f36" fmla="val -4144"/>
              <a:gd name="f37" fmla="val 28048"/>
              <a:gd name="f38" fmla="val 7009"/>
              <a:gd name="f39" fmla="val 14903"/>
              <a:gd name="f40" fmla="val 16648"/>
              <a:gd name="f41" fmla="val 3551"/>
              <a:gd name="f42" fmla="val 29275"/>
              <a:gd name="f43" fmla="val -950"/>
              <a:gd name="f44" fmla="val 48594"/>
              <a:gd name="f45" fmla="+- 0 0 -90"/>
              <a:gd name="f46" fmla="*/ f3 1 80844"/>
              <a:gd name="f47" fmla="*/ f4 1 45421"/>
              <a:gd name="f48" fmla="val f5"/>
              <a:gd name="f49" fmla="val f6"/>
              <a:gd name="f50" fmla="val f7"/>
              <a:gd name="f51" fmla="*/ f45 f0 1"/>
              <a:gd name="f52" fmla="+- f50 0 f48"/>
              <a:gd name="f53" fmla="+- f49 0 f48"/>
              <a:gd name="f54" fmla="*/ f51 1 f2"/>
              <a:gd name="f55" fmla="*/ f53 1 80844"/>
              <a:gd name="f56" fmla="*/ f52 1 45421"/>
              <a:gd name="f57" fmla="*/ 48554 f53 1"/>
              <a:gd name="f58" fmla="*/ 165 f52 1"/>
              <a:gd name="f59" fmla="*/ 59547 f53 1"/>
              <a:gd name="f60" fmla="*/ 2157 f52 1"/>
              <a:gd name="f61" fmla="*/ 80818 f53 1"/>
              <a:gd name="f62" fmla="*/ 28127 f52 1"/>
              <a:gd name="f63" fmla="*/ 58830 f53 1"/>
              <a:gd name="f64" fmla="*/ 42825 f52 1"/>
              <a:gd name="f65" fmla="*/ 14178 f53 1"/>
              <a:gd name="f66" fmla="*/ 40395 f52 1"/>
              <a:gd name="f67" fmla="*/ 7009 f53 1"/>
              <a:gd name="f68" fmla="*/ 14903 f52 1"/>
              <a:gd name="f69" fmla="*/ 48594 f53 1"/>
              <a:gd name="f70" fmla="+- f54 0 f1"/>
              <a:gd name="f71" fmla="*/ f57 1 80844"/>
              <a:gd name="f72" fmla="*/ f58 1 45421"/>
              <a:gd name="f73" fmla="*/ f59 1 80844"/>
              <a:gd name="f74" fmla="*/ f60 1 45421"/>
              <a:gd name="f75" fmla="*/ f61 1 80844"/>
              <a:gd name="f76" fmla="*/ f62 1 45421"/>
              <a:gd name="f77" fmla="*/ f63 1 80844"/>
              <a:gd name="f78" fmla="*/ f64 1 45421"/>
              <a:gd name="f79" fmla="*/ f65 1 80844"/>
              <a:gd name="f80" fmla="*/ f66 1 45421"/>
              <a:gd name="f81" fmla="*/ f67 1 80844"/>
              <a:gd name="f82" fmla="*/ f68 1 45421"/>
              <a:gd name="f83" fmla="*/ f69 1 80844"/>
              <a:gd name="f84" fmla="*/ f48 1 f55"/>
              <a:gd name="f85" fmla="*/ f49 1 f55"/>
              <a:gd name="f86" fmla="*/ f48 1 f56"/>
              <a:gd name="f87" fmla="*/ f50 1 f56"/>
              <a:gd name="f88" fmla="*/ f71 1 f55"/>
              <a:gd name="f89" fmla="*/ f72 1 f56"/>
              <a:gd name="f90" fmla="*/ f73 1 f55"/>
              <a:gd name="f91" fmla="*/ f74 1 f56"/>
              <a:gd name="f92" fmla="*/ f75 1 f55"/>
              <a:gd name="f93" fmla="*/ f76 1 f56"/>
              <a:gd name="f94" fmla="*/ f77 1 f55"/>
              <a:gd name="f95" fmla="*/ f78 1 f56"/>
              <a:gd name="f96" fmla="*/ f79 1 f55"/>
              <a:gd name="f97" fmla="*/ f80 1 f56"/>
              <a:gd name="f98" fmla="*/ f81 1 f55"/>
              <a:gd name="f99" fmla="*/ f82 1 f56"/>
              <a:gd name="f100" fmla="*/ f83 1 f55"/>
              <a:gd name="f101" fmla="*/ f84 f46 1"/>
              <a:gd name="f102" fmla="*/ f85 f46 1"/>
              <a:gd name="f103" fmla="*/ f87 f47 1"/>
              <a:gd name="f104" fmla="*/ f86 f47 1"/>
              <a:gd name="f105" fmla="*/ f88 f46 1"/>
              <a:gd name="f106" fmla="*/ f89 f47 1"/>
              <a:gd name="f107" fmla="*/ f90 f46 1"/>
              <a:gd name="f108" fmla="*/ f91 f47 1"/>
              <a:gd name="f109" fmla="*/ f92 f46 1"/>
              <a:gd name="f110" fmla="*/ f93 f47 1"/>
              <a:gd name="f111" fmla="*/ f94 f46 1"/>
              <a:gd name="f112" fmla="*/ f95 f47 1"/>
              <a:gd name="f113" fmla="*/ f96 f46 1"/>
              <a:gd name="f114" fmla="*/ f97 f47 1"/>
              <a:gd name="f115" fmla="*/ f98 f46 1"/>
              <a:gd name="f116" fmla="*/ f99 f47 1"/>
              <a:gd name="f117" fmla="*/ f100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">
                <a:pos x="f105" y="f106"/>
              </a:cxn>
              <a:cxn ang="f70">
                <a:pos x="f107" y="f108"/>
              </a:cxn>
              <a:cxn ang="f70">
                <a:pos x="f109" y="f110"/>
              </a:cxn>
              <a:cxn ang="f70">
                <a:pos x="f111" y="f112"/>
              </a:cxn>
              <a:cxn ang="f70">
                <a:pos x="f113" y="f114"/>
              </a:cxn>
              <a:cxn ang="f70">
                <a:pos x="f115" y="f116"/>
              </a:cxn>
              <a:cxn ang="f70">
                <a:pos x="f117" y="f106"/>
              </a:cxn>
            </a:cxnLst>
            <a:rect l="f101" t="f104" r="f102" b="f103"/>
            <a:pathLst>
              <a:path w="80844" h="4542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0" name="Forma libre: forma 74">
            <a:extLst>
              <a:ext uri="{FF2B5EF4-FFF2-40B4-BE49-F238E27FC236}">
                <a16:creationId xmlns:a16="http://schemas.microsoft.com/office/drawing/2014/main" id="{14189201-8C95-4BCD-BCE5-63BB2446527C}"/>
              </a:ext>
            </a:extLst>
          </p:cNvPr>
          <p:cNvSpPr/>
          <p:nvPr/>
        </p:nvSpPr>
        <p:spPr>
          <a:xfrm>
            <a:off x="489569" y="4334749"/>
            <a:ext cx="85798" cy="495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0960"/>
              <a:gd name="f7" fmla="val 46747"/>
              <a:gd name="f8" fmla="val 42873"/>
              <a:gd name="f9" fmla="val 36818"/>
              <a:gd name="f10" fmla="val 45911"/>
              <a:gd name="f11" fmla="val 32158"/>
              <a:gd name="f12" fmla="val 45672"/>
              <a:gd name="f13" fmla="val 27697"/>
              <a:gd name="f14" fmla="val 44556"/>
              <a:gd name="f15" fmla="val 17260"/>
              <a:gd name="f16" fmla="val 41928"/>
              <a:gd name="f17" fmla="val 1925"/>
              <a:gd name="f18" fmla="val 43879"/>
              <a:gd name="f19" fmla="val 172"/>
              <a:gd name="f20" fmla="val 30336"/>
              <a:gd name="f21" fmla="val -1739"/>
              <a:gd name="f22" fmla="val 15837"/>
              <a:gd name="f23" fmla="val 12640"/>
              <a:gd name="f24" fmla="val 9982"/>
              <a:gd name="f25" fmla="val 23713"/>
              <a:gd name="f26" fmla="val 4565"/>
              <a:gd name="f27" fmla="val 41638"/>
              <a:gd name="f28" fmla="val -4119"/>
              <a:gd name="f29" fmla="val 59483"/>
              <a:gd name="f30" fmla="val -175"/>
              <a:gd name="f31" fmla="val 73105"/>
              <a:gd name="f32" fmla="val 14363"/>
              <a:gd name="f33" fmla="val 85334"/>
              <a:gd name="f34" fmla="val 27389"/>
              <a:gd name="f35" fmla="val 83382"/>
              <a:gd name="f36" fmla="val 36231"/>
              <a:gd name="f37" fmla="val 66573"/>
              <a:gd name="f38" fmla="val 41489"/>
              <a:gd name="f39" fmla="val 58447"/>
              <a:gd name="f40" fmla="val 44039"/>
              <a:gd name="f41" fmla="val 49923"/>
              <a:gd name="f42" fmla="val 45233"/>
              <a:gd name="f43" fmla="+- 0 0 -90"/>
              <a:gd name="f44" fmla="*/ f3 1 80960"/>
              <a:gd name="f45" fmla="*/ f4 1 46747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80960"/>
              <a:gd name="f54" fmla="*/ f50 1 46747"/>
              <a:gd name="f55" fmla="*/ 42873 f51 1"/>
              <a:gd name="f56" fmla="*/ 46747 f50 1"/>
              <a:gd name="f57" fmla="*/ 27697 f51 1"/>
              <a:gd name="f58" fmla="*/ 44556 f50 1"/>
              <a:gd name="f59" fmla="*/ 172 f51 1"/>
              <a:gd name="f60" fmla="*/ 30336 f50 1"/>
              <a:gd name="f61" fmla="*/ 23713 f51 1"/>
              <a:gd name="f62" fmla="*/ 4565 f50 1"/>
              <a:gd name="f63" fmla="*/ 73105 f51 1"/>
              <a:gd name="f64" fmla="*/ 14363 f50 1"/>
              <a:gd name="f65" fmla="*/ 66573 f51 1"/>
              <a:gd name="f66" fmla="*/ 41489 f50 1"/>
              <a:gd name="f67" fmla="+- f52 0 f1"/>
              <a:gd name="f68" fmla="*/ f55 1 80960"/>
              <a:gd name="f69" fmla="*/ f56 1 46747"/>
              <a:gd name="f70" fmla="*/ f57 1 80960"/>
              <a:gd name="f71" fmla="*/ f58 1 46747"/>
              <a:gd name="f72" fmla="*/ f59 1 80960"/>
              <a:gd name="f73" fmla="*/ f60 1 46747"/>
              <a:gd name="f74" fmla="*/ f61 1 80960"/>
              <a:gd name="f75" fmla="*/ f62 1 46747"/>
              <a:gd name="f76" fmla="*/ f63 1 80960"/>
              <a:gd name="f77" fmla="*/ f64 1 46747"/>
              <a:gd name="f78" fmla="*/ f65 1 80960"/>
              <a:gd name="f79" fmla="*/ f66 1 46747"/>
              <a:gd name="f80" fmla="*/ f46 1 f53"/>
              <a:gd name="f81" fmla="*/ f47 1 f53"/>
              <a:gd name="f82" fmla="*/ f46 1 f54"/>
              <a:gd name="f83" fmla="*/ f48 1 f54"/>
              <a:gd name="f84" fmla="*/ f68 1 f53"/>
              <a:gd name="f85" fmla="*/ f69 1 f54"/>
              <a:gd name="f86" fmla="*/ f70 1 f53"/>
              <a:gd name="f87" fmla="*/ f71 1 f54"/>
              <a:gd name="f88" fmla="*/ f72 1 f53"/>
              <a:gd name="f89" fmla="*/ f73 1 f54"/>
              <a:gd name="f90" fmla="*/ f74 1 f53"/>
              <a:gd name="f91" fmla="*/ f75 1 f54"/>
              <a:gd name="f92" fmla="*/ f76 1 f53"/>
              <a:gd name="f93" fmla="*/ f77 1 f54"/>
              <a:gd name="f94" fmla="*/ f78 1 f53"/>
              <a:gd name="f95" fmla="*/ f79 1 f54"/>
              <a:gd name="f96" fmla="*/ f80 f44 1"/>
              <a:gd name="f97" fmla="*/ f81 f44 1"/>
              <a:gd name="f98" fmla="*/ f83 f45 1"/>
              <a:gd name="f99" fmla="*/ f82 f45 1"/>
              <a:gd name="f100" fmla="*/ f84 f44 1"/>
              <a:gd name="f101" fmla="*/ f85 f45 1"/>
              <a:gd name="f102" fmla="*/ f86 f44 1"/>
              <a:gd name="f103" fmla="*/ f87 f45 1"/>
              <a:gd name="f104" fmla="*/ f88 f44 1"/>
              <a:gd name="f105" fmla="*/ f89 f45 1"/>
              <a:gd name="f106" fmla="*/ f90 f44 1"/>
              <a:gd name="f107" fmla="*/ f91 f45 1"/>
              <a:gd name="f108" fmla="*/ f92 f44 1"/>
              <a:gd name="f109" fmla="*/ f93 f45 1"/>
              <a:gd name="f110" fmla="*/ f94 f44 1"/>
              <a:gd name="f111" fmla="*/ f9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100" y="f101"/>
              </a:cxn>
              <a:cxn ang="f67">
                <a:pos x="f102" y="f103"/>
              </a:cxn>
              <a:cxn ang="f67">
                <a:pos x="f104" y="f105"/>
              </a:cxn>
              <a:cxn ang="f67">
                <a:pos x="f106" y="f107"/>
              </a:cxn>
              <a:cxn ang="f67">
                <a:pos x="f108" y="f109"/>
              </a:cxn>
              <a:cxn ang="f67">
                <a:pos x="f110" y="f111"/>
              </a:cxn>
              <a:cxn ang="f67">
                <a:pos x="f100" y="f101"/>
              </a:cxn>
            </a:cxnLst>
            <a:rect l="f96" t="f99" r="f97" b="f98"/>
            <a:pathLst>
              <a:path w="80960" h="46747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8" y="f7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1" name="Forma libre: forma 75">
            <a:extLst>
              <a:ext uri="{FF2B5EF4-FFF2-40B4-BE49-F238E27FC236}">
                <a16:creationId xmlns:a16="http://schemas.microsoft.com/office/drawing/2014/main" id="{CA227AD0-F430-42ED-8971-8EBCF9EA59EB}"/>
              </a:ext>
            </a:extLst>
          </p:cNvPr>
          <p:cNvSpPr/>
          <p:nvPr/>
        </p:nvSpPr>
        <p:spPr>
          <a:xfrm>
            <a:off x="1024768" y="4335664"/>
            <a:ext cx="85395" cy="487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0584"/>
              <a:gd name="f7" fmla="val 46044"/>
              <a:gd name="f8" fmla="val 39788"/>
              <a:gd name="f9" fmla="val 46004"/>
              <a:gd name="f10" fmla="val 32539"/>
              <a:gd name="f11" fmla="val 44770"/>
              <a:gd name="f12" fmla="val 26524"/>
              <a:gd name="f13" fmla="val 44411"/>
              <a:gd name="f14" fmla="val 20908"/>
              <a:gd name="f15" fmla="val 42658"/>
              <a:gd name="f16" fmla="val 13140"/>
              <a:gd name="f17" fmla="val 40229"/>
              <a:gd name="f18" fmla="val 1908"/>
              <a:gd name="f19" fmla="val 40906"/>
              <a:gd name="f20" fmla="val 235"/>
              <a:gd name="f21" fmla="val 30589"/>
              <a:gd name="f22" fmla="val -1558"/>
              <a:gd name="f23" fmla="val 19516"/>
              <a:gd name="f24" fmla="val 7245"/>
              <a:gd name="f25" fmla="val 12705"/>
              <a:gd name="f26" fmla="val 15610"/>
              <a:gd name="f27" fmla="val 7168"/>
              <a:gd name="f28" fmla="val 34211"/>
              <a:gd name="f29" fmla="val -5180"/>
              <a:gd name="f30" fmla="val 61138"/>
              <a:gd name="f31" fmla="val -1077"/>
              <a:gd name="f32" fmla="val 74641"/>
              <a:gd name="f33" fmla="val 15652"/>
              <a:gd name="f34" fmla="val 84161"/>
              <a:gd name="f35" fmla="val 27443"/>
              <a:gd name="f36" fmla="val 82568"/>
              <a:gd name="f37" fmla="val 36206"/>
              <a:gd name="f38" fmla="val 67511"/>
              <a:gd name="f39" fmla="val 40428"/>
              <a:gd name="f40" fmla="val 58071"/>
              <a:gd name="f41" fmla="val 43057"/>
              <a:gd name="f42" fmla="val 48232"/>
              <a:gd name="f43" fmla="val 44371"/>
              <a:gd name="f44" fmla="+- 0 0 -90"/>
              <a:gd name="f45" fmla="*/ f3 1 80584"/>
              <a:gd name="f46" fmla="*/ f4 1 46044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80584"/>
              <a:gd name="f55" fmla="*/ f51 1 46044"/>
              <a:gd name="f56" fmla="*/ 39788 f52 1"/>
              <a:gd name="f57" fmla="*/ 46004 f51 1"/>
              <a:gd name="f58" fmla="*/ 20908 f52 1"/>
              <a:gd name="f59" fmla="*/ 42658 f51 1"/>
              <a:gd name="f60" fmla="*/ 235 f52 1"/>
              <a:gd name="f61" fmla="*/ 30589 f51 1"/>
              <a:gd name="f62" fmla="*/ 15610 f52 1"/>
              <a:gd name="f63" fmla="*/ 7168 f51 1"/>
              <a:gd name="f64" fmla="*/ 74641 f52 1"/>
              <a:gd name="f65" fmla="*/ 15652 f51 1"/>
              <a:gd name="f66" fmla="*/ 67511 f52 1"/>
              <a:gd name="f67" fmla="*/ 40428 f51 1"/>
              <a:gd name="f68" fmla="*/ 46044 f51 1"/>
              <a:gd name="f69" fmla="+- f53 0 f1"/>
              <a:gd name="f70" fmla="*/ f56 1 80584"/>
              <a:gd name="f71" fmla="*/ f57 1 46044"/>
              <a:gd name="f72" fmla="*/ f58 1 80584"/>
              <a:gd name="f73" fmla="*/ f59 1 46044"/>
              <a:gd name="f74" fmla="*/ f60 1 80584"/>
              <a:gd name="f75" fmla="*/ f61 1 46044"/>
              <a:gd name="f76" fmla="*/ f62 1 80584"/>
              <a:gd name="f77" fmla="*/ f63 1 46044"/>
              <a:gd name="f78" fmla="*/ f64 1 80584"/>
              <a:gd name="f79" fmla="*/ f65 1 46044"/>
              <a:gd name="f80" fmla="*/ f66 1 80584"/>
              <a:gd name="f81" fmla="*/ f67 1 46044"/>
              <a:gd name="f82" fmla="*/ f68 1 46044"/>
              <a:gd name="f83" fmla="*/ f47 1 f54"/>
              <a:gd name="f84" fmla="*/ f48 1 f54"/>
              <a:gd name="f85" fmla="*/ f47 1 f55"/>
              <a:gd name="f86" fmla="*/ f49 1 f55"/>
              <a:gd name="f87" fmla="*/ f70 1 f54"/>
              <a:gd name="f88" fmla="*/ f71 1 f55"/>
              <a:gd name="f89" fmla="*/ f72 1 f54"/>
              <a:gd name="f90" fmla="*/ f73 1 f55"/>
              <a:gd name="f91" fmla="*/ f74 1 f54"/>
              <a:gd name="f92" fmla="*/ f75 1 f55"/>
              <a:gd name="f93" fmla="*/ f76 1 f54"/>
              <a:gd name="f94" fmla="*/ f77 1 f55"/>
              <a:gd name="f95" fmla="*/ f78 1 f54"/>
              <a:gd name="f96" fmla="*/ f79 1 f55"/>
              <a:gd name="f97" fmla="*/ f80 1 f54"/>
              <a:gd name="f98" fmla="*/ f81 1 f55"/>
              <a:gd name="f99" fmla="*/ f82 1 f55"/>
              <a:gd name="f100" fmla="*/ f83 f45 1"/>
              <a:gd name="f101" fmla="*/ f84 f45 1"/>
              <a:gd name="f102" fmla="*/ f86 f46 1"/>
              <a:gd name="f103" fmla="*/ f85 f46 1"/>
              <a:gd name="f104" fmla="*/ f87 f45 1"/>
              <a:gd name="f105" fmla="*/ f88 f46 1"/>
              <a:gd name="f106" fmla="*/ f89 f45 1"/>
              <a:gd name="f107" fmla="*/ f90 f46 1"/>
              <a:gd name="f108" fmla="*/ f91 f45 1"/>
              <a:gd name="f109" fmla="*/ f92 f46 1"/>
              <a:gd name="f110" fmla="*/ f93 f45 1"/>
              <a:gd name="f111" fmla="*/ f94 f46 1"/>
              <a:gd name="f112" fmla="*/ f95 f45 1"/>
              <a:gd name="f113" fmla="*/ f96 f46 1"/>
              <a:gd name="f114" fmla="*/ f97 f45 1"/>
              <a:gd name="f115" fmla="*/ f98 f46 1"/>
              <a:gd name="f116" fmla="*/ f99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04" y="f105"/>
              </a:cxn>
              <a:cxn ang="f69">
                <a:pos x="f106" y="f107"/>
              </a:cxn>
              <a:cxn ang="f69">
                <a:pos x="f108" y="f109"/>
              </a:cxn>
              <a:cxn ang="f69">
                <a:pos x="f110" y="f111"/>
              </a:cxn>
              <a:cxn ang="f69">
                <a:pos x="f112" y="f113"/>
              </a:cxn>
              <a:cxn ang="f69">
                <a:pos x="f114" y="f115"/>
              </a:cxn>
              <a:cxn ang="f69">
                <a:pos x="f104" y="f116"/>
              </a:cxn>
            </a:cxnLst>
            <a:rect l="f100" t="f103" r="f101" b="f102"/>
            <a:pathLst>
              <a:path w="80584" h="460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8" y="f7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2" name="Forma libre: forma 76">
            <a:extLst>
              <a:ext uri="{FF2B5EF4-FFF2-40B4-BE49-F238E27FC236}">
                <a16:creationId xmlns:a16="http://schemas.microsoft.com/office/drawing/2014/main" id="{CD0F8F6A-F6CF-4AC2-83BF-77E2B235F209}"/>
              </a:ext>
            </a:extLst>
          </p:cNvPr>
          <p:cNvSpPr/>
          <p:nvPr/>
        </p:nvSpPr>
        <p:spPr>
          <a:xfrm>
            <a:off x="937589" y="4163958"/>
            <a:ext cx="85587" cy="492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0765"/>
              <a:gd name="f7" fmla="val 46425"/>
              <a:gd name="f8" fmla="val 42266"/>
              <a:gd name="f9" fmla="val 34339"/>
              <a:gd name="f10" fmla="val 45071"/>
              <a:gd name="f11" fmla="val 27129"/>
              <a:gd name="f12" fmla="val 44194"/>
              <a:gd name="f13" fmla="val 20159"/>
              <a:gd name="f14" fmla="val 42522"/>
              <a:gd name="f15" fmla="val 12113"/>
              <a:gd name="f16" fmla="val 40570"/>
              <a:gd name="f17" fmla="val 1517"/>
              <a:gd name="f18" fmla="val 123"/>
              <a:gd name="f19" fmla="val 29895"/>
              <a:gd name="f20" fmla="val -1072"/>
              <a:gd name="f21" fmla="val 20574"/>
              <a:gd name="f22" fmla="val 6656"/>
              <a:gd name="f23" fmla="val 14519"/>
              <a:gd name="f24" fmla="val 13387"/>
              <a:gd name="f25" fmla="val 9182"/>
              <a:gd name="f26" fmla="val 31750"/>
              <a:gd name="f27" fmla="val -5317"/>
              <a:gd name="f28" fmla="val 59234"/>
              <a:gd name="f29" fmla="val -2250"/>
              <a:gd name="f30" fmla="val 73693"/>
              <a:gd name="f31" fmla="val 15595"/>
              <a:gd name="f32" fmla="val 84767"/>
              <a:gd name="f33" fmla="val 29217"/>
              <a:gd name="f34" fmla="val 83134"/>
              <a:gd name="f35" fmla="val 35909"/>
              <a:gd name="f36" fmla="val 66683"/>
              <a:gd name="f37" fmla="val 41087"/>
              <a:gd name="f38" fmla="val 58597"/>
              <a:gd name="f39" fmla="val 43637"/>
              <a:gd name="f40" fmla="val 50073"/>
              <a:gd name="f41" fmla="val 44752"/>
              <a:gd name="f42" fmla="val 46385"/>
              <a:gd name="f43" fmla="+- 0 0 -90"/>
              <a:gd name="f44" fmla="*/ f3 1 80765"/>
              <a:gd name="f45" fmla="*/ f4 1 46425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80765"/>
              <a:gd name="f54" fmla="*/ f50 1 46425"/>
              <a:gd name="f55" fmla="*/ 42266 f51 1"/>
              <a:gd name="f56" fmla="*/ 46425 f50 1"/>
              <a:gd name="f57" fmla="*/ 20159 f51 1"/>
              <a:gd name="f58" fmla="*/ 42522 f50 1"/>
              <a:gd name="f59" fmla="*/ 123 f51 1"/>
              <a:gd name="f60" fmla="*/ 29895 f50 1"/>
              <a:gd name="f61" fmla="*/ 13387 f51 1"/>
              <a:gd name="f62" fmla="*/ 9182 f50 1"/>
              <a:gd name="f63" fmla="*/ 73693 f51 1"/>
              <a:gd name="f64" fmla="*/ 15595 f50 1"/>
              <a:gd name="f65" fmla="*/ 66683 f51 1"/>
              <a:gd name="f66" fmla="*/ 41087 f50 1"/>
              <a:gd name="f67" fmla="*/ 46385 f50 1"/>
              <a:gd name="f68" fmla="+- f52 0 f1"/>
              <a:gd name="f69" fmla="*/ f55 1 80765"/>
              <a:gd name="f70" fmla="*/ f56 1 46425"/>
              <a:gd name="f71" fmla="*/ f57 1 80765"/>
              <a:gd name="f72" fmla="*/ f58 1 46425"/>
              <a:gd name="f73" fmla="*/ f59 1 80765"/>
              <a:gd name="f74" fmla="*/ f60 1 46425"/>
              <a:gd name="f75" fmla="*/ f61 1 80765"/>
              <a:gd name="f76" fmla="*/ f62 1 46425"/>
              <a:gd name="f77" fmla="*/ f63 1 80765"/>
              <a:gd name="f78" fmla="*/ f64 1 46425"/>
              <a:gd name="f79" fmla="*/ f65 1 80765"/>
              <a:gd name="f80" fmla="*/ f66 1 46425"/>
              <a:gd name="f81" fmla="*/ f67 1 46425"/>
              <a:gd name="f82" fmla="*/ f46 1 f53"/>
              <a:gd name="f83" fmla="*/ f47 1 f53"/>
              <a:gd name="f84" fmla="*/ f46 1 f54"/>
              <a:gd name="f85" fmla="*/ f48 1 f54"/>
              <a:gd name="f86" fmla="*/ f69 1 f53"/>
              <a:gd name="f87" fmla="*/ f70 1 f54"/>
              <a:gd name="f88" fmla="*/ f71 1 f53"/>
              <a:gd name="f89" fmla="*/ f72 1 f54"/>
              <a:gd name="f90" fmla="*/ f73 1 f53"/>
              <a:gd name="f91" fmla="*/ f74 1 f54"/>
              <a:gd name="f92" fmla="*/ f75 1 f53"/>
              <a:gd name="f93" fmla="*/ f76 1 f54"/>
              <a:gd name="f94" fmla="*/ f77 1 f53"/>
              <a:gd name="f95" fmla="*/ f78 1 f54"/>
              <a:gd name="f96" fmla="*/ f79 1 f53"/>
              <a:gd name="f97" fmla="*/ f80 1 f54"/>
              <a:gd name="f98" fmla="*/ f81 1 f54"/>
              <a:gd name="f99" fmla="*/ f82 f44 1"/>
              <a:gd name="f100" fmla="*/ f83 f44 1"/>
              <a:gd name="f101" fmla="*/ f85 f45 1"/>
              <a:gd name="f102" fmla="*/ f84 f45 1"/>
              <a:gd name="f103" fmla="*/ f86 f44 1"/>
              <a:gd name="f104" fmla="*/ f87 f45 1"/>
              <a:gd name="f105" fmla="*/ f88 f44 1"/>
              <a:gd name="f106" fmla="*/ f89 f45 1"/>
              <a:gd name="f107" fmla="*/ f90 f44 1"/>
              <a:gd name="f108" fmla="*/ f91 f45 1"/>
              <a:gd name="f109" fmla="*/ f92 f44 1"/>
              <a:gd name="f110" fmla="*/ f93 f45 1"/>
              <a:gd name="f111" fmla="*/ f94 f44 1"/>
              <a:gd name="f112" fmla="*/ f95 f45 1"/>
              <a:gd name="f113" fmla="*/ f96 f44 1"/>
              <a:gd name="f114" fmla="*/ f97 f45 1"/>
              <a:gd name="f115" fmla="*/ f98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8">
                <a:pos x="f103" y="f104"/>
              </a:cxn>
              <a:cxn ang="f68">
                <a:pos x="f105" y="f106"/>
              </a:cxn>
              <a:cxn ang="f68">
                <a:pos x="f107" y="f108"/>
              </a:cxn>
              <a:cxn ang="f68">
                <a:pos x="f109" y="f110"/>
              </a:cxn>
              <a:cxn ang="f68">
                <a:pos x="f111" y="f112"/>
              </a:cxn>
              <a:cxn ang="f68">
                <a:pos x="f113" y="f114"/>
              </a:cxn>
              <a:cxn ang="f68">
                <a:pos x="f103" y="f115"/>
              </a:cxn>
            </a:cxnLst>
            <a:rect l="f99" t="f102" r="f100" b="f101"/>
            <a:pathLst>
              <a:path w="80765" h="46425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6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8" y="f42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3" name="Forma libre: forma 77">
            <a:extLst>
              <a:ext uri="{FF2B5EF4-FFF2-40B4-BE49-F238E27FC236}">
                <a16:creationId xmlns:a16="http://schemas.microsoft.com/office/drawing/2014/main" id="{BD07D7E2-C0CA-474D-ACD3-942BEC9A3EED}"/>
              </a:ext>
            </a:extLst>
          </p:cNvPr>
          <p:cNvSpPr/>
          <p:nvPr/>
        </p:nvSpPr>
        <p:spPr>
          <a:xfrm>
            <a:off x="577370" y="4163903"/>
            <a:ext cx="85423" cy="487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0605"/>
              <a:gd name="f7" fmla="val 46039"/>
              <a:gd name="f8" fmla="val 39775"/>
              <a:gd name="f9" fmla="val 46040"/>
              <a:gd name="f10" fmla="val 34636"/>
              <a:gd name="f11" fmla="val 45283"/>
              <a:gd name="f12" fmla="val 28064"/>
              <a:gd name="f13" fmla="val 44725"/>
              <a:gd name="f14" fmla="val 21731"/>
              <a:gd name="f15" fmla="val 43211"/>
              <a:gd name="f16" fmla="val 13645"/>
              <a:gd name="f17" fmla="val 41339"/>
              <a:gd name="f18" fmla="val 2691"/>
              <a:gd name="f19" fmla="val 41658"/>
              <a:gd name="f20" fmla="val 420"/>
              <a:gd name="f21" fmla="val 31899"/>
              <a:gd name="f22" fmla="val -2129"/>
              <a:gd name="f23" fmla="val 20826"/>
              <a:gd name="f24" fmla="val 7431"/>
              <a:gd name="f25" fmla="val 14094"/>
              <a:gd name="f26" fmla="val 15158"/>
              <a:gd name="f27" fmla="val 8239"/>
              <a:gd name="f28" fmla="val 33123"/>
              <a:gd name="f29" fmla="val -5344"/>
              <a:gd name="f30" fmla="val 59611"/>
              <a:gd name="f31" fmla="val -1640"/>
              <a:gd name="f32" fmla="val 73752"/>
              <a:gd name="f33" fmla="val 15727"/>
              <a:gd name="f34" fmla="val 84666"/>
              <a:gd name="f35" fmla="val 29111"/>
              <a:gd name="f36" fmla="val 82793"/>
              <a:gd name="f37" fmla="val 35723"/>
              <a:gd name="f38" fmla="val 66343"/>
              <a:gd name="f39" fmla="val 41419"/>
              <a:gd name="f40" fmla="val 62638"/>
              <a:gd name="f41" fmla="val 42694"/>
              <a:gd name="f42" fmla="val 58775"/>
              <a:gd name="f43" fmla="val 43729"/>
              <a:gd name="f44" fmla="val 54911"/>
              <a:gd name="f45" fmla="val 44406"/>
              <a:gd name="f46" fmla="val 50410"/>
              <a:gd name="f47" fmla="val 45163"/>
              <a:gd name="f48" fmla="val 45789"/>
              <a:gd name="f49" fmla="val 45402"/>
              <a:gd name="f50" fmla="+- 0 0 -90"/>
              <a:gd name="f51" fmla="*/ f3 1 80605"/>
              <a:gd name="f52" fmla="*/ f4 1 46039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80605"/>
              <a:gd name="f61" fmla="*/ f57 1 46039"/>
              <a:gd name="f62" fmla="*/ 39775 f58 1"/>
              <a:gd name="f63" fmla="*/ 46040 f57 1"/>
              <a:gd name="f64" fmla="*/ 21731 f58 1"/>
              <a:gd name="f65" fmla="*/ 43211 f57 1"/>
              <a:gd name="f66" fmla="*/ 420 f58 1"/>
              <a:gd name="f67" fmla="*/ 31899 f57 1"/>
              <a:gd name="f68" fmla="*/ 15158 f58 1"/>
              <a:gd name="f69" fmla="*/ 8239 f57 1"/>
              <a:gd name="f70" fmla="*/ 73752 f58 1"/>
              <a:gd name="f71" fmla="*/ 15727 f57 1"/>
              <a:gd name="f72" fmla="*/ 66343 f58 1"/>
              <a:gd name="f73" fmla="*/ 41419 f57 1"/>
              <a:gd name="f74" fmla="*/ 54911 f58 1"/>
              <a:gd name="f75" fmla="*/ 44406 f57 1"/>
              <a:gd name="f76" fmla="+- f59 0 f1"/>
              <a:gd name="f77" fmla="*/ f62 1 80605"/>
              <a:gd name="f78" fmla="*/ f63 1 46039"/>
              <a:gd name="f79" fmla="*/ f64 1 80605"/>
              <a:gd name="f80" fmla="*/ f65 1 46039"/>
              <a:gd name="f81" fmla="*/ f66 1 80605"/>
              <a:gd name="f82" fmla="*/ f67 1 46039"/>
              <a:gd name="f83" fmla="*/ f68 1 80605"/>
              <a:gd name="f84" fmla="*/ f69 1 46039"/>
              <a:gd name="f85" fmla="*/ f70 1 80605"/>
              <a:gd name="f86" fmla="*/ f71 1 46039"/>
              <a:gd name="f87" fmla="*/ f72 1 80605"/>
              <a:gd name="f88" fmla="*/ f73 1 46039"/>
              <a:gd name="f89" fmla="*/ f74 1 80605"/>
              <a:gd name="f90" fmla="*/ f75 1 46039"/>
              <a:gd name="f91" fmla="*/ f53 1 f60"/>
              <a:gd name="f92" fmla="*/ f54 1 f60"/>
              <a:gd name="f93" fmla="*/ f53 1 f61"/>
              <a:gd name="f94" fmla="*/ f55 1 f61"/>
              <a:gd name="f95" fmla="*/ f77 1 f60"/>
              <a:gd name="f96" fmla="*/ f78 1 f61"/>
              <a:gd name="f97" fmla="*/ f79 1 f60"/>
              <a:gd name="f98" fmla="*/ f80 1 f61"/>
              <a:gd name="f99" fmla="*/ f81 1 f60"/>
              <a:gd name="f100" fmla="*/ f82 1 f61"/>
              <a:gd name="f101" fmla="*/ f83 1 f60"/>
              <a:gd name="f102" fmla="*/ f84 1 f61"/>
              <a:gd name="f103" fmla="*/ f85 1 f60"/>
              <a:gd name="f104" fmla="*/ f86 1 f61"/>
              <a:gd name="f105" fmla="*/ f87 1 f60"/>
              <a:gd name="f106" fmla="*/ f88 1 f61"/>
              <a:gd name="f107" fmla="*/ f89 1 f60"/>
              <a:gd name="f108" fmla="*/ f90 1 f61"/>
              <a:gd name="f109" fmla="*/ f91 f51 1"/>
              <a:gd name="f110" fmla="*/ f92 f51 1"/>
              <a:gd name="f111" fmla="*/ f94 f52 1"/>
              <a:gd name="f112" fmla="*/ f93 f52 1"/>
              <a:gd name="f113" fmla="*/ f95 f51 1"/>
              <a:gd name="f114" fmla="*/ f96 f52 1"/>
              <a:gd name="f115" fmla="*/ f97 f51 1"/>
              <a:gd name="f116" fmla="*/ f98 f52 1"/>
              <a:gd name="f117" fmla="*/ f99 f51 1"/>
              <a:gd name="f118" fmla="*/ f100 f52 1"/>
              <a:gd name="f119" fmla="*/ f101 f51 1"/>
              <a:gd name="f120" fmla="*/ f102 f52 1"/>
              <a:gd name="f121" fmla="*/ f103 f51 1"/>
              <a:gd name="f122" fmla="*/ f104 f52 1"/>
              <a:gd name="f123" fmla="*/ f105 f51 1"/>
              <a:gd name="f124" fmla="*/ f106 f52 1"/>
              <a:gd name="f125" fmla="*/ f107 f51 1"/>
              <a:gd name="f126" fmla="*/ f108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13" y="f114"/>
              </a:cxn>
              <a:cxn ang="f76">
                <a:pos x="f115" y="f116"/>
              </a:cxn>
              <a:cxn ang="f76">
                <a:pos x="f117" y="f118"/>
              </a:cxn>
              <a:cxn ang="f76">
                <a:pos x="f119" y="f120"/>
              </a:cxn>
              <a:cxn ang="f76">
                <a:pos x="f121" y="f122"/>
              </a:cxn>
              <a:cxn ang="f76">
                <a:pos x="f123" y="f124"/>
              </a:cxn>
              <a:cxn ang="f76">
                <a:pos x="f125" y="f126"/>
              </a:cxn>
              <a:cxn ang="f76">
                <a:pos x="f113" y="f114"/>
              </a:cxn>
            </a:cxnLst>
            <a:rect l="f109" t="f112" r="f110" b="f111"/>
            <a:pathLst>
              <a:path w="80605" h="4603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8" y="f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4" name="Forma libre: forma 78">
            <a:extLst>
              <a:ext uri="{FF2B5EF4-FFF2-40B4-BE49-F238E27FC236}">
                <a16:creationId xmlns:a16="http://schemas.microsoft.com/office/drawing/2014/main" id="{AC211E85-9409-4627-BCF1-5B4BC215289F}"/>
              </a:ext>
            </a:extLst>
          </p:cNvPr>
          <p:cNvSpPr/>
          <p:nvPr/>
        </p:nvSpPr>
        <p:spPr>
          <a:xfrm>
            <a:off x="749615" y="4116537"/>
            <a:ext cx="96085" cy="527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0670"/>
              <a:gd name="f7" fmla="val 49778"/>
              <a:gd name="f8" fmla="val 40"/>
              <a:gd name="f9" fmla="val 27604"/>
              <a:gd name="f10" fmla="val 16053"/>
              <a:gd name="f11" fmla="val 53574"/>
              <a:gd name="f12" fmla="val 18482"/>
              <a:gd name="f13" fmla="val 80421"/>
              <a:gd name="f14" fmla="val 8405"/>
              <a:gd name="f15" fmla="val 88786"/>
              <a:gd name="f16" fmla="val 5298"/>
              <a:gd name="f17" fmla="val 90857"/>
              <a:gd name="f18" fmla="val 9082"/>
              <a:gd name="f19" fmla="val 90658"/>
              <a:gd name="f20" fmla="val 16929"/>
              <a:gd name="f21" fmla="val 90180"/>
              <a:gd name="f22" fmla="val 37602"/>
              <a:gd name="f23" fmla="val 59549"/>
              <a:gd name="f24" fmla="val 55327"/>
              <a:gd name="f25" fmla="val 35929"/>
              <a:gd name="f26" fmla="val 48157"/>
              <a:gd name="f27" fmla="val 14300"/>
              <a:gd name="f28" fmla="val 41585"/>
              <a:gd name="f29" fmla="val 4979"/>
              <a:gd name="f30" fmla="val 25015"/>
              <a:gd name="f31" fmla="+- 0 0 -90"/>
              <a:gd name="f32" fmla="*/ f3 1 90670"/>
              <a:gd name="f33" fmla="*/ f4 1 49778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90670"/>
              <a:gd name="f42" fmla="*/ f38 1 49778"/>
              <a:gd name="f43" fmla="*/ 40 f39 1"/>
              <a:gd name="f44" fmla="*/ 40 f38 1"/>
              <a:gd name="f45" fmla="*/ 80421 f39 1"/>
              <a:gd name="f46" fmla="*/ 8405 f38 1"/>
              <a:gd name="f47" fmla="*/ 90658 f39 1"/>
              <a:gd name="f48" fmla="*/ 16929 f38 1"/>
              <a:gd name="f49" fmla="*/ 35929 f39 1"/>
              <a:gd name="f50" fmla="*/ 48157 f38 1"/>
              <a:gd name="f51" fmla="*/ 0 f39 1"/>
              <a:gd name="f52" fmla="*/ 0 f38 1"/>
              <a:gd name="f53" fmla="+- f40 0 f1"/>
              <a:gd name="f54" fmla="*/ f43 1 90670"/>
              <a:gd name="f55" fmla="*/ f44 1 49778"/>
              <a:gd name="f56" fmla="*/ f45 1 90670"/>
              <a:gd name="f57" fmla="*/ f46 1 49778"/>
              <a:gd name="f58" fmla="*/ f47 1 90670"/>
              <a:gd name="f59" fmla="*/ f48 1 49778"/>
              <a:gd name="f60" fmla="*/ f49 1 90670"/>
              <a:gd name="f61" fmla="*/ f50 1 49778"/>
              <a:gd name="f62" fmla="*/ f51 1 90670"/>
              <a:gd name="f63" fmla="*/ f52 1 49778"/>
              <a:gd name="f64" fmla="*/ f34 1 f41"/>
              <a:gd name="f65" fmla="*/ f35 1 f41"/>
              <a:gd name="f66" fmla="*/ f34 1 f42"/>
              <a:gd name="f67" fmla="*/ f36 1 f42"/>
              <a:gd name="f68" fmla="*/ f54 1 f41"/>
              <a:gd name="f69" fmla="*/ f55 1 f42"/>
              <a:gd name="f70" fmla="*/ f56 1 f41"/>
              <a:gd name="f71" fmla="*/ f57 1 f42"/>
              <a:gd name="f72" fmla="*/ f58 1 f41"/>
              <a:gd name="f73" fmla="*/ f59 1 f42"/>
              <a:gd name="f74" fmla="*/ f60 1 f41"/>
              <a:gd name="f75" fmla="*/ f61 1 f42"/>
              <a:gd name="f76" fmla="*/ f62 1 f41"/>
              <a:gd name="f77" fmla="*/ f63 1 f42"/>
              <a:gd name="f78" fmla="*/ f64 f32 1"/>
              <a:gd name="f79" fmla="*/ f65 f32 1"/>
              <a:gd name="f80" fmla="*/ f67 f33 1"/>
              <a:gd name="f81" fmla="*/ f66 f33 1"/>
              <a:gd name="f82" fmla="*/ f68 f32 1"/>
              <a:gd name="f83" fmla="*/ f69 f33 1"/>
              <a:gd name="f84" fmla="*/ f70 f32 1"/>
              <a:gd name="f85" fmla="*/ f71 f33 1"/>
              <a:gd name="f86" fmla="*/ f72 f32 1"/>
              <a:gd name="f87" fmla="*/ f73 f33 1"/>
              <a:gd name="f88" fmla="*/ f74 f32 1"/>
              <a:gd name="f89" fmla="*/ f75 f33 1"/>
              <a:gd name="f90" fmla="*/ f76 f32 1"/>
              <a:gd name="f91" fmla="*/ f77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2" y="f83"/>
              </a:cxn>
              <a:cxn ang="f53">
                <a:pos x="f84" y="f85"/>
              </a:cxn>
              <a:cxn ang="f53">
                <a:pos x="f86" y="f87"/>
              </a:cxn>
              <a:cxn ang="f53">
                <a:pos x="f88" y="f89"/>
              </a:cxn>
              <a:cxn ang="f53">
                <a:pos x="f90" y="f91"/>
              </a:cxn>
            </a:cxnLst>
            <a:rect l="f78" t="f81" r="f79" b="f80"/>
            <a:pathLst>
              <a:path w="90670" h="49778">
                <a:moveTo>
                  <a:pt x="f8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5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5" name="Forma libre: forma 79">
            <a:extLst>
              <a:ext uri="{FF2B5EF4-FFF2-40B4-BE49-F238E27FC236}">
                <a16:creationId xmlns:a16="http://schemas.microsoft.com/office/drawing/2014/main" id="{E2AC7E68-B83C-47BC-B3D0-4CE696ECD6E4}"/>
              </a:ext>
            </a:extLst>
          </p:cNvPr>
          <p:cNvSpPr/>
          <p:nvPr/>
        </p:nvSpPr>
        <p:spPr>
          <a:xfrm>
            <a:off x="1021055" y="4383505"/>
            <a:ext cx="92884" cy="466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7646"/>
              <a:gd name="f7" fmla="val 43998"/>
              <a:gd name="f8" fmla="val 43133"/>
              <a:gd name="f9" fmla="val 43999"/>
              <a:gd name="f10" fmla="val 29630"/>
              <a:gd name="f11" fmla="val 42764"/>
              <a:gd name="f12" fmla="val 16963"/>
              <a:gd name="f13" fmla="val 37785"/>
              <a:gd name="f14" fmla="val 8081"/>
              <a:gd name="f15" fmla="val 25795"/>
              <a:gd name="f16" fmla="val 3341"/>
              <a:gd name="f17" fmla="val 19382"/>
              <a:gd name="f18" fmla="val -2873"/>
              <a:gd name="f19" fmla="val 11257"/>
              <a:gd name="f20" fmla="val 1468"/>
              <a:gd name="f21" fmla="val 4246"/>
              <a:gd name="f22" fmla="val 6527"/>
              <a:gd name="f23" fmla="val -3880"/>
              <a:gd name="f24" fmla="val 14215"/>
              <a:gd name="f25" fmla="val 4963"/>
              <a:gd name="f26" fmla="val 20707"/>
              <a:gd name="f27" fmla="val 6158"/>
              <a:gd name="f28" fmla="val 39269"/>
              <a:gd name="f29" fmla="val 9544"/>
              <a:gd name="f30" fmla="val 57473"/>
              <a:gd name="f31" fmla="val 10141"/>
              <a:gd name="f32" fmla="val 75278"/>
              <a:gd name="f33" fmla="val 2613"/>
              <a:gd name="f34" fmla="val 78743"/>
              <a:gd name="f35" fmla="val 1139"/>
              <a:gd name="f36" fmla="val 82527"/>
              <a:gd name="f37" fmla="val -2087"/>
              <a:gd name="f38" fmla="val 86032"/>
              <a:gd name="f39" fmla="val 1976"/>
              <a:gd name="f40" fmla="val 89020"/>
              <a:gd name="f41" fmla="val 5441"/>
              <a:gd name="f42" fmla="val 87148"/>
              <a:gd name="f43" fmla="val 9464"/>
              <a:gd name="f44" fmla="val 86072"/>
              <a:gd name="f45" fmla="val 13288"/>
              <a:gd name="f46" fmla="val 81093"/>
              <a:gd name="f47" fmla="val 30735"/>
              <a:gd name="f48" fmla="val 62930"/>
              <a:gd name="f49" fmla="val 44038"/>
              <a:gd name="f50" fmla="+- 0 0 -90"/>
              <a:gd name="f51" fmla="*/ f3 1 87646"/>
              <a:gd name="f52" fmla="*/ f4 1 43998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87646"/>
              <a:gd name="f61" fmla="*/ f57 1 43998"/>
              <a:gd name="f62" fmla="*/ 43133 f58 1"/>
              <a:gd name="f63" fmla="*/ 43999 f57 1"/>
              <a:gd name="f64" fmla="*/ 8081 f58 1"/>
              <a:gd name="f65" fmla="*/ 25795 f57 1"/>
              <a:gd name="f66" fmla="*/ 1468 f58 1"/>
              <a:gd name="f67" fmla="*/ 4246 f57 1"/>
              <a:gd name="f68" fmla="*/ 20707 f58 1"/>
              <a:gd name="f69" fmla="*/ 6158 f57 1"/>
              <a:gd name="f70" fmla="*/ 75278 f58 1"/>
              <a:gd name="f71" fmla="*/ 2613 f57 1"/>
              <a:gd name="f72" fmla="*/ 86032 f58 1"/>
              <a:gd name="f73" fmla="*/ 1976 f57 1"/>
              <a:gd name="f74" fmla="*/ 86072 f58 1"/>
              <a:gd name="f75" fmla="*/ 13288 f57 1"/>
              <a:gd name="f76" fmla="+- f59 0 f1"/>
              <a:gd name="f77" fmla="*/ f62 1 87646"/>
              <a:gd name="f78" fmla="*/ f63 1 43998"/>
              <a:gd name="f79" fmla="*/ f64 1 87646"/>
              <a:gd name="f80" fmla="*/ f65 1 43998"/>
              <a:gd name="f81" fmla="*/ f66 1 87646"/>
              <a:gd name="f82" fmla="*/ f67 1 43998"/>
              <a:gd name="f83" fmla="*/ f68 1 87646"/>
              <a:gd name="f84" fmla="*/ f69 1 43998"/>
              <a:gd name="f85" fmla="*/ f70 1 87646"/>
              <a:gd name="f86" fmla="*/ f71 1 43998"/>
              <a:gd name="f87" fmla="*/ f72 1 87646"/>
              <a:gd name="f88" fmla="*/ f73 1 43998"/>
              <a:gd name="f89" fmla="*/ f74 1 87646"/>
              <a:gd name="f90" fmla="*/ f75 1 43998"/>
              <a:gd name="f91" fmla="*/ f53 1 f60"/>
              <a:gd name="f92" fmla="*/ f54 1 f60"/>
              <a:gd name="f93" fmla="*/ f53 1 f61"/>
              <a:gd name="f94" fmla="*/ f55 1 f61"/>
              <a:gd name="f95" fmla="*/ f77 1 f60"/>
              <a:gd name="f96" fmla="*/ f78 1 f61"/>
              <a:gd name="f97" fmla="*/ f79 1 f60"/>
              <a:gd name="f98" fmla="*/ f80 1 f61"/>
              <a:gd name="f99" fmla="*/ f81 1 f60"/>
              <a:gd name="f100" fmla="*/ f82 1 f61"/>
              <a:gd name="f101" fmla="*/ f83 1 f60"/>
              <a:gd name="f102" fmla="*/ f84 1 f61"/>
              <a:gd name="f103" fmla="*/ f85 1 f60"/>
              <a:gd name="f104" fmla="*/ f86 1 f61"/>
              <a:gd name="f105" fmla="*/ f87 1 f60"/>
              <a:gd name="f106" fmla="*/ f88 1 f61"/>
              <a:gd name="f107" fmla="*/ f89 1 f60"/>
              <a:gd name="f108" fmla="*/ f90 1 f61"/>
              <a:gd name="f109" fmla="*/ f91 f51 1"/>
              <a:gd name="f110" fmla="*/ f92 f51 1"/>
              <a:gd name="f111" fmla="*/ f94 f52 1"/>
              <a:gd name="f112" fmla="*/ f93 f52 1"/>
              <a:gd name="f113" fmla="*/ f95 f51 1"/>
              <a:gd name="f114" fmla="*/ f96 f52 1"/>
              <a:gd name="f115" fmla="*/ f97 f51 1"/>
              <a:gd name="f116" fmla="*/ f98 f52 1"/>
              <a:gd name="f117" fmla="*/ f99 f51 1"/>
              <a:gd name="f118" fmla="*/ f100 f52 1"/>
              <a:gd name="f119" fmla="*/ f101 f51 1"/>
              <a:gd name="f120" fmla="*/ f102 f52 1"/>
              <a:gd name="f121" fmla="*/ f103 f51 1"/>
              <a:gd name="f122" fmla="*/ f104 f52 1"/>
              <a:gd name="f123" fmla="*/ f105 f51 1"/>
              <a:gd name="f124" fmla="*/ f106 f52 1"/>
              <a:gd name="f125" fmla="*/ f107 f51 1"/>
              <a:gd name="f126" fmla="*/ f108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13" y="f114"/>
              </a:cxn>
              <a:cxn ang="f76">
                <a:pos x="f115" y="f116"/>
              </a:cxn>
              <a:cxn ang="f76">
                <a:pos x="f117" y="f118"/>
              </a:cxn>
              <a:cxn ang="f76">
                <a:pos x="f119" y="f120"/>
              </a:cxn>
              <a:cxn ang="f76">
                <a:pos x="f121" y="f122"/>
              </a:cxn>
              <a:cxn ang="f76">
                <a:pos x="f123" y="f124"/>
              </a:cxn>
              <a:cxn ang="f76">
                <a:pos x="f125" y="f126"/>
              </a:cxn>
              <a:cxn ang="f76">
                <a:pos x="f113" y="f114"/>
              </a:cxn>
            </a:cxnLst>
            <a:rect l="f109" t="f112" r="f110" b="f111"/>
            <a:pathLst>
              <a:path w="87646" h="4399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8" y="f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6" name="Forma libre: forma 80">
            <a:extLst>
              <a:ext uri="{FF2B5EF4-FFF2-40B4-BE49-F238E27FC236}">
                <a16:creationId xmlns:a16="http://schemas.microsoft.com/office/drawing/2014/main" id="{36649A1C-8292-4B76-87C4-2DD75AEFA925}"/>
              </a:ext>
            </a:extLst>
          </p:cNvPr>
          <p:cNvSpPr/>
          <p:nvPr/>
        </p:nvSpPr>
        <p:spPr>
          <a:xfrm>
            <a:off x="933373" y="4212009"/>
            <a:ext cx="93287" cy="467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8028"/>
              <a:gd name="f7" fmla="val 44076"/>
              <a:gd name="f8" fmla="val 43136"/>
              <a:gd name="f9" fmla="val 44069"/>
              <a:gd name="f10" fmla="val 29633"/>
              <a:gd name="f11" fmla="val 43989"/>
              <a:gd name="f12" fmla="val 18759"/>
              <a:gd name="f13" fmla="val 38253"/>
              <a:gd name="f14" fmla="val 10155"/>
              <a:gd name="f15" fmla="val 28256"/>
              <a:gd name="f16" fmla="val 4021"/>
              <a:gd name="f17" fmla="val 21125"/>
              <a:gd name="f18" fmla="val -3188"/>
              <a:gd name="f19" fmla="val 11406"/>
              <a:gd name="f20" fmla="val 1512"/>
              <a:gd name="f21" fmla="val 3480"/>
              <a:gd name="f22" fmla="val 6770"/>
              <a:gd name="f23" fmla="val -5363"/>
              <a:gd name="f24" fmla="val 15294"/>
              <a:gd name="f25" fmla="val 5232"/>
              <a:gd name="f26" fmla="val 22105"/>
              <a:gd name="f27" fmla="val 6945"/>
              <a:gd name="f28" fmla="val 40308"/>
              <a:gd name="f29" fmla="val 11526"/>
              <a:gd name="f30" fmla="val 57516"/>
              <a:gd name="f31" fmla="val 10251"/>
              <a:gd name="f32" fmla="val 74644"/>
              <a:gd name="f33" fmla="val 3440"/>
              <a:gd name="f34" fmla="val 78149"/>
              <a:gd name="f35" fmla="val 2046"/>
              <a:gd name="f36" fmla="val 81853"/>
              <a:gd name="f37" fmla="val -1579"/>
              <a:gd name="f38" fmla="val 85598"/>
              <a:gd name="f39" fmla="val 1608"/>
              <a:gd name="f40" fmla="val 89979"/>
              <a:gd name="f41" fmla="val 5312"/>
              <a:gd name="f42" fmla="val 87390"/>
              <a:gd name="f43" fmla="val 10132"/>
              <a:gd name="f44" fmla="val 85916"/>
              <a:gd name="f45" fmla="val 14474"/>
              <a:gd name="f46" fmla="val 79742"/>
              <a:gd name="f47" fmla="val 32557"/>
              <a:gd name="f48" fmla="val 62614"/>
              <a:gd name="f49" fmla="val 44427"/>
              <a:gd name="f50" fmla="val 43097"/>
              <a:gd name="f51" fmla="+- 0 0 -90"/>
              <a:gd name="f52" fmla="*/ f3 1 88028"/>
              <a:gd name="f53" fmla="*/ f4 1 44076"/>
              <a:gd name="f54" fmla="val f5"/>
              <a:gd name="f55" fmla="val f6"/>
              <a:gd name="f56" fmla="val f7"/>
              <a:gd name="f57" fmla="*/ f51 f0 1"/>
              <a:gd name="f58" fmla="+- f56 0 f54"/>
              <a:gd name="f59" fmla="+- f55 0 f54"/>
              <a:gd name="f60" fmla="*/ f57 1 f2"/>
              <a:gd name="f61" fmla="*/ f59 1 88028"/>
              <a:gd name="f62" fmla="*/ f58 1 44076"/>
              <a:gd name="f63" fmla="*/ 43136 f59 1"/>
              <a:gd name="f64" fmla="*/ 44069 f58 1"/>
              <a:gd name="f65" fmla="*/ 10155 f59 1"/>
              <a:gd name="f66" fmla="*/ 28256 f58 1"/>
              <a:gd name="f67" fmla="*/ 1512 f59 1"/>
              <a:gd name="f68" fmla="*/ 3480 f58 1"/>
              <a:gd name="f69" fmla="*/ 22105 f59 1"/>
              <a:gd name="f70" fmla="*/ 6945 f58 1"/>
              <a:gd name="f71" fmla="*/ 74644 f59 1"/>
              <a:gd name="f72" fmla="*/ 3440 f58 1"/>
              <a:gd name="f73" fmla="*/ 85598 f59 1"/>
              <a:gd name="f74" fmla="*/ 1608 f58 1"/>
              <a:gd name="f75" fmla="*/ 85916 f59 1"/>
              <a:gd name="f76" fmla="*/ 14474 f58 1"/>
              <a:gd name="f77" fmla="*/ 43097 f59 1"/>
              <a:gd name="f78" fmla="+- f60 0 f1"/>
              <a:gd name="f79" fmla="*/ f63 1 88028"/>
              <a:gd name="f80" fmla="*/ f64 1 44076"/>
              <a:gd name="f81" fmla="*/ f65 1 88028"/>
              <a:gd name="f82" fmla="*/ f66 1 44076"/>
              <a:gd name="f83" fmla="*/ f67 1 88028"/>
              <a:gd name="f84" fmla="*/ f68 1 44076"/>
              <a:gd name="f85" fmla="*/ f69 1 88028"/>
              <a:gd name="f86" fmla="*/ f70 1 44076"/>
              <a:gd name="f87" fmla="*/ f71 1 88028"/>
              <a:gd name="f88" fmla="*/ f72 1 44076"/>
              <a:gd name="f89" fmla="*/ f73 1 88028"/>
              <a:gd name="f90" fmla="*/ f74 1 44076"/>
              <a:gd name="f91" fmla="*/ f75 1 88028"/>
              <a:gd name="f92" fmla="*/ f76 1 44076"/>
              <a:gd name="f93" fmla="*/ f77 1 88028"/>
              <a:gd name="f94" fmla="*/ f54 1 f61"/>
              <a:gd name="f95" fmla="*/ f55 1 f61"/>
              <a:gd name="f96" fmla="*/ f54 1 f62"/>
              <a:gd name="f97" fmla="*/ f56 1 f62"/>
              <a:gd name="f98" fmla="*/ f79 1 f61"/>
              <a:gd name="f99" fmla="*/ f80 1 f62"/>
              <a:gd name="f100" fmla="*/ f81 1 f61"/>
              <a:gd name="f101" fmla="*/ f82 1 f62"/>
              <a:gd name="f102" fmla="*/ f83 1 f61"/>
              <a:gd name="f103" fmla="*/ f84 1 f62"/>
              <a:gd name="f104" fmla="*/ f85 1 f61"/>
              <a:gd name="f105" fmla="*/ f86 1 f62"/>
              <a:gd name="f106" fmla="*/ f87 1 f61"/>
              <a:gd name="f107" fmla="*/ f88 1 f62"/>
              <a:gd name="f108" fmla="*/ f89 1 f61"/>
              <a:gd name="f109" fmla="*/ f90 1 f62"/>
              <a:gd name="f110" fmla="*/ f91 1 f61"/>
              <a:gd name="f111" fmla="*/ f92 1 f62"/>
              <a:gd name="f112" fmla="*/ f93 1 f61"/>
              <a:gd name="f113" fmla="*/ f94 f52 1"/>
              <a:gd name="f114" fmla="*/ f95 f52 1"/>
              <a:gd name="f115" fmla="*/ f97 f53 1"/>
              <a:gd name="f116" fmla="*/ f96 f53 1"/>
              <a:gd name="f117" fmla="*/ f98 f52 1"/>
              <a:gd name="f118" fmla="*/ f99 f53 1"/>
              <a:gd name="f119" fmla="*/ f100 f52 1"/>
              <a:gd name="f120" fmla="*/ f101 f53 1"/>
              <a:gd name="f121" fmla="*/ f102 f52 1"/>
              <a:gd name="f122" fmla="*/ f103 f53 1"/>
              <a:gd name="f123" fmla="*/ f104 f52 1"/>
              <a:gd name="f124" fmla="*/ f105 f53 1"/>
              <a:gd name="f125" fmla="*/ f106 f52 1"/>
              <a:gd name="f126" fmla="*/ f107 f53 1"/>
              <a:gd name="f127" fmla="*/ f108 f52 1"/>
              <a:gd name="f128" fmla="*/ f109 f53 1"/>
              <a:gd name="f129" fmla="*/ f110 f52 1"/>
              <a:gd name="f130" fmla="*/ f111 f53 1"/>
              <a:gd name="f131" fmla="*/ f112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17" y="f118"/>
              </a:cxn>
              <a:cxn ang="f78">
                <a:pos x="f119" y="f120"/>
              </a:cxn>
              <a:cxn ang="f78">
                <a:pos x="f121" y="f122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18"/>
              </a:cxn>
            </a:cxnLst>
            <a:rect l="f113" t="f116" r="f114" b="f115"/>
            <a:pathLst>
              <a:path w="88028" h="4407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7" name="Forma libre: forma 81">
            <a:extLst>
              <a:ext uri="{FF2B5EF4-FFF2-40B4-BE49-F238E27FC236}">
                <a16:creationId xmlns:a16="http://schemas.microsoft.com/office/drawing/2014/main" id="{1A677CF1-6E8A-49A7-AC06-E03A5B75CB5E}"/>
              </a:ext>
            </a:extLst>
          </p:cNvPr>
          <p:cNvSpPr/>
          <p:nvPr/>
        </p:nvSpPr>
        <p:spPr>
          <a:xfrm>
            <a:off x="487137" y="4384959"/>
            <a:ext cx="91394" cy="450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237"/>
              <a:gd name="f7" fmla="val 42549"/>
              <a:gd name="f8" fmla="val 42502"/>
              <a:gd name="f9" fmla="val 42547"/>
              <a:gd name="f10" fmla="val 24299"/>
              <a:gd name="f11" fmla="val 42746"/>
              <a:gd name="f12" fmla="val 4383"/>
              <a:gd name="f13" fmla="val 27889"/>
              <a:gd name="f14" fmla="val 678"/>
              <a:gd name="f15" fmla="val 11438"/>
              <a:gd name="f16" fmla="val -1273"/>
              <a:gd name="f17" fmla="val 2794"/>
              <a:gd name="f18" fmla="val -2185"/>
              <a:gd name="f19" fmla="val 10597"/>
              <a:gd name="f20" fmla="val 1639"/>
              <a:gd name="f21" fmla="val 32066"/>
              <a:gd name="f22" fmla="val 9924"/>
              <a:gd name="f23" fmla="val 53376"/>
              <a:gd name="f24" fmla="val 8530"/>
              <a:gd name="f25" fmla="val 74766"/>
              <a:gd name="f26" fmla="val 1360"/>
              <a:gd name="f27" fmla="val 85322"/>
              <a:gd name="f28" fmla="val 88389"/>
              <a:gd name="f29" fmla="val 1161"/>
              <a:gd name="f30" fmla="val 84804"/>
              <a:gd name="f31" fmla="val 11836"/>
              <a:gd name="f32" fmla="val 78869"/>
              <a:gd name="f33" fmla="val 29442"/>
              <a:gd name="f34" fmla="val 61502"/>
              <a:gd name="f35" fmla="val 42348"/>
              <a:gd name="f36" fmla="val 42542"/>
              <a:gd name="f37" fmla="+- 0 0 -90"/>
              <a:gd name="f38" fmla="*/ f3 1 86237"/>
              <a:gd name="f39" fmla="*/ f4 1 42549"/>
              <a:gd name="f40" fmla="val f5"/>
              <a:gd name="f41" fmla="val f6"/>
              <a:gd name="f42" fmla="val f7"/>
              <a:gd name="f43" fmla="*/ f37 f0 1"/>
              <a:gd name="f44" fmla="+- f42 0 f40"/>
              <a:gd name="f45" fmla="+- f41 0 f40"/>
              <a:gd name="f46" fmla="*/ f43 1 f2"/>
              <a:gd name="f47" fmla="*/ f45 1 86237"/>
              <a:gd name="f48" fmla="*/ f44 1 42549"/>
              <a:gd name="f49" fmla="*/ 42502 f45 1"/>
              <a:gd name="f50" fmla="*/ 42547 f44 1"/>
              <a:gd name="f51" fmla="*/ 678 f45 1"/>
              <a:gd name="f52" fmla="*/ 11438 f44 1"/>
              <a:gd name="f53" fmla="*/ 10597 f45 1"/>
              <a:gd name="f54" fmla="*/ 1639 f44 1"/>
              <a:gd name="f55" fmla="*/ 74766 f45 1"/>
              <a:gd name="f56" fmla="*/ 1360 f44 1"/>
              <a:gd name="f57" fmla="*/ 84804 f45 1"/>
              <a:gd name="f58" fmla="*/ 11836 f44 1"/>
              <a:gd name="f59" fmla="*/ 42542 f45 1"/>
              <a:gd name="f60" fmla="+- f46 0 f1"/>
              <a:gd name="f61" fmla="*/ f49 1 86237"/>
              <a:gd name="f62" fmla="*/ f50 1 42549"/>
              <a:gd name="f63" fmla="*/ f51 1 86237"/>
              <a:gd name="f64" fmla="*/ f52 1 42549"/>
              <a:gd name="f65" fmla="*/ f53 1 86237"/>
              <a:gd name="f66" fmla="*/ f54 1 42549"/>
              <a:gd name="f67" fmla="*/ f55 1 86237"/>
              <a:gd name="f68" fmla="*/ f56 1 42549"/>
              <a:gd name="f69" fmla="*/ f57 1 86237"/>
              <a:gd name="f70" fmla="*/ f58 1 42549"/>
              <a:gd name="f71" fmla="*/ f59 1 86237"/>
              <a:gd name="f72" fmla="*/ f40 1 f47"/>
              <a:gd name="f73" fmla="*/ f41 1 f47"/>
              <a:gd name="f74" fmla="*/ f40 1 f48"/>
              <a:gd name="f75" fmla="*/ f42 1 f48"/>
              <a:gd name="f76" fmla="*/ f61 1 f47"/>
              <a:gd name="f77" fmla="*/ f62 1 f48"/>
              <a:gd name="f78" fmla="*/ f63 1 f47"/>
              <a:gd name="f79" fmla="*/ f64 1 f48"/>
              <a:gd name="f80" fmla="*/ f65 1 f47"/>
              <a:gd name="f81" fmla="*/ f66 1 f48"/>
              <a:gd name="f82" fmla="*/ f67 1 f47"/>
              <a:gd name="f83" fmla="*/ f68 1 f48"/>
              <a:gd name="f84" fmla="*/ f69 1 f47"/>
              <a:gd name="f85" fmla="*/ f70 1 f48"/>
              <a:gd name="f86" fmla="*/ f71 1 f47"/>
              <a:gd name="f87" fmla="*/ f72 f38 1"/>
              <a:gd name="f88" fmla="*/ f73 f38 1"/>
              <a:gd name="f89" fmla="*/ f75 f39 1"/>
              <a:gd name="f90" fmla="*/ f74 f39 1"/>
              <a:gd name="f91" fmla="*/ f76 f38 1"/>
              <a:gd name="f92" fmla="*/ f77 f39 1"/>
              <a:gd name="f93" fmla="*/ f78 f38 1"/>
              <a:gd name="f94" fmla="*/ f79 f39 1"/>
              <a:gd name="f95" fmla="*/ f80 f38 1"/>
              <a:gd name="f96" fmla="*/ f81 f39 1"/>
              <a:gd name="f97" fmla="*/ f82 f38 1"/>
              <a:gd name="f98" fmla="*/ f83 f39 1"/>
              <a:gd name="f99" fmla="*/ f84 f38 1"/>
              <a:gd name="f100" fmla="*/ f85 f39 1"/>
              <a:gd name="f101" fmla="*/ f86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1" y="f92"/>
              </a:cxn>
              <a:cxn ang="f60">
                <a:pos x="f93" y="f94"/>
              </a:cxn>
              <a:cxn ang="f60">
                <a:pos x="f95" y="f96"/>
              </a:cxn>
              <a:cxn ang="f60">
                <a:pos x="f97" y="f98"/>
              </a:cxn>
              <a:cxn ang="f60">
                <a:pos x="f99" y="f100"/>
              </a:cxn>
              <a:cxn ang="f60">
                <a:pos x="f101" y="f92"/>
              </a:cxn>
            </a:cxnLst>
            <a:rect l="f87" t="f90" r="f88" b="f89"/>
            <a:pathLst>
              <a:path w="86237" h="4254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4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18"/>
                  <a:pt x="f28" y="f29"/>
                  <a:pt x="f30" y="f31"/>
                </a:cubicBezTo>
                <a:cubicBezTo>
                  <a:pt x="f32" y="f33"/>
                  <a:pt x="f34" y="f35"/>
                  <a:pt x="f36" y="f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8" name="Forma libre: forma 82">
            <a:extLst>
              <a:ext uri="{FF2B5EF4-FFF2-40B4-BE49-F238E27FC236}">
                <a16:creationId xmlns:a16="http://schemas.microsoft.com/office/drawing/2014/main" id="{35EF387F-7C09-46FB-AC62-04744F82AFAE}"/>
              </a:ext>
            </a:extLst>
          </p:cNvPr>
          <p:cNvSpPr/>
          <p:nvPr/>
        </p:nvSpPr>
        <p:spPr>
          <a:xfrm>
            <a:off x="573978" y="4212412"/>
            <a:ext cx="92144" cy="463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950"/>
              <a:gd name="f7" fmla="val 43725"/>
              <a:gd name="f8" fmla="val 40661"/>
              <a:gd name="f9" fmla="val 23573"/>
              <a:gd name="f10" fmla="val 42928"/>
              <a:gd name="f11" fmla="val 10109"/>
              <a:gd name="f12" fmla="val 32890"/>
              <a:gd name="f13" fmla="val 2024"/>
              <a:gd name="f14" fmla="val 15165"/>
              <a:gd name="f15" fmla="val 390"/>
              <a:gd name="f16" fmla="val 11540"/>
              <a:gd name="f17" fmla="val -1203"/>
              <a:gd name="f18" fmla="val 7358"/>
              <a:gd name="f19" fmla="val 1307"/>
              <a:gd name="f20" fmla="val 3853"/>
              <a:gd name="f21" fmla="val 4135"/>
              <a:gd name="f22" fmla="val -51"/>
              <a:gd name="f23" fmla="val 8476"/>
              <a:gd name="f24" fmla="val 1423"/>
              <a:gd name="f25" fmla="val 12141"/>
              <a:gd name="f26" fmla="val 2897"/>
              <a:gd name="f27" fmla="val 34049"/>
              <a:gd name="f28" fmla="val 11700"/>
              <a:gd name="f29" fmla="val 55558"/>
              <a:gd name="f30" fmla="val 11062"/>
              <a:gd name="f31" fmla="val 77267"/>
              <a:gd name="f32" fmla="val 1582"/>
              <a:gd name="f33" fmla="val 88659"/>
              <a:gd name="f34" fmla="val -3397"/>
              <a:gd name="f35" fmla="val 87623"/>
              <a:gd name="f36" fmla="val 4330"/>
              <a:gd name="f37" fmla="val 85870"/>
              <a:gd name="f38" fmla="val 81529"/>
              <a:gd name="f39" fmla="val 29664"/>
              <a:gd name="f40" fmla="val 62728"/>
              <a:gd name="f41" fmla="val 43884"/>
              <a:gd name="f42" fmla="+- 0 0 -90"/>
              <a:gd name="f43" fmla="*/ f3 1 86950"/>
              <a:gd name="f44" fmla="*/ f4 1 43725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86950"/>
              <a:gd name="f53" fmla="*/ f49 1 43725"/>
              <a:gd name="f54" fmla="*/ 40661 f50 1"/>
              <a:gd name="f55" fmla="*/ 43725 f49 1"/>
              <a:gd name="f56" fmla="*/ 2024 f50 1"/>
              <a:gd name="f57" fmla="*/ 15165 f49 1"/>
              <a:gd name="f58" fmla="*/ 1307 f50 1"/>
              <a:gd name="f59" fmla="*/ 3853 f49 1"/>
              <a:gd name="f60" fmla="*/ 12141 f50 1"/>
              <a:gd name="f61" fmla="*/ 2897 f49 1"/>
              <a:gd name="f62" fmla="*/ 77267 f50 1"/>
              <a:gd name="f63" fmla="*/ 1582 f49 1"/>
              <a:gd name="f64" fmla="*/ 85870 f50 1"/>
              <a:gd name="f65" fmla="*/ 11540 f49 1"/>
              <a:gd name="f66" fmla="+- f51 0 f1"/>
              <a:gd name="f67" fmla="*/ f54 1 86950"/>
              <a:gd name="f68" fmla="*/ f55 1 43725"/>
              <a:gd name="f69" fmla="*/ f56 1 86950"/>
              <a:gd name="f70" fmla="*/ f57 1 43725"/>
              <a:gd name="f71" fmla="*/ f58 1 86950"/>
              <a:gd name="f72" fmla="*/ f59 1 43725"/>
              <a:gd name="f73" fmla="*/ f60 1 86950"/>
              <a:gd name="f74" fmla="*/ f61 1 43725"/>
              <a:gd name="f75" fmla="*/ f62 1 86950"/>
              <a:gd name="f76" fmla="*/ f63 1 43725"/>
              <a:gd name="f77" fmla="*/ f64 1 86950"/>
              <a:gd name="f78" fmla="*/ f65 1 43725"/>
              <a:gd name="f79" fmla="*/ f45 1 f52"/>
              <a:gd name="f80" fmla="*/ f46 1 f52"/>
              <a:gd name="f81" fmla="*/ f45 1 f53"/>
              <a:gd name="f82" fmla="*/ f47 1 f53"/>
              <a:gd name="f83" fmla="*/ f67 1 f52"/>
              <a:gd name="f84" fmla="*/ f68 1 f53"/>
              <a:gd name="f85" fmla="*/ f69 1 f52"/>
              <a:gd name="f86" fmla="*/ f70 1 f53"/>
              <a:gd name="f87" fmla="*/ f71 1 f52"/>
              <a:gd name="f88" fmla="*/ f72 1 f53"/>
              <a:gd name="f89" fmla="*/ f73 1 f52"/>
              <a:gd name="f90" fmla="*/ f74 1 f53"/>
              <a:gd name="f91" fmla="*/ f75 1 f52"/>
              <a:gd name="f92" fmla="*/ f76 1 f53"/>
              <a:gd name="f93" fmla="*/ f77 1 f52"/>
              <a:gd name="f94" fmla="*/ f78 1 f53"/>
              <a:gd name="f95" fmla="*/ f79 f43 1"/>
              <a:gd name="f96" fmla="*/ f80 f43 1"/>
              <a:gd name="f97" fmla="*/ f82 f44 1"/>
              <a:gd name="f98" fmla="*/ f81 f44 1"/>
              <a:gd name="f99" fmla="*/ f83 f43 1"/>
              <a:gd name="f100" fmla="*/ f84 f44 1"/>
              <a:gd name="f101" fmla="*/ f85 f43 1"/>
              <a:gd name="f102" fmla="*/ f86 f44 1"/>
              <a:gd name="f103" fmla="*/ f87 f43 1"/>
              <a:gd name="f104" fmla="*/ f88 f44 1"/>
              <a:gd name="f105" fmla="*/ f89 f43 1"/>
              <a:gd name="f106" fmla="*/ f90 f44 1"/>
              <a:gd name="f107" fmla="*/ f91 f43 1"/>
              <a:gd name="f108" fmla="*/ f92 f44 1"/>
              <a:gd name="f109" fmla="*/ f93 f43 1"/>
              <a:gd name="f110" fmla="*/ f94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99" y="f100"/>
              </a:cxn>
              <a:cxn ang="f66">
                <a:pos x="f101" y="f102"/>
              </a:cxn>
              <a:cxn ang="f66">
                <a:pos x="f103" y="f104"/>
              </a:cxn>
              <a:cxn ang="f66">
                <a:pos x="f105" y="f106"/>
              </a:cxn>
              <a:cxn ang="f66">
                <a:pos x="f107" y="f108"/>
              </a:cxn>
              <a:cxn ang="f66">
                <a:pos x="f109" y="f110"/>
              </a:cxn>
              <a:cxn ang="f66">
                <a:pos x="f99" y="f100"/>
              </a:cxn>
            </a:cxnLst>
            <a:rect l="f95" t="f98" r="f96" b="f97"/>
            <a:pathLst>
              <a:path w="86950" h="43725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16"/>
                </a:cubicBezTo>
                <a:cubicBezTo>
                  <a:pt x="f38" y="f39"/>
                  <a:pt x="f40" y="f41"/>
                  <a:pt x="f8" y="f7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9" name="Forma libre: forma 83">
            <a:extLst>
              <a:ext uri="{FF2B5EF4-FFF2-40B4-BE49-F238E27FC236}">
                <a16:creationId xmlns:a16="http://schemas.microsoft.com/office/drawing/2014/main" id="{5F7A705A-66AD-408F-8972-DD663B77B5B8}"/>
              </a:ext>
            </a:extLst>
          </p:cNvPr>
          <p:cNvSpPr/>
          <p:nvPr/>
        </p:nvSpPr>
        <p:spPr>
          <a:xfrm>
            <a:off x="1928789" y="3433325"/>
            <a:ext cx="42995" cy="679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569"/>
              <a:gd name="f7" fmla="val 64086"/>
              <a:gd name="f8" fmla="val 23620"/>
              <a:gd name="f9" fmla="val 64087"/>
              <a:gd name="f10" fmla="val 15734"/>
              <a:gd name="f11" fmla="val 52217"/>
              <a:gd name="f12" fmla="val 7887"/>
              <a:gd name="f13" fmla="val 40347"/>
              <a:gd name="f14" fmla="val 28437"/>
              <a:gd name="f15" fmla="val 3067"/>
              <a:gd name="f16" fmla="val 5693"/>
              <a:gd name="f17" fmla="val 10078"/>
              <a:gd name="f18" fmla="val -800"/>
              <a:gd name="f19" fmla="val 30153"/>
              <a:gd name="f20" fmla="val 76"/>
              <a:gd name="f21" fmla="val 34893"/>
              <a:gd name="f22" fmla="val 276"/>
              <a:gd name="f23" fmla="val 41625"/>
              <a:gd name="f24" fmla="val 594"/>
              <a:gd name="f25" fmla="val 40430"/>
              <a:gd name="f26" fmla="val 6012"/>
              <a:gd name="f27" fmla="val 36088"/>
              <a:gd name="f28" fmla="val 25688"/>
              <a:gd name="f29" fmla="val 41027"/>
              <a:gd name="f30" fmla="val 48234"/>
              <a:gd name="f31" fmla="val 23581"/>
              <a:gd name="f32" fmla="+- 0 0 -90"/>
              <a:gd name="f33" fmla="*/ f3 1 40569"/>
              <a:gd name="f34" fmla="*/ f4 1 64086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40569"/>
              <a:gd name="f43" fmla="*/ f39 1 64086"/>
              <a:gd name="f44" fmla="*/ 23620 f40 1"/>
              <a:gd name="f45" fmla="*/ 64087 f39 1"/>
              <a:gd name="f46" fmla="*/ 0 f40 1"/>
              <a:gd name="f47" fmla="*/ 28437 f39 1"/>
              <a:gd name="f48" fmla="*/ 30153 f40 1"/>
              <a:gd name="f49" fmla="*/ 76 f39 1"/>
              <a:gd name="f50" fmla="*/ 40430 f40 1"/>
              <a:gd name="f51" fmla="*/ 6012 f39 1"/>
              <a:gd name="f52" fmla="*/ 23581 f40 1"/>
              <a:gd name="f53" fmla="+- f41 0 f1"/>
              <a:gd name="f54" fmla="*/ f44 1 40569"/>
              <a:gd name="f55" fmla="*/ f45 1 64086"/>
              <a:gd name="f56" fmla="*/ f46 1 40569"/>
              <a:gd name="f57" fmla="*/ f47 1 64086"/>
              <a:gd name="f58" fmla="*/ f48 1 40569"/>
              <a:gd name="f59" fmla="*/ f49 1 64086"/>
              <a:gd name="f60" fmla="*/ f50 1 40569"/>
              <a:gd name="f61" fmla="*/ f51 1 64086"/>
              <a:gd name="f62" fmla="*/ f52 1 40569"/>
              <a:gd name="f63" fmla="*/ f35 1 f42"/>
              <a:gd name="f64" fmla="*/ f36 1 f42"/>
              <a:gd name="f65" fmla="*/ f35 1 f43"/>
              <a:gd name="f66" fmla="*/ f37 1 f43"/>
              <a:gd name="f67" fmla="*/ f54 1 f42"/>
              <a:gd name="f68" fmla="*/ f55 1 f43"/>
              <a:gd name="f69" fmla="*/ f56 1 f42"/>
              <a:gd name="f70" fmla="*/ f57 1 f43"/>
              <a:gd name="f71" fmla="*/ f58 1 f42"/>
              <a:gd name="f72" fmla="*/ f59 1 f43"/>
              <a:gd name="f73" fmla="*/ f60 1 f42"/>
              <a:gd name="f74" fmla="*/ f61 1 f43"/>
              <a:gd name="f75" fmla="*/ f62 1 f42"/>
              <a:gd name="f76" fmla="*/ f63 f33 1"/>
              <a:gd name="f77" fmla="*/ f64 f33 1"/>
              <a:gd name="f78" fmla="*/ f66 f34 1"/>
              <a:gd name="f79" fmla="*/ f65 f34 1"/>
              <a:gd name="f80" fmla="*/ f67 f33 1"/>
              <a:gd name="f81" fmla="*/ f68 f34 1"/>
              <a:gd name="f82" fmla="*/ f69 f33 1"/>
              <a:gd name="f83" fmla="*/ f70 f34 1"/>
              <a:gd name="f84" fmla="*/ f71 f33 1"/>
              <a:gd name="f85" fmla="*/ f72 f34 1"/>
              <a:gd name="f86" fmla="*/ f73 f33 1"/>
              <a:gd name="f87" fmla="*/ f74 f34 1"/>
              <a:gd name="f88" fmla="*/ f7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0" y="f81"/>
              </a:cxn>
              <a:cxn ang="f53">
                <a:pos x="f82" y="f83"/>
              </a:cxn>
              <a:cxn ang="f53">
                <a:pos x="f84" y="f85"/>
              </a:cxn>
              <a:cxn ang="f53">
                <a:pos x="f86" y="f87"/>
              </a:cxn>
              <a:cxn ang="f53">
                <a:pos x="f88" y="f81"/>
              </a:cxn>
            </a:cxnLst>
            <a:rect l="f76" t="f79" r="f77" b="f78"/>
            <a:pathLst>
              <a:path w="40569" h="64086">
                <a:moveTo>
                  <a:pt x="f8" y="f9"/>
                </a:moveTo>
                <a:cubicBezTo>
                  <a:pt x="f10" y="f11"/>
                  <a:pt x="f12" y="f13"/>
                  <a:pt x="f5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0" name="Forma libre: forma 84">
            <a:extLst>
              <a:ext uri="{FF2B5EF4-FFF2-40B4-BE49-F238E27FC236}">
                <a16:creationId xmlns:a16="http://schemas.microsoft.com/office/drawing/2014/main" id="{AA189F61-083D-4C85-A2F9-69827F60AACE}"/>
              </a:ext>
            </a:extLst>
          </p:cNvPr>
          <p:cNvSpPr/>
          <p:nvPr/>
        </p:nvSpPr>
        <p:spPr>
          <a:xfrm>
            <a:off x="1748250" y="4355460"/>
            <a:ext cx="3456" cy="34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66"/>
              <a:gd name="f7" fmla="val 3226"/>
              <a:gd name="f8" fmla="val 2191"/>
              <a:gd name="f9" fmla="val 1076"/>
              <a:gd name="f10" fmla="val 1075"/>
              <a:gd name="f11" fmla="val 2151"/>
              <a:gd name="f12" fmla="val 3227"/>
              <a:gd name="f13" fmla="+- 0 0 -90"/>
              <a:gd name="f14" fmla="*/ f3 1 3266"/>
              <a:gd name="f15" fmla="*/ f4 1 3226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266"/>
              <a:gd name="f24" fmla="*/ f20 1 3226"/>
              <a:gd name="f25" fmla="*/ 3266 f21 1"/>
              <a:gd name="f26" fmla="*/ 0 f20 1"/>
              <a:gd name="f27" fmla="*/ 0 f21 1"/>
              <a:gd name="f28" fmla="*/ 3227 f20 1"/>
              <a:gd name="f29" fmla="+- f22 0 f1"/>
              <a:gd name="f30" fmla="*/ f25 1 3266"/>
              <a:gd name="f31" fmla="*/ f26 1 3226"/>
              <a:gd name="f32" fmla="*/ f27 1 3266"/>
              <a:gd name="f33" fmla="*/ f28 1 3226"/>
              <a:gd name="f34" fmla="*/ f16 1 f23"/>
              <a:gd name="f35" fmla="*/ f17 1 f23"/>
              <a:gd name="f36" fmla="*/ f16 1 f24"/>
              <a:gd name="f37" fmla="*/ f18 1 f24"/>
              <a:gd name="f38" fmla="*/ f30 1 f23"/>
              <a:gd name="f39" fmla="*/ f31 1 f24"/>
              <a:gd name="f40" fmla="*/ f32 1 f23"/>
              <a:gd name="f41" fmla="*/ f33 1 f24"/>
              <a:gd name="f42" fmla="*/ f34 f14 1"/>
              <a:gd name="f43" fmla="*/ f35 f14 1"/>
              <a:gd name="f44" fmla="*/ f37 f15 1"/>
              <a:gd name="f45" fmla="*/ f36 f15 1"/>
              <a:gd name="f46" fmla="*/ f38 f14 1"/>
              <a:gd name="f47" fmla="*/ f39 f15 1"/>
              <a:gd name="f48" fmla="*/ f40 f14 1"/>
              <a:gd name="f49" fmla="*/ f4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6" y="f47"/>
              </a:cxn>
              <a:cxn ang="f29">
                <a:pos x="f48" y="f49"/>
              </a:cxn>
              <a:cxn ang="f29">
                <a:pos x="f46" y="f47"/>
              </a:cxn>
            </a:cxnLst>
            <a:rect l="f42" t="f45" r="f43" b="f44"/>
            <a:pathLst>
              <a:path w="3266" h="3226">
                <a:moveTo>
                  <a:pt x="f6" y="f5"/>
                </a:moveTo>
                <a:cubicBezTo>
                  <a:pt x="f8" y="f9"/>
                  <a:pt x="f10" y="f11"/>
                  <a:pt x="f5" y="f12"/>
                </a:cubicBezTo>
                <a:cubicBezTo>
                  <a:pt x="f10" y="f11"/>
                  <a:pt x="f8" y="f9"/>
                  <a:pt x="f6" y="f5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1" name="Forma libre: forma 85">
            <a:extLst>
              <a:ext uri="{FF2B5EF4-FFF2-40B4-BE49-F238E27FC236}">
                <a16:creationId xmlns:a16="http://schemas.microsoft.com/office/drawing/2014/main" id="{139F218E-B950-4A40-B3B9-8BF00451AF02}"/>
              </a:ext>
            </a:extLst>
          </p:cNvPr>
          <p:cNvSpPr/>
          <p:nvPr/>
        </p:nvSpPr>
        <p:spPr>
          <a:xfrm>
            <a:off x="1874465" y="1978331"/>
            <a:ext cx="3712" cy="9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05"/>
              <a:gd name="f7" fmla="val 876"/>
              <a:gd name="f8" fmla="val 717"/>
              <a:gd name="f9" fmla="val 1633"/>
              <a:gd name="f10" fmla="val 1155"/>
              <a:gd name="f11" fmla="val 239"/>
              <a:gd name="f12" fmla="val 2350"/>
              <a:gd name="f13" fmla="val 438"/>
              <a:gd name="f14" fmla="+- 0 0 -90"/>
              <a:gd name="f15" fmla="*/ f3 1 3505"/>
              <a:gd name="f16" fmla="*/ f4 1 876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3505"/>
              <a:gd name="f25" fmla="*/ f21 1 876"/>
              <a:gd name="f26" fmla="*/ 3505 f22 1"/>
              <a:gd name="f27" fmla="*/ 717 f21 1"/>
              <a:gd name="f28" fmla="*/ 1633 f22 1"/>
              <a:gd name="f29" fmla="*/ 876 f21 1"/>
              <a:gd name="f30" fmla="*/ 0 f22 1"/>
              <a:gd name="f31" fmla="*/ 0 f21 1"/>
              <a:gd name="f32" fmla="+- f23 0 f1"/>
              <a:gd name="f33" fmla="*/ f26 1 3505"/>
              <a:gd name="f34" fmla="*/ f27 1 876"/>
              <a:gd name="f35" fmla="*/ f28 1 3505"/>
              <a:gd name="f36" fmla="*/ f29 1 876"/>
              <a:gd name="f37" fmla="*/ f30 1 3505"/>
              <a:gd name="f38" fmla="*/ f31 1 876"/>
              <a:gd name="f39" fmla="*/ f17 1 f24"/>
              <a:gd name="f40" fmla="*/ f18 1 f24"/>
              <a:gd name="f41" fmla="*/ f17 1 f25"/>
              <a:gd name="f42" fmla="*/ f19 1 f25"/>
              <a:gd name="f43" fmla="*/ f33 1 f24"/>
              <a:gd name="f44" fmla="*/ f34 1 f25"/>
              <a:gd name="f45" fmla="*/ f35 1 f24"/>
              <a:gd name="f46" fmla="*/ f36 1 f25"/>
              <a:gd name="f47" fmla="*/ f37 1 f24"/>
              <a:gd name="f48" fmla="*/ f38 1 f25"/>
              <a:gd name="f49" fmla="*/ f39 f15 1"/>
              <a:gd name="f50" fmla="*/ f40 f15 1"/>
              <a:gd name="f51" fmla="*/ f42 f16 1"/>
              <a:gd name="f52" fmla="*/ f41 f16 1"/>
              <a:gd name="f53" fmla="*/ f43 f15 1"/>
              <a:gd name="f54" fmla="*/ f44 f16 1"/>
              <a:gd name="f55" fmla="*/ f45 f15 1"/>
              <a:gd name="f56" fmla="*/ f46 f16 1"/>
              <a:gd name="f57" fmla="*/ f47 f15 1"/>
              <a:gd name="f58" fmla="*/ f48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5" y="f56"/>
              </a:cxn>
              <a:cxn ang="f32">
                <a:pos x="f57" y="f58"/>
              </a:cxn>
              <a:cxn ang="f32">
                <a:pos x="f53" y="f54"/>
              </a:cxn>
            </a:cxnLst>
            <a:rect l="f49" t="f52" r="f50" b="f51"/>
            <a:pathLst>
              <a:path w="3505" h="876">
                <a:moveTo>
                  <a:pt x="f6" y="f8"/>
                </a:moveTo>
                <a:lnTo>
                  <a:pt x="f9" y="f7"/>
                </a:lnTo>
                <a:cubicBezTo>
                  <a:pt x="f9" y="f7"/>
                  <a:pt x="f5" y="f5"/>
                  <a:pt x="f5" y="f5"/>
                </a:cubicBezTo>
                <a:cubicBezTo>
                  <a:pt x="f10" y="f11"/>
                  <a:pt x="f12" y="f13"/>
                  <a:pt x="f6" y="f8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2" name="Forma libre: forma 86">
            <a:extLst>
              <a:ext uri="{FF2B5EF4-FFF2-40B4-BE49-F238E27FC236}">
                <a16:creationId xmlns:a16="http://schemas.microsoft.com/office/drawing/2014/main" id="{04B4F066-5DB1-43B6-A54B-ADE92CD0D007}"/>
              </a:ext>
            </a:extLst>
          </p:cNvPr>
          <p:cNvSpPr/>
          <p:nvPr/>
        </p:nvSpPr>
        <p:spPr>
          <a:xfrm>
            <a:off x="3976826" y="2404762"/>
            <a:ext cx="4471" cy="1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22"/>
              <a:gd name="f7" fmla="val 119"/>
              <a:gd name="f8" fmla="val 120"/>
              <a:gd name="f9" fmla="val 2828"/>
              <a:gd name="f10" fmla="val 80"/>
              <a:gd name="f11" fmla="val 1434"/>
              <a:gd name="f12" fmla="val 40"/>
              <a:gd name="f13" fmla="val 1394"/>
              <a:gd name="f14" fmla="val 2788"/>
              <a:gd name="f15" fmla="+- 0 0 -90"/>
              <a:gd name="f16" fmla="*/ f3 1 4222"/>
              <a:gd name="f17" fmla="*/ f4 1 11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4222"/>
              <a:gd name="f26" fmla="*/ f22 1 119"/>
              <a:gd name="f27" fmla="*/ 4222 f23 1"/>
              <a:gd name="f28" fmla="*/ 120 f22 1"/>
              <a:gd name="f29" fmla="*/ 0 f23 1"/>
              <a:gd name="f30" fmla="*/ 0 f22 1"/>
              <a:gd name="f31" fmla="+- f24 0 f1"/>
              <a:gd name="f32" fmla="*/ f27 1 4222"/>
              <a:gd name="f33" fmla="*/ f28 1 119"/>
              <a:gd name="f34" fmla="*/ f29 1 4222"/>
              <a:gd name="f35" fmla="*/ f30 1 119"/>
              <a:gd name="f36" fmla="*/ f18 1 f25"/>
              <a:gd name="f37" fmla="*/ f19 1 f25"/>
              <a:gd name="f38" fmla="*/ f18 1 f26"/>
              <a:gd name="f39" fmla="*/ f20 1 f26"/>
              <a:gd name="f40" fmla="*/ f32 1 f25"/>
              <a:gd name="f41" fmla="*/ f33 1 f26"/>
              <a:gd name="f42" fmla="*/ f34 1 f25"/>
              <a:gd name="f43" fmla="*/ f35 1 f26"/>
              <a:gd name="f44" fmla="*/ f36 f16 1"/>
              <a:gd name="f45" fmla="*/ f37 f16 1"/>
              <a:gd name="f46" fmla="*/ f39 f17 1"/>
              <a:gd name="f47" fmla="*/ f38 f17 1"/>
              <a:gd name="f48" fmla="*/ f40 f16 1"/>
              <a:gd name="f49" fmla="*/ f41 f17 1"/>
              <a:gd name="f50" fmla="*/ f42 f16 1"/>
              <a:gd name="f51" fmla="*/ f4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8" y="f49"/>
              </a:cxn>
              <a:cxn ang="f31">
                <a:pos x="f50" y="f51"/>
              </a:cxn>
              <a:cxn ang="f31">
                <a:pos x="f48" y="f49"/>
              </a:cxn>
            </a:cxnLst>
            <a:rect l="f44" t="f47" r="f45" b="f46"/>
            <a:pathLst>
              <a:path w="4222" h="119">
                <a:moveTo>
                  <a:pt x="f6" y="f8"/>
                </a:moveTo>
                <a:cubicBezTo>
                  <a:pt x="f9" y="f10"/>
                  <a:pt x="f11" y="f12"/>
                  <a:pt x="f5" y="f5"/>
                </a:cubicBezTo>
                <a:cubicBezTo>
                  <a:pt x="f13" y="f12"/>
                  <a:pt x="f14" y="f10"/>
                  <a:pt x="f6" y="f8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3" name="Forma libre: forma 87">
            <a:extLst>
              <a:ext uri="{FF2B5EF4-FFF2-40B4-BE49-F238E27FC236}">
                <a16:creationId xmlns:a16="http://schemas.microsoft.com/office/drawing/2014/main" id="{C926A987-E914-4A47-9319-2C0E0F7CDBF9}"/>
              </a:ext>
            </a:extLst>
          </p:cNvPr>
          <p:cNvSpPr/>
          <p:nvPr/>
        </p:nvSpPr>
        <p:spPr>
          <a:xfrm>
            <a:off x="4170752" y="2370947"/>
            <a:ext cx="4553" cy="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01"/>
              <a:gd name="f7" fmla="val 79"/>
              <a:gd name="f8" fmla="val 4302"/>
              <a:gd name="f9" fmla="val 80"/>
              <a:gd name="f10" fmla="val 2868"/>
              <a:gd name="f11" fmla="val 1434"/>
              <a:gd name="f12" fmla="val 40"/>
              <a:gd name="f13" fmla="+- 0 0 -90"/>
              <a:gd name="f14" fmla="*/ f3 1 4301"/>
              <a:gd name="f15" fmla="*/ f4 1 7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4301"/>
              <a:gd name="f24" fmla="*/ f20 1 79"/>
              <a:gd name="f25" fmla="*/ 4302 f21 1"/>
              <a:gd name="f26" fmla="*/ 80 f20 1"/>
              <a:gd name="f27" fmla="*/ 0 f21 1"/>
              <a:gd name="f28" fmla="*/ 0 f20 1"/>
              <a:gd name="f29" fmla="+- f22 0 f1"/>
              <a:gd name="f30" fmla="*/ f25 1 4301"/>
              <a:gd name="f31" fmla="*/ f26 1 79"/>
              <a:gd name="f32" fmla="*/ f27 1 4301"/>
              <a:gd name="f33" fmla="*/ f28 1 79"/>
              <a:gd name="f34" fmla="*/ f16 1 f23"/>
              <a:gd name="f35" fmla="*/ f17 1 f23"/>
              <a:gd name="f36" fmla="*/ f16 1 f24"/>
              <a:gd name="f37" fmla="*/ f18 1 f24"/>
              <a:gd name="f38" fmla="*/ f30 1 f23"/>
              <a:gd name="f39" fmla="*/ f31 1 f24"/>
              <a:gd name="f40" fmla="*/ f32 1 f23"/>
              <a:gd name="f41" fmla="*/ f33 1 f24"/>
              <a:gd name="f42" fmla="*/ f34 f14 1"/>
              <a:gd name="f43" fmla="*/ f35 f14 1"/>
              <a:gd name="f44" fmla="*/ f37 f15 1"/>
              <a:gd name="f45" fmla="*/ f36 f15 1"/>
              <a:gd name="f46" fmla="*/ f38 f14 1"/>
              <a:gd name="f47" fmla="*/ f39 f15 1"/>
              <a:gd name="f48" fmla="*/ f40 f14 1"/>
              <a:gd name="f49" fmla="*/ f4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6" y="f47"/>
              </a:cxn>
              <a:cxn ang="f29">
                <a:pos x="f48" y="f49"/>
              </a:cxn>
              <a:cxn ang="f29">
                <a:pos x="f46" y="f47"/>
              </a:cxn>
            </a:cxnLst>
            <a:rect l="f42" t="f45" r="f43" b="f44"/>
            <a:pathLst>
              <a:path w="4301" h="79">
                <a:moveTo>
                  <a:pt x="f8" y="f9"/>
                </a:moveTo>
                <a:cubicBezTo>
                  <a:pt x="f10" y="f9"/>
                  <a:pt x="f11" y="f12"/>
                  <a:pt x="f5" y="f5"/>
                </a:cubicBezTo>
                <a:cubicBezTo>
                  <a:pt x="f11" y="f5"/>
                  <a:pt x="f10" y="f12"/>
                  <a:pt x="f8" y="f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4" name="Forma libre: forma 88">
            <a:extLst>
              <a:ext uri="{FF2B5EF4-FFF2-40B4-BE49-F238E27FC236}">
                <a16:creationId xmlns:a16="http://schemas.microsoft.com/office/drawing/2014/main" id="{BBF9E42B-0455-4B46-A790-7D5BF98EAC8F}"/>
              </a:ext>
            </a:extLst>
          </p:cNvPr>
          <p:cNvSpPr/>
          <p:nvPr/>
        </p:nvSpPr>
        <p:spPr>
          <a:xfrm>
            <a:off x="1980590" y="1133380"/>
            <a:ext cx="3675" cy="8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65"/>
              <a:gd name="f7" fmla="val 813"/>
              <a:gd name="f8" fmla="val 1115"/>
              <a:gd name="f9" fmla="val -222"/>
              <a:gd name="f10" fmla="val 2270"/>
              <a:gd name="f11" fmla="val -262"/>
              <a:gd name="f12" fmla="val 3466"/>
              <a:gd name="f13" fmla="val 654"/>
              <a:gd name="f14" fmla="val 2310"/>
              <a:gd name="f15" fmla="val 1155"/>
              <a:gd name="f16" fmla="val 734"/>
              <a:gd name="f17" fmla="+- 0 0 -90"/>
              <a:gd name="f18" fmla="*/ f3 1 3465"/>
              <a:gd name="f19" fmla="*/ f4 1 813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3465"/>
              <a:gd name="f28" fmla="*/ f24 1 813"/>
              <a:gd name="f29" fmla="*/ 0 f25 1"/>
              <a:gd name="f30" fmla="*/ 813 f24 1"/>
              <a:gd name="f31" fmla="*/ 3466 f25 1"/>
              <a:gd name="f32" fmla="*/ 654 f24 1"/>
              <a:gd name="f33" fmla="+- f26 0 f1"/>
              <a:gd name="f34" fmla="*/ f29 1 3465"/>
              <a:gd name="f35" fmla="*/ f30 1 813"/>
              <a:gd name="f36" fmla="*/ f31 1 3465"/>
              <a:gd name="f37" fmla="*/ f32 1 813"/>
              <a:gd name="f38" fmla="*/ f20 1 f27"/>
              <a:gd name="f39" fmla="*/ f21 1 f27"/>
              <a:gd name="f40" fmla="*/ f20 1 f28"/>
              <a:gd name="f41" fmla="*/ f22 1 f28"/>
              <a:gd name="f42" fmla="*/ f34 1 f27"/>
              <a:gd name="f43" fmla="*/ f35 1 f28"/>
              <a:gd name="f44" fmla="*/ f36 1 f27"/>
              <a:gd name="f45" fmla="*/ f37 1 f28"/>
              <a:gd name="f46" fmla="*/ f38 f18 1"/>
              <a:gd name="f47" fmla="*/ f39 f18 1"/>
              <a:gd name="f48" fmla="*/ f41 f19 1"/>
              <a:gd name="f49" fmla="*/ f40 f19 1"/>
              <a:gd name="f50" fmla="*/ f42 f18 1"/>
              <a:gd name="f51" fmla="*/ f43 f19 1"/>
              <a:gd name="f52" fmla="*/ f44 f18 1"/>
              <a:gd name="f53" fmla="*/ f45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0" y="f51"/>
              </a:cxn>
              <a:cxn ang="f33">
                <a:pos x="f52" y="f53"/>
              </a:cxn>
              <a:cxn ang="f33">
                <a:pos x="f50" y="f51"/>
              </a:cxn>
            </a:cxnLst>
            <a:rect l="f46" t="f49" r="f47" b="f48"/>
            <a:pathLst>
              <a:path w="3465" h="813">
                <a:moveTo>
                  <a:pt x="f5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3"/>
                  <a:pt x="f15" y="f16"/>
                  <a:pt x="f5" y="f7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5" name="Forma libre: forma 89">
            <a:extLst>
              <a:ext uri="{FF2B5EF4-FFF2-40B4-BE49-F238E27FC236}">
                <a16:creationId xmlns:a16="http://schemas.microsoft.com/office/drawing/2014/main" id="{4F361058-5E48-434B-BE73-BF7940591F9C}"/>
              </a:ext>
            </a:extLst>
          </p:cNvPr>
          <p:cNvSpPr/>
          <p:nvPr/>
        </p:nvSpPr>
        <p:spPr>
          <a:xfrm>
            <a:off x="1866025" y="1978377"/>
            <a:ext cx="4224" cy="422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83"/>
              <a:gd name="f7" fmla="val 2669"/>
              <a:gd name="f8" fmla="val 1354"/>
              <a:gd name="f9" fmla="val 1314"/>
              <a:gd name="f10" fmla="val 2629"/>
              <a:gd name="f11" fmla="+- 0 0 -90"/>
              <a:gd name="f12" fmla="*/ f3 1 3983"/>
              <a:gd name="f13" fmla="*/ f4 1 3983"/>
              <a:gd name="f14" fmla="val f5"/>
              <a:gd name="f15" fmla="val f6"/>
              <a:gd name="f16" fmla="*/ f11 f0 1"/>
              <a:gd name="f17" fmla="+- f15 0 f14"/>
              <a:gd name="f18" fmla="*/ f16 1 f2"/>
              <a:gd name="f19" fmla="*/ f17 1 3983"/>
              <a:gd name="f20" fmla="*/ 3983 f17 1"/>
              <a:gd name="f21" fmla="*/ 0 f17 1"/>
              <a:gd name="f22" fmla="+- f18 0 f1"/>
              <a:gd name="f23" fmla="*/ f20 1 3983"/>
              <a:gd name="f24" fmla="*/ f21 1 3983"/>
              <a:gd name="f25" fmla="*/ f14 1 f19"/>
              <a:gd name="f26" fmla="*/ f15 1 f19"/>
              <a:gd name="f27" fmla="*/ f23 1 f19"/>
              <a:gd name="f28" fmla="*/ f24 1 f19"/>
              <a:gd name="f29" fmla="*/ f25 f12 1"/>
              <a:gd name="f30" fmla="*/ f26 f12 1"/>
              <a:gd name="f31" fmla="*/ f26 f13 1"/>
              <a:gd name="f32" fmla="*/ f25 f13 1"/>
              <a:gd name="f33" fmla="*/ f27 f12 1"/>
              <a:gd name="f34" fmla="*/ f28 f13 1"/>
              <a:gd name="f35" fmla="*/ f2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33" y="f34"/>
              </a:cxn>
              <a:cxn ang="f22">
                <a:pos x="f35" y="f34"/>
              </a:cxn>
              <a:cxn ang="f22">
                <a:pos x="f33" y="f34"/>
              </a:cxn>
            </a:cxnLst>
            <a:rect l="f29" t="f32" r="f30" b="f31"/>
            <a:pathLst>
              <a:path w="3983" h="3983">
                <a:moveTo>
                  <a:pt x="f6" y="f5"/>
                </a:moveTo>
                <a:cubicBezTo>
                  <a:pt x="f7" y="f5"/>
                  <a:pt x="f8" y="f5"/>
                  <a:pt x="f5" y="f5"/>
                </a:cubicBezTo>
                <a:cubicBezTo>
                  <a:pt x="f9" y="f5"/>
                  <a:pt x="f10" y="f5"/>
                  <a:pt x="f6" y="f5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6" name="Forma libre: forma 124">
            <a:extLst>
              <a:ext uri="{FF2B5EF4-FFF2-40B4-BE49-F238E27FC236}">
                <a16:creationId xmlns:a16="http://schemas.microsoft.com/office/drawing/2014/main" id="{77ED3D44-D6BE-40E1-90E1-66E89BE06F03}"/>
              </a:ext>
            </a:extLst>
          </p:cNvPr>
          <p:cNvSpPr/>
          <p:nvPr/>
        </p:nvSpPr>
        <p:spPr>
          <a:xfrm>
            <a:off x="4179155" y="2370783"/>
            <a:ext cx="4050" cy="37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23"/>
              <a:gd name="f7" fmla="val 3545"/>
              <a:gd name="f8" fmla="val 3824"/>
              <a:gd name="f9" fmla="val 2549"/>
              <a:gd name="f10" fmla="val 2350"/>
              <a:gd name="f11" fmla="val 1275"/>
              <a:gd name="f12" fmla="val 1195"/>
              <a:gd name="f13" fmla="+- 0 0 -90"/>
              <a:gd name="f14" fmla="*/ f3 1 3823"/>
              <a:gd name="f15" fmla="*/ f4 1 3545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3823"/>
              <a:gd name="f24" fmla="*/ f20 1 3545"/>
              <a:gd name="f25" fmla="*/ 3824 f21 1"/>
              <a:gd name="f26" fmla="*/ 3545 f20 1"/>
              <a:gd name="f27" fmla="*/ 0 f21 1"/>
              <a:gd name="f28" fmla="*/ 0 f20 1"/>
              <a:gd name="f29" fmla="+- f22 0 f1"/>
              <a:gd name="f30" fmla="*/ f25 1 3823"/>
              <a:gd name="f31" fmla="*/ f26 1 3545"/>
              <a:gd name="f32" fmla="*/ f27 1 3823"/>
              <a:gd name="f33" fmla="*/ f28 1 3545"/>
              <a:gd name="f34" fmla="*/ f16 1 f23"/>
              <a:gd name="f35" fmla="*/ f17 1 f23"/>
              <a:gd name="f36" fmla="*/ f16 1 f24"/>
              <a:gd name="f37" fmla="*/ f18 1 f24"/>
              <a:gd name="f38" fmla="*/ f30 1 f23"/>
              <a:gd name="f39" fmla="*/ f31 1 f24"/>
              <a:gd name="f40" fmla="*/ f32 1 f23"/>
              <a:gd name="f41" fmla="*/ f33 1 f24"/>
              <a:gd name="f42" fmla="*/ f34 f14 1"/>
              <a:gd name="f43" fmla="*/ f35 f14 1"/>
              <a:gd name="f44" fmla="*/ f37 f15 1"/>
              <a:gd name="f45" fmla="*/ f36 f15 1"/>
              <a:gd name="f46" fmla="*/ f38 f14 1"/>
              <a:gd name="f47" fmla="*/ f39 f15 1"/>
              <a:gd name="f48" fmla="*/ f40 f14 1"/>
              <a:gd name="f49" fmla="*/ f41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6" y="f47"/>
              </a:cxn>
              <a:cxn ang="f29">
                <a:pos x="f48" y="f49"/>
              </a:cxn>
              <a:cxn ang="f29">
                <a:pos x="f46" y="f47"/>
              </a:cxn>
            </a:cxnLst>
            <a:rect l="f42" t="f45" r="f43" b="f44"/>
            <a:pathLst>
              <a:path w="3823" h="3545">
                <a:moveTo>
                  <a:pt x="f8" y="f7"/>
                </a:moveTo>
                <a:cubicBezTo>
                  <a:pt x="f9" y="f10"/>
                  <a:pt x="f11" y="f12"/>
                  <a:pt x="f5" y="f5"/>
                </a:cubicBezTo>
                <a:cubicBezTo>
                  <a:pt x="f11" y="f12"/>
                  <a:pt x="f9" y="f10"/>
                  <a:pt x="f8" y="f7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7" name="Forma libre: forma 125">
            <a:extLst>
              <a:ext uri="{FF2B5EF4-FFF2-40B4-BE49-F238E27FC236}">
                <a16:creationId xmlns:a16="http://schemas.microsoft.com/office/drawing/2014/main" id="{C43BD46C-8381-4C06-ADE2-C0CB31CBE28F}"/>
              </a:ext>
            </a:extLst>
          </p:cNvPr>
          <p:cNvSpPr/>
          <p:nvPr/>
        </p:nvSpPr>
        <p:spPr>
          <a:xfrm>
            <a:off x="4175022" y="2386062"/>
            <a:ext cx="630" cy="1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7"/>
              <a:gd name="f7" fmla="val 1752"/>
              <a:gd name="f8" fmla="val 120"/>
              <a:gd name="f9" fmla="val 1713"/>
              <a:gd name="f10" fmla="val 279"/>
              <a:gd name="f11" fmla="val 1155"/>
              <a:gd name="f12" fmla="val 438"/>
              <a:gd name="f13" fmla="val 558"/>
              <a:gd name="f14" fmla="val 598"/>
              <a:gd name="f15" fmla="val 398"/>
              <a:gd name="f16" fmla="val 199"/>
              <a:gd name="f17" fmla="val 1076"/>
              <a:gd name="f18" fmla="val 1633"/>
              <a:gd name="f19" fmla="val 1753"/>
              <a:gd name="f20" fmla="+- 0 0 -90"/>
              <a:gd name="f21" fmla="*/ f3 1 597"/>
              <a:gd name="f22" fmla="*/ f4 1 1752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597"/>
              <a:gd name="f31" fmla="*/ f27 1 1752"/>
              <a:gd name="f32" fmla="*/ 120 f28 1"/>
              <a:gd name="f33" fmla="*/ 1713 f27 1"/>
              <a:gd name="f34" fmla="*/ 598 f28 1"/>
              <a:gd name="f35" fmla="*/ 0 f27 1"/>
              <a:gd name="f36" fmla="*/ 0 f28 1"/>
              <a:gd name="f37" fmla="*/ 1633 f27 1"/>
              <a:gd name="f38" fmla="*/ 1753 f27 1"/>
              <a:gd name="f39" fmla="+- f29 0 f1"/>
              <a:gd name="f40" fmla="*/ f32 1 597"/>
              <a:gd name="f41" fmla="*/ f33 1 1752"/>
              <a:gd name="f42" fmla="*/ f34 1 597"/>
              <a:gd name="f43" fmla="*/ f35 1 1752"/>
              <a:gd name="f44" fmla="*/ f36 1 597"/>
              <a:gd name="f45" fmla="*/ f37 1 1752"/>
              <a:gd name="f46" fmla="*/ f38 1 1752"/>
              <a:gd name="f47" fmla="*/ f23 1 f30"/>
              <a:gd name="f48" fmla="*/ f24 1 f30"/>
              <a:gd name="f49" fmla="*/ f23 1 f31"/>
              <a:gd name="f50" fmla="*/ f25 1 f31"/>
              <a:gd name="f51" fmla="*/ f40 1 f30"/>
              <a:gd name="f52" fmla="*/ f41 1 f31"/>
              <a:gd name="f53" fmla="*/ f42 1 f30"/>
              <a:gd name="f54" fmla="*/ f43 1 f31"/>
              <a:gd name="f55" fmla="*/ f44 1 f30"/>
              <a:gd name="f56" fmla="*/ f45 1 f31"/>
              <a:gd name="f57" fmla="*/ f46 1 f31"/>
              <a:gd name="f58" fmla="*/ f47 f21 1"/>
              <a:gd name="f59" fmla="*/ f48 f21 1"/>
              <a:gd name="f60" fmla="*/ f50 f22 1"/>
              <a:gd name="f61" fmla="*/ f49 f22 1"/>
              <a:gd name="f62" fmla="*/ f51 f21 1"/>
              <a:gd name="f63" fmla="*/ f52 f22 1"/>
              <a:gd name="f64" fmla="*/ f53 f21 1"/>
              <a:gd name="f65" fmla="*/ f54 f22 1"/>
              <a:gd name="f66" fmla="*/ f55 f21 1"/>
              <a:gd name="f67" fmla="*/ f56 f22 1"/>
              <a:gd name="f68" fmla="*/ f57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2" y="f63"/>
              </a:cxn>
              <a:cxn ang="f39">
                <a:pos x="f64" y="f65"/>
              </a:cxn>
              <a:cxn ang="f39">
                <a:pos x="f66" y="f67"/>
              </a:cxn>
              <a:cxn ang="f39">
                <a:pos x="f62" y="f68"/>
              </a:cxn>
            </a:cxnLst>
            <a:rect l="f58" t="f61" r="f59" b="f60"/>
            <a:pathLst>
              <a:path w="597" h="1752">
                <a:moveTo>
                  <a:pt x="f8" y="f9"/>
                </a:moveTo>
                <a:cubicBezTo>
                  <a:pt x="f10" y="f11"/>
                  <a:pt x="f12" y="f13"/>
                  <a:pt x="f14" y="f5"/>
                </a:cubicBezTo>
                <a:cubicBezTo>
                  <a:pt x="f15" y="f13"/>
                  <a:pt x="f16" y="f17"/>
                  <a:pt x="f5" y="f18"/>
                </a:cubicBezTo>
                <a:lnTo>
                  <a:pt x="f8" y="f19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8" name="Forma libre: forma 126">
            <a:extLst>
              <a:ext uri="{FF2B5EF4-FFF2-40B4-BE49-F238E27FC236}">
                <a16:creationId xmlns:a16="http://schemas.microsoft.com/office/drawing/2014/main" id="{7ADE01D1-553E-42BF-8FE7-3758DECEF358}"/>
              </a:ext>
            </a:extLst>
          </p:cNvPr>
          <p:cNvSpPr/>
          <p:nvPr/>
        </p:nvSpPr>
        <p:spPr>
          <a:xfrm>
            <a:off x="4158087" y="2404679"/>
            <a:ext cx="722" cy="41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0"/>
              <a:gd name="f7" fmla="val 3903"/>
              <a:gd name="f8" fmla="val 119"/>
              <a:gd name="f9" fmla="val 837"/>
              <a:gd name="f10" fmla="val 1315"/>
              <a:gd name="f11" fmla="val 916"/>
              <a:gd name="f12" fmla="val 2589"/>
              <a:gd name="f13" fmla="val 159"/>
              <a:gd name="f14" fmla="val 3824"/>
              <a:gd name="f15" fmla="val 239"/>
              <a:gd name="f16" fmla="val 3904"/>
              <a:gd name="f17" fmla="val 1275"/>
              <a:gd name="f18" fmla="val 40"/>
              <a:gd name="f19" fmla="+- 0 0 -90"/>
              <a:gd name="f20" fmla="*/ f3 1 680"/>
              <a:gd name="f21" fmla="*/ f4 1 3903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680"/>
              <a:gd name="f30" fmla="*/ f26 1 3903"/>
              <a:gd name="f31" fmla="*/ 0 f27 1"/>
              <a:gd name="f32" fmla="*/ 119 f26 1"/>
              <a:gd name="f33" fmla="*/ 159 f27 1"/>
              <a:gd name="f34" fmla="*/ 3824 f26 1"/>
              <a:gd name="f35" fmla="*/ 239 f27 1"/>
              <a:gd name="f36" fmla="*/ 3904 f26 1"/>
              <a:gd name="f37" fmla="*/ 0 f26 1"/>
              <a:gd name="f38" fmla="*/ 40 f27 1"/>
              <a:gd name="f39" fmla="+- f28 0 f1"/>
              <a:gd name="f40" fmla="*/ f31 1 680"/>
              <a:gd name="f41" fmla="*/ f32 1 3903"/>
              <a:gd name="f42" fmla="*/ f33 1 680"/>
              <a:gd name="f43" fmla="*/ f34 1 3903"/>
              <a:gd name="f44" fmla="*/ f35 1 680"/>
              <a:gd name="f45" fmla="*/ f36 1 3903"/>
              <a:gd name="f46" fmla="*/ f37 1 3903"/>
              <a:gd name="f47" fmla="*/ f38 1 680"/>
              <a:gd name="f48" fmla="*/ f22 1 f29"/>
              <a:gd name="f49" fmla="*/ f23 1 f29"/>
              <a:gd name="f50" fmla="*/ f22 1 f30"/>
              <a:gd name="f51" fmla="*/ f24 1 f30"/>
              <a:gd name="f52" fmla="*/ f40 1 f29"/>
              <a:gd name="f53" fmla="*/ f41 1 f30"/>
              <a:gd name="f54" fmla="*/ f42 1 f29"/>
              <a:gd name="f55" fmla="*/ f43 1 f30"/>
              <a:gd name="f56" fmla="*/ f44 1 f29"/>
              <a:gd name="f57" fmla="*/ f45 1 f30"/>
              <a:gd name="f58" fmla="*/ f46 1 f30"/>
              <a:gd name="f59" fmla="*/ f47 1 f29"/>
              <a:gd name="f60" fmla="*/ f48 f20 1"/>
              <a:gd name="f61" fmla="*/ f49 f20 1"/>
              <a:gd name="f62" fmla="*/ f51 f21 1"/>
              <a:gd name="f63" fmla="*/ f50 f21 1"/>
              <a:gd name="f64" fmla="*/ f52 f20 1"/>
              <a:gd name="f65" fmla="*/ f53 f21 1"/>
              <a:gd name="f66" fmla="*/ f54 f20 1"/>
              <a:gd name="f67" fmla="*/ f55 f21 1"/>
              <a:gd name="f68" fmla="*/ f56 f20 1"/>
              <a:gd name="f69" fmla="*/ f57 f21 1"/>
              <a:gd name="f70" fmla="*/ f58 f21 1"/>
              <a:gd name="f71" fmla="*/ f59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4" y="f65"/>
              </a:cxn>
              <a:cxn ang="f39">
                <a:pos x="f66" y="f67"/>
              </a:cxn>
              <a:cxn ang="f39">
                <a:pos x="f68" y="f69"/>
              </a:cxn>
              <a:cxn ang="f39">
                <a:pos x="f66" y="f70"/>
              </a:cxn>
              <a:cxn ang="f39">
                <a:pos x="f71" y="f65"/>
              </a:cxn>
            </a:cxnLst>
            <a:rect l="f60" t="f63" r="f61" b="f62"/>
            <a:pathLst>
              <a:path w="680" h="3903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3" y="f14"/>
                  <a:pt x="f15" y="f16"/>
                  <a:pt x="f15" y="f16"/>
                </a:cubicBezTo>
                <a:cubicBezTo>
                  <a:pt x="f15" y="f12"/>
                  <a:pt x="f15" y="f17"/>
                  <a:pt x="f13" y="f5"/>
                </a:cubicBezTo>
                <a:lnTo>
                  <a:pt x="f18" y="f8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9" name="Forma libre: forma 132">
            <a:extLst>
              <a:ext uri="{FF2B5EF4-FFF2-40B4-BE49-F238E27FC236}">
                <a16:creationId xmlns:a16="http://schemas.microsoft.com/office/drawing/2014/main" id="{692FAF87-A722-40B2-A269-5AB23F198ECE}"/>
              </a:ext>
            </a:extLst>
          </p:cNvPr>
          <p:cNvSpPr/>
          <p:nvPr/>
        </p:nvSpPr>
        <p:spPr>
          <a:xfrm>
            <a:off x="4158087" y="2400455"/>
            <a:ext cx="128" cy="43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"/>
              <a:gd name="f7" fmla="val 4142"/>
              <a:gd name="f8" fmla="val 120"/>
              <a:gd name="f9" fmla="val 4023"/>
              <a:gd name="f10" fmla="val 2709"/>
              <a:gd name="f11" fmla="val 1394"/>
              <a:gd name="f12" fmla="val 2748"/>
              <a:gd name="f13" fmla="val 4143"/>
              <a:gd name="f14" fmla="+- 0 0 -90"/>
              <a:gd name="f15" fmla="*/ f3 1 119"/>
              <a:gd name="f16" fmla="*/ f4 1 4142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119"/>
              <a:gd name="f25" fmla="*/ f21 1 4142"/>
              <a:gd name="f26" fmla="*/ 120 f22 1"/>
              <a:gd name="f27" fmla="*/ 4023 f21 1"/>
              <a:gd name="f28" fmla="*/ 119 f21 1"/>
              <a:gd name="f29" fmla="*/ 0 f22 1"/>
              <a:gd name="f30" fmla="*/ 0 f21 1"/>
              <a:gd name="f31" fmla="*/ 4143 f21 1"/>
              <a:gd name="f32" fmla="+- f23 0 f1"/>
              <a:gd name="f33" fmla="*/ f26 1 119"/>
              <a:gd name="f34" fmla="*/ f27 1 4142"/>
              <a:gd name="f35" fmla="*/ f28 1 4142"/>
              <a:gd name="f36" fmla="*/ f29 1 119"/>
              <a:gd name="f37" fmla="*/ f30 1 4142"/>
              <a:gd name="f38" fmla="*/ f31 1 4142"/>
              <a:gd name="f39" fmla="*/ f17 1 f24"/>
              <a:gd name="f40" fmla="*/ f18 1 f24"/>
              <a:gd name="f41" fmla="*/ f17 1 f25"/>
              <a:gd name="f42" fmla="*/ f19 1 f25"/>
              <a:gd name="f43" fmla="*/ f33 1 f24"/>
              <a:gd name="f44" fmla="*/ f34 1 f25"/>
              <a:gd name="f45" fmla="*/ f35 1 f25"/>
              <a:gd name="f46" fmla="*/ f36 1 f24"/>
              <a:gd name="f47" fmla="*/ f37 1 f25"/>
              <a:gd name="f48" fmla="*/ f38 1 f25"/>
              <a:gd name="f49" fmla="*/ f39 f15 1"/>
              <a:gd name="f50" fmla="*/ f40 f15 1"/>
              <a:gd name="f51" fmla="*/ f42 f16 1"/>
              <a:gd name="f52" fmla="*/ f41 f16 1"/>
              <a:gd name="f53" fmla="*/ f43 f15 1"/>
              <a:gd name="f54" fmla="*/ f44 f16 1"/>
              <a:gd name="f55" fmla="*/ f45 f16 1"/>
              <a:gd name="f56" fmla="*/ f46 f15 1"/>
              <a:gd name="f57" fmla="*/ f47 f16 1"/>
              <a:gd name="f58" fmla="*/ f48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3" y="f55"/>
              </a:cxn>
              <a:cxn ang="f32">
                <a:pos x="f56" y="f57"/>
              </a:cxn>
              <a:cxn ang="f32">
                <a:pos x="f56" y="f58"/>
              </a:cxn>
              <a:cxn ang="f32">
                <a:pos x="f53" y="f54"/>
              </a:cxn>
            </a:cxnLst>
            <a:rect l="f49" t="f52" r="f50" b="f51"/>
            <a:pathLst>
              <a:path w="119" h="4142">
                <a:moveTo>
                  <a:pt x="f8" y="f9"/>
                </a:moveTo>
                <a:cubicBezTo>
                  <a:pt x="f8" y="f10"/>
                  <a:pt x="f8" y="f11"/>
                  <a:pt x="f8" y="f6"/>
                </a:cubicBezTo>
                <a:cubicBezTo>
                  <a:pt x="f8" y="f6"/>
                  <a:pt x="f5" y="f5"/>
                  <a:pt x="f5" y="f5"/>
                </a:cubicBezTo>
                <a:cubicBezTo>
                  <a:pt x="f5" y="f11"/>
                  <a:pt x="f5" y="f12"/>
                  <a:pt x="f5" y="f13"/>
                </a:cubicBezTo>
                <a:cubicBezTo>
                  <a:pt x="f5" y="f13"/>
                  <a:pt x="f8" y="f9"/>
                  <a:pt x="f8" y="f9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0" name="Forma libre: forma 133">
            <a:extLst>
              <a:ext uri="{FF2B5EF4-FFF2-40B4-BE49-F238E27FC236}">
                <a16:creationId xmlns:a16="http://schemas.microsoft.com/office/drawing/2014/main" id="{2EAC1AB7-218D-48E7-8D56-B8FF649DE230}"/>
              </a:ext>
            </a:extLst>
          </p:cNvPr>
          <p:cNvSpPr/>
          <p:nvPr/>
        </p:nvSpPr>
        <p:spPr>
          <a:xfrm>
            <a:off x="4175022" y="2387754"/>
            <a:ext cx="128" cy="1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"/>
              <a:gd name="f7" fmla="val 120"/>
              <a:gd name="f8" fmla="+- 0 0 -90"/>
              <a:gd name="f9" fmla="*/ f3 1 119"/>
              <a:gd name="f10" fmla="*/ f4 1 119"/>
              <a:gd name="f11" fmla="val f5"/>
              <a:gd name="f12" fmla="val f6"/>
              <a:gd name="f13" fmla="*/ f8 f0 1"/>
              <a:gd name="f14" fmla="+- f12 0 f11"/>
              <a:gd name="f15" fmla="*/ f13 1 f2"/>
              <a:gd name="f16" fmla="*/ f14 1 119"/>
              <a:gd name="f17" fmla="*/ 0 f14 1"/>
              <a:gd name="f18" fmla="*/ 120 f14 1"/>
              <a:gd name="f19" fmla="*/ 119 f14 1"/>
              <a:gd name="f20" fmla="+- f15 0 f1"/>
              <a:gd name="f21" fmla="*/ f17 1 119"/>
              <a:gd name="f22" fmla="*/ f18 1 119"/>
              <a:gd name="f23" fmla="*/ f19 1 119"/>
              <a:gd name="f24" fmla="*/ f11 1 f16"/>
              <a:gd name="f25" fmla="*/ f12 1 f16"/>
              <a:gd name="f26" fmla="*/ f21 1 f16"/>
              <a:gd name="f27" fmla="*/ f22 1 f16"/>
              <a:gd name="f28" fmla="*/ f23 1 f16"/>
              <a:gd name="f29" fmla="*/ f24 f9 1"/>
              <a:gd name="f30" fmla="*/ f25 f9 1"/>
              <a:gd name="f31" fmla="*/ f25 f10 1"/>
              <a:gd name="f32" fmla="*/ f24 f10 1"/>
              <a:gd name="f33" fmla="*/ f26 f9 1"/>
              <a:gd name="f34" fmla="*/ f26 f10 1"/>
              <a:gd name="f35" fmla="*/ f27 f9 1"/>
              <a:gd name="f36" fmla="*/ f28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33" y="f34"/>
              </a:cxn>
              <a:cxn ang="f20">
                <a:pos x="f35" y="f36"/>
              </a:cxn>
              <a:cxn ang="f20">
                <a:pos x="f33" y="f34"/>
              </a:cxn>
            </a:cxnLst>
            <a:rect l="f29" t="f32" r="f30" b="f31"/>
            <a:pathLst>
              <a:path w="119" h="119">
                <a:moveTo>
                  <a:pt x="f5" y="f5"/>
                </a:moveTo>
                <a:cubicBezTo>
                  <a:pt x="f5" y="f5"/>
                  <a:pt x="f7" y="f6"/>
                  <a:pt x="f7" y="f6"/>
                </a:cubicBezTo>
                <a:cubicBezTo>
                  <a:pt x="f7" y="f6"/>
                  <a:pt x="f5" y="f5"/>
                  <a:pt x="f5" y="f5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1" name="Forma libre: forma 134">
            <a:extLst>
              <a:ext uri="{FF2B5EF4-FFF2-40B4-BE49-F238E27FC236}">
                <a16:creationId xmlns:a16="http://schemas.microsoft.com/office/drawing/2014/main" id="{E936A0C5-3AE7-45D0-B339-40146C7D7352}"/>
              </a:ext>
            </a:extLst>
          </p:cNvPr>
          <p:cNvSpPr/>
          <p:nvPr/>
        </p:nvSpPr>
        <p:spPr>
          <a:xfrm>
            <a:off x="4158087" y="2400455"/>
            <a:ext cx="128" cy="1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"/>
              <a:gd name="f7" fmla="val 120"/>
              <a:gd name="f8" fmla="+- 0 0 -90"/>
              <a:gd name="f9" fmla="*/ f3 1 119"/>
              <a:gd name="f10" fmla="*/ f4 1 119"/>
              <a:gd name="f11" fmla="val f5"/>
              <a:gd name="f12" fmla="val f6"/>
              <a:gd name="f13" fmla="*/ f8 f0 1"/>
              <a:gd name="f14" fmla="+- f12 0 f11"/>
              <a:gd name="f15" fmla="*/ f13 1 f2"/>
              <a:gd name="f16" fmla="*/ f14 1 119"/>
              <a:gd name="f17" fmla="*/ 120 f14 1"/>
              <a:gd name="f18" fmla="*/ 119 f14 1"/>
              <a:gd name="f19" fmla="*/ 0 f14 1"/>
              <a:gd name="f20" fmla="+- f15 0 f1"/>
              <a:gd name="f21" fmla="*/ f17 1 119"/>
              <a:gd name="f22" fmla="*/ f18 1 119"/>
              <a:gd name="f23" fmla="*/ f19 1 119"/>
              <a:gd name="f24" fmla="*/ f11 1 f16"/>
              <a:gd name="f25" fmla="*/ f12 1 f16"/>
              <a:gd name="f26" fmla="*/ f21 1 f16"/>
              <a:gd name="f27" fmla="*/ f22 1 f16"/>
              <a:gd name="f28" fmla="*/ f23 1 f16"/>
              <a:gd name="f29" fmla="*/ f24 f9 1"/>
              <a:gd name="f30" fmla="*/ f25 f9 1"/>
              <a:gd name="f31" fmla="*/ f25 f10 1"/>
              <a:gd name="f32" fmla="*/ f24 f10 1"/>
              <a:gd name="f33" fmla="*/ f26 f9 1"/>
              <a:gd name="f34" fmla="*/ f27 f10 1"/>
              <a:gd name="f35" fmla="*/ f28 f9 1"/>
              <a:gd name="f36" fmla="*/ f28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33" y="f34"/>
              </a:cxn>
              <a:cxn ang="f20">
                <a:pos x="f35" y="f36"/>
              </a:cxn>
              <a:cxn ang="f20">
                <a:pos x="f33" y="f34"/>
              </a:cxn>
            </a:cxnLst>
            <a:rect l="f29" t="f32" r="f30" b="f31"/>
            <a:pathLst>
              <a:path w="119" h="119">
                <a:moveTo>
                  <a:pt x="f7" y="f6"/>
                </a:moveTo>
                <a:cubicBezTo>
                  <a:pt x="f7" y="f6"/>
                  <a:pt x="f5" y="f5"/>
                  <a:pt x="f5" y="f5"/>
                </a:cubicBezTo>
                <a:cubicBezTo>
                  <a:pt x="f5" y="f5"/>
                  <a:pt x="f7" y="f6"/>
                  <a:pt x="f7" y="f6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2" name="Forma libre: forma 135">
            <a:extLst>
              <a:ext uri="{FF2B5EF4-FFF2-40B4-BE49-F238E27FC236}">
                <a16:creationId xmlns:a16="http://schemas.microsoft.com/office/drawing/2014/main" id="{A340D940-087F-4E68-9F79-27FA7660B392}"/>
              </a:ext>
            </a:extLst>
          </p:cNvPr>
          <p:cNvSpPr/>
          <p:nvPr/>
        </p:nvSpPr>
        <p:spPr>
          <a:xfrm>
            <a:off x="3190908" y="1201530"/>
            <a:ext cx="630" cy="1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7"/>
              <a:gd name="f7" fmla="val 1752"/>
              <a:gd name="f8" fmla="val 438"/>
              <a:gd name="f9" fmla="val 279"/>
              <a:gd name="f10" fmla="val 120"/>
              <a:gd name="f11" fmla="val 1195"/>
              <a:gd name="f12" fmla="val 1753"/>
              <a:gd name="f13" fmla="val 199"/>
              <a:gd name="f14" fmla="val 1235"/>
              <a:gd name="f15" fmla="val 398"/>
              <a:gd name="f16" fmla="val 677"/>
              <a:gd name="f17" fmla="val 598"/>
              <a:gd name="f18" fmla="val 159"/>
              <a:gd name="f19" fmla="val 478"/>
              <a:gd name="f20" fmla="+- 0 0 -90"/>
              <a:gd name="f21" fmla="*/ f3 1 597"/>
              <a:gd name="f22" fmla="*/ f4 1 1752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597"/>
              <a:gd name="f31" fmla="*/ f27 1 1752"/>
              <a:gd name="f32" fmla="*/ 438 f28 1"/>
              <a:gd name="f33" fmla="*/ 0 f27 1"/>
              <a:gd name="f34" fmla="*/ 0 f28 1"/>
              <a:gd name="f35" fmla="*/ 1753 f27 1"/>
              <a:gd name="f36" fmla="*/ 598 f28 1"/>
              <a:gd name="f37" fmla="*/ 159 f27 1"/>
              <a:gd name="f38" fmla="*/ 478 f28 1"/>
              <a:gd name="f39" fmla="+- f29 0 f1"/>
              <a:gd name="f40" fmla="*/ f32 1 597"/>
              <a:gd name="f41" fmla="*/ f33 1 1752"/>
              <a:gd name="f42" fmla="*/ f34 1 597"/>
              <a:gd name="f43" fmla="*/ f35 1 1752"/>
              <a:gd name="f44" fmla="*/ f36 1 597"/>
              <a:gd name="f45" fmla="*/ f37 1 1752"/>
              <a:gd name="f46" fmla="*/ f38 1 597"/>
              <a:gd name="f47" fmla="*/ f23 1 f30"/>
              <a:gd name="f48" fmla="*/ f24 1 f30"/>
              <a:gd name="f49" fmla="*/ f23 1 f31"/>
              <a:gd name="f50" fmla="*/ f25 1 f31"/>
              <a:gd name="f51" fmla="*/ f40 1 f30"/>
              <a:gd name="f52" fmla="*/ f41 1 f31"/>
              <a:gd name="f53" fmla="*/ f42 1 f30"/>
              <a:gd name="f54" fmla="*/ f43 1 f31"/>
              <a:gd name="f55" fmla="*/ f44 1 f30"/>
              <a:gd name="f56" fmla="*/ f45 1 f31"/>
              <a:gd name="f57" fmla="*/ f46 1 f30"/>
              <a:gd name="f58" fmla="*/ f47 f21 1"/>
              <a:gd name="f59" fmla="*/ f48 f21 1"/>
              <a:gd name="f60" fmla="*/ f50 f22 1"/>
              <a:gd name="f61" fmla="*/ f49 f22 1"/>
              <a:gd name="f62" fmla="*/ f51 f21 1"/>
              <a:gd name="f63" fmla="*/ f52 f22 1"/>
              <a:gd name="f64" fmla="*/ f53 f21 1"/>
              <a:gd name="f65" fmla="*/ f54 f22 1"/>
              <a:gd name="f66" fmla="*/ f55 f21 1"/>
              <a:gd name="f67" fmla="*/ f56 f22 1"/>
              <a:gd name="f68" fmla="*/ f57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2" y="f63"/>
              </a:cxn>
              <a:cxn ang="f39">
                <a:pos x="f64" y="f65"/>
              </a:cxn>
              <a:cxn ang="f39">
                <a:pos x="f66" y="f67"/>
              </a:cxn>
              <a:cxn ang="f39">
                <a:pos x="f68" y="f63"/>
              </a:cxn>
            </a:cxnLst>
            <a:rect l="f58" t="f61" r="f59" b="f60"/>
            <a:pathLst>
              <a:path w="597" h="1752">
                <a:moveTo>
                  <a:pt x="f8" y="f5"/>
                </a:moveTo>
                <a:cubicBezTo>
                  <a:pt x="f9" y="f6"/>
                  <a:pt x="f10" y="f11"/>
                  <a:pt x="f5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7" y="f18"/>
                  <a:pt x="f19" y="f5"/>
                  <a:pt x="f19" y="f5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3" name="Forma libre: forma 136">
            <a:extLst>
              <a:ext uri="{FF2B5EF4-FFF2-40B4-BE49-F238E27FC236}">
                <a16:creationId xmlns:a16="http://schemas.microsoft.com/office/drawing/2014/main" id="{CAAE60F0-6F43-4DC7-957F-A9449C719F5C}"/>
              </a:ext>
            </a:extLst>
          </p:cNvPr>
          <p:cNvSpPr/>
          <p:nvPr/>
        </p:nvSpPr>
        <p:spPr>
          <a:xfrm>
            <a:off x="3170316" y="1184733"/>
            <a:ext cx="4389" cy="1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42"/>
              <a:gd name="f7" fmla="val 119"/>
              <a:gd name="f8" fmla="val 3983"/>
              <a:gd name="f9" fmla="val 2669"/>
              <a:gd name="f10" fmla="val 1394"/>
              <a:gd name="f11" fmla="val 80"/>
              <a:gd name="f12" fmla="val 120"/>
              <a:gd name="f13" fmla="val 2748"/>
              <a:gd name="f14" fmla="val 4143"/>
              <a:gd name="f15" fmla="val 4023"/>
              <a:gd name="f16" fmla="+- 0 0 -90"/>
              <a:gd name="f17" fmla="*/ f3 1 4142"/>
              <a:gd name="f18" fmla="*/ f4 1 119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4142"/>
              <a:gd name="f27" fmla="*/ f23 1 119"/>
              <a:gd name="f28" fmla="*/ 3983 f24 1"/>
              <a:gd name="f29" fmla="*/ 0 f23 1"/>
              <a:gd name="f30" fmla="*/ 80 f24 1"/>
              <a:gd name="f31" fmla="*/ 0 f24 1"/>
              <a:gd name="f32" fmla="*/ 120 f23 1"/>
              <a:gd name="f33" fmla="*/ 4143 f24 1"/>
              <a:gd name="f34" fmla="*/ 4023 f24 1"/>
              <a:gd name="f35" fmla="+- f25 0 f1"/>
              <a:gd name="f36" fmla="*/ f28 1 4142"/>
              <a:gd name="f37" fmla="*/ f29 1 119"/>
              <a:gd name="f38" fmla="*/ f30 1 4142"/>
              <a:gd name="f39" fmla="*/ f31 1 4142"/>
              <a:gd name="f40" fmla="*/ f32 1 119"/>
              <a:gd name="f41" fmla="*/ f33 1 4142"/>
              <a:gd name="f42" fmla="*/ f34 1 4142"/>
              <a:gd name="f43" fmla="*/ f19 1 f26"/>
              <a:gd name="f44" fmla="*/ f20 1 f26"/>
              <a:gd name="f45" fmla="*/ f19 1 f27"/>
              <a:gd name="f46" fmla="*/ f21 1 f27"/>
              <a:gd name="f47" fmla="*/ f36 1 f26"/>
              <a:gd name="f48" fmla="*/ f37 1 f27"/>
              <a:gd name="f49" fmla="*/ f38 1 f26"/>
              <a:gd name="f50" fmla="*/ f39 1 f26"/>
              <a:gd name="f51" fmla="*/ f40 1 f27"/>
              <a:gd name="f52" fmla="*/ f41 1 f26"/>
              <a:gd name="f53" fmla="*/ f42 1 f26"/>
              <a:gd name="f54" fmla="*/ f43 f17 1"/>
              <a:gd name="f55" fmla="*/ f44 f17 1"/>
              <a:gd name="f56" fmla="*/ f46 f18 1"/>
              <a:gd name="f57" fmla="*/ f45 f18 1"/>
              <a:gd name="f58" fmla="*/ f47 f17 1"/>
              <a:gd name="f59" fmla="*/ f48 f18 1"/>
              <a:gd name="f60" fmla="*/ f49 f17 1"/>
              <a:gd name="f61" fmla="*/ f50 f17 1"/>
              <a:gd name="f62" fmla="*/ f51 f18 1"/>
              <a:gd name="f63" fmla="*/ f52 f17 1"/>
              <a:gd name="f64" fmla="*/ f5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8" y="f59"/>
              </a:cxn>
              <a:cxn ang="f35">
                <a:pos x="f60" y="f59"/>
              </a:cxn>
              <a:cxn ang="f35">
                <a:pos x="f61" y="f62"/>
              </a:cxn>
              <a:cxn ang="f35">
                <a:pos x="f63" y="f62"/>
              </a:cxn>
              <a:cxn ang="f35">
                <a:pos x="f64" y="f59"/>
              </a:cxn>
            </a:cxnLst>
            <a:rect l="f54" t="f57" r="f55" b="f56"/>
            <a:pathLst>
              <a:path w="4142" h="119">
                <a:moveTo>
                  <a:pt x="f8" y="f5"/>
                </a:moveTo>
                <a:cubicBezTo>
                  <a:pt x="f9" y="f5"/>
                  <a:pt x="f10" y="f5"/>
                  <a:pt x="f11" y="f5"/>
                </a:cubicBezTo>
                <a:cubicBezTo>
                  <a:pt x="f11" y="f5"/>
                  <a:pt x="f5" y="f12"/>
                  <a:pt x="f5" y="f12"/>
                </a:cubicBezTo>
                <a:cubicBezTo>
                  <a:pt x="f10" y="f12"/>
                  <a:pt x="f13" y="f12"/>
                  <a:pt x="f14" y="f12"/>
                </a:cubicBezTo>
                <a:lnTo>
                  <a:pt x="f15" y="f5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4" name="Forma libre: forma 137">
            <a:extLst>
              <a:ext uri="{FF2B5EF4-FFF2-40B4-BE49-F238E27FC236}">
                <a16:creationId xmlns:a16="http://schemas.microsoft.com/office/drawing/2014/main" id="{54CFE730-097A-46E7-ABC6-B3D71CD0E8AF}"/>
              </a:ext>
            </a:extLst>
          </p:cNvPr>
          <p:cNvSpPr/>
          <p:nvPr/>
        </p:nvSpPr>
        <p:spPr>
          <a:xfrm>
            <a:off x="3195727" y="1201530"/>
            <a:ext cx="128" cy="1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"/>
              <a:gd name="f7" fmla="val 159"/>
              <a:gd name="f8" fmla="+- 0 0 -90"/>
              <a:gd name="f9" fmla="*/ f3 1 119"/>
              <a:gd name="f10" fmla="*/ f4 1 159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119"/>
              <a:gd name="f19" fmla="*/ f15 1 159"/>
              <a:gd name="f20" fmla="*/ 0 f16 1"/>
              <a:gd name="f21" fmla="*/ 159 f15 1"/>
              <a:gd name="f22" fmla="*/ 119 f16 1"/>
              <a:gd name="f23" fmla="*/ 0 f15 1"/>
              <a:gd name="f24" fmla="+- f17 0 f1"/>
              <a:gd name="f25" fmla="*/ f20 1 119"/>
              <a:gd name="f26" fmla="*/ f21 1 159"/>
              <a:gd name="f27" fmla="*/ f22 1 119"/>
              <a:gd name="f28" fmla="*/ f23 1 159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4"/>
              </a:cxn>
              <a:cxn ang="f24">
                <a:pos x="f41" y="f42"/>
              </a:cxn>
            </a:cxnLst>
            <a:rect l="f37" t="f40" r="f38" b="f39"/>
            <a:pathLst>
              <a:path w="119" h="159">
                <a:moveTo>
                  <a:pt x="f5" y="f7"/>
                </a:moveTo>
                <a:cubicBezTo>
                  <a:pt x="f5" y="f7"/>
                  <a:pt x="f6" y="f5"/>
                  <a:pt x="f6" y="f5"/>
                </a:cubicBezTo>
                <a:cubicBezTo>
                  <a:pt x="f6" y="f5"/>
                  <a:pt x="f5" y="f7"/>
                  <a:pt x="f5" y="f7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5" name="Forma libre: forma 138">
            <a:extLst>
              <a:ext uri="{FF2B5EF4-FFF2-40B4-BE49-F238E27FC236}">
                <a16:creationId xmlns:a16="http://schemas.microsoft.com/office/drawing/2014/main" id="{C48268D9-2168-4A8B-9426-E371BA6F03BA}"/>
              </a:ext>
            </a:extLst>
          </p:cNvPr>
          <p:cNvSpPr/>
          <p:nvPr/>
        </p:nvSpPr>
        <p:spPr>
          <a:xfrm>
            <a:off x="3174531" y="1184733"/>
            <a:ext cx="128" cy="1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"/>
              <a:gd name="f7" fmla="val 120"/>
              <a:gd name="f8" fmla="+- 0 0 -90"/>
              <a:gd name="f9" fmla="*/ f3 1 119"/>
              <a:gd name="f10" fmla="*/ f4 1 119"/>
              <a:gd name="f11" fmla="val f5"/>
              <a:gd name="f12" fmla="val f6"/>
              <a:gd name="f13" fmla="*/ f8 f0 1"/>
              <a:gd name="f14" fmla="+- f12 0 f11"/>
              <a:gd name="f15" fmla="*/ f13 1 f2"/>
              <a:gd name="f16" fmla="*/ f14 1 119"/>
              <a:gd name="f17" fmla="*/ 120 f14 1"/>
              <a:gd name="f18" fmla="*/ 0 f14 1"/>
              <a:gd name="f19" fmla="+- f15 0 f1"/>
              <a:gd name="f20" fmla="*/ f17 1 119"/>
              <a:gd name="f21" fmla="*/ f18 1 119"/>
              <a:gd name="f22" fmla="*/ f11 1 f16"/>
              <a:gd name="f23" fmla="*/ f12 1 f16"/>
              <a:gd name="f24" fmla="*/ f20 1 f16"/>
              <a:gd name="f25" fmla="*/ f21 1 f16"/>
              <a:gd name="f26" fmla="*/ f22 f9 1"/>
              <a:gd name="f27" fmla="*/ f23 f9 1"/>
              <a:gd name="f28" fmla="*/ f23 f10 1"/>
              <a:gd name="f29" fmla="*/ f22 f10 1"/>
              <a:gd name="f30" fmla="*/ f24 f9 1"/>
              <a:gd name="f31" fmla="*/ f24 f10 1"/>
              <a:gd name="f32" fmla="*/ f25 f9 1"/>
              <a:gd name="f33" fmla="*/ f25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">
                <a:pos x="f30" y="f31"/>
              </a:cxn>
              <a:cxn ang="f19">
                <a:pos x="f32" y="f33"/>
              </a:cxn>
              <a:cxn ang="f19">
                <a:pos x="f30" y="f31"/>
              </a:cxn>
            </a:cxnLst>
            <a:rect l="f26" t="f29" r="f27" b="f28"/>
            <a:pathLst>
              <a:path w="119" h="119">
                <a:moveTo>
                  <a:pt x="f7" y="f7"/>
                </a:moveTo>
                <a:cubicBezTo>
                  <a:pt x="f7" y="f7"/>
                  <a:pt x="f5" y="f5"/>
                  <a:pt x="f5" y="f5"/>
                </a:cubicBezTo>
                <a:cubicBezTo>
                  <a:pt x="f5" y="f5"/>
                  <a:pt x="f7" y="f7"/>
                  <a:pt x="f7" y="f7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6" name="Forma libre: forma 139">
            <a:extLst>
              <a:ext uri="{FF2B5EF4-FFF2-40B4-BE49-F238E27FC236}">
                <a16:creationId xmlns:a16="http://schemas.microsoft.com/office/drawing/2014/main" id="{51923C7D-FC51-4233-BF9D-3C6D543D1F49}"/>
              </a:ext>
            </a:extLst>
          </p:cNvPr>
          <p:cNvSpPr/>
          <p:nvPr/>
        </p:nvSpPr>
        <p:spPr>
          <a:xfrm>
            <a:off x="3191374" y="1201530"/>
            <a:ext cx="4471" cy="1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222"/>
              <a:gd name="f7" fmla="val 159"/>
              <a:gd name="f8" fmla="val 120"/>
              <a:gd name="f9" fmla="val 1434"/>
              <a:gd name="f10" fmla="val 2748"/>
              <a:gd name="f11" fmla="val 4103"/>
              <a:gd name="f12" fmla="val 2828"/>
              <a:gd name="f13" fmla="val 1394"/>
              <a:gd name="f14" fmla="+- 0 0 -90"/>
              <a:gd name="f15" fmla="*/ f3 1 4222"/>
              <a:gd name="f16" fmla="*/ f4 1 159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4222"/>
              <a:gd name="f25" fmla="*/ f21 1 159"/>
              <a:gd name="f26" fmla="*/ 120 f22 1"/>
              <a:gd name="f27" fmla="*/ 159 f21 1"/>
              <a:gd name="f28" fmla="*/ 4103 f22 1"/>
              <a:gd name="f29" fmla="*/ 4222 f22 1"/>
              <a:gd name="f30" fmla="*/ 0 f21 1"/>
              <a:gd name="f31" fmla="*/ 0 f22 1"/>
              <a:gd name="f32" fmla="+- f23 0 f1"/>
              <a:gd name="f33" fmla="*/ f26 1 4222"/>
              <a:gd name="f34" fmla="*/ f27 1 159"/>
              <a:gd name="f35" fmla="*/ f28 1 4222"/>
              <a:gd name="f36" fmla="*/ f29 1 4222"/>
              <a:gd name="f37" fmla="*/ f30 1 159"/>
              <a:gd name="f38" fmla="*/ f31 1 4222"/>
              <a:gd name="f39" fmla="*/ f17 1 f24"/>
              <a:gd name="f40" fmla="*/ f18 1 f24"/>
              <a:gd name="f41" fmla="*/ f17 1 f25"/>
              <a:gd name="f42" fmla="*/ f19 1 f25"/>
              <a:gd name="f43" fmla="*/ f33 1 f24"/>
              <a:gd name="f44" fmla="*/ f34 1 f25"/>
              <a:gd name="f45" fmla="*/ f35 1 f24"/>
              <a:gd name="f46" fmla="*/ f36 1 f24"/>
              <a:gd name="f47" fmla="*/ f37 1 f25"/>
              <a:gd name="f48" fmla="*/ f38 1 f24"/>
              <a:gd name="f49" fmla="*/ f39 f15 1"/>
              <a:gd name="f50" fmla="*/ f40 f15 1"/>
              <a:gd name="f51" fmla="*/ f42 f16 1"/>
              <a:gd name="f52" fmla="*/ f41 f16 1"/>
              <a:gd name="f53" fmla="*/ f43 f15 1"/>
              <a:gd name="f54" fmla="*/ f44 f16 1"/>
              <a:gd name="f55" fmla="*/ f45 f15 1"/>
              <a:gd name="f56" fmla="*/ f46 f15 1"/>
              <a:gd name="f57" fmla="*/ f47 f16 1"/>
              <a:gd name="f58" fmla="*/ f48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5" y="f54"/>
              </a:cxn>
              <a:cxn ang="f32">
                <a:pos x="f56" y="f57"/>
              </a:cxn>
              <a:cxn ang="f32">
                <a:pos x="f58" y="f57"/>
              </a:cxn>
              <a:cxn ang="f32">
                <a:pos x="f53" y="f54"/>
              </a:cxn>
            </a:cxnLst>
            <a:rect l="f49" t="f52" r="f50" b="f51"/>
            <a:pathLst>
              <a:path w="4222" h="159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1" y="f7"/>
                  <a:pt x="f6" y="f5"/>
                  <a:pt x="f6" y="f5"/>
                </a:cubicBezTo>
                <a:cubicBezTo>
                  <a:pt x="f12" y="f5"/>
                  <a:pt x="f13" y="f5"/>
                  <a:pt x="f5" y="f5"/>
                </a:cubicBezTo>
                <a:cubicBezTo>
                  <a:pt x="f5" y="f5"/>
                  <a:pt x="f8" y="f7"/>
                  <a:pt x="f8" y="f7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7" name="Forma libre: forma 140">
            <a:extLst>
              <a:ext uri="{FF2B5EF4-FFF2-40B4-BE49-F238E27FC236}">
                <a16:creationId xmlns:a16="http://schemas.microsoft.com/office/drawing/2014/main" id="{DBCA1643-6940-4616-BC1F-F24DF4E817AE}"/>
              </a:ext>
            </a:extLst>
          </p:cNvPr>
          <p:cNvSpPr/>
          <p:nvPr/>
        </p:nvSpPr>
        <p:spPr>
          <a:xfrm>
            <a:off x="3170316" y="1197351"/>
            <a:ext cx="128" cy="1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"/>
              <a:gd name="f7" fmla="val 120"/>
              <a:gd name="f8" fmla="+- 0 0 -90"/>
              <a:gd name="f9" fmla="*/ f3 1 119"/>
              <a:gd name="f10" fmla="*/ f4 1 119"/>
              <a:gd name="f11" fmla="val f5"/>
              <a:gd name="f12" fmla="val f6"/>
              <a:gd name="f13" fmla="*/ f8 f0 1"/>
              <a:gd name="f14" fmla="+- f12 0 f11"/>
              <a:gd name="f15" fmla="*/ f13 1 f2"/>
              <a:gd name="f16" fmla="*/ f14 1 119"/>
              <a:gd name="f17" fmla="*/ 120 f14 1"/>
              <a:gd name="f18" fmla="*/ 119 f14 1"/>
              <a:gd name="f19" fmla="*/ 0 f14 1"/>
              <a:gd name="f20" fmla="+- f15 0 f1"/>
              <a:gd name="f21" fmla="*/ f17 1 119"/>
              <a:gd name="f22" fmla="*/ f18 1 119"/>
              <a:gd name="f23" fmla="*/ f19 1 119"/>
              <a:gd name="f24" fmla="*/ f11 1 f16"/>
              <a:gd name="f25" fmla="*/ f12 1 f16"/>
              <a:gd name="f26" fmla="*/ f21 1 f16"/>
              <a:gd name="f27" fmla="*/ f22 1 f16"/>
              <a:gd name="f28" fmla="*/ f23 1 f16"/>
              <a:gd name="f29" fmla="*/ f24 f9 1"/>
              <a:gd name="f30" fmla="*/ f25 f9 1"/>
              <a:gd name="f31" fmla="*/ f25 f10 1"/>
              <a:gd name="f32" fmla="*/ f24 f10 1"/>
              <a:gd name="f33" fmla="*/ f26 f9 1"/>
              <a:gd name="f34" fmla="*/ f27 f10 1"/>
              <a:gd name="f35" fmla="*/ f28 f9 1"/>
              <a:gd name="f36" fmla="*/ f28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33" y="f34"/>
              </a:cxn>
              <a:cxn ang="f20">
                <a:pos x="f35" y="f36"/>
              </a:cxn>
              <a:cxn ang="f20">
                <a:pos x="f33" y="f34"/>
              </a:cxn>
            </a:cxnLst>
            <a:rect l="f29" t="f32" r="f30" b="f31"/>
            <a:pathLst>
              <a:path w="119" h="119">
                <a:moveTo>
                  <a:pt x="f7" y="f6"/>
                </a:moveTo>
                <a:cubicBezTo>
                  <a:pt x="f7" y="f6"/>
                  <a:pt x="f5" y="f5"/>
                  <a:pt x="f5" y="f5"/>
                </a:cubicBezTo>
                <a:cubicBezTo>
                  <a:pt x="f5" y="f5"/>
                  <a:pt x="f7" y="f6"/>
                  <a:pt x="f7" y="f6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8" name="Forma libre: forma 141">
            <a:extLst>
              <a:ext uri="{FF2B5EF4-FFF2-40B4-BE49-F238E27FC236}">
                <a16:creationId xmlns:a16="http://schemas.microsoft.com/office/drawing/2014/main" id="{EF3FD17E-E7BE-45C7-A758-70655E217AF8}"/>
              </a:ext>
            </a:extLst>
          </p:cNvPr>
          <p:cNvSpPr/>
          <p:nvPr/>
        </p:nvSpPr>
        <p:spPr>
          <a:xfrm>
            <a:off x="3182971" y="1188948"/>
            <a:ext cx="128" cy="1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"/>
              <a:gd name="f7" fmla="val 120"/>
              <a:gd name="f8" fmla="+- 0 0 -90"/>
              <a:gd name="f9" fmla="*/ f3 1 119"/>
              <a:gd name="f10" fmla="*/ f4 1 119"/>
              <a:gd name="f11" fmla="val f5"/>
              <a:gd name="f12" fmla="val f6"/>
              <a:gd name="f13" fmla="*/ f8 f0 1"/>
              <a:gd name="f14" fmla="+- f12 0 f11"/>
              <a:gd name="f15" fmla="*/ f13 1 f2"/>
              <a:gd name="f16" fmla="*/ f14 1 119"/>
              <a:gd name="f17" fmla="*/ 0 f14 1"/>
              <a:gd name="f18" fmla="*/ 120 f14 1"/>
              <a:gd name="f19" fmla="+- f15 0 f1"/>
              <a:gd name="f20" fmla="*/ f17 1 119"/>
              <a:gd name="f21" fmla="*/ f18 1 119"/>
              <a:gd name="f22" fmla="*/ f11 1 f16"/>
              <a:gd name="f23" fmla="*/ f12 1 f16"/>
              <a:gd name="f24" fmla="*/ f20 1 f16"/>
              <a:gd name="f25" fmla="*/ f21 1 f16"/>
              <a:gd name="f26" fmla="*/ f22 f9 1"/>
              <a:gd name="f27" fmla="*/ f23 f9 1"/>
              <a:gd name="f28" fmla="*/ f23 f10 1"/>
              <a:gd name="f29" fmla="*/ f22 f10 1"/>
              <a:gd name="f30" fmla="*/ f24 f9 1"/>
              <a:gd name="f31" fmla="*/ f24 f10 1"/>
              <a:gd name="f32" fmla="*/ f25 f9 1"/>
              <a:gd name="f33" fmla="*/ f25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">
                <a:pos x="f30" y="f31"/>
              </a:cxn>
              <a:cxn ang="f19">
                <a:pos x="f32" y="f33"/>
              </a:cxn>
              <a:cxn ang="f19">
                <a:pos x="f30" y="f31"/>
              </a:cxn>
            </a:cxnLst>
            <a:rect l="f26" t="f29" r="f27" b="f28"/>
            <a:pathLst>
              <a:path w="119" h="119">
                <a:moveTo>
                  <a:pt x="f5" y="f5"/>
                </a:moveTo>
                <a:lnTo>
                  <a:pt x="f7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79" name="Forma libre: forma 142">
            <a:extLst>
              <a:ext uri="{FF2B5EF4-FFF2-40B4-BE49-F238E27FC236}">
                <a16:creationId xmlns:a16="http://schemas.microsoft.com/office/drawing/2014/main" id="{831FAEE1-E642-4164-B3AD-1CC60D426212}"/>
              </a:ext>
            </a:extLst>
          </p:cNvPr>
          <p:cNvSpPr/>
          <p:nvPr/>
        </p:nvSpPr>
        <p:spPr>
          <a:xfrm>
            <a:off x="3208346" y="1184687"/>
            <a:ext cx="128" cy="1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"/>
              <a:gd name="f7" fmla="val 120"/>
              <a:gd name="f8" fmla="+- 0 0 -90"/>
              <a:gd name="f9" fmla="*/ f3 1 119"/>
              <a:gd name="f10" fmla="*/ f4 1 119"/>
              <a:gd name="f11" fmla="val f5"/>
              <a:gd name="f12" fmla="val f6"/>
              <a:gd name="f13" fmla="*/ f8 f0 1"/>
              <a:gd name="f14" fmla="+- f12 0 f11"/>
              <a:gd name="f15" fmla="*/ f13 1 f2"/>
              <a:gd name="f16" fmla="*/ f14 1 119"/>
              <a:gd name="f17" fmla="*/ 0 f14 1"/>
              <a:gd name="f18" fmla="*/ 120 f14 1"/>
              <a:gd name="f19" fmla="*/ 119 f14 1"/>
              <a:gd name="f20" fmla="+- f15 0 f1"/>
              <a:gd name="f21" fmla="*/ f17 1 119"/>
              <a:gd name="f22" fmla="*/ f18 1 119"/>
              <a:gd name="f23" fmla="*/ f19 1 119"/>
              <a:gd name="f24" fmla="*/ f11 1 f16"/>
              <a:gd name="f25" fmla="*/ f12 1 f16"/>
              <a:gd name="f26" fmla="*/ f21 1 f16"/>
              <a:gd name="f27" fmla="*/ f22 1 f16"/>
              <a:gd name="f28" fmla="*/ f23 1 f16"/>
              <a:gd name="f29" fmla="*/ f24 f9 1"/>
              <a:gd name="f30" fmla="*/ f25 f9 1"/>
              <a:gd name="f31" fmla="*/ f25 f10 1"/>
              <a:gd name="f32" fmla="*/ f24 f10 1"/>
              <a:gd name="f33" fmla="*/ f26 f9 1"/>
              <a:gd name="f34" fmla="*/ f26 f10 1"/>
              <a:gd name="f35" fmla="*/ f27 f9 1"/>
              <a:gd name="f36" fmla="*/ f28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33" y="f34"/>
              </a:cxn>
              <a:cxn ang="f20">
                <a:pos x="f35" y="f36"/>
              </a:cxn>
              <a:cxn ang="f20">
                <a:pos x="f33" y="f34"/>
              </a:cxn>
            </a:cxnLst>
            <a:rect l="f29" t="f32" r="f30" b="f31"/>
            <a:pathLst>
              <a:path w="119" h="119">
                <a:moveTo>
                  <a:pt x="f5" y="f5"/>
                </a:moveTo>
                <a:cubicBezTo>
                  <a:pt x="f5" y="f5"/>
                  <a:pt x="f7" y="f6"/>
                  <a:pt x="f7" y="f6"/>
                </a:cubicBezTo>
                <a:cubicBezTo>
                  <a:pt x="f7" y="f6"/>
                  <a:pt x="f5" y="f5"/>
                  <a:pt x="f5" y="f5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0" name="Forma libre: forma 143">
            <a:extLst>
              <a:ext uri="{FF2B5EF4-FFF2-40B4-BE49-F238E27FC236}">
                <a16:creationId xmlns:a16="http://schemas.microsoft.com/office/drawing/2014/main" id="{249E69ED-037A-470E-90DB-06109463B6AF}"/>
              </a:ext>
            </a:extLst>
          </p:cNvPr>
          <p:cNvSpPr/>
          <p:nvPr/>
        </p:nvSpPr>
        <p:spPr>
          <a:xfrm>
            <a:off x="3182971" y="1188948"/>
            <a:ext cx="128" cy="1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9"/>
              <a:gd name="f7" fmla="val 120"/>
              <a:gd name="f8" fmla="+- 0 0 -90"/>
              <a:gd name="f9" fmla="*/ f3 1 119"/>
              <a:gd name="f10" fmla="*/ f4 1 119"/>
              <a:gd name="f11" fmla="val f5"/>
              <a:gd name="f12" fmla="val f6"/>
              <a:gd name="f13" fmla="*/ f8 f0 1"/>
              <a:gd name="f14" fmla="+- f12 0 f11"/>
              <a:gd name="f15" fmla="*/ f13 1 f2"/>
              <a:gd name="f16" fmla="*/ f14 1 119"/>
              <a:gd name="f17" fmla="*/ 120 f14 1"/>
              <a:gd name="f18" fmla="*/ 0 f14 1"/>
              <a:gd name="f19" fmla="+- f15 0 f1"/>
              <a:gd name="f20" fmla="*/ f17 1 119"/>
              <a:gd name="f21" fmla="*/ f18 1 119"/>
              <a:gd name="f22" fmla="*/ f11 1 f16"/>
              <a:gd name="f23" fmla="*/ f12 1 f16"/>
              <a:gd name="f24" fmla="*/ f20 1 f16"/>
              <a:gd name="f25" fmla="*/ f21 1 f16"/>
              <a:gd name="f26" fmla="*/ f22 f9 1"/>
              <a:gd name="f27" fmla="*/ f23 f9 1"/>
              <a:gd name="f28" fmla="*/ f23 f10 1"/>
              <a:gd name="f29" fmla="*/ f22 f10 1"/>
              <a:gd name="f30" fmla="*/ f24 f9 1"/>
              <a:gd name="f31" fmla="*/ f24 f10 1"/>
              <a:gd name="f32" fmla="*/ f25 f9 1"/>
              <a:gd name="f33" fmla="*/ f25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">
                <a:pos x="f30" y="f31"/>
              </a:cxn>
              <a:cxn ang="f19">
                <a:pos x="f32" y="f33"/>
              </a:cxn>
              <a:cxn ang="f19">
                <a:pos x="f30" y="f31"/>
              </a:cxn>
            </a:cxnLst>
            <a:rect l="f26" t="f29" r="f27" b="f28"/>
            <a:pathLst>
              <a:path w="119" h="119">
                <a:moveTo>
                  <a:pt x="f7" y="f7"/>
                </a:moveTo>
                <a:cubicBezTo>
                  <a:pt x="f7" y="f7"/>
                  <a:pt x="f5" y="f5"/>
                  <a:pt x="f5" y="f5"/>
                </a:cubicBezTo>
                <a:cubicBezTo>
                  <a:pt x="f5" y="f5"/>
                  <a:pt x="f7" y="f7"/>
                  <a:pt x="f7" y="f7"/>
                </a:cubicBezTo>
                <a:close/>
              </a:path>
            </a:pathLst>
          </a:custGeom>
          <a:solidFill>
            <a:srgbClr val="EE7D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1" name="Forma libre: forma 144">
            <a:extLst>
              <a:ext uri="{FF2B5EF4-FFF2-40B4-BE49-F238E27FC236}">
                <a16:creationId xmlns:a16="http://schemas.microsoft.com/office/drawing/2014/main" id="{55257250-827E-49B8-BF9C-AD5D546F4C66}"/>
              </a:ext>
            </a:extLst>
          </p:cNvPr>
          <p:cNvSpPr/>
          <p:nvPr/>
        </p:nvSpPr>
        <p:spPr>
          <a:xfrm>
            <a:off x="6299365" y="2429304"/>
            <a:ext cx="1093384" cy="98752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31725"/>
              <a:gd name="f7" fmla="val 931834"/>
              <a:gd name="f8" fmla="val 513850"/>
              <a:gd name="f9" fmla="val 931545"/>
              <a:gd name="f10" fmla="val 372405"/>
              <a:gd name="f11" fmla="val 230961"/>
              <a:gd name="f12" fmla="val 89517"/>
              <a:gd name="f13" fmla="val 61356"/>
              <a:gd name="f14" fmla="val 61077"/>
              <a:gd name="f15" fmla="val 931106"/>
              <a:gd name="f16" fmla="val 60878"/>
              <a:gd name="f17" fmla="val 903144"/>
              <a:gd name="f18" fmla="val 60599"/>
              <a:gd name="f19" fmla="val 862396"/>
              <a:gd name="f20" fmla="val 862715"/>
              <a:gd name="f21" fmla="val 100590"/>
              <a:gd name="f22" fmla="val 862316"/>
              <a:gd name="f23" fmla="val 157511"/>
              <a:gd name="f24" fmla="val 861759"/>
              <a:gd name="f25" fmla="val 150142"/>
              <a:gd name="f26" fmla="val 869725"/>
              <a:gd name="f27" fmla="val 150301"/>
              <a:gd name="f28" fmla="val 812924"/>
              <a:gd name="f29" fmla="val 150620"/>
              <a:gd name="f30" fmla="val 693388"/>
              <a:gd name="f31" fmla="val 150421"/>
              <a:gd name="f32" fmla="val 573891"/>
              <a:gd name="f33" fmla="val 454355"/>
              <a:gd name="f34" fmla="val 444038"/>
              <a:gd name="f35" fmla="val 152094"/>
              <a:gd name="f36" fmla="val 433443"/>
              <a:gd name="f37" fmla="val 141458"/>
              <a:gd name="f38" fmla="val 425476"/>
              <a:gd name="f39" fmla="val 133293"/>
              <a:gd name="f40" fmla="val 419382"/>
              <a:gd name="f41" fmla="val 127836"/>
              <a:gd name="f42" fmla="val 416355"/>
              <a:gd name="f43" fmla="val 117878"/>
              <a:gd name="f44" fmla="val 423604"/>
              <a:gd name="f45" fmla="val 95173"/>
              <a:gd name="f46" fmla="val 440055"/>
              <a:gd name="f47" fmla="val 69203"/>
              <a:gd name="f48" fmla="val 441688"/>
              <a:gd name="f49" fmla="val 42913"/>
              <a:gd name="f50" fmla="val 433921"/>
              <a:gd name="f51" fmla="val 2763"/>
              <a:gd name="f52" fmla="val 422051"/>
              <a:gd name="f53" fmla="val -13170"/>
              <a:gd name="f54" fmla="val 368954"/>
              <a:gd name="f55" fmla="val 12322"/>
              <a:gd name="f56" fmla="val 329799"/>
              <a:gd name="f57" fmla="val 51636"/>
              <a:gd name="f58" fmla="val 269334"/>
              <a:gd name="f59" fmla="val 91350"/>
              <a:gd name="f60" fmla="val 209068"/>
              <a:gd name="f61" fmla="val 132178"/>
              <a:gd name="f62" fmla="val 149638"/>
              <a:gd name="f63" fmla="val 145242"/>
              <a:gd name="f64" fmla="val 130598"/>
              <a:gd name="f65" fmla="val 111598"/>
              <a:gd name="f66" fmla="val 88496"/>
              <a:gd name="f67" fmla="val 149027"/>
              <a:gd name="f68" fmla="val 69496"/>
              <a:gd name="f69" fmla="val 50336"/>
              <a:gd name="f70" fmla="val 150221"/>
              <a:gd name="f71" fmla="val 31217"/>
              <a:gd name="f72" fmla="val 11261"/>
              <a:gd name="f73" fmla="val 161056"/>
              <a:gd name="f74" fmla="val 1502"/>
              <a:gd name="f75" fmla="val 180335"/>
              <a:gd name="f76" fmla="val 307"/>
              <a:gd name="f77" fmla="val 187385"/>
              <a:gd name="f78" fmla="val -131"/>
              <a:gd name="f79" fmla="val 194475"/>
              <a:gd name="f80" fmla="val 28"/>
              <a:gd name="f81" fmla="val 201565"/>
              <a:gd name="f82" fmla="val 414429"/>
              <a:gd name="f83" fmla="val 627332"/>
              <a:gd name="f84" fmla="val 840195"/>
              <a:gd name="f85" fmla="val 875287"/>
              <a:gd name="f86" fmla="val 885086"/>
              <a:gd name="f87" fmla="val 7477"/>
              <a:gd name="f88" fmla="val 881820"/>
              <a:gd name="f89" fmla="val 42091"/>
              <a:gd name="f90" fmla="val 876721"/>
              <a:gd name="f91" fmla="val 96343"/>
              <a:gd name="f92" fmla="val 891220"/>
              <a:gd name="f93" fmla="val 142150"/>
              <a:gd name="f94" fmla="val 924361"/>
              <a:gd name="f95" fmla="val 185567"/>
              <a:gd name="f96" fmla="val 958218"/>
              <a:gd name="f97" fmla="val 229820"/>
              <a:gd name="f98" fmla="val 986658"/>
              <a:gd name="f99" fmla="val 278216"/>
              <a:gd name="f100" fmla="val 1017409"/>
              <a:gd name="f101" fmla="val 324860"/>
              <a:gd name="f102" fmla="val 1037604"/>
              <a:gd name="f103" fmla="val 355491"/>
              <a:gd name="f104" fmla="val 1036289"/>
              <a:gd name="f105" fmla="val 396200"/>
              <a:gd name="f106" fmla="val 1014382"/>
              <a:gd name="f107" fmla="val 418944"/>
              <a:gd name="f108" fmla="val 993390"/>
              <a:gd name="f109" fmla="val 440732"/>
              <a:gd name="f110" fmla="val 949216"/>
              <a:gd name="f111" fmla="val 444556"/>
              <a:gd name="f112" fmla="val 919382"/>
              <a:gd name="f113" fmla="val 427149"/>
              <a:gd name="f114" fmla="val 897673"/>
              <a:gd name="f115" fmla="val 414483"/>
              <a:gd name="f116" fmla="val 882338"/>
              <a:gd name="f117" fmla="val 423007"/>
              <a:gd name="f118" fmla="val 882298"/>
              <a:gd name="f119" fmla="val 448738"/>
              <a:gd name="f120" fmla="val 882059"/>
              <a:gd name="f121" fmla="val 579587"/>
              <a:gd name="f122" fmla="val 882378"/>
              <a:gd name="f123" fmla="val 710436"/>
              <a:gd name="f124" fmla="val 881979"/>
              <a:gd name="f125" fmla="val 841245"/>
              <a:gd name="f126" fmla="val 881939"/>
              <a:gd name="f127" fmla="val 856740"/>
              <a:gd name="f128" fmla="val 887237"/>
              <a:gd name="f129" fmla="val 863153"/>
              <a:gd name="f130" fmla="val 902891"/>
              <a:gd name="f131" fmla="val 862436"/>
              <a:gd name="f132" fmla="val 919820"/>
              <a:gd name="f133" fmla="val 861679"/>
              <a:gd name="f134" fmla="val 936828"/>
              <a:gd name="f135" fmla="val 953796"/>
              <a:gd name="f136" fmla="val 965985"/>
              <a:gd name="f137" fmla="val 971642"/>
              <a:gd name="f138" fmla="val 867694"/>
              <a:gd name="f139" fmla="val 971522"/>
              <a:gd name="f140" fmla="val 880400"/>
              <a:gd name="f141" fmla="val 971084"/>
              <a:gd name="f142" fmla="val 940666"/>
              <a:gd name="f143" fmla="val 977218"/>
              <a:gd name="f144" fmla="val 931226"/>
              <a:gd name="f145" fmla="val 923365"/>
              <a:gd name="f146" fmla="val 931385"/>
              <a:gd name="f147" fmla="val 786860"/>
              <a:gd name="f148" fmla="val 931823"/>
              <a:gd name="f149" fmla="val 650355"/>
              <a:gd name="f150" fmla="val 931505"/>
              <a:gd name="f151" fmla="val 513890"/>
              <a:gd name="f152" fmla="val 540259"/>
              <a:gd name="f153" fmla="val 672994"/>
              <a:gd name="f154" fmla="val 616472"/>
              <a:gd name="f155" fmla="val 539781"/>
              <a:gd name="f156" fmla="val 559950"/>
              <a:gd name="f157" fmla="val 540537"/>
              <a:gd name="f158" fmla="val 503428"/>
              <a:gd name="f159" fmla="val 540776"/>
              <a:gd name="f160" fmla="val 486898"/>
              <a:gd name="f161" fmla="val 535280"/>
              <a:gd name="f162" fmla="val 481241"/>
              <a:gd name="f163" fmla="val 518590"/>
              <a:gd name="f164" fmla="val 481361"/>
              <a:gd name="f165" fmla="val 429565"/>
              <a:gd name="f166" fmla="val 481958"/>
              <a:gd name="f167" fmla="val 340540"/>
              <a:gd name="f168" fmla="val 481998"/>
              <a:gd name="f169" fmla="val 251555"/>
              <a:gd name="f170" fmla="val 234307"/>
              <a:gd name="f171" fmla="val 228093"/>
              <a:gd name="f172" fmla="val 486499"/>
              <a:gd name="f173" fmla="val 228173"/>
              <a:gd name="f174" fmla="val 504264"/>
              <a:gd name="f175" fmla="val 228811"/>
              <a:gd name="f176" fmla="val 615874"/>
              <a:gd name="f177" fmla="val 228771"/>
              <a:gd name="f178" fmla="val 727524"/>
              <a:gd name="f179" fmla="val 228213"/>
              <a:gd name="f180" fmla="val 839134"/>
              <a:gd name="f181" fmla="val 228133"/>
              <a:gd name="f182" fmla="val 856501"/>
              <a:gd name="f183" fmla="val 233790"/>
              <a:gd name="f184" fmla="val 862675"/>
              <a:gd name="f185" fmla="val 251315"/>
              <a:gd name="f186" fmla="val 862555"/>
              <a:gd name="f187" fmla="val 340341"/>
              <a:gd name="f188" fmla="val 861958"/>
              <a:gd name="f189" fmla="val 429366"/>
              <a:gd name="f190" fmla="val 862038"/>
              <a:gd name="f191" fmla="val 518351"/>
              <a:gd name="f192" fmla="val 534762"/>
              <a:gd name="f193" fmla="val 862635"/>
              <a:gd name="f194" fmla="val 540737"/>
              <a:gd name="f195" fmla="val 857098"/>
              <a:gd name="f196" fmla="val 540498"/>
              <a:gd name="f197" fmla="val 840408"/>
              <a:gd name="f198" fmla="val 539741"/>
              <a:gd name="f199" fmla="val 784604"/>
              <a:gd name="f200" fmla="val 540219"/>
              <a:gd name="f201" fmla="val 728799"/>
              <a:gd name="f202" fmla="val 517475"/>
              <a:gd name="f203" fmla="val 106500"/>
              <a:gd name="f204" fmla="val 106619"/>
              <a:gd name="f205" fmla="val 613670"/>
              <a:gd name="f206" fmla="val 709824"/>
              <a:gd name="f207" fmla="val 106699"/>
              <a:gd name="f208" fmla="val 806019"/>
              <a:gd name="f209" fmla="val 106579"/>
              <a:gd name="f210" fmla="val 833663"/>
              <a:gd name="f211" fmla="val 839996"/>
              <a:gd name="f212" fmla="val 99888"/>
              <a:gd name="f213" fmla="val 839438"/>
              <a:gd name="f214" fmla="val 72881"/>
              <a:gd name="f215" fmla="val 839359"/>
              <a:gd name="f216" fmla="val 69336"/>
              <a:gd name="f217" fmla="val 839080"/>
              <a:gd name="f218" fmla="val 65831"/>
              <a:gd name="f219" fmla="val 839200"/>
              <a:gd name="f220" fmla="val 62286"/>
              <a:gd name="f221" fmla="val 840275"/>
              <a:gd name="f222" fmla="val 29783"/>
              <a:gd name="f223" fmla="val 834459"/>
              <a:gd name="f224" fmla="val 23569"/>
              <a:gd name="f225" fmla="val 802474"/>
              <a:gd name="f226" fmla="val 614346"/>
              <a:gd name="f227" fmla="val 426259"/>
              <a:gd name="f228" fmla="val 23529"/>
              <a:gd name="f229" fmla="val 238131"/>
              <a:gd name="f230" fmla="val 231758"/>
              <a:gd name="f231" fmla="val 225385"/>
              <a:gd name="f232" fmla="val 23370"/>
              <a:gd name="f233" fmla="val 219051"/>
              <a:gd name="f234" fmla="val 23808"/>
              <a:gd name="f235" fmla="val 203318"/>
              <a:gd name="f236" fmla="val 24884"/>
              <a:gd name="f237" fmla="val 194196"/>
              <a:gd name="f238" fmla="val 32850"/>
              <a:gd name="f239" fmla="val 193838"/>
              <a:gd name="f240" fmla="val 49261"/>
              <a:gd name="f241" fmla="val 193678"/>
              <a:gd name="f242" fmla="val 56311"/>
              <a:gd name="f243" fmla="val 193599"/>
              <a:gd name="f244" fmla="val 63401"/>
              <a:gd name="f245" fmla="val 193638"/>
              <a:gd name="f246" fmla="val 70491"/>
              <a:gd name="f247" fmla="val 102039"/>
              <a:gd name="f248" fmla="val 197781"/>
              <a:gd name="f249" fmla="val 106380"/>
              <a:gd name="f250" fmla="val 229009"/>
              <a:gd name="f251" fmla="val 106460"/>
              <a:gd name="f252" fmla="val 325204"/>
              <a:gd name="f253" fmla="val 106659"/>
              <a:gd name="f254" fmla="val 421359"/>
              <a:gd name="f255" fmla="val 106540"/>
              <a:gd name="f256" fmla="val 517554"/>
              <a:gd name="f257" fmla="val 567583"/>
              <a:gd name="f258" fmla="val 160950"/>
              <a:gd name="f259" fmla="val 572084"/>
              <a:gd name="f260" fmla="val 215401"/>
              <a:gd name="f261" fmla="val 576825"/>
              <a:gd name="f262" fmla="val 268816"/>
              <a:gd name="f263" fmla="val 580728"/>
              <a:gd name="f264" fmla="val 322271"/>
              <a:gd name="f265" fmla="val 581684"/>
              <a:gd name="f266" fmla="val 335376"/>
              <a:gd name="f267" fmla="val 587977"/>
              <a:gd name="f268" fmla="val 339200"/>
              <a:gd name="f269" fmla="val 599768"/>
              <a:gd name="f270" fmla="val 338961"/>
              <a:gd name="f271" fmla="val 616696"/>
              <a:gd name="f272" fmla="val 338642"/>
              <a:gd name="f273" fmla="val 633705"/>
              <a:gd name="f274" fmla="val 338005"/>
              <a:gd name="f275" fmla="val 650594"/>
              <a:gd name="f276" fmla="val 667522"/>
              <a:gd name="f277" fmla="val 340395"/>
              <a:gd name="f278" fmla="val 671625"/>
              <a:gd name="f279" fmla="val 334818"/>
              <a:gd name="f280" fmla="val 667084"/>
              <a:gd name="f281" fmla="val 318567"/>
              <a:gd name="f282" fmla="val 651908"/>
              <a:gd name="f283" fmla="val 264235"/>
              <a:gd name="f284" fmla="val 637768"/>
              <a:gd name="f285" fmla="val 209586"/>
              <a:gd name="f286" fmla="val 622950"/>
              <a:gd name="f287" fmla="val 155135"/>
              <a:gd name="f288" fmla="val 617493"/>
              <a:gd name="f289" fmla="val 135020"/>
              <a:gd name="f290" fmla="val 606420"/>
              <a:gd name="f291" fmla="val 131076"/>
              <a:gd name="f292" fmla="val 577143"/>
              <a:gd name="f293" fmla="val 136573"/>
              <a:gd name="f294" fmla="val 559139"/>
              <a:gd name="f295" fmla="val 139959"/>
              <a:gd name="f296" fmla="val 570332"/>
              <a:gd name="f297" fmla="val 153382"/>
              <a:gd name="f298" fmla="val 408534"/>
              <a:gd name="f299" fmla="val 417695"/>
              <a:gd name="f300" fmla="val 426896"/>
              <a:gd name="f301" fmla="val 338204"/>
              <a:gd name="f302" fmla="val 436017"/>
              <a:gd name="f303" fmla="val 338761"/>
              <a:gd name="f304" fmla="val 446892"/>
              <a:gd name="f305" fmla="val 339399"/>
              <a:gd name="f306" fmla="val 450676"/>
              <a:gd name="f307" fmla="val 334619"/>
              <a:gd name="f308" fmla="val 451512"/>
              <a:gd name="f309" fmla="val 324024"/>
              <a:gd name="f310" fmla="val 456173"/>
              <a:gd name="f311" fmla="val 266466"/>
              <a:gd name="f312" fmla="val 461391"/>
              <a:gd name="f313" fmla="val 208948"/>
              <a:gd name="f314" fmla="val 466489"/>
              <a:gd name="f315" fmla="val 151431"/>
              <a:gd name="f316" fmla="val 466927"/>
              <a:gd name="f317" fmla="val 146332"/>
              <a:gd name="f318" fmla="val 467087"/>
              <a:gd name="f319" fmla="val 141711"/>
              <a:gd name="f320" fmla="val 462028"/>
              <a:gd name="f321" fmla="val 138445"/>
              <a:gd name="f322" fmla="val 445577"/>
              <a:gd name="f323" fmla="val 127810"/>
              <a:gd name="f324" fmla="val 414628"/>
              <a:gd name="f325" fmla="val 139122"/>
              <a:gd name="f326" fmla="val 409490"/>
              <a:gd name="f327" fmla="val 158122"/>
              <a:gd name="f328" fmla="val 397301"/>
              <a:gd name="f329" fmla="val 203013"/>
              <a:gd name="f330" fmla="val 385152"/>
              <a:gd name="f331" fmla="val 247904"/>
              <a:gd name="f332" fmla="val 373481"/>
              <a:gd name="f333" fmla="val 292915"/>
              <a:gd name="f334" fmla="val 361053"/>
              <a:gd name="f335" fmla="val 340793"/>
              <a:gd name="f336" fmla="val 352729"/>
              <a:gd name="f337" fmla="val 339439"/>
              <a:gd name="f338" fmla="val 338682"/>
              <a:gd name="f339" fmla="val 191089"/>
              <a:gd name="f340" fmla="val 338921"/>
              <a:gd name="f341" fmla="val 199573"/>
              <a:gd name="f342" fmla="val 208098"/>
              <a:gd name="f343" fmla="val 338443"/>
              <a:gd name="f344" fmla="val 216542"/>
              <a:gd name="f345" fmla="val 339040"/>
              <a:gd name="f346" fmla="val 229965"/>
              <a:gd name="f347" fmla="val 339996"/>
              <a:gd name="f348" fmla="val 237574"/>
              <a:gd name="f349" fmla="val 333743"/>
              <a:gd name="f350" fmla="val 241875"/>
              <a:gd name="f351" fmla="val 321434"/>
              <a:gd name="f352" fmla="val 261672"/>
              <a:gd name="f353" fmla="val 264713"/>
              <a:gd name="f354" fmla="val 281787"/>
              <a:gd name="f355" fmla="val 208072"/>
              <a:gd name="f356" fmla="val 301584"/>
              <a:gd name="f357" fmla="val 151311"/>
              <a:gd name="f358" fmla="val 303297"/>
              <a:gd name="f359" fmla="val 146372"/>
              <a:gd name="f360" fmla="val 306682"/>
              <a:gd name="f361" fmla="val 140517"/>
              <a:gd name="f362" fmla="val 299831"/>
              <a:gd name="f363" fmla="val 136215"/>
              <a:gd name="f364" fmla="val 288598"/>
              <a:gd name="f365" fmla="val 129124"/>
              <a:gd name="f366" fmla="val 252710"/>
              <a:gd name="f367" fmla="val 140038"/>
              <a:gd name="f368" fmla="val 245938"/>
              <a:gd name="f369" fmla="val 152745"/>
              <a:gd name="f370" fmla="val 219689"/>
              <a:gd name="f371" fmla="val 202057"/>
              <a:gd name="f372" fmla="val 193360"/>
              <a:gd name="f373" fmla="val 251290"/>
              <a:gd name="f374" fmla="val 167349"/>
              <a:gd name="f375" fmla="val 300762"/>
              <a:gd name="f376" fmla="val 147314"/>
              <a:gd name="f377" fmla="val 338841"/>
              <a:gd name="f378" fmla="val 147553"/>
              <a:gd name="f379" fmla="val 842107"/>
              <a:gd name="f380" fmla="val 851986"/>
              <a:gd name="f381" fmla="val 861864"/>
              <a:gd name="f382" fmla="val 871742"/>
              <a:gd name="f383" fmla="val 882218"/>
              <a:gd name="f384" fmla="val 338881"/>
              <a:gd name="f385" fmla="val 883971"/>
              <a:gd name="f386" fmla="val 334300"/>
              <a:gd name="f387" fmla="val 879310"/>
              <a:gd name="f388" fmla="val 325657"/>
              <a:gd name="f389" fmla="val 846688"/>
              <a:gd name="f390" fmla="val 264753"/>
              <a:gd name="f391" fmla="val 814862"/>
              <a:gd name="f392" fmla="val 203412"/>
              <a:gd name="f393" fmla="val 781124"/>
              <a:gd name="f394" fmla="val 143145"/>
              <a:gd name="f395" fmla="val 770728"/>
              <a:gd name="f396" fmla="val 124623"/>
              <a:gd name="f397" fmla="val 750812"/>
              <a:gd name="f398" fmla="val 134422"/>
              <a:gd name="f399" fmla="val 736830"/>
              <a:gd name="f400" fmla="val 138565"/>
              <a:gd name="f401" fmla="val 722889"/>
              <a:gd name="f402" fmla="val 142667"/>
              <a:gd name="f403" fmla="val 733126"/>
              <a:gd name="f404" fmla="val 155573"/>
              <a:gd name="f405" fmla="val 735914"/>
              <a:gd name="f406" fmla="val 163699"/>
              <a:gd name="f407" fmla="val 751170"/>
              <a:gd name="f408" fmla="val 208391"/>
              <a:gd name="f409" fmla="val 767422"/>
              <a:gd name="f410" fmla="val 252764"/>
              <a:gd name="f411" fmla="val 783076"/>
              <a:gd name="f412" fmla="val 297296"/>
              <a:gd name="f413" fmla="val 797734"/>
              <a:gd name="f414" fmla="val 797575"/>
              <a:gd name="f415" fmla="val 339000"/>
              <a:gd name="f416" fmla="val 842147"/>
              <a:gd name="f417" fmla="val 338801"/>
              <a:gd name="f418" fmla="val 811914"/>
              <a:gd name="f419" fmla="val 592652"/>
              <a:gd name="f420" fmla="val 811078"/>
              <a:gd name="f421" fmla="val 538042"/>
              <a:gd name="f422" fmla="val 819204"/>
              <a:gd name="f423" fmla="val 545809"/>
              <a:gd name="f424" fmla="val 765231"/>
              <a:gd name="f425" fmla="val 545570"/>
              <a:gd name="f426" fmla="val 715680"/>
              <a:gd name="f427" fmla="val 545331"/>
              <a:gd name="f428" fmla="val 721057"/>
              <a:gd name="f429" fmla="val 540472"/>
              <a:gd name="f430" fmla="val 721296"/>
              <a:gd name="f431" fmla="val 589386"/>
              <a:gd name="f432" fmla="val 721535"/>
              <a:gd name="f433" fmla="val 644155"/>
              <a:gd name="f434" fmla="val 713887"/>
              <a:gd name="f435" fmla="val 635910"/>
              <a:gd name="f436" fmla="val 768059"/>
              <a:gd name="f437" fmla="val 636029"/>
              <a:gd name="f438" fmla="val 817810"/>
              <a:gd name="f439" fmla="val 636149"/>
              <a:gd name="f440" fmla="val 811277"/>
              <a:gd name="f441" fmla="val 643120"/>
              <a:gd name="f442" fmla="val 767262"/>
              <a:gd name="f443" fmla="val 658734"/>
              <a:gd name="f444" fmla="val 716596"/>
              <a:gd name="f445" fmla="val 659172"/>
              <a:gd name="f446" fmla="val 720977"/>
              <a:gd name="f447" fmla="val 653675"/>
              <a:gd name="f448" fmla="val 698686"/>
              <a:gd name="f449" fmla="val 721655"/>
              <a:gd name="f450" fmla="val 754530"/>
              <a:gd name="f451" fmla="val 713289"/>
              <a:gd name="f452" fmla="val 746763"/>
              <a:gd name="f453" fmla="val 768935"/>
              <a:gd name="f454" fmla="val 746962"/>
              <a:gd name="f455" fmla="val 817849"/>
              <a:gd name="f456" fmla="val 747161"/>
              <a:gd name="f457" fmla="val 811835"/>
              <a:gd name="f458" fmla="val 752300"/>
              <a:gd name="f459" fmla="val 811795"/>
              <a:gd name="f460" fmla="val 704421"/>
              <a:gd name="f461" fmla="val 811755"/>
              <a:gd name="f462" fmla="val 654193"/>
              <a:gd name="f463" fmla="val 818566"/>
              <a:gd name="f464" fmla="val 659092"/>
              <a:gd name="f465" fmla="val 658202"/>
              <a:gd name="f466" fmla="val 636189"/>
              <a:gd name="f467" fmla="val 707554"/>
              <a:gd name="f468" fmla="val 635591"/>
              <a:gd name="f469" fmla="val 702017"/>
              <a:gd name="f470" fmla="val 642522"/>
              <a:gd name="f471" fmla="val 702495"/>
              <a:gd name="f472" fmla="val 592493"/>
              <a:gd name="f473" fmla="val 590382"/>
              <a:gd name="f474" fmla="val 588270"/>
              <a:gd name="f475" fmla="val 586159"/>
              <a:gd name="f476" fmla="val 702336"/>
              <a:gd name="f477" fmla="val 539755"/>
              <a:gd name="f478" fmla="val 705522"/>
              <a:gd name="f479" fmla="val 545411"/>
              <a:gd name="f480" fmla="val 661508"/>
              <a:gd name="f481" fmla="val 607495"/>
              <a:gd name="f482" fmla="val 545770"/>
              <a:gd name="f483" fmla="val 614466"/>
              <a:gd name="f484" fmla="val 538401"/>
              <a:gd name="f485" fmla="val 614267"/>
              <a:gd name="f486" fmla="val 592453"/>
              <a:gd name="f487" fmla="val 614108"/>
              <a:gd name="f488" fmla="val 643239"/>
              <a:gd name="f489" fmla="val 609327"/>
              <a:gd name="f490" fmla="val 635511"/>
              <a:gd name="f491" fmla="val 656250"/>
              <a:gd name="f492" fmla="val 747082"/>
              <a:gd name="f493" fmla="val 708151"/>
              <a:gd name="f494" fmla="val 746444"/>
              <a:gd name="f495" fmla="val 702256"/>
              <a:gd name="f496" fmla="val 753654"/>
              <a:gd name="f497" fmla="val 702455"/>
              <a:gd name="f498" fmla="val 700956"/>
              <a:gd name="f499" fmla="val 702615"/>
              <a:gd name="f500" fmla="val 655308"/>
              <a:gd name="f501" fmla="val 706160"/>
              <a:gd name="f502" fmla="val 658614"/>
              <a:gd name="f503" fmla="val 660313"/>
              <a:gd name="f504" fmla="val 608571"/>
              <a:gd name="f505" fmla="val 658893"/>
              <a:gd name="f506" fmla="val 614307"/>
              <a:gd name="f507" fmla="val 653317"/>
              <a:gd name="f508" fmla="val 614227"/>
              <a:gd name="f509" fmla="val 705218"/>
              <a:gd name="f510" fmla="val 614148"/>
              <a:gd name="f511" fmla="val 751782"/>
              <a:gd name="f512" fmla="val 609845"/>
              <a:gd name="f513" fmla="val 746683"/>
              <a:gd name="f514" fmla="val 747042"/>
              <a:gd name="f515" fmla="val 963556"/>
              <a:gd name="f516" fmla="val 358478"/>
              <a:gd name="f517" fmla="val 358558"/>
              <a:gd name="f518" fmla="val 952243"/>
              <a:gd name="f519" fmla="val 940891"/>
              <a:gd name="f520" fmla="val 359076"/>
              <a:gd name="f521" fmla="val 929658"/>
              <a:gd name="f522" fmla="val 358439"/>
              <a:gd name="f523" fmla="val 915080"/>
              <a:gd name="f524" fmla="val 357602"/>
              <a:gd name="f525" fmla="val 911455"/>
              <a:gd name="f526" fmla="val 364931"/>
              <a:gd name="f527" fmla="val 912212"/>
              <a:gd name="f528" fmla="val 377956"/>
              <a:gd name="f529" fmla="val 913327"/>
              <a:gd name="f530" fmla="val 396678"/>
              <a:gd name="f531" fmla="val 923086"/>
              <a:gd name="f532" fmla="val 407950"/>
              <a:gd name="f533" fmla="val 940214"/>
              <a:gd name="f534" fmla="val 413646"/>
              <a:gd name="f535" fmla="val 964113"/>
              <a:gd name="f536" fmla="val 421612"/>
              <a:gd name="f537" fmla="val 992115"/>
              <a:gd name="f538" fmla="val 416195"/>
              <a:gd name="f539" fmla="val 1003069"/>
              <a:gd name="f540" fmla="val 401218"/>
              <a:gd name="f541" fmla="val 1011035"/>
              <a:gd name="f542" fmla="val 390344"/>
              <a:gd name="f543" fmla="val 1014461"/>
              <a:gd name="f544" fmla="val 377319"/>
              <a:gd name="f545" fmla="val 1009363"/>
              <a:gd name="f546" fmla="val 365130"/>
              <a:gd name="f547" fmla="val 1004503"/>
              <a:gd name="f548" fmla="val 353619"/>
              <a:gd name="f549" fmla="val 991876"/>
              <a:gd name="f550" fmla="val 359753"/>
              <a:gd name="f551" fmla="val 982596"/>
              <a:gd name="f552" fmla="val 358678"/>
              <a:gd name="f553" fmla="val 976302"/>
              <a:gd name="f554" fmla="val 357961"/>
              <a:gd name="f555" fmla="val 969889"/>
              <a:gd name="f556" fmla="val 358518"/>
              <a:gd name="f557" fmla="val 963516"/>
              <a:gd name="f558" fmla="val 72469"/>
              <a:gd name="f559" fmla="val 63308"/>
              <a:gd name="f560" fmla="val 54066"/>
              <a:gd name="f561" fmla="val 359116"/>
              <a:gd name="f562" fmla="val 44945"/>
              <a:gd name="f563" fmla="val 358359"/>
              <a:gd name="f564" fmla="val 27618"/>
              <a:gd name="f565" fmla="val 356885"/>
              <a:gd name="f566" fmla="val 22400"/>
              <a:gd name="f567" fmla="val 365330"/>
              <a:gd name="f568" fmla="val 23834"/>
              <a:gd name="f569" fmla="val 381223"/>
              <a:gd name="f570" fmla="val 25785"/>
              <a:gd name="f571" fmla="val 403210"/>
              <a:gd name="f572" fmla="val 40086"/>
              <a:gd name="f573" fmla="val 415478"/>
              <a:gd name="f574" fmla="val 66056"/>
              <a:gd name="f575" fmla="val 416434"/>
              <a:gd name="f576" fmla="val 97483"/>
              <a:gd name="f577" fmla="val 417589"/>
              <a:gd name="f578" fmla="val 116723"/>
              <a:gd name="f579" fmla="val 405839"/>
              <a:gd name="f580" fmla="val 119909"/>
              <a:gd name="f581" fmla="val 383732"/>
              <a:gd name="f582" fmla="val 122379"/>
              <a:gd name="f583" fmla="val 366644"/>
              <a:gd name="f584" fmla="val 118196"/>
              <a:gd name="f585" fmla="val 356009"/>
              <a:gd name="f586" fmla="val 97882"/>
              <a:gd name="f587" fmla="val 359315"/>
              <a:gd name="f588" fmla="val 80953"/>
              <a:gd name="f589" fmla="val 629642"/>
              <a:gd name="f590" fmla="val 621197"/>
              <a:gd name="f591" fmla="val 612753"/>
              <a:gd name="f592" fmla="val 358319"/>
              <a:gd name="f593" fmla="val 604309"/>
              <a:gd name="f594" fmla="val 583118"/>
              <a:gd name="f595" fmla="val 358956"/>
              <a:gd name="f596" fmla="val 577303"/>
              <a:gd name="f597" fmla="val 367321"/>
              <a:gd name="f598" fmla="val 583317"/>
              <a:gd name="f599" fmla="val 388114"/>
              <a:gd name="f600" fmla="val 404126"/>
              <a:gd name="f601" fmla="val 599171"/>
              <a:gd name="f602" fmla="val 413208"/>
              <a:gd name="f603" fmla="val 615024"/>
              <a:gd name="f604" fmla="val 415160"/>
              <a:gd name="f605" fmla="val 633864"/>
              <a:gd name="f606" fmla="val 417470"/>
              <a:gd name="f607" fmla="val 653502"/>
              <a:gd name="f608" fmla="val 420019"/>
              <a:gd name="f609" fmla="val 667482"/>
              <a:gd name="f610" fmla="val 402135"/>
              <a:gd name="f611" fmla="val 675887"/>
              <a:gd name="f612" fmla="val 391420"/>
              <a:gd name="f613" fmla="val 678596"/>
              <a:gd name="f614" fmla="val 378275"/>
              <a:gd name="f615" fmla="val 674414"/>
              <a:gd name="f616" fmla="val 366166"/>
              <a:gd name="f617" fmla="val 669793"/>
              <a:gd name="f618" fmla="val 352782"/>
              <a:gd name="f619" fmla="val 656170"/>
              <a:gd name="f620" fmla="val 360032"/>
              <a:gd name="f621" fmla="val 646491"/>
              <a:gd name="f622" fmla="val 358598"/>
              <a:gd name="f623" fmla="val 640994"/>
              <a:gd name="f624" fmla="val 357761"/>
              <a:gd name="f625" fmla="val 635258"/>
              <a:gd name="f626" fmla="val 403435"/>
              <a:gd name="f627" fmla="val 416514"/>
              <a:gd name="f628" fmla="val 435181"/>
              <a:gd name="f629" fmla="val 416315"/>
              <a:gd name="f630" fmla="val 452827"/>
              <a:gd name="f631" fmla="val 399984"/>
              <a:gd name="f632" fmla="val 450994"/>
              <a:gd name="f633" fmla="val 373336"/>
              <a:gd name="f634" fmla="val 450357"/>
              <a:gd name="f635" fmla="val 364135"/>
              <a:gd name="f636" fmla="val 447649"/>
              <a:gd name="f637" fmla="val 437531"/>
              <a:gd name="f638" fmla="val 358638"/>
              <a:gd name="f639" fmla="val 416420"/>
              <a:gd name="f640" fmla="val 358757"/>
              <a:gd name="f641" fmla="val 395269"/>
              <a:gd name="f642" fmla="val 358717"/>
              <a:gd name="f643" fmla="val 374158"/>
              <a:gd name="f644" fmla="val 363165"/>
              <a:gd name="f645" fmla="val 359938"/>
              <a:gd name="f646" fmla="val 364493"/>
              <a:gd name="f647" fmla="val 359221"/>
              <a:gd name="f648" fmla="val 374491"/>
              <a:gd name="f649" fmla="val 357110"/>
              <a:gd name="f650" fmla="val 371011"/>
              <a:gd name="f651" fmla="val 416713"/>
              <a:gd name="f652" fmla="val 403475"/>
              <a:gd name="f653" fmla="val 847883"/>
              <a:gd name="f654" fmla="val 830954"/>
              <a:gd name="f655" fmla="val 359235"/>
              <a:gd name="f656" fmla="val 822629"/>
              <a:gd name="f657" fmla="val 803749"/>
              <a:gd name="f658" fmla="val 356248"/>
              <a:gd name="f659" fmla="val 798929"/>
              <a:gd name="f660" fmla="val 366086"/>
              <a:gd name="f661" fmla="val 801319"/>
              <a:gd name="f662" fmla="val 382338"/>
              <a:gd name="f663" fmla="val 803948"/>
              <a:gd name="f664" fmla="val 400342"/>
              <a:gd name="f665" fmla="val 814703"/>
              <a:gd name="f666" fmla="val 411455"/>
              <a:gd name="f667" fmla="val 832109"/>
              <a:gd name="f668" fmla="val 415359"/>
              <a:gd name="f669" fmla="val 858956"/>
              <a:gd name="f670" fmla="val 421334"/>
              <a:gd name="f671" fmla="val 880067"/>
              <a:gd name="f672" fmla="val 414642"/>
              <a:gd name="f673" fmla="val 888352"/>
              <a:gd name="f674" fmla="val 398350"/>
              <a:gd name="f675" fmla="val 901098"/>
              <a:gd name="f676" fmla="val 892336"/>
              <a:gd name="f677" fmla="val 864732"/>
              <a:gd name="f678" fmla="val 859116"/>
              <a:gd name="f679" fmla="val 853499"/>
              <a:gd name="f680" fmla="val 517873"/>
              <a:gd name="f681" fmla="val 358399"/>
              <a:gd name="f682" fmla="val 508671"/>
              <a:gd name="f683" fmla="val 499470"/>
              <a:gd name="f684" fmla="val 358917"/>
              <a:gd name="f685" fmla="val 490309"/>
              <a:gd name="f686" fmla="val 358279"/>
              <a:gd name="f687" fmla="val 474217"/>
              <a:gd name="f688" fmla="val 357164"/>
              <a:gd name="f689" fmla="val 469078"/>
              <a:gd name="f690" fmla="val 364732"/>
              <a:gd name="f691" fmla="val 470274"/>
              <a:gd name="f692" fmla="val 379988"/>
              <a:gd name="f693" fmla="val 471747"/>
              <a:gd name="f694" fmla="val 398510"/>
              <a:gd name="f695" fmla="val 480510"/>
              <a:gd name="f696" fmla="val 410499"/>
              <a:gd name="f697" fmla="val 498514"/>
              <a:gd name="f698" fmla="val 415080"/>
              <a:gd name="f699" fmla="val 522732"/>
              <a:gd name="f700" fmla="val 421294"/>
              <a:gd name="f701" fmla="val 546632"/>
              <a:gd name="f702" fmla="val 414602"/>
              <a:gd name="f703" fmla="val 556152"/>
              <a:gd name="f704" fmla="val 399147"/>
              <a:gd name="f705" fmla="val 562844"/>
              <a:gd name="f706" fmla="val 388273"/>
              <a:gd name="f707" fmla="val 565074"/>
              <a:gd name="f708" fmla="val 375965"/>
              <a:gd name="f709" fmla="val 559856"/>
              <a:gd name="f710" fmla="val 364652"/>
              <a:gd name="f711" fmla="val 555076"/>
              <a:gd name="f712" fmla="val 354336"/>
              <a:gd name="f713" fmla="val 543525"/>
              <a:gd name="f714" fmla="val 359434"/>
              <a:gd name="f715" fmla="val 534841"/>
              <a:gd name="f716" fmla="val 529225"/>
              <a:gd name="f717" fmla="val 358000"/>
              <a:gd name="f718" fmla="val 523529"/>
              <a:gd name="f719" fmla="val 187305"/>
              <a:gd name="f720" fmla="val 177467"/>
              <a:gd name="f721" fmla="val 167628"/>
              <a:gd name="f722" fmla="val 157829"/>
              <a:gd name="f723" fmla="val 144326"/>
              <a:gd name="f724" fmla="val 357801"/>
              <a:gd name="f725" fmla="val 138710"/>
              <a:gd name="f726" fmla="val 363378"/>
              <a:gd name="f727" fmla="val 139705"/>
              <a:gd name="f728" fmla="val 377200"/>
              <a:gd name="f729" fmla="val 141060"/>
              <a:gd name="f730" fmla="val 395841"/>
              <a:gd name="f731" fmla="val 148230"/>
              <a:gd name="f732" fmla="val 409623"/>
              <a:gd name="f733" fmla="val 167270"/>
              <a:gd name="f734" fmla="val 414881"/>
              <a:gd name="f735" fmla="val 190771"/>
              <a:gd name="f736" fmla="val 421373"/>
              <a:gd name="f737" fmla="val 217777"/>
              <a:gd name="f738" fmla="val 414363"/>
              <a:gd name="f739" fmla="val 226699"/>
              <a:gd name="f740" fmla="val 399028"/>
              <a:gd name="f741" fmla="val 232993"/>
              <a:gd name="f742" fmla="val 388153"/>
              <a:gd name="f743" fmla="val 234228"/>
              <a:gd name="f744" fmla="val 375845"/>
              <a:gd name="f745" fmla="val 229089"/>
              <a:gd name="f746" fmla="val 364613"/>
              <a:gd name="f747" fmla="val 224748"/>
              <a:gd name="f748" fmla="val 355132"/>
              <a:gd name="f749" fmla="val 214232"/>
              <a:gd name="f750" fmla="val 359275"/>
              <a:gd name="f751" fmla="val 206265"/>
              <a:gd name="f752" fmla="val 199972"/>
              <a:gd name="f753" fmla="val 358120"/>
              <a:gd name="f754" fmla="val 187345"/>
              <a:gd name="f755" fmla="val 296047"/>
              <a:gd name="f756" fmla="val 288997"/>
              <a:gd name="f757" fmla="val 281827"/>
              <a:gd name="f758" fmla="val 359195"/>
              <a:gd name="f759" fmla="val 274896"/>
              <a:gd name="f760" fmla="val 255339"/>
              <a:gd name="f761" fmla="val 356128"/>
              <a:gd name="f762" fmla="val 251833"/>
              <a:gd name="f763" fmla="val 366923"/>
              <a:gd name="f764" fmla="val 254064"/>
              <a:gd name="f765" fmla="val 382856"/>
              <a:gd name="f766" fmla="val 256454"/>
              <a:gd name="f767" fmla="val 400023"/>
              <a:gd name="f768" fmla="val 265616"/>
              <a:gd name="f769" fmla="val 412292"/>
              <a:gd name="f770" fmla="val 282703"/>
              <a:gd name="f771" fmla="val 415319"/>
              <a:gd name="f772" fmla="val 301066"/>
              <a:gd name="f773" fmla="val 418585"/>
              <a:gd name="f774" fmla="val 320026"/>
              <a:gd name="f775" fmla="val 332016"/>
              <a:gd name="f776" fmla="val 400262"/>
              <a:gd name="f777" fmla="val 338946"/>
              <a:gd name="f778" fmla="val 389508"/>
              <a:gd name="f779" fmla="val 339424"/>
              <a:gd name="f780" fmla="val 376841"/>
              <a:gd name="f781" fmla="val 335322"/>
              <a:gd name="f782" fmla="val 365569"/>
              <a:gd name="f783" fmla="val 331259"/>
              <a:gd name="f784" fmla="val 354416"/>
              <a:gd name="f785" fmla="val 319468"/>
              <a:gd name="f786" fmla="val 359554"/>
              <a:gd name="f787" fmla="val 310905"/>
              <a:gd name="f788" fmla="val 306005"/>
              <a:gd name="f789" fmla="val 358040"/>
              <a:gd name="f790" fmla="val 301026"/>
              <a:gd name="f791" fmla="val 296087"/>
              <a:gd name="f792" fmla="val 738344"/>
              <a:gd name="f793" fmla="val 731294"/>
              <a:gd name="f794" fmla="val 724164"/>
              <a:gd name="f795" fmla="val 717193"/>
              <a:gd name="f796" fmla="val 698631"/>
              <a:gd name="f797" fmla="val 356288"/>
              <a:gd name="f798" fmla="val 693453"/>
              <a:gd name="f799" fmla="val 365369"/>
              <a:gd name="f800" fmla="val 695524"/>
              <a:gd name="f801" fmla="val 382179"/>
              <a:gd name="f802" fmla="val 697636"/>
              <a:gd name="f803" fmla="val 399585"/>
              <a:gd name="f804" fmla="val 706678"/>
              <a:gd name="f805" fmla="val 411814"/>
              <a:gd name="f806" fmla="val 723566"/>
              <a:gd name="f807" fmla="val 741770"/>
              <a:gd name="f808" fmla="val 760770"/>
              <a:gd name="f809" fmla="val 773118"/>
              <a:gd name="f810" fmla="val 400820"/>
              <a:gd name="f811" fmla="val 780208"/>
              <a:gd name="f812" fmla="val 390145"/>
              <a:gd name="f813" fmla="val 781403"/>
              <a:gd name="f814" fmla="val 377598"/>
              <a:gd name="f815" fmla="val 777260"/>
              <a:gd name="f816" fmla="val 366206"/>
              <a:gd name="f817" fmla="val 772799"/>
              <a:gd name="f818" fmla="val 353938"/>
              <a:gd name="f819" fmla="val 760252"/>
              <a:gd name="f820" fmla="val 359833"/>
              <a:gd name="f821" fmla="val 751091"/>
              <a:gd name="f822" fmla="val 746908"/>
              <a:gd name="f823" fmla="val 742646"/>
              <a:gd name="f824" fmla="val 738384"/>
              <a:gd name="f825" fmla="+- 0 0 -90"/>
              <a:gd name="f826" fmla="*/ f3 1 1031725"/>
              <a:gd name="f827" fmla="*/ f4 1 931834"/>
              <a:gd name="f828" fmla="val f5"/>
              <a:gd name="f829" fmla="val f6"/>
              <a:gd name="f830" fmla="val f7"/>
              <a:gd name="f831" fmla="*/ f825 f0 1"/>
              <a:gd name="f832" fmla="+- f830 0 f828"/>
              <a:gd name="f833" fmla="+- f829 0 f828"/>
              <a:gd name="f834" fmla="*/ f831 1 f2"/>
              <a:gd name="f835" fmla="*/ f833 1 1031725"/>
              <a:gd name="f836" fmla="*/ f832 1 931834"/>
              <a:gd name="f837" fmla="*/ 513850 f833 1"/>
              <a:gd name="f838" fmla="*/ 931545 f832 1"/>
              <a:gd name="f839" fmla="*/ 89517 f833 1"/>
              <a:gd name="f840" fmla="*/ 60878 f833 1"/>
              <a:gd name="f841" fmla="*/ 903144 f832 1"/>
              <a:gd name="f842" fmla="*/ 100590 f833 1"/>
              <a:gd name="f843" fmla="*/ 862316 f832 1"/>
              <a:gd name="f844" fmla="*/ 150301 f833 1"/>
              <a:gd name="f845" fmla="*/ 812924 f832 1"/>
              <a:gd name="f846" fmla="*/ 454355 f832 1"/>
              <a:gd name="f847" fmla="*/ 141458 f833 1"/>
              <a:gd name="f848" fmla="*/ 425476 f832 1"/>
              <a:gd name="f849" fmla="*/ 117878 f833 1"/>
              <a:gd name="f850" fmla="*/ 423604 f832 1"/>
              <a:gd name="f851" fmla="*/ 42913 f833 1"/>
              <a:gd name="f852" fmla="*/ 433921 f832 1"/>
              <a:gd name="f853" fmla="*/ 12322 f833 1"/>
              <a:gd name="f854" fmla="*/ 329799 f832 1"/>
              <a:gd name="f855" fmla="*/ 132178 f833 1"/>
              <a:gd name="f856" fmla="*/ 149638 f832 1"/>
              <a:gd name="f857" fmla="*/ 150421 f833 1"/>
              <a:gd name="f858" fmla="*/ 88496 f832 1"/>
              <a:gd name="f859" fmla="*/ 150221 f833 1"/>
              <a:gd name="f860" fmla="*/ 31217 f832 1"/>
              <a:gd name="f861" fmla="*/ 180335 f833 1"/>
              <a:gd name="f862" fmla="*/ 307 f832 1"/>
              <a:gd name="f863" fmla="*/ 201565 f833 1"/>
              <a:gd name="f864" fmla="*/ 28 f832 1"/>
              <a:gd name="f865" fmla="*/ 840195 f833 1"/>
              <a:gd name="f866" fmla="*/ 881820 f833 1"/>
              <a:gd name="f867" fmla="*/ 42091 f832 1"/>
              <a:gd name="f868" fmla="*/ 924361 f833 1"/>
              <a:gd name="f869" fmla="*/ 185567 f832 1"/>
              <a:gd name="f870" fmla="*/ 1017409 f833 1"/>
              <a:gd name="f871" fmla="*/ 324860 f832 1"/>
              <a:gd name="f872" fmla="*/ 1014382 f833 1"/>
              <a:gd name="f873" fmla="*/ 418944 f832 1"/>
              <a:gd name="f874" fmla="*/ 919382 f833 1"/>
              <a:gd name="f875" fmla="*/ 427149 f832 1"/>
              <a:gd name="f876" fmla="*/ 882298 f833 1"/>
              <a:gd name="f877" fmla="*/ 448738 f832 1"/>
              <a:gd name="f878" fmla="*/ 881979 f833 1"/>
              <a:gd name="f879" fmla="*/ 841245 f832 1"/>
              <a:gd name="f880" fmla="*/ 902891 f833 1"/>
              <a:gd name="f881" fmla="*/ 862436 f832 1"/>
              <a:gd name="f882" fmla="*/ 953796 f833 1"/>
              <a:gd name="f883" fmla="*/ 971522 f833 1"/>
              <a:gd name="f884" fmla="*/ 880400 f832 1"/>
              <a:gd name="f885" fmla="*/ 923365 f833 1"/>
              <a:gd name="f886" fmla="*/ 931385 f832 1"/>
              <a:gd name="f887" fmla="*/ 513890 f833 1"/>
              <a:gd name="f888" fmla="*/ 931505 f832 1"/>
              <a:gd name="f889" fmla="*/ 540259 f833 1"/>
              <a:gd name="f890" fmla="*/ 672994 f832 1"/>
              <a:gd name="f891" fmla="*/ 540537 f833 1"/>
              <a:gd name="f892" fmla="*/ 503428 f832 1"/>
              <a:gd name="f893" fmla="*/ 518590 f833 1"/>
              <a:gd name="f894" fmla="*/ 481361 f832 1"/>
              <a:gd name="f895" fmla="*/ 251555 f833 1"/>
              <a:gd name="f896" fmla="*/ 228173 f833 1"/>
              <a:gd name="f897" fmla="*/ 504264 f832 1"/>
              <a:gd name="f898" fmla="*/ 228213 f833 1"/>
              <a:gd name="f899" fmla="*/ 839134 f832 1"/>
              <a:gd name="f900" fmla="*/ 251315 f833 1"/>
              <a:gd name="f901" fmla="*/ 862555 f832 1"/>
              <a:gd name="f902" fmla="*/ 518351 f833 1"/>
              <a:gd name="f903" fmla="*/ 540498 f833 1"/>
              <a:gd name="f904" fmla="*/ 840408 f832 1"/>
              <a:gd name="f905" fmla="*/ 540219 f833 1"/>
              <a:gd name="f906" fmla="*/ 517475 f833 1"/>
              <a:gd name="f907" fmla="*/ 106500 f832 1"/>
              <a:gd name="f908" fmla="*/ 106619 f832 1"/>
              <a:gd name="f909" fmla="*/ 806019 f833 1"/>
              <a:gd name="f910" fmla="*/ 106579 f832 1"/>
              <a:gd name="f911" fmla="*/ 839438 f833 1"/>
              <a:gd name="f912" fmla="*/ 72881 f832 1"/>
              <a:gd name="f913" fmla="*/ 839200 f833 1"/>
              <a:gd name="f914" fmla="*/ 62286 f832 1"/>
              <a:gd name="f915" fmla="*/ 802474 f833 1"/>
              <a:gd name="f916" fmla="*/ 23569 f832 1"/>
              <a:gd name="f917" fmla="*/ 238131 f833 1"/>
              <a:gd name="f918" fmla="*/ 23529 f832 1"/>
              <a:gd name="f919" fmla="*/ 219051 f833 1"/>
              <a:gd name="f920" fmla="*/ 23808 f832 1"/>
              <a:gd name="f921" fmla="*/ 193838 f833 1"/>
              <a:gd name="f922" fmla="*/ 49261 f832 1"/>
              <a:gd name="f923" fmla="*/ 193638 f833 1"/>
              <a:gd name="f924" fmla="*/ 70491 f832 1"/>
              <a:gd name="f925" fmla="*/ 229009 f833 1"/>
              <a:gd name="f926" fmla="*/ 106460 f832 1"/>
              <a:gd name="f927" fmla="*/ 517554 f833 1"/>
              <a:gd name="f928" fmla="*/ 106540 f832 1"/>
              <a:gd name="f929" fmla="*/ 567583 f833 1"/>
              <a:gd name="f930" fmla="*/ 160950 f832 1"/>
              <a:gd name="f931" fmla="*/ 580728 f833 1"/>
              <a:gd name="f932" fmla="*/ 322271 f832 1"/>
              <a:gd name="f933" fmla="*/ 599768 f833 1"/>
              <a:gd name="f934" fmla="*/ 338961 f832 1"/>
              <a:gd name="f935" fmla="*/ 650594 f833 1"/>
              <a:gd name="f936" fmla="*/ 339200 f832 1"/>
              <a:gd name="f937" fmla="*/ 667084 f833 1"/>
              <a:gd name="f938" fmla="*/ 318567 f832 1"/>
              <a:gd name="f939" fmla="*/ 622950 f833 1"/>
              <a:gd name="f940" fmla="*/ 155135 f832 1"/>
              <a:gd name="f941" fmla="*/ 577143 f833 1"/>
              <a:gd name="f942" fmla="*/ 136573 f832 1"/>
              <a:gd name="f943" fmla="*/ 408534 f833 1"/>
              <a:gd name="f944" fmla="*/ 338642 f832 1"/>
              <a:gd name="f945" fmla="*/ 436017 f833 1"/>
              <a:gd name="f946" fmla="*/ 338761 f832 1"/>
              <a:gd name="f947" fmla="*/ 451512 f833 1"/>
              <a:gd name="f948" fmla="*/ 324024 f832 1"/>
              <a:gd name="f949" fmla="*/ 466489 f833 1"/>
              <a:gd name="f950" fmla="*/ 151431 f832 1"/>
              <a:gd name="f951" fmla="*/ 462028 f833 1"/>
              <a:gd name="f952" fmla="*/ 138445 f832 1"/>
              <a:gd name="f953" fmla="*/ 409490 f833 1"/>
              <a:gd name="f954" fmla="*/ 158122 f832 1"/>
              <a:gd name="f955" fmla="*/ 373481 f833 1"/>
              <a:gd name="f956" fmla="*/ 292915 f832 1"/>
              <a:gd name="f957" fmla="*/ 338682 f832 1"/>
              <a:gd name="f958" fmla="*/ 191089 f833 1"/>
              <a:gd name="f959" fmla="*/ 338921 f832 1"/>
              <a:gd name="f960" fmla="*/ 216542 f833 1"/>
              <a:gd name="f961" fmla="*/ 339040 f832 1"/>
              <a:gd name="f962" fmla="*/ 241875 f833 1"/>
              <a:gd name="f963" fmla="*/ 321434 f832 1"/>
              <a:gd name="f964" fmla="*/ 301584 f833 1"/>
              <a:gd name="f965" fmla="*/ 151311 f832 1"/>
              <a:gd name="f966" fmla="*/ 299831 f833 1"/>
              <a:gd name="f967" fmla="*/ 136215 f832 1"/>
              <a:gd name="f968" fmla="*/ 245938 f833 1"/>
              <a:gd name="f969" fmla="*/ 152745 f832 1"/>
              <a:gd name="f970" fmla="*/ 167349 f833 1"/>
              <a:gd name="f971" fmla="*/ 300762 f832 1"/>
              <a:gd name="f972" fmla="*/ 842107 f833 1"/>
              <a:gd name="f973" fmla="*/ 871742 f833 1"/>
              <a:gd name="f974" fmla="*/ 879310 f833 1"/>
              <a:gd name="f975" fmla="*/ 325657 f832 1"/>
              <a:gd name="f976" fmla="*/ 781124 f833 1"/>
              <a:gd name="f977" fmla="*/ 143145 f832 1"/>
              <a:gd name="f978" fmla="*/ 736830 f833 1"/>
              <a:gd name="f979" fmla="*/ 138565 f832 1"/>
              <a:gd name="f980" fmla="*/ 735914 f833 1"/>
              <a:gd name="f981" fmla="*/ 163699 f832 1"/>
              <a:gd name="f982" fmla="*/ 783076 f833 1"/>
              <a:gd name="f983" fmla="*/ 297296 f832 1"/>
              <a:gd name="f984" fmla="*/ 842147 f833 1"/>
              <a:gd name="f985" fmla="*/ 338801 f832 1"/>
              <a:gd name="f986" fmla="*/ 811914 f833 1"/>
              <a:gd name="f987" fmla="*/ 592652 f832 1"/>
              <a:gd name="f988" fmla="*/ 765231 f833 1"/>
              <a:gd name="f989" fmla="*/ 545570 f832 1"/>
              <a:gd name="f990" fmla="*/ 721296 f833 1"/>
              <a:gd name="f991" fmla="*/ 589386 f832 1"/>
              <a:gd name="f992" fmla="*/ 768059 f833 1"/>
              <a:gd name="f993" fmla="*/ 636029 f832 1"/>
              <a:gd name="f994" fmla="*/ 767262 f833 1"/>
              <a:gd name="f995" fmla="*/ 658734 f832 1"/>
              <a:gd name="f996" fmla="*/ 698686 f832 1"/>
              <a:gd name="f997" fmla="*/ 768935 f833 1"/>
              <a:gd name="f998" fmla="*/ 746962 f832 1"/>
              <a:gd name="f999" fmla="*/ 811795 f833 1"/>
              <a:gd name="f1000" fmla="*/ 704421 f832 1"/>
              <a:gd name="f1001" fmla="*/ 658202 f833 1"/>
              <a:gd name="f1002" fmla="*/ 636189 f832 1"/>
              <a:gd name="f1003" fmla="*/ 702495 f833 1"/>
              <a:gd name="f1004" fmla="*/ 592493 f832 1"/>
              <a:gd name="f1005" fmla="*/ 586159 f832 1"/>
              <a:gd name="f1006" fmla="*/ 661508 f833 1"/>
              <a:gd name="f1007" fmla="*/ 614267 f833 1"/>
              <a:gd name="f1008" fmla="*/ 592453 f832 1"/>
              <a:gd name="f1009" fmla="*/ 656250 f833 1"/>
              <a:gd name="f1010" fmla="*/ 747082 f832 1"/>
              <a:gd name="f1011" fmla="*/ 702455 f833 1"/>
              <a:gd name="f1012" fmla="*/ 700956 f832 1"/>
              <a:gd name="f1013" fmla="*/ 660313 f833 1"/>
              <a:gd name="f1014" fmla="*/ 614227 f833 1"/>
              <a:gd name="f1015" fmla="*/ 705218 f832 1"/>
              <a:gd name="f1016" fmla="*/ 747042 f832 1"/>
              <a:gd name="f1017" fmla="*/ 963556 f833 1"/>
              <a:gd name="f1018" fmla="*/ 358478 f832 1"/>
              <a:gd name="f1019" fmla="*/ 358558 f832 1"/>
              <a:gd name="f1020" fmla="*/ 929658 f833 1"/>
              <a:gd name="f1021" fmla="*/ 358439 f832 1"/>
              <a:gd name="f1022" fmla="*/ 912212 f833 1"/>
              <a:gd name="f1023" fmla="*/ 377956 f832 1"/>
              <a:gd name="f1024" fmla="*/ 940214 f833 1"/>
              <a:gd name="f1025" fmla="*/ 413646 f832 1"/>
              <a:gd name="f1026" fmla="*/ 1003069 f833 1"/>
              <a:gd name="f1027" fmla="*/ 401218 f832 1"/>
              <a:gd name="f1028" fmla="*/ 1009363 f833 1"/>
              <a:gd name="f1029" fmla="*/ 365130 f832 1"/>
              <a:gd name="f1030" fmla="*/ 982596 f833 1"/>
              <a:gd name="f1031" fmla="*/ 358678 f832 1"/>
              <a:gd name="f1032" fmla="*/ 963516 f833 1"/>
              <a:gd name="f1033" fmla="*/ 358518 f832 1"/>
              <a:gd name="f1034" fmla="*/ 72469 f833 1"/>
              <a:gd name="f1035" fmla="*/ 44945 f833 1"/>
              <a:gd name="f1036" fmla="*/ 358359 f832 1"/>
              <a:gd name="f1037" fmla="*/ 23834 f833 1"/>
              <a:gd name="f1038" fmla="*/ 381223 f832 1"/>
              <a:gd name="f1039" fmla="*/ 66056 f833 1"/>
              <a:gd name="f1040" fmla="*/ 416434 f832 1"/>
              <a:gd name="f1041" fmla="*/ 119909 f833 1"/>
              <a:gd name="f1042" fmla="*/ 383732 f832 1"/>
              <a:gd name="f1043" fmla="*/ 97882 f833 1"/>
              <a:gd name="f1044" fmla="*/ 629642 f833 1"/>
              <a:gd name="f1045" fmla="*/ 604309 f833 1"/>
              <a:gd name="f1046" fmla="*/ 583317 f833 1"/>
              <a:gd name="f1047" fmla="*/ 388114 f832 1"/>
              <a:gd name="f1048" fmla="*/ 615024 f833 1"/>
              <a:gd name="f1049" fmla="*/ 415160 f832 1"/>
              <a:gd name="f1050" fmla="*/ 667482 f833 1"/>
              <a:gd name="f1051" fmla="*/ 402135 f832 1"/>
              <a:gd name="f1052" fmla="*/ 674414 f833 1"/>
              <a:gd name="f1053" fmla="*/ 366166 f832 1"/>
              <a:gd name="f1054" fmla="*/ 646491 f833 1"/>
              <a:gd name="f1055" fmla="*/ 358598 f832 1"/>
              <a:gd name="f1056" fmla="*/ 403435 f833 1"/>
              <a:gd name="f1057" fmla="*/ 416514 f832 1"/>
              <a:gd name="f1058" fmla="*/ 450994 f833 1"/>
              <a:gd name="f1059" fmla="*/ 373336 f832 1"/>
              <a:gd name="f1060" fmla="*/ 437531 f833 1"/>
              <a:gd name="f1061" fmla="*/ 358638 f832 1"/>
              <a:gd name="f1062" fmla="*/ 374158 f833 1"/>
              <a:gd name="f1063" fmla="*/ 359221 f833 1"/>
              <a:gd name="f1064" fmla="*/ 374491 f832 1"/>
              <a:gd name="f1065" fmla="*/ 403475 f833 1"/>
              <a:gd name="f1066" fmla="*/ 847883 f833 1"/>
              <a:gd name="f1067" fmla="*/ 822629 f833 1"/>
              <a:gd name="f1068" fmla="*/ 358319 f832 1"/>
              <a:gd name="f1069" fmla="*/ 801319 f833 1"/>
              <a:gd name="f1070" fmla="*/ 382338 f832 1"/>
              <a:gd name="f1071" fmla="*/ 832109 f833 1"/>
              <a:gd name="f1072" fmla="*/ 415359 f832 1"/>
              <a:gd name="f1073" fmla="*/ 888352 f833 1"/>
              <a:gd name="f1074" fmla="*/ 398350 f832 1"/>
              <a:gd name="f1075" fmla="*/ 864732 f833 1"/>
              <a:gd name="f1076" fmla="*/ 517873 f833 1"/>
              <a:gd name="f1077" fmla="*/ 358399 f832 1"/>
              <a:gd name="f1078" fmla="*/ 490309 f833 1"/>
              <a:gd name="f1079" fmla="*/ 358279 f832 1"/>
              <a:gd name="f1080" fmla="*/ 470274 f833 1"/>
              <a:gd name="f1081" fmla="*/ 379988 f832 1"/>
              <a:gd name="f1082" fmla="*/ 498514 f833 1"/>
              <a:gd name="f1083" fmla="*/ 415080 f832 1"/>
              <a:gd name="f1084" fmla="*/ 556152 f833 1"/>
              <a:gd name="f1085" fmla="*/ 399147 f832 1"/>
              <a:gd name="f1086" fmla="*/ 559856 f833 1"/>
              <a:gd name="f1087" fmla="*/ 364652 f832 1"/>
              <a:gd name="f1088" fmla="*/ 534841 f833 1"/>
              <a:gd name="f1089" fmla="*/ 187305 f833 1"/>
              <a:gd name="f1090" fmla="*/ 157829 f833 1"/>
              <a:gd name="f1091" fmla="*/ 139705 f833 1"/>
              <a:gd name="f1092" fmla="*/ 377200 f832 1"/>
              <a:gd name="f1093" fmla="*/ 167270 f833 1"/>
              <a:gd name="f1094" fmla="*/ 414881 f832 1"/>
              <a:gd name="f1095" fmla="*/ 226699 f833 1"/>
              <a:gd name="f1096" fmla="*/ 399028 f832 1"/>
              <a:gd name="f1097" fmla="*/ 229089 f833 1"/>
              <a:gd name="f1098" fmla="*/ 364613 f832 1"/>
              <a:gd name="f1099" fmla="*/ 206265 f833 1"/>
              <a:gd name="f1100" fmla="*/ 187345 f833 1"/>
              <a:gd name="f1101" fmla="*/ 296047 f833 1"/>
              <a:gd name="f1102" fmla="*/ 274896 f833 1"/>
              <a:gd name="f1103" fmla="*/ 254064 f833 1"/>
              <a:gd name="f1104" fmla="*/ 382856 f832 1"/>
              <a:gd name="f1105" fmla="*/ 282703 f833 1"/>
              <a:gd name="f1106" fmla="*/ 415319 f832 1"/>
              <a:gd name="f1107" fmla="*/ 332016 f833 1"/>
              <a:gd name="f1108" fmla="*/ 400262 f832 1"/>
              <a:gd name="f1109" fmla="*/ 335322 f833 1"/>
              <a:gd name="f1110" fmla="*/ 365569 f832 1"/>
              <a:gd name="f1111" fmla="*/ 310905 f833 1"/>
              <a:gd name="f1112" fmla="*/ 296087 f833 1"/>
              <a:gd name="f1113" fmla="*/ 738344 f833 1"/>
              <a:gd name="f1114" fmla="*/ 717193 f833 1"/>
              <a:gd name="f1115" fmla="*/ 695524 f833 1"/>
              <a:gd name="f1116" fmla="*/ 382179 f832 1"/>
              <a:gd name="f1117" fmla="*/ 723566 f833 1"/>
              <a:gd name="f1118" fmla="*/ 773118 f833 1"/>
              <a:gd name="f1119" fmla="*/ 400820 f832 1"/>
              <a:gd name="f1120" fmla="*/ 777260 f833 1"/>
              <a:gd name="f1121" fmla="*/ 366206 f832 1"/>
              <a:gd name="f1122" fmla="*/ 751091 f833 1"/>
              <a:gd name="f1123" fmla="*/ 738384 f833 1"/>
              <a:gd name="f1124" fmla="+- f834 0 f1"/>
              <a:gd name="f1125" fmla="*/ f837 1 1031725"/>
              <a:gd name="f1126" fmla="*/ f838 1 931834"/>
              <a:gd name="f1127" fmla="*/ f839 1 1031725"/>
              <a:gd name="f1128" fmla="*/ f840 1 1031725"/>
              <a:gd name="f1129" fmla="*/ f841 1 931834"/>
              <a:gd name="f1130" fmla="*/ f842 1 1031725"/>
              <a:gd name="f1131" fmla="*/ f843 1 931834"/>
              <a:gd name="f1132" fmla="*/ f844 1 1031725"/>
              <a:gd name="f1133" fmla="*/ f845 1 931834"/>
              <a:gd name="f1134" fmla="*/ f846 1 931834"/>
              <a:gd name="f1135" fmla="*/ f847 1 1031725"/>
              <a:gd name="f1136" fmla="*/ f848 1 931834"/>
              <a:gd name="f1137" fmla="*/ f849 1 1031725"/>
              <a:gd name="f1138" fmla="*/ f850 1 931834"/>
              <a:gd name="f1139" fmla="*/ f851 1 1031725"/>
              <a:gd name="f1140" fmla="*/ f852 1 931834"/>
              <a:gd name="f1141" fmla="*/ f853 1 1031725"/>
              <a:gd name="f1142" fmla="*/ f854 1 931834"/>
              <a:gd name="f1143" fmla="*/ f855 1 1031725"/>
              <a:gd name="f1144" fmla="*/ f856 1 931834"/>
              <a:gd name="f1145" fmla="*/ f857 1 1031725"/>
              <a:gd name="f1146" fmla="*/ f858 1 931834"/>
              <a:gd name="f1147" fmla="*/ f859 1 1031725"/>
              <a:gd name="f1148" fmla="*/ f860 1 931834"/>
              <a:gd name="f1149" fmla="*/ f861 1 1031725"/>
              <a:gd name="f1150" fmla="*/ f862 1 931834"/>
              <a:gd name="f1151" fmla="*/ f863 1 1031725"/>
              <a:gd name="f1152" fmla="*/ f864 1 931834"/>
              <a:gd name="f1153" fmla="*/ f865 1 1031725"/>
              <a:gd name="f1154" fmla="*/ f866 1 1031725"/>
              <a:gd name="f1155" fmla="*/ f867 1 931834"/>
              <a:gd name="f1156" fmla="*/ f868 1 1031725"/>
              <a:gd name="f1157" fmla="*/ f869 1 931834"/>
              <a:gd name="f1158" fmla="*/ f870 1 1031725"/>
              <a:gd name="f1159" fmla="*/ f871 1 931834"/>
              <a:gd name="f1160" fmla="*/ f872 1 1031725"/>
              <a:gd name="f1161" fmla="*/ f873 1 931834"/>
              <a:gd name="f1162" fmla="*/ f874 1 1031725"/>
              <a:gd name="f1163" fmla="*/ f875 1 931834"/>
              <a:gd name="f1164" fmla="*/ f876 1 1031725"/>
              <a:gd name="f1165" fmla="*/ f877 1 931834"/>
              <a:gd name="f1166" fmla="*/ f878 1 1031725"/>
              <a:gd name="f1167" fmla="*/ f879 1 931834"/>
              <a:gd name="f1168" fmla="*/ f880 1 1031725"/>
              <a:gd name="f1169" fmla="*/ f881 1 931834"/>
              <a:gd name="f1170" fmla="*/ f882 1 1031725"/>
              <a:gd name="f1171" fmla="*/ f883 1 1031725"/>
              <a:gd name="f1172" fmla="*/ f884 1 931834"/>
              <a:gd name="f1173" fmla="*/ f885 1 1031725"/>
              <a:gd name="f1174" fmla="*/ f886 1 931834"/>
              <a:gd name="f1175" fmla="*/ f887 1 1031725"/>
              <a:gd name="f1176" fmla="*/ f888 1 931834"/>
              <a:gd name="f1177" fmla="*/ f889 1 1031725"/>
              <a:gd name="f1178" fmla="*/ f890 1 931834"/>
              <a:gd name="f1179" fmla="*/ f891 1 1031725"/>
              <a:gd name="f1180" fmla="*/ f892 1 931834"/>
              <a:gd name="f1181" fmla="*/ f893 1 1031725"/>
              <a:gd name="f1182" fmla="*/ f894 1 931834"/>
              <a:gd name="f1183" fmla="*/ f895 1 1031725"/>
              <a:gd name="f1184" fmla="*/ f896 1 1031725"/>
              <a:gd name="f1185" fmla="*/ f897 1 931834"/>
              <a:gd name="f1186" fmla="*/ f898 1 1031725"/>
              <a:gd name="f1187" fmla="*/ f899 1 931834"/>
              <a:gd name="f1188" fmla="*/ f900 1 1031725"/>
              <a:gd name="f1189" fmla="*/ f901 1 931834"/>
              <a:gd name="f1190" fmla="*/ f902 1 1031725"/>
              <a:gd name="f1191" fmla="*/ f903 1 1031725"/>
              <a:gd name="f1192" fmla="*/ f904 1 931834"/>
              <a:gd name="f1193" fmla="*/ f905 1 1031725"/>
              <a:gd name="f1194" fmla="*/ f906 1 1031725"/>
              <a:gd name="f1195" fmla="*/ f907 1 931834"/>
              <a:gd name="f1196" fmla="*/ f908 1 931834"/>
              <a:gd name="f1197" fmla="*/ f909 1 1031725"/>
              <a:gd name="f1198" fmla="*/ f910 1 931834"/>
              <a:gd name="f1199" fmla="*/ f911 1 1031725"/>
              <a:gd name="f1200" fmla="*/ f912 1 931834"/>
              <a:gd name="f1201" fmla="*/ f913 1 1031725"/>
              <a:gd name="f1202" fmla="*/ f914 1 931834"/>
              <a:gd name="f1203" fmla="*/ f915 1 1031725"/>
              <a:gd name="f1204" fmla="*/ f916 1 931834"/>
              <a:gd name="f1205" fmla="*/ f917 1 1031725"/>
              <a:gd name="f1206" fmla="*/ f918 1 931834"/>
              <a:gd name="f1207" fmla="*/ f919 1 1031725"/>
              <a:gd name="f1208" fmla="*/ f920 1 931834"/>
              <a:gd name="f1209" fmla="*/ f921 1 1031725"/>
              <a:gd name="f1210" fmla="*/ f922 1 931834"/>
              <a:gd name="f1211" fmla="*/ f923 1 1031725"/>
              <a:gd name="f1212" fmla="*/ f924 1 931834"/>
              <a:gd name="f1213" fmla="*/ f925 1 1031725"/>
              <a:gd name="f1214" fmla="*/ f926 1 931834"/>
              <a:gd name="f1215" fmla="*/ f927 1 1031725"/>
              <a:gd name="f1216" fmla="*/ f928 1 931834"/>
              <a:gd name="f1217" fmla="*/ f929 1 1031725"/>
              <a:gd name="f1218" fmla="*/ f930 1 931834"/>
              <a:gd name="f1219" fmla="*/ f931 1 1031725"/>
              <a:gd name="f1220" fmla="*/ f932 1 931834"/>
              <a:gd name="f1221" fmla="*/ f933 1 1031725"/>
              <a:gd name="f1222" fmla="*/ f934 1 931834"/>
              <a:gd name="f1223" fmla="*/ f935 1 1031725"/>
              <a:gd name="f1224" fmla="*/ f936 1 931834"/>
              <a:gd name="f1225" fmla="*/ f937 1 1031725"/>
              <a:gd name="f1226" fmla="*/ f938 1 931834"/>
              <a:gd name="f1227" fmla="*/ f939 1 1031725"/>
              <a:gd name="f1228" fmla="*/ f940 1 931834"/>
              <a:gd name="f1229" fmla="*/ f941 1 1031725"/>
              <a:gd name="f1230" fmla="*/ f942 1 931834"/>
              <a:gd name="f1231" fmla="*/ f943 1 1031725"/>
              <a:gd name="f1232" fmla="*/ f944 1 931834"/>
              <a:gd name="f1233" fmla="*/ f945 1 1031725"/>
              <a:gd name="f1234" fmla="*/ f946 1 931834"/>
              <a:gd name="f1235" fmla="*/ f947 1 1031725"/>
              <a:gd name="f1236" fmla="*/ f948 1 931834"/>
              <a:gd name="f1237" fmla="*/ f949 1 1031725"/>
              <a:gd name="f1238" fmla="*/ f950 1 931834"/>
              <a:gd name="f1239" fmla="*/ f951 1 1031725"/>
              <a:gd name="f1240" fmla="*/ f952 1 931834"/>
              <a:gd name="f1241" fmla="*/ f953 1 1031725"/>
              <a:gd name="f1242" fmla="*/ f954 1 931834"/>
              <a:gd name="f1243" fmla="*/ f955 1 1031725"/>
              <a:gd name="f1244" fmla="*/ f956 1 931834"/>
              <a:gd name="f1245" fmla="*/ f957 1 931834"/>
              <a:gd name="f1246" fmla="*/ f958 1 1031725"/>
              <a:gd name="f1247" fmla="*/ f959 1 931834"/>
              <a:gd name="f1248" fmla="*/ f960 1 1031725"/>
              <a:gd name="f1249" fmla="*/ f961 1 931834"/>
              <a:gd name="f1250" fmla="*/ f962 1 1031725"/>
              <a:gd name="f1251" fmla="*/ f963 1 931834"/>
              <a:gd name="f1252" fmla="*/ f964 1 1031725"/>
              <a:gd name="f1253" fmla="*/ f965 1 931834"/>
              <a:gd name="f1254" fmla="*/ f966 1 1031725"/>
              <a:gd name="f1255" fmla="*/ f967 1 931834"/>
              <a:gd name="f1256" fmla="*/ f968 1 1031725"/>
              <a:gd name="f1257" fmla="*/ f969 1 931834"/>
              <a:gd name="f1258" fmla="*/ f970 1 1031725"/>
              <a:gd name="f1259" fmla="*/ f971 1 931834"/>
              <a:gd name="f1260" fmla="*/ f972 1 1031725"/>
              <a:gd name="f1261" fmla="*/ f973 1 1031725"/>
              <a:gd name="f1262" fmla="*/ f974 1 1031725"/>
              <a:gd name="f1263" fmla="*/ f975 1 931834"/>
              <a:gd name="f1264" fmla="*/ f976 1 1031725"/>
              <a:gd name="f1265" fmla="*/ f977 1 931834"/>
              <a:gd name="f1266" fmla="*/ f978 1 1031725"/>
              <a:gd name="f1267" fmla="*/ f979 1 931834"/>
              <a:gd name="f1268" fmla="*/ f980 1 1031725"/>
              <a:gd name="f1269" fmla="*/ f981 1 931834"/>
              <a:gd name="f1270" fmla="*/ f982 1 1031725"/>
              <a:gd name="f1271" fmla="*/ f983 1 931834"/>
              <a:gd name="f1272" fmla="*/ f984 1 1031725"/>
              <a:gd name="f1273" fmla="*/ f985 1 931834"/>
              <a:gd name="f1274" fmla="*/ f986 1 1031725"/>
              <a:gd name="f1275" fmla="*/ f987 1 931834"/>
              <a:gd name="f1276" fmla="*/ f988 1 1031725"/>
              <a:gd name="f1277" fmla="*/ f989 1 931834"/>
              <a:gd name="f1278" fmla="*/ f990 1 1031725"/>
              <a:gd name="f1279" fmla="*/ f991 1 931834"/>
              <a:gd name="f1280" fmla="*/ f992 1 1031725"/>
              <a:gd name="f1281" fmla="*/ f993 1 931834"/>
              <a:gd name="f1282" fmla="*/ f994 1 1031725"/>
              <a:gd name="f1283" fmla="*/ f995 1 931834"/>
              <a:gd name="f1284" fmla="*/ f996 1 931834"/>
              <a:gd name="f1285" fmla="*/ f997 1 1031725"/>
              <a:gd name="f1286" fmla="*/ f998 1 931834"/>
              <a:gd name="f1287" fmla="*/ f999 1 1031725"/>
              <a:gd name="f1288" fmla="*/ f1000 1 931834"/>
              <a:gd name="f1289" fmla="*/ f1001 1 1031725"/>
              <a:gd name="f1290" fmla="*/ f1002 1 931834"/>
              <a:gd name="f1291" fmla="*/ f1003 1 1031725"/>
              <a:gd name="f1292" fmla="*/ f1004 1 931834"/>
              <a:gd name="f1293" fmla="*/ f1005 1 931834"/>
              <a:gd name="f1294" fmla="*/ f1006 1 1031725"/>
              <a:gd name="f1295" fmla="*/ f1007 1 1031725"/>
              <a:gd name="f1296" fmla="*/ f1008 1 931834"/>
              <a:gd name="f1297" fmla="*/ f1009 1 1031725"/>
              <a:gd name="f1298" fmla="*/ f1010 1 931834"/>
              <a:gd name="f1299" fmla="*/ f1011 1 1031725"/>
              <a:gd name="f1300" fmla="*/ f1012 1 931834"/>
              <a:gd name="f1301" fmla="*/ f1013 1 1031725"/>
              <a:gd name="f1302" fmla="*/ f1014 1 1031725"/>
              <a:gd name="f1303" fmla="*/ f1015 1 931834"/>
              <a:gd name="f1304" fmla="*/ f1016 1 931834"/>
              <a:gd name="f1305" fmla="*/ f1017 1 1031725"/>
              <a:gd name="f1306" fmla="*/ f1018 1 931834"/>
              <a:gd name="f1307" fmla="*/ f1019 1 931834"/>
              <a:gd name="f1308" fmla="*/ f1020 1 1031725"/>
              <a:gd name="f1309" fmla="*/ f1021 1 931834"/>
              <a:gd name="f1310" fmla="*/ f1022 1 1031725"/>
              <a:gd name="f1311" fmla="*/ f1023 1 931834"/>
              <a:gd name="f1312" fmla="*/ f1024 1 1031725"/>
              <a:gd name="f1313" fmla="*/ f1025 1 931834"/>
              <a:gd name="f1314" fmla="*/ f1026 1 1031725"/>
              <a:gd name="f1315" fmla="*/ f1027 1 931834"/>
              <a:gd name="f1316" fmla="*/ f1028 1 1031725"/>
              <a:gd name="f1317" fmla="*/ f1029 1 931834"/>
              <a:gd name="f1318" fmla="*/ f1030 1 1031725"/>
              <a:gd name="f1319" fmla="*/ f1031 1 931834"/>
              <a:gd name="f1320" fmla="*/ f1032 1 1031725"/>
              <a:gd name="f1321" fmla="*/ f1033 1 931834"/>
              <a:gd name="f1322" fmla="*/ f1034 1 1031725"/>
              <a:gd name="f1323" fmla="*/ f1035 1 1031725"/>
              <a:gd name="f1324" fmla="*/ f1036 1 931834"/>
              <a:gd name="f1325" fmla="*/ f1037 1 1031725"/>
              <a:gd name="f1326" fmla="*/ f1038 1 931834"/>
              <a:gd name="f1327" fmla="*/ f1039 1 1031725"/>
              <a:gd name="f1328" fmla="*/ f1040 1 931834"/>
              <a:gd name="f1329" fmla="*/ f1041 1 1031725"/>
              <a:gd name="f1330" fmla="*/ f1042 1 931834"/>
              <a:gd name="f1331" fmla="*/ f1043 1 1031725"/>
              <a:gd name="f1332" fmla="*/ f1044 1 1031725"/>
              <a:gd name="f1333" fmla="*/ f1045 1 1031725"/>
              <a:gd name="f1334" fmla="*/ f1046 1 1031725"/>
              <a:gd name="f1335" fmla="*/ f1047 1 931834"/>
              <a:gd name="f1336" fmla="*/ f1048 1 1031725"/>
              <a:gd name="f1337" fmla="*/ f1049 1 931834"/>
              <a:gd name="f1338" fmla="*/ f1050 1 1031725"/>
              <a:gd name="f1339" fmla="*/ f1051 1 931834"/>
              <a:gd name="f1340" fmla="*/ f1052 1 1031725"/>
              <a:gd name="f1341" fmla="*/ f1053 1 931834"/>
              <a:gd name="f1342" fmla="*/ f1054 1 1031725"/>
              <a:gd name="f1343" fmla="*/ f1055 1 931834"/>
              <a:gd name="f1344" fmla="*/ f1056 1 1031725"/>
              <a:gd name="f1345" fmla="*/ f1057 1 931834"/>
              <a:gd name="f1346" fmla="*/ f1058 1 1031725"/>
              <a:gd name="f1347" fmla="*/ f1059 1 931834"/>
              <a:gd name="f1348" fmla="*/ f1060 1 1031725"/>
              <a:gd name="f1349" fmla="*/ f1061 1 931834"/>
              <a:gd name="f1350" fmla="*/ f1062 1 1031725"/>
              <a:gd name="f1351" fmla="*/ f1063 1 1031725"/>
              <a:gd name="f1352" fmla="*/ f1064 1 931834"/>
              <a:gd name="f1353" fmla="*/ f1065 1 1031725"/>
              <a:gd name="f1354" fmla="*/ f1066 1 1031725"/>
              <a:gd name="f1355" fmla="*/ f1067 1 1031725"/>
              <a:gd name="f1356" fmla="*/ f1068 1 931834"/>
              <a:gd name="f1357" fmla="*/ f1069 1 1031725"/>
              <a:gd name="f1358" fmla="*/ f1070 1 931834"/>
              <a:gd name="f1359" fmla="*/ f1071 1 1031725"/>
              <a:gd name="f1360" fmla="*/ f1072 1 931834"/>
              <a:gd name="f1361" fmla="*/ f1073 1 1031725"/>
              <a:gd name="f1362" fmla="*/ f1074 1 931834"/>
              <a:gd name="f1363" fmla="*/ f1075 1 1031725"/>
              <a:gd name="f1364" fmla="*/ f1076 1 1031725"/>
              <a:gd name="f1365" fmla="*/ f1077 1 931834"/>
              <a:gd name="f1366" fmla="*/ f1078 1 1031725"/>
              <a:gd name="f1367" fmla="*/ f1079 1 931834"/>
              <a:gd name="f1368" fmla="*/ f1080 1 1031725"/>
              <a:gd name="f1369" fmla="*/ f1081 1 931834"/>
              <a:gd name="f1370" fmla="*/ f1082 1 1031725"/>
              <a:gd name="f1371" fmla="*/ f1083 1 931834"/>
              <a:gd name="f1372" fmla="*/ f1084 1 1031725"/>
              <a:gd name="f1373" fmla="*/ f1085 1 931834"/>
              <a:gd name="f1374" fmla="*/ f1086 1 1031725"/>
              <a:gd name="f1375" fmla="*/ f1087 1 931834"/>
              <a:gd name="f1376" fmla="*/ f1088 1 1031725"/>
              <a:gd name="f1377" fmla="*/ f1089 1 1031725"/>
              <a:gd name="f1378" fmla="*/ f1090 1 1031725"/>
              <a:gd name="f1379" fmla="*/ f1091 1 1031725"/>
              <a:gd name="f1380" fmla="*/ f1092 1 931834"/>
              <a:gd name="f1381" fmla="*/ f1093 1 1031725"/>
              <a:gd name="f1382" fmla="*/ f1094 1 931834"/>
              <a:gd name="f1383" fmla="*/ f1095 1 1031725"/>
              <a:gd name="f1384" fmla="*/ f1096 1 931834"/>
              <a:gd name="f1385" fmla="*/ f1097 1 1031725"/>
              <a:gd name="f1386" fmla="*/ f1098 1 931834"/>
              <a:gd name="f1387" fmla="*/ f1099 1 1031725"/>
              <a:gd name="f1388" fmla="*/ f1100 1 1031725"/>
              <a:gd name="f1389" fmla="*/ f1101 1 1031725"/>
              <a:gd name="f1390" fmla="*/ f1102 1 1031725"/>
              <a:gd name="f1391" fmla="*/ f1103 1 1031725"/>
              <a:gd name="f1392" fmla="*/ f1104 1 931834"/>
              <a:gd name="f1393" fmla="*/ f1105 1 1031725"/>
              <a:gd name="f1394" fmla="*/ f1106 1 931834"/>
              <a:gd name="f1395" fmla="*/ f1107 1 1031725"/>
              <a:gd name="f1396" fmla="*/ f1108 1 931834"/>
              <a:gd name="f1397" fmla="*/ f1109 1 1031725"/>
              <a:gd name="f1398" fmla="*/ f1110 1 931834"/>
              <a:gd name="f1399" fmla="*/ f1111 1 1031725"/>
              <a:gd name="f1400" fmla="*/ f1112 1 1031725"/>
              <a:gd name="f1401" fmla="*/ f1113 1 1031725"/>
              <a:gd name="f1402" fmla="*/ f1114 1 1031725"/>
              <a:gd name="f1403" fmla="*/ f1115 1 1031725"/>
              <a:gd name="f1404" fmla="*/ f1116 1 931834"/>
              <a:gd name="f1405" fmla="*/ f1117 1 1031725"/>
              <a:gd name="f1406" fmla="*/ f1118 1 1031725"/>
              <a:gd name="f1407" fmla="*/ f1119 1 931834"/>
              <a:gd name="f1408" fmla="*/ f1120 1 1031725"/>
              <a:gd name="f1409" fmla="*/ f1121 1 931834"/>
              <a:gd name="f1410" fmla="*/ f1122 1 1031725"/>
              <a:gd name="f1411" fmla="*/ f1123 1 1031725"/>
              <a:gd name="f1412" fmla="*/ f828 1 f835"/>
              <a:gd name="f1413" fmla="*/ f829 1 f835"/>
              <a:gd name="f1414" fmla="*/ f828 1 f836"/>
              <a:gd name="f1415" fmla="*/ f830 1 f836"/>
              <a:gd name="f1416" fmla="*/ f1125 1 f835"/>
              <a:gd name="f1417" fmla="*/ f1126 1 f836"/>
              <a:gd name="f1418" fmla="*/ f1127 1 f835"/>
              <a:gd name="f1419" fmla="*/ f1128 1 f835"/>
              <a:gd name="f1420" fmla="*/ f1129 1 f836"/>
              <a:gd name="f1421" fmla="*/ f1130 1 f835"/>
              <a:gd name="f1422" fmla="*/ f1131 1 f836"/>
              <a:gd name="f1423" fmla="*/ f1132 1 f835"/>
              <a:gd name="f1424" fmla="*/ f1133 1 f836"/>
              <a:gd name="f1425" fmla="*/ f1134 1 f836"/>
              <a:gd name="f1426" fmla="*/ f1135 1 f835"/>
              <a:gd name="f1427" fmla="*/ f1136 1 f836"/>
              <a:gd name="f1428" fmla="*/ f1137 1 f835"/>
              <a:gd name="f1429" fmla="*/ f1138 1 f836"/>
              <a:gd name="f1430" fmla="*/ f1139 1 f835"/>
              <a:gd name="f1431" fmla="*/ f1140 1 f836"/>
              <a:gd name="f1432" fmla="*/ f1141 1 f835"/>
              <a:gd name="f1433" fmla="*/ f1142 1 f836"/>
              <a:gd name="f1434" fmla="*/ f1143 1 f835"/>
              <a:gd name="f1435" fmla="*/ f1144 1 f836"/>
              <a:gd name="f1436" fmla="*/ f1145 1 f835"/>
              <a:gd name="f1437" fmla="*/ f1146 1 f836"/>
              <a:gd name="f1438" fmla="*/ f1147 1 f835"/>
              <a:gd name="f1439" fmla="*/ f1148 1 f836"/>
              <a:gd name="f1440" fmla="*/ f1149 1 f835"/>
              <a:gd name="f1441" fmla="*/ f1150 1 f836"/>
              <a:gd name="f1442" fmla="*/ f1151 1 f835"/>
              <a:gd name="f1443" fmla="*/ f1152 1 f836"/>
              <a:gd name="f1444" fmla="*/ f1153 1 f835"/>
              <a:gd name="f1445" fmla="*/ f1154 1 f835"/>
              <a:gd name="f1446" fmla="*/ f1155 1 f836"/>
              <a:gd name="f1447" fmla="*/ f1156 1 f835"/>
              <a:gd name="f1448" fmla="*/ f1157 1 f836"/>
              <a:gd name="f1449" fmla="*/ f1158 1 f835"/>
              <a:gd name="f1450" fmla="*/ f1159 1 f836"/>
              <a:gd name="f1451" fmla="*/ f1160 1 f835"/>
              <a:gd name="f1452" fmla="*/ f1161 1 f836"/>
              <a:gd name="f1453" fmla="*/ f1162 1 f835"/>
              <a:gd name="f1454" fmla="*/ f1163 1 f836"/>
              <a:gd name="f1455" fmla="*/ f1164 1 f835"/>
              <a:gd name="f1456" fmla="*/ f1165 1 f836"/>
              <a:gd name="f1457" fmla="*/ f1166 1 f835"/>
              <a:gd name="f1458" fmla="*/ f1167 1 f836"/>
              <a:gd name="f1459" fmla="*/ f1168 1 f835"/>
              <a:gd name="f1460" fmla="*/ f1169 1 f836"/>
              <a:gd name="f1461" fmla="*/ f1170 1 f835"/>
              <a:gd name="f1462" fmla="*/ f1171 1 f835"/>
              <a:gd name="f1463" fmla="*/ f1172 1 f836"/>
              <a:gd name="f1464" fmla="*/ f1173 1 f835"/>
              <a:gd name="f1465" fmla="*/ f1174 1 f836"/>
              <a:gd name="f1466" fmla="*/ f1175 1 f835"/>
              <a:gd name="f1467" fmla="*/ f1176 1 f836"/>
              <a:gd name="f1468" fmla="*/ f1177 1 f835"/>
              <a:gd name="f1469" fmla="*/ f1178 1 f836"/>
              <a:gd name="f1470" fmla="*/ f1179 1 f835"/>
              <a:gd name="f1471" fmla="*/ f1180 1 f836"/>
              <a:gd name="f1472" fmla="*/ f1181 1 f835"/>
              <a:gd name="f1473" fmla="*/ f1182 1 f836"/>
              <a:gd name="f1474" fmla="*/ f1183 1 f835"/>
              <a:gd name="f1475" fmla="*/ f1184 1 f835"/>
              <a:gd name="f1476" fmla="*/ f1185 1 f836"/>
              <a:gd name="f1477" fmla="*/ f1186 1 f835"/>
              <a:gd name="f1478" fmla="*/ f1187 1 f836"/>
              <a:gd name="f1479" fmla="*/ f1188 1 f835"/>
              <a:gd name="f1480" fmla="*/ f1189 1 f836"/>
              <a:gd name="f1481" fmla="*/ f1190 1 f835"/>
              <a:gd name="f1482" fmla="*/ f1191 1 f835"/>
              <a:gd name="f1483" fmla="*/ f1192 1 f836"/>
              <a:gd name="f1484" fmla="*/ f1193 1 f835"/>
              <a:gd name="f1485" fmla="*/ f1194 1 f835"/>
              <a:gd name="f1486" fmla="*/ f1195 1 f836"/>
              <a:gd name="f1487" fmla="*/ f1196 1 f836"/>
              <a:gd name="f1488" fmla="*/ f1197 1 f835"/>
              <a:gd name="f1489" fmla="*/ f1198 1 f836"/>
              <a:gd name="f1490" fmla="*/ f1199 1 f835"/>
              <a:gd name="f1491" fmla="*/ f1200 1 f836"/>
              <a:gd name="f1492" fmla="*/ f1201 1 f835"/>
              <a:gd name="f1493" fmla="*/ f1202 1 f836"/>
              <a:gd name="f1494" fmla="*/ f1203 1 f835"/>
              <a:gd name="f1495" fmla="*/ f1204 1 f836"/>
              <a:gd name="f1496" fmla="*/ f1205 1 f835"/>
              <a:gd name="f1497" fmla="*/ f1206 1 f836"/>
              <a:gd name="f1498" fmla="*/ f1207 1 f835"/>
              <a:gd name="f1499" fmla="*/ f1208 1 f836"/>
              <a:gd name="f1500" fmla="*/ f1209 1 f835"/>
              <a:gd name="f1501" fmla="*/ f1210 1 f836"/>
              <a:gd name="f1502" fmla="*/ f1211 1 f835"/>
              <a:gd name="f1503" fmla="*/ f1212 1 f836"/>
              <a:gd name="f1504" fmla="*/ f1213 1 f835"/>
              <a:gd name="f1505" fmla="*/ f1214 1 f836"/>
              <a:gd name="f1506" fmla="*/ f1215 1 f835"/>
              <a:gd name="f1507" fmla="*/ f1216 1 f836"/>
              <a:gd name="f1508" fmla="*/ f1217 1 f835"/>
              <a:gd name="f1509" fmla="*/ f1218 1 f836"/>
              <a:gd name="f1510" fmla="*/ f1219 1 f835"/>
              <a:gd name="f1511" fmla="*/ f1220 1 f836"/>
              <a:gd name="f1512" fmla="*/ f1221 1 f835"/>
              <a:gd name="f1513" fmla="*/ f1222 1 f836"/>
              <a:gd name="f1514" fmla="*/ f1223 1 f835"/>
              <a:gd name="f1515" fmla="*/ f1224 1 f836"/>
              <a:gd name="f1516" fmla="*/ f1225 1 f835"/>
              <a:gd name="f1517" fmla="*/ f1226 1 f836"/>
              <a:gd name="f1518" fmla="*/ f1227 1 f835"/>
              <a:gd name="f1519" fmla="*/ f1228 1 f836"/>
              <a:gd name="f1520" fmla="*/ f1229 1 f835"/>
              <a:gd name="f1521" fmla="*/ f1230 1 f836"/>
              <a:gd name="f1522" fmla="*/ f1231 1 f835"/>
              <a:gd name="f1523" fmla="*/ f1232 1 f836"/>
              <a:gd name="f1524" fmla="*/ f1233 1 f835"/>
              <a:gd name="f1525" fmla="*/ f1234 1 f836"/>
              <a:gd name="f1526" fmla="*/ f1235 1 f835"/>
              <a:gd name="f1527" fmla="*/ f1236 1 f836"/>
              <a:gd name="f1528" fmla="*/ f1237 1 f835"/>
              <a:gd name="f1529" fmla="*/ f1238 1 f836"/>
              <a:gd name="f1530" fmla="*/ f1239 1 f835"/>
              <a:gd name="f1531" fmla="*/ f1240 1 f836"/>
              <a:gd name="f1532" fmla="*/ f1241 1 f835"/>
              <a:gd name="f1533" fmla="*/ f1242 1 f836"/>
              <a:gd name="f1534" fmla="*/ f1243 1 f835"/>
              <a:gd name="f1535" fmla="*/ f1244 1 f836"/>
              <a:gd name="f1536" fmla="*/ f1245 1 f836"/>
              <a:gd name="f1537" fmla="*/ f1246 1 f835"/>
              <a:gd name="f1538" fmla="*/ f1247 1 f836"/>
              <a:gd name="f1539" fmla="*/ f1248 1 f835"/>
              <a:gd name="f1540" fmla="*/ f1249 1 f836"/>
              <a:gd name="f1541" fmla="*/ f1250 1 f835"/>
              <a:gd name="f1542" fmla="*/ f1251 1 f836"/>
              <a:gd name="f1543" fmla="*/ f1252 1 f835"/>
              <a:gd name="f1544" fmla="*/ f1253 1 f836"/>
              <a:gd name="f1545" fmla="*/ f1254 1 f835"/>
              <a:gd name="f1546" fmla="*/ f1255 1 f836"/>
              <a:gd name="f1547" fmla="*/ f1256 1 f835"/>
              <a:gd name="f1548" fmla="*/ f1257 1 f836"/>
              <a:gd name="f1549" fmla="*/ f1258 1 f835"/>
              <a:gd name="f1550" fmla="*/ f1259 1 f836"/>
              <a:gd name="f1551" fmla="*/ f1260 1 f835"/>
              <a:gd name="f1552" fmla="*/ f1261 1 f835"/>
              <a:gd name="f1553" fmla="*/ f1262 1 f835"/>
              <a:gd name="f1554" fmla="*/ f1263 1 f836"/>
              <a:gd name="f1555" fmla="*/ f1264 1 f835"/>
              <a:gd name="f1556" fmla="*/ f1265 1 f836"/>
              <a:gd name="f1557" fmla="*/ f1266 1 f835"/>
              <a:gd name="f1558" fmla="*/ f1267 1 f836"/>
              <a:gd name="f1559" fmla="*/ f1268 1 f835"/>
              <a:gd name="f1560" fmla="*/ f1269 1 f836"/>
              <a:gd name="f1561" fmla="*/ f1270 1 f835"/>
              <a:gd name="f1562" fmla="*/ f1271 1 f836"/>
              <a:gd name="f1563" fmla="*/ f1272 1 f835"/>
              <a:gd name="f1564" fmla="*/ f1273 1 f836"/>
              <a:gd name="f1565" fmla="*/ f1274 1 f835"/>
              <a:gd name="f1566" fmla="*/ f1275 1 f836"/>
              <a:gd name="f1567" fmla="*/ f1276 1 f835"/>
              <a:gd name="f1568" fmla="*/ f1277 1 f836"/>
              <a:gd name="f1569" fmla="*/ f1278 1 f835"/>
              <a:gd name="f1570" fmla="*/ f1279 1 f836"/>
              <a:gd name="f1571" fmla="*/ f1280 1 f835"/>
              <a:gd name="f1572" fmla="*/ f1281 1 f836"/>
              <a:gd name="f1573" fmla="*/ f1282 1 f835"/>
              <a:gd name="f1574" fmla="*/ f1283 1 f836"/>
              <a:gd name="f1575" fmla="*/ f1284 1 f836"/>
              <a:gd name="f1576" fmla="*/ f1285 1 f835"/>
              <a:gd name="f1577" fmla="*/ f1286 1 f836"/>
              <a:gd name="f1578" fmla="*/ f1287 1 f835"/>
              <a:gd name="f1579" fmla="*/ f1288 1 f836"/>
              <a:gd name="f1580" fmla="*/ f1289 1 f835"/>
              <a:gd name="f1581" fmla="*/ f1290 1 f836"/>
              <a:gd name="f1582" fmla="*/ f1291 1 f835"/>
              <a:gd name="f1583" fmla="*/ f1292 1 f836"/>
              <a:gd name="f1584" fmla="*/ f1293 1 f836"/>
              <a:gd name="f1585" fmla="*/ f1294 1 f835"/>
              <a:gd name="f1586" fmla="*/ f1295 1 f835"/>
              <a:gd name="f1587" fmla="*/ f1296 1 f836"/>
              <a:gd name="f1588" fmla="*/ f1297 1 f835"/>
              <a:gd name="f1589" fmla="*/ f1298 1 f836"/>
              <a:gd name="f1590" fmla="*/ f1299 1 f835"/>
              <a:gd name="f1591" fmla="*/ f1300 1 f836"/>
              <a:gd name="f1592" fmla="*/ f1301 1 f835"/>
              <a:gd name="f1593" fmla="*/ f1302 1 f835"/>
              <a:gd name="f1594" fmla="*/ f1303 1 f836"/>
              <a:gd name="f1595" fmla="*/ f1304 1 f836"/>
              <a:gd name="f1596" fmla="*/ f1305 1 f835"/>
              <a:gd name="f1597" fmla="*/ f1306 1 f836"/>
              <a:gd name="f1598" fmla="*/ f1307 1 f836"/>
              <a:gd name="f1599" fmla="*/ f1308 1 f835"/>
              <a:gd name="f1600" fmla="*/ f1309 1 f836"/>
              <a:gd name="f1601" fmla="*/ f1310 1 f835"/>
              <a:gd name="f1602" fmla="*/ f1311 1 f836"/>
              <a:gd name="f1603" fmla="*/ f1312 1 f835"/>
              <a:gd name="f1604" fmla="*/ f1313 1 f836"/>
              <a:gd name="f1605" fmla="*/ f1314 1 f835"/>
              <a:gd name="f1606" fmla="*/ f1315 1 f836"/>
              <a:gd name="f1607" fmla="*/ f1316 1 f835"/>
              <a:gd name="f1608" fmla="*/ f1317 1 f836"/>
              <a:gd name="f1609" fmla="*/ f1318 1 f835"/>
              <a:gd name="f1610" fmla="*/ f1319 1 f836"/>
              <a:gd name="f1611" fmla="*/ f1320 1 f835"/>
              <a:gd name="f1612" fmla="*/ f1321 1 f836"/>
              <a:gd name="f1613" fmla="*/ f1322 1 f835"/>
              <a:gd name="f1614" fmla="*/ f1323 1 f835"/>
              <a:gd name="f1615" fmla="*/ f1324 1 f836"/>
              <a:gd name="f1616" fmla="*/ f1325 1 f835"/>
              <a:gd name="f1617" fmla="*/ f1326 1 f836"/>
              <a:gd name="f1618" fmla="*/ f1327 1 f835"/>
              <a:gd name="f1619" fmla="*/ f1328 1 f836"/>
              <a:gd name="f1620" fmla="*/ f1329 1 f835"/>
              <a:gd name="f1621" fmla="*/ f1330 1 f836"/>
              <a:gd name="f1622" fmla="*/ f1331 1 f835"/>
              <a:gd name="f1623" fmla="*/ f1332 1 f835"/>
              <a:gd name="f1624" fmla="*/ f1333 1 f835"/>
              <a:gd name="f1625" fmla="*/ f1334 1 f835"/>
              <a:gd name="f1626" fmla="*/ f1335 1 f836"/>
              <a:gd name="f1627" fmla="*/ f1336 1 f835"/>
              <a:gd name="f1628" fmla="*/ f1337 1 f836"/>
              <a:gd name="f1629" fmla="*/ f1338 1 f835"/>
              <a:gd name="f1630" fmla="*/ f1339 1 f836"/>
              <a:gd name="f1631" fmla="*/ f1340 1 f835"/>
              <a:gd name="f1632" fmla="*/ f1341 1 f836"/>
              <a:gd name="f1633" fmla="*/ f1342 1 f835"/>
              <a:gd name="f1634" fmla="*/ f1343 1 f836"/>
              <a:gd name="f1635" fmla="*/ f1344 1 f835"/>
              <a:gd name="f1636" fmla="*/ f1345 1 f836"/>
              <a:gd name="f1637" fmla="*/ f1346 1 f835"/>
              <a:gd name="f1638" fmla="*/ f1347 1 f836"/>
              <a:gd name="f1639" fmla="*/ f1348 1 f835"/>
              <a:gd name="f1640" fmla="*/ f1349 1 f836"/>
              <a:gd name="f1641" fmla="*/ f1350 1 f835"/>
              <a:gd name="f1642" fmla="*/ f1351 1 f835"/>
              <a:gd name="f1643" fmla="*/ f1352 1 f836"/>
              <a:gd name="f1644" fmla="*/ f1353 1 f835"/>
              <a:gd name="f1645" fmla="*/ f1354 1 f835"/>
              <a:gd name="f1646" fmla="*/ f1355 1 f835"/>
              <a:gd name="f1647" fmla="*/ f1356 1 f836"/>
              <a:gd name="f1648" fmla="*/ f1357 1 f835"/>
              <a:gd name="f1649" fmla="*/ f1358 1 f836"/>
              <a:gd name="f1650" fmla="*/ f1359 1 f835"/>
              <a:gd name="f1651" fmla="*/ f1360 1 f836"/>
              <a:gd name="f1652" fmla="*/ f1361 1 f835"/>
              <a:gd name="f1653" fmla="*/ f1362 1 f836"/>
              <a:gd name="f1654" fmla="*/ f1363 1 f835"/>
              <a:gd name="f1655" fmla="*/ f1364 1 f835"/>
              <a:gd name="f1656" fmla="*/ f1365 1 f836"/>
              <a:gd name="f1657" fmla="*/ f1366 1 f835"/>
              <a:gd name="f1658" fmla="*/ f1367 1 f836"/>
              <a:gd name="f1659" fmla="*/ f1368 1 f835"/>
              <a:gd name="f1660" fmla="*/ f1369 1 f836"/>
              <a:gd name="f1661" fmla="*/ f1370 1 f835"/>
              <a:gd name="f1662" fmla="*/ f1371 1 f836"/>
              <a:gd name="f1663" fmla="*/ f1372 1 f835"/>
              <a:gd name="f1664" fmla="*/ f1373 1 f836"/>
              <a:gd name="f1665" fmla="*/ f1374 1 f835"/>
              <a:gd name="f1666" fmla="*/ f1375 1 f836"/>
              <a:gd name="f1667" fmla="*/ f1376 1 f835"/>
              <a:gd name="f1668" fmla="*/ f1377 1 f835"/>
              <a:gd name="f1669" fmla="*/ f1378 1 f835"/>
              <a:gd name="f1670" fmla="*/ f1379 1 f835"/>
              <a:gd name="f1671" fmla="*/ f1380 1 f836"/>
              <a:gd name="f1672" fmla="*/ f1381 1 f835"/>
              <a:gd name="f1673" fmla="*/ f1382 1 f836"/>
              <a:gd name="f1674" fmla="*/ f1383 1 f835"/>
              <a:gd name="f1675" fmla="*/ f1384 1 f836"/>
              <a:gd name="f1676" fmla="*/ f1385 1 f835"/>
              <a:gd name="f1677" fmla="*/ f1386 1 f836"/>
              <a:gd name="f1678" fmla="*/ f1387 1 f835"/>
              <a:gd name="f1679" fmla="*/ f1388 1 f835"/>
              <a:gd name="f1680" fmla="*/ f1389 1 f835"/>
              <a:gd name="f1681" fmla="*/ f1390 1 f835"/>
              <a:gd name="f1682" fmla="*/ f1391 1 f835"/>
              <a:gd name="f1683" fmla="*/ f1392 1 f836"/>
              <a:gd name="f1684" fmla="*/ f1393 1 f835"/>
              <a:gd name="f1685" fmla="*/ f1394 1 f836"/>
              <a:gd name="f1686" fmla="*/ f1395 1 f835"/>
              <a:gd name="f1687" fmla="*/ f1396 1 f836"/>
              <a:gd name="f1688" fmla="*/ f1397 1 f835"/>
              <a:gd name="f1689" fmla="*/ f1398 1 f836"/>
              <a:gd name="f1690" fmla="*/ f1399 1 f835"/>
              <a:gd name="f1691" fmla="*/ f1400 1 f835"/>
              <a:gd name="f1692" fmla="*/ f1401 1 f835"/>
              <a:gd name="f1693" fmla="*/ f1402 1 f835"/>
              <a:gd name="f1694" fmla="*/ f1403 1 f835"/>
              <a:gd name="f1695" fmla="*/ f1404 1 f836"/>
              <a:gd name="f1696" fmla="*/ f1405 1 f835"/>
              <a:gd name="f1697" fmla="*/ f1406 1 f835"/>
              <a:gd name="f1698" fmla="*/ f1407 1 f836"/>
              <a:gd name="f1699" fmla="*/ f1408 1 f835"/>
              <a:gd name="f1700" fmla="*/ f1409 1 f836"/>
              <a:gd name="f1701" fmla="*/ f1410 1 f835"/>
              <a:gd name="f1702" fmla="*/ f1411 1 f835"/>
              <a:gd name="f1703" fmla="*/ f1412 f826 1"/>
              <a:gd name="f1704" fmla="*/ f1413 f826 1"/>
              <a:gd name="f1705" fmla="*/ f1415 f827 1"/>
              <a:gd name="f1706" fmla="*/ f1414 f827 1"/>
              <a:gd name="f1707" fmla="*/ f1416 f826 1"/>
              <a:gd name="f1708" fmla="*/ f1417 f827 1"/>
              <a:gd name="f1709" fmla="*/ f1418 f826 1"/>
              <a:gd name="f1710" fmla="*/ f1419 f826 1"/>
              <a:gd name="f1711" fmla="*/ f1420 f827 1"/>
              <a:gd name="f1712" fmla="*/ f1421 f826 1"/>
              <a:gd name="f1713" fmla="*/ f1422 f827 1"/>
              <a:gd name="f1714" fmla="*/ f1423 f826 1"/>
              <a:gd name="f1715" fmla="*/ f1424 f827 1"/>
              <a:gd name="f1716" fmla="*/ f1425 f827 1"/>
              <a:gd name="f1717" fmla="*/ f1426 f826 1"/>
              <a:gd name="f1718" fmla="*/ f1427 f827 1"/>
              <a:gd name="f1719" fmla="*/ f1428 f826 1"/>
              <a:gd name="f1720" fmla="*/ f1429 f827 1"/>
              <a:gd name="f1721" fmla="*/ f1430 f826 1"/>
              <a:gd name="f1722" fmla="*/ f1431 f827 1"/>
              <a:gd name="f1723" fmla="*/ f1432 f826 1"/>
              <a:gd name="f1724" fmla="*/ f1433 f827 1"/>
              <a:gd name="f1725" fmla="*/ f1434 f826 1"/>
              <a:gd name="f1726" fmla="*/ f1435 f827 1"/>
              <a:gd name="f1727" fmla="*/ f1436 f826 1"/>
              <a:gd name="f1728" fmla="*/ f1437 f827 1"/>
              <a:gd name="f1729" fmla="*/ f1438 f826 1"/>
              <a:gd name="f1730" fmla="*/ f1439 f827 1"/>
              <a:gd name="f1731" fmla="*/ f1440 f826 1"/>
              <a:gd name="f1732" fmla="*/ f1441 f827 1"/>
              <a:gd name="f1733" fmla="*/ f1442 f826 1"/>
              <a:gd name="f1734" fmla="*/ f1443 f827 1"/>
              <a:gd name="f1735" fmla="*/ f1444 f826 1"/>
              <a:gd name="f1736" fmla="*/ f1445 f826 1"/>
              <a:gd name="f1737" fmla="*/ f1446 f827 1"/>
              <a:gd name="f1738" fmla="*/ f1447 f826 1"/>
              <a:gd name="f1739" fmla="*/ f1448 f827 1"/>
              <a:gd name="f1740" fmla="*/ f1449 f826 1"/>
              <a:gd name="f1741" fmla="*/ f1450 f827 1"/>
              <a:gd name="f1742" fmla="*/ f1451 f826 1"/>
              <a:gd name="f1743" fmla="*/ f1452 f827 1"/>
              <a:gd name="f1744" fmla="*/ f1453 f826 1"/>
              <a:gd name="f1745" fmla="*/ f1454 f827 1"/>
              <a:gd name="f1746" fmla="*/ f1455 f826 1"/>
              <a:gd name="f1747" fmla="*/ f1456 f827 1"/>
              <a:gd name="f1748" fmla="*/ f1457 f826 1"/>
              <a:gd name="f1749" fmla="*/ f1458 f827 1"/>
              <a:gd name="f1750" fmla="*/ f1459 f826 1"/>
              <a:gd name="f1751" fmla="*/ f1460 f827 1"/>
              <a:gd name="f1752" fmla="*/ f1461 f826 1"/>
              <a:gd name="f1753" fmla="*/ f1462 f826 1"/>
              <a:gd name="f1754" fmla="*/ f1463 f827 1"/>
              <a:gd name="f1755" fmla="*/ f1464 f826 1"/>
              <a:gd name="f1756" fmla="*/ f1465 f827 1"/>
              <a:gd name="f1757" fmla="*/ f1466 f826 1"/>
              <a:gd name="f1758" fmla="*/ f1467 f827 1"/>
              <a:gd name="f1759" fmla="*/ f1468 f826 1"/>
              <a:gd name="f1760" fmla="*/ f1469 f827 1"/>
              <a:gd name="f1761" fmla="*/ f1470 f826 1"/>
              <a:gd name="f1762" fmla="*/ f1471 f827 1"/>
              <a:gd name="f1763" fmla="*/ f1472 f826 1"/>
              <a:gd name="f1764" fmla="*/ f1473 f827 1"/>
              <a:gd name="f1765" fmla="*/ f1474 f826 1"/>
              <a:gd name="f1766" fmla="*/ f1475 f826 1"/>
              <a:gd name="f1767" fmla="*/ f1476 f827 1"/>
              <a:gd name="f1768" fmla="*/ f1477 f826 1"/>
              <a:gd name="f1769" fmla="*/ f1478 f827 1"/>
              <a:gd name="f1770" fmla="*/ f1479 f826 1"/>
              <a:gd name="f1771" fmla="*/ f1480 f827 1"/>
              <a:gd name="f1772" fmla="*/ f1481 f826 1"/>
              <a:gd name="f1773" fmla="*/ f1482 f826 1"/>
              <a:gd name="f1774" fmla="*/ f1483 f827 1"/>
              <a:gd name="f1775" fmla="*/ f1484 f826 1"/>
              <a:gd name="f1776" fmla="*/ f1485 f826 1"/>
              <a:gd name="f1777" fmla="*/ f1486 f827 1"/>
              <a:gd name="f1778" fmla="*/ f1487 f827 1"/>
              <a:gd name="f1779" fmla="*/ f1488 f826 1"/>
              <a:gd name="f1780" fmla="*/ f1489 f827 1"/>
              <a:gd name="f1781" fmla="*/ f1490 f826 1"/>
              <a:gd name="f1782" fmla="*/ f1491 f827 1"/>
              <a:gd name="f1783" fmla="*/ f1492 f826 1"/>
              <a:gd name="f1784" fmla="*/ f1493 f827 1"/>
              <a:gd name="f1785" fmla="*/ f1494 f826 1"/>
              <a:gd name="f1786" fmla="*/ f1495 f827 1"/>
              <a:gd name="f1787" fmla="*/ f1496 f826 1"/>
              <a:gd name="f1788" fmla="*/ f1497 f827 1"/>
              <a:gd name="f1789" fmla="*/ f1498 f826 1"/>
              <a:gd name="f1790" fmla="*/ f1499 f827 1"/>
              <a:gd name="f1791" fmla="*/ f1500 f826 1"/>
              <a:gd name="f1792" fmla="*/ f1501 f827 1"/>
              <a:gd name="f1793" fmla="*/ f1502 f826 1"/>
              <a:gd name="f1794" fmla="*/ f1503 f827 1"/>
              <a:gd name="f1795" fmla="*/ f1504 f826 1"/>
              <a:gd name="f1796" fmla="*/ f1505 f827 1"/>
              <a:gd name="f1797" fmla="*/ f1506 f826 1"/>
              <a:gd name="f1798" fmla="*/ f1507 f827 1"/>
              <a:gd name="f1799" fmla="*/ f1508 f826 1"/>
              <a:gd name="f1800" fmla="*/ f1509 f827 1"/>
              <a:gd name="f1801" fmla="*/ f1510 f826 1"/>
              <a:gd name="f1802" fmla="*/ f1511 f827 1"/>
              <a:gd name="f1803" fmla="*/ f1512 f826 1"/>
              <a:gd name="f1804" fmla="*/ f1513 f827 1"/>
              <a:gd name="f1805" fmla="*/ f1514 f826 1"/>
              <a:gd name="f1806" fmla="*/ f1515 f827 1"/>
              <a:gd name="f1807" fmla="*/ f1516 f826 1"/>
              <a:gd name="f1808" fmla="*/ f1517 f827 1"/>
              <a:gd name="f1809" fmla="*/ f1518 f826 1"/>
              <a:gd name="f1810" fmla="*/ f1519 f827 1"/>
              <a:gd name="f1811" fmla="*/ f1520 f826 1"/>
              <a:gd name="f1812" fmla="*/ f1521 f827 1"/>
              <a:gd name="f1813" fmla="*/ f1522 f826 1"/>
              <a:gd name="f1814" fmla="*/ f1523 f827 1"/>
              <a:gd name="f1815" fmla="*/ f1524 f826 1"/>
              <a:gd name="f1816" fmla="*/ f1525 f827 1"/>
              <a:gd name="f1817" fmla="*/ f1526 f826 1"/>
              <a:gd name="f1818" fmla="*/ f1527 f827 1"/>
              <a:gd name="f1819" fmla="*/ f1528 f826 1"/>
              <a:gd name="f1820" fmla="*/ f1529 f827 1"/>
              <a:gd name="f1821" fmla="*/ f1530 f826 1"/>
              <a:gd name="f1822" fmla="*/ f1531 f827 1"/>
              <a:gd name="f1823" fmla="*/ f1532 f826 1"/>
              <a:gd name="f1824" fmla="*/ f1533 f827 1"/>
              <a:gd name="f1825" fmla="*/ f1534 f826 1"/>
              <a:gd name="f1826" fmla="*/ f1535 f827 1"/>
              <a:gd name="f1827" fmla="*/ f1536 f827 1"/>
              <a:gd name="f1828" fmla="*/ f1537 f826 1"/>
              <a:gd name="f1829" fmla="*/ f1538 f827 1"/>
              <a:gd name="f1830" fmla="*/ f1539 f826 1"/>
              <a:gd name="f1831" fmla="*/ f1540 f827 1"/>
              <a:gd name="f1832" fmla="*/ f1541 f826 1"/>
              <a:gd name="f1833" fmla="*/ f1542 f827 1"/>
              <a:gd name="f1834" fmla="*/ f1543 f826 1"/>
              <a:gd name="f1835" fmla="*/ f1544 f827 1"/>
              <a:gd name="f1836" fmla="*/ f1545 f826 1"/>
              <a:gd name="f1837" fmla="*/ f1546 f827 1"/>
              <a:gd name="f1838" fmla="*/ f1547 f826 1"/>
              <a:gd name="f1839" fmla="*/ f1548 f827 1"/>
              <a:gd name="f1840" fmla="*/ f1549 f826 1"/>
              <a:gd name="f1841" fmla="*/ f1550 f827 1"/>
              <a:gd name="f1842" fmla="*/ f1551 f826 1"/>
              <a:gd name="f1843" fmla="*/ f1552 f826 1"/>
              <a:gd name="f1844" fmla="*/ f1553 f826 1"/>
              <a:gd name="f1845" fmla="*/ f1554 f827 1"/>
              <a:gd name="f1846" fmla="*/ f1555 f826 1"/>
              <a:gd name="f1847" fmla="*/ f1556 f827 1"/>
              <a:gd name="f1848" fmla="*/ f1557 f826 1"/>
              <a:gd name="f1849" fmla="*/ f1558 f827 1"/>
              <a:gd name="f1850" fmla="*/ f1559 f826 1"/>
              <a:gd name="f1851" fmla="*/ f1560 f827 1"/>
              <a:gd name="f1852" fmla="*/ f1561 f826 1"/>
              <a:gd name="f1853" fmla="*/ f1562 f827 1"/>
              <a:gd name="f1854" fmla="*/ f1563 f826 1"/>
              <a:gd name="f1855" fmla="*/ f1564 f827 1"/>
              <a:gd name="f1856" fmla="*/ f1565 f826 1"/>
              <a:gd name="f1857" fmla="*/ f1566 f827 1"/>
              <a:gd name="f1858" fmla="*/ f1567 f826 1"/>
              <a:gd name="f1859" fmla="*/ f1568 f827 1"/>
              <a:gd name="f1860" fmla="*/ f1569 f826 1"/>
              <a:gd name="f1861" fmla="*/ f1570 f827 1"/>
              <a:gd name="f1862" fmla="*/ f1571 f826 1"/>
              <a:gd name="f1863" fmla="*/ f1572 f827 1"/>
              <a:gd name="f1864" fmla="*/ f1573 f826 1"/>
              <a:gd name="f1865" fmla="*/ f1574 f827 1"/>
              <a:gd name="f1866" fmla="*/ f1575 f827 1"/>
              <a:gd name="f1867" fmla="*/ f1576 f826 1"/>
              <a:gd name="f1868" fmla="*/ f1577 f827 1"/>
              <a:gd name="f1869" fmla="*/ f1578 f826 1"/>
              <a:gd name="f1870" fmla="*/ f1579 f827 1"/>
              <a:gd name="f1871" fmla="*/ f1580 f826 1"/>
              <a:gd name="f1872" fmla="*/ f1581 f827 1"/>
              <a:gd name="f1873" fmla="*/ f1582 f826 1"/>
              <a:gd name="f1874" fmla="*/ f1583 f827 1"/>
              <a:gd name="f1875" fmla="*/ f1584 f827 1"/>
              <a:gd name="f1876" fmla="*/ f1585 f826 1"/>
              <a:gd name="f1877" fmla="*/ f1586 f826 1"/>
              <a:gd name="f1878" fmla="*/ f1587 f827 1"/>
              <a:gd name="f1879" fmla="*/ f1588 f826 1"/>
              <a:gd name="f1880" fmla="*/ f1589 f827 1"/>
              <a:gd name="f1881" fmla="*/ f1590 f826 1"/>
              <a:gd name="f1882" fmla="*/ f1591 f827 1"/>
              <a:gd name="f1883" fmla="*/ f1592 f826 1"/>
              <a:gd name="f1884" fmla="*/ f1593 f826 1"/>
              <a:gd name="f1885" fmla="*/ f1594 f827 1"/>
              <a:gd name="f1886" fmla="*/ f1595 f827 1"/>
              <a:gd name="f1887" fmla="*/ f1596 f826 1"/>
              <a:gd name="f1888" fmla="*/ f1597 f827 1"/>
              <a:gd name="f1889" fmla="*/ f1598 f827 1"/>
              <a:gd name="f1890" fmla="*/ f1599 f826 1"/>
              <a:gd name="f1891" fmla="*/ f1600 f827 1"/>
              <a:gd name="f1892" fmla="*/ f1601 f826 1"/>
              <a:gd name="f1893" fmla="*/ f1602 f827 1"/>
              <a:gd name="f1894" fmla="*/ f1603 f826 1"/>
              <a:gd name="f1895" fmla="*/ f1604 f827 1"/>
              <a:gd name="f1896" fmla="*/ f1605 f826 1"/>
              <a:gd name="f1897" fmla="*/ f1606 f827 1"/>
              <a:gd name="f1898" fmla="*/ f1607 f826 1"/>
              <a:gd name="f1899" fmla="*/ f1608 f827 1"/>
              <a:gd name="f1900" fmla="*/ f1609 f826 1"/>
              <a:gd name="f1901" fmla="*/ f1610 f827 1"/>
              <a:gd name="f1902" fmla="*/ f1611 f826 1"/>
              <a:gd name="f1903" fmla="*/ f1612 f827 1"/>
              <a:gd name="f1904" fmla="*/ f1613 f826 1"/>
              <a:gd name="f1905" fmla="*/ f1614 f826 1"/>
              <a:gd name="f1906" fmla="*/ f1615 f827 1"/>
              <a:gd name="f1907" fmla="*/ f1616 f826 1"/>
              <a:gd name="f1908" fmla="*/ f1617 f827 1"/>
              <a:gd name="f1909" fmla="*/ f1618 f826 1"/>
              <a:gd name="f1910" fmla="*/ f1619 f827 1"/>
              <a:gd name="f1911" fmla="*/ f1620 f826 1"/>
              <a:gd name="f1912" fmla="*/ f1621 f827 1"/>
              <a:gd name="f1913" fmla="*/ f1622 f826 1"/>
              <a:gd name="f1914" fmla="*/ f1623 f826 1"/>
              <a:gd name="f1915" fmla="*/ f1624 f826 1"/>
              <a:gd name="f1916" fmla="*/ f1625 f826 1"/>
              <a:gd name="f1917" fmla="*/ f1626 f827 1"/>
              <a:gd name="f1918" fmla="*/ f1627 f826 1"/>
              <a:gd name="f1919" fmla="*/ f1628 f827 1"/>
              <a:gd name="f1920" fmla="*/ f1629 f826 1"/>
              <a:gd name="f1921" fmla="*/ f1630 f827 1"/>
              <a:gd name="f1922" fmla="*/ f1631 f826 1"/>
              <a:gd name="f1923" fmla="*/ f1632 f827 1"/>
              <a:gd name="f1924" fmla="*/ f1633 f826 1"/>
              <a:gd name="f1925" fmla="*/ f1634 f827 1"/>
              <a:gd name="f1926" fmla="*/ f1635 f826 1"/>
              <a:gd name="f1927" fmla="*/ f1636 f827 1"/>
              <a:gd name="f1928" fmla="*/ f1637 f826 1"/>
              <a:gd name="f1929" fmla="*/ f1638 f827 1"/>
              <a:gd name="f1930" fmla="*/ f1639 f826 1"/>
              <a:gd name="f1931" fmla="*/ f1640 f827 1"/>
              <a:gd name="f1932" fmla="*/ f1641 f826 1"/>
              <a:gd name="f1933" fmla="*/ f1642 f826 1"/>
              <a:gd name="f1934" fmla="*/ f1643 f827 1"/>
              <a:gd name="f1935" fmla="*/ f1644 f826 1"/>
              <a:gd name="f1936" fmla="*/ f1645 f826 1"/>
              <a:gd name="f1937" fmla="*/ f1646 f826 1"/>
              <a:gd name="f1938" fmla="*/ f1647 f827 1"/>
              <a:gd name="f1939" fmla="*/ f1648 f826 1"/>
              <a:gd name="f1940" fmla="*/ f1649 f827 1"/>
              <a:gd name="f1941" fmla="*/ f1650 f826 1"/>
              <a:gd name="f1942" fmla="*/ f1651 f827 1"/>
              <a:gd name="f1943" fmla="*/ f1652 f826 1"/>
              <a:gd name="f1944" fmla="*/ f1653 f827 1"/>
              <a:gd name="f1945" fmla="*/ f1654 f826 1"/>
              <a:gd name="f1946" fmla="*/ f1655 f826 1"/>
              <a:gd name="f1947" fmla="*/ f1656 f827 1"/>
              <a:gd name="f1948" fmla="*/ f1657 f826 1"/>
              <a:gd name="f1949" fmla="*/ f1658 f827 1"/>
              <a:gd name="f1950" fmla="*/ f1659 f826 1"/>
              <a:gd name="f1951" fmla="*/ f1660 f827 1"/>
              <a:gd name="f1952" fmla="*/ f1661 f826 1"/>
              <a:gd name="f1953" fmla="*/ f1662 f827 1"/>
              <a:gd name="f1954" fmla="*/ f1663 f826 1"/>
              <a:gd name="f1955" fmla="*/ f1664 f827 1"/>
              <a:gd name="f1956" fmla="*/ f1665 f826 1"/>
              <a:gd name="f1957" fmla="*/ f1666 f827 1"/>
              <a:gd name="f1958" fmla="*/ f1667 f826 1"/>
              <a:gd name="f1959" fmla="*/ f1668 f826 1"/>
              <a:gd name="f1960" fmla="*/ f1669 f826 1"/>
              <a:gd name="f1961" fmla="*/ f1670 f826 1"/>
              <a:gd name="f1962" fmla="*/ f1671 f827 1"/>
              <a:gd name="f1963" fmla="*/ f1672 f826 1"/>
              <a:gd name="f1964" fmla="*/ f1673 f827 1"/>
              <a:gd name="f1965" fmla="*/ f1674 f826 1"/>
              <a:gd name="f1966" fmla="*/ f1675 f827 1"/>
              <a:gd name="f1967" fmla="*/ f1676 f826 1"/>
              <a:gd name="f1968" fmla="*/ f1677 f827 1"/>
              <a:gd name="f1969" fmla="*/ f1678 f826 1"/>
              <a:gd name="f1970" fmla="*/ f1679 f826 1"/>
              <a:gd name="f1971" fmla="*/ f1680 f826 1"/>
              <a:gd name="f1972" fmla="*/ f1681 f826 1"/>
              <a:gd name="f1973" fmla="*/ f1682 f826 1"/>
              <a:gd name="f1974" fmla="*/ f1683 f827 1"/>
              <a:gd name="f1975" fmla="*/ f1684 f826 1"/>
              <a:gd name="f1976" fmla="*/ f1685 f827 1"/>
              <a:gd name="f1977" fmla="*/ f1686 f826 1"/>
              <a:gd name="f1978" fmla="*/ f1687 f827 1"/>
              <a:gd name="f1979" fmla="*/ f1688 f826 1"/>
              <a:gd name="f1980" fmla="*/ f1689 f827 1"/>
              <a:gd name="f1981" fmla="*/ f1690 f826 1"/>
              <a:gd name="f1982" fmla="*/ f1691 f826 1"/>
              <a:gd name="f1983" fmla="*/ f1692 f826 1"/>
              <a:gd name="f1984" fmla="*/ f1693 f826 1"/>
              <a:gd name="f1985" fmla="*/ f1694 f826 1"/>
              <a:gd name="f1986" fmla="*/ f1695 f827 1"/>
              <a:gd name="f1987" fmla="*/ f1696 f826 1"/>
              <a:gd name="f1988" fmla="*/ f1697 f826 1"/>
              <a:gd name="f1989" fmla="*/ f1698 f827 1"/>
              <a:gd name="f1990" fmla="*/ f1699 f826 1"/>
              <a:gd name="f1991" fmla="*/ f1700 f827 1"/>
              <a:gd name="f1992" fmla="*/ f1701 f826 1"/>
              <a:gd name="f1993" fmla="*/ f1702 f8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24">
                <a:pos x="f1707" y="f1708"/>
              </a:cxn>
              <a:cxn ang="f1124">
                <a:pos x="f1709" y="f1708"/>
              </a:cxn>
              <a:cxn ang="f1124">
                <a:pos x="f1710" y="f1711"/>
              </a:cxn>
              <a:cxn ang="f1124">
                <a:pos x="f1712" y="f1713"/>
              </a:cxn>
              <a:cxn ang="f1124">
                <a:pos x="f1714" y="f1715"/>
              </a:cxn>
              <a:cxn ang="f1124">
                <a:pos x="f1714" y="f1716"/>
              </a:cxn>
              <a:cxn ang="f1124">
                <a:pos x="f1717" y="f1718"/>
              </a:cxn>
              <a:cxn ang="f1124">
                <a:pos x="f1719" y="f1720"/>
              </a:cxn>
              <a:cxn ang="f1124">
                <a:pos x="f1721" y="f1722"/>
              </a:cxn>
              <a:cxn ang="f1124">
                <a:pos x="f1723" y="f1724"/>
              </a:cxn>
              <a:cxn ang="f1124">
                <a:pos x="f1725" y="f1726"/>
              </a:cxn>
              <a:cxn ang="f1124">
                <a:pos x="f1727" y="f1728"/>
              </a:cxn>
              <a:cxn ang="f1124">
                <a:pos x="f1729" y="f1730"/>
              </a:cxn>
              <a:cxn ang="f1124">
                <a:pos x="f1731" y="f1732"/>
              </a:cxn>
              <a:cxn ang="f1124">
                <a:pos x="f1733" y="f1734"/>
              </a:cxn>
              <a:cxn ang="f1124">
                <a:pos x="f1735" y="f1734"/>
              </a:cxn>
              <a:cxn ang="f1124">
                <a:pos x="f1736" y="f1737"/>
              </a:cxn>
              <a:cxn ang="f1124">
                <a:pos x="f1738" y="f1739"/>
              </a:cxn>
              <a:cxn ang="f1124">
                <a:pos x="f1740" y="f1741"/>
              </a:cxn>
              <a:cxn ang="f1124">
                <a:pos x="f1742" y="f1743"/>
              </a:cxn>
              <a:cxn ang="f1124">
                <a:pos x="f1744" y="f1745"/>
              </a:cxn>
              <a:cxn ang="f1124">
                <a:pos x="f1746" y="f1747"/>
              </a:cxn>
              <a:cxn ang="f1124">
                <a:pos x="f1748" y="f1749"/>
              </a:cxn>
              <a:cxn ang="f1124">
                <a:pos x="f1750" y="f1751"/>
              </a:cxn>
              <a:cxn ang="f1124">
                <a:pos x="f1752" y="f1713"/>
              </a:cxn>
              <a:cxn ang="f1124">
                <a:pos x="f1753" y="f1754"/>
              </a:cxn>
              <a:cxn ang="f1124">
                <a:pos x="f1755" y="f1756"/>
              </a:cxn>
              <a:cxn ang="f1124">
                <a:pos x="f1757" y="f1758"/>
              </a:cxn>
              <a:cxn ang="f1124">
                <a:pos x="f1759" y="f1760"/>
              </a:cxn>
              <a:cxn ang="f1124">
                <a:pos x="f1761" y="f1762"/>
              </a:cxn>
              <a:cxn ang="f1124">
                <a:pos x="f1763" y="f1764"/>
              </a:cxn>
              <a:cxn ang="f1124">
                <a:pos x="f1765" y="f1764"/>
              </a:cxn>
              <a:cxn ang="f1124">
                <a:pos x="f1766" y="f1767"/>
              </a:cxn>
              <a:cxn ang="f1124">
                <a:pos x="f1768" y="f1769"/>
              </a:cxn>
              <a:cxn ang="f1124">
                <a:pos x="f1770" y="f1771"/>
              </a:cxn>
              <a:cxn ang="f1124">
                <a:pos x="f1772" y="f1771"/>
              </a:cxn>
              <a:cxn ang="f1124">
                <a:pos x="f1773" y="f1774"/>
              </a:cxn>
              <a:cxn ang="f1124">
                <a:pos x="f1775" y="f1760"/>
              </a:cxn>
              <a:cxn ang="f1124">
                <a:pos x="f1776" y="f1777"/>
              </a:cxn>
              <a:cxn ang="f1124">
                <a:pos x="f1776" y="f1778"/>
              </a:cxn>
              <a:cxn ang="f1124">
                <a:pos x="f1779" y="f1780"/>
              </a:cxn>
              <a:cxn ang="f1124">
                <a:pos x="f1781" y="f1782"/>
              </a:cxn>
              <a:cxn ang="f1124">
                <a:pos x="f1783" y="f1784"/>
              </a:cxn>
              <a:cxn ang="f1124">
                <a:pos x="f1785" y="f1786"/>
              </a:cxn>
              <a:cxn ang="f1124">
                <a:pos x="f1787" y="f1788"/>
              </a:cxn>
              <a:cxn ang="f1124">
                <a:pos x="f1789" y="f1790"/>
              </a:cxn>
              <a:cxn ang="f1124">
                <a:pos x="f1791" y="f1792"/>
              </a:cxn>
              <a:cxn ang="f1124">
                <a:pos x="f1793" y="f1794"/>
              </a:cxn>
              <a:cxn ang="f1124">
                <a:pos x="f1795" y="f1796"/>
              </a:cxn>
              <a:cxn ang="f1124">
                <a:pos x="f1797" y="f1798"/>
              </a:cxn>
              <a:cxn ang="f1124">
                <a:pos x="f1799" y="f1800"/>
              </a:cxn>
              <a:cxn ang="f1124">
                <a:pos x="f1801" y="f1802"/>
              </a:cxn>
              <a:cxn ang="f1124">
                <a:pos x="f1803" y="f1804"/>
              </a:cxn>
              <a:cxn ang="f1124">
                <a:pos x="f1805" y="f1806"/>
              </a:cxn>
              <a:cxn ang="f1124">
                <a:pos x="f1807" y="f1808"/>
              </a:cxn>
              <a:cxn ang="f1124">
                <a:pos x="f1809" y="f1810"/>
              </a:cxn>
              <a:cxn ang="f1124">
                <a:pos x="f1811" y="f1812"/>
              </a:cxn>
              <a:cxn ang="f1124">
                <a:pos x="f1799" y="f1800"/>
              </a:cxn>
              <a:cxn ang="f1124">
                <a:pos x="f1813" y="f1814"/>
              </a:cxn>
              <a:cxn ang="f1124">
                <a:pos x="f1815" y="f1816"/>
              </a:cxn>
              <a:cxn ang="f1124">
                <a:pos x="f1817" y="f1818"/>
              </a:cxn>
              <a:cxn ang="f1124">
                <a:pos x="f1819" y="f1820"/>
              </a:cxn>
              <a:cxn ang="f1124">
                <a:pos x="f1821" y="f1822"/>
              </a:cxn>
              <a:cxn ang="f1124">
                <a:pos x="f1823" y="f1824"/>
              </a:cxn>
              <a:cxn ang="f1124">
                <a:pos x="f1825" y="f1826"/>
              </a:cxn>
              <a:cxn ang="f1124">
                <a:pos x="f1813" y="f1827"/>
              </a:cxn>
              <a:cxn ang="f1124">
                <a:pos x="f1828" y="f1829"/>
              </a:cxn>
              <a:cxn ang="f1124">
                <a:pos x="f1830" y="f1831"/>
              </a:cxn>
              <a:cxn ang="f1124">
                <a:pos x="f1832" y="f1833"/>
              </a:cxn>
              <a:cxn ang="f1124">
                <a:pos x="f1834" y="f1835"/>
              </a:cxn>
              <a:cxn ang="f1124">
                <a:pos x="f1836" y="f1837"/>
              </a:cxn>
              <a:cxn ang="f1124">
                <a:pos x="f1838" y="f1839"/>
              </a:cxn>
              <a:cxn ang="f1124">
                <a:pos x="f1840" y="f1841"/>
              </a:cxn>
              <a:cxn ang="f1124">
                <a:pos x="f1828" y="f1829"/>
              </a:cxn>
              <a:cxn ang="f1124">
                <a:pos x="f1842" y="f1816"/>
              </a:cxn>
              <a:cxn ang="f1124">
                <a:pos x="f1843" y="f1816"/>
              </a:cxn>
              <a:cxn ang="f1124">
                <a:pos x="f1844" y="f1845"/>
              </a:cxn>
              <a:cxn ang="f1124">
                <a:pos x="f1846" y="f1847"/>
              </a:cxn>
              <a:cxn ang="f1124">
                <a:pos x="f1848" y="f1849"/>
              </a:cxn>
              <a:cxn ang="f1124">
                <a:pos x="f1850" y="f1851"/>
              </a:cxn>
              <a:cxn ang="f1124">
                <a:pos x="f1852" y="f1853"/>
              </a:cxn>
              <a:cxn ang="f1124">
                <a:pos x="f1854" y="f1855"/>
              </a:cxn>
              <a:cxn ang="f1124">
                <a:pos x="f1856" y="f1857"/>
              </a:cxn>
              <a:cxn ang="f1124">
                <a:pos x="f1858" y="f1859"/>
              </a:cxn>
              <a:cxn ang="f1124">
                <a:pos x="f1860" y="f1861"/>
              </a:cxn>
              <a:cxn ang="f1124">
                <a:pos x="f1862" y="f1863"/>
              </a:cxn>
              <a:cxn ang="f1124">
                <a:pos x="f1856" y="f1857"/>
              </a:cxn>
              <a:cxn ang="f1124">
                <a:pos x="f1864" y="f1865"/>
              </a:cxn>
              <a:cxn ang="f1124">
                <a:pos x="f1860" y="f1866"/>
              </a:cxn>
              <a:cxn ang="f1124">
                <a:pos x="f1867" y="f1868"/>
              </a:cxn>
              <a:cxn ang="f1124">
                <a:pos x="f1869" y="f1870"/>
              </a:cxn>
              <a:cxn ang="f1124">
                <a:pos x="f1864" y="f1865"/>
              </a:cxn>
              <a:cxn ang="f1124">
                <a:pos x="f1871" y="f1872"/>
              </a:cxn>
              <a:cxn ang="f1124">
                <a:pos x="f1873" y="f1874"/>
              </a:cxn>
              <a:cxn ang="f1124">
                <a:pos x="f1873" y="f1875"/>
              </a:cxn>
              <a:cxn ang="f1124">
                <a:pos x="f1876" y="f1859"/>
              </a:cxn>
              <a:cxn ang="f1124">
                <a:pos x="f1877" y="f1878"/>
              </a:cxn>
              <a:cxn ang="f1124">
                <a:pos x="f1871" y="f1872"/>
              </a:cxn>
              <a:cxn ang="f1124">
                <a:pos x="f1879" y="f1880"/>
              </a:cxn>
              <a:cxn ang="f1124">
                <a:pos x="f1881" y="f1882"/>
              </a:cxn>
              <a:cxn ang="f1124">
                <a:pos x="f1883" y="f1865"/>
              </a:cxn>
              <a:cxn ang="f1124">
                <a:pos x="f1884" y="f1885"/>
              </a:cxn>
              <a:cxn ang="f1124">
                <a:pos x="f1879" y="f1886"/>
              </a:cxn>
              <a:cxn ang="f1124">
                <a:pos x="f1887" y="f1888"/>
              </a:cxn>
              <a:cxn ang="f1124">
                <a:pos x="f1887" y="f1889"/>
              </a:cxn>
              <a:cxn ang="f1124">
                <a:pos x="f1890" y="f1891"/>
              </a:cxn>
              <a:cxn ang="f1124">
                <a:pos x="f1892" y="f1893"/>
              </a:cxn>
              <a:cxn ang="f1124">
                <a:pos x="f1894" y="f1895"/>
              </a:cxn>
              <a:cxn ang="f1124">
                <a:pos x="f1896" y="f1897"/>
              </a:cxn>
              <a:cxn ang="f1124">
                <a:pos x="f1898" y="f1899"/>
              </a:cxn>
              <a:cxn ang="f1124">
                <a:pos x="f1900" y="f1901"/>
              </a:cxn>
              <a:cxn ang="f1124">
                <a:pos x="f1902" y="f1903"/>
              </a:cxn>
              <a:cxn ang="f1124">
                <a:pos x="f1904" y="f1888"/>
              </a:cxn>
              <a:cxn ang="f1124">
                <a:pos x="f1905" y="f1906"/>
              </a:cxn>
              <a:cxn ang="f1124">
                <a:pos x="f1907" y="f1908"/>
              </a:cxn>
              <a:cxn ang="f1124">
                <a:pos x="f1909" y="f1910"/>
              </a:cxn>
              <a:cxn ang="f1124">
                <a:pos x="f1911" y="f1912"/>
              </a:cxn>
              <a:cxn ang="f1124">
                <a:pos x="f1913" y="f1906"/>
              </a:cxn>
              <a:cxn ang="f1124">
                <a:pos x="f1904" y="f1903"/>
              </a:cxn>
              <a:cxn ang="f1124">
                <a:pos x="f1914" y="f1888"/>
              </a:cxn>
              <a:cxn ang="f1124">
                <a:pos x="f1915" y="f1888"/>
              </a:cxn>
              <a:cxn ang="f1124">
                <a:pos x="f1916" y="f1917"/>
              </a:cxn>
              <a:cxn ang="f1124">
                <a:pos x="f1918" y="f1919"/>
              </a:cxn>
              <a:cxn ang="f1124">
                <a:pos x="f1920" y="f1921"/>
              </a:cxn>
              <a:cxn ang="f1124">
                <a:pos x="f1922" y="f1923"/>
              </a:cxn>
              <a:cxn ang="f1124">
                <a:pos x="f1924" y="f1925"/>
              </a:cxn>
              <a:cxn ang="f1124">
                <a:pos x="f1914" y="f1888"/>
              </a:cxn>
              <a:cxn ang="f1124">
                <a:pos x="f1926" y="f1927"/>
              </a:cxn>
              <a:cxn ang="f1124">
                <a:pos x="f1928" y="f1929"/>
              </a:cxn>
              <a:cxn ang="f1124">
                <a:pos x="f1930" y="f1931"/>
              </a:cxn>
              <a:cxn ang="f1124">
                <a:pos x="f1932" y="f1889"/>
              </a:cxn>
              <a:cxn ang="f1124">
                <a:pos x="f1933" y="f1934"/>
              </a:cxn>
              <a:cxn ang="f1124">
                <a:pos x="f1935" y="f1927"/>
              </a:cxn>
              <a:cxn ang="f1124">
                <a:pos x="f1936" y="f1888"/>
              </a:cxn>
              <a:cxn ang="f1124">
                <a:pos x="f1937" y="f1938"/>
              </a:cxn>
              <a:cxn ang="f1124">
                <a:pos x="f1939" y="f1940"/>
              </a:cxn>
              <a:cxn ang="f1124">
                <a:pos x="f1941" y="f1942"/>
              </a:cxn>
              <a:cxn ang="f1124">
                <a:pos x="f1943" y="f1944"/>
              </a:cxn>
              <a:cxn ang="f1124">
                <a:pos x="f1945" y="f1888"/>
              </a:cxn>
              <a:cxn ang="f1124">
                <a:pos x="f1936" y="f1888"/>
              </a:cxn>
              <a:cxn ang="f1124">
                <a:pos x="f1946" y="f1888"/>
              </a:cxn>
              <a:cxn ang="f1124">
                <a:pos x="f1946" y="f1947"/>
              </a:cxn>
              <a:cxn ang="f1124">
                <a:pos x="f1948" y="f1949"/>
              </a:cxn>
              <a:cxn ang="f1124">
                <a:pos x="f1950" y="f1951"/>
              </a:cxn>
              <a:cxn ang="f1124">
                <a:pos x="f1952" y="f1953"/>
              </a:cxn>
              <a:cxn ang="f1124">
                <a:pos x="f1954" y="f1955"/>
              </a:cxn>
              <a:cxn ang="f1124">
                <a:pos x="f1956" y="f1957"/>
              </a:cxn>
              <a:cxn ang="f1124">
                <a:pos x="f1958" y="f1889"/>
              </a:cxn>
              <a:cxn ang="f1124">
                <a:pos x="f1946" y="f1891"/>
              </a:cxn>
              <a:cxn ang="f1124">
                <a:pos x="f1959" y="f1889"/>
              </a:cxn>
              <a:cxn ang="f1124">
                <a:pos x="f1960" y="f1888"/>
              </a:cxn>
              <a:cxn ang="f1124">
                <a:pos x="f1961" y="f1962"/>
              </a:cxn>
              <a:cxn ang="f1124">
                <a:pos x="f1963" y="f1964"/>
              </a:cxn>
              <a:cxn ang="f1124">
                <a:pos x="f1965" y="f1966"/>
              </a:cxn>
              <a:cxn ang="f1124">
                <a:pos x="f1967" y="f1968"/>
              </a:cxn>
              <a:cxn ang="f1124">
                <a:pos x="f1969" y="f1931"/>
              </a:cxn>
              <a:cxn ang="f1124">
                <a:pos x="f1970" y="f1889"/>
              </a:cxn>
              <a:cxn ang="f1124">
                <a:pos x="f1971" y="f1903"/>
              </a:cxn>
              <a:cxn ang="f1124">
                <a:pos x="f1972" y="f1947"/>
              </a:cxn>
              <a:cxn ang="f1124">
                <a:pos x="f1973" y="f1974"/>
              </a:cxn>
              <a:cxn ang="f1124">
                <a:pos x="f1975" y="f1976"/>
              </a:cxn>
              <a:cxn ang="f1124">
                <a:pos x="f1977" y="f1978"/>
              </a:cxn>
              <a:cxn ang="f1124">
                <a:pos x="f1979" y="f1980"/>
              </a:cxn>
              <a:cxn ang="f1124">
                <a:pos x="f1981" y="f1925"/>
              </a:cxn>
              <a:cxn ang="f1124">
                <a:pos x="f1982" y="f1903"/>
              </a:cxn>
              <a:cxn ang="f1124">
                <a:pos x="f1983" y="f1903"/>
              </a:cxn>
              <a:cxn ang="f1124">
                <a:pos x="f1984" y="f1947"/>
              </a:cxn>
              <a:cxn ang="f1124">
                <a:pos x="f1985" y="f1986"/>
              </a:cxn>
              <a:cxn ang="f1124">
                <a:pos x="f1987" y="f1953"/>
              </a:cxn>
              <a:cxn ang="f1124">
                <a:pos x="f1988" y="f1989"/>
              </a:cxn>
              <a:cxn ang="f1124">
                <a:pos x="f1990" y="f1991"/>
              </a:cxn>
              <a:cxn ang="f1124">
                <a:pos x="f1992" y="f1925"/>
              </a:cxn>
              <a:cxn ang="f1124">
                <a:pos x="f1993" y="f1903"/>
              </a:cxn>
            </a:cxnLst>
            <a:rect l="f1703" t="f1706" r="f1704" b="f1705"/>
            <a:pathLst>
              <a:path w="1031725" h="931834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15"/>
                  <a:pt x="f16" y="f17"/>
                </a:cubicBezTo>
                <a:cubicBezTo>
                  <a:pt x="f18" y="f19"/>
                  <a:pt x="f18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27" y="f33"/>
                </a:cubicBezTo>
                <a:cubicBezTo>
                  <a:pt x="f27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35" y="f65"/>
                  <a:pt x="f31" y="f66"/>
                </a:cubicBezTo>
                <a:cubicBezTo>
                  <a:pt x="f67" y="f68"/>
                  <a:pt x="f25" y="f69"/>
                  <a:pt x="f70" y="f71"/>
                </a:cubicBezTo>
                <a:cubicBezTo>
                  <a:pt x="f27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0"/>
                </a:cubicBezTo>
                <a:cubicBezTo>
                  <a:pt x="f82" y="f80"/>
                  <a:pt x="f83" y="f80"/>
                  <a:pt x="f84" y="f80"/>
                </a:cubicBezTo>
                <a:cubicBezTo>
                  <a:pt x="f85" y="f80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9"/>
                  <a:pt x="f135" y="f22"/>
                </a:cubicBezTo>
                <a:cubicBezTo>
                  <a:pt x="f136" y="f22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0"/>
                </a:cubicBezTo>
                <a:close/>
                <a:moveTo>
                  <a:pt x="f152" y="f153"/>
                </a:moveTo>
                <a:cubicBezTo>
                  <a:pt x="f152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64"/>
                </a:cubicBezTo>
                <a:cubicBezTo>
                  <a:pt x="f170" y="f162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86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0" y="f153"/>
                </a:cubicBezTo>
                <a:close/>
                <a:moveTo>
                  <a:pt x="f202" y="f203"/>
                </a:moveTo>
                <a:lnTo>
                  <a:pt x="f202" y="f204"/>
                </a:lnTo>
                <a:cubicBezTo>
                  <a:pt x="f205" y="f204"/>
                  <a:pt x="f206" y="f207"/>
                  <a:pt x="f208" y="f209"/>
                </a:cubicBezTo>
                <a:cubicBezTo>
                  <a:pt x="f210" y="f209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4"/>
                </a:cubicBezTo>
                <a:cubicBezTo>
                  <a:pt x="f226" y="f224"/>
                  <a:pt x="f227" y="f228"/>
                  <a:pt x="f229" y="f228"/>
                </a:cubicBezTo>
                <a:cubicBezTo>
                  <a:pt x="f230" y="f228"/>
                  <a:pt x="f231" y="f232"/>
                  <a:pt x="f233" y="f234"/>
                </a:cubicBez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39" y="f247"/>
                  <a:pt x="f248" y="f249"/>
                  <a:pt x="f250" y="f251"/>
                </a:cubicBezTo>
                <a:cubicBezTo>
                  <a:pt x="f252" y="f253"/>
                  <a:pt x="f254" y="f255"/>
                  <a:pt x="f256" y="f255"/>
                </a:cubicBezTo>
                <a:close/>
                <a:moveTo>
                  <a:pt x="f257" y="f258"/>
                </a:move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74"/>
                  <a:pt x="f275" y="f268"/>
                </a:cubicBezTo>
                <a:cubicBezTo>
                  <a:pt x="f276" y="f277"/>
                  <a:pt x="f278" y="f279"/>
                  <a:pt x="f280" y="f281"/>
                </a:cubicBezTo>
                <a:cubicBezTo>
                  <a:pt x="f282" y="f283"/>
                  <a:pt x="f284" y="f285"/>
                  <a:pt x="f286" y="f287"/>
                </a:cubicBezTo>
                <a:cubicBezTo>
                  <a:pt x="f288" y="f289"/>
                  <a:pt x="f290" y="f291"/>
                  <a:pt x="f292" y="f293"/>
                </a:cubicBezTo>
                <a:cubicBezTo>
                  <a:pt x="f294" y="f295"/>
                  <a:pt x="f296" y="f297"/>
                  <a:pt x="f257" y="f258"/>
                </a:cubicBezTo>
                <a:close/>
                <a:moveTo>
                  <a:pt x="f298" y="f272"/>
                </a:moveTo>
                <a:cubicBezTo>
                  <a:pt x="f299" y="f272"/>
                  <a:pt x="f300" y="f301"/>
                  <a:pt x="f302" y="f303"/>
                </a:cubicBezTo>
                <a:cubicBezTo>
                  <a:pt x="f304" y="f305"/>
                  <a:pt x="f306" y="f307"/>
                  <a:pt x="f308" y="f309"/>
                </a:cubicBezTo>
                <a:cubicBezTo>
                  <a:pt x="f310" y="f311"/>
                  <a:pt x="f312" y="f313"/>
                  <a:pt x="f314" y="f315"/>
                </a:cubicBezTo>
                <a:cubicBezTo>
                  <a:pt x="f316" y="f317"/>
                  <a:pt x="f318" y="f319"/>
                  <a:pt x="f320" y="f321"/>
                </a:cubicBezTo>
                <a:cubicBezTo>
                  <a:pt x="f322" y="f323"/>
                  <a:pt x="f324" y="f325"/>
                  <a:pt x="f326" y="f327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298" y="f338"/>
                </a:cubicBezTo>
                <a:close/>
                <a:moveTo>
                  <a:pt x="f339" y="f340"/>
                </a:moveTo>
                <a:cubicBezTo>
                  <a:pt x="f341" y="f340"/>
                  <a:pt x="f342" y="f343"/>
                  <a:pt x="f344" y="f345"/>
                </a:cubicBezTo>
                <a:cubicBezTo>
                  <a:pt x="f346" y="f347"/>
                  <a:pt x="f348" y="f349"/>
                  <a:pt x="f350" y="f351"/>
                </a:cubicBezTo>
                <a:cubicBezTo>
                  <a:pt x="f352" y="f353"/>
                  <a:pt x="f354" y="f355"/>
                  <a:pt x="f356" y="f357"/>
                </a:cubicBezTo>
                <a:cubicBezTo>
                  <a:pt x="f358" y="f359"/>
                  <a:pt x="f360" y="f361"/>
                  <a:pt x="f362" y="f363"/>
                </a:cubicBez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270"/>
                  <a:pt x="f339" y="f340"/>
                </a:cubicBezTo>
                <a:close/>
                <a:moveTo>
                  <a:pt x="f379" y="f303"/>
                </a:moveTo>
                <a:cubicBezTo>
                  <a:pt x="f380" y="f303"/>
                  <a:pt x="f381" y="f338"/>
                  <a:pt x="f382" y="f303"/>
                </a:cubicBezTo>
                <a:cubicBezTo>
                  <a:pt x="f383" y="f384"/>
                  <a:pt x="f385" y="f386"/>
                  <a:pt x="f387" y="f388"/>
                </a:cubicBezTo>
                <a:cubicBezTo>
                  <a:pt x="f389" y="f390"/>
                  <a:pt x="f391" y="f392"/>
                  <a:pt x="f393" y="f394"/>
                </a:cubicBezTo>
                <a:cubicBezTo>
                  <a:pt x="f395" y="f396"/>
                  <a:pt x="f397" y="f398"/>
                  <a:pt x="f399" y="f400"/>
                </a:cubicBezTo>
                <a:cubicBezTo>
                  <a:pt x="f401" y="f402"/>
                  <a:pt x="f403" y="f404"/>
                  <a:pt x="f405" y="f406"/>
                </a:cubicBezTo>
                <a:cubicBezTo>
                  <a:pt x="f407" y="f408"/>
                  <a:pt x="f409" y="f410"/>
                  <a:pt x="f411" y="f412"/>
                </a:cubicBezTo>
                <a:cubicBezTo>
                  <a:pt x="f413" y="f270"/>
                  <a:pt x="f414" y="f415"/>
                  <a:pt x="f416" y="f417"/>
                </a:cubicBezTo>
                <a:close/>
                <a:moveTo>
                  <a:pt x="f418" y="f419"/>
                </a:moveTo>
                <a:cubicBezTo>
                  <a:pt x="f420" y="f421"/>
                  <a:pt x="f422" y="f423"/>
                  <a:pt x="f424" y="f425"/>
                </a:cubicBez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6" y="f437"/>
                </a:cubicBezTo>
                <a:cubicBezTo>
                  <a:pt x="f438" y="f439"/>
                  <a:pt x="f440" y="f441"/>
                  <a:pt x="f418" y="f419"/>
                </a:cubicBezTo>
                <a:close/>
                <a:moveTo>
                  <a:pt x="f442" y="f443"/>
                </a:moveTo>
                <a:cubicBezTo>
                  <a:pt x="f444" y="f445"/>
                  <a:pt x="f446" y="f447"/>
                  <a:pt x="f430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42" y="f443"/>
                </a:cubicBezTo>
                <a:close/>
                <a:moveTo>
                  <a:pt x="f465" y="f466"/>
                </a:moveTo>
                <a:cubicBezTo>
                  <a:pt x="f467" y="f468"/>
                  <a:pt x="f469" y="f470"/>
                  <a:pt x="f471" y="f472"/>
                </a:cubicBezTo>
                <a:cubicBezTo>
                  <a:pt x="f471" y="f473"/>
                  <a:pt x="f471" y="f474"/>
                  <a:pt x="f471" y="f475"/>
                </a:cubicBezTo>
                <a:cubicBezTo>
                  <a:pt x="f476" y="f477"/>
                  <a:pt x="f478" y="f479"/>
                  <a:pt x="f480" y="f425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65" y="f466"/>
                </a:cubicBezTo>
                <a:close/>
                <a:moveTo>
                  <a:pt x="f491" y="f492"/>
                </a:move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501" y="f502"/>
                  <a:pt x="f503" y="f44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491" y="f514"/>
                </a:cubicBezTo>
                <a:close/>
                <a:moveTo>
                  <a:pt x="f515" y="f516"/>
                </a:moveTo>
                <a:lnTo>
                  <a:pt x="f515" y="f517"/>
                </a:lnTo>
                <a:cubicBezTo>
                  <a:pt x="f518" y="f517"/>
                  <a:pt x="f519" y="f520"/>
                  <a:pt x="f521" y="f522"/>
                </a:cubicBezTo>
                <a:cubicBezTo>
                  <a:pt x="f523" y="f524"/>
                  <a:pt x="f525" y="f526"/>
                  <a:pt x="f527" y="f528"/>
                </a:cubicBezTo>
                <a:cubicBezTo>
                  <a:pt x="f529" y="f530"/>
                  <a:pt x="f531" y="f532"/>
                  <a:pt x="f533" y="f534"/>
                </a:cubicBezTo>
                <a:cubicBezTo>
                  <a:pt x="f535" y="f536"/>
                  <a:pt x="f537" y="f538"/>
                  <a:pt x="f539" y="f540"/>
                </a:cubicBezTo>
                <a:cubicBezTo>
                  <a:pt x="f541" y="f542"/>
                  <a:pt x="f543" y="f544"/>
                  <a:pt x="f545" y="f546"/>
                </a:cubicBezTo>
                <a:cubicBezTo>
                  <a:pt x="f547" y="f548"/>
                  <a:pt x="f549" y="f550"/>
                  <a:pt x="f551" y="f552"/>
                </a:cubicBezTo>
                <a:cubicBezTo>
                  <a:pt x="f553" y="f554"/>
                  <a:pt x="f555" y="f556"/>
                  <a:pt x="f557" y="f556"/>
                </a:cubicBezTo>
                <a:close/>
                <a:moveTo>
                  <a:pt x="f558" y="f516"/>
                </a:moveTo>
                <a:cubicBezTo>
                  <a:pt x="f559" y="f516"/>
                  <a:pt x="f560" y="f561"/>
                  <a:pt x="f562" y="f563"/>
                </a:cubicBezTo>
                <a:cubicBezTo>
                  <a:pt x="f564" y="f565"/>
                  <a:pt x="f566" y="f567"/>
                  <a:pt x="f568" y="f569"/>
                </a:cubicBezTo>
                <a:cubicBezTo>
                  <a:pt x="f570" y="f571"/>
                  <a:pt x="f572" y="f573"/>
                  <a:pt x="f574" y="f575"/>
                </a:cubicBezTo>
                <a:cubicBezTo>
                  <a:pt x="f576" y="f577"/>
                  <a:pt x="f578" y="f579"/>
                  <a:pt x="f580" y="f581"/>
                </a:cubicBezTo>
                <a:cubicBezTo>
                  <a:pt x="f582" y="f583"/>
                  <a:pt x="f584" y="f585"/>
                  <a:pt x="f586" y="f563"/>
                </a:cubicBezTo>
                <a:cubicBezTo>
                  <a:pt x="f12" y="f587"/>
                  <a:pt x="f588" y="f556"/>
                  <a:pt x="f558" y="f556"/>
                </a:cubicBezTo>
                <a:close/>
                <a:moveTo>
                  <a:pt x="f589" y="f516"/>
                </a:moveTo>
                <a:cubicBezTo>
                  <a:pt x="f590" y="f516"/>
                  <a:pt x="f591" y="f592"/>
                  <a:pt x="f593" y="f516"/>
                </a:cubicBezTo>
                <a:cubicBezTo>
                  <a:pt x="f594" y="f595"/>
                  <a:pt x="f596" y="f597"/>
                  <a:pt x="f598" y="f599"/>
                </a:cubicBezTo>
                <a:cubicBezTo>
                  <a:pt x="f267" y="f600"/>
                  <a:pt x="f601" y="f602"/>
                  <a:pt x="f603" y="f604"/>
                </a:cubicBezTo>
                <a:cubicBezTo>
                  <a:pt x="f605" y="f606"/>
                  <a:pt x="f607" y="f608"/>
                  <a:pt x="f609" y="f610"/>
                </a:cubicBezTo>
                <a:cubicBezTo>
                  <a:pt x="f611" y="f612"/>
                  <a:pt x="f613" y="f614"/>
                  <a:pt x="f615" y="f616"/>
                </a:cubicBezTo>
                <a:cubicBezTo>
                  <a:pt x="f617" y="f618"/>
                  <a:pt x="f619" y="f620"/>
                  <a:pt x="f621" y="f622"/>
                </a:cubicBezTo>
                <a:cubicBezTo>
                  <a:pt x="f623" y="f624"/>
                  <a:pt x="f625" y="f522"/>
                  <a:pt x="f589" y="f516"/>
                </a:cubicBezTo>
                <a:close/>
                <a:moveTo>
                  <a:pt x="f626" y="f627"/>
                </a:moveTo>
                <a:cubicBezTo>
                  <a:pt x="f628" y="f629"/>
                  <a:pt x="f630" y="f631"/>
                  <a:pt x="f632" y="f633"/>
                </a:cubicBezTo>
                <a:cubicBezTo>
                  <a:pt x="f634" y="f635"/>
                  <a:pt x="f636" y="f622"/>
                  <a:pt x="f637" y="f638"/>
                </a:cubicBezTo>
                <a:cubicBezTo>
                  <a:pt x="f639" y="f640"/>
                  <a:pt x="f641" y="f642"/>
                  <a:pt x="f643" y="f517"/>
                </a:cubicBezTo>
                <a:cubicBezTo>
                  <a:pt x="f644" y="f516"/>
                  <a:pt x="f645" y="f646"/>
                  <a:pt x="f647" y="f648"/>
                </a:cubicBezTo>
                <a:cubicBezTo>
                  <a:pt x="f649" y="f571"/>
                  <a:pt x="f650" y="f651"/>
                  <a:pt x="f652" y="f627"/>
                </a:cubicBezTo>
                <a:close/>
                <a:moveTo>
                  <a:pt x="f653" y="f516"/>
                </a:moveTo>
                <a:cubicBezTo>
                  <a:pt x="f213" y="f516"/>
                  <a:pt x="f654" y="f655"/>
                  <a:pt x="f656" y="f592"/>
                </a:cubicBezTo>
                <a:cubicBezTo>
                  <a:pt x="f657" y="f658"/>
                  <a:pt x="f659" y="f660"/>
                  <a:pt x="f661" y="f662"/>
                </a:cubicBezTo>
                <a:cubicBezTo>
                  <a:pt x="f663" y="f664"/>
                  <a:pt x="f665" y="f666"/>
                  <a:pt x="f667" y="f668"/>
                </a:cubicBezTo>
                <a:cubicBezTo>
                  <a:pt x="f669" y="f670"/>
                  <a:pt x="f671" y="f672"/>
                  <a:pt x="f673" y="f674"/>
                </a:cubicBezTo>
                <a:cubicBezTo>
                  <a:pt x="f675" y="f633"/>
                  <a:pt x="f676" y="f517"/>
                  <a:pt x="f677" y="f516"/>
                </a:cubicBezTo>
                <a:cubicBezTo>
                  <a:pt x="f678" y="f516"/>
                  <a:pt x="f679" y="f516"/>
                  <a:pt x="f653" y="f516"/>
                </a:cubicBezTo>
                <a:close/>
                <a:moveTo>
                  <a:pt x="f680" y="f516"/>
                </a:moveTo>
                <a:lnTo>
                  <a:pt x="f680" y="f681"/>
                </a:lnTo>
                <a:cubicBezTo>
                  <a:pt x="f682" y="f681"/>
                  <a:pt x="f683" y="f684"/>
                  <a:pt x="f685" y="f686"/>
                </a:cubicBezTo>
                <a:cubicBezTo>
                  <a:pt x="f687" y="f688"/>
                  <a:pt x="f689" y="f690"/>
                  <a:pt x="f691" y="f692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704"/>
                </a:cubicBezTo>
                <a:cubicBezTo>
                  <a:pt x="f705" y="f706"/>
                  <a:pt x="f707" y="f708"/>
                  <a:pt x="f709" y="f710"/>
                </a:cubicBezTo>
                <a:cubicBezTo>
                  <a:pt x="f711" y="f712"/>
                  <a:pt x="f713" y="f714"/>
                  <a:pt x="f715" y="f517"/>
                </a:cubicBezTo>
                <a:cubicBezTo>
                  <a:pt x="f716" y="f717"/>
                  <a:pt x="f718" y="f522"/>
                  <a:pt x="f680" y="f522"/>
                </a:cubicBezTo>
                <a:close/>
                <a:moveTo>
                  <a:pt x="f719" y="f517"/>
                </a:moveTo>
                <a:cubicBezTo>
                  <a:pt x="f720" y="f517"/>
                  <a:pt x="f721" y="f595"/>
                  <a:pt x="f722" y="f516"/>
                </a:cubicBezTo>
                <a:cubicBezTo>
                  <a:pt x="f723" y="f724"/>
                  <a:pt x="f725" y="f726"/>
                  <a:pt x="f727" y="f728"/>
                </a:cubicBezTo>
                <a:cubicBezTo>
                  <a:pt x="f729" y="f730"/>
                  <a:pt x="f731" y="f732"/>
                  <a:pt x="f733" y="f734"/>
                </a:cubicBezTo>
                <a:cubicBezTo>
                  <a:pt x="f735" y="f736"/>
                  <a:pt x="f737" y="f738"/>
                  <a:pt x="f739" y="f740"/>
                </a:cubicBezTo>
                <a:cubicBezTo>
                  <a:pt x="f741" y="f742"/>
                  <a:pt x="f743" y="f744"/>
                  <a:pt x="f745" y="f746"/>
                </a:cubicBezTo>
                <a:cubicBezTo>
                  <a:pt x="f747" y="f748"/>
                  <a:pt x="f749" y="f750"/>
                  <a:pt x="f751" y="f638"/>
                </a:cubicBezTo>
                <a:cubicBezTo>
                  <a:pt x="f752" y="f753"/>
                  <a:pt x="f245" y="f556"/>
                  <a:pt x="f754" y="f517"/>
                </a:cubicBezTo>
                <a:close/>
                <a:moveTo>
                  <a:pt x="f755" y="f556"/>
                </a:moveTo>
                <a:cubicBezTo>
                  <a:pt x="f756" y="f556"/>
                  <a:pt x="f757" y="f758"/>
                  <a:pt x="f759" y="f681"/>
                </a:cubicBezTo>
                <a:cubicBezTo>
                  <a:pt x="f760" y="f761"/>
                  <a:pt x="f762" y="f763"/>
                  <a:pt x="f764" y="f765"/>
                </a:cubicBezTo>
                <a:cubicBezTo>
                  <a:pt x="f766" y="f767"/>
                  <a:pt x="f768" y="f769"/>
                  <a:pt x="f770" y="f771"/>
                </a:cubicBezTo>
                <a:cubicBezTo>
                  <a:pt x="f772" y="f773"/>
                  <a:pt x="f774" y="f107"/>
                  <a:pt x="f775" y="f776"/>
                </a:cubicBezTo>
                <a:cubicBezTo>
                  <a:pt x="f777" y="f778"/>
                  <a:pt x="f779" y="f780"/>
                  <a:pt x="f781" y="f782"/>
                </a:cubicBezTo>
                <a:cubicBezTo>
                  <a:pt x="f783" y="f784"/>
                  <a:pt x="f785" y="f786"/>
                  <a:pt x="f787" y="f622"/>
                </a:cubicBezTo>
                <a:cubicBezTo>
                  <a:pt x="f788" y="f789"/>
                  <a:pt x="f790" y="f516"/>
                  <a:pt x="f791" y="f556"/>
                </a:cubicBezTo>
                <a:close/>
                <a:moveTo>
                  <a:pt x="f792" y="f556"/>
                </a:moveTo>
                <a:cubicBezTo>
                  <a:pt x="f793" y="f556"/>
                  <a:pt x="f794" y="f758"/>
                  <a:pt x="f795" y="f681"/>
                </a:cubicBezTo>
                <a:cubicBezTo>
                  <a:pt x="f796" y="f797"/>
                  <a:pt x="f798" y="f799"/>
                  <a:pt x="f800" y="f801"/>
                </a:cubicBezTo>
                <a:cubicBezTo>
                  <a:pt x="f802" y="f803"/>
                  <a:pt x="f804" y="f805"/>
                  <a:pt x="f806" y="f698"/>
                </a:cubicBezTo>
                <a:cubicBezTo>
                  <a:pt x="f807" y="f773"/>
                  <a:pt x="f808" y="f40"/>
                  <a:pt x="f809" y="f810"/>
                </a:cubicBezTo>
                <a:cubicBezTo>
                  <a:pt x="f811" y="f812"/>
                  <a:pt x="f813" y="f814"/>
                  <a:pt x="f815" y="f816"/>
                </a:cubicBezTo>
                <a:cubicBezTo>
                  <a:pt x="f817" y="f818"/>
                  <a:pt x="f819" y="f820"/>
                  <a:pt x="f821" y="f622"/>
                </a:cubicBezTo>
                <a:cubicBezTo>
                  <a:pt x="f822" y="f789"/>
                  <a:pt x="f823" y="f556"/>
                  <a:pt x="f824" y="f556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2" name="Forma libre: forma 145">
            <a:extLst>
              <a:ext uri="{FF2B5EF4-FFF2-40B4-BE49-F238E27FC236}">
                <a16:creationId xmlns:a16="http://schemas.microsoft.com/office/drawing/2014/main" id="{2B77C816-4FB0-48AE-947C-CFBFA14A6B03}"/>
              </a:ext>
            </a:extLst>
          </p:cNvPr>
          <p:cNvSpPr/>
          <p:nvPr/>
        </p:nvSpPr>
        <p:spPr>
          <a:xfrm>
            <a:off x="6295653" y="841641"/>
            <a:ext cx="1082896" cy="12163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21825"/>
              <a:gd name="f7" fmla="val 1147741"/>
              <a:gd name="f8" fmla="val 492537"/>
              <a:gd name="f9" fmla="val 925410"/>
              <a:gd name="f10" fmla="val 464615"/>
              <a:gd name="f11" fmla="val 920829"/>
              <a:gd name="f12" fmla="val 436812"/>
              <a:gd name="f13" fmla="val 916567"/>
              <a:gd name="f14" fmla="val 409168"/>
              <a:gd name="f15" fmla="val 911549"/>
              <a:gd name="f16" fmla="val 395665"/>
              <a:gd name="f17" fmla="val 909079"/>
              <a:gd name="f18" fmla="val 393952"/>
              <a:gd name="f19" fmla="val 918360"/>
              <a:gd name="f20" fmla="val 391403"/>
              <a:gd name="f21" fmla="val 927322"/>
              <a:gd name="f22" fmla="val 373359"/>
              <a:gd name="f23" fmla="val 990536"/>
              <a:gd name="f24" fmla="val 355196"/>
              <a:gd name="f25" fmla="val 1053750"/>
              <a:gd name="f26" fmla="val 337351"/>
              <a:gd name="f27" fmla="val 1117043"/>
              <a:gd name="f28" fmla="val 328867"/>
              <a:gd name="f29" fmla="val 1147037"/>
              <a:gd name="f30" fmla="val 327034"/>
              <a:gd name="f31" fmla="val 1148032"/>
              <a:gd name="f32" fmla="val 296602"/>
              <a:gd name="f33" fmla="val 1147276"/>
              <a:gd name="f34" fmla="val 280709"/>
              <a:gd name="f35" fmla="val 1146877"/>
              <a:gd name="f36" fmla="val 276845"/>
              <a:gd name="f37" fmla="val 1141102"/>
              <a:gd name="f38" fmla="val 281426"/>
              <a:gd name="f39" fmla="val 1126324"/>
              <a:gd name="f40" fmla="val 291464"/>
              <a:gd name="f41" fmla="val 1093900"/>
              <a:gd name="f42" fmla="val 299869"/>
              <a:gd name="f43" fmla="val 1060959"/>
              <a:gd name="f44" fmla="val 310464"/>
              <a:gd name="f45" fmla="val 1028775"/>
              <a:gd name="f46" fmla="val 315841"/>
              <a:gd name="f47" fmla="val 1012483"/>
              <a:gd name="f48" fmla="val 311061"/>
              <a:gd name="f49" fmla="val 1009655"/>
              <a:gd name="f50" fmla="val 295646"/>
              <a:gd name="f51" fmla="val 1010372"/>
              <a:gd name="f52" fmla="val 229166"/>
              <a:gd name="f53" fmla="val 1013439"/>
              <a:gd name="f54" fmla="val 219607"/>
              <a:gd name="f55" fmla="val 982131"/>
              <a:gd name="f56" fmla="val 228569"/>
              <a:gd name="f57" fmla="val 919475"/>
              <a:gd name="f58" fmla="val 230600"/>
              <a:gd name="f59" fmla="val 905375"/>
              <a:gd name="f60" fmla="val 240678"/>
              <a:gd name="f61" fmla="val 895934"/>
              <a:gd name="f62" fmla="val 253424"/>
              <a:gd name="f63" fmla="val 889601"/>
              <a:gd name="f64" fmla="val 258363"/>
              <a:gd name="f65" fmla="val 887171"/>
              <a:gd name="f66" fmla="val 263900"/>
              <a:gd name="f67" fmla="val 886335"/>
              <a:gd name="f68" fmla="val 267803"/>
              <a:gd name="f69" fmla="val 881276"/>
              <a:gd name="f70" fmla="val 277005"/>
              <a:gd name="f71" fmla="val 869167"/>
              <a:gd name="f72" fmla="val 283020"/>
              <a:gd name="f73" fmla="val 860125"/>
              <a:gd name="f74" fmla="val 263462"/>
              <a:gd name="f75" fmla="val 850287"/>
              <a:gd name="f76" fmla="val 242749"/>
              <a:gd name="f77" fmla="val 839851"/>
              <a:gd name="f78" fmla="val 224506"/>
              <a:gd name="f79" fmla="val 824714"/>
              <a:gd name="f80" fmla="val 207259"/>
              <a:gd name="f81" fmla="val 808861"/>
              <a:gd name="f82" fmla="val 198973"/>
              <a:gd name="f83" fmla="val 801253"/>
              <a:gd name="f84" fmla="val 192361"/>
              <a:gd name="f85" fmla="val 798027"/>
              <a:gd name="f86" fmla="val 189015"/>
              <a:gd name="f87" fmla="val 813920"/>
              <a:gd name="f88" fmla="val 184515"/>
              <a:gd name="f89" fmla="val 835150"/>
              <a:gd name="f90" fmla="val 169458"/>
              <a:gd name="f91" fmla="val 846064"/>
              <a:gd name="f92" fmla="val 148267"/>
              <a:gd name="f93" fmla="val 847976"/>
              <a:gd name="f94" fmla="val 137034"/>
              <a:gd name="f95" fmla="val 849012"/>
              <a:gd name="f96" fmla="val 125603"/>
              <a:gd name="f97" fmla="val 849530"/>
              <a:gd name="f98" fmla="val 114449"/>
              <a:gd name="f99" fmla="val 848534"/>
              <a:gd name="f100" fmla="val 80911"/>
              <a:gd name="f101" fmla="val 845507"/>
              <a:gd name="f102" fmla="val 68364"/>
              <a:gd name="f103" fmla="val 831446"/>
              <a:gd name="f104" fmla="val 67965"/>
              <a:gd name="f105" fmla="val 797867"/>
              <a:gd name="f106" fmla="val 67846"/>
              <a:gd name="f107" fmla="val 788666"/>
              <a:gd name="f108" fmla="val 68164"/>
              <a:gd name="f109" fmla="val 779465"/>
              <a:gd name="f110" fmla="val 67926"/>
              <a:gd name="f111" fmla="val 770264"/>
              <a:gd name="f112" fmla="val 67448"/>
              <a:gd name="f113" fmla="val 751264"/>
              <a:gd name="f114" fmla="val 76091"/>
              <a:gd name="f115" fmla="val 738119"/>
              <a:gd name="f116" fmla="val 92621"/>
              <a:gd name="f117" fmla="val 729197"/>
              <a:gd name="f118" fmla="val 117517"/>
              <a:gd name="f119" fmla="val 715733"/>
              <a:gd name="f120" fmla="val 119986"/>
              <a:gd name="f121" fmla="val 707528"/>
              <a:gd name="f122" fmla="val 106244"/>
              <a:gd name="f123" fmla="val 682991"/>
              <a:gd name="f124" fmla="val 94414"/>
              <a:gd name="f125" fmla="val 661960"/>
              <a:gd name="f126" fmla="val 84177"/>
              <a:gd name="f127" fmla="val 640251"/>
              <a:gd name="f128" fmla="val 76450"/>
              <a:gd name="f129" fmla="val 617427"/>
              <a:gd name="f130" fmla="val 72546"/>
              <a:gd name="f131" fmla="val 605916"/>
              <a:gd name="f132" fmla="val 66332"/>
              <a:gd name="f133" fmla="val 600698"/>
              <a:gd name="f134" fmla="val 53466"/>
              <a:gd name="f135" fmla="val 600260"/>
              <a:gd name="f136" fmla="val 13156"/>
              <a:gd name="f137" fmla="val 598905"/>
              <a:gd name="f138" fmla="val 1724"/>
              <a:gd name="f139" fmla="val 585442"/>
              <a:gd name="f140" fmla="val 171"/>
              <a:gd name="f141" fmla="val 545690"/>
              <a:gd name="f142" fmla="val -1024"/>
              <a:gd name="f143" fmla="val 515178"/>
              <a:gd name="f144" fmla="val 3357"/>
              <a:gd name="f145" fmla="val 490163"/>
              <a:gd name="f146" fmla="val 35582"/>
              <a:gd name="f147" fmla="val 476143"/>
              <a:gd name="f148" fmla="val 48487"/>
              <a:gd name="f149" fmla="val 470526"/>
              <a:gd name="f150" fmla="val 50160"/>
              <a:gd name="f151" fmla="val 453956"/>
              <a:gd name="f152" fmla="val 50479"/>
              <a:gd name="f153" fmla="val 440493"/>
              <a:gd name="f154" fmla="val 51515"/>
              <a:gd name="f155" fmla="val 395283"/>
              <a:gd name="f156" fmla="val 64341"/>
              <a:gd name="f157" fmla="val 351069"/>
              <a:gd name="f158" fmla="val 60636"/>
              <a:gd name="f159" fmla="val 305422"/>
              <a:gd name="f160" fmla="val 59202"/>
              <a:gd name="f161" fmla="val 287776"/>
              <a:gd name="f162" fmla="val 68483"/>
              <a:gd name="f163" fmla="val 273675"/>
              <a:gd name="f164" fmla="val 83819"/>
              <a:gd name="f165" fmla="val 265311"/>
              <a:gd name="f166" fmla="val 94493"/>
              <a:gd name="f167" fmla="val 259455"/>
              <a:gd name="f168" fmla="val 100548"/>
              <a:gd name="f169" fmla="val 250971"/>
              <a:gd name="f170" fmla="val 105965"/>
              <a:gd name="f171" fmla="val 240734"/>
              <a:gd name="f172" fmla="val 192003"/>
              <a:gd name="f173" fmla="val 77860"/>
              <a:gd name="f174" fmla="val 377063"/>
              <a:gd name="f175" fmla="val -19012"/>
              <a:gd name="f176" fmla="val 561248"/>
              <a:gd name="f177" fmla="val 3135"/>
              <a:gd name="f178" fmla="val 720775"/>
              <a:gd name="f179" fmla="val 22334"/>
              <a:gd name="f180" fmla="val 838838"/>
              <a:gd name="f181" fmla="val 103990"/>
              <a:gd name="f182" fmla="val 917746"/>
              <a:gd name="f183" fmla="val 243204"/>
              <a:gd name="f184" fmla="val 922327"/>
              <a:gd name="f185" fmla="val 251329"/>
              <a:gd name="f186" fmla="val 927067"/>
              <a:gd name="f187" fmla="val 258858"/>
              <a:gd name="f188" fmla="val 935750"/>
              <a:gd name="f189" fmla="val 263399"/>
              <a:gd name="f190" fmla="val 955666"/>
              <a:gd name="f191" fmla="val 273835"/>
              <a:gd name="f192" fmla="val 963354"/>
              <a:gd name="f193" fmla="val 291361"/>
              <a:gd name="f194" fmla="val 961681"/>
              <a:gd name="f195" fmla="val 312830"/>
              <a:gd name="f196" fmla="val 957976"/>
              <a:gd name="f197" fmla="val 360589"/>
              <a:gd name="f198" fmla="val 972197"/>
              <a:gd name="f199" fmla="val 406795"/>
              <a:gd name="f200" fmla="val 973511"/>
              <a:gd name="f201" fmla="val 454115"/>
              <a:gd name="f202" fmla="val 973830"/>
              <a:gd name="f203" fmla="val 465149"/>
              <a:gd name="f204" fmla="val 979725"/>
              <a:gd name="f205" fmla="val 475386"/>
              <a:gd name="f206" fmla="val 991993"/>
              <a:gd name="f207" fmla="val 480205"/>
              <a:gd name="f208" fmla="val 1013781"/>
              <a:gd name="f209" fmla="val 488809"/>
              <a:gd name="f210" fmla="val 1023182"/>
              <a:gd name="f211" fmla="val 505499"/>
              <a:gd name="f212" fmla="val 1021668"/>
              <a:gd name="f213" fmla="val 528761"/>
              <a:gd name="f214" fmla="val 1021150"/>
              <a:gd name="f215" fmla="val 536528"/>
              <a:gd name="f216" fmla="val 1021748"/>
              <a:gd name="f217" fmla="val 544335"/>
              <a:gd name="f218" fmla="val 1021588"/>
              <a:gd name="f219" fmla="val 552103"/>
              <a:gd name="f220" fmla="val 1020872"/>
              <a:gd name="f221" fmla="val 583411"/>
              <a:gd name="f222" fmla="val 1005616"/>
              <a:gd name="f223" fmla="val 600578"/>
              <a:gd name="f224" fmla="val 974945"/>
              <a:gd name="f225" fmla="val 599981"/>
              <a:gd name="f226" fmla="val 956343"/>
              <a:gd name="f227" fmla="val 599622"/>
              <a:gd name="f228" fmla="val 948576"/>
              <a:gd name="f229" fmla="val 606991"/>
              <a:gd name="f230" fmla="val 943557"/>
              <a:gd name="f231" fmla="val 623522"/>
              <a:gd name="f232" fmla="val 936587"/>
              <a:gd name="f233" fmla="val 646585"/>
              <a:gd name="f234" fmla="val 924557"/>
              <a:gd name="f235" fmla="val 667616"/>
              <a:gd name="f236" fmla="val 913085"/>
              <a:gd name="f237" fmla="val 688767"/>
              <a:gd name="f238" fmla="val 904083"/>
              <a:gd name="f239" fmla="val 705337"/>
              <a:gd name="f240" fmla="val 907190"/>
              <a:gd name="f241" fmla="val 716968"/>
              <a:gd name="f242" fmla="val 923801"/>
              <a:gd name="f243" fmla="val 726528"/>
              <a:gd name="f244" fmla="val 953396"/>
              <a:gd name="f245" fmla="val 743536"/>
              <a:gd name="f246" fmla="val 966421"/>
              <a:gd name="f247" fmla="val 799142"/>
              <a:gd name="f248" fmla="val 947620"/>
              <a:gd name="f249" fmla="val 828020"/>
              <a:gd name="f250" fmla="val 942840"/>
              <a:gd name="f251" fmla="val 835389"/>
              <a:gd name="f252" fmla="val 936507"/>
              <a:gd name="f253" fmla="val 841324"/>
              <a:gd name="f254" fmla="val 928341"/>
              <a:gd name="f255" fmla="val 843993"/>
              <a:gd name="f256" fmla="val 904840"/>
              <a:gd name="f257" fmla="val 851641"/>
              <a:gd name="f258" fmla="val 880941"/>
              <a:gd name="f259" fmla="val 851960"/>
              <a:gd name="f260" fmla="val 857560"/>
              <a:gd name="f261" fmla="val 843754"/>
              <a:gd name="f262" fmla="val 845650"/>
              <a:gd name="f263" fmla="val 839572"/>
              <a:gd name="f264" fmla="val 836130"/>
              <a:gd name="f265" fmla="val 830331"/>
              <a:gd name="f266" fmla="val 834297"/>
              <a:gd name="f267" fmla="val 818022"/>
              <a:gd name="f268" fmla="val 831230"/>
              <a:gd name="f269" fmla="val 797628"/>
              <a:gd name="f270" fmla="val 824658"/>
              <a:gd name="f271" fmla="val 801014"/>
              <a:gd name="f272" fmla="val 812270"/>
              <a:gd name="f273" fmla="val 811251"/>
              <a:gd name="f274" fmla="val 795421"/>
              <a:gd name="f275" fmla="val 825192"/>
              <a:gd name="f276" fmla="val 777298"/>
              <a:gd name="f277" fmla="val 837580"/>
              <a:gd name="f278" fmla="val 759453"/>
              <a:gd name="f279" fmla="val 742962"/>
              <a:gd name="f280" fmla="val 862037"/>
              <a:gd name="f281" fmla="val 744038"/>
              <a:gd name="f282" fmla="val 876934"/>
              <a:gd name="f283" fmla="val 762480"/>
              <a:gd name="f284" fmla="val 886892"/>
              <a:gd name="f285" fmla="val 796018"/>
              <a:gd name="f286" fmla="val 905016"/>
              <a:gd name="f287" fmla="val 808486"/>
              <a:gd name="f288" fmla="val 959029"/>
              <a:gd name="f289" fmla="val 786857"/>
              <a:gd name="f290" fmla="val 990815"/>
              <a:gd name="f291" fmla="val 773075"/>
              <a:gd name="f292" fmla="val 1011049"/>
              <a:gd name="f293" fmla="val 751885"/>
              <a:gd name="f294" fmla="val 1009815"/>
              <a:gd name="f295" fmla="val 731570"/>
              <a:gd name="f296" fmla="val 1010492"/>
              <a:gd name="f297" fmla="val 706795"/>
              <a:gd name="f298" fmla="val 1011328"/>
              <a:gd name="f299" fmla="val 1010890"/>
              <a:gd name="f300" fmla="val 713526"/>
              <a:gd name="f301" fmla="val 1033993"/>
              <a:gd name="f302" fmla="val 722409"/>
              <a:gd name="f303" fmla="val 1064544"/>
              <a:gd name="f304" fmla="val 730813"/>
              <a:gd name="f305" fmla="val 1095255"/>
              <a:gd name="f306" fmla="val 740413"/>
              <a:gd name="f307" fmla="val 1125567"/>
              <a:gd name="f308" fmla="val 745591"/>
              <a:gd name="f309" fmla="val 1141898"/>
              <a:gd name="f310" fmla="val 1146280"/>
              <a:gd name="f311" fmla="val 724082"/>
              <a:gd name="f312" fmla="val 1147515"/>
              <a:gd name="f313" fmla="val 701895"/>
              <a:gd name="f314" fmla="val 1149188"/>
              <a:gd name="f315" fmla="val 691380"/>
              <a:gd name="f316" fmla="val 1141779"/>
              <a:gd name="f317" fmla="val 685524"/>
              <a:gd name="f318" fmla="val 1119513"/>
              <a:gd name="f319" fmla="val 668874"/>
              <a:gd name="f320" fmla="val 1055940"/>
              <a:gd name="f321" fmla="val 649396"/>
              <a:gd name="f322" fmla="val 993085"/>
              <a:gd name="f323" fmla="val 631790"/>
              <a:gd name="f324" fmla="val 929712"/>
              <a:gd name="f325" fmla="val 627608"/>
              <a:gd name="f326" fmla="val 914695"/>
              <a:gd name="f327" fmla="val 622111"/>
              <a:gd name="f328" fmla="val 908720"/>
              <a:gd name="f329" fmla="val 605103"/>
              <a:gd name="f330" fmla="val 913022"/>
              <a:gd name="f331" fmla="val 584669"/>
              <a:gd name="f332" fmla="val 918201"/>
              <a:gd name="f333" fmla="val 563239"/>
              <a:gd name="f334" fmla="val 919395"/>
              <a:gd name="f335" fmla="val 542287"/>
              <a:gd name="f336" fmla="val 922463"/>
              <a:gd name="f337" fmla="val 537826"/>
              <a:gd name="f338" fmla="val 923100"/>
              <a:gd name="f339" fmla="val 531134"/>
              <a:gd name="f340" fmla="val 920511"/>
              <a:gd name="f341" fmla="val 529940"/>
              <a:gd name="f342" fmla="val 927242"/>
              <a:gd name="f343" fmla="val 529063"/>
              <a:gd name="f344" fmla="val 932102"/>
              <a:gd name="f345" fmla="val 531971"/>
              <a:gd name="f346" fmla="val 938156"/>
              <a:gd name="f347" fmla="val 536512"/>
              <a:gd name="f348" fmla="val 939710"/>
              <a:gd name="f349" fmla="val 582199"/>
              <a:gd name="f350" fmla="val 955364"/>
              <a:gd name="f351" fmla="val 571484"/>
              <a:gd name="f352" fmla="val 993483"/>
              <a:gd name="f353" fmla="val 571524"/>
              <a:gd name="f354" fmla="val 1027102"/>
              <a:gd name="f355" fmla="val 1036662"/>
              <a:gd name="f356" fmla="val 567023"/>
              <a:gd name="f357" fmla="val 1045464"/>
              <a:gd name="f358" fmla="val 559574"/>
              <a:gd name="f359" fmla="val 1051160"/>
              <a:gd name="f360" fmla="val 533843"/>
              <a:gd name="f361" fmla="val 1070997"/>
              <a:gd name="f362" fmla="val 503809"/>
              <a:gd name="f363" fmla="val 1067014"/>
              <a:gd name="f364" fmla="val 476445"/>
              <a:gd name="f365" fmla="val 1059446"/>
              <a:gd name="f366" fmla="val 451908"/>
              <a:gd name="f367" fmla="val 1052674"/>
              <a:gd name="f368" fmla="val 448801"/>
              <a:gd name="f369" fmla="val 1029133"/>
              <a:gd name="f370" fmla="val 449000"/>
              <a:gd name="f371" fmla="val 1005433"/>
              <a:gd name="f372" fmla="val 449239"/>
              <a:gd name="f373" fmla="val 977152"/>
              <a:gd name="f374" fmla="val 450395"/>
              <a:gd name="f375" fmla="val 951062"/>
              <a:gd name="f376" fmla="val 483734"/>
              <a:gd name="f377" fmla="val 940865"/>
              <a:gd name="f378" fmla="val 489908"/>
              <a:gd name="f379" fmla="val 938993"/>
              <a:gd name="f380" fmla="val 492617"/>
              <a:gd name="f381" fmla="val 932341"/>
              <a:gd name="f382" fmla="val 492577"/>
              <a:gd name="f383" fmla="val 925330"/>
              <a:gd name="f384" fmla="val 837723"/>
              <a:gd name="f385" fmla="val 353141"/>
              <a:gd name="f386" fmla="val 837484"/>
              <a:gd name="f387" fmla="val 343939"/>
              <a:gd name="f388" fmla="val 837524"/>
              <a:gd name="f389" fmla="val 334738"/>
              <a:gd name="f390" fmla="val 836926"/>
              <a:gd name="f391" fmla="val 325577"/>
              <a:gd name="f392" fmla="val 834895"/>
              <a:gd name="f393" fmla="val 295782"/>
              <a:gd name="f394" fmla="val 840989"/>
              <a:gd name="f395" fmla="val 271485"/>
              <a:gd name="f396" fmla="val 872616"/>
              <a:gd name="f397" fmla="val 258499"/>
              <a:gd name="f398" fmla="val 883769"/>
              <a:gd name="f399" fmla="val 253919"/>
              <a:gd name="f400" fmla="val 888987"/>
              <a:gd name="f401" fmla="val 241531"/>
              <a:gd name="f402" fmla="val 879826"/>
              <a:gd name="f403" fmla="val 228306"/>
              <a:gd name="f404" fmla="val 864968"/>
              <a:gd name="f405" fmla="val 206757"/>
              <a:gd name="f406" fmla="val 849991"/>
              <a:gd name="f407" fmla="val 185327"/>
              <a:gd name="f408" fmla="val 832186"/>
              <a:gd name="f409" fmla="val 166088"/>
              <a:gd name="f410" fmla="val 820914"/>
              <a:gd name="f411" fmla="val 153940"/>
              <a:gd name="f412" fmla="val 810159"/>
              <a:gd name="f413" fmla="val 141114"/>
              <a:gd name="f414" fmla="val 792075"/>
              <a:gd name="f415" fmla="val 131634"/>
              <a:gd name="f416" fmla="val 791119"/>
              <a:gd name="f417" fmla="val 167483"/>
              <a:gd name="f418" fmla="val 798847"/>
              <a:gd name="f419" fmla="val 205204"/>
              <a:gd name="f420" fmla="val 750729"/>
              <a:gd name="f421" fmla="val 216675"/>
              <a:gd name="f422" fmla="val 792235"/>
              <a:gd name="f423" fmla="val 257424"/>
              <a:gd name="f424" fmla="val 818086"/>
              <a:gd name="f425" fmla="val 303350"/>
              <a:gd name="f426" fmla="val 837922"/>
              <a:gd name="f427" fmla="val 352981"/>
              <a:gd name="f428" fmla="val 854413"/>
              <a:gd name="f429" fmla="val 413885"/>
              <a:gd name="f430" fmla="val 860069"/>
              <a:gd name="f431" fmla="val 845251"/>
              <a:gd name="f432" fmla="val 537404"/>
              <a:gd name="f433" fmla="val 819440"/>
              <a:gd name="f434" fmla="val 645390"/>
              <a:gd name="f435" fmla="val 755230"/>
              <a:gd name="f436" fmla="val 722983"/>
              <a:gd name="f437" fmla="val 656168"/>
              <a:gd name="f438" fmla="val 771777"/>
              <a:gd name="f439" fmla="val 643182"/>
              <a:gd name="f440" fmla="val 778150"/>
              <a:gd name="f441" fmla="val 639757"/>
              <a:gd name="f442" fmla="val 784484"/>
              <a:gd name="f443" fmla="val 644417"/>
              <a:gd name="f444" fmla="val 797708"/>
              <a:gd name="f445" fmla="val 649795"/>
              <a:gd name="f446" fmla="val 813043"/>
              <a:gd name="f447" fmla="val 653499"/>
              <a:gd name="f448" fmla="val 828936"/>
              <a:gd name="f449" fmla="val 658119"/>
              <a:gd name="f450" fmla="val 844511"/>
              <a:gd name="f451" fmla="val 665090"/>
              <a:gd name="f452" fmla="val 868012"/>
              <a:gd name="f453" fmla="val 668635"/>
              <a:gd name="f454" fmla="val 869765"/>
              <a:gd name="f455" fmla="val 690981"/>
              <a:gd name="f456" fmla="val 858890"/>
              <a:gd name="f457" fmla="val 750052"/>
              <a:gd name="f458" fmla="val 830171"/>
              <a:gd name="f459" fmla="val 801077"/>
              <a:gd name="f460" fmla="val 792530"/>
              <a:gd name="f461" fmla="val 843618"/>
              <a:gd name="f462" fmla="val 740867"/>
              <a:gd name="f463" fmla="val 875683"/>
              <a:gd name="f464" fmla="val 701912"/>
              <a:gd name="f465" fmla="val 900698"/>
              <a:gd name="f466" fmla="val 660526"/>
              <a:gd name="f467" fmla="val 919339"/>
              <a:gd name="f468" fmla="val 614440"/>
              <a:gd name="f469" fmla="val 921729"/>
              <a:gd name="f470" fmla="val 608505"/>
              <a:gd name="f471" fmla="val 927784"/>
              <a:gd name="f472" fmla="val 601415"/>
              <a:gd name="f473" fmla="val 919458"/>
              <a:gd name="f474" fmla="val 595440"/>
              <a:gd name="f475" fmla="val 889784"/>
              <a:gd name="f476" fmla="val 574010"/>
              <a:gd name="f477" fmla="val 896794"/>
              <a:gd name="f478" fmla="val 542981"/>
              <a:gd name="f479" fmla="val 898626"/>
              <a:gd name="f480" fmla="val 513824"/>
              <a:gd name="f481" fmla="val 899582"/>
              <a:gd name="f482" fmla="val 498528"/>
              <a:gd name="f483" fmla="val 909620"/>
              <a:gd name="f484" fmla="val 487216"/>
              <a:gd name="f485" fmla="val 923641"/>
              <a:gd name="f486" fmla="val 482157"/>
              <a:gd name="f487" fmla="val 941446"/>
              <a:gd name="f488" fmla="val 475704"/>
              <a:gd name="f489" fmla="val 946943"/>
              <a:gd name="f490" fmla="val 462480"/>
              <a:gd name="f491" fmla="val 946744"/>
              <a:gd name="f492" fmla="val 445989"/>
              <a:gd name="f493" fmla="val 946584"/>
              <a:gd name="f494" fmla="val 431212"/>
              <a:gd name="f495" fmla="val 416474"/>
              <a:gd name="f496" fmla="val 943239"/>
              <a:gd name="f497" fmla="val 401656"/>
              <a:gd name="f498" fmla="val 942880"/>
              <a:gd name="f499" fmla="val 384887"/>
              <a:gd name="f500" fmla="val 380545"/>
              <a:gd name="f501" fmla="val 919419"/>
              <a:gd name="f502" fmla="val 382537"/>
              <a:gd name="f503" fmla="val 888111"/>
              <a:gd name="f504" fmla="val 386162"/>
              <a:gd name="f505" fmla="val 856165"/>
              <a:gd name="f506" fmla="val 387197"/>
              <a:gd name="f507" fmla="val 837763"/>
              <a:gd name="f508" fmla="val 184315"/>
              <a:gd name="f509" fmla="val 170135"/>
              <a:gd name="f510" fmla="val 377120"/>
              <a:gd name="f511" fmla="val 148944"/>
              <a:gd name="f512" fmla="val 386440"/>
              <a:gd name="f513" fmla="val 121619"/>
              <a:gd name="f514" fmla="val 383533"/>
              <a:gd name="f515" fmla="val 113215"/>
              <a:gd name="f516" fmla="val 382656"/>
              <a:gd name="f517" fmla="val 104611"/>
              <a:gd name="f518" fmla="val 383294"/>
              <a:gd name="f519" fmla="val 96246"/>
              <a:gd name="f520" fmla="val 382059"/>
              <a:gd name="f521" fmla="val 87682"/>
              <a:gd name="f522" fmla="val 380784"/>
              <a:gd name="f523" fmla="val 81867"/>
              <a:gd name="f524" fmla="val 383214"/>
              <a:gd name="f525" fmla="val 80672"/>
              <a:gd name="f526" fmla="val 391858"/>
              <a:gd name="f527" fmla="val 77884"/>
              <a:gd name="f528" fmla="val 412132"/>
              <a:gd name="f529" fmla="val 72825"/>
              <a:gd name="f530" fmla="val 432367"/>
              <a:gd name="f531" fmla="val 75693"/>
              <a:gd name="f532" fmla="val 452920"/>
              <a:gd name="f533" fmla="val 77127"/>
              <a:gd name="f534" fmla="val 463237"/>
              <a:gd name="f535" fmla="val 80512"/>
              <a:gd name="f536" fmla="val 473275"/>
              <a:gd name="f537" fmla="val 91187"/>
              <a:gd name="f538" fmla="val 479050"/>
              <a:gd name="f539" fmla="val 130144"/>
              <a:gd name="f540" fmla="val 500241"/>
              <a:gd name="f541" fmla="val 139384"/>
              <a:gd name="f542" fmla="val 559312"/>
              <a:gd name="f543" fmla="val 107519"/>
              <a:gd name="f544" fmla="val 590381"/>
              <a:gd name="f545" fmla="val 98158"/>
              <a:gd name="f546" fmla="val 599503"/>
              <a:gd name="f547" fmla="val 99274"/>
              <a:gd name="f548" fmla="val 606434"/>
              <a:gd name="f549" fmla="val 103257"/>
              <a:gd name="f550" fmla="val 616272"/>
              <a:gd name="f551" fmla="val 122097"/>
              <a:gd name="f552" fmla="val 663195"/>
              <a:gd name="f553" fmla="val 148466"/>
              <a:gd name="f554" fmla="val 704540"/>
              <a:gd name="f555" fmla="val 181168"/>
              <a:gd name="f556" fmla="val 743815"/>
              <a:gd name="f557" fmla="val 795876"/>
              <a:gd name="f558" fmla="val 276607"/>
              <a:gd name="f559" fmla="val 833238"/>
              <a:gd name="f560" fmla="val 336793"/>
              <a:gd name="f561" fmla="val 861639"/>
              <a:gd name="f562" fmla="val 350535"/>
              <a:gd name="f563" fmla="val 868131"/>
              <a:gd name="f564" fmla="val 358781"/>
              <a:gd name="f565" fmla="val 867653"/>
              <a:gd name="f566" fmla="val 362365"/>
              <a:gd name="f567" fmla="val 850486"/>
              <a:gd name="f568" fmla="val 365791"/>
              <a:gd name="f569" fmla="val 833916"/>
              <a:gd name="f570" fmla="val 370252"/>
              <a:gd name="f571" fmla="val 817345"/>
              <a:gd name="f572" fmla="val 376506"/>
              <a:gd name="f573" fmla="val 801651"/>
              <a:gd name="f574" fmla="val 383197"/>
              <a:gd name="f575" fmla="val 784802"/>
              <a:gd name="f576" fmla="val 378378"/>
              <a:gd name="f577" fmla="val 777274"/>
              <a:gd name="f578" fmla="val 362285"/>
              <a:gd name="f579" fmla="val 769467"/>
              <a:gd name="f580" fmla="val 273818"/>
              <a:gd name="f581" fmla="val 214349"/>
              <a:gd name="f582" fmla="val 657538"/>
              <a:gd name="f583" fmla="val 183997"/>
              <a:gd name="f584" fmla="val 564012"/>
              <a:gd name="f585" fmla="val 161172"/>
              <a:gd name="f586" fmla="val 493788"/>
              <a:gd name="f587" fmla="val 164877"/>
              <a:gd name="f588" fmla="val 423325"/>
              <a:gd name="f589" fmla="val 184196"/>
              <a:gd name="f590" fmla="val 202797"/>
              <a:gd name="f591" fmla="val 307652"/>
              <a:gd name="f592" fmla="val 225502"/>
              <a:gd name="f593" fmla="val 264833"/>
              <a:gd name="f594" fmla="val 259439"/>
              <a:gd name="f595" fmla="val 228784"/>
              <a:gd name="f596" fmla="val 265772"/>
              <a:gd name="f597" fmla="val 222053"/>
              <a:gd name="f598" fmla="val 268521"/>
              <a:gd name="f599" fmla="val 217074"/>
              <a:gd name="f600" fmla="val 256850"/>
              <a:gd name="f601" fmla="val 211935"/>
              <a:gd name="f602" fmla="val 237969"/>
              <a:gd name="f603" fmla="val 203610"/>
              <a:gd name="f604" fmla="val 230998"/>
              <a:gd name="f605" fmla="val 186921"/>
              <a:gd name="f606" fmla="val 230481"/>
              <a:gd name="f607" fmla="val 167204"/>
              <a:gd name="f608" fmla="val 230202"/>
              <a:gd name="f609" fmla="val 156250"/>
              <a:gd name="f610" fmla="val 230441"/>
              <a:gd name="f611" fmla="val 145256"/>
              <a:gd name="f612" fmla="val 128686"/>
              <a:gd name="f613" fmla="val 193676"/>
              <a:gd name="f614" fmla="val 158321"/>
              <a:gd name="f615" fmla="val 168024"/>
              <a:gd name="f616" fmla="val 189510"/>
              <a:gd name="f617" fmla="val 145479"/>
              <a:gd name="f618" fmla="val 223566"/>
              <a:gd name="f619" fmla="val 133131"/>
              <a:gd name="f620" fmla="val 242248"/>
              <a:gd name="f621" fmla="val 135441"/>
              <a:gd name="f622" fmla="val 252206"/>
              <a:gd name="f623" fmla="val 155596"/>
              <a:gd name="f624" fmla="val 261965"/>
              <a:gd name="f625" fmla="val 177305"/>
              <a:gd name="f626" fmla="val 272520"/>
              <a:gd name="f627" fmla="val 186865"/>
              <a:gd name="f628" fmla="val 289051"/>
              <a:gd name="f629" fmla="val 185311"/>
              <a:gd name="f630" fmla="val 312910"/>
              <a:gd name="f631" fmla="val 184435"/>
              <a:gd name="f632" fmla="val 326294"/>
              <a:gd name="f633" fmla="val 184674"/>
              <a:gd name="f634" fmla="val 339717"/>
              <a:gd name="f635" fmla="val 616694"/>
              <a:gd name="f636" fmla="val 460648"/>
              <a:gd name="f637" fmla="val 616614"/>
              <a:gd name="f638" fmla="val 401616"/>
              <a:gd name="f639" fmla="val 568497"/>
              <a:gd name="f640" fmla="val 353858"/>
              <a:gd name="f641" fmla="val 509784"/>
              <a:gd name="f642" fmla="val 354575"/>
              <a:gd name="f643" fmla="val 452187"/>
              <a:gd name="f644" fmla="val 355292"/>
              <a:gd name="f645" fmla="val 405384"/>
              <a:gd name="f646" fmla="val 402971"/>
              <a:gd name="f647" fmla="val 405304"/>
              <a:gd name="f648" fmla="val 461046"/>
              <a:gd name="f649" fmla="val 405225"/>
              <a:gd name="f650" fmla="val 520038"/>
              <a:gd name="f651" fmla="val 452944"/>
              <a:gd name="f652" fmla="val 568354"/>
              <a:gd name="f653" fmla="val 511178"/>
              <a:gd name="f654" fmla="val 568195"/>
              <a:gd name="f655" fmla="val 569772"/>
              <a:gd name="f656" fmla="val 568035"/>
              <a:gd name="f657" fmla="val 616773"/>
              <a:gd name="f658" fmla="val 520157"/>
              <a:gd name="f659" fmla="val 750929"/>
              <a:gd name="f660" fmla="val 468614"/>
              <a:gd name="f661" fmla="val 468495"/>
              <a:gd name="f662" fmla="val 741050"/>
              <a:gd name="f663" fmla="val 731132"/>
              <a:gd name="f664" fmla="val 721254"/>
              <a:gd name="f665" fmla="val 667639"/>
              <a:gd name="f666" fmla="val 668077"/>
              <a:gd name="f667" fmla="val 468654"/>
              <a:gd name="f668" fmla="val 652224"/>
              <a:gd name="f669" fmla="val 518165"/>
              <a:gd name="f670" fmla="val 648321"/>
              <a:gd name="f671" fmla="val 530314"/>
              <a:gd name="f672" fmla="val 651706"/>
              <a:gd name="f673" fmla="val 536409"/>
              <a:gd name="f674" fmla="val 661744"/>
              <a:gd name="f675" fmla="val 542105"/>
              <a:gd name="f676" fmla="val 701656"/>
              <a:gd name="f677" fmla="val 564809"/>
              <a:gd name="f678" fmla="val 741608"/>
              <a:gd name="f679" fmla="val 587513"/>
              <a:gd name="f680" fmla="val 781042"/>
              <a:gd name="f681" fmla="val 611054"/>
              <a:gd name="f682" fmla="val 792832"/>
              <a:gd name="f683" fmla="val 618105"/>
              <a:gd name="f684" fmla="val 798050"/>
              <a:gd name="f685" fmla="val 615117"/>
              <a:gd name="f686" fmla="val 803427"/>
              <a:gd name="f687" fmla="val 603645"/>
              <a:gd name="f688" fmla="val 821352"/>
              <a:gd name="f689" fmla="val 565446"/>
              <a:gd name="f690" fmla="val 831589"/>
              <a:gd name="f691" fmla="val 525375"/>
              <a:gd name="f692" fmla="val 835692"/>
              <a:gd name="f693" fmla="val 483472"/>
              <a:gd name="f694" fmla="val 836846"/>
              <a:gd name="f695" fmla="val 471721"/>
              <a:gd name="f696" fmla="val 468455"/>
              <a:gd name="f697" fmla="val 820953"/>
              <a:gd name="f698" fmla="val 468535"/>
              <a:gd name="f699" fmla="val 797612"/>
              <a:gd name="f700" fmla="val 468694"/>
              <a:gd name="f701" fmla="val 774310"/>
              <a:gd name="f702" fmla="val 468574"/>
              <a:gd name="f703" fmla="val 750968"/>
              <a:gd name="f704" fmla="val 643780"/>
              <a:gd name="f705" fmla="val 547841"/>
              <a:gd name="f706" fmla="val 636331"/>
              <a:gd name="f707" fmla="val 633702"/>
              <a:gd name="f708" fmla="val 552302"/>
              <a:gd name="f709" fmla="val 630755"/>
              <a:gd name="f710" fmla="val 556165"/>
              <a:gd name="f711" fmla="val 622948"/>
              <a:gd name="f712" fmla="val 566283"/>
              <a:gd name="f713" fmla="val 614384"/>
              <a:gd name="f714" fmla="val 575763"/>
              <a:gd name="f715" fmla="val 603828"/>
              <a:gd name="f716" fmla="val 582893"/>
              <a:gd name="f717" fmla="val 594786"/>
              <a:gd name="f718" fmla="val 588987"/>
              <a:gd name="f719" fmla="val 594388"/>
              <a:gd name="f720" fmla="val 595161"/>
              <a:gd name="f721" fmla="val 599686"/>
              <a:gd name="f722" fmla="val 604163"/>
              <a:gd name="f723" fmla="val 623306"/>
              <a:gd name="f724" fmla="val 644314"/>
              <a:gd name="f725" fmla="val 646727"/>
              <a:gd name="f726" fmla="val 684584"/>
              <a:gd name="f727" fmla="val 669551"/>
              <a:gd name="f728" fmla="val 725174"/>
              <a:gd name="f729" fmla="val 675885"/>
              <a:gd name="f730" fmla="val 736446"/>
              <a:gd name="f731" fmla="val 681860"/>
              <a:gd name="f732" fmla="val 738318"/>
              <a:gd name="f733" fmla="val 692734"/>
              <a:gd name="f734" fmla="val 730830"/>
              <a:gd name="f735" fmla="val 727427"/>
              <a:gd name="f736" fmla="val 706891"/>
              <a:gd name="f737" fmla="val 756346"/>
              <a:gd name="f738" fmla="val 677415"/>
              <a:gd name="f739" fmla="val 780883"/>
              <a:gd name="f740" fmla="val 643279"/>
              <a:gd name="f741" fmla="val 788411"/>
              <a:gd name="f742" fmla="val 632803"/>
              <a:gd name="f743" fmla="val 784866"/>
              <a:gd name="f744" fmla="val 627863"/>
              <a:gd name="f745" fmla="val 774868"/>
              <a:gd name="f746" fmla="val 622247"/>
              <a:gd name="f747" fmla="val 734956"/>
              <a:gd name="f748" fmla="val 599662"/>
              <a:gd name="f749" fmla="val 695482"/>
              <a:gd name="f750" fmla="val 576360"/>
              <a:gd name="f751" fmla="val 655769"/>
              <a:gd name="f752" fmla="val 553457"/>
              <a:gd name="f753" fmla="val 651547"/>
              <a:gd name="f754" fmla="val 551027"/>
              <a:gd name="f755" fmla="val 646927"/>
              <a:gd name="f756" fmla="val 549314"/>
              <a:gd name="f757" fmla="val 547880"/>
              <a:gd name="f758" fmla="val 271468"/>
              <a:gd name="f759" fmla="val 248166"/>
              <a:gd name="f760" fmla="val 224864"/>
              <a:gd name="f761" fmla="val 468813"/>
              <a:gd name="f762" fmla="val 201523"/>
              <a:gd name="f763" fmla="val 189573"/>
              <a:gd name="f764" fmla="val 468375"/>
              <a:gd name="f765" fmla="val 185431"/>
              <a:gd name="f766" fmla="val 186625"/>
              <a:gd name="f767" fmla="val 485384"/>
              <a:gd name="f768" fmla="val 190370"/>
              <a:gd name="f769" fmla="val 523662"/>
              <a:gd name="f770" fmla="val 200049"/>
              <a:gd name="f771" fmla="val 560188"/>
              <a:gd name="f772" fmla="val 214787"/>
              <a:gd name="f773" fmla="val 595719"/>
              <a:gd name="f774" fmla="val 222156"/>
              <a:gd name="f775" fmla="val 613484"/>
              <a:gd name="f776" fmla="val 229963"/>
              <a:gd name="f777" fmla="val 617985"/>
              <a:gd name="f778" fmla="val 247649"/>
              <a:gd name="f779" fmla="val 606593"/>
              <a:gd name="f780" fmla="val 277323"/>
              <a:gd name="f781" fmla="val 308313"/>
              <a:gd name="f782" fmla="val 570505"/>
              <a:gd name="f783" fmla="val 339143"/>
              <a:gd name="f784" fmla="val 553337"/>
              <a:gd name="f785" fmla="val 372045"/>
              <a:gd name="f786" fmla="val 534975"/>
              <a:gd name="f787" fmla="val 372243"/>
              <a:gd name="f788" fmla="val 535333"/>
              <a:gd name="f789" fmla="val 363162"/>
              <a:gd name="f790" fmla="val 498409"/>
              <a:gd name="f791" fmla="val 362166"/>
              <a:gd name="f792" fmla="val 494306"/>
              <a:gd name="f793" fmla="val 361329"/>
              <a:gd name="f794" fmla="val 490124"/>
              <a:gd name="f795" fmla="val 360851"/>
              <a:gd name="f796" fmla="val 485941"/>
              <a:gd name="f797" fmla="val 359418"/>
              <a:gd name="f798" fmla="val 472836"/>
              <a:gd name="f799" fmla="val 352009"/>
              <a:gd name="f800" fmla="val 468136"/>
              <a:gd name="f801" fmla="val 339223"/>
              <a:gd name="f802" fmla="val 316638"/>
              <a:gd name="f803" fmla="val 468973"/>
              <a:gd name="f804" fmla="val 294013"/>
              <a:gd name="f805" fmla="val 271428"/>
              <a:gd name="f806" fmla="val 426097"/>
              <a:gd name="f807" fmla="val 594086"/>
              <a:gd name="f808" fmla="val 425579"/>
              <a:gd name="f809" fmla="val 587752"/>
              <a:gd name="f810" fmla="val 420998"/>
              <a:gd name="f811" fmla="val 585283"/>
              <a:gd name="f812" fmla="val 417413"/>
              <a:gd name="f813" fmla="val 582017"/>
              <a:gd name="f814" fmla="val 409088"/>
              <a:gd name="f815" fmla="val 574409"/>
              <a:gd name="f816" fmla="val 399648"/>
              <a:gd name="f817" fmla="val 567557"/>
              <a:gd name="f818" fmla="val 392956"/>
              <a:gd name="f819" fmla="val 558675"/>
              <a:gd name="f820" fmla="val 384353"/>
              <a:gd name="f821" fmla="val 547203"/>
              <a:gd name="f822" fmla="val 376546"/>
              <a:gd name="f823" fmla="val 546207"/>
              <a:gd name="f824" fmla="val 364476"/>
              <a:gd name="f825" fmla="val 553377"/>
              <a:gd name="f826" fmla="val 326835"/>
              <a:gd name="f827" fmla="val 288875"/>
              <a:gd name="f828" fmla="val 597710"/>
              <a:gd name="f829" fmla="val 250516"/>
              <a:gd name="f830" fmla="val 618861"/>
              <a:gd name="f831" fmla="val 235938"/>
              <a:gd name="f832" fmla="val 626907"/>
              <a:gd name="f833" fmla="val 235739"/>
              <a:gd name="f834" fmla="val 635432"/>
              <a:gd name="f835" fmla="val 244542"/>
              <a:gd name="f836" fmla="val 647501"/>
              <a:gd name="f837" fmla="val 267644"/>
              <a:gd name="f838" fmla="val 679167"/>
              <a:gd name="f839" fmla="val 295009"/>
              <a:gd name="f840" fmla="val 706373"/>
              <a:gd name="f841" fmla="val 326875"/>
              <a:gd name="f842" fmla="val 729316"/>
              <a:gd name="f843" fmla="val 339661"/>
              <a:gd name="f844" fmla="val 738517"/>
              <a:gd name="f845" fmla="val 345954"/>
              <a:gd name="f846" fmla="val 735012"/>
              <a:gd name="f847" fmla="val 352925"/>
              <a:gd name="f848" fmla="val 722545"/>
              <a:gd name="f849" fmla="val 374992"/>
              <a:gd name="f850" fmla="val 683071"/>
              <a:gd name="f851" fmla="val 397896"/>
              <a:gd name="f852" fmla="val 644075"/>
              <a:gd name="f853" fmla="val 420441"/>
              <a:gd name="f854" fmla="val 604840"/>
              <a:gd name="f855" fmla="val 422552"/>
              <a:gd name="f856" fmla="val 601176"/>
              <a:gd name="f857" fmla="val 424344"/>
              <a:gd name="f858" fmla="val 597392"/>
              <a:gd name="f859" fmla="val 594046"/>
              <a:gd name="f860" fmla="val 749893"/>
              <a:gd name="f861" fmla="val 454753"/>
              <a:gd name="f862" fmla="val 773195"/>
              <a:gd name="f863" fmla="val 796496"/>
              <a:gd name="f864" fmla="val 819759"/>
              <a:gd name="f865" fmla="val 829239"/>
              <a:gd name="f866" fmla="val 452641"/>
              <a:gd name="f867" fmla="val 835732"/>
              <a:gd name="f868" fmla="val 440612"/>
              <a:gd name="f869" fmla="val 831549"/>
              <a:gd name="f870" fmla="val 398908"/>
              <a:gd name="f871" fmla="val 822547"/>
              <a:gd name="f872" fmla="val 358518"/>
              <a:gd name="f873" fmla="val 803866"/>
              <a:gd name="f874" fmla="val 320598"/>
              <a:gd name="f875" fmla="val 797572"/>
              <a:gd name="f876" fmla="val 307772"/>
              <a:gd name="f877" fmla="val 790083"/>
              <a:gd name="f878" fmla="val 307533"/>
              <a:gd name="f879" fmla="val 778572"/>
              <a:gd name="f880" fmla="val 314464"/>
              <a:gd name="f881" fmla="val 750172"/>
              <a:gd name="f882" fmla="val 331552"/>
              <a:gd name="f883" fmla="val 721054"/>
              <a:gd name="f884" fmla="val 347524"/>
              <a:gd name="f885" fmla="val 692375"/>
              <a:gd name="f886" fmla="val 364134"/>
              <a:gd name="f887" fmla="val 678952"/>
              <a:gd name="f888" fmla="val 371902"/>
              <a:gd name="f889" fmla="val 662023"/>
              <a:gd name="f890" fmla="val 377319"/>
              <a:gd name="f891" fmla="val 653459"/>
              <a:gd name="f892" fmla="val 388870"/>
              <a:gd name="f893" fmla="val 643023"/>
              <a:gd name="f894" fmla="val 402931"/>
              <a:gd name="f895" fmla="val 660748"/>
              <a:gd name="f896" fmla="val 418426"/>
              <a:gd name="f897" fmla="val 660988"/>
              <a:gd name="f898" fmla="val 434398"/>
              <a:gd name="f899" fmla="val 661266"/>
              <a:gd name="f900" fmla="val 450889"/>
              <a:gd name="f901" fmla="val 671145"/>
              <a:gd name="f902" fmla="val 455549"/>
              <a:gd name="f903" fmla="val 686321"/>
              <a:gd name="f904" fmla="val 455031"/>
              <a:gd name="f905" fmla="val 707472"/>
              <a:gd name="f906" fmla="val 454275"/>
              <a:gd name="f907" fmla="val 728663"/>
              <a:gd name="f908" fmla="val 454832"/>
              <a:gd name="f909" fmla="val 749853"/>
              <a:gd name="f910" fmla="val 454792"/>
              <a:gd name="f911" fmla="val 269994"/>
              <a:gd name="f912" fmla="val 280590"/>
              <a:gd name="f913" fmla="val 291185"/>
              <a:gd name="f914" fmla="val 301820"/>
              <a:gd name="f915" fmla="val 352646"/>
              <a:gd name="f916" fmla="val 352168"/>
              <a:gd name="f917" fmla="val 454633"/>
              <a:gd name="f918" fmla="val 368898"/>
              <a:gd name="f919" fmla="val 407830"/>
              <a:gd name="f920" fmla="val 373319"/>
              <a:gd name="f921" fmla="val 395403"/>
              <a:gd name="f922" fmla="val 371606"/>
              <a:gd name="f923" fmla="val 388591"/>
              <a:gd name="f924" fmla="val 359975"/>
              <a:gd name="f925" fmla="val 382099"/>
              <a:gd name="f926" fmla="val 321099"/>
              <a:gd name="f927" fmla="val 360390"/>
              <a:gd name="f928" fmla="val 282462"/>
              <a:gd name="f929" fmla="val 338323"/>
              <a:gd name="f930" fmla="val 244263"/>
              <a:gd name="f931" fmla="val 315459"/>
              <a:gd name="f932" fmla="val 230521"/>
              <a:gd name="f933" fmla="val 307254"/>
              <a:gd name="f934" fmla="val 222873"/>
              <a:gd name="f935" fmla="val 309484"/>
              <a:gd name="f936" fmla="val 216341"/>
              <a:gd name="f937" fmla="val 323864"/>
              <a:gd name="f938" fmla="val 199491"/>
              <a:gd name="f939" fmla="val 360988"/>
              <a:gd name="f940" fmla="val 190170"/>
              <a:gd name="f941" fmla="val 399824"/>
              <a:gd name="f942" fmla="val 186825"/>
              <a:gd name="f943" fmla="val 440333"/>
              <a:gd name="f944" fmla="val 185789"/>
              <a:gd name="f945" fmla="val 452761"/>
              <a:gd name="f946" fmla="val 192640"/>
              <a:gd name="f947" fmla="val 454713"/>
              <a:gd name="f948" fmla="val 202200"/>
              <a:gd name="f949" fmla="val 224825"/>
              <a:gd name="f950" fmla="val 247449"/>
              <a:gd name="f951" fmla="val 270074"/>
              <a:gd name="f952" fmla="val 505084"/>
              <a:gd name="f953" fmla="val 234719"/>
              <a:gd name="f954" fmla="val 221336"/>
              <a:gd name="f955" fmla="val 505562"/>
              <a:gd name="f956" fmla="val 207912"/>
              <a:gd name="f957" fmla="val 504925"/>
              <a:gd name="f958" fmla="val 194529"/>
              <a:gd name="f959" fmla="val 504407"/>
              <a:gd name="f960" fmla="val 183535"/>
              <a:gd name="f961" fmla="val 510222"/>
              <a:gd name="f962" fmla="val 166367"/>
              <a:gd name="f963" fmla="val 500424"/>
              <a:gd name="f964" fmla="val 162902"/>
              <a:gd name="f965" fmla="val 482221"/>
              <a:gd name="f966" fmla="val 156449"/>
              <a:gd name="f967" fmla="val 466048"/>
              <a:gd name="f968" fmla="val 140357"/>
              <a:gd name="f969" fmla="val 445973"/>
              <a:gd name="f970" fmla="val 143464"/>
              <a:gd name="f971" fmla="val 418847"/>
              <a:gd name="f972" fmla="val 147686"/>
              <a:gd name="f973" fmla="val 392917"/>
              <a:gd name="f974" fmla="val 157246"/>
              <a:gd name="f975" fmla="val 368380"/>
              <a:gd name="f976" fmla="val 170311"/>
              <a:gd name="f977" fmla="val 356669"/>
              <a:gd name="f978" fmla="val 176564"/>
              <a:gd name="f979" fmla="val 355753"/>
              <a:gd name="f980" fmla="val 182858"/>
              <a:gd name="f981" fmla="val 362206"/>
              <a:gd name="f982" fmla="val 193613"/>
              <a:gd name="f983" fmla="val 378896"/>
              <a:gd name="f984" fmla="val 221415"/>
              <a:gd name="f985" fmla="val 394630"/>
              <a:gd name="f986" fmla="val 249776"/>
              <a:gd name="f987" fmla="val 411120"/>
              <a:gd name="f988" fmla="val 277698"/>
              <a:gd name="f989" fmla="val 420042"/>
              <a:gd name="f990" fmla="val 292835"/>
              <a:gd name="f991" fmla="val 426495"/>
              <a:gd name="f992" fmla="val 313547"/>
              <a:gd name="f993" fmla="val 439958"/>
              <a:gd name="f994" fmla="val 320717"/>
              <a:gd name="f995" fmla="val 453780"/>
              <a:gd name="f996" fmla="val 328046"/>
              <a:gd name="f997" fmla="val 472263"/>
              <a:gd name="f998" fmla="val 311596"/>
              <a:gd name="f999" fmla="val 489788"/>
              <a:gd name="f1000" fmla="val 310281"/>
              <a:gd name="f1001" fmla="val 501419"/>
              <a:gd name="f1002" fmla="val 309405"/>
              <a:gd name="f1003" fmla="val 505243"/>
              <a:gd name="f1004" fmla="val 302793"/>
              <a:gd name="f1005" fmla="val 505044"/>
              <a:gd name="f1006" fmla="val 291879"/>
              <a:gd name="f1007" fmla="val 504686"/>
              <a:gd name="f1008" fmla="val 272839"/>
              <a:gd name="f1009" fmla="val 504965"/>
              <a:gd name="f1010" fmla="val 253799"/>
              <a:gd name="f1011" fmla="val 234759"/>
              <a:gd name="f1012" fmla="val 516516"/>
              <a:gd name="f1013" fmla="val 234202"/>
              <a:gd name="f1014" fmla="val 253958"/>
              <a:gd name="f1015" fmla="val 514803"/>
              <a:gd name="f1016" fmla="val 273874"/>
              <a:gd name="f1017" fmla="val 516914"/>
              <a:gd name="f1018" fmla="val 293432"/>
              <a:gd name="f1019" fmla="val 520061"/>
              <a:gd name="f1020" fmla="val 322470"/>
              <a:gd name="f1021" fmla="val 549099"/>
              <a:gd name="f1022" fmla="val 563757"/>
              <a:gd name="f1023" fmla="val 318287"/>
              <a:gd name="f1024" fmla="val 569931"/>
              <a:gd name="f1025" fmla="val 322788"/>
              <a:gd name="f1026" fmla="val 578973"/>
              <a:gd name="f1027" fmla="val 327767"/>
              <a:gd name="f1028" fmla="val 586063"/>
              <a:gd name="f1029" fmla="val 317610"/>
              <a:gd name="f1030" fmla="val 586859"/>
              <a:gd name="f1031" fmla="val 316455"/>
              <a:gd name="f1032" fmla="val 587736"/>
              <a:gd name="f1033" fmla="val 315300"/>
              <a:gd name="f1034" fmla="val 588413"/>
              <a:gd name="f1035" fmla="val 314105"/>
              <a:gd name="f1036" fmla="val 612312"/>
              <a:gd name="f1037" fmla="val 636132"/>
              <a:gd name="f1038" fmla="val 230935"/>
              <a:gd name="f1039" fmla="val 660191"/>
              <a:gd name="f1040" fmla="val 189430"/>
              <a:gd name="f1041" fmla="val 664931"/>
              <a:gd name="f1042" fmla="val 181265"/>
              <a:gd name="f1043" fmla="val 665249"/>
              <a:gd name="f1044" fmla="val 174573"/>
              <a:gd name="f1045" fmla="val 655291"/>
              <a:gd name="f1046" fmla="val 170868"/>
              <a:gd name="f1047" fmla="val 618287"/>
              <a:gd name="f1048" fmla="val 157166"/>
              <a:gd name="f1049" fmla="val 583275"/>
              <a:gd name="f1050" fmla="val 128487"/>
              <a:gd name="f1051" fmla="val 540694"/>
              <a:gd name="f1052" fmla="val 155493"/>
              <a:gd name="f1053" fmla="val 537866"/>
              <a:gd name="f1054" fmla="val 157286"/>
              <a:gd name="f1055" fmla="val 533963"/>
              <a:gd name="f1056" fmla="val 157883"/>
              <a:gd name="f1057" fmla="val 530537"/>
              <a:gd name="f1058" fmla="val 158082"/>
              <a:gd name="f1059" fmla="val 519543"/>
              <a:gd name="f1060" fmla="val 158680"/>
              <a:gd name="f1061" fmla="val 516317"/>
              <a:gd name="f1062" fmla="val 164973"/>
              <a:gd name="f1063" fmla="val 516476"/>
              <a:gd name="f1064" fmla="val 174971"/>
              <a:gd name="f1065" fmla="val 516755"/>
              <a:gd name="f1066" fmla="val 194728"/>
              <a:gd name="f1067" fmla="val 516556"/>
              <a:gd name="f1068" fmla="val 214485"/>
              <a:gd name="f1069" fmla="val 234241"/>
              <a:gd name="f1070" fmla="val 784348"/>
              <a:gd name="f1071" fmla="val 288891"/>
              <a:gd name="f1072" fmla="val 783631"/>
              <a:gd name="f1073" fmla="val 287218"/>
              <a:gd name="f1074" fmla="val 782994"/>
              <a:gd name="f1075" fmla="val 284311"/>
              <a:gd name="f1076" fmla="val 781360"/>
              <a:gd name="f1077" fmla="val 282160"/>
              <a:gd name="f1078" fmla="val 759493"/>
              <a:gd name="f1079" fmla="val 253441"/>
              <a:gd name="f1080" fmla="val 743082"/>
              <a:gd name="f1081" fmla="val 218388"/>
              <a:gd name="f1082" fmla="val 700501"/>
              <a:gd name="f1083" fmla="val 213768"/>
              <a:gd name="f1084" fmla="val 694606"/>
              <a:gd name="f1085" fmla="val 213130"/>
              <a:gd name="f1086" fmla="val 688153"/>
              <a:gd name="f1087" fmla="val 209545"/>
              <a:gd name="f1088" fmla="val 683732"/>
              <a:gd name="f1089" fmla="val 205443"/>
              <a:gd name="f1090" fmla="val 673694"/>
              <a:gd name="f1091" fmla="val 196162"/>
              <a:gd name="f1092" fmla="val 668795"/>
              <a:gd name="f1093" fmla="val 200185"/>
              <a:gd name="f1094" fmla="val 663138"/>
              <a:gd name="f1095" fmla="val 210262"/>
              <a:gd name="f1096" fmla="val 642346"/>
              <a:gd name="f1097" fmla="val 247147"/>
              <a:gd name="f1098" fmla="val 621036"/>
              <a:gd name="f1099" fmla="val 283713"/>
              <a:gd name="f1100" fmla="val 599726"/>
              <a:gd name="f1101" fmla="val 320279"/>
              <a:gd name="f1102" fmla="val 595901"/>
              <a:gd name="f1103" fmla="val 326811"/>
              <a:gd name="f1104" fmla="val 591878"/>
              <a:gd name="f1105" fmla="val 333862"/>
              <a:gd name="f1106" fmla="val 601000"/>
              <a:gd name="f1107" fmla="val 338044"/>
              <a:gd name="f1108" fmla="val 619960"/>
              <a:gd name="f1109" fmla="val 346728"/>
              <a:gd name="f1110" fmla="val 623505"/>
              <a:gd name="f1111" fmla="val 377000"/>
              <a:gd name="f1112" fmla="val 650950"/>
              <a:gd name="f1113" fmla="val 373296"/>
              <a:gd name="f1114" fmla="val 651627"/>
              <a:gd name="f1115" fmla="val 373216"/>
              <a:gd name="f1116" fmla="val 372698"/>
              <a:gd name="f1117" fmla="val 652822"/>
              <a:gd name="f1118" fmla="val 372340"/>
              <a:gd name="f1119" fmla="val 692574"/>
              <a:gd name="f1120" fmla="val 349476"/>
              <a:gd name="f1121" fmla="val 732367"/>
              <a:gd name="f1122" fmla="val 326652"/>
              <a:gd name="f1123" fmla="val 772040"/>
              <a:gd name="f1124" fmla="val 303629"/>
              <a:gd name="f1125" fmla="val 777457"/>
              <a:gd name="f1126" fmla="val 300482"/>
              <a:gd name="f1127" fmla="val 783272"/>
              <a:gd name="f1128" fmla="val 297336"/>
              <a:gd name="f1129" fmla="val 784388"/>
              <a:gd name="f1130" fmla="val 329082"/>
              <a:gd name="f1131" fmla="val 424065"/>
              <a:gd name="f1132" fmla="val 422153"/>
              <a:gd name="f1133" fmla="val 322510"/>
              <a:gd name="f1134" fmla="val 420082"/>
              <a:gd name="f1135" fmla="val 318885"/>
              <a:gd name="f1136" fmla="val 403592"/>
              <a:gd name="f1137" fmla="val 290086"/>
              <a:gd name="f1138" fmla="val 387101"/>
              <a:gd name="f1139" fmla="val 261248"/>
              <a:gd name="f1140" fmla="val 370491"/>
              <a:gd name="f1141" fmla="val 232489"/>
              <a:gd name="f1142" fmla="val 364835"/>
              <a:gd name="f1143" fmla="val 222730"/>
              <a:gd name="f1144" fmla="val 360613"/>
              <a:gd name="f1145" fmla="val 211019"/>
              <a:gd name="f1146" fmla="val 352447"/>
              <a:gd name="f1147" fmla="val 204049"/>
              <a:gd name="f1148" fmla="val 340139"/>
              <a:gd name="f1149" fmla="val 193493"/>
              <a:gd name="f1150" fmla="val 334921"/>
              <a:gd name="f1151" fmla="val 212812"/>
              <a:gd name="f1152" fmla="val 324166"/>
              <a:gd name="f1153" fmla="val 312097"/>
              <a:gd name="f1154" fmla="val 216397"/>
              <a:gd name="f1155" fmla="val 298594"/>
              <a:gd name="f1156" fmla="val 215241"/>
              <a:gd name="f1157" fmla="val 288477"/>
              <a:gd name="f1158" fmla="val 225438"/>
              <a:gd name="f1159" fmla="val 272504"/>
              <a:gd name="f1160" fmla="val 241491"/>
              <a:gd name="f1161" fmla="val 257129"/>
              <a:gd name="f1162" fmla="val 257902"/>
              <a:gd name="f1163" fmla="val 243904"/>
              <a:gd name="f1164" fmla="val 276384"/>
              <a:gd name="f1165" fmla="val 234464"/>
              <a:gd name="f1166" fmla="val 289608"/>
              <a:gd name="f1167" fmla="val 237173"/>
              <a:gd name="f1168" fmla="val 297495"/>
              <a:gd name="f1169" fmla="val 250676"/>
              <a:gd name="f1170" fmla="val 305023"/>
              <a:gd name="f1171" fmla="val 285210"/>
              <a:gd name="f1172" fmla="val 324302"/>
              <a:gd name="f1173" fmla="val 319904"/>
              <a:gd name="f1174" fmla="val 343382"/>
              <a:gd name="f1175" fmla="val 353483"/>
              <a:gd name="f1176" fmla="val 364254"/>
              <a:gd name="f1177" fmla="val 371367"/>
              <a:gd name="f1178" fmla="val 375367"/>
              <a:gd name="f1179" fmla="val 385229"/>
              <a:gd name="f1180" fmla="val 380625"/>
              <a:gd name="f1181" fmla="val 398493"/>
              <a:gd name="f1182" fmla="val 358558"/>
              <a:gd name="f1183" fmla="val 402994"/>
              <a:gd name="f1184" fmla="val 411956"/>
              <a:gd name="f1185" fmla="val 346250"/>
              <a:gd name="f1186" fmla="val 340235"/>
              <a:gd name="f1187" fmla="val 421994"/>
              <a:gd name="f1188" fmla="val 337487"/>
              <a:gd name="f1189" fmla="val 425898"/>
              <a:gd name="f1190" fmla="val 335296"/>
              <a:gd name="f1191" fmla="val 511656"/>
              <a:gd name="f1192" fmla="val 896492"/>
              <a:gd name="f1193" fmla="val 539499"/>
              <a:gd name="f1194" fmla="val 896930"/>
              <a:gd name="f1195" fmla="val 569652"/>
              <a:gd name="f1196" fmla="val 894939"/>
              <a:gd name="f1197" fmla="val 599566"/>
              <a:gd name="f1198" fmla="val 888804"/>
              <a:gd name="f1199" fmla="val 612392"/>
              <a:gd name="f1200" fmla="val 886175"/>
              <a:gd name="f1201" fmla="val 618247"/>
              <a:gd name="f1202" fmla="val 881475"/>
              <a:gd name="f1203" fmla="val 613428"/>
              <a:gd name="f1204" fmla="val 867295"/>
              <a:gd name="f1205" fmla="val 607333"/>
              <a:gd name="f1206" fmla="val 849291"/>
              <a:gd name="f1207" fmla="val 602514"/>
              <a:gd name="f1208" fmla="val 830809"/>
              <a:gd name="f1209" fmla="val 597734"/>
              <a:gd name="f1210" fmla="val 812366"/>
              <a:gd name="f1211" fmla="val 594189"/>
              <a:gd name="f1212" fmla="val 798664"/>
              <a:gd name="f1213" fmla="val 587178"/>
              <a:gd name="f1214" fmla="val 794960"/>
              <a:gd name="f1215" fmla="val 572958"/>
              <a:gd name="f1216" fmla="val 798306"/>
              <a:gd name="f1217" fmla="val 546071"/>
              <a:gd name="f1218" fmla="val 804599"/>
              <a:gd name="f1219" fmla="val 518428"/>
              <a:gd name="f1220" fmla="val 804041"/>
              <a:gd name="f1221" fmla="val 490824"/>
              <a:gd name="f1222" fmla="val 804201"/>
              <a:gd name="f1223" fmla="val 469832"/>
              <a:gd name="f1224" fmla="val 804320"/>
              <a:gd name="f1225" fmla="val 444220"/>
              <a:gd name="f1226" fmla="val 786675"/>
              <a:gd name="f1227" fmla="val 429483"/>
              <a:gd name="f1228" fmla="val 416099"/>
              <a:gd name="f1229" fmla="val 819775"/>
              <a:gd name="f1230" fmla="val 415541"/>
              <a:gd name="f1231" fmla="val 846184"/>
              <a:gd name="f1232" fmla="val 408531"/>
              <a:gd name="f1233" fmla="val 867614"/>
              <a:gd name="f1234" fmla="val 404468"/>
              <a:gd name="f1235" fmla="val 880041"/>
              <a:gd name="f1236" fmla="val 408013"/>
              <a:gd name="f1237" fmla="val 885618"/>
              <a:gd name="f1238" fmla="val 420759"/>
              <a:gd name="f1239" fmla="val 888406"/>
              <a:gd name="f1240" fmla="val 449916"/>
              <a:gd name="f1241" fmla="val 894699"/>
              <a:gd name="f1242" fmla="val 479352"/>
              <a:gd name="f1243" fmla="val 896811"/>
              <a:gd name="f1244" fmla="val 896532"/>
              <a:gd name="f1245" fmla="val 530059"/>
              <a:gd name="f1246" fmla="val 31854"/>
              <a:gd name="f1247" fmla="val 574193"/>
              <a:gd name="f1248" fmla="val 43365"/>
              <a:gd name="f1249" fmla="val 573277"/>
              <a:gd name="f1250" fmla="val 73638"/>
              <a:gd name="f1251" fmla="val 572002"/>
              <a:gd name="f1252" fmla="val 104070"/>
              <a:gd name="f1253" fmla="val 104787"/>
              <a:gd name="f1254" fmla="val 572082"/>
              <a:gd name="f1255" fmla="val 105504"/>
              <a:gd name="f1256" fmla="val 106181"/>
              <a:gd name="f1257" fmla="val 570847"/>
              <a:gd name="f1258" fmla="val 118887"/>
              <a:gd name="f1259" fmla="val 576225"/>
              <a:gd name="f1260" fmla="val 125300"/>
              <a:gd name="f1261" fmla="val 589130"/>
              <a:gd name="f1262" fmla="val 127929"/>
              <a:gd name="f1263" fmla="val 611237"/>
              <a:gd name="f1264" fmla="val 132430"/>
              <a:gd name="f1265" fmla="val 632587"/>
              <a:gd name="f1266" fmla="val 139998"/>
              <a:gd name="f1267" fmla="val 652981"/>
              <a:gd name="f1268" fmla="val 149678"/>
              <a:gd name="f1269" fmla="val 662979"/>
              <a:gd name="f1270" fmla="val 154418"/>
              <a:gd name="f1271" fmla="val 667241"/>
              <a:gd name="f1272" fmla="val 152585"/>
              <a:gd name="f1273" fmla="val 667042"/>
              <a:gd name="f1274" fmla="val 141074"/>
              <a:gd name="f1275" fmla="val 666643"/>
              <a:gd name="f1276" fmla="val 117891"/>
              <a:gd name="f1277" fmla="val 677876"/>
              <a:gd name="f1278" fmla="val 102158"/>
              <a:gd name="f1279" fmla="val 699346"/>
              <a:gd name="f1280" fmla="val 94191"/>
              <a:gd name="f1281" fmla="val 706277"/>
              <a:gd name="f1282" fmla="val 91642"/>
              <a:gd name="f1283" fmla="val 709861"/>
              <a:gd name="f1284" fmla="val 87499"/>
              <a:gd name="f1285" fmla="val 710857"/>
              <a:gd name="f1286" fmla="val 80768"/>
              <a:gd name="f1287" fmla="val 712132"/>
              <a:gd name="f1288" fmla="val 72005"/>
              <a:gd name="f1289" fmla="val 704444"/>
              <a:gd name="f1290" fmla="val 70611"/>
              <a:gd name="f1291" fmla="val 699147"/>
              <a:gd name="f1292" fmla="val 68022"/>
              <a:gd name="f1293" fmla="val 662142"/>
              <a:gd name="f1294" fmla="val 50097"/>
              <a:gd name="f1295" fmla="val 623346"/>
              <a:gd name="f1296" fmla="val 37630"/>
              <a:gd name="f1297" fmla="val 582677"/>
              <a:gd name="f1298" fmla="val 31535"/>
              <a:gd name="f1299" fmla="val 567900"/>
              <a:gd name="f1300" fmla="val 29305"/>
              <a:gd name="f1301" fmla="val 552963"/>
              <a:gd name="f1302" fmla="val 23808"/>
              <a:gd name="f1303" fmla="val 529979"/>
              <a:gd name="f1304" fmla="val 491183"/>
              <a:gd name="f1305" fmla="val 32013"/>
              <a:gd name="f1306" fmla="val 482101"/>
              <a:gd name="f1307" fmla="val 28588"/>
              <a:gd name="f1308" fmla="val 480189"/>
              <a:gd name="f1309" fmla="val 27233"/>
              <a:gd name="f1310" fmla="val 478396"/>
              <a:gd name="f1311" fmla="val 27313"/>
              <a:gd name="f1312" fmla="val 421954"/>
              <a:gd name="f1313" fmla="val 30022"/>
              <a:gd name="f1314" fmla="val 368739"/>
              <a:gd name="f1315" fmla="val 45158"/>
              <a:gd name="f1316" fmla="val 318470"/>
              <a:gd name="f1317" fmla="val 70372"/>
              <a:gd name="f1318" fmla="val 305883"/>
              <a:gd name="f1319" fmla="val 76665"/>
              <a:gd name="f1320" fmla="val 307955"/>
              <a:gd name="f1321" fmla="val 87141"/>
              <a:gd name="f1322" fmla="val 323330"/>
              <a:gd name="f1323" fmla="val 93992"/>
              <a:gd name="f1324" fmla="val 343445"/>
              <a:gd name="f1325" fmla="val 102994"/>
              <a:gd name="f1326" fmla="val 354916"/>
              <a:gd name="f1327" fmla="val 117613"/>
              <a:gd name="f1328" fmla="val 354797"/>
              <a:gd name="f1329" fmla="val 139640"/>
              <a:gd name="f1330" fmla="val 354718"/>
              <a:gd name="f1331" fmla="val 155015"/>
              <a:gd name="f1332" fmla="val 361091"/>
              <a:gd name="f1333" fmla="val 153581"/>
              <a:gd name="f1334" fmla="val 371567"/>
              <a:gd name="f1335" fmla="val 148642"/>
              <a:gd name="f1336" fmla="val 390726"/>
              <a:gd name="f1337" fmla="val 410562"/>
              <a:gd name="f1338" fmla="val 131833"/>
              <a:gd name="f1339" fmla="val 431395"/>
              <a:gd name="f1340" fmla="val 127969"/>
              <a:gd name="f1341" fmla="val 445097"/>
              <a:gd name="f1342" fmla="val 125420"/>
              <a:gd name="f1343" fmla="val 449638"/>
              <a:gd name="f1344" fmla="val 120042"/>
              <a:gd name="f1345" fmla="val 448442"/>
              <a:gd name="f1346" fmla="val 75669"/>
              <a:gd name="f1347" fmla="val 447128"/>
              <a:gd name="f1348" fmla="val 44162"/>
              <a:gd name="f1349" fmla="val 491223"/>
              <a:gd name="f1350" fmla="val 31973"/>
              <a:gd name="f1351" fmla="val 697729"/>
              <a:gd name="f1352" fmla="val 721748"/>
              <a:gd name="f1353" fmla="val 745767"/>
              <a:gd name="f1354" fmla="val 516436"/>
              <a:gd name="f1355" fmla="val 769786"/>
              <a:gd name="f1356" fmla="val 516197"/>
              <a:gd name="f1357" fmla="val 785958"/>
              <a:gd name="f1358" fmla="val 527151"/>
              <a:gd name="f1359" fmla="val 786794"/>
              <a:gd name="f1360" fmla="val 537986"/>
              <a:gd name="f1361" fmla="val 784723"/>
              <a:gd name="f1362" fmla="val 553958"/>
              <a:gd name="f1363" fmla="val 781656"/>
              <a:gd name="f1364" fmla="val 573875"/>
              <a:gd name="f1365" fmla="val 789224"/>
              <a:gd name="f1366" fmla="val 584111"/>
              <a:gd name="f1367" fmla="val 769268"/>
              <a:gd name="f1368" fmla="val 584868"/>
              <a:gd name="f1369" fmla="val 767794"/>
              <a:gd name="f1370" fmla="val 583593"/>
              <a:gd name="f1371" fmla="val 765165"/>
              <a:gd name="f1372" fmla="val 583036"/>
              <a:gd name="f1373" fmla="val 763134"/>
              <a:gd name="f1374" fmla="val 569851"/>
              <a:gd name="f1375" fmla="val 556507"/>
              <a:gd name="f1376" fmla="val 670842"/>
              <a:gd name="f1377" fmla="val 543483"/>
              <a:gd name="f1378" fmla="val 624637"/>
              <a:gd name="f1379" fmla="val 540774"/>
              <a:gd name="f1380" fmla="val 615077"/>
              <a:gd name="f1381" fmla="val 534122"/>
              <a:gd name="f1382" fmla="val 612926"/>
              <a:gd name="f1383" fmla="val 525637"/>
              <a:gd name="f1384" fmla="val 613763"/>
              <a:gd name="f1385" fmla="val 515241"/>
              <a:gd name="f1386" fmla="val 614798"/>
              <a:gd name="f1387" fmla="val 516715"/>
              <a:gd name="f1388" fmla="val 623123"/>
              <a:gd name="f1389" fmla="val 516635"/>
              <a:gd name="f1390" fmla="val 629935"/>
              <a:gd name="f1391" fmla="val 652520"/>
              <a:gd name="f1392" fmla="val 675144"/>
              <a:gd name="f1393" fmla="val 697769"/>
              <a:gd name="f1394" fmla="val 505004"/>
              <a:gd name="f1395" fmla="val 696415"/>
              <a:gd name="f1396" fmla="val 503730"/>
              <a:gd name="f1397" fmla="val 675224"/>
              <a:gd name="f1398" fmla="val 503769"/>
              <a:gd name="f1399" fmla="val 654033"/>
              <a:gd name="f1400" fmla="val 624836"/>
              <a:gd name="f1401" fmla="val 507634"/>
              <a:gd name="f1402" fmla="val 614759"/>
              <a:gd name="f1403" fmla="val 494170"/>
              <a:gd name="f1404" fmla="val 613444"/>
              <a:gd name="f1405" fmla="val 482858"/>
              <a:gd name="f1406" fmla="val 612329"/>
              <a:gd name="f1407" fmla="val 480149"/>
              <a:gd name="f1408" fmla="val 620056"/>
              <a:gd name="f1409" fmla="val 477640"/>
              <a:gd name="f1410" fmla="val 628819"/>
              <a:gd name="f1411" fmla="val 467363"/>
              <a:gd name="f1412" fmla="val 664828"/>
              <a:gd name="f1413" fmla="val 456728"/>
              <a:gd name="f1414" fmla="val 700756"/>
              <a:gd name="f1415" fmla="val 446332"/>
              <a:gd name="f1416" fmla="val 736725"/>
              <a:gd name="f1417" fmla="val 433585"/>
              <a:gd name="f1418" fmla="val 780939"/>
              <a:gd name="f1419" fmla="val 785002"/>
              <a:gd name="f1420" fmla="val 484093"/>
              <a:gd name="f1421" fmla="val 484809"/>
              <a:gd name="f1422" fmla="val 485526"/>
              <a:gd name="f1423" fmla="val 486204"/>
              <a:gd name="f1424" fmla="val 785041"/>
              <a:gd name="f1425" fmla="val 499946"/>
              <a:gd name="f1426" fmla="val 786356"/>
              <a:gd name="f1427" fmla="val 505363"/>
              <a:gd name="f1428" fmla="val 779863"/>
              <a:gd name="f1429" fmla="val 505124"/>
              <a:gd name="f1430" fmla="val 766400"/>
              <a:gd name="f1431" fmla="val 743058"/>
              <a:gd name="f1432" fmla="val 719756"/>
              <a:gd name="f1433" fmla="val 630253"/>
              <a:gd name="f1434" fmla="val 401201"/>
              <a:gd name="f1435" fmla="val 663752"/>
              <a:gd name="f1436" fmla="val 382759"/>
              <a:gd name="f1437" fmla="val 697012"/>
              <a:gd name="f1438" fmla="val 363042"/>
              <a:gd name="f1439" fmla="val 729555"/>
              <a:gd name="f1440" fmla="val 355156"/>
              <a:gd name="f1441" fmla="val 742580"/>
              <a:gd name="f1442" fmla="val 357068"/>
              <a:gd name="f1443" fmla="val 749033"/>
              <a:gd name="f1444" fmla="val 370969"/>
              <a:gd name="f1445" fmla="val 755048"/>
              <a:gd name="f1446" fmla="val 384950"/>
              <a:gd name="f1447" fmla="val 761102"/>
              <a:gd name="f1448" fmla="val 390089"/>
              <a:gd name="f1449" fmla="val 755526"/>
              <a:gd name="f1450" fmla="val 393554"/>
              <a:gd name="f1451" fmla="val 743098"/>
              <a:gd name="f1452" fmla="val 709121"/>
              <a:gd name="f1453" fmla="val 412912"/>
              <a:gd name="f1454" fmla="val 675304"/>
              <a:gd name="f1455" fmla="val 422432"/>
              <a:gd name="f1456" fmla="val 641367"/>
              <a:gd name="f1457" fmla="val 423348"/>
              <a:gd name="f1458" fmla="val 638140"/>
              <a:gd name="f1459" fmla="val 427013"/>
              <a:gd name="f1460" fmla="val 633798"/>
              <a:gd name="f1461" fmla="val 630293"/>
              <a:gd name="f1462" fmla="val 600801"/>
              <a:gd name="f1463" fmla="val 631409"/>
              <a:gd name="f1464" fmla="val 599526"/>
              <a:gd name="f1465" fmla="val 632086"/>
              <a:gd name="f1466" fmla="val 598252"/>
              <a:gd name="f1467" fmla="val 632763"/>
              <a:gd name="f1468" fmla="val 596977"/>
              <a:gd name="f1469" fmla="val 633440"/>
              <a:gd name="f1470" fmla="val 607891"/>
              <a:gd name="f1471" fmla="val 671121"/>
              <a:gd name="f1472" fmla="val 619004"/>
              <a:gd name="f1473" fmla="val 708763"/>
              <a:gd name="f1474" fmla="val 629600"/>
              <a:gd name="f1475" fmla="val 746524"/>
              <a:gd name="f1476" fmla="val 633065"/>
              <a:gd name="f1477" fmla="val 758832"/>
              <a:gd name="f1478" fmla="val 639797"/>
              <a:gd name="f1479" fmla="val 759947"/>
              <a:gd name="f1480" fmla="val 650113"/>
              <a:gd name="f1481" fmla="val 659872"/>
              <a:gd name="f1482" fmla="val 750427"/>
              <a:gd name="f1483" fmla="val 746165"/>
              <a:gd name="f1484" fmla="val 733140"/>
              <a:gd name="f1485" fmla="val 699442"/>
              <a:gd name="f1486" fmla="val 620438"/>
              <a:gd name="f1487" fmla="val 665346"/>
              <a:gd name="f1488" fmla="val 918742"/>
              <a:gd name="f1489" fmla="val 780859"/>
              <a:gd name="f1490" fmla="val 939295"/>
              <a:gd name="f1491" fmla="val 942123"/>
              <a:gd name="f1492" fmla="val 779266"/>
              <a:gd name="f1493" fmla="val 941805"/>
              <a:gd name="f1494" fmla="val 768272"/>
              <a:gd name="f1495" fmla="val 941366"/>
              <a:gd name="f1496" fmla="val 753494"/>
              <a:gd name="f1497" fmla="val 927505"/>
              <a:gd name="f1498" fmla="val 739832"/>
              <a:gd name="f1499" fmla="val 913404"/>
              <a:gd name="f1500" fmla="val 739553"/>
              <a:gd name="f1501" fmla="val 898547"/>
              <a:gd name="f1502" fmla="val 739274"/>
              <a:gd name="f1503" fmla="val 749431"/>
              <a:gd name="f1504" fmla="val 898746"/>
              <a:gd name="f1505" fmla="val 759589"/>
              <a:gd name="f1506" fmla="val 897392"/>
              <a:gd name="f1507" fmla="val 776199"/>
              <a:gd name="f1508" fmla="val 904004"/>
              <a:gd name="f1509" fmla="val 783448"/>
              <a:gd name="f1510" fmla="val 918782"/>
              <a:gd name="f1511" fmla="val 780819"/>
              <a:gd name="f1512" fmla="val 537627"/>
              <a:gd name="f1513" fmla="val 997068"/>
              <a:gd name="f1514" fmla="val 555711"/>
              <a:gd name="f1515" fmla="val 996829"/>
              <a:gd name="f1516" fmla="val 559415"/>
              <a:gd name="f1517" fmla="val 994559"/>
              <a:gd name="f1518" fmla="val 559654"/>
              <a:gd name="f1519" fmla="val 984800"/>
              <a:gd name="f1520" fmla="val 560013"/>
              <a:gd name="f1521" fmla="val 969783"/>
              <a:gd name="f1522" fmla="val 543005"/>
              <a:gd name="f1523" fmla="val 953253"/>
              <a:gd name="f1524" fmla="val 527828"/>
              <a:gd name="f1525" fmla="val 954328"/>
              <a:gd name="f1526" fmla="val 511736"/>
              <a:gd name="f1527" fmla="val 955483"/>
              <a:gd name="f1528" fmla="val 517910"/>
              <a:gd name="f1529" fmla="val 968270"/>
              <a:gd name="f1530" fmla="val 516795"/>
              <a:gd name="f1531" fmla="val 976834"/>
              <a:gd name="f1532" fmla="val 514485"/>
              <a:gd name="f1533" fmla="val 994599"/>
              <a:gd name="f1534" fmla="val 524681"/>
              <a:gd name="f1535" fmla="val 998781"/>
              <a:gd name="f1536" fmla="val 537587"/>
              <a:gd name="f1537" fmla="val 99871"/>
              <a:gd name="f1538" fmla="val 115087"/>
              <a:gd name="f1539" fmla="val 782731"/>
              <a:gd name="f1540" fmla="val 124965"/>
              <a:gd name="f1541" fmla="val 779186"/>
              <a:gd name="f1542" fmla="val 123372"/>
              <a:gd name="f1543" fmla="val 760943"/>
              <a:gd name="f1544" fmla="val 122456"/>
              <a:gd name="f1545" fmla="val 750188"/>
              <a:gd name="f1546" fmla="val 124169"/>
              <a:gd name="f1547" fmla="val 738876"/>
              <a:gd name="f1548" fmla="val 107838"/>
              <a:gd name="f1549" fmla="val 739593"/>
              <a:gd name="f1550" fmla="val 93657"/>
              <a:gd name="f1551" fmla="val 740230"/>
              <a:gd name="f1552" fmla="val 80034"/>
              <a:gd name="f1553" fmla="val 754570"/>
              <a:gd name="f1554" fmla="val 80194"/>
              <a:gd name="f1555" fmla="val 769069"/>
              <a:gd name="f1556" fmla="val 80353"/>
              <a:gd name="f1557" fmla="val 784006"/>
              <a:gd name="f1558" fmla="val 91825"/>
              <a:gd name="f1559" fmla="val 779704"/>
              <a:gd name="f1560" fmla="val 780779"/>
              <a:gd name="f1561" fmla="val 505164"/>
              <a:gd name="f1562" fmla="val 69137"/>
              <a:gd name="f1563" fmla="val 505482"/>
              <a:gd name="f1564" fmla="val 57187"/>
              <a:gd name="f1565" fmla="val 505283"/>
              <a:gd name="f1566" fmla="val 47349"/>
              <a:gd name="f1567" fmla="val 490306"/>
              <a:gd name="f1568" fmla="val 48464"/>
              <a:gd name="f1569" fmla="val 475608"/>
              <a:gd name="f1570" fmla="val 49579"/>
              <a:gd name="f1571" fmla="val 461906"/>
              <a:gd name="f1572" fmla="val 63321"/>
              <a:gd name="f1573" fmla="val 462304"/>
              <a:gd name="f1574" fmla="val 77621"/>
              <a:gd name="f1575" fmla="val 462782"/>
              <a:gd name="f1576" fmla="val 93594"/>
              <a:gd name="f1577" fmla="val 475329"/>
              <a:gd name="f1578" fmla="val 88694"/>
              <a:gd name="f1579" fmla="val 484132"/>
              <a:gd name="f1580" fmla="val 89690"/>
              <a:gd name="f1581" fmla="val 500623"/>
              <a:gd name="f1582" fmla="val 91562"/>
              <a:gd name="f1583" fmla="val 507872"/>
              <a:gd name="f1584" fmla="val 84233"/>
              <a:gd name="f1585" fmla="val 504287"/>
              <a:gd name="f1586" fmla="val 971576"/>
              <a:gd name="f1587" fmla="val 503212"/>
              <a:gd name="f1588" fmla="val 967911"/>
              <a:gd name="f1589" fmla="val 510700"/>
              <a:gd name="f1590" fmla="val 954607"/>
              <a:gd name="f1591" fmla="val 493772"/>
              <a:gd name="f1592" fmla="val 954129"/>
              <a:gd name="f1593" fmla="val 478874"/>
              <a:gd name="f1594" fmla="val 953691"/>
              <a:gd name="f1595" fmla="val 463738"/>
              <a:gd name="f1596" fmla="val 968070"/>
              <a:gd name="f1597" fmla="val 462543"/>
              <a:gd name="f1598" fmla="val 983286"/>
              <a:gd name="f1599" fmla="val 461388"/>
              <a:gd name="f1600" fmla="val 997546"/>
              <a:gd name="f1601" fmla="val 470908"/>
              <a:gd name="f1602" fmla="val 996630"/>
              <a:gd name="f1603" fmla="val 480468"/>
              <a:gd name="f1604" fmla="val 495485"/>
              <a:gd name="f1605" fmla="val 997706"/>
              <a:gd name="f1606" fmla="val 508310"/>
              <a:gd name="f1607" fmla="val 89770"/>
              <a:gd name="f1608" fmla="val 556906"/>
              <a:gd name="f1609" fmla="val 89531"/>
              <a:gd name="f1610" fmla="val 559854"/>
              <a:gd name="f1611" fmla="val 87579"/>
              <a:gd name="f1612" fmla="val 559216"/>
              <a:gd name="f1613" fmla="val 77103"/>
              <a:gd name="f1614" fmla="val 558300"/>
              <a:gd name="f1615" fmla="val 62087"/>
              <a:gd name="f1616" fmla="val 544279"/>
              <a:gd name="f1617" fmla="val 48305"/>
              <a:gd name="f1618" fmla="val 530138"/>
              <a:gd name="f1619" fmla="val 514325"/>
              <a:gd name="f1620" fmla="val 517790"/>
              <a:gd name="f1621" fmla="val 60095"/>
              <a:gd name="f1622" fmla="val 69455"/>
              <a:gd name="f1623" fmla="val 514644"/>
              <a:gd name="f1624" fmla="val 87858"/>
              <a:gd name="f1625" fmla="val 525239"/>
              <a:gd name="f1626" fmla="val 91204"/>
              <a:gd name="f1627" fmla="val 726551"/>
              <a:gd name="f1628" fmla="val 921188"/>
              <a:gd name="f1629" fmla="val 726591"/>
              <a:gd name="f1630" fmla="val 900953"/>
              <a:gd name="f1631" fmla="val 725715"/>
              <a:gd name="f1632" fmla="val 899320"/>
              <a:gd name="f1633" fmla="val 715757"/>
              <a:gd name="f1634" fmla="val 899201"/>
              <a:gd name="f1635" fmla="val 699903"/>
              <a:gd name="f1636" fmla="val 899001"/>
              <a:gd name="f1637" fmla="val 685883"/>
              <a:gd name="f1638" fmla="val 912983"/>
              <a:gd name="f1639" fmla="val 685962"/>
              <a:gd name="f1640" fmla="val 928318"/>
              <a:gd name="f1641" fmla="val 686082"/>
              <a:gd name="f1642" fmla="val 943414"/>
              <a:gd name="f1643" fmla="val 696876"/>
              <a:gd name="f1644" fmla="val 941263"/>
              <a:gd name="f1645" fmla="val 706555"/>
              <a:gd name="f1646" fmla="val 942219"/>
              <a:gd name="f1647" fmla="val 724520"/>
              <a:gd name="f1648" fmla="val 943972"/>
              <a:gd name="f1649" fmla="val 728304"/>
              <a:gd name="f1650" fmla="val 934094"/>
              <a:gd name="f1651" fmla="val 295487"/>
              <a:gd name="f1652" fmla="val 919276"/>
              <a:gd name="f1653" fmla="val 293296"/>
              <a:gd name="f1654" fmla="val 935050"/>
              <a:gd name="f1655" fmla="val 298315"/>
              <a:gd name="f1656" fmla="val 943852"/>
              <a:gd name="f1657" fmla="val 325680"/>
              <a:gd name="f1658" fmla="val 941303"/>
              <a:gd name="f1659" fmla="val 336315"/>
              <a:gd name="f1660" fmla="val 943096"/>
              <a:gd name="f1661" fmla="val 336036"/>
              <a:gd name="f1662" fmla="val 927959"/>
              <a:gd name="f1663" fmla="val 335757"/>
              <a:gd name="f1664" fmla="val 323011"/>
              <a:gd name="f1665" fmla="val 900834"/>
              <a:gd name="f1666" fmla="val 307237"/>
              <a:gd name="f1667" fmla="val 900356"/>
              <a:gd name="f1668" fmla="val 291623"/>
              <a:gd name="f1669" fmla="val 899878"/>
              <a:gd name="f1670" fmla="val 296562"/>
              <a:gd name="f1671" fmla="val 911429"/>
              <a:gd name="f1672" fmla="val 761006"/>
              <a:gd name="f1673" fmla="val 942020"/>
              <a:gd name="f1674" fmla="val 770048"/>
              <a:gd name="f1675" fmla="val 782277"/>
              <a:gd name="f1676" fmla="val 944251"/>
              <a:gd name="f1677" fmla="val 781081"/>
              <a:gd name="f1678" fmla="val 928477"/>
              <a:gd name="f1679" fmla="val 779767"/>
              <a:gd name="f1680" fmla="val 911230"/>
              <a:gd name="f1681" fmla="val 769371"/>
              <a:gd name="f1682" fmla="val 901949"/>
              <a:gd name="f1683" fmla="val 752681"/>
              <a:gd name="f1684" fmla="val 900077"/>
              <a:gd name="f1685" fmla="val 737067"/>
              <a:gd name="f1686" fmla="val 898364"/>
              <a:gd name="f1687" fmla="val 741369"/>
              <a:gd name="f1688" fmla="val 910672"/>
              <a:gd name="f1689" fmla="val 740612"/>
              <a:gd name="f1690" fmla="val 918798"/>
              <a:gd name="f1691" fmla="val 739297"/>
              <a:gd name="f1692" fmla="val 933257"/>
              <a:gd name="f1693" fmla="val 742126"/>
              <a:gd name="f1694" fmla="val 944609"/>
              <a:gd name="f1695" fmla="val 707153"/>
              <a:gd name="f1696" fmla="val 148722"/>
              <a:gd name="f1697" fmla="val 720098"/>
              <a:gd name="f1698" fmla="val 151390"/>
              <a:gd name="f1699" fmla="val 723046"/>
              <a:gd name="f1700" fmla="val 141233"/>
              <a:gd name="f1701" fmla="val 722448"/>
              <a:gd name="f1702" fmla="val 127172"/>
              <a:gd name="f1703" fmla="val 722010"/>
              <a:gd name="f1704" fmla="val 117055"/>
              <a:gd name="f1705" fmla="val 722767"/>
              <a:gd name="f1706" fmla="val 707830"/>
              <a:gd name="f1707" fmla="val 107655"/>
              <a:gd name="f1708" fmla="val 691578"/>
              <a:gd name="f1709" fmla="val 109248"/>
              <a:gd name="f1710" fmla="val 682497"/>
              <a:gd name="f1711" fmla="val 118688"/>
              <a:gd name="f1712" fmla="val 681939"/>
              <a:gd name="f1713" fmla="val 135139"/>
              <a:gd name="f1714" fmla="val 681422"/>
              <a:gd name="f1715" fmla="val 150594"/>
              <a:gd name="f1716" fmla="val 693252"/>
              <a:gd name="f1717" fmla="val 147885"/>
              <a:gd name="f1718" fmla="val 707193"/>
              <a:gd name="f1719" fmla="val 148761"/>
              <a:gd name="f1720" fmla="val 299789"/>
              <a:gd name="f1721" fmla="val 124982"/>
              <a:gd name="f1722" fmla="val 298873"/>
              <a:gd name="f1723" fmla="val 144460"/>
              <a:gd name="f1724" fmla="val 301183"/>
              <a:gd name="f1725" fmla="val 148124"/>
              <a:gd name="f1726" fmla="val 317156"/>
              <a:gd name="f1727" fmla="val 148244"/>
              <a:gd name="f1728" fmla="val 148323"/>
              <a:gd name="f1729" fmla="val 152107"/>
              <a:gd name="f1730" fmla="val 340298"/>
              <a:gd name="f1731" fmla="val 135218"/>
              <a:gd name="f1732" fmla="val 340816"/>
              <a:gd name="f1733" fmla="val 120839"/>
              <a:gd name="f1734" fmla="val 328906"/>
              <a:gd name="f1735" fmla="val 108292"/>
              <a:gd name="f1736" fmla="val 314487"/>
              <a:gd name="f1737" fmla="val 107495"/>
              <a:gd name="f1738" fmla="val 301302"/>
              <a:gd name="f1739" fmla="val 106738"/>
              <a:gd name="f1740" fmla="val 299629"/>
              <a:gd name="f1741" fmla="val 114944"/>
              <a:gd name="f1742" fmla="val 299829"/>
              <a:gd name="f1743" fmla="val 125021"/>
              <a:gd name="f1744" fmla="val 259080"/>
              <a:gd name="f1745" fmla="val 942100"/>
              <a:gd name="f1746" fmla="val 278001"/>
              <a:gd name="f1747" fmla="val 942538"/>
              <a:gd name="f1748" fmla="val 281386"/>
              <a:gd name="f1749" fmla="val 940068"/>
              <a:gd name="f1750" fmla="val 281227"/>
              <a:gd name="f1751" fmla="val 922941"/>
              <a:gd name="f1752" fmla="val 281147"/>
              <a:gd name="f1753" fmla="val 914018"/>
              <a:gd name="f1754" fmla="val 901590"/>
              <a:gd name="f1755" fmla="val 269795"/>
              <a:gd name="f1756" fmla="val 255933"/>
              <a:gd name="f1757" fmla="val 898762"/>
              <a:gd name="f1758" fmla="val 241634"/>
              <a:gd name="f1759" fmla="val 913261"/>
              <a:gd name="f1760" fmla="val 240837"/>
              <a:gd name="f1761" fmla="val 928198"/>
              <a:gd name="f1762" fmla="val 240080"/>
              <a:gd name="f1763" fmla="val 942259"/>
              <a:gd name="f1764" fmla="val 249521"/>
              <a:gd name="f1765" fmla="val 756386"/>
              <a:gd name="f1766" fmla="val 148363"/>
              <a:gd name="f1767" fmla="val 767778"/>
              <a:gd name="f1768" fmla="val 148602"/>
              <a:gd name="f1769" fmla="val 778532"/>
              <a:gd name="f1770" fmla="val 148881"/>
              <a:gd name="f1771" fmla="val 776979"/>
              <a:gd name="f1772" fmla="val 133705"/>
              <a:gd name="f1773" fmla="val 775426"/>
              <a:gd name="f1774" fmla="val 118210"/>
              <a:gd name="f1775" fmla="val 766184"/>
              <a:gd name="f1776" fmla="val 109288"/>
              <a:gd name="f1777" fmla="val 107774"/>
              <a:gd name="f1778" fmla="val 735792"/>
              <a:gd name="f1779" fmla="val 106300"/>
              <a:gd name="f1780" fmla="val 737107"/>
              <a:gd name="f1781" fmla="val 117852"/>
              <a:gd name="f1782" fmla="val 736350"/>
              <a:gd name="f1783" fmla="val 127850"/>
              <a:gd name="f1784" fmla="val 735195"/>
              <a:gd name="f1785" fmla="val 143384"/>
              <a:gd name="f1786" fmla="val 741528"/>
              <a:gd name="f1787" fmla="val 150634"/>
              <a:gd name="f1788" fmla="val 285489"/>
              <a:gd name="f1789" fmla="val 128606"/>
              <a:gd name="f1790" fmla="val 284852"/>
              <a:gd name="f1791" fmla="val 119325"/>
              <a:gd name="f1792" fmla="val 287441"/>
              <a:gd name="f1793" fmla="val 272145"/>
              <a:gd name="f1794" fmla="val 259001"/>
              <a:gd name="f1795" fmla="val 107256"/>
              <a:gd name="f1796" fmla="val 245059"/>
              <a:gd name="f1797" fmla="val 121516"/>
              <a:gd name="f1798" fmla="val 244940"/>
              <a:gd name="f1799" fmla="val 134860"/>
              <a:gd name="f1800" fmla="val 244820"/>
              <a:gd name="f1801" fmla="val 254420"/>
              <a:gd name="f1802" fmla="val 263780"/>
              <a:gd name="f1803" fmla="val 148483"/>
              <a:gd name="f1804" fmla="val 149359"/>
              <a:gd name="f1805" fmla="val 287759"/>
              <a:gd name="f1806" fmla="val 145814"/>
              <a:gd name="f1807" fmla="val 128567"/>
              <a:gd name="f1808" fmla="val 970683"/>
              <a:gd name="f1809" fmla="val 512908"/>
              <a:gd name="f1810" fmla="val 968412"/>
              <a:gd name="f1811" fmla="val 525136"/>
              <a:gd name="f1812" fmla="val 966142"/>
              <a:gd name="f1813" fmla="val 535811"/>
              <a:gd name="f1814" fmla="val 982394"/>
              <a:gd name="f1815" fmla="val 534138"/>
              <a:gd name="f1816" fmla="val 992471"/>
              <a:gd name="f1817" fmla="val 533103"/>
              <a:gd name="f1818" fmla="val 1006970"/>
              <a:gd name="f1819" fmla="val 538998"/>
              <a:gd name="f1820" fmla="val 1007089"/>
              <a:gd name="f1821" fmla="val 520516"/>
              <a:gd name="f1822" fmla="val 1007169"/>
              <a:gd name="f1823" fmla="val 504025"/>
              <a:gd name="f1824" fmla="val 997410"/>
              <a:gd name="f1825" fmla="val 493071"/>
              <a:gd name="f1826" fmla="val 982155"/>
              <a:gd name="f1827" fmla="val 491717"/>
              <a:gd name="f1828" fmla="val 964270"/>
              <a:gd name="f1829" fmla="val 973631"/>
              <a:gd name="f1830" fmla="val 506813"/>
              <a:gd name="f1831" fmla="val 512868"/>
              <a:gd name="f1832" fmla="val 51475"/>
              <a:gd name="f1833" fmla="val 514820"/>
              <a:gd name="f1834" fmla="val 47571"/>
              <a:gd name="f1835" fmla="val 509124"/>
              <a:gd name="f1836" fmla="val 59282"/>
              <a:gd name="f1837" fmla="val 492553"/>
              <a:gd name="f1838" fmla="val 40441"/>
              <a:gd name="f1839" fmla="val 491239"/>
              <a:gd name="f1840" fmla="val 28054"/>
              <a:gd name="f1841" fmla="val 490363"/>
              <a:gd name="f1842" fmla="val 14869"/>
              <a:gd name="f1843" fmla="val 506495"/>
              <a:gd name="f1844" fmla="val 15028"/>
              <a:gd name="f1845" fmla="val 520077"/>
              <a:gd name="f1846" fmla="val 15228"/>
              <a:gd name="f1847" fmla="val 538560"/>
              <a:gd name="f1848" fmla="val 29208"/>
              <a:gd name="f1849" fmla="val 533182"/>
              <a:gd name="f1850" fmla="val 39406"/>
              <a:gd name="f1851" fmla="val 534218"/>
              <a:gd name="f1852" fmla="val 52471"/>
              <a:gd name="f1853" fmla="val 535572"/>
              <a:gd name="f1854" fmla="val 55498"/>
              <a:gd name="f1855" fmla="val 528920"/>
              <a:gd name="f1856" fmla="val 51435"/>
              <a:gd name="f1857" fmla="val 514859"/>
              <a:gd name="f1858" fmla="+- 0 0 -90"/>
              <a:gd name="f1859" fmla="*/ f3 1 1021825"/>
              <a:gd name="f1860" fmla="*/ f4 1 1147741"/>
              <a:gd name="f1861" fmla="val f5"/>
              <a:gd name="f1862" fmla="val f6"/>
              <a:gd name="f1863" fmla="val f7"/>
              <a:gd name="f1864" fmla="*/ f1858 f0 1"/>
              <a:gd name="f1865" fmla="+- f1863 0 f1861"/>
              <a:gd name="f1866" fmla="+- f1862 0 f1861"/>
              <a:gd name="f1867" fmla="*/ f1864 1 f2"/>
              <a:gd name="f1868" fmla="*/ f1866 1 1021825"/>
              <a:gd name="f1869" fmla="*/ f1865 1 1147741"/>
              <a:gd name="f1870" fmla="*/ 492537 f1866 1"/>
              <a:gd name="f1871" fmla="*/ 925410 f1865 1"/>
              <a:gd name="f1872" fmla="*/ 409168 f1866 1"/>
              <a:gd name="f1873" fmla="*/ 911549 f1865 1"/>
              <a:gd name="f1874" fmla="*/ 391403 f1866 1"/>
              <a:gd name="f1875" fmla="*/ 927322 f1865 1"/>
              <a:gd name="f1876" fmla="*/ 337351 f1866 1"/>
              <a:gd name="f1877" fmla="*/ 1117043 f1865 1"/>
              <a:gd name="f1878" fmla="*/ 296602 f1866 1"/>
              <a:gd name="f1879" fmla="*/ 1147276 f1865 1"/>
              <a:gd name="f1880" fmla="*/ 281426 f1866 1"/>
              <a:gd name="f1881" fmla="*/ 1126324 f1865 1"/>
              <a:gd name="f1882" fmla="*/ 310464 f1866 1"/>
              <a:gd name="f1883" fmla="*/ 1028775 f1865 1"/>
              <a:gd name="f1884" fmla="*/ 295646 f1866 1"/>
              <a:gd name="f1885" fmla="*/ 1010372 f1865 1"/>
              <a:gd name="f1886" fmla="*/ 228569 f1866 1"/>
              <a:gd name="f1887" fmla="*/ 919475 f1865 1"/>
              <a:gd name="f1888" fmla="*/ 253424 f1866 1"/>
              <a:gd name="f1889" fmla="*/ 889601 f1865 1"/>
              <a:gd name="f1890" fmla="*/ 267803 f1866 1"/>
              <a:gd name="f1891" fmla="*/ 881276 f1865 1"/>
              <a:gd name="f1892" fmla="*/ 263462 f1866 1"/>
              <a:gd name="f1893" fmla="*/ 850287 f1865 1"/>
              <a:gd name="f1894" fmla="*/ 207259 f1866 1"/>
              <a:gd name="f1895" fmla="*/ 808861 f1865 1"/>
              <a:gd name="f1896" fmla="*/ 189015 f1866 1"/>
              <a:gd name="f1897" fmla="*/ 813920 f1865 1"/>
              <a:gd name="f1898" fmla="*/ 148267 f1866 1"/>
              <a:gd name="f1899" fmla="*/ 847976 f1865 1"/>
              <a:gd name="f1900" fmla="*/ 114449 f1866 1"/>
              <a:gd name="f1901" fmla="*/ 848534 f1865 1"/>
              <a:gd name="f1902" fmla="*/ 67965 f1866 1"/>
              <a:gd name="f1903" fmla="*/ 797867 f1865 1"/>
              <a:gd name="f1904" fmla="*/ 67926 f1866 1"/>
              <a:gd name="f1905" fmla="*/ 770264 f1865 1"/>
              <a:gd name="f1906" fmla="*/ 92621 f1866 1"/>
              <a:gd name="f1907" fmla="*/ 729197 f1865 1"/>
              <a:gd name="f1908" fmla="*/ 106244 f1866 1"/>
              <a:gd name="f1909" fmla="*/ 682991 f1865 1"/>
              <a:gd name="f1910" fmla="*/ 76450 f1866 1"/>
              <a:gd name="f1911" fmla="*/ 617427 f1865 1"/>
              <a:gd name="f1912" fmla="*/ 53466 f1866 1"/>
              <a:gd name="f1913" fmla="*/ 600260 f1865 1"/>
              <a:gd name="f1914" fmla="*/ 171 f1866 1"/>
              <a:gd name="f1915" fmla="*/ 545690 f1865 1"/>
              <a:gd name="f1916" fmla="*/ 35582 f1866 1"/>
              <a:gd name="f1917" fmla="*/ 476143 f1865 1"/>
              <a:gd name="f1918" fmla="*/ 50479 f1866 1"/>
              <a:gd name="f1919" fmla="*/ 440493 f1865 1"/>
              <a:gd name="f1920" fmla="*/ 60636 f1866 1"/>
              <a:gd name="f1921" fmla="*/ 305422 f1865 1"/>
              <a:gd name="f1922" fmla="*/ 83819 f1866 1"/>
              <a:gd name="f1923" fmla="*/ 265311 f1865 1"/>
              <a:gd name="f1924" fmla="*/ 105965 f1866 1"/>
              <a:gd name="f1925" fmla="*/ 240734 f1865 1"/>
              <a:gd name="f1926" fmla="*/ 561248 f1866 1"/>
              <a:gd name="f1927" fmla="*/ 3135 f1865 1"/>
              <a:gd name="f1928" fmla="*/ 917746 f1866 1"/>
              <a:gd name="f1929" fmla="*/ 243204 f1865 1"/>
              <a:gd name="f1930" fmla="*/ 935750 f1866 1"/>
              <a:gd name="f1931" fmla="*/ 263399 f1865 1"/>
              <a:gd name="f1932" fmla="*/ 961681 f1866 1"/>
              <a:gd name="f1933" fmla="*/ 312830 f1865 1"/>
              <a:gd name="f1934" fmla="*/ 973511 f1866 1"/>
              <a:gd name="f1935" fmla="*/ 454115 f1865 1"/>
              <a:gd name="f1936" fmla="*/ 991993 f1866 1"/>
              <a:gd name="f1937" fmla="*/ 480205 f1865 1"/>
              <a:gd name="f1938" fmla="*/ 1021668 f1866 1"/>
              <a:gd name="f1939" fmla="*/ 528761 f1865 1"/>
              <a:gd name="f1940" fmla="*/ 1021588 f1866 1"/>
              <a:gd name="f1941" fmla="*/ 552103 f1865 1"/>
              <a:gd name="f1942" fmla="*/ 974945 f1866 1"/>
              <a:gd name="f1943" fmla="*/ 599981 f1865 1"/>
              <a:gd name="f1944" fmla="*/ 943557 f1866 1"/>
              <a:gd name="f1945" fmla="*/ 623522 f1865 1"/>
              <a:gd name="f1946" fmla="*/ 913085 f1866 1"/>
              <a:gd name="f1947" fmla="*/ 688767 f1865 1"/>
              <a:gd name="f1948" fmla="*/ 923801 f1866 1"/>
              <a:gd name="f1949" fmla="*/ 726528 f1865 1"/>
              <a:gd name="f1950" fmla="*/ 947620 f1866 1"/>
              <a:gd name="f1951" fmla="*/ 828020 f1865 1"/>
              <a:gd name="f1952" fmla="*/ 928341 f1866 1"/>
              <a:gd name="f1953" fmla="*/ 843993 f1865 1"/>
              <a:gd name="f1954" fmla="*/ 857560 f1866 1"/>
              <a:gd name="f1955" fmla="*/ 843754 f1865 1"/>
              <a:gd name="f1956" fmla="*/ 834297 f1866 1"/>
              <a:gd name="f1957" fmla="*/ 818022 f1865 1"/>
              <a:gd name="f1958" fmla="*/ 812270 f1866 1"/>
              <a:gd name="f1959" fmla="*/ 811251 f1865 1"/>
              <a:gd name="f1960" fmla="*/ 759453 f1866 1"/>
              <a:gd name="f1961" fmla="*/ 762480 f1866 1"/>
              <a:gd name="f1962" fmla="*/ 886892 f1865 1"/>
              <a:gd name="f1963" fmla="*/ 786857 f1866 1"/>
              <a:gd name="f1964" fmla="*/ 990815 f1865 1"/>
              <a:gd name="f1965" fmla="*/ 731570 f1866 1"/>
              <a:gd name="f1966" fmla="*/ 1010492 f1865 1"/>
              <a:gd name="f1967" fmla="*/ 713526 f1866 1"/>
              <a:gd name="f1968" fmla="*/ 1033993 f1865 1"/>
              <a:gd name="f1969" fmla="*/ 740413 f1866 1"/>
              <a:gd name="f1970" fmla="*/ 1125567 f1865 1"/>
              <a:gd name="f1971" fmla="*/ 724082 f1866 1"/>
              <a:gd name="f1972" fmla="*/ 1147515 f1865 1"/>
              <a:gd name="f1973" fmla="*/ 685524 f1866 1"/>
              <a:gd name="f1974" fmla="*/ 1119513 f1865 1"/>
              <a:gd name="f1975" fmla="*/ 631790 f1866 1"/>
              <a:gd name="f1976" fmla="*/ 929712 f1865 1"/>
              <a:gd name="f1977" fmla="*/ 605103 f1866 1"/>
              <a:gd name="f1978" fmla="*/ 913022 f1865 1"/>
              <a:gd name="f1979" fmla="*/ 542287 f1866 1"/>
              <a:gd name="f1980" fmla="*/ 922463 f1865 1"/>
              <a:gd name="f1981" fmla="*/ 529940 f1866 1"/>
              <a:gd name="f1982" fmla="*/ 927242 f1865 1"/>
              <a:gd name="f1983" fmla="*/ 536512 f1866 1"/>
              <a:gd name="f1984" fmla="*/ 939710 f1865 1"/>
              <a:gd name="f1985" fmla="*/ 571524 f1866 1"/>
              <a:gd name="f1986" fmla="*/ 1027102 f1865 1"/>
              <a:gd name="f1987" fmla="*/ 559574 f1866 1"/>
              <a:gd name="f1988" fmla="*/ 1051160 f1865 1"/>
              <a:gd name="f1989" fmla="*/ 476445 f1866 1"/>
              <a:gd name="f1990" fmla="*/ 1059446 f1865 1"/>
              <a:gd name="f1991" fmla="*/ 449000 f1866 1"/>
              <a:gd name="f1992" fmla="*/ 1005433 f1865 1"/>
              <a:gd name="f1993" fmla="*/ 483734 f1866 1"/>
              <a:gd name="f1994" fmla="*/ 940865 f1865 1"/>
              <a:gd name="f1995" fmla="*/ 492577 f1866 1"/>
              <a:gd name="f1996" fmla="*/ 925330 f1865 1"/>
              <a:gd name="f1997" fmla="*/ 837723 f1866 1"/>
              <a:gd name="f1998" fmla="*/ 353141 f1865 1"/>
              <a:gd name="f1999" fmla="*/ 836926 f1866 1"/>
              <a:gd name="f2000" fmla="*/ 325577 f1865 1"/>
              <a:gd name="f2001" fmla="*/ 872616 f1866 1"/>
              <a:gd name="f2002" fmla="*/ 258499 f1865 1"/>
              <a:gd name="f2003" fmla="*/ 879826 f1866 1"/>
              <a:gd name="f2004" fmla="*/ 228306 f1865 1"/>
              <a:gd name="f2005" fmla="*/ 832186 f1866 1"/>
              <a:gd name="f2006" fmla="*/ 166088 f1865 1"/>
              <a:gd name="f2007" fmla="*/ 792075 f1866 1"/>
              <a:gd name="f2008" fmla="*/ 131634 f1865 1"/>
              <a:gd name="f2009" fmla="*/ 750729 f1866 1"/>
              <a:gd name="f2010" fmla="*/ 216675 f1865 1"/>
              <a:gd name="f2011" fmla="*/ 837922 f1866 1"/>
              <a:gd name="f2012" fmla="*/ 352981 f1865 1"/>
              <a:gd name="f2013" fmla="*/ 845251 f1866 1"/>
              <a:gd name="f2014" fmla="*/ 537404 f1865 1"/>
              <a:gd name="f2015" fmla="*/ 656168 f1866 1"/>
              <a:gd name="f2016" fmla="*/ 771777 f1865 1"/>
              <a:gd name="f2017" fmla="*/ 644417 f1866 1"/>
              <a:gd name="f2018" fmla="*/ 797708 f1865 1"/>
              <a:gd name="f2019" fmla="*/ 658119 f1866 1"/>
              <a:gd name="f2020" fmla="*/ 844511 f1865 1"/>
              <a:gd name="f2021" fmla="*/ 690981 f1866 1"/>
              <a:gd name="f2022" fmla="*/ 858890 f1865 1"/>
              <a:gd name="f2023" fmla="*/ 843618 f1866 1"/>
              <a:gd name="f2024" fmla="*/ 740867 f1865 1"/>
              <a:gd name="f2025" fmla="*/ 919339 f1866 1"/>
              <a:gd name="f2026" fmla="*/ 614440 f1865 1"/>
              <a:gd name="f2027" fmla="*/ 919458 f1866 1"/>
              <a:gd name="f2028" fmla="*/ 595440 f1865 1"/>
              <a:gd name="f2029" fmla="*/ 898626 f1866 1"/>
              <a:gd name="f2030" fmla="*/ 513824 f1865 1"/>
              <a:gd name="f2031" fmla="*/ 923641 f1866 1"/>
              <a:gd name="f2032" fmla="*/ 482157 f1865 1"/>
              <a:gd name="f2033" fmla="*/ 946744 f1866 1"/>
              <a:gd name="f2034" fmla="*/ 445989 f1865 1"/>
              <a:gd name="f2035" fmla="*/ 943239 f1866 1"/>
              <a:gd name="f2036" fmla="*/ 401656 f1865 1"/>
              <a:gd name="f2037" fmla="*/ 919419 f1866 1"/>
              <a:gd name="f2038" fmla="*/ 382537 f1865 1"/>
              <a:gd name="f2039" fmla="*/ 837763 f1866 1"/>
              <a:gd name="f2040" fmla="*/ 184315 f1866 1"/>
              <a:gd name="f2041" fmla="*/ 121619 f1866 1"/>
              <a:gd name="f2042" fmla="*/ 383533 f1865 1"/>
              <a:gd name="f2043" fmla="*/ 96246 f1866 1"/>
              <a:gd name="f2044" fmla="*/ 382059 f1865 1"/>
              <a:gd name="f2045" fmla="*/ 80672 f1866 1"/>
              <a:gd name="f2046" fmla="*/ 391858 f1865 1"/>
              <a:gd name="f2047" fmla="*/ 75693 f1866 1"/>
              <a:gd name="f2048" fmla="*/ 452920 f1865 1"/>
              <a:gd name="f2049" fmla="*/ 91187 f1866 1"/>
              <a:gd name="f2050" fmla="*/ 479050 f1865 1"/>
              <a:gd name="f2051" fmla="*/ 107519 f1866 1"/>
              <a:gd name="f2052" fmla="*/ 590381 f1865 1"/>
              <a:gd name="f2053" fmla="*/ 103257 f1866 1"/>
              <a:gd name="f2054" fmla="*/ 616272 f1865 1"/>
              <a:gd name="f2055" fmla="*/ 181168 f1866 1"/>
              <a:gd name="f2056" fmla="*/ 743815 f1865 1"/>
              <a:gd name="f2057" fmla="*/ 336793 f1866 1"/>
              <a:gd name="f2058" fmla="*/ 861639 f1865 1"/>
              <a:gd name="f2059" fmla="*/ 362365 f1866 1"/>
              <a:gd name="f2060" fmla="*/ 850486 f1865 1"/>
              <a:gd name="f2061" fmla="*/ 376506 f1866 1"/>
              <a:gd name="f2062" fmla="*/ 801651 f1865 1"/>
              <a:gd name="f2063" fmla="*/ 362285 f1866 1"/>
              <a:gd name="f2064" fmla="*/ 769467 f1865 1"/>
              <a:gd name="f2065" fmla="*/ 183997 f1866 1"/>
              <a:gd name="f2066" fmla="*/ 564012 f1865 1"/>
              <a:gd name="f2067" fmla="*/ 184196 f1866 1"/>
              <a:gd name="f2068" fmla="*/ 259439 f1866 1"/>
              <a:gd name="f2069" fmla="*/ 228784 f1865 1"/>
              <a:gd name="f2070" fmla="*/ 256850 f1866 1"/>
              <a:gd name="f2071" fmla="*/ 211935 f1865 1"/>
              <a:gd name="f2072" fmla="*/ 230481 f1866 1"/>
              <a:gd name="f2073" fmla="*/ 167204 f1865 1"/>
              <a:gd name="f2074" fmla="*/ 230441 f1866 1"/>
              <a:gd name="f2075" fmla="*/ 128686 f1865 1"/>
              <a:gd name="f2076" fmla="*/ 145479 f1866 1"/>
              <a:gd name="f2077" fmla="*/ 223566 f1865 1"/>
              <a:gd name="f2078" fmla="*/ 155596 f1866 1"/>
              <a:gd name="f2079" fmla="*/ 261965 f1865 1"/>
              <a:gd name="f2080" fmla="*/ 185311 f1866 1"/>
              <a:gd name="f2081" fmla="*/ 312910 f1865 1"/>
              <a:gd name="f2082" fmla="*/ 184435 f1866 1"/>
              <a:gd name="f2083" fmla="*/ 616694 f1866 1"/>
              <a:gd name="f2084" fmla="*/ 460648 f1865 1"/>
              <a:gd name="f2085" fmla="*/ 509784 f1866 1"/>
              <a:gd name="f2086" fmla="*/ 354575 f1865 1"/>
              <a:gd name="f2087" fmla="*/ 405304 f1866 1"/>
              <a:gd name="f2088" fmla="*/ 461046 f1865 1"/>
              <a:gd name="f2089" fmla="*/ 511178 f1866 1"/>
              <a:gd name="f2090" fmla="*/ 568195 f1865 1"/>
              <a:gd name="f2091" fmla="*/ 750929 f1866 1"/>
              <a:gd name="f2092" fmla="*/ 468614 f1865 1"/>
              <a:gd name="f2093" fmla="*/ 468495 f1865 1"/>
              <a:gd name="f2094" fmla="*/ 721254 f1866 1"/>
              <a:gd name="f2095" fmla="*/ 652224 f1866 1"/>
              <a:gd name="f2096" fmla="*/ 518165 f1865 1"/>
              <a:gd name="f2097" fmla="*/ 661744 f1866 1"/>
              <a:gd name="f2098" fmla="*/ 542105 f1865 1"/>
              <a:gd name="f2099" fmla="*/ 781042 f1866 1"/>
              <a:gd name="f2100" fmla="*/ 611054 f1865 1"/>
              <a:gd name="f2101" fmla="*/ 803427 f1866 1"/>
              <a:gd name="f2102" fmla="*/ 603645 f1865 1"/>
              <a:gd name="f2103" fmla="*/ 835692 f1866 1"/>
              <a:gd name="f2104" fmla="*/ 483472 f1865 1"/>
              <a:gd name="f2105" fmla="*/ 820953 f1866 1"/>
              <a:gd name="f2106" fmla="*/ 468535 f1865 1"/>
              <a:gd name="f2107" fmla="*/ 750968 f1866 1"/>
              <a:gd name="f2108" fmla="*/ 468574 f1865 1"/>
              <a:gd name="f2109" fmla="*/ 643780 f1866 1"/>
              <a:gd name="f2110" fmla="*/ 547841 f1865 1"/>
              <a:gd name="f2111" fmla="*/ 630755 f1866 1"/>
              <a:gd name="f2112" fmla="*/ 556165 f1865 1"/>
              <a:gd name="f2113" fmla="*/ 603828 f1866 1"/>
              <a:gd name="f2114" fmla="*/ 582893 f1865 1"/>
              <a:gd name="f2115" fmla="*/ 599686 f1866 1"/>
              <a:gd name="f2116" fmla="*/ 604163 f1865 1"/>
              <a:gd name="f2117" fmla="*/ 669551 f1866 1"/>
              <a:gd name="f2118" fmla="*/ 725174 f1865 1"/>
              <a:gd name="f2119" fmla="*/ 692734 f1866 1"/>
              <a:gd name="f2120" fmla="*/ 730830 f1865 1"/>
              <a:gd name="f2121" fmla="*/ 780883 f1866 1"/>
              <a:gd name="f2122" fmla="*/ 643279 f1865 1"/>
              <a:gd name="f2123" fmla="*/ 774868 f1866 1"/>
              <a:gd name="f2124" fmla="*/ 622247 f1865 1"/>
              <a:gd name="f2125" fmla="*/ 655769 f1866 1"/>
              <a:gd name="f2126" fmla="*/ 553457 f1865 1"/>
              <a:gd name="f2127" fmla="*/ 547880 f1865 1"/>
              <a:gd name="f2128" fmla="*/ 271468 f1866 1"/>
              <a:gd name="f2129" fmla="*/ 201523 f1866 1"/>
              <a:gd name="f2130" fmla="*/ 186625 f1866 1"/>
              <a:gd name="f2131" fmla="*/ 485384 f1865 1"/>
              <a:gd name="f2132" fmla="*/ 214787 f1866 1"/>
              <a:gd name="f2133" fmla="*/ 595719 f1865 1"/>
              <a:gd name="f2134" fmla="*/ 247649 f1866 1"/>
              <a:gd name="f2135" fmla="*/ 606593 f1865 1"/>
              <a:gd name="f2136" fmla="*/ 339143 f1866 1"/>
              <a:gd name="f2137" fmla="*/ 553337 f1865 1"/>
              <a:gd name="f2138" fmla="*/ 363162 f1866 1"/>
              <a:gd name="f2139" fmla="*/ 498409 f1865 1"/>
              <a:gd name="f2140" fmla="*/ 360851 f1866 1"/>
              <a:gd name="f2141" fmla="*/ 485941 f1865 1"/>
              <a:gd name="f2142" fmla="*/ 339223 f1866 1"/>
              <a:gd name="f2143" fmla="*/ 468455 f1865 1"/>
              <a:gd name="f2144" fmla="*/ 271428 f1866 1"/>
              <a:gd name="f2145" fmla="*/ 426097 f1866 1"/>
              <a:gd name="f2146" fmla="*/ 594086 f1865 1"/>
              <a:gd name="f2147" fmla="*/ 417413 f1866 1"/>
              <a:gd name="f2148" fmla="*/ 582017 f1865 1"/>
              <a:gd name="f2149" fmla="*/ 392956 f1866 1"/>
              <a:gd name="f2150" fmla="*/ 558675 f1865 1"/>
              <a:gd name="f2151" fmla="*/ 364476 f1866 1"/>
              <a:gd name="f2152" fmla="*/ 553377 f1865 1"/>
              <a:gd name="f2153" fmla="*/ 250516 f1866 1"/>
              <a:gd name="f2154" fmla="*/ 618861 f1865 1"/>
              <a:gd name="f2155" fmla="*/ 244542 f1866 1"/>
              <a:gd name="f2156" fmla="*/ 647501 f1865 1"/>
              <a:gd name="f2157" fmla="*/ 326875 f1866 1"/>
              <a:gd name="f2158" fmla="*/ 729316 f1865 1"/>
              <a:gd name="f2159" fmla="*/ 352925 f1866 1"/>
              <a:gd name="f2160" fmla="*/ 722545 f1865 1"/>
              <a:gd name="f2161" fmla="*/ 420441 f1866 1"/>
              <a:gd name="f2162" fmla="*/ 604840 f1865 1"/>
              <a:gd name="f2163" fmla="*/ 594046 f1865 1"/>
              <a:gd name="f2164" fmla="*/ 749893 f1866 1"/>
              <a:gd name="f2165" fmla="*/ 454753 f1865 1"/>
              <a:gd name="f2166" fmla="*/ 819759 f1866 1"/>
              <a:gd name="f2167" fmla="*/ 835732 f1866 1"/>
              <a:gd name="f2168" fmla="*/ 440612 f1865 1"/>
              <a:gd name="f2169" fmla="*/ 803866 f1866 1"/>
              <a:gd name="f2170" fmla="*/ 320598 f1865 1"/>
              <a:gd name="f2171" fmla="*/ 778572 f1866 1"/>
              <a:gd name="f2172" fmla="*/ 314464 f1865 1"/>
              <a:gd name="f2173" fmla="*/ 692375 f1866 1"/>
              <a:gd name="f2174" fmla="*/ 364134 f1865 1"/>
              <a:gd name="f2175" fmla="*/ 653459 f1866 1"/>
              <a:gd name="f2176" fmla="*/ 388870 f1865 1"/>
              <a:gd name="f2177" fmla="*/ 660988 f1866 1"/>
              <a:gd name="f2178" fmla="*/ 434398 f1865 1"/>
              <a:gd name="f2179" fmla="*/ 686321 f1866 1"/>
              <a:gd name="f2180" fmla="*/ 455031 f1865 1"/>
              <a:gd name="f2181" fmla="*/ 749853 f1866 1"/>
              <a:gd name="f2182" fmla="*/ 454792 f1865 1"/>
              <a:gd name="f2183" fmla="*/ 269994 f1866 1"/>
              <a:gd name="f2184" fmla="*/ 454832 f1865 1"/>
              <a:gd name="f2185" fmla="*/ 301820 f1866 1"/>
              <a:gd name="f2186" fmla="*/ 368898 f1866 1"/>
              <a:gd name="f2187" fmla="*/ 407830 f1865 1"/>
              <a:gd name="f2188" fmla="*/ 359975 f1866 1"/>
              <a:gd name="f2189" fmla="*/ 382099 f1865 1"/>
              <a:gd name="f2190" fmla="*/ 244263 f1866 1"/>
              <a:gd name="f2191" fmla="*/ 315459 f1865 1"/>
              <a:gd name="f2192" fmla="*/ 216341 f1866 1"/>
              <a:gd name="f2193" fmla="*/ 323864 f1865 1"/>
              <a:gd name="f2194" fmla="*/ 186825 f1866 1"/>
              <a:gd name="f2195" fmla="*/ 440333 f1865 1"/>
              <a:gd name="f2196" fmla="*/ 202200 f1866 1"/>
              <a:gd name="f2197" fmla="*/ 454713 f1865 1"/>
              <a:gd name="f2198" fmla="*/ 270074 f1866 1"/>
              <a:gd name="f2199" fmla="*/ 505084 f1866 1"/>
              <a:gd name="f2200" fmla="*/ 234719 f1865 1"/>
              <a:gd name="f2201" fmla="*/ 504925 f1866 1"/>
              <a:gd name="f2202" fmla="*/ 194529 f1865 1"/>
              <a:gd name="f2203" fmla="*/ 500424 f1866 1"/>
              <a:gd name="f2204" fmla="*/ 162902 f1865 1"/>
              <a:gd name="f2205" fmla="*/ 445973 f1866 1"/>
              <a:gd name="f2206" fmla="*/ 143464 f1865 1"/>
              <a:gd name="f2207" fmla="*/ 368380 f1866 1"/>
              <a:gd name="f2208" fmla="*/ 170311 f1865 1"/>
              <a:gd name="f2209" fmla="*/ 362206 f1866 1"/>
              <a:gd name="f2210" fmla="*/ 193613 f1865 1"/>
              <a:gd name="f2211" fmla="*/ 411120 f1866 1"/>
              <a:gd name="f2212" fmla="*/ 277698 f1865 1"/>
              <a:gd name="f2213" fmla="*/ 439958 f1866 1"/>
              <a:gd name="f2214" fmla="*/ 320717 f1865 1"/>
              <a:gd name="f2215" fmla="*/ 489788 f1866 1"/>
              <a:gd name="f2216" fmla="*/ 310281 f1865 1"/>
              <a:gd name="f2217" fmla="*/ 505044 f1866 1"/>
              <a:gd name="f2218" fmla="*/ 291879 f1865 1"/>
              <a:gd name="f2219" fmla="*/ 234759 f1865 1"/>
              <a:gd name="f2220" fmla="*/ 516516 f1866 1"/>
              <a:gd name="f2221" fmla="*/ 234202 f1865 1"/>
              <a:gd name="f2222" fmla="*/ 516914 f1866 1"/>
              <a:gd name="f2223" fmla="*/ 293432 f1865 1"/>
              <a:gd name="f2224" fmla="*/ 563757 f1866 1"/>
              <a:gd name="f2225" fmla="*/ 318287 f1865 1"/>
              <a:gd name="f2226" fmla="*/ 586063 f1866 1"/>
              <a:gd name="f2227" fmla="*/ 317610 f1865 1"/>
              <a:gd name="f2228" fmla="*/ 588413 f1866 1"/>
              <a:gd name="f2229" fmla="*/ 314105 f1865 1"/>
              <a:gd name="f2230" fmla="*/ 660191 f1866 1"/>
              <a:gd name="f2231" fmla="*/ 189430 f1865 1"/>
              <a:gd name="f2232" fmla="*/ 655291 f1866 1"/>
              <a:gd name="f2233" fmla="*/ 170868 f1865 1"/>
              <a:gd name="f2234" fmla="*/ 540694 f1866 1"/>
              <a:gd name="f2235" fmla="*/ 155493 f1865 1"/>
              <a:gd name="f2236" fmla="*/ 530537 f1866 1"/>
              <a:gd name="f2237" fmla="*/ 158082 f1865 1"/>
              <a:gd name="f2238" fmla="*/ 516476 f1866 1"/>
              <a:gd name="f2239" fmla="*/ 174971 f1865 1"/>
              <a:gd name="f2240" fmla="*/ 516556 f1866 1"/>
              <a:gd name="f2241" fmla="*/ 234241 f1865 1"/>
              <a:gd name="f2242" fmla="*/ 784348 f1866 1"/>
              <a:gd name="f2243" fmla="*/ 288891 f1865 1"/>
              <a:gd name="f2244" fmla="*/ 781360 f1866 1"/>
              <a:gd name="f2245" fmla="*/ 282160 f1865 1"/>
              <a:gd name="f2246" fmla="*/ 700501 f1866 1"/>
              <a:gd name="f2247" fmla="*/ 213768 f1865 1"/>
              <a:gd name="f2248" fmla="*/ 683732 f1866 1"/>
              <a:gd name="f2249" fmla="*/ 205443 f1865 1"/>
              <a:gd name="f2250" fmla="*/ 663138 f1866 1"/>
              <a:gd name="f2251" fmla="*/ 210262 f1865 1"/>
              <a:gd name="f2252" fmla="*/ 599726 f1866 1"/>
              <a:gd name="f2253" fmla="*/ 320279 f1865 1"/>
              <a:gd name="f2254" fmla="*/ 601000 f1866 1"/>
              <a:gd name="f2255" fmla="*/ 338044 f1865 1"/>
              <a:gd name="f2256" fmla="*/ 650950 f1866 1"/>
              <a:gd name="f2257" fmla="*/ 373296 f1865 1"/>
              <a:gd name="f2258" fmla="*/ 652822 f1866 1"/>
              <a:gd name="f2259" fmla="*/ 372340 f1865 1"/>
              <a:gd name="f2260" fmla="*/ 772040 f1866 1"/>
              <a:gd name="f2261" fmla="*/ 303629 f1865 1"/>
              <a:gd name="f2262" fmla="*/ 784388 f1866 1"/>
              <a:gd name="f2263" fmla="*/ 425579 f1866 1"/>
              <a:gd name="f2264" fmla="*/ 329082 f1865 1"/>
              <a:gd name="f2265" fmla="*/ 420082 f1866 1"/>
              <a:gd name="f2266" fmla="*/ 318885 f1865 1"/>
              <a:gd name="f2267" fmla="*/ 370491 f1866 1"/>
              <a:gd name="f2268" fmla="*/ 232489 f1865 1"/>
              <a:gd name="f2269" fmla="*/ 352447 f1866 1"/>
              <a:gd name="f2270" fmla="*/ 204049 f1865 1"/>
              <a:gd name="f2271" fmla="*/ 324166 f1866 1"/>
              <a:gd name="f2272" fmla="*/ 214485 f1865 1"/>
              <a:gd name="f2273" fmla="*/ 288477 f1866 1"/>
              <a:gd name="f2274" fmla="*/ 225438 f1865 1"/>
              <a:gd name="f2275" fmla="*/ 243904 f1866 1"/>
              <a:gd name="f2276" fmla="*/ 276384 f1865 1"/>
              <a:gd name="f2277" fmla="*/ 250676 f1866 1"/>
              <a:gd name="f2278" fmla="*/ 305023 f1865 1"/>
              <a:gd name="f2279" fmla="*/ 353483 f1866 1"/>
              <a:gd name="f2280" fmla="*/ 364254 f1865 1"/>
              <a:gd name="f2281" fmla="*/ 398493 f1866 1"/>
              <a:gd name="f2282" fmla="*/ 358558 f1865 1"/>
              <a:gd name="f2283" fmla="*/ 418847 f1866 1"/>
              <a:gd name="f2284" fmla="*/ 340235 f1865 1"/>
              <a:gd name="f2285" fmla="*/ 511656 f1866 1"/>
              <a:gd name="f2286" fmla="*/ 896492 f1865 1"/>
              <a:gd name="f2287" fmla="*/ 599566 f1866 1"/>
              <a:gd name="f2288" fmla="*/ 888804 f1865 1"/>
              <a:gd name="f2289" fmla="*/ 613428 f1866 1"/>
              <a:gd name="f2290" fmla="*/ 867295 f1865 1"/>
              <a:gd name="f2291" fmla="*/ 597734 f1866 1"/>
              <a:gd name="f2292" fmla="*/ 812366 f1865 1"/>
              <a:gd name="f2293" fmla="*/ 572958 f1866 1"/>
              <a:gd name="f2294" fmla="*/ 798306 f1865 1"/>
              <a:gd name="f2295" fmla="*/ 490824 f1866 1"/>
              <a:gd name="f2296" fmla="*/ 804201 f1865 1"/>
              <a:gd name="f2297" fmla="*/ 429483 f1866 1"/>
              <a:gd name="f2298" fmla="*/ 804041 f1865 1"/>
              <a:gd name="f2299" fmla="*/ 408531 f1866 1"/>
              <a:gd name="f2300" fmla="*/ 867614 f1865 1"/>
              <a:gd name="f2301" fmla="*/ 420759 f1866 1"/>
              <a:gd name="f2302" fmla="*/ 888406 f1865 1"/>
              <a:gd name="f2303" fmla="*/ 896532 f1865 1"/>
              <a:gd name="f2304" fmla="*/ 530059 f1866 1"/>
              <a:gd name="f2305" fmla="*/ 31854 f1865 1"/>
              <a:gd name="f2306" fmla="*/ 572002 f1866 1"/>
              <a:gd name="f2307" fmla="*/ 104070 f1865 1"/>
              <a:gd name="f2308" fmla="*/ 106181 f1865 1"/>
              <a:gd name="f2309" fmla="*/ 589130 f1866 1"/>
              <a:gd name="f2310" fmla="*/ 127929 f1865 1"/>
              <a:gd name="f2311" fmla="*/ 652981 f1866 1"/>
              <a:gd name="f2312" fmla="*/ 149678 f1865 1"/>
              <a:gd name="f2313" fmla="*/ 667042 f1866 1"/>
              <a:gd name="f2314" fmla="*/ 141074 f1865 1"/>
              <a:gd name="f2315" fmla="*/ 699346 f1866 1"/>
              <a:gd name="f2316" fmla="*/ 94191 f1865 1"/>
              <a:gd name="f2317" fmla="*/ 710857 f1866 1"/>
              <a:gd name="f2318" fmla="*/ 80768 f1865 1"/>
              <a:gd name="f2319" fmla="*/ 699147 f1866 1"/>
              <a:gd name="f2320" fmla="*/ 68022 f1865 1"/>
              <a:gd name="f2321" fmla="*/ 582677 f1866 1"/>
              <a:gd name="f2322" fmla="*/ 31535 f1865 1"/>
              <a:gd name="f2323" fmla="*/ 529979 f1866 1"/>
              <a:gd name="f2324" fmla="*/ 491183 f1866 1"/>
              <a:gd name="f2325" fmla="*/ 32013 f1865 1"/>
              <a:gd name="f2326" fmla="*/ 478396 f1866 1"/>
              <a:gd name="f2327" fmla="*/ 27313 f1865 1"/>
              <a:gd name="f2328" fmla="*/ 318470 f1866 1"/>
              <a:gd name="f2329" fmla="*/ 70372 f1865 1"/>
              <a:gd name="f2330" fmla="*/ 323330 f1866 1"/>
              <a:gd name="f2331" fmla="*/ 93992 f1865 1"/>
              <a:gd name="f2332" fmla="*/ 354797 f1866 1"/>
              <a:gd name="f2333" fmla="*/ 139640 f1865 1"/>
              <a:gd name="f2334" fmla="*/ 371567 f1866 1"/>
              <a:gd name="f2335" fmla="*/ 148642 f1865 1"/>
              <a:gd name="f2336" fmla="*/ 431395 f1866 1"/>
              <a:gd name="f2337" fmla="*/ 127969 f1865 1"/>
              <a:gd name="f2338" fmla="*/ 449239 f1866 1"/>
              <a:gd name="f2339" fmla="*/ 105504 f1865 1"/>
              <a:gd name="f2340" fmla="*/ 491223 f1866 1"/>
              <a:gd name="f2341" fmla="*/ 31973 f1865 1"/>
              <a:gd name="f2342" fmla="*/ 697729 f1865 1"/>
              <a:gd name="f2343" fmla="*/ 516436 f1866 1"/>
              <a:gd name="f2344" fmla="*/ 769786 f1865 1"/>
              <a:gd name="f2345" fmla="*/ 537986 f1866 1"/>
              <a:gd name="f2346" fmla="*/ 784723 f1865 1"/>
              <a:gd name="f2347" fmla="*/ 584111 f1866 1"/>
              <a:gd name="f2348" fmla="*/ 769268 f1865 1"/>
              <a:gd name="f2349" fmla="*/ 583036 f1866 1"/>
              <a:gd name="f2350" fmla="*/ 763134 f1865 1"/>
              <a:gd name="f2351" fmla="*/ 543483 f1866 1"/>
              <a:gd name="f2352" fmla="*/ 624637 f1865 1"/>
              <a:gd name="f2353" fmla="*/ 525637 f1866 1"/>
              <a:gd name="f2354" fmla="*/ 613763 f1865 1"/>
              <a:gd name="f2355" fmla="*/ 516635 f1866 1"/>
              <a:gd name="f2356" fmla="*/ 629935 f1865 1"/>
              <a:gd name="f2357" fmla="*/ 697769 f1865 1"/>
              <a:gd name="f2358" fmla="*/ 505004 f1866 1"/>
              <a:gd name="f2359" fmla="*/ 696415 f1865 1"/>
              <a:gd name="f2360" fmla="*/ 503730 f1866 1"/>
              <a:gd name="f2361" fmla="*/ 632803 f1865 1"/>
              <a:gd name="f2362" fmla="*/ 494170 f1866 1"/>
              <a:gd name="f2363" fmla="*/ 613444 f1865 1"/>
              <a:gd name="f2364" fmla="*/ 477640 f1866 1"/>
              <a:gd name="f2365" fmla="*/ 628819 f1865 1"/>
              <a:gd name="f2366" fmla="*/ 446332 f1866 1"/>
              <a:gd name="f2367" fmla="*/ 736725 f1865 1"/>
              <a:gd name="f2368" fmla="*/ 484093 f1866 1"/>
              <a:gd name="f2369" fmla="*/ 785002 f1865 1"/>
              <a:gd name="f2370" fmla="*/ 486204 f1866 1"/>
              <a:gd name="f2371" fmla="*/ 785041 f1865 1"/>
              <a:gd name="f2372" fmla="*/ 505124 f1866 1"/>
              <a:gd name="f2373" fmla="*/ 766400 f1865 1"/>
              <a:gd name="f2374" fmla="*/ 630253 f1865 1"/>
              <a:gd name="f2375" fmla="*/ 363042 f1866 1"/>
              <a:gd name="f2376" fmla="*/ 729555 f1865 1"/>
              <a:gd name="f2377" fmla="*/ 370969 f1866 1"/>
              <a:gd name="f2378" fmla="*/ 755048 f1865 1"/>
              <a:gd name="f2379" fmla="*/ 393554 f1866 1"/>
              <a:gd name="f2380" fmla="*/ 743098 f1865 1"/>
              <a:gd name="f2381" fmla="*/ 422432 f1866 1"/>
              <a:gd name="f2382" fmla="*/ 641367 f1865 1"/>
              <a:gd name="f2383" fmla="*/ 630293 f1865 1"/>
              <a:gd name="f2384" fmla="*/ 600801 f1866 1"/>
              <a:gd name="f2385" fmla="*/ 631409 f1865 1"/>
              <a:gd name="f2386" fmla="*/ 596977 f1866 1"/>
              <a:gd name="f2387" fmla="*/ 633440 f1865 1"/>
              <a:gd name="f2388" fmla="*/ 629600 f1866 1"/>
              <a:gd name="f2389" fmla="*/ 746524 f1865 1"/>
              <a:gd name="f2390" fmla="*/ 650113 f1866 1"/>
              <a:gd name="f2391" fmla="*/ 659872 f1866 1"/>
              <a:gd name="f2392" fmla="*/ 733140 f1865 1"/>
              <a:gd name="f2393" fmla="*/ 918742 f1866 1"/>
              <a:gd name="f2394" fmla="*/ 780859 f1865 1"/>
              <a:gd name="f2395" fmla="*/ 941805 f1866 1"/>
              <a:gd name="f2396" fmla="*/ 768272 f1865 1"/>
              <a:gd name="f2397" fmla="*/ 913404 f1866 1"/>
              <a:gd name="f2398" fmla="*/ 739553 f1865 1"/>
              <a:gd name="f2399" fmla="*/ 898746 f1866 1"/>
              <a:gd name="f2400" fmla="*/ 759589 f1865 1"/>
              <a:gd name="f2401" fmla="*/ 918782 f1866 1"/>
              <a:gd name="f2402" fmla="*/ 780819 f1865 1"/>
              <a:gd name="f2403" fmla="*/ 537627 f1866 1"/>
              <a:gd name="f2404" fmla="*/ 997068 f1865 1"/>
              <a:gd name="f2405" fmla="*/ 559654 f1866 1"/>
              <a:gd name="f2406" fmla="*/ 984800 f1865 1"/>
              <a:gd name="f2407" fmla="*/ 527828 f1866 1"/>
              <a:gd name="f2408" fmla="*/ 954328 f1865 1"/>
              <a:gd name="f2409" fmla="*/ 516795 f1866 1"/>
              <a:gd name="f2410" fmla="*/ 976834 f1865 1"/>
              <a:gd name="f2411" fmla="*/ 537587 f1866 1"/>
              <a:gd name="f2412" fmla="*/ 99871 f1866 1"/>
              <a:gd name="f2413" fmla="*/ 123372 f1866 1"/>
              <a:gd name="f2414" fmla="*/ 760943 f1865 1"/>
              <a:gd name="f2415" fmla="*/ 107838 f1866 1"/>
              <a:gd name="f2416" fmla="*/ 739593 f1865 1"/>
              <a:gd name="f2417" fmla="*/ 80194 f1866 1"/>
              <a:gd name="f2418" fmla="*/ 769069 f1865 1"/>
              <a:gd name="f2419" fmla="*/ 780779 f1865 1"/>
              <a:gd name="f2420" fmla="*/ 505164 f1866 1"/>
              <a:gd name="f2421" fmla="*/ 69137 f1865 1"/>
              <a:gd name="f2422" fmla="*/ 490306 f1866 1"/>
              <a:gd name="f2423" fmla="*/ 48464 f1865 1"/>
              <a:gd name="f2424" fmla="*/ 462304 f1866 1"/>
              <a:gd name="f2425" fmla="*/ 77621 f1865 1"/>
              <a:gd name="f2426" fmla="*/ 484132 f1866 1"/>
              <a:gd name="f2427" fmla="*/ 89690 f1865 1"/>
              <a:gd name="f2428" fmla="*/ 504287 f1866 1"/>
              <a:gd name="f2429" fmla="*/ 971576 f1865 1"/>
              <a:gd name="f2430" fmla="*/ 493772 f1866 1"/>
              <a:gd name="f2431" fmla="*/ 954129 f1865 1"/>
              <a:gd name="f2432" fmla="*/ 462543 f1866 1"/>
              <a:gd name="f2433" fmla="*/ 983286 f1865 1"/>
              <a:gd name="f2434" fmla="*/ 480468 f1866 1"/>
              <a:gd name="f2435" fmla="*/ 89770 f1865 1"/>
              <a:gd name="f2436" fmla="*/ 559216 f1866 1"/>
              <a:gd name="f2437" fmla="*/ 77103 f1865 1"/>
              <a:gd name="f2438" fmla="*/ 530138 f1866 1"/>
              <a:gd name="f2439" fmla="*/ 48305 f1865 1"/>
              <a:gd name="f2440" fmla="*/ 516715 f1866 1"/>
              <a:gd name="f2441" fmla="*/ 69455 f1865 1"/>
              <a:gd name="f2442" fmla="*/ 726551 f1866 1"/>
              <a:gd name="f2443" fmla="*/ 921188 f1865 1"/>
              <a:gd name="f2444" fmla="*/ 715757 f1866 1"/>
              <a:gd name="f2445" fmla="*/ 899201 f1865 1"/>
              <a:gd name="f2446" fmla="*/ 685962 f1866 1"/>
              <a:gd name="f2447" fmla="*/ 928318 f1865 1"/>
              <a:gd name="f2448" fmla="*/ 706555 f1866 1"/>
              <a:gd name="f2449" fmla="*/ 942219 f1865 1"/>
              <a:gd name="f2450" fmla="*/ 295487 f1866 1"/>
              <a:gd name="f2451" fmla="*/ 919276 f1865 1"/>
              <a:gd name="f2452" fmla="*/ 315841 f1866 1"/>
              <a:gd name="f2453" fmla="*/ 336036 f1866 1"/>
              <a:gd name="f2454" fmla="*/ 927959 f1865 1"/>
              <a:gd name="f2455" fmla="*/ 307237 f1866 1"/>
              <a:gd name="f2456" fmla="*/ 900356 f1865 1"/>
              <a:gd name="f2457" fmla="*/ 761006 f1866 1"/>
              <a:gd name="f2458" fmla="*/ 942020 f1865 1"/>
              <a:gd name="f2459" fmla="*/ 781081 f1866 1"/>
              <a:gd name="f2460" fmla="*/ 928477 f1865 1"/>
              <a:gd name="f2461" fmla="*/ 752681 f1866 1"/>
              <a:gd name="f2462" fmla="*/ 900077 f1865 1"/>
              <a:gd name="f2463" fmla="*/ 740612 f1866 1"/>
              <a:gd name="f2464" fmla="*/ 918798 f1865 1"/>
              <a:gd name="f2465" fmla="*/ 707153 f1866 1"/>
              <a:gd name="f2466" fmla="*/ 148722 f1865 1"/>
              <a:gd name="f2467" fmla="*/ 722448 f1866 1"/>
              <a:gd name="f2468" fmla="*/ 127172 f1865 1"/>
              <a:gd name="f2469" fmla="*/ 707830 f1866 1"/>
              <a:gd name="f2470" fmla="*/ 107655 f1865 1"/>
              <a:gd name="f2471" fmla="*/ 681939 f1866 1"/>
              <a:gd name="f2472" fmla="*/ 135139 f1865 1"/>
              <a:gd name="f2473" fmla="*/ 707193 f1866 1"/>
              <a:gd name="f2474" fmla="*/ 148761 f1865 1"/>
              <a:gd name="f2475" fmla="*/ 299789 f1866 1"/>
              <a:gd name="f2476" fmla="*/ 124982 f1865 1"/>
              <a:gd name="f2477" fmla="*/ 317156 f1866 1"/>
              <a:gd name="f2478" fmla="*/ 148244 f1865 1"/>
              <a:gd name="f2479" fmla="*/ 340298 f1866 1"/>
              <a:gd name="f2480" fmla="*/ 135218 f1865 1"/>
              <a:gd name="f2481" fmla="*/ 314487 f1866 1"/>
              <a:gd name="f2482" fmla="*/ 107495 f1865 1"/>
              <a:gd name="f2483" fmla="*/ 299829 f1866 1"/>
              <a:gd name="f2484" fmla="*/ 125021 f1865 1"/>
              <a:gd name="f2485" fmla="*/ 259080 f1866 1"/>
              <a:gd name="f2486" fmla="*/ 942100 f1865 1"/>
              <a:gd name="f2487" fmla="*/ 281227 f1866 1"/>
              <a:gd name="f2488" fmla="*/ 922941 f1865 1"/>
              <a:gd name="f2489" fmla="*/ 269795 f1866 1"/>
              <a:gd name="f2490" fmla="*/ 240837 f1866 1"/>
              <a:gd name="f2491" fmla="*/ 928198 f1865 1"/>
              <a:gd name="f2492" fmla="*/ 756386 f1866 1"/>
              <a:gd name="f2493" fmla="*/ 148363 f1865 1"/>
              <a:gd name="f2494" fmla="*/ 776979 f1866 1"/>
              <a:gd name="f2495" fmla="*/ 133705 f1865 1"/>
              <a:gd name="f2496" fmla="*/ 107774 f1865 1"/>
              <a:gd name="f2497" fmla="*/ 736350 f1866 1"/>
              <a:gd name="f2498" fmla="*/ 127850 f1865 1"/>
              <a:gd name="f2499" fmla="*/ 285489 f1866 1"/>
              <a:gd name="f2500" fmla="*/ 128606 f1865 1"/>
              <a:gd name="f2501" fmla="*/ 272145 f1866 1"/>
              <a:gd name="f2502" fmla="*/ 244940 f1866 1"/>
              <a:gd name="f2503" fmla="*/ 134860 f1865 1"/>
              <a:gd name="f2504" fmla="*/ 263780 f1866 1"/>
              <a:gd name="f2505" fmla="*/ 148483 f1865 1"/>
              <a:gd name="f2506" fmla="*/ 128567 f1865 1"/>
              <a:gd name="f2507" fmla="*/ 970683 f1866 1"/>
              <a:gd name="f2508" fmla="*/ 512908 f1865 1"/>
              <a:gd name="f2509" fmla="*/ 982394 f1866 1"/>
              <a:gd name="f2510" fmla="*/ 534138 f1865 1"/>
              <a:gd name="f2511" fmla="*/ 1007089 f1866 1"/>
              <a:gd name="f2512" fmla="*/ 520516 f1865 1"/>
              <a:gd name="f2513" fmla="*/ 982155 f1866 1"/>
              <a:gd name="f2514" fmla="*/ 491717 f1865 1"/>
              <a:gd name="f2515" fmla="*/ 512868 f1865 1"/>
              <a:gd name="f2516" fmla="*/ 51475 f1866 1"/>
              <a:gd name="f2517" fmla="*/ 514820 f1865 1"/>
              <a:gd name="f2518" fmla="*/ 40441 f1866 1"/>
              <a:gd name="f2519" fmla="*/ 491239 f1865 1"/>
              <a:gd name="f2520" fmla="*/ 15028 f1866 1"/>
              <a:gd name="f2521" fmla="*/ 520077 f1865 1"/>
              <a:gd name="f2522" fmla="*/ 39406 f1866 1"/>
              <a:gd name="f2523" fmla="*/ 534218 f1865 1"/>
              <a:gd name="f2524" fmla="*/ 51435 f1866 1"/>
              <a:gd name="f2525" fmla="*/ 514859 f1865 1"/>
              <a:gd name="f2526" fmla="+- f1867 0 f1"/>
              <a:gd name="f2527" fmla="*/ f1870 1 1021825"/>
              <a:gd name="f2528" fmla="*/ f1871 1 1147741"/>
              <a:gd name="f2529" fmla="*/ f1872 1 1021825"/>
              <a:gd name="f2530" fmla="*/ f1873 1 1147741"/>
              <a:gd name="f2531" fmla="*/ f1874 1 1021825"/>
              <a:gd name="f2532" fmla="*/ f1875 1 1147741"/>
              <a:gd name="f2533" fmla="*/ f1876 1 1021825"/>
              <a:gd name="f2534" fmla="*/ f1877 1 1147741"/>
              <a:gd name="f2535" fmla="*/ f1878 1 1021825"/>
              <a:gd name="f2536" fmla="*/ f1879 1 1147741"/>
              <a:gd name="f2537" fmla="*/ f1880 1 1021825"/>
              <a:gd name="f2538" fmla="*/ f1881 1 1147741"/>
              <a:gd name="f2539" fmla="*/ f1882 1 1021825"/>
              <a:gd name="f2540" fmla="*/ f1883 1 1147741"/>
              <a:gd name="f2541" fmla="*/ f1884 1 1021825"/>
              <a:gd name="f2542" fmla="*/ f1885 1 1147741"/>
              <a:gd name="f2543" fmla="*/ f1886 1 1021825"/>
              <a:gd name="f2544" fmla="*/ f1887 1 1147741"/>
              <a:gd name="f2545" fmla="*/ f1888 1 1021825"/>
              <a:gd name="f2546" fmla="*/ f1889 1 1147741"/>
              <a:gd name="f2547" fmla="*/ f1890 1 1021825"/>
              <a:gd name="f2548" fmla="*/ f1891 1 1147741"/>
              <a:gd name="f2549" fmla="*/ f1892 1 1021825"/>
              <a:gd name="f2550" fmla="*/ f1893 1 1147741"/>
              <a:gd name="f2551" fmla="*/ f1894 1 1021825"/>
              <a:gd name="f2552" fmla="*/ f1895 1 1147741"/>
              <a:gd name="f2553" fmla="*/ f1896 1 1021825"/>
              <a:gd name="f2554" fmla="*/ f1897 1 1147741"/>
              <a:gd name="f2555" fmla="*/ f1898 1 1021825"/>
              <a:gd name="f2556" fmla="*/ f1899 1 1147741"/>
              <a:gd name="f2557" fmla="*/ f1900 1 1021825"/>
              <a:gd name="f2558" fmla="*/ f1901 1 1147741"/>
              <a:gd name="f2559" fmla="*/ f1902 1 1021825"/>
              <a:gd name="f2560" fmla="*/ f1903 1 1147741"/>
              <a:gd name="f2561" fmla="*/ f1904 1 1021825"/>
              <a:gd name="f2562" fmla="*/ f1905 1 1147741"/>
              <a:gd name="f2563" fmla="*/ f1906 1 1021825"/>
              <a:gd name="f2564" fmla="*/ f1907 1 1147741"/>
              <a:gd name="f2565" fmla="*/ f1908 1 1021825"/>
              <a:gd name="f2566" fmla="*/ f1909 1 1147741"/>
              <a:gd name="f2567" fmla="*/ f1910 1 1021825"/>
              <a:gd name="f2568" fmla="*/ f1911 1 1147741"/>
              <a:gd name="f2569" fmla="*/ f1912 1 1021825"/>
              <a:gd name="f2570" fmla="*/ f1913 1 1147741"/>
              <a:gd name="f2571" fmla="*/ f1914 1 1021825"/>
              <a:gd name="f2572" fmla="*/ f1915 1 1147741"/>
              <a:gd name="f2573" fmla="*/ f1916 1 1021825"/>
              <a:gd name="f2574" fmla="*/ f1917 1 1147741"/>
              <a:gd name="f2575" fmla="*/ f1918 1 1021825"/>
              <a:gd name="f2576" fmla="*/ f1919 1 1147741"/>
              <a:gd name="f2577" fmla="*/ f1920 1 1021825"/>
              <a:gd name="f2578" fmla="*/ f1921 1 1147741"/>
              <a:gd name="f2579" fmla="*/ f1922 1 1021825"/>
              <a:gd name="f2580" fmla="*/ f1923 1 1147741"/>
              <a:gd name="f2581" fmla="*/ f1924 1 1021825"/>
              <a:gd name="f2582" fmla="*/ f1925 1 1147741"/>
              <a:gd name="f2583" fmla="*/ f1926 1 1021825"/>
              <a:gd name="f2584" fmla="*/ f1927 1 1147741"/>
              <a:gd name="f2585" fmla="*/ f1928 1 1021825"/>
              <a:gd name="f2586" fmla="*/ f1929 1 1147741"/>
              <a:gd name="f2587" fmla="*/ f1930 1 1021825"/>
              <a:gd name="f2588" fmla="*/ f1931 1 1147741"/>
              <a:gd name="f2589" fmla="*/ f1932 1 1021825"/>
              <a:gd name="f2590" fmla="*/ f1933 1 1147741"/>
              <a:gd name="f2591" fmla="*/ f1934 1 1021825"/>
              <a:gd name="f2592" fmla="*/ f1935 1 1147741"/>
              <a:gd name="f2593" fmla="*/ f1936 1 1021825"/>
              <a:gd name="f2594" fmla="*/ f1937 1 1147741"/>
              <a:gd name="f2595" fmla="*/ f1938 1 1021825"/>
              <a:gd name="f2596" fmla="*/ f1939 1 1147741"/>
              <a:gd name="f2597" fmla="*/ f1940 1 1021825"/>
              <a:gd name="f2598" fmla="*/ f1941 1 1147741"/>
              <a:gd name="f2599" fmla="*/ f1942 1 1021825"/>
              <a:gd name="f2600" fmla="*/ f1943 1 1147741"/>
              <a:gd name="f2601" fmla="*/ f1944 1 1021825"/>
              <a:gd name="f2602" fmla="*/ f1945 1 1147741"/>
              <a:gd name="f2603" fmla="*/ f1946 1 1021825"/>
              <a:gd name="f2604" fmla="*/ f1947 1 1147741"/>
              <a:gd name="f2605" fmla="*/ f1948 1 1021825"/>
              <a:gd name="f2606" fmla="*/ f1949 1 1147741"/>
              <a:gd name="f2607" fmla="*/ f1950 1 1021825"/>
              <a:gd name="f2608" fmla="*/ f1951 1 1147741"/>
              <a:gd name="f2609" fmla="*/ f1952 1 1021825"/>
              <a:gd name="f2610" fmla="*/ f1953 1 1147741"/>
              <a:gd name="f2611" fmla="*/ f1954 1 1021825"/>
              <a:gd name="f2612" fmla="*/ f1955 1 1147741"/>
              <a:gd name="f2613" fmla="*/ f1956 1 1021825"/>
              <a:gd name="f2614" fmla="*/ f1957 1 1147741"/>
              <a:gd name="f2615" fmla="*/ f1958 1 1021825"/>
              <a:gd name="f2616" fmla="*/ f1959 1 1147741"/>
              <a:gd name="f2617" fmla="*/ f1960 1 1021825"/>
              <a:gd name="f2618" fmla="*/ f1961 1 1021825"/>
              <a:gd name="f2619" fmla="*/ f1962 1 1147741"/>
              <a:gd name="f2620" fmla="*/ f1963 1 1021825"/>
              <a:gd name="f2621" fmla="*/ f1964 1 1147741"/>
              <a:gd name="f2622" fmla="*/ f1965 1 1021825"/>
              <a:gd name="f2623" fmla="*/ f1966 1 1147741"/>
              <a:gd name="f2624" fmla="*/ f1967 1 1021825"/>
              <a:gd name="f2625" fmla="*/ f1968 1 1147741"/>
              <a:gd name="f2626" fmla="*/ f1969 1 1021825"/>
              <a:gd name="f2627" fmla="*/ f1970 1 1147741"/>
              <a:gd name="f2628" fmla="*/ f1971 1 1021825"/>
              <a:gd name="f2629" fmla="*/ f1972 1 1147741"/>
              <a:gd name="f2630" fmla="*/ f1973 1 1021825"/>
              <a:gd name="f2631" fmla="*/ f1974 1 1147741"/>
              <a:gd name="f2632" fmla="*/ f1975 1 1021825"/>
              <a:gd name="f2633" fmla="*/ f1976 1 1147741"/>
              <a:gd name="f2634" fmla="*/ f1977 1 1021825"/>
              <a:gd name="f2635" fmla="*/ f1978 1 1147741"/>
              <a:gd name="f2636" fmla="*/ f1979 1 1021825"/>
              <a:gd name="f2637" fmla="*/ f1980 1 1147741"/>
              <a:gd name="f2638" fmla="*/ f1981 1 1021825"/>
              <a:gd name="f2639" fmla="*/ f1982 1 1147741"/>
              <a:gd name="f2640" fmla="*/ f1983 1 1021825"/>
              <a:gd name="f2641" fmla="*/ f1984 1 1147741"/>
              <a:gd name="f2642" fmla="*/ f1985 1 1021825"/>
              <a:gd name="f2643" fmla="*/ f1986 1 1147741"/>
              <a:gd name="f2644" fmla="*/ f1987 1 1021825"/>
              <a:gd name="f2645" fmla="*/ f1988 1 1147741"/>
              <a:gd name="f2646" fmla="*/ f1989 1 1021825"/>
              <a:gd name="f2647" fmla="*/ f1990 1 1147741"/>
              <a:gd name="f2648" fmla="*/ f1991 1 1021825"/>
              <a:gd name="f2649" fmla="*/ f1992 1 1147741"/>
              <a:gd name="f2650" fmla="*/ f1993 1 1021825"/>
              <a:gd name="f2651" fmla="*/ f1994 1 1147741"/>
              <a:gd name="f2652" fmla="*/ f1995 1 1021825"/>
              <a:gd name="f2653" fmla="*/ f1996 1 1147741"/>
              <a:gd name="f2654" fmla="*/ f1997 1 1021825"/>
              <a:gd name="f2655" fmla="*/ f1998 1 1147741"/>
              <a:gd name="f2656" fmla="*/ f1999 1 1021825"/>
              <a:gd name="f2657" fmla="*/ f2000 1 1147741"/>
              <a:gd name="f2658" fmla="*/ f2001 1 1021825"/>
              <a:gd name="f2659" fmla="*/ f2002 1 1147741"/>
              <a:gd name="f2660" fmla="*/ f2003 1 1021825"/>
              <a:gd name="f2661" fmla="*/ f2004 1 1147741"/>
              <a:gd name="f2662" fmla="*/ f2005 1 1021825"/>
              <a:gd name="f2663" fmla="*/ f2006 1 1147741"/>
              <a:gd name="f2664" fmla="*/ f2007 1 1021825"/>
              <a:gd name="f2665" fmla="*/ f2008 1 1147741"/>
              <a:gd name="f2666" fmla="*/ f2009 1 1021825"/>
              <a:gd name="f2667" fmla="*/ f2010 1 1147741"/>
              <a:gd name="f2668" fmla="*/ f2011 1 1021825"/>
              <a:gd name="f2669" fmla="*/ f2012 1 1147741"/>
              <a:gd name="f2670" fmla="*/ f2013 1 1021825"/>
              <a:gd name="f2671" fmla="*/ f2014 1 1147741"/>
              <a:gd name="f2672" fmla="*/ f2015 1 1021825"/>
              <a:gd name="f2673" fmla="*/ f2016 1 1147741"/>
              <a:gd name="f2674" fmla="*/ f2017 1 1021825"/>
              <a:gd name="f2675" fmla="*/ f2018 1 1147741"/>
              <a:gd name="f2676" fmla="*/ f2019 1 1021825"/>
              <a:gd name="f2677" fmla="*/ f2020 1 1147741"/>
              <a:gd name="f2678" fmla="*/ f2021 1 1021825"/>
              <a:gd name="f2679" fmla="*/ f2022 1 1147741"/>
              <a:gd name="f2680" fmla="*/ f2023 1 1021825"/>
              <a:gd name="f2681" fmla="*/ f2024 1 1147741"/>
              <a:gd name="f2682" fmla="*/ f2025 1 1021825"/>
              <a:gd name="f2683" fmla="*/ f2026 1 1147741"/>
              <a:gd name="f2684" fmla="*/ f2027 1 1021825"/>
              <a:gd name="f2685" fmla="*/ f2028 1 1147741"/>
              <a:gd name="f2686" fmla="*/ f2029 1 1021825"/>
              <a:gd name="f2687" fmla="*/ f2030 1 1147741"/>
              <a:gd name="f2688" fmla="*/ f2031 1 1021825"/>
              <a:gd name="f2689" fmla="*/ f2032 1 1147741"/>
              <a:gd name="f2690" fmla="*/ f2033 1 1021825"/>
              <a:gd name="f2691" fmla="*/ f2034 1 1147741"/>
              <a:gd name="f2692" fmla="*/ f2035 1 1021825"/>
              <a:gd name="f2693" fmla="*/ f2036 1 1147741"/>
              <a:gd name="f2694" fmla="*/ f2037 1 1021825"/>
              <a:gd name="f2695" fmla="*/ f2038 1 1147741"/>
              <a:gd name="f2696" fmla="*/ f2039 1 1021825"/>
              <a:gd name="f2697" fmla="*/ f2040 1 1021825"/>
              <a:gd name="f2698" fmla="*/ f2041 1 1021825"/>
              <a:gd name="f2699" fmla="*/ f2042 1 1147741"/>
              <a:gd name="f2700" fmla="*/ f2043 1 1021825"/>
              <a:gd name="f2701" fmla="*/ f2044 1 1147741"/>
              <a:gd name="f2702" fmla="*/ f2045 1 1021825"/>
              <a:gd name="f2703" fmla="*/ f2046 1 1147741"/>
              <a:gd name="f2704" fmla="*/ f2047 1 1021825"/>
              <a:gd name="f2705" fmla="*/ f2048 1 1147741"/>
              <a:gd name="f2706" fmla="*/ f2049 1 1021825"/>
              <a:gd name="f2707" fmla="*/ f2050 1 1147741"/>
              <a:gd name="f2708" fmla="*/ f2051 1 1021825"/>
              <a:gd name="f2709" fmla="*/ f2052 1 1147741"/>
              <a:gd name="f2710" fmla="*/ f2053 1 1021825"/>
              <a:gd name="f2711" fmla="*/ f2054 1 1147741"/>
              <a:gd name="f2712" fmla="*/ f2055 1 1021825"/>
              <a:gd name="f2713" fmla="*/ f2056 1 1147741"/>
              <a:gd name="f2714" fmla="*/ f2057 1 1021825"/>
              <a:gd name="f2715" fmla="*/ f2058 1 1147741"/>
              <a:gd name="f2716" fmla="*/ f2059 1 1021825"/>
              <a:gd name="f2717" fmla="*/ f2060 1 1147741"/>
              <a:gd name="f2718" fmla="*/ f2061 1 1021825"/>
              <a:gd name="f2719" fmla="*/ f2062 1 1147741"/>
              <a:gd name="f2720" fmla="*/ f2063 1 1021825"/>
              <a:gd name="f2721" fmla="*/ f2064 1 1147741"/>
              <a:gd name="f2722" fmla="*/ f2065 1 1021825"/>
              <a:gd name="f2723" fmla="*/ f2066 1 1147741"/>
              <a:gd name="f2724" fmla="*/ f2067 1 1021825"/>
              <a:gd name="f2725" fmla="*/ f2068 1 1021825"/>
              <a:gd name="f2726" fmla="*/ f2069 1 1147741"/>
              <a:gd name="f2727" fmla="*/ f2070 1 1021825"/>
              <a:gd name="f2728" fmla="*/ f2071 1 1147741"/>
              <a:gd name="f2729" fmla="*/ f2072 1 1021825"/>
              <a:gd name="f2730" fmla="*/ f2073 1 1147741"/>
              <a:gd name="f2731" fmla="*/ f2074 1 1021825"/>
              <a:gd name="f2732" fmla="*/ f2075 1 1147741"/>
              <a:gd name="f2733" fmla="*/ f2076 1 1021825"/>
              <a:gd name="f2734" fmla="*/ f2077 1 1147741"/>
              <a:gd name="f2735" fmla="*/ f2078 1 1021825"/>
              <a:gd name="f2736" fmla="*/ f2079 1 1147741"/>
              <a:gd name="f2737" fmla="*/ f2080 1 1021825"/>
              <a:gd name="f2738" fmla="*/ f2081 1 1147741"/>
              <a:gd name="f2739" fmla="*/ f2082 1 1021825"/>
              <a:gd name="f2740" fmla="*/ f2083 1 1021825"/>
              <a:gd name="f2741" fmla="*/ f2084 1 1147741"/>
              <a:gd name="f2742" fmla="*/ f2085 1 1021825"/>
              <a:gd name="f2743" fmla="*/ f2086 1 1147741"/>
              <a:gd name="f2744" fmla="*/ f2087 1 1021825"/>
              <a:gd name="f2745" fmla="*/ f2088 1 1147741"/>
              <a:gd name="f2746" fmla="*/ f2089 1 1021825"/>
              <a:gd name="f2747" fmla="*/ f2090 1 1147741"/>
              <a:gd name="f2748" fmla="*/ f2091 1 1021825"/>
              <a:gd name="f2749" fmla="*/ f2092 1 1147741"/>
              <a:gd name="f2750" fmla="*/ f2093 1 1147741"/>
              <a:gd name="f2751" fmla="*/ f2094 1 1021825"/>
              <a:gd name="f2752" fmla="*/ f2095 1 1021825"/>
              <a:gd name="f2753" fmla="*/ f2096 1 1147741"/>
              <a:gd name="f2754" fmla="*/ f2097 1 1021825"/>
              <a:gd name="f2755" fmla="*/ f2098 1 1147741"/>
              <a:gd name="f2756" fmla="*/ f2099 1 1021825"/>
              <a:gd name="f2757" fmla="*/ f2100 1 1147741"/>
              <a:gd name="f2758" fmla="*/ f2101 1 1021825"/>
              <a:gd name="f2759" fmla="*/ f2102 1 1147741"/>
              <a:gd name="f2760" fmla="*/ f2103 1 1021825"/>
              <a:gd name="f2761" fmla="*/ f2104 1 1147741"/>
              <a:gd name="f2762" fmla="*/ f2105 1 1021825"/>
              <a:gd name="f2763" fmla="*/ f2106 1 1147741"/>
              <a:gd name="f2764" fmla="*/ f2107 1 1021825"/>
              <a:gd name="f2765" fmla="*/ f2108 1 1147741"/>
              <a:gd name="f2766" fmla="*/ f2109 1 1021825"/>
              <a:gd name="f2767" fmla="*/ f2110 1 1147741"/>
              <a:gd name="f2768" fmla="*/ f2111 1 1021825"/>
              <a:gd name="f2769" fmla="*/ f2112 1 1147741"/>
              <a:gd name="f2770" fmla="*/ f2113 1 1021825"/>
              <a:gd name="f2771" fmla="*/ f2114 1 1147741"/>
              <a:gd name="f2772" fmla="*/ f2115 1 1021825"/>
              <a:gd name="f2773" fmla="*/ f2116 1 1147741"/>
              <a:gd name="f2774" fmla="*/ f2117 1 1021825"/>
              <a:gd name="f2775" fmla="*/ f2118 1 1147741"/>
              <a:gd name="f2776" fmla="*/ f2119 1 1021825"/>
              <a:gd name="f2777" fmla="*/ f2120 1 1147741"/>
              <a:gd name="f2778" fmla="*/ f2121 1 1021825"/>
              <a:gd name="f2779" fmla="*/ f2122 1 1147741"/>
              <a:gd name="f2780" fmla="*/ f2123 1 1021825"/>
              <a:gd name="f2781" fmla="*/ f2124 1 1147741"/>
              <a:gd name="f2782" fmla="*/ f2125 1 1021825"/>
              <a:gd name="f2783" fmla="*/ f2126 1 1147741"/>
              <a:gd name="f2784" fmla="*/ f2127 1 1147741"/>
              <a:gd name="f2785" fmla="*/ f2128 1 1021825"/>
              <a:gd name="f2786" fmla="*/ f2129 1 1021825"/>
              <a:gd name="f2787" fmla="*/ f2130 1 1021825"/>
              <a:gd name="f2788" fmla="*/ f2131 1 1147741"/>
              <a:gd name="f2789" fmla="*/ f2132 1 1021825"/>
              <a:gd name="f2790" fmla="*/ f2133 1 1147741"/>
              <a:gd name="f2791" fmla="*/ f2134 1 1021825"/>
              <a:gd name="f2792" fmla="*/ f2135 1 1147741"/>
              <a:gd name="f2793" fmla="*/ f2136 1 1021825"/>
              <a:gd name="f2794" fmla="*/ f2137 1 1147741"/>
              <a:gd name="f2795" fmla="*/ f2138 1 1021825"/>
              <a:gd name="f2796" fmla="*/ f2139 1 1147741"/>
              <a:gd name="f2797" fmla="*/ f2140 1 1021825"/>
              <a:gd name="f2798" fmla="*/ f2141 1 1147741"/>
              <a:gd name="f2799" fmla="*/ f2142 1 1021825"/>
              <a:gd name="f2800" fmla="*/ f2143 1 1147741"/>
              <a:gd name="f2801" fmla="*/ f2144 1 1021825"/>
              <a:gd name="f2802" fmla="*/ f2145 1 1021825"/>
              <a:gd name="f2803" fmla="*/ f2146 1 1147741"/>
              <a:gd name="f2804" fmla="*/ f2147 1 1021825"/>
              <a:gd name="f2805" fmla="*/ f2148 1 1147741"/>
              <a:gd name="f2806" fmla="*/ f2149 1 1021825"/>
              <a:gd name="f2807" fmla="*/ f2150 1 1147741"/>
              <a:gd name="f2808" fmla="*/ f2151 1 1021825"/>
              <a:gd name="f2809" fmla="*/ f2152 1 1147741"/>
              <a:gd name="f2810" fmla="*/ f2153 1 1021825"/>
              <a:gd name="f2811" fmla="*/ f2154 1 1147741"/>
              <a:gd name="f2812" fmla="*/ f2155 1 1021825"/>
              <a:gd name="f2813" fmla="*/ f2156 1 1147741"/>
              <a:gd name="f2814" fmla="*/ f2157 1 1021825"/>
              <a:gd name="f2815" fmla="*/ f2158 1 1147741"/>
              <a:gd name="f2816" fmla="*/ f2159 1 1021825"/>
              <a:gd name="f2817" fmla="*/ f2160 1 1147741"/>
              <a:gd name="f2818" fmla="*/ f2161 1 1021825"/>
              <a:gd name="f2819" fmla="*/ f2162 1 1147741"/>
              <a:gd name="f2820" fmla="*/ f2163 1 1147741"/>
              <a:gd name="f2821" fmla="*/ f2164 1 1021825"/>
              <a:gd name="f2822" fmla="*/ f2165 1 1147741"/>
              <a:gd name="f2823" fmla="*/ f2166 1 1021825"/>
              <a:gd name="f2824" fmla="*/ f2167 1 1021825"/>
              <a:gd name="f2825" fmla="*/ f2168 1 1147741"/>
              <a:gd name="f2826" fmla="*/ f2169 1 1021825"/>
              <a:gd name="f2827" fmla="*/ f2170 1 1147741"/>
              <a:gd name="f2828" fmla="*/ f2171 1 1021825"/>
              <a:gd name="f2829" fmla="*/ f2172 1 1147741"/>
              <a:gd name="f2830" fmla="*/ f2173 1 1021825"/>
              <a:gd name="f2831" fmla="*/ f2174 1 1147741"/>
              <a:gd name="f2832" fmla="*/ f2175 1 1021825"/>
              <a:gd name="f2833" fmla="*/ f2176 1 1147741"/>
              <a:gd name="f2834" fmla="*/ f2177 1 1021825"/>
              <a:gd name="f2835" fmla="*/ f2178 1 1147741"/>
              <a:gd name="f2836" fmla="*/ f2179 1 1021825"/>
              <a:gd name="f2837" fmla="*/ f2180 1 1147741"/>
              <a:gd name="f2838" fmla="*/ f2181 1 1021825"/>
              <a:gd name="f2839" fmla="*/ f2182 1 1147741"/>
              <a:gd name="f2840" fmla="*/ f2183 1 1021825"/>
              <a:gd name="f2841" fmla="*/ f2184 1 1147741"/>
              <a:gd name="f2842" fmla="*/ f2185 1 1021825"/>
              <a:gd name="f2843" fmla="*/ f2186 1 1021825"/>
              <a:gd name="f2844" fmla="*/ f2187 1 1147741"/>
              <a:gd name="f2845" fmla="*/ f2188 1 1021825"/>
              <a:gd name="f2846" fmla="*/ f2189 1 1147741"/>
              <a:gd name="f2847" fmla="*/ f2190 1 1021825"/>
              <a:gd name="f2848" fmla="*/ f2191 1 1147741"/>
              <a:gd name="f2849" fmla="*/ f2192 1 1021825"/>
              <a:gd name="f2850" fmla="*/ f2193 1 1147741"/>
              <a:gd name="f2851" fmla="*/ f2194 1 1021825"/>
              <a:gd name="f2852" fmla="*/ f2195 1 1147741"/>
              <a:gd name="f2853" fmla="*/ f2196 1 1021825"/>
              <a:gd name="f2854" fmla="*/ f2197 1 1147741"/>
              <a:gd name="f2855" fmla="*/ f2198 1 1021825"/>
              <a:gd name="f2856" fmla="*/ f2199 1 1021825"/>
              <a:gd name="f2857" fmla="*/ f2200 1 1147741"/>
              <a:gd name="f2858" fmla="*/ f2201 1 1021825"/>
              <a:gd name="f2859" fmla="*/ f2202 1 1147741"/>
              <a:gd name="f2860" fmla="*/ f2203 1 1021825"/>
              <a:gd name="f2861" fmla="*/ f2204 1 1147741"/>
              <a:gd name="f2862" fmla="*/ f2205 1 1021825"/>
              <a:gd name="f2863" fmla="*/ f2206 1 1147741"/>
              <a:gd name="f2864" fmla="*/ f2207 1 1021825"/>
              <a:gd name="f2865" fmla="*/ f2208 1 1147741"/>
              <a:gd name="f2866" fmla="*/ f2209 1 1021825"/>
              <a:gd name="f2867" fmla="*/ f2210 1 1147741"/>
              <a:gd name="f2868" fmla="*/ f2211 1 1021825"/>
              <a:gd name="f2869" fmla="*/ f2212 1 1147741"/>
              <a:gd name="f2870" fmla="*/ f2213 1 1021825"/>
              <a:gd name="f2871" fmla="*/ f2214 1 1147741"/>
              <a:gd name="f2872" fmla="*/ f2215 1 1021825"/>
              <a:gd name="f2873" fmla="*/ f2216 1 1147741"/>
              <a:gd name="f2874" fmla="*/ f2217 1 1021825"/>
              <a:gd name="f2875" fmla="*/ f2218 1 1147741"/>
              <a:gd name="f2876" fmla="*/ f2219 1 1147741"/>
              <a:gd name="f2877" fmla="*/ f2220 1 1021825"/>
              <a:gd name="f2878" fmla="*/ f2221 1 1147741"/>
              <a:gd name="f2879" fmla="*/ f2222 1 1021825"/>
              <a:gd name="f2880" fmla="*/ f2223 1 1147741"/>
              <a:gd name="f2881" fmla="*/ f2224 1 1021825"/>
              <a:gd name="f2882" fmla="*/ f2225 1 1147741"/>
              <a:gd name="f2883" fmla="*/ f2226 1 1021825"/>
              <a:gd name="f2884" fmla="*/ f2227 1 1147741"/>
              <a:gd name="f2885" fmla="*/ f2228 1 1021825"/>
              <a:gd name="f2886" fmla="*/ f2229 1 1147741"/>
              <a:gd name="f2887" fmla="*/ f2230 1 1021825"/>
              <a:gd name="f2888" fmla="*/ f2231 1 1147741"/>
              <a:gd name="f2889" fmla="*/ f2232 1 1021825"/>
              <a:gd name="f2890" fmla="*/ f2233 1 1147741"/>
              <a:gd name="f2891" fmla="*/ f2234 1 1021825"/>
              <a:gd name="f2892" fmla="*/ f2235 1 1147741"/>
              <a:gd name="f2893" fmla="*/ f2236 1 1021825"/>
              <a:gd name="f2894" fmla="*/ f2237 1 1147741"/>
              <a:gd name="f2895" fmla="*/ f2238 1 1021825"/>
              <a:gd name="f2896" fmla="*/ f2239 1 1147741"/>
              <a:gd name="f2897" fmla="*/ f2240 1 1021825"/>
              <a:gd name="f2898" fmla="*/ f2241 1 1147741"/>
              <a:gd name="f2899" fmla="*/ f2242 1 1021825"/>
              <a:gd name="f2900" fmla="*/ f2243 1 1147741"/>
              <a:gd name="f2901" fmla="*/ f2244 1 1021825"/>
              <a:gd name="f2902" fmla="*/ f2245 1 1147741"/>
              <a:gd name="f2903" fmla="*/ f2246 1 1021825"/>
              <a:gd name="f2904" fmla="*/ f2247 1 1147741"/>
              <a:gd name="f2905" fmla="*/ f2248 1 1021825"/>
              <a:gd name="f2906" fmla="*/ f2249 1 1147741"/>
              <a:gd name="f2907" fmla="*/ f2250 1 1021825"/>
              <a:gd name="f2908" fmla="*/ f2251 1 1147741"/>
              <a:gd name="f2909" fmla="*/ f2252 1 1021825"/>
              <a:gd name="f2910" fmla="*/ f2253 1 1147741"/>
              <a:gd name="f2911" fmla="*/ f2254 1 1021825"/>
              <a:gd name="f2912" fmla="*/ f2255 1 1147741"/>
              <a:gd name="f2913" fmla="*/ f2256 1 1021825"/>
              <a:gd name="f2914" fmla="*/ f2257 1 1147741"/>
              <a:gd name="f2915" fmla="*/ f2258 1 1021825"/>
              <a:gd name="f2916" fmla="*/ f2259 1 1147741"/>
              <a:gd name="f2917" fmla="*/ f2260 1 1021825"/>
              <a:gd name="f2918" fmla="*/ f2261 1 1147741"/>
              <a:gd name="f2919" fmla="*/ f2262 1 1021825"/>
              <a:gd name="f2920" fmla="*/ f2263 1 1021825"/>
              <a:gd name="f2921" fmla="*/ f2264 1 1147741"/>
              <a:gd name="f2922" fmla="*/ f2265 1 1021825"/>
              <a:gd name="f2923" fmla="*/ f2266 1 1147741"/>
              <a:gd name="f2924" fmla="*/ f2267 1 1021825"/>
              <a:gd name="f2925" fmla="*/ f2268 1 1147741"/>
              <a:gd name="f2926" fmla="*/ f2269 1 1021825"/>
              <a:gd name="f2927" fmla="*/ f2270 1 1147741"/>
              <a:gd name="f2928" fmla="*/ f2271 1 1021825"/>
              <a:gd name="f2929" fmla="*/ f2272 1 1147741"/>
              <a:gd name="f2930" fmla="*/ f2273 1 1021825"/>
              <a:gd name="f2931" fmla="*/ f2274 1 1147741"/>
              <a:gd name="f2932" fmla="*/ f2275 1 1021825"/>
              <a:gd name="f2933" fmla="*/ f2276 1 1147741"/>
              <a:gd name="f2934" fmla="*/ f2277 1 1021825"/>
              <a:gd name="f2935" fmla="*/ f2278 1 1147741"/>
              <a:gd name="f2936" fmla="*/ f2279 1 1021825"/>
              <a:gd name="f2937" fmla="*/ f2280 1 1147741"/>
              <a:gd name="f2938" fmla="*/ f2281 1 1021825"/>
              <a:gd name="f2939" fmla="*/ f2282 1 1147741"/>
              <a:gd name="f2940" fmla="*/ f2283 1 1021825"/>
              <a:gd name="f2941" fmla="*/ f2284 1 1147741"/>
              <a:gd name="f2942" fmla="*/ f2285 1 1021825"/>
              <a:gd name="f2943" fmla="*/ f2286 1 1147741"/>
              <a:gd name="f2944" fmla="*/ f2287 1 1021825"/>
              <a:gd name="f2945" fmla="*/ f2288 1 1147741"/>
              <a:gd name="f2946" fmla="*/ f2289 1 1021825"/>
              <a:gd name="f2947" fmla="*/ f2290 1 1147741"/>
              <a:gd name="f2948" fmla="*/ f2291 1 1021825"/>
              <a:gd name="f2949" fmla="*/ f2292 1 1147741"/>
              <a:gd name="f2950" fmla="*/ f2293 1 1021825"/>
              <a:gd name="f2951" fmla="*/ f2294 1 1147741"/>
              <a:gd name="f2952" fmla="*/ f2295 1 1021825"/>
              <a:gd name="f2953" fmla="*/ f2296 1 1147741"/>
              <a:gd name="f2954" fmla="*/ f2297 1 1021825"/>
              <a:gd name="f2955" fmla="*/ f2298 1 1147741"/>
              <a:gd name="f2956" fmla="*/ f2299 1 1021825"/>
              <a:gd name="f2957" fmla="*/ f2300 1 1147741"/>
              <a:gd name="f2958" fmla="*/ f2301 1 1021825"/>
              <a:gd name="f2959" fmla="*/ f2302 1 1147741"/>
              <a:gd name="f2960" fmla="*/ f2303 1 1147741"/>
              <a:gd name="f2961" fmla="*/ f2304 1 1021825"/>
              <a:gd name="f2962" fmla="*/ f2305 1 1147741"/>
              <a:gd name="f2963" fmla="*/ f2306 1 1021825"/>
              <a:gd name="f2964" fmla="*/ f2307 1 1147741"/>
              <a:gd name="f2965" fmla="*/ f2308 1 1147741"/>
              <a:gd name="f2966" fmla="*/ f2309 1 1021825"/>
              <a:gd name="f2967" fmla="*/ f2310 1 1147741"/>
              <a:gd name="f2968" fmla="*/ f2311 1 1021825"/>
              <a:gd name="f2969" fmla="*/ f2312 1 1147741"/>
              <a:gd name="f2970" fmla="*/ f2313 1 1021825"/>
              <a:gd name="f2971" fmla="*/ f2314 1 1147741"/>
              <a:gd name="f2972" fmla="*/ f2315 1 1021825"/>
              <a:gd name="f2973" fmla="*/ f2316 1 1147741"/>
              <a:gd name="f2974" fmla="*/ f2317 1 1021825"/>
              <a:gd name="f2975" fmla="*/ f2318 1 1147741"/>
              <a:gd name="f2976" fmla="*/ f2319 1 1021825"/>
              <a:gd name="f2977" fmla="*/ f2320 1 1147741"/>
              <a:gd name="f2978" fmla="*/ f2321 1 1021825"/>
              <a:gd name="f2979" fmla="*/ f2322 1 1147741"/>
              <a:gd name="f2980" fmla="*/ f2323 1 1021825"/>
              <a:gd name="f2981" fmla="*/ f2324 1 1021825"/>
              <a:gd name="f2982" fmla="*/ f2325 1 1147741"/>
              <a:gd name="f2983" fmla="*/ f2326 1 1021825"/>
              <a:gd name="f2984" fmla="*/ f2327 1 1147741"/>
              <a:gd name="f2985" fmla="*/ f2328 1 1021825"/>
              <a:gd name="f2986" fmla="*/ f2329 1 1147741"/>
              <a:gd name="f2987" fmla="*/ f2330 1 1021825"/>
              <a:gd name="f2988" fmla="*/ f2331 1 1147741"/>
              <a:gd name="f2989" fmla="*/ f2332 1 1021825"/>
              <a:gd name="f2990" fmla="*/ f2333 1 1147741"/>
              <a:gd name="f2991" fmla="*/ f2334 1 1021825"/>
              <a:gd name="f2992" fmla="*/ f2335 1 1147741"/>
              <a:gd name="f2993" fmla="*/ f2336 1 1021825"/>
              <a:gd name="f2994" fmla="*/ f2337 1 1147741"/>
              <a:gd name="f2995" fmla="*/ f2338 1 1021825"/>
              <a:gd name="f2996" fmla="*/ f2339 1 1147741"/>
              <a:gd name="f2997" fmla="*/ f2340 1 1021825"/>
              <a:gd name="f2998" fmla="*/ f2341 1 1147741"/>
              <a:gd name="f2999" fmla="*/ f2342 1 1147741"/>
              <a:gd name="f3000" fmla="*/ f2343 1 1021825"/>
              <a:gd name="f3001" fmla="*/ f2344 1 1147741"/>
              <a:gd name="f3002" fmla="*/ f2345 1 1021825"/>
              <a:gd name="f3003" fmla="*/ f2346 1 1147741"/>
              <a:gd name="f3004" fmla="*/ f2347 1 1021825"/>
              <a:gd name="f3005" fmla="*/ f2348 1 1147741"/>
              <a:gd name="f3006" fmla="*/ f2349 1 1021825"/>
              <a:gd name="f3007" fmla="*/ f2350 1 1147741"/>
              <a:gd name="f3008" fmla="*/ f2351 1 1021825"/>
              <a:gd name="f3009" fmla="*/ f2352 1 1147741"/>
              <a:gd name="f3010" fmla="*/ f2353 1 1021825"/>
              <a:gd name="f3011" fmla="*/ f2354 1 1147741"/>
              <a:gd name="f3012" fmla="*/ f2355 1 1021825"/>
              <a:gd name="f3013" fmla="*/ f2356 1 1147741"/>
              <a:gd name="f3014" fmla="*/ f2357 1 1147741"/>
              <a:gd name="f3015" fmla="*/ f2358 1 1021825"/>
              <a:gd name="f3016" fmla="*/ f2359 1 1147741"/>
              <a:gd name="f3017" fmla="*/ f2360 1 1021825"/>
              <a:gd name="f3018" fmla="*/ f2361 1 1147741"/>
              <a:gd name="f3019" fmla="*/ f2362 1 1021825"/>
              <a:gd name="f3020" fmla="*/ f2363 1 1147741"/>
              <a:gd name="f3021" fmla="*/ f2364 1 1021825"/>
              <a:gd name="f3022" fmla="*/ f2365 1 1147741"/>
              <a:gd name="f3023" fmla="*/ f2366 1 1021825"/>
              <a:gd name="f3024" fmla="*/ f2367 1 1147741"/>
              <a:gd name="f3025" fmla="*/ f2368 1 1021825"/>
              <a:gd name="f3026" fmla="*/ f2369 1 1147741"/>
              <a:gd name="f3027" fmla="*/ f2370 1 1021825"/>
              <a:gd name="f3028" fmla="*/ f2371 1 1147741"/>
              <a:gd name="f3029" fmla="*/ f2372 1 1021825"/>
              <a:gd name="f3030" fmla="*/ f2373 1 1147741"/>
              <a:gd name="f3031" fmla="*/ f2374 1 1147741"/>
              <a:gd name="f3032" fmla="*/ f2375 1 1021825"/>
              <a:gd name="f3033" fmla="*/ f2376 1 1147741"/>
              <a:gd name="f3034" fmla="*/ f2377 1 1021825"/>
              <a:gd name="f3035" fmla="*/ f2378 1 1147741"/>
              <a:gd name="f3036" fmla="*/ f2379 1 1021825"/>
              <a:gd name="f3037" fmla="*/ f2380 1 1147741"/>
              <a:gd name="f3038" fmla="*/ f2381 1 1021825"/>
              <a:gd name="f3039" fmla="*/ f2382 1 1147741"/>
              <a:gd name="f3040" fmla="*/ f2383 1 1147741"/>
              <a:gd name="f3041" fmla="*/ f2384 1 1021825"/>
              <a:gd name="f3042" fmla="*/ f2385 1 1147741"/>
              <a:gd name="f3043" fmla="*/ f2386 1 1021825"/>
              <a:gd name="f3044" fmla="*/ f2387 1 1147741"/>
              <a:gd name="f3045" fmla="*/ f2388 1 1021825"/>
              <a:gd name="f3046" fmla="*/ f2389 1 1147741"/>
              <a:gd name="f3047" fmla="*/ f2390 1 1021825"/>
              <a:gd name="f3048" fmla="*/ f2391 1 1021825"/>
              <a:gd name="f3049" fmla="*/ f2392 1 1147741"/>
              <a:gd name="f3050" fmla="*/ f2393 1 1021825"/>
              <a:gd name="f3051" fmla="*/ f2394 1 1147741"/>
              <a:gd name="f3052" fmla="*/ f2395 1 1021825"/>
              <a:gd name="f3053" fmla="*/ f2396 1 1147741"/>
              <a:gd name="f3054" fmla="*/ f2397 1 1021825"/>
              <a:gd name="f3055" fmla="*/ f2398 1 1147741"/>
              <a:gd name="f3056" fmla="*/ f2399 1 1021825"/>
              <a:gd name="f3057" fmla="*/ f2400 1 1147741"/>
              <a:gd name="f3058" fmla="*/ f2401 1 1021825"/>
              <a:gd name="f3059" fmla="*/ f2402 1 1147741"/>
              <a:gd name="f3060" fmla="*/ f2403 1 1021825"/>
              <a:gd name="f3061" fmla="*/ f2404 1 1147741"/>
              <a:gd name="f3062" fmla="*/ f2405 1 1021825"/>
              <a:gd name="f3063" fmla="*/ f2406 1 1147741"/>
              <a:gd name="f3064" fmla="*/ f2407 1 1021825"/>
              <a:gd name="f3065" fmla="*/ f2408 1 1147741"/>
              <a:gd name="f3066" fmla="*/ f2409 1 1021825"/>
              <a:gd name="f3067" fmla="*/ f2410 1 1147741"/>
              <a:gd name="f3068" fmla="*/ f2411 1 1021825"/>
              <a:gd name="f3069" fmla="*/ f2412 1 1021825"/>
              <a:gd name="f3070" fmla="*/ f2413 1 1021825"/>
              <a:gd name="f3071" fmla="*/ f2414 1 1147741"/>
              <a:gd name="f3072" fmla="*/ f2415 1 1021825"/>
              <a:gd name="f3073" fmla="*/ f2416 1 1147741"/>
              <a:gd name="f3074" fmla="*/ f2417 1 1021825"/>
              <a:gd name="f3075" fmla="*/ f2418 1 1147741"/>
              <a:gd name="f3076" fmla="*/ f2419 1 1147741"/>
              <a:gd name="f3077" fmla="*/ f2420 1 1021825"/>
              <a:gd name="f3078" fmla="*/ f2421 1 1147741"/>
              <a:gd name="f3079" fmla="*/ f2422 1 1021825"/>
              <a:gd name="f3080" fmla="*/ f2423 1 1147741"/>
              <a:gd name="f3081" fmla="*/ f2424 1 1021825"/>
              <a:gd name="f3082" fmla="*/ f2425 1 1147741"/>
              <a:gd name="f3083" fmla="*/ f2426 1 1021825"/>
              <a:gd name="f3084" fmla="*/ f2427 1 1147741"/>
              <a:gd name="f3085" fmla="*/ f2428 1 1021825"/>
              <a:gd name="f3086" fmla="*/ f2429 1 1147741"/>
              <a:gd name="f3087" fmla="*/ f2430 1 1021825"/>
              <a:gd name="f3088" fmla="*/ f2431 1 1147741"/>
              <a:gd name="f3089" fmla="*/ f2432 1 1021825"/>
              <a:gd name="f3090" fmla="*/ f2433 1 1147741"/>
              <a:gd name="f3091" fmla="*/ f2434 1 1021825"/>
              <a:gd name="f3092" fmla="*/ f2435 1 1147741"/>
              <a:gd name="f3093" fmla="*/ f2436 1 1021825"/>
              <a:gd name="f3094" fmla="*/ f2437 1 1147741"/>
              <a:gd name="f3095" fmla="*/ f2438 1 1021825"/>
              <a:gd name="f3096" fmla="*/ f2439 1 1147741"/>
              <a:gd name="f3097" fmla="*/ f2440 1 1021825"/>
              <a:gd name="f3098" fmla="*/ f2441 1 1147741"/>
              <a:gd name="f3099" fmla="*/ f2442 1 1021825"/>
              <a:gd name="f3100" fmla="*/ f2443 1 1147741"/>
              <a:gd name="f3101" fmla="*/ f2444 1 1021825"/>
              <a:gd name="f3102" fmla="*/ f2445 1 1147741"/>
              <a:gd name="f3103" fmla="*/ f2446 1 1021825"/>
              <a:gd name="f3104" fmla="*/ f2447 1 1147741"/>
              <a:gd name="f3105" fmla="*/ f2448 1 1021825"/>
              <a:gd name="f3106" fmla="*/ f2449 1 1147741"/>
              <a:gd name="f3107" fmla="*/ f2450 1 1021825"/>
              <a:gd name="f3108" fmla="*/ f2451 1 1147741"/>
              <a:gd name="f3109" fmla="*/ f2452 1 1021825"/>
              <a:gd name="f3110" fmla="*/ f2453 1 1021825"/>
              <a:gd name="f3111" fmla="*/ f2454 1 1147741"/>
              <a:gd name="f3112" fmla="*/ f2455 1 1021825"/>
              <a:gd name="f3113" fmla="*/ f2456 1 1147741"/>
              <a:gd name="f3114" fmla="*/ f2457 1 1021825"/>
              <a:gd name="f3115" fmla="*/ f2458 1 1147741"/>
              <a:gd name="f3116" fmla="*/ f2459 1 1021825"/>
              <a:gd name="f3117" fmla="*/ f2460 1 1147741"/>
              <a:gd name="f3118" fmla="*/ f2461 1 1021825"/>
              <a:gd name="f3119" fmla="*/ f2462 1 1147741"/>
              <a:gd name="f3120" fmla="*/ f2463 1 1021825"/>
              <a:gd name="f3121" fmla="*/ f2464 1 1147741"/>
              <a:gd name="f3122" fmla="*/ f2465 1 1021825"/>
              <a:gd name="f3123" fmla="*/ f2466 1 1147741"/>
              <a:gd name="f3124" fmla="*/ f2467 1 1021825"/>
              <a:gd name="f3125" fmla="*/ f2468 1 1147741"/>
              <a:gd name="f3126" fmla="*/ f2469 1 1021825"/>
              <a:gd name="f3127" fmla="*/ f2470 1 1147741"/>
              <a:gd name="f3128" fmla="*/ f2471 1 1021825"/>
              <a:gd name="f3129" fmla="*/ f2472 1 1147741"/>
              <a:gd name="f3130" fmla="*/ f2473 1 1021825"/>
              <a:gd name="f3131" fmla="*/ f2474 1 1147741"/>
              <a:gd name="f3132" fmla="*/ f2475 1 1021825"/>
              <a:gd name="f3133" fmla="*/ f2476 1 1147741"/>
              <a:gd name="f3134" fmla="*/ f2477 1 1021825"/>
              <a:gd name="f3135" fmla="*/ f2478 1 1147741"/>
              <a:gd name="f3136" fmla="*/ f2479 1 1021825"/>
              <a:gd name="f3137" fmla="*/ f2480 1 1147741"/>
              <a:gd name="f3138" fmla="*/ f2481 1 1021825"/>
              <a:gd name="f3139" fmla="*/ f2482 1 1147741"/>
              <a:gd name="f3140" fmla="*/ f2483 1 1021825"/>
              <a:gd name="f3141" fmla="*/ f2484 1 1147741"/>
              <a:gd name="f3142" fmla="*/ f2485 1 1021825"/>
              <a:gd name="f3143" fmla="*/ f2486 1 1147741"/>
              <a:gd name="f3144" fmla="*/ f2487 1 1021825"/>
              <a:gd name="f3145" fmla="*/ f2488 1 1147741"/>
              <a:gd name="f3146" fmla="*/ f2489 1 1021825"/>
              <a:gd name="f3147" fmla="*/ f2490 1 1021825"/>
              <a:gd name="f3148" fmla="*/ f2491 1 1147741"/>
              <a:gd name="f3149" fmla="*/ f2492 1 1021825"/>
              <a:gd name="f3150" fmla="*/ f2493 1 1147741"/>
              <a:gd name="f3151" fmla="*/ f2494 1 1021825"/>
              <a:gd name="f3152" fmla="*/ f2495 1 1147741"/>
              <a:gd name="f3153" fmla="*/ f2496 1 1147741"/>
              <a:gd name="f3154" fmla="*/ f2497 1 1021825"/>
              <a:gd name="f3155" fmla="*/ f2498 1 1147741"/>
              <a:gd name="f3156" fmla="*/ f2499 1 1021825"/>
              <a:gd name="f3157" fmla="*/ f2500 1 1147741"/>
              <a:gd name="f3158" fmla="*/ f2501 1 1021825"/>
              <a:gd name="f3159" fmla="*/ f2502 1 1021825"/>
              <a:gd name="f3160" fmla="*/ f2503 1 1147741"/>
              <a:gd name="f3161" fmla="*/ f2504 1 1021825"/>
              <a:gd name="f3162" fmla="*/ f2505 1 1147741"/>
              <a:gd name="f3163" fmla="*/ f2506 1 1147741"/>
              <a:gd name="f3164" fmla="*/ f2507 1 1021825"/>
              <a:gd name="f3165" fmla="*/ f2508 1 1147741"/>
              <a:gd name="f3166" fmla="*/ f2509 1 1021825"/>
              <a:gd name="f3167" fmla="*/ f2510 1 1147741"/>
              <a:gd name="f3168" fmla="*/ f2511 1 1021825"/>
              <a:gd name="f3169" fmla="*/ f2512 1 1147741"/>
              <a:gd name="f3170" fmla="*/ f2513 1 1021825"/>
              <a:gd name="f3171" fmla="*/ f2514 1 1147741"/>
              <a:gd name="f3172" fmla="*/ f2515 1 1147741"/>
              <a:gd name="f3173" fmla="*/ f2516 1 1021825"/>
              <a:gd name="f3174" fmla="*/ f2517 1 1147741"/>
              <a:gd name="f3175" fmla="*/ f2518 1 1021825"/>
              <a:gd name="f3176" fmla="*/ f2519 1 1147741"/>
              <a:gd name="f3177" fmla="*/ f2520 1 1021825"/>
              <a:gd name="f3178" fmla="*/ f2521 1 1147741"/>
              <a:gd name="f3179" fmla="*/ f2522 1 1021825"/>
              <a:gd name="f3180" fmla="*/ f2523 1 1147741"/>
              <a:gd name="f3181" fmla="*/ f2524 1 1021825"/>
              <a:gd name="f3182" fmla="*/ f2525 1 1147741"/>
              <a:gd name="f3183" fmla="*/ f1861 1 f1868"/>
              <a:gd name="f3184" fmla="*/ f1862 1 f1868"/>
              <a:gd name="f3185" fmla="*/ f1861 1 f1869"/>
              <a:gd name="f3186" fmla="*/ f1863 1 f1869"/>
              <a:gd name="f3187" fmla="*/ f2527 1 f1868"/>
              <a:gd name="f3188" fmla="*/ f2528 1 f1869"/>
              <a:gd name="f3189" fmla="*/ f2529 1 f1868"/>
              <a:gd name="f3190" fmla="*/ f2530 1 f1869"/>
              <a:gd name="f3191" fmla="*/ f2531 1 f1868"/>
              <a:gd name="f3192" fmla="*/ f2532 1 f1869"/>
              <a:gd name="f3193" fmla="*/ f2533 1 f1868"/>
              <a:gd name="f3194" fmla="*/ f2534 1 f1869"/>
              <a:gd name="f3195" fmla="*/ f2535 1 f1868"/>
              <a:gd name="f3196" fmla="*/ f2536 1 f1869"/>
              <a:gd name="f3197" fmla="*/ f2537 1 f1868"/>
              <a:gd name="f3198" fmla="*/ f2538 1 f1869"/>
              <a:gd name="f3199" fmla="*/ f2539 1 f1868"/>
              <a:gd name="f3200" fmla="*/ f2540 1 f1869"/>
              <a:gd name="f3201" fmla="*/ f2541 1 f1868"/>
              <a:gd name="f3202" fmla="*/ f2542 1 f1869"/>
              <a:gd name="f3203" fmla="*/ f2543 1 f1868"/>
              <a:gd name="f3204" fmla="*/ f2544 1 f1869"/>
              <a:gd name="f3205" fmla="*/ f2545 1 f1868"/>
              <a:gd name="f3206" fmla="*/ f2546 1 f1869"/>
              <a:gd name="f3207" fmla="*/ f2547 1 f1868"/>
              <a:gd name="f3208" fmla="*/ f2548 1 f1869"/>
              <a:gd name="f3209" fmla="*/ f2549 1 f1868"/>
              <a:gd name="f3210" fmla="*/ f2550 1 f1869"/>
              <a:gd name="f3211" fmla="*/ f2551 1 f1868"/>
              <a:gd name="f3212" fmla="*/ f2552 1 f1869"/>
              <a:gd name="f3213" fmla="*/ f2553 1 f1868"/>
              <a:gd name="f3214" fmla="*/ f2554 1 f1869"/>
              <a:gd name="f3215" fmla="*/ f2555 1 f1868"/>
              <a:gd name="f3216" fmla="*/ f2556 1 f1869"/>
              <a:gd name="f3217" fmla="*/ f2557 1 f1868"/>
              <a:gd name="f3218" fmla="*/ f2558 1 f1869"/>
              <a:gd name="f3219" fmla="*/ f2559 1 f1868"/>
              <a:gd name="f3220" fmla="*/ f2560 1 f1869"/>
              <a:gd name="f3221" fmla="*/ f2561 1 f1868"/>
              <a:gd name="f3222" fmla="*/ f2562 1 f1869"/>
              <a:gd name="f3223" fmla="*/ f2563 1 f1868"/>
              <a:gd name="f3224" fmla="*/ f2564 1 f1869"/>
              <a:gd name="f3225" fmla="*/ f2565 1 f1868"/>
              <a:gd name="f3226" fmla="*/ f2566 1 f1869"/>
              <a:gd name="f3227" fmla="*/ f2567 1 f1868"/>
              <a:gd name="f3228" fmla="*/ f2568 1 f1869"/>
              <a:gd name="f3229" fmla="*/ f2569 1 f1868"/>
              <a:gd name="f3230" fmla="*/ f2570 1 f1869"/>
              <a:gd name="f3231" fmla="*/ f2571 1 f1868"/>
              <a:gd name="f3232" fmla="*/ f2572 1 f1869"/>
              <a:gd name="f3233" fmla="*/ f2573 1 f1868"/>
              <a:gd name="f3234" fmla="*/ f2574 1 f1869"/>
              <a:gd name="f3235" fmla="*/ f2575 1 f1868"/>
              <a:gd name="f3236" fmla="*/ f2576 1 f1869"/>
              <a:gd name="f3237" fmla="*/ f2577 1 f1868"/>
              <a:gd name="f3238" fmla="*/ f2578 1 f1869"/>
              <a:gd name="f3239" fmla="*/ f2579 1 f1868"/>
              <a:gd name="f3240" fmla="*/ f2580 1 f1869"/>
              <a:gd name="f3241" fmla="*/ f2581 1 f1868"/>
              <a:gd name="f3242" fmla="*/ f2582 1 f1869"/>
              <a:gd name="f3243" fmla="*/ f2583 1 f1868"/>
              <a:gd name="f3244" fmla="*/ f2584 1 f1869"/>
              <a:gd name="f3245" fmla="*/ f2585 1 f1868"/>
              <a:gd name="f3246" fmla="*/ f2586 1 f1869"/>
              <a:gd name="f3247" fmla="*/ f2587 1 f1868"/>
              <a:gd name="f3248" fmla="*/ f2588 1 f1869"/>
              <a:gd name="f3249" fmla="*/ f2589 1 f1868"/>
              <a:gd name="f3250" fmla="*/ f2590 1 f1869"/>
              <a:gd name="f3251" fmla="*/ f2591 1 f1868"/>
              <a:gd name="f3252" fmla="*/ f2592 1 f1869"/>
              <a:gd name="f3253" fmla="*/ f2593 1 f1868"/>
              <a:gd name="f3254" fmla="*/ f2594 1 f1869"/>
              <a:gd name="f3255" fmla="*/ f2595 1 f1868"/>
              <a:gd name="f3256" fmla="*/ f2596 1 f1869"/>
              <a:gd name="f3257" fmla="*/ f2597 1 f1868"/>
              <a:gd name="f3258" fmla="*/ f2598 1 f1869"/>
              <a:gd name="f3259" fmla="*/ f2599 1 f1868"/>
              <a:gd name="f3260" fmla="*/ f2600 1 f1869"/>
              <a:gd name="f3261" fmla="*/ f2601 1 f1868"/>
              <a:gd name="f3262" fmla="*/ f2602 1 f1869"/>
              <a:gd name="f3263" fmla="*/ f2603 1 f1868"/>
              <a:gd name="f3264" fmla="*/ f2604 1 f1869"/>
              <a:gd name="f3265" fmla="*/ f2605 1 f1868"/>
              <a:gd name="f3266" fmla="*/ f2606 1 f1869"/>
              <a:gd name="f3267" fmla="*/ f2607 1 f1868"/>
              <a:gd name="f3268" fmla="*/ f2608 1 f1869"/>
              <a:gd name="f3269" fmla="*/ f2609 1 f1868"/>
              <a:gd name="f3270" fmla="*/ f2610 1 f1869"/>
              <a:gd name="f3271" fmla="*/ f2611 1 f1868"/>
              <a:gd name="f3272" fmla="*/ f2612 1 f1869"/>
              <a:gd name="f3273" fmla="*/ f2613 1 f1868"/>
              <a:gd name="f3274" fmla="*/ f2614 1 f1869"/>
              <a:gd name="f3275" fmla="*/ f2615 1 f1868"/>
              <a:gd name="f3276" fmla="*/ f2616 1 f1869"/>
              <a:gd name="f3277" fmla="*/ f2617 1 f1868"/>
              <a:gd name="f3278" fmla="*/ f2618 1 f1868"/>
              <a:gd name="f3279" fmla="*/ f2619 1 f1869"/>
              <a:gd name="f3280" fmla="*/ f2620 1 f1868"/>
              <a:gd name="f3281" fmla="*/ f2621 1 f1869"/>
              <a:gd name="f3282" fmla="*/ f2622 1 f1868"/>
              <a:gd name="f3283" fmla="*/ f2623 1 f1869"/>
              <a:gd name="f3284" fmla="*/ f2624 1 f1868"/>
              <a:gd name="f3285" fmla="*/ f2625 1 f1869"/>
              <a:gd name="f3286" fmla="*/ f2626 1 f1868"/>
              <a:gd name="f3287" fmla="*/ f2627 1 f1869"/>
              <a:gd name="f3288" fmla="*/ f2628 1 f1868"/>
              <a:gd name="f3289" fmla="*/ f2629 1 f1869"/>
              <a:gd name="f3290" fmla="*/ f2630 1 f1868"/>
              <a:gd name="f3291" fmla="*/ f2631 1 f1869"/>
              <a:gd name="f3292" fmla="*/ f2632 1 f1868"/>
              <a:gd name="f3293" fmla="*/ f2633 1 f1869"/>
              <a:gd name="f3294" fmla="*/ f2634 1 f1868"/>
              <a:gd name="f3295" fmla="*/ f2635 1 f1869"/>
              <a:gd name="f3296" fmla="*/ f2636 1 f1868"/>
              <a:gd name="f3297" fmla="*/ f2637 1 f1869"/>
              <a:gd name="f3298" fmla="*/ f2638 1 f1868"/>
              <a:gd name="f3299" fmla="*/ f2639 1 f1869"/>
              <a:gd name="f3300" fmla="*/ f2640 1 f1868"/>
              <a:gd name="f3301" fmla="*/ f2641 1 f1869"/>
              <a:gd name="f3302" fmla="*/ f2642 1 f1868"/>
              <a:gd name="f3303" fmla="*/ f2643 1 f1869"/>
              <a:gd name="f3304" fmla="*/ f2644 1 f1868"/>
              <a:gd name="f3305" fmla="*/ f2645 1 f1869"/>
              <a:gd name="f3306" fmla="*/ f2646 1 f1868"/>
              <a:gd name="f3307" fmla="*/ f2647 1 f1869"/>
              <a:gd name="f3308" fmla="*/ f2648 1 f1868"/>
              <a:gd name="f3309" fmla="*/ f2649 1 f1869"/>
              <a:gd name="f3310" fmla="*/ f2650 1 f1868"/>
              <a:gd name="f3311" fmla="*/ f2651 1 f1869"/>
              <a:gd name="f3312" fmla="*/ f2652 1 f1868"/>
              <a:gd name="f3313" fmla="*/ f2653 1 f1869"/>
              <a:gd name="f3314" fmla="*/ f2654 1 f1868"/>
              <a:gd name="f3315" fmla="*/ f2655 1 f1869"/>
              <a:gd name="f3316" fmla="*/ f2656 1 f1868"/>
              <a:gd name="f3317" fmla="*/ f2657 1 f1869"/>
              <a:gd name="f3318" fmla="*/ f2658 1 f1868"/>
              <a:gd name="f3319" fmla="*/ f2659 1 f1869"/>
              <a:gd name="f3320" fmla="*/ f2660 1 f1868"/>
              <a:gd name="f3321" fmla="*/ f2661 1 f1869"/>
              <a:gd name="f3322" fmla="*/ f2662 1 f1868"/>
              <a:gd name="f3323" fmla="*/ f2663 1 f1869"/>
              <a:gd name="f3324" fmla="*/ f2664 1 f1868"/>
              <a:gd name="f3325" fmla="*/ f2665 1 f1869"/>
              <a:gd name="f3326" fmla="*/ f2666 1 f1868"/>
              <a:gd name="f3327" fmla="*/ f2667 1 f1869"/>
              <a:gd name="f3328" fmla="*/ f2668 1 f1868"/>
              <a:gd name="f3329" fmla="*/ f2669 1 f1869"/>
              <a:gd name="f3330" fmla="*/ f2670 1 f1868"/>
              <a:gd name="f3331" fmla="*/ f2671 1 f1869"/>
              <a:gd name="f3332" fmla="*/ f2672 1 f1868"/>
              <a:gd name="f3333" fmla="*/ f2673 1 f1869"/>
              <a:gd name="f3334" fmla="*/ f2674 1 f1868"/>
              <a:gd name="f3335" fmla="*/ f2675 1 f1869"/>
              <a:gd name="f3336" fmla="*/ f2676 1 f1868"/>
              <a:gd name="f3337" fmla="*/ f2677 1 f1869"/>
              <a:gd name="f3338" fmla="*/ f2678 1 f1868"/>
              <a:gd name="f3339" fmla="*/ f2679 1 f1869"/>
              <a:gd name="f3340" fmla="*/ f2680 1 f1868"/>
              <a:gd name="f3341" fmla="*/ f2681 1 f1869"/>
              <a:gd name="f3342" fmla="*/ f2682 1 f1868"/>
              <a:gd name="f3343" fmla="*/ f2683 1 f1869"/>
              <a:gd name="f3344" fmla="*/ f2684 1 f1868"/>
              <a:gd name="f3345" fmla="*/ f2685 1 f1869"/>
              <a:gd name="f3346" fmla="*/ f2686 1 f1868"/>
              <a:gd name="f3347" fmla="*/ f2687 1 f1869"/>
              <a:gd name="f3348" fmla="*/ f2688 1 f1868"/>
              <a:gd name="f3349" fmla="*/ f2689 1 f1869"/>
              <a:gd name="f3350" fmla="*/ f2690 1 f1868"/>
              <a:gd name="f3351" fmla="*/ f2691 1 f1869"/>
              <a:gd name="f3352" fmla="*/ f2692 1 f1868"/>
              <a:gd name="f3353" fmla="*/ f2693 1 f1869"/>
              <a:gd name="f3354" fmla="*/ f2694 1 f1868"/>
              <a:gd name="f3355" fmla="*/ f2695 1 f1869"/>
              <a:gd name="f3356" fmla="*/ f2696 1 f1868"/>
              <a:gd name="f3357" fmla="*/ f2697 1 f1868"/>
              <a:gd name="f3358" fmla="*/ f2698 1 f1868"/>
              <a:gd name="f3359" fmla="*/ f2699 1 f1869"/>
              <a:gd name="f3360" fmla="*/ f2700 1 f1868"/>
              <a:gd name="f3361" fmla="*/ f2701 1 f1869"/>
              <a:gd name="f3362" fmla="*/ f2702 1 f1868"/>
              <a:gd name="f3363" fmla="*/ f2703 1 f1869"/>
              <a:gd name="f3364" fmla="*/ f2704 1 f1868"/>
              <a:gd name="f3365" fmla="*/ f2705 1 f1869"/>
              <a:gd name="f3366" fmla="*/ f2706 1 f1868"/>
              <a:gd name="f3367" fmla="*/ f2707 1 f1869"/>
              <a:gd name="f3368" fmla="*/ f2708 1 f1868"/>
              <a:gd name="f3369" fmla="*/ f2709 1 f1869"/>
              <a:gd name="f3370" fmla="*/ f2710 1 f1868"/>
              <a:gd name="f3371" fmla="*/ f2711 1 f1869"/>
              <a:gd name="f3372" fmla="*/ f2712 1 f1868"/>
              <a:gd name="f3373" fmla="*/ f2713 1 f1869"/>
              <a:gd name="f3374" fmla="*/ f2714 1 f1868"/>
              <a:gd name="f3375" fmla="*/ f2715 1 f1869"/>
              <a:gd name="f3376" fmla="*/ f2716 1 f1868"/>
              <a:gd name="f3377" fmla="*/ f2717 1 f1869"/>
              <a:gd name="f3378" fmla="*/ f2718 1 f1868"/>
              <a:gd name="f3379" fmla="*/ f2719 1 f1869"/>
              <a:gd name="f3380" fmla="*/ f2720 1 f1868"/>
              <a:gd name="f3381" fmla="*/ f2721 1 f1869"/>
              <a:gd name="f3382" fmla="*/ f2722 1 f1868"/>
              <a:gd name="f3383" fmla="*/ f2723 1 f1869"/>
              <a:gd name="f3384" fmla="*/ f2724 1 f1868"/>
              <a:gd name="f3385" fmla="*/ f2725 1 f1868"/>
              <a:gd name="f3386" fmla="*/ f2726 1 f1869"/>
              <a:gd name="f3387" fmla="*/ f2727 1 f1868"/>
              <a:gd name="f3388" fmla="*/ f2728 1 f1869"/>
              <a:gd name="f3389" fmla="*/ f2729 1 f1868"/>
              <a:gd name="f3390" fmla="*/ f2730 1 f1869"/>
              <a:gd name="f3391" fmla="*/ f2731 1 f1868"/>
              <a:gd name="f3392" fmla="*/ f2732 1 f1869"/>
              <a:gd name="f3393" fmla="*/ f2733 1 f1868"/>
              <a:gd name="f3394" fmla="*/ f2734 1 f1869"/>
              <a:gd name="f3395" fmla="*/ f2735 1 f1868"/>
              <a:gd name="f3396" fmla="*/ f2736 1 f1869"/>
              <a:gd name="f3397" fmla="*/ f2737 1 f1868"/>
              <a:gd name="f3398" fmla="*/ f2738 1 f1869"/>
              <a:gd name="f3399" fmla="*/ f2739 1 f1868"/>
              <a:gd name="f3400" fmla="*/ f2740 1 f1868"/>
              <a:gd name="f3401" fmla="*/ f2741 1 f1869"/>
              <a:gd name="f3402" fmla="*/ f2742 1 f1868"/>
              <a:gd name="f3403" fmla="*/ f2743 1 f1869"/>
              <a:gd name="f3404" fmla="*/ f2744 1 f1868"/>
              <a:gd name="f3405" fmla="*/ f2745 1 f1869"/>
              <a:gd name="f3406" fmla="*/ f2746 1 f1868"/>
              <a:gd name="f3407" fmla="*/ f2747 1 f1869"/>
              <a:gd name="f3408" fmla="*/ f2748 1 f1868"/>
              <a:gd name="f3409" fmla="*/ f2749 1 f1869"/>
              <a:gd name="f3410" fmla="*/ f2750 1 f1869"/>
              <a:gd name="f3411" fmla="*/ f2751 1 f1868"/>
              <a:gd name="f3412" fmla="*/ f2752 1 f1868"/>
              <a:gd name="f3413" fmla="*/ f2753 1 f1869"/>
              <a:gd name="f3414" fmla="*/ f2754 1 f1868"/>
              <a:gd name="f3415" fmla="*/ f2755 1 f1869"/>
              <a:gd name="f3416" fmla="*/ f2756 1 f1868"/>
              <a:gd name="f3417" fmla="*/ f2757 1 f1869"/>
              <a:gd name="f3418" fmla="*/ f2758 1 f1868"/>
              <a:gd name="f3419" fmla="*/ f2759 1 f1869"/>
              <a:gd name="f3420" fmla="*/ f2760 1 f1868"/>
              <a:gd name="f3421" fmla="*/ f2761 1 f1869"/>
              <a:gd name="f3422" fmla="*/ f2762 1 f1868"/>
              <a:gd name="f3423" fmla="*/ f2763 1 f1869"/>
              <a:gd name="f3424" fmla="*/ f2764 1 f1868"/>
              <a:gd name="f3425" fmla="*/ f2765 1 f1869"/>
              <a:gd name="f3426" fmla="*/ f2766 1 f1868"/>
              <a:gd name="f3427" fmla="*/ f2767 1 f1869"/>
              <a:gd name="f3428" fmla="*/ f2768 1 f1868"/>
              <a:gd name="f3429" fmla="*/ f2769 1 f1869"/>
              <a:gd name="f3430" fmla="*/ f2770 1 f1868"/>
              <a:gd name="f3431" fmla="*/ f2771 1 f1869"/>
              <a:gd name="f3432" fmla="*/ f2772 1 f1868"/>
              <a:gd name="f3433" fmla="*/ f2773 1 f1869"/>
              <a:gd name="f3434" fmla="*/ f2774 1 f1868"/>
              <a:gd name="f3435" fmla="*/ f2775 1 f1869"/>
              <a:gd name="f3436" fmla="*/ f2776 1 f1868"/>
              <a:gd name="f3437" fmla="*/ f2777 1 f1869"/>
              <a:gd name="f3438" fmla="*/ f2778 1 f1868"/>
              <a:gd name="f3439" fmla="*/ f2779 1 f1869"/>
              <a:gd name="f3440" fmla="*/ f2780 1 f1868"/>
              <a:gd name="f3441" fmla="*/ f2781 1 f1869"/>
              <a:gd name="f3442" fmla="*/ f2782 1 f1868"/>
              <a:gd name="f3443" fmla="*/ f2783 1 f1869"/>
              <a:gd name="f3444" fmla="*/ f2784 1 f1869"/>
              <a:gd name="f3445" fmla="*/ f2785 1 f1868"/>
              <a:gd name="f3446" fmla="*/ f2786 1 f1868"/>
              <a:gd name="f3447" fmla="*/ f2787 1 f1868"/>
              <a:gd name="f3448" fmla="*/ f2788 1 f1869"/>
              <a:gd name="f3449" fmla="*/ f2789 1 f1868"/>
              <a:gd name="f3450" fmla="*/ f2790 1 f1869"/>
              <a:gd name="f3451" fmla="*/ f2791 1 f1868"/>
              <a:gd name="f3452" fmla="*/ f2792 1 f1869"/>
              <a:gd name="f3453" fmla="*/ f2793 1 f1868"/>
              <a:gd name="f3454" fmla="*/ f2794 1 f1869"/>
              <a:gd name="f3455" fmla="*/ f2795 1 f1868"/>
              <a:gd name="f3456" fmla="*/ f2796 1 f1869"/>
              <a:gd name="f3457" fmla="*/ f2797 1 f1868"/>
              <a:gd name="f3458" fmla="*/ f2798 1 f1869"/>
              <a:gd name="f3459" fmla="*/ f2799 1 f1868"/>
              <a:gd name="f3460" fmla="*/ f2800 1 f1869"/>
              <a:gd name="f3461" fmla="*/ f2801 1 f1868"/>
              <a:gd name="f3462" fmla="*/ f2802 1 f1868"/>
              <a:gd name="f3463" fmla="*/ f2803 1 f1869"/>
              <a:gd name="f3464" fmla="*/ f2804 1 f1868"/>
              <a:gd name="f3465" fmla="*/ f2805 1 f1869"/>
              <a:gd name="f3466" fmla="*/ f2806 1 f1868"/>
              <a:gd name="f3467" fmla="*/ f2807 1 f1869"/>
              <a:gd name="f3468" fmla="*/ f2808 1 f1868"/>
              <a:gd name="f3469" fmla="*/ f2809 1 f1869"/>
              <a:gd name="f3470" fmla="*/ f2810 1 f1868"/>
              <a:gd name="f3471" fmla="*/ f2811 1 f1869"/>
              <a:gd name="f3472" fmla="*/ f2812 1 f1868"/>
              <a:gd name="f3473" fmla="*/ f2813 1 f1869"/>
              <a:gd name="f3474" fmla="*/ f2814 1 f1868"/>
              <a:gd name="f3475" fmla="*/ f2815 1 f1869"/>
              <a:gd name="f3476" fmla="*/ f2816 1 f1868"/>
              <a:gd name="f3477" fmla="*/ f2817 1 f1869"/>
              <a:gd name="f3478" fmla="*/ f2818 1 f1868"/>
              <a:gd name="f3479" fmla="*/ f2819 1 f1869"/>
              <a:gd name="f3480" fmla="*/ f2820 1 f1869"/>
              <a:gd name="f3481" fmla="*/ f2821 1 f1868"/>
              <a:gd name="f3482" fmla="*/ f2822 1 f1869"/>
              <a:gd name="f3483" fmla="*/ f2823 1 f1868"/>
              <a:gd name="f3484" fmla="*/ f2824 1 f1868"/>
              <a:gd name="f3485" fmla="*/ f2825 1 f1869"/>
              <a:gd name="f3486" fmla="*/ f2826 1 f1868"/>
              <a:gd name="f3487" fmla="*/ f2827 1 f1869"/>
              <a:gd name="f3488" fmla="*/ f2828 1 f1868"/>
              <a:gd name="f3489" fmla="*/ f2829 1 f1869"/>
              <a:gd name="f3490" fmla="*/ f2830 1 f1868"/>
              <a:gd name="f3491" fmla="*/ f2831 1 f1869"/>
              <a:gd name="f3492" fmla="*/ f2832 1 f1868"/>
              <a:gd name="f3493" fmla="*/ f2833 1 f1869"/>
              <a:gd name="f3494" fmla="*/ f2834 1 f1868"/>
              <a:gd name="f3495" fmla="*/ f2835 1 f1869"/>
              <a:gd name="f3496" fmla="*/ f2836 1 f1868"/>
              <a:gd name="f3497" fmla="*/ f2837 1 f1869"/>
              <a:gd name="f3498" fmla="*/ f2838 1 f1868"/>
              <a:gd name="f3499" fmla="*/ f2839 1 f1869"/>
              <a:gd name="f3500" fmla="*/ f2840 1 f1868"/>
              <a:gd name="f3501" fmla="*/ f2841 1 f1869"/>
              <a:gd name="f3502" fmla="*/ f2842 1 f1868"/>
              <a:gd name="f3503" fmla="*/ f2843 1 f1868"/>
              <a:gd name="f3504" fmla="*/ f2844 1 f1869"/>
              <a:gd name="f3505" fmla="*/ f2845 1 f1868"/>
              <a:gd name="f3506" fmla="*/ f2846 1 f1869"/>
              <a:gd name="f3507" fmla="*/ f2847 1 f1868"/>
              <a:gd name="f3508" fmla="*/ f2848 1 f1869"/>
              <a:gd name="f3509" fmla="*/ f2849 1 f1868"/>
              <a:gd name="f3510" fmla="*/ f2850 1 f1869"/>
              <a:gd name="f3511" fmla="*/ f2851 1 f1868"/>
              <a:gd name="f3512" fmla="*/ f2852 1 f1869"/>
              <a:gd name="f3513" fmla="*/ f2853 1 f1868"/>
              <a:gd name="f3514" fmla="*/ f2854 1 f1869"/>
              <a:gd name="f3515" fmla="*/ f2855 1 f1868"/>
              <a:gd name="f3516" fmla="*/ f2856 1 f1868"/>
              <a:gd name="f3517" fmla="*/ f2857 1 f1869"/>
              <a:gd name="f3518" fmla="*/ f2858 1 f1868"/>
              <a:gd name="f3519" fmla="*/ f2859 1 f1869"/>
              <a:gd name="f3520" fmla="*/ f2860 1 f1868"/>
              <a:gd name="f3521" fmla="*/ f2861 1 f1869"/>
              <a:gd name="f3522" fmla="*/ f2862 1 f1868"/>
              <a:gd name="f3523" fmla="*/ f2863 1 f1869"/>
              <a:gd name="f3524" fmla="*/ f2864 1 f1868"/>
              <a:gd name="f3525" fmla="*/ f2865 1 f1869"/>
              <a:gd name="f3526" fmla="*/ f2866 1 f1868"/>
              <a:gd name="f3527" fmla="*/ f2867 1 f1869"/>
              <a:gd name="f3528" fmla="*/ f2868 1 f1868"/>
              <a:gd name="f3529" fmla="*/ f2869 1 f1869"/>
              <a:gd name="f3530" fmla="*/ f2870 1 f1868"/>
              <a:gd name="f3531" fmla="*/ f2871 1 f1869"/>
              <a:gd name="f3532" fmla="*/ f2872 1 f1868"/>
              <a:gd name="f3533" fmla="*/ f2873 1 f1869"/>
              <a:gd name="f3534" fmla="*/ f2874 1 f1868"/>
              <a:gd name="f3535" fmla="*/ f2875 1 f1869"/>
              <a:gd name="f3536" fmla="*/ f2876 1 f1869"/>
              <a:gd name="f3537" fmla="*/ f2877 1 f1868"/>
              <a:gd name="f3538" fmla="*/ f2878 1 f1869"/>
              <a:gd name="f3539" fmla="*/ f2879 1 f1868"/>
              <a:gd name="f3540" fmla="*/ f2880 1 f1869"/>
              <a:gd name="f3541" fmla="*/ f2881 1 f1868"/>
              <a:gd name="f3542" fmla="*/ f2882 1 f1869"/>
              <a:gd name="f3543" fmla="*/ f2883 1 f1868"/>
              <a:gd name="f3544" fmla="*/ f2884 1 f1869"/>
              <a:gd name="f3545" fmla="*/ f2885 1 f1868"/>
              <a:gd name="f3546" fmla="*/ f2886 1 f1869"/>
              <a:gd name="f3547" fmla="*/ f2887 1 f1868"/>
              <a:gd name="f3548" fmla="*/ f2888 1 f1869"/>
              <a:gd name="f3549" fmla="*/ f2889 1 f1868"/>
              <a:gd name="f3550" fmla="*/ f2890 1 f1869"/>
              <a:gd name="f3551" fmla="*/ f2891 1 f1868"/>
              <a:gd name="f3552" fmla="*/ f2892 1 f1869"/>
              <a:gd name="f3553" fmla="*/ f2893 1 f1868"/>
              <a:gd name="f3554" fmla="*/ f2894 1 f1869"/>
              <a:gd name="f3555" fmla="*/ f2895 1 f1868"/>
              <a:gd name="f3556" fmla="*/ f2896 1 f1869"/>
              <a:gd name="f3557" fmla="*/ f2897 1 f1868"/>
              <a:gd name="f3558" fmla="*/ f2898 1 f1869"/>
              <a:gd name="f3559" fmla="*/ f2899 1 f1868"/>
              <a:gd name="f3560" fmla="*/ f2900 1 f1869"/>
              <a:gd name="f3561" fmla="*/ f2901 1 f1868"/>
              <a:gd name="f3562" fmla="*/ f2902 1 f1869"/>
              <a:gd name="f3563" fmla="*/ f2903 1 f1868"/>
              <a:gd name="f3564" fmla="*/ f2904 1 f1869"/>
              <a:gd name="f3565" fmla="*/ f2905 1 f1868"/>
              <a:gd name="f3566" fmla="*/ f2906 1 f1869"/>
              <a:gd name="f3567" fmla="*/ f2907 1 f1868"/>
              <a:gd name="f3568" fmla="*/ f2908 1 f1869"/>
              <a:gd name="f3569" fmla="*/ f2909 1 f1868"/>
              <a:gd name="f3570" fmla="*/ f2910 1 f1869"/>
              <a:gd name="f3571" fmla="*/ f2911 1 f1868"/>
              <a:gd name="f3572" fmla="*/ f2912 1 f1869"/>
              <a:gd name="f3573" fmla="*/ f2913 1 f1868"/>
              <a:gd name="f3574" fmla="*/ f2914 1 f1869"/>
              <a:gd name="f3575" fmla="*/ f2915 1 f1868"/>
              <a:gd name="f3576" fmla="*/ f2916 1 f1869"/>
              <a:gd name="f3577" fmla="*/ f2917 1 f1868"/>
              <a:gd name="f3578" fmla="*/ f2918 1 f1869"/>
              <a:gd name="f3579" fmla="*/ f2919 1 f1868"/>
              <a:gd name="f3580" fmla="*/ f2920 1 f1868"/>
              <a:gd name="f3581" fmla="*/ f2921 1 f1869"/>
              <a:gd name="f3582" fmla="*/ f2922 1 f1868"/>
              <a:gd name="f3583" fmla="*/ f2923 1 f1869"/>
              <a:gd name="f3584" fmla="*/ f2924 1 f1868"/>
              <a:gd name="f3585" fmla="*/ f2925 1 f1869"/>
              <a:gd name="f3586" fmla="*/ f2926 1 f1868"/>
              <a:gd name="f3587" fmla="*/ f2927 1 f1869"/>
              <a:gd name="f3588" fmla="*/ f2928 1 f1868"/>
              <a:gd name="f3589" fmla="*/ f2929 1 f1869"/>
              <a:gd name="f3590" fmla="*/ f2930 1 f1868"/>
              <a:gd name="f3591" fmla="*/ f2931 1 f1869"/>
              <a:gd name="f3592" fmla="*/ f2932 1 f1868"/>
              <a:gd name="f3593" fmla="*/ f2933 1 f1869"/>
              <a:gd name="f3594" fmla="*/ f2934 1 f1868"/>
              <a:gd name="f3595" fmla="*/ f2935 1 f1869"/>
              <a:gd name="f3596" fmla="*/ f2936 1 f1868"/>
              <a:gd name="f3597" fmla="*/ f2937 1 f1869"/>
              <a:gd name="f3598" fmla="*/ f2938 1 f1868"/>
              <a:gd name="f3599" fmla="*/ f2939 1 f1869"/>
              <a:gd name="f3600" fmla="*/ f2940 1 f1868"/>
              <a:gd name="f3601" fmla="*/ f2941 1 f1869"/>
              <a:gd name="f3602" fmla="*/ f2942 1 f1868"/>
              <a:gd name="f3603" fmla="*/ f2943 1 f1869"/>
              <a:gd name="f3604" fmla="*/ f2944 1 f1868"/>
              <a:gd name="f3605" fmla="*/ f2945 1 f1869"/>
              <a:gd name="f3606" fmla="*/ f2946 1 f1868"/>
              <a:gd name="f3607" fmla="*/ f2947 1 f1869"/>
              <a:gd name="f3608" fmla="*/ f2948 1 f1868"/>
              <a:gd name="f3609" fmla="*/ f2949 1 f1869"/>
              <a:gd name="f3610" fmla="*/ f2950 1 f1868"/>
              <a:gd name="f3611" fmla="*/ f2951 1 f1869"/>
              <a:gd name="f3612" fmla="*/ f2952 1 f1868"/>
              <a:gd name="f3613" fmla="*/ f2953 1 f1869"/>
              <a:gd name="f3614" fmla="*/ f2954 1 f1868"/>
              <a:gd name="f3615" fmla="*/ f2955 1 f1869"/>
              <a:gd name="f3616" fmla="*/ f2956 1 f1868"/>
              <a:gd name="f3617" fmla="*/ f2957 1 f1869"/>
              <a:gd name="f3618" fmla="*/ f2958 1 f1868"/>
              <a:gd name="f3619" fmla="*/ f2959 1 f1869"/>
              <a:gd name="f3620" fmla="*/ f2960 1 f1869"/>
              <a:gd name="f3621" fmla="*/ f2961 1 f1868"/>
              <a:gd name="f3622" fmla="*/ f2962 1 f1869"/>
              <a:gd name="f3623" fmla="*/ f2963 1 f1868"/>
              <a:gd name="f3624" fmla="*/ f2964 1 f1869"/>
              <a:gd name="f3625" fmla="*/ f2965 1 f1869"/>
              <a:gd name="f3626" fmla="*/ f2966 1 f1868"/>
              <a:gd name="f3627" fmla="*/ f2967 1 f1869"/>
              <a:gd name="f3628" fmla="*/ f2968 1 f1868"/>
              <a:gd name="f3629" fmla="*/ f2969 1 f1869"/>
              <a:gd name="f3630" fmla="*/ f2970 1 f1868"/>
              <a:gd name="f3631" fmla="*/ f2971 1 f1869"/>
              <a:gd name="f3632" fmla="*/ f2972 1 f1868"/>
              <a:gd name="f3633" fmla="*/ f2973 1 f1869"/>
              <a:gd name="f3634" fmla="*/ f2974 1 f1868"/>
              <a:gd name="f3635" fmla="*/ f2975 1 f1869"/>
              <a:gd name="f3636" fmla="*/ f2976 1 f1868"/>
              <a:gd name="f3637" fmla="*/ f2977 1 f1869"/>
              <a:gd name="f3638" fmla="*/ f2978 1 f1868"/>
              <a:gd name="f3639" fmla="*/ f2979 1 f1869"/>
              <a:gd name="f3640" fmla="*/ f2980 1 f1868"/>
              <a:gd name="f3641" fmla="*/ f2981 1 f1868"/>
              <a:gd name="f3642" fmla="*/ f2982 1 f1869"/>
              <a:gd name="f3643" fmla="*/ f2983 1 f1868"/>
              <a:gd name="f3644" fmla="*/ f2984 1 f1869"/>
              <a:gd name="f3645" fmla="*/ f2985 1 f1868"/>
              <a:gd name="f3646" fmla="*/ f2986 1 f1869"/>
              <a:gd name="f3647" fmla="*/ f2987 1 f1868"/>
              <a:gd name="f3648" fmla="*/ f2988 1 f1869"/>
              <a:gd name="f3649" fmla="*/ f2989 1 f1868"/>
              <a:gd name="f3650" fmla="*/ f2990 1 f1869"/>
              <a:gd name="f3651" fmla="*/ f2991 1 f1868"/>
              <a:gd name="f3652" fmla="*/ f2992 1 f1869"/>
              <a:gd name="f3653" fmla="*/ f2993 1 f1868"/>
              <a:gd name="f3654" fmla="*/ f2994 1 f1869"/>
              <a:gd name="f3655" fmla="*/ f2995 1 f1868"/>
              <a:gd name="f3656" fmla="*/ f2996 1 f1869"/>
              <a:gd name="f3657" fmla="*/ f2997 1 f1868"/>
              <a:gd name="f3658" fmla="*/ f2998 1 f1869"/>
              <a:gd name="f3659" fmla="*/ f2999 1 f1869"/>
              <a:gd name="f3660" fmla="*/ f3000 1 f1868"/>
              <a:gd name="f3661" fmla="*/ f3001 1 f1869"/>
              <a:gd name="f3662" fmla="*/ f3002 1 f1868"/>
              <a:gd name="f3663" fmla="*/ f3003 1 f1869"/>
              <a:gd name="f3664" fmla="*/ f3004 1 f1868"/>
              <a:gd name="f3665" fmla="*/ f3005 1 f1869"/>
              <a:gd name="f3666" fmla="*/ f3006 1 f1868"/>
              <a:gd name="f3667" fmla="*/ f3007 1 f1869"/>
              <a:gd name="f3668" fmla="*/ f3008 1 f1868"/>
              <a:gd name="f3669" fmla="*/ f3009 1 f1869"/>
              <a:gd name="f3670" fmla="*/ f3010 1 f1868"/>
              <a:gd name="f3671" fmla="*/ f3011 1 f1869"/>
              <a:gd name="f3672" fmla="*/ f3012 1 f1868"/>
              <a:gd name="f3673" fmla="*/ f3013 1 f1869"/>
              <a:gd name="f3674" fmla="*/ f3014 1 f1869"/>
              <a:gd name="f3675" fmla="*/ f3015 1 f1868"/>
              <a:gd name="f3676" fmla="*/ f3016 1 f1869"/>
              <a:gd name="f3677" fmla="*/ f3017 1 f1868"/>
              <a:gd name="f3678" fmla="*/ f3018 1 f1869"/>
              <a:gd name="f3679" fmla="*/ f3019 1 f1868"/>
              <a:gd name="f3680" fmla="*/ f3020 1 f1869"/>
              <a:gd name="f3681" fmla="*/ f3021 1 f1868"/>
              <a:gd name="f3682" fmla="*/ f3022 1 f1869"/>
              <a:gd name="f3683" fmla="*/ f3023 1 f1868"/>
              <a:gd name="f3684" fmla="*/ f3024 1 f1869"/>
              <a:gd name="f3685" fmla="*/ f3025 1 f1868"/>
              <a:gd name="f3686" fmla="*/ f3026 1 f1869"/>
              <a:gd name="f3687" fmla="*/ f3027 1 f1868"/>
              <a:gd name="f3688" fmla="*/ f3028 1 f1869"/>
              <a:gd name="f3689" fmla="*/ f3029 1 f1868"/>
              <a:gd name="f3690" fmla="*/ f3030 1 f1869"/>
              <a:gd name="f3691" fmla="*/ f3031 1 f1869"/>
              <a:gd name="f3692" fmla="*/ f3032 1 f1868"/>
              <a:gd name="f3693" fmla="*/ f3033 1 f1869"/>
              <a:gd name="f3694" fmla="*/ f3034 1 f1868"/>
              <a:gd name="f3695" fmla="*/ f3035 1 f1869"/>
              <a:gd name="f3696" fmla="*/ f3036 1 f1868"/>
              <a:gd name="f3697" fmla="*/ f3037 1 f1869"/>
              <a:gd name="f3698" fmla="*/ f3038 1 f1868"/>
              <a:gd name="f3699" fmla="*/ f3039 1 f1869"/>
              <a:gd name="f3700" fmla="*/ f3040 1 f1869"/>
              <a:gd name="f3701" fmla="*/ f3041 1 f1868"/>
              <a:gd name="f3702" fmla="*/ f3042 1 f1869"/>
              <a:gd name="f3703" fmla="*/ f3043 1 f1868"/>
              <a:gd name="f3704" fmla="*/ f3044 1 f1869"/>
              <a:gd name="f3705" fmla="*/ f3045 1 f1868"/>
              <a:gd name="f3706" fmla="*/ f3046 1 f1869"/>
              <a:gd name="f3707" fmla="*/ f3047 1 f1868"/>
              <a:gd name="f3708" fmla="*/ f3048 1 f1868"/>
              <a:gd name="f3709" fmla="*/ f3049 1 f1869"/>
              <a:gd name="f3710" fmla="*/ f3050 1 f1868"/>
              <a:gd name="f3711" fmla="*/ f3051 1 f1869"/>
              <a:gd name="f3712" fmla="*/ f3052 1 f1868"/>
              <a:gd name="f3713" fmla="*/ f3053 1 f1869"/>
              <a:gd name="f3714" fmla="*/ f3054 1 f1868"/>
              <a:gd name="f3715" fmla="*/ f3055 1 f1869"/>
              <a:gd name="f3716" fmla="*/ f3056 1 f1868"/>
              <a:gd name="f3717" fmla="*/ f3057 1 f1869"/>
              <a:gd name="f3718" fmla="*/ f3058 1 f1868"/>
              <a:gd name="f3719" fmla="*/ f3059 1 f1869"/>
              <a:gd name="f3720" fmla="*/ f3060 1 f1868"/>
              <a:gd name="f3721" fmla="*/ f3061 1 f1869"/>
              <a:gd name="f3722" fmla="*/ f3062 1 f1868"/>
              <a:gd name="f3723" fmla="*/ f3063 1 f1869"/>
              <a:gd name="f3724" fmla="*/ f3064 1 f1868"/>
              <a:gd name="f3725" fmla="*/ f3065 1 f1869"/>
              <a:gd name="f3726" fmla="*/ f3066 1 f1868"/>
              <a:gd name="f3727" fmla="*/ f3067 1 f1869"/>
              <a:gd name="f3728" fmla="*/ f3068 1 f1868"/>
              <a:gd name="f3729" fmla="*/ f3069 1 f1868"/>
              <a:gd name="f3730" fmla="*/ f3070 1 f1868"/>
              <a:gd name="f3731" fmla="*/ f3071 1 f1869"/>
              <a:gd name="f3732" fmla="*/ f3072 1 f1868"/>
              <a:gd name="f3733" fmla="*/ f3073 1 f1869"/>
              <a:gd name="f3734" fmla="*/ f3074 1 f1868"/>
              <a:gd name="f3735" fmla="*/ f3075 1 f1869"/>
              <a:gd name="f3736" fmla="*/ f3076 1 f1869"/>
              <a:gd name="f3737" fmla="*/ f3077 1 f1868"/>
              <a:gd name="f3738" fmla="*/ f3078 1 f1869"/>
              <a:gd name="f3739" fmla="*/ f3079 1 f1868"/>
              <a:gd name="f3740" fmla="*/ f3080 1 f1869"/>
              <a:gd name="f3741" fmla="*/ f3081 1 f1868"/>
              <a:gd name="f3742" fmla="*/ f3082 1 f1869"/>
              <a:gd name="f3743" fmla="*/ f3083 1 f1868"/>
              <a:gd name="f3744" fmla="*/ f3084 1 f1869"/>
              <a:gd name="f3745" fmla="*/ f3085 1 f1868"/>
              <a:gd name="f3746" fmla="*/ f3086 1 f1869"/>
              <a:gd name="f3747" fmla="*/ f3087 1 f1868"/>
              <a:gd name="f3748" fmla="*/ f3088 1 f1869"/>
              <a:gd name="f3749" fmla="*/ f3089 1 f1868"/>
              <a:gd name="f3750" fmla="*/ f3090 1 f1869"/>
              <a:gd name="f3751" fmla="*/ f3091 1 f1868"/>
              <a:gd name="f3752" fmla="*/ f3092 1 f1869"/>
              <a:gd name="f3753" fmla="*/ f3093 1 f1868"/>
              <a:gd name="f3754" fmla="*/ f3094 1 f1869"/>
              <a:gd name="f3755" fmla="*/ f3095 1 f1868"/>
              <a:gd name="f3756" fmla="*/ f3096 1 f1869"/>
              <a:gd name="f3757" fmla="*/ f3097 1 f1868"/>
              <a:gd name="f3758" fmla="*/ f3098 1 f1869"/>
              <a:gd name="f3759" fmla="*/ f3099 1 f1868"/>
              <a:gd name="f3760" fmla="*/ f3100 1 f1869"/>
              <a:gd name="f3761" fmla="*/ f3101 1 f1868"/>
              <a:gd name="f3762" fmla="*/ f3102 1 f1869"/>
              <a:gd name="f3763" fmla="*/ f3103 1 f1868"/>
              <a:gd name="f3764" fmla="*/ f3104 1 f1869"/>
              <a:gd name="f3765" fmla="*/ f3105 1 f1868"/>
              <a:gd name="f3766" fmla="*/ f3106 1 f1869"/>
              <a:gd name="f3767" fmla="*/ f3107 1 f1868"/>
              <a:gd name="f3768" fmla="*/ f3108 1 f1869"/>
              <a:gd name="f3769" fmla="*/ f3109 1 f1868"/>
              <a:gd name="f3770" fmla="*/ f3110 1 f1868"/>
              <a:gd name="f3771" fmla="*/ f3111 1 f1869"/>
              <a:gd name="f3772" fmla="*/ f3112 1 f1868"/>
              <a:gd name="f3773" fmla="*/ f3113 1 f1869"/>
              <a:gd name="f3774" fmla="*/ f3114 1 f1868"/>
              <a:gd name="f3775" fmla="*/ f3115 1 f1869"/>
              <a:gd name="f3776" fmla="*/ f3116 1 f1868"/>
              <a:gd name="f3777" fmla="*/ f3117 1 f1869"/>
              <a:gd name="f3778" fmla="*/ f3118 1 f1868"/>
              <a:gd name="f3779" fmla="*/ f3119 1 f1869"/>
              <a:gd name="f3780" fmla="*/ f3120 1 f1868"/>
              <a:gd name="f3781" fmla="*/ f3121 1 f1869"/>
              <a:gd name="f3782" fmla="*/ f3122 1 f1868"/>
              <a:gd name="f3783" fmla="*/ f3123 1 f1869"/>
              <a:gd name="f3784" fmla="*/ f3124 1 f1868"/>
              <a:gd name="f3785" fmla="*/ f3125 1 f1869"/>
              <a:gd name="f3786" fmla="*/ f3126 1 f1868"/>
              <a:gd name="f3787" fmla="*/ f3127 1 f1869"/>
              <a:gd name="f3788" fmla="*/ f3128 1 f1868"/>
              <a:gd name="f3789" fmla="*/ f3129 1 f1869"/>
              <a:gd name="f3790" fmla="*/ f3130 1 f1868"/>
              <a:gd name="f3791" fmla="*/ f3131 1 f1869"/>
              <a:gd name="f3792" fmla="*/ f3132 1 f1868"/>
              <a:gd name="f3793" fmla="*/ f3133 1 f1869"/>
              <a:gd name="f3794" fmla="*/ f3134 1 f1868"/>
              <a:gd name="f3795" fmla="*/ f3135 1 f1869"/>
              <a:gd name="f3796" fmla="*/ f3136 1 f1868"/>
              <a:gd name="f3797" fmla="*/ f3137 1 f1869"/>
              <a:gd name="f3798" fmla="*/ f3138 1 f1868"/>
              <a:gd name="f3799" fmla="*/ f3139 1 f1869"/>
              <a:gd name="f3800" fmla="*/ f3140 1 f1868"/>
              <a:gd name="f3801" fmla="*/ f3141 1 f1869"/>
              <a:gd name="f3802" fmla="*/ f3142 1 f1868"/>
              <a:gd name="f3803" fmla="*/ f3143 1 f1869"/>
              <a:gd name="f3804" fmla="*/ f3144 1 f1868"/>
              <a:gd name="f3805" fmla="*/ f3145 1 f1869"/>
              <a:gd name="f3806" fmla="*/ f3146 1 f1868"/>
              <a:gd name="f3807" fmla="*/ f3147 1 f1868"/>
              <a:gd name="f3808" fmla="*/ f3148 1 f1869"/>
              <a:gd name="f3809" fmla="*/ f3149 1 f1868"/>
              <a:gd name="f3810" fmla="*/ f3150 1 f1869"/>
              <a:gd name="f3811" fmla="*/ f3151 1 f1868"/>
              <a:gd name="f3812" fmla="*/ f3152 1 f1869"/>
              <a:gd name="f3813" fmla="*/ f3153 1 f1869"/>
              <a:gd name="f3814" fmla="*/ f3154 1 f1868"/>
              <a:gd name="f3815" fmla="*/ f3155 1 f1869"/>
              <a:gd name="f3816" fmla="*/ f3156 1 f1868"/>
              <a:gd name="f3817" fmla="*/ f3157 1 f1869"/>
              <a:gd name="f3818" fmla="*/ f3158 1 f1868"/>
              <a:gd name="f3819" fmla="*/ f3159 1 f1868"/>
              <a:gd name="f3820" fmla="*/ f3160 1 f1869"/>
              <a:gd name="f3821" fmla="*/ f3161 1 f1868"/>
              <a:gd name="f3822" fmla="*/ f3162 1 f1869"/>
              <a:gd name="f3823" fmla="*/ f3163 1 f1869"/>
              <a:gd name="f3824" fmla="*/ f3164 1 f1868"/>
              <a:gd name="f3825" fmla="*/ f3165 1 f1869"/>
              <a:gd name="f3826" fmla="*/ f3166 1 f1868"/>
              <a:gd name="f3827" fmla="*/ f3167 1 f1869"/>
              <a:gd name="f3828" fmla="*/ f3168 1 f1868"/>
              <a:gd name="f3829" fmla="*/ f3169 1 f1869"/>
              <a:gd name="f3830" fmla="*/ f3170 1 f1868"/>
              <a:gd name="f3831" fmla="*/ f3171 1 f1869"/>
              <a:gd name="f3832" fmla="*/ f3172 1 f1869"/>
              <a:gd name="f3833" fmla="*/ f3173 1 f1868"/>
              <a:gd name="f3834" fmla="*/ f3174 1 f1869"/>
              <a:gd name="f3835" fmla="*/ f3175 1 f1868"/>
              <a:gd name="f3836" fmla="*/ f3176 1 f1869"/>
              <a:gd name="f3837" fmla="*/ f3177 1 f1868"/>
              <a:gd name="f3838" fmla="*/ f3178 1 f1869"/>
              <a:gd name="f3839" fmla="*/ f3179 1 f1868"/>
              <a:gd name="f3840" fmla="*/ f3180 1 f1869"/>
              <a:gd name="f3841" fmla="*/ f3181 1 f1868"/>
              <a:gd name="f3842" fmla="*/ f3182 1 f1869"/>
              <a:gd name="f3843" fmla="*/ f3183 f1859 1"/>
              <a:gd name="f3844" fmla="*/ f3184 f1859 1"/>
              <a:gd name="f3845" fmla="*/ f3186 f1860 1"/>
              <a:gd name="f3846" fmla="*/ f3185 f1860 1"/>
              <a:gd name="f3847" fmla="*/ f3187 f1859 1"/>
              <a:gd name="f3848" fmla="*/ f3188 f1860 1"/>
              <a:gd name="f3849" fmla="*/ f3189 f1859 1"/>
              <a:gd name="f3850" fmla="*/ f3190 f1860 1"/>
              <a:gd name="f3851" fmla="*/ f3191 f1859 1"/>
              <a:gd name="f3852" fmla="*/ f3192 f1860 1"/>
              <a:gd name="f3853" fmla="*/ f3193 f1859 1"/>
              <a:gd name="f3854" fmla="*/ f3194 f1860 1"/>
              <a:gd name="f3855" fmla="*/ f3195 f1859 1"/>
              <a:gd name="f3856" fmla="*/ f3196 f1860 1"/>
              <a:gd name="f3857" fmla="*/ f3197 f1859 1"/>
              <a:gd name="f3858" fmla="*/ f3198 f1860 1"/>
              <a:gd name="f3859" fmla="*/ f3199 f1859 1"/>
              <a:gd name="f3860" fmla="*/ f3200 f1860 1"/>
              <a:gd name="f3861" fmla="*/ f3201 f1859 1"/>
              <a:gd name="f3862" fmla="*/ f3202 f1860 1"/>
              <a:gd name="f3863" fmla="*/ f3203 f1859 1"/>
              <a:gd name="f3864" fmla="*/ f3204 f1860 1"/>
              <a:gd name="f3865" fmla="*/ f3205 f1859 1"/>
              <a:gd name="f3866" fmla="*/ f3206 f1860 1"/>
              <a:gd name="f3867" fmla="*/ f3207 f1859 1"/>
              <a:gd name="f3868" fmla="*/ f3208 f1860 1"/>
              <a:gd name="f3869" fmla="*/ f3209 f1859 1"/>
              <a:gd name="f3870" fmla="*/ f3210 f1860 1"/>
              <a:gd name="f3871" fmla="*/ f3211 f1859 1"/>
              <a:gd name="f3872" fmla="*/ f3212 f1860 1"/>
              <a:gd name="f3873" fmla="*/ f3213 f1859 1"/>
              <a:gd name="f3874" fmla="*/ f3214 f1860 1"/>
              <a:gd name="f3875" fmla="*/ f3215 f1859 1"/>
              <a:gd name="f3876" fmla="*/ f3216 f1860 1"/>
              <a:gd name="f3877" fmla="*/ f3217 f1859 1"/>
              <a:gd name="f3878" fmla="*/ f3218 f1860 1"/>
              <a:gd name="f3879" fmla="*/ f3219 f1859 1"/>
              <a:gd name="f3880" fmla="*/ f3220 f1860 1"/>
              <a:gd name="f3881" fmla="*/ f3221 f1859 1"/>
              <a:gd name="f3882" fmla="*/ f3222 f1860 1"/>
              <a:gd name="f3883" fmla="*/ f3223 f1859 1"/>
              <a:gd name="f3884" fmla="*/ f3224 f1860 1"/>
              <a:gd name="f3885" fmla="*/ f3225 f1859 1"/>
              <a:gd name="f3886" fmla="*/ f3226 f1860 1"/>
              <a:gd name="f3887" fmla="*/ f3227 f1859 1"/>
              <a:gd name="f3888" fmla="*/ f3228 f1860 1"/>
              <a:gd name="f3889" fmla="*/ f3229 f1859 1"/>
              <a:gd name="f3890" fmla="*/ f3230 f1860 1"/>
              <a:gd name="f3891" fmla="*/ f3231 f1859 1"/>
              <a:gd name="f3892" fmla="*/ f3232 f1860 1"/>
              <a:gd name="f3893" fmla="*/ f3233 f1859 1"/>
              <a:gd name="f3894" fmla="*/ f3234 f1860 1"/>
              <a:gd name="f3895" fmla="*/ f3235 f1859 1"/>
              <a:gd name="f3896" fmla="*/ f3236 f1860 1"/>
              <a:gd name="f3897" fmla="*/ f3237 f1859 1"/>
              <a:gd name="f3898" fmla="*/ f3238 f1860 1"/>
              <a:gd name="f3899" fmla="*/ f3239 f1859 1"/>
              <a:gd name="f3900" fmla="*/ f3240 f1860 1"/>
              <a:gd name="f3901" fmla="*/ f3241 f1859 1"/>
              <a:gd name="f3902" fmla="*/ f3242 f1860 1"/>
              <a:gd name="f3903" fmla="*/ f3243 f1859 1"/>
              <a:gd name="f3904" fmla="*/ f3244 f1860 1"/>
              <a:gd name="f3905" fmla="*/ f3245 f1859 1"/>
              <a:gd name="f3906" fmla="*/ f3246 f1860 1"/>
              <a:gd name="f3907" fmla="*/ f3247 f1859 1"/>
              <a:gd name="f3908" fmla="*/ f3248 f1860 1"/>
              <a:gd name="f3909" fmla="*/ f3249 f1859 1"/>
              <a:gd name="f3910" fmla="*/ f3250 f1860 1"/>
              <a:gd name="f3911" fmla="*/ f3251 f1859 1"/>
              <a:gd name="f3912" fmla="*/ f3252 f1860 1"/>
              <a:gd name="f3913" fmla="*/ f3253 f1859 1"/>
              <a:gd name="f3914" fmla="*/ f3254 f1860 1"/>
              <a:gd name="f3915" fmla="*/ f3255 f1859 1"/>
              <a:gd name="f3916" fmla="*/ f3256 f1860 1"/>
              <a:gd name="f3917" fmla="*/ f3257 f1859 1"/>
              <a:gd name="f3918" fmla="*/ f3258 f1860 1"/>
              <a:gd name="f3919" fmla="*/ f3259 f1859 1"/>
              <a:gd name="f3920" fmla="*/ f3260 f1860 1"/>
              <a:gd name="f3921" fmla="*/ f3261 f1859 1"/>
              <a:gd name="f3922" fmla="*/ f3262 f1860 1"/>
              <a:gd name="f3923" fmla="*/ f3263 f1859 1"/>
              <a:gd name="f3924" fmla="*/ f3264 f1860 1"/>
              <a:gd name="f3925" fmla="*/ f3265 f1859 1"/>
              <a:gd name="f3926" fmla="*/ f3266 f1860 1"/>
              <a:gd name="f3927" fmla="*/ f3267 f1859 1"/>
              <a:gd name="f3928" fmla="*/ f3268 f1860 1"/>
              <a:gd name="f3929" fmla="*/ f3269 f1859 1"/>
              <a:gd name="f3930" fmla="*/ f3270 f1860 1"/>
              <a:gd name="f3931" fmla="*/ f3271 f1859 1"/>
              <a:gd name="f3932" fmla="*/ f3272 f1860 1"/>
              <a:gd name="f3933" fmla="*/ f3273 f1859 1"/>
              <a:gd name="f3934" fmla="*/ f3274 f1860 1"/>
              <a:gd name="f3935" fmla="*/ f3275 f1859 1"/>
              <a:gd name="f3936" fmla="*/ f3276 f1860 1"/>
              <a:gd name="f3937" fmla="*/ f3277 f1859 1"/>
              <a:gd name="f3938" fmla="*/ f3278 f1859 1"/>
              <a:gd name="f3939" fmla="*/ f3279 f1860 1"/>
              <a:gd name="f3940" fmla="*/ f3280 f1859 1"/>
              <a:gd name="f3941" fmla="*/ f3281 f1860 1"/>
              <a:gd name="f3942" fmla="*/ f3282 f1859 1"/>
              <a:gd name="f3943" fmla="*/ f3283 f1860 1"/>
              <a:gd name="f3944" fmla="*/ f3284 f1859 1"/>
              <a:gd name="f3945" fmla="*/ f3285 f1860 1"/>
              <a:gd name="f3946" fmla="*/ f3286 f1859 1"/>
              <a:gd name="f3947" fmla="*/ f3287 f1860 1"/>
              <a:gd name="f3948" fmla="*/ f3288 f1859 1"/>
              <a:gd name="f3949" fmla="*/ f3289 f1860 1"/>
              <a:gd name="f3950" fmla="*/ f3290 f1859 1"/>
              <a:gd name="f3951" fmla="*/ f3291 f1860 1"/>
              <a:gd name="f3952" fmla="*/ f3292 f1859 1"/>
              <a:gd name="f3953" fmla="*/ f3293 f1860 1"/>
              <a:gd name="f3954" fmla="*/ f3294 f1859 1"/>
              <a:gd name="f3955" fmla="*/ f3295 f1860 1"/>
              <a:gd name="f3956" fmla="*/ f3296 f1859 1"/>
              <a:gd name="f3957" fmla="*/ f3297 f1860 1"/>
              <a:gd name="f3958" fmla="*/ f3298 f1859 1"/>
              <a:gd name="f3959" fmla="*/ f3299 f1860 1"/>
              <a:gd name="f3960" fmla="*/ f3300 f1859 1"/>
              <a:gd name="f3961" fmla="*/ f3301 f1860 1"/>
              <a:gd name="f3962" fmla="*/ f3302 f1859 1"/>
              <a:gd name="f3963" fmla="*/ f3303 f1860 1"/>
              <a:gd name="f3964" fmla="*/ f3304 f1859 1"/>
              <a:gd name="f3965" fmla="*/ f3305 f1860 1"/>
              <a:gd name="f3966" fmla="*/ f3306 f1859 1"/>
              <a:gd name="f3967" fmla="*/ f3307 f1860 1"/>
              <a:gd name="f3968" fmla="*/ f3308 f1859 1"/>
              <a:gd name="f3969" fmla="*/ f3309 f1860 1"/>
              <a:gd name="f3970" fmla="*/ f3310 f1859 1"/>
              <a:gd name="f3971" fmla="*/ f3311 f1860 1"/>
              <a:gd name="f3972" fmla="*/ f3312 f1859 1"/>
              <a:gd name="f3973" fmla="*/ f3313 f1860 1"/>
              <a:gd name="f3974" fmla="*/ f3314 f1859 1"/>
              <a:gd name="f3975" fmla="*/ f3315 f1860 1"/>
              <a:gd name="f3976" fmla="*/ f3316 f1859 1"/>
              <a:gd name="f3977" fmla="*/ f3317 f1860 1"/>
              <a:gd name="f3978" fmla="*/ f3318 f1859 1"/>
              <a:gd name="f3979" fmla="*/ f3319 f1860 1"/>
              <a:gd name="f3980" fmla="*/ f3320 f1859 1"/>
              <a:gd name="f3981" fmla="*/ f3321 f1860 1"/>
              <a:gd name="f3982" fmla="*/ f3322 f1859 1"/>
              <a:gd name="f3983" fmla="*/ f3323 f1860 1"/>
              <a:gd name="f3984" fmla="*/ f3324 f1859 1"/>
              <a:gd name="f3985" fmla="*/ f3325 f1860 1"/>
              <a:gd name="f3986" fmla="*/ f3326 f1859 1"/>
              <a:gd name="f3987" fmla="*/ f3327 f1860 1"/>
              <a:gd name="f3988" fmla="*/ f3328 f1859 1"/>
              <a:gd name="f3989" fmla="*/ f3329 f1860 1"/>
              <a:gd name="f3990" fmla="*/ f3330 f1859 1"/>
              <a:gd name="f3991" fmla="*/ f3331 f1860 1"/>
              <a:gd name="f3992" fmla="*/ f3332 f1859 1"/>
              <a:gd name="f3993" fmla="*/ f3333 f1860 1"/>
              <a:gd name="f3994" fmla="*/ f3334 f1859 1"/>
              <a:gd name="f3995" fmla="*/ f3335 f1860 1"/>
              <a:gd name="f3996" fmla="*/ f3336 f1859 1"/>
              <a:gd name="f3997" fmla="*/ f3337 f1860 1"/>
              <a:gd name="f3998" fmla="*/ f3338 f1859 1"/>
              <a:gd name="f3999" fmla="*/ f3339 f1860 1"/>
              <a:gd name="f4000" fmla="*/ f3340 f1859 1"/>
              <a:gd name="f4001" fmla="*/ f3341 f1860 1"/>
              <a:gd name="f4002" fmla="*/ f3342 f1859 1"/>
              <a:gd name="f4003" fmla="*/ f3343 f1860 1"/>
              <a:gd name="f4004" fmla="*/ f3344 f1859 1"/>
              <a:gd name="f4005" fmla="*/ f3345 f1860 1"/>
              <a:gd name="f4006" fmla="*/ f3346 f1859 1"/>
              <a:gd name="f4007" fmla="*/ f3347 f1860 1"/>
              <a:gd name="f4008" fmla="*/ f3348 f1859 1"/>
              <a:gd name="f4009" fmla="*/ f3349 f1860 1"/>
              <a:gd name="f4010" fmla="*/ f3350 f1859 1"/>
              <a:gd name="f4011" fmla="*/ f3351 f1860 1"/>
              <a:gd name="f4012" fmla="*/ f3352 f1859 1"/>
              <a:gd name="f4013" fmla="*/ f3353 f1860 1"/>
              <a:gd name="f4014" fmla="*/ f3354 f1859 1"/>
              <a:gd name="f4015" fmla="*/ f3355 f1860 1"/>
              <a:gd name="f4016" fmla="*/ f3356 f1859 1"/>
              <a:gd name="f4017" fmla="*/ f3357 f1859 1"/>
              <a:gd name="f4018" fmla="*/ f3358 f1859 1"/>
              <a:gd name="f4019" fmla="*/ f3359 f1860 1"/>
              <a:gd name="f4020" fmla="*/ f3360 f1859 1"/>
              <a:gd name="f4021" fmla="*/ f3361 f1860 1"/>
              <a:gd name="f4022" fmla="*/ f3362 f1859 1"/>
              <a:gd name="f4023" fmla="*/ f3363 f1860 1"/>
              <a:gd name="f4024" fmla="*/ f3364 f1859 1"/>
              <a:gd name="f4025" fmla="*/ f3365 f1860 1"/>
              <a:gd name="f4026" fmla="*/ f3366 f1859 1"/>
              <a:gd name="f4027" fmla="*/ f3367 f1860 1"/>
              <a:gd name="f4028" fmla="*/ f3368 f1859 1"/>
              <a:gd name="f4029" fmla="*/ f3369 f1860 1"/>
              <a:gd name="f4030" fmla="*/ f3370 f1859 1"/>
              <a:gd name="f4031" fmla="*/ f3371 f1860 1"/>
              <a:gd name="f4032" fmla="*/ f3372 f1859 1"/>
              <a:gd name="f4033" fmla="*/ f3373 f1860 1"/>
              <a:gd name="f4034" fmla="*/ f3374 f1859 1"/>
              <a:gd name="f4035" fmla="*/ f3375 f1860 1"/>
              <a:gd name="f4036" fmla="*/ f3376 f1859 1"/>
              <a:gd name="f4037" fmla="*/ f3377 f1860 1"/>
              <a:gd name="f4038" fmla="*/ f3378 f1859 1"/>
              <a:gd name="f4039" fmla="*/ f3379 f1860 1"/>
              <a:gd name="f4040" fmla="*/ f3380 f1859 1"/>
              <a:gd name="f4041" fmla="*/ f3381 f1860 1"/>
              <a:gd name="f4042" fmla="*/ f3382 f1859 1"/>
              <a:gd name="f4043" fmla="*/ f3383 f1860 1"/>
              <a:gd name="f4044" fmla="*/ f3384 f1859 1"/>
              <a:gd name="f4045" fmla="*/ f3385 f1859 1"/>
              <a:gd name="f4046" fmla="*/ f3386 f1860 1"/>
              <a:gd name="f4047" fmla="*/ f3387 f1859 1"/>
              <a:gd name="f4048" fmla="*/ f3388 f1860 1"/>
              <a:gd name="f4049" fmla="*/ f3389 f1859 1"/>
              <a:gd name="f4050" fmla="*/ f3390 f1860 1"/>
              <a:gd name="f4051" fmla="*/ f3391 f1859 1"/>
              <a:gd name="f4052" fmla="*/ f3392 f1860 1"/>
              <a:gd name="f4053" fmla="*/ f3393 f1859 1"/>
              <a:gd name="f4054" fmla="*/ f3394 f1860 1"/>
              <a:gd name="f4055" fmla="*/ f3395 f1859 1"/>
              <a:gd name="f4056" fmla="*/ f3396 f1860 1"/>
              <a:gd name="f4057" fmla="*/ f3397 f1859 1"/>
              <a:gd name="f4058" fmla="*/ f3398 f1860 1"/>
              <a:gd name="f4059" fmla="*/ f3399 f1859 1"/>
              <a:gd name="f4060" fmla="*/ f3400 f1859 1"/>
              <a:gd name="f4061" fmla="*/ f3401 f1860 1"/>
              <a:gd name="f4062" fmla="*/ f3402 f1859 1"/>
              <a:gd name="f4063" fmla="*/ f3403 f1860 1"/>
              <a:gd name="f4064" fmla="*/ f3404 f1859 1"/>
              <a:gd name="f4065" fmla="*/ f3405 f1860 1"/>
              <a:gd name="f4066" fmla="*/ f3406 f1859 1"/>
              <a:gd name="f4067" fmla="*/ f3407 f1860 1"/>
              <a:gd name="f4068" fmla="*/ f3408 f1859 1"/>
              <a:gd name="f4069" fmla="*/ f3409 f1860 1"/>
              <a:gd name="f4070" fmla="*/ f3410 f1860 1"/>
              <a:gd name="f4071" fmla="*/ f3411 f1859 1"/>
              <a:gd name="f4072" fmla="*/ f3412 f1859 1"/>
              <a:gd name="f4073" fmla="*/ f3413 f1860 1"/>
              <a:gd name="f4074" fmla="*/ f3414 f1859 1"/>
              <a:gd name="f4075" fmla="*/ f3415 f1860 1"/>
              <a:gd name="f4076" fmla="*/ f3416 f1859 1"/>
              <a:gd name="f4077" fmla="*/ f3417 f1860 1"/>
              <a:gd name="f4078" fmla="*/ f3418 f1859 1"/>
              <a:gd name="f4079" fmla="*/ f3419 f1860 1"/>
              <a:gd name="f4080" fmla="*/ f3420 f1859 1"/>
              <a:gd name="f4081" fmla="*/ f3421 f1860 1"/>
              <a:gd name="f4082" fmla="*/ f3422 f1859 1"/>
              <a:gd name="f4083" fmla="*/ f3423 f1860 1"/>
              <a:gd name="f4084" fmla="*/ f3424 f1859 1"/>
              <a:gd name="f4085" fmla="*/ f3425 f1860 1"/>
              <a:gd name="f4086" fmla="*/ f3426 f1859 1"/>
              <a:gd name="f4087" fmla="*/ f3427 f1860 1"/>
              <a:gd name="f4088" fmla="*/ f3428 f1859 1"/>
              <a:gd name="f4089" fmla="*/ f3429 f1860 1"/>
              <a:gd name="f4090" fmla="*/ f3430 f1859 1"/>
              <a:gd name="f4091" fmla="*/ f3431 f1860 1"/>
              <a:gd name="f4092" fmla="*/ f3432 f1859 1"/>
              <a:gd name="f4093" fmla="*/ f3433 f1860 1"/>
              <a:gd name="f4094" fmla="*/ f3434 f1859 1"/>
              <a:gd name="f4095" fmla="*/ f3435 f1860 1"/>
              <a:gd name="f4096" fmla="*/ f3436 f1859 1"/>
              <a:gd name="f4097" fmla="*/ f3437 f1860 1"/>
              <a:gd name="f4098" fmla="*/ f3438 f1859 1"/>
              <a:gd name="f4099" fmla="*/ f3439 f1860 1"/>
              <a:gd name="f4100" fmla="*/ f3440 f1859 1"/>
              <a:gd name="f4101" fmla="*/ f3441 f1860 1"/>
              <a:gd name="f4102" fmla="*/ f3442 f1859 1"/>
              <a:gd name="f4103" fmla="*/ f3443 f1860 1"/>
              <a:gd name="f4104" fmla="*/ f3444 f1860 1"/>
              <a:gd name="f4105" fmla="*/ f3445 f1859 1"/>
              <a:gd name="f4106" fmla="*/ f3446 f1859 1"/>
              <a:gd name="f4107" fmla="*/ f3447 f1859 1"/>
              <a:gd name="f4108" fmla="*/ f3448 f1860 1"/>
              <a:gd name="f4109" fmla="*/ f3449 f1859 1"/>
              <a:gd name="f4110" fmla="*/ f3450 f1860 1"/>
              <a:gd name="f4111" fmla="*/ f3451 f1859 1"/>
              <a:gd name="f4112" fmla="*/ f3452 f1860 1"/>
              <a:gd name="f4113" fmla="*/ f3453 f1859 1"/>
              <a:gd name="f4114" fmla="*/ f3454 f1860 1"/>
              <a:gd name="f4115" fmla="*/ f3455 f1859 1"/>
              <a:gd name="f4116" fmla="*/ f3456 f1860 1"/>
              <a:gd name="f4117" fmla="*/ f3457 f1859 1"/>
              <a:gd name="f4118" fmla="*/ f3458 f1860 1"/>
              <a:gd name="f4119" fmla="*/ f3459 f1859 1"/>
              <a:gd name="f4120" fmla="*/ f3460 f1860 1"/>
              <a:gd name="f4121" fmla="*/ f3461 f1859 1"/>
              <a:gd name="f4122" fmla="*/ f3462 f1859 1"/>
              <a:gd name="f4123" fmla="*/ f3463 f1860 1"/>
              <a:gd name="f4124" fmla="*/ f3464 f1859 1"/>
              <a:gd name="f4125" fmla="*/ f3465 f1860 1"/>
              <a:gd name="f4126" fmla="*/ f3466 f1859 1"/>
              <a:gd name="f4127" fmla="*/ f3467 f1860 1"/>
              <a:gd name="f4128" fmla="*/ f3468 f1859 1"/>
              <a:gd name="f4129" fmla="*/ f3469 f1860 1"/>
              <a:gd name="f4130" fmla="*/ f3470 f1859 1"/>
              <a:gd name="f4131" fmla="*/ f3471 f1860 1"/>
              <a:gd name="f4132" fmla="*/ f3472 f1859 1"/>
              <a:gd name="f4133" fmla="*/ f3473 f1860 1"/>
              <a:gd name="f4134" fmla="*/ f3474 f1859 1"/>
              <a:gd name="f4135" fmla="*/ f3475 f1860 1"/>
              <a:gd name="f4136" fmla="*/ f3476 f1859 1"/>
              <a:gd name="f4137" fmla="*/ f3477 f1860 1"/>
              <a:gd name="f4138" fmla="*/ f3478 f1859 1"/>
              <a:gd name="f4139" fmla="*/ f3479 f1860 1"/>
              <a:gd name="f4140" fmla="*/ f3480 f1860 1"/>
              <a:gd name="f4141" fmla="*/ f3481 f1859 1"/>
              <a:gd name="f4142" fmla="*/ f3482 f1860 1"/>
              <a:gd name="f4143" fmla="*/ f3483 f1859 1"/>
              <a:gd name="f4144" fmla="*/ f3484 f1859 1"/>
              <a:gd name="f4145" fmla="*/ f3485 f1860 1"/>
              <a:gd name="f4146" fmla="*/ f3486 f1859 1"/>
              <a:gd name="f4147" fmla="*/ f3487 f1860 1"/>
              <a:gd name="f4148" fmla="*/ f3488 f1859 1"/>
              <a:gd name="f4149" fmla="*/ f3489 f1860 1"/>
              <a:gd name="f4150" fmla="*/ f3490 f1859 1"/>
              <a:gd name="f4151" fmla="*/ f3491 f1860 1"/>
              <a:gd name="f4152" fmla="*/ f3492 f1859 1"/>
              <a:gd name="f4153" fmla="*/ f3493 f1860 1"/>
              <a:gd name="f4154" fmla="*/ f3494 f1859 1"/>
              <a:gd name="f4155" fmla="*/ f3495 f1860 1"/>
              <a:gd name="f4156" fmla="*/ f3496 f1859 1"/>
              <a:gd name="f4157" fmla="*/ f3497 f1860 1"/>
              <a:gd name="f4158" fmla="*/ f3498 f1859 1"/>
              <a:gd name="f4159" fmla="*/ f3499 f1860 1"/>
              <a:gd name="f4160" fmla="*/ f3500 f1859 1"/>
              <a:gd name="f4161" fmla="*/ f3501 f1860 1"/>
              <a:gd name="f4162" fmla="*/ f3502 f1859 1"/>
              <a:gd name="f4163" fmla="*/ f3503 f1859 1"/>
              <a:gd name="f4164" fmla="*/ f3504 f1860 1"/>
              <a:gd name="f4165" fmla="*/ f3505 f1859 1"/>
              <a:gd name="f4166" fmla="*/ f3506 f1860 1"/>
              <a:gd name="f4167" fmla="*/ f3507 f1859 1"/>
              <a:gd name="f4168" fmla="*/ f3508 f1860 1"/>
              <a:gd name="f4169" fmla="*/ f3509 f1859 1"/>
              <a:gd name="f4170" fmla="*/ f3510 f1860 1"/>
              <a:gd name="f4171" fmla="*/ f3511 f1859 1"/>
              <a:gd name="f4172" fmla="*/ f3512 f1860 1"/>
              <a:gd name="f4173" fmla="*/ f3513 f1859 1"/>
              <a:gd name="f4174" fmla="*/ f3514 f1860 1"/>
              <a:gd name="f4175" fmla="*/ f3515 f1859 1"/>
              <a:gd name="f4176" fmla="*/ f3516 f1859 1"/>
              <a:gd name="f4177" fmla="*/ f3517 f1860 1"/>
              <a:gd name="f4178" fmla="*/ f3518 f1859 1"/>
              <a:gd name="f4179" fmla="*/ f3519 f1860 1"/>
              <a:gd name="f4180" fmla="*/ f3520 f1859 1"/>
              <a:gd name="f4181" fmla="*/ f3521 f1860 1"/>
              <a:gd name="f4182" fmla="*/ f3522 f1859 1"/>
              <a:gd name="f4183" fmla="*/ f3523 f1860 1"/>
              <a:gd name="f4184" fmla="*/ f3524 f1859 1"/>
              <a:gd name="f4185" fmla="*/ f3525 f1860 1"/>
              <a:gd name="f4186" fmla="*/ f3526 f1859 1"/>
              <a:gd name="f4187" fmla="*/ f3527 f1860 1"/>
              <a:gd name="f4188" fmla="*/ f3528 f1859 1"/>
              <a:gd name="f4189" fmla="*/ f3529 f1860 1"/>
              <a:gd name="f4190" fmla="*/ f3530 f1859 1"/>
              <a:gd name="f4191" fmla="*/ f3531 f1860 1"/>
              <a:gd name="f4192" fmla="*/ f3532 f1859 1"/>
              <a:gd name="f4193" fmla="*/ f3533 f1860 1"/>
              <a:gd name="f4194" fmla="*/ f3534 f1859 1"/>
              <a:gd name="f4195" fmla="*/ f3535 f1860 1"/>
              <a:gd name="f4196" fmla="*/ f3536 f1860 1"/>
              <a:gd name="f4197" fmla="*/ f3537 f1859 1"/>
              <a:gd name="f4198" fmla="*/ f3538 f1860 1"/>
              <a:gd name="f4199" fmla="*/ f3539 f1859 1"/>
              <a:gd name="f4200" fmla="*/ f3540 f1860 1"/>
              <a:gd name="f4201" fmla="*/ f3541 f1859 1"/>
              <a:gd name="f4202" fmla="*/ f3542 f1860 1"/>
              <a:gd name="f4203" fmla="*/ f3543 f1859 1"/>
              <a:gd name="f4204" fmla="*/ f3544 f1860 1"/>
              <a:gd name="f4205" fmla="*/ f3545 f1859 1"/>
              <a:gd name="f4206" fmla="*/ f3546 f1860 1"/>
              <a:gd name="f4207" fmla="*/ f3547 f1859 1"/>
              <a:gd name="f4208" fmla="*/ f3548 f1860 1"/>
              <a:gd name="f4209" fmla="*/ f3549 f1859 1"/>
              <a:gd name="f4210" fmla="*/ f3550 f1860 1"/>
              <a:gd name="f4211" fmla="*/ f3551 f1859 1"/>
              <a:gd name="f4212" fmla="*/ f3552 f1860 1"/>
              <a:gd name="f4213" fmla="*/ f3553 f1859 1"/>
              <a:gd name="f4214" fmla="*/ f3554 f1860 1"/>
              <a:gd name="f4215" fmla="*/ f3555 f1859 1"/>
              <a:gd name="f4216" fmla="*/ f3556 f1860 1"/>
              <a:gd name="f4217" fmla="*/ f3557 f1859 1"/>
              <a:gd name="f4218" fmla="*/ f3558 f1860 1"/>
              <a:gd name="f4219" fmla="*/ f3559 f1859 1"/>
              <a:gd name="f4220" fmla="*/ f3560 f1860 1"/>
              <a:gd name="f4221" fmla="*/ f3561 f1859 1"/>
              <a:gd name="f4222" fmla="*/ f3562 f1860 1"/>
              <a:gd name="f4223" fmla="*/ f3563 f1859 1"/>
              <a:gd name="f4224" fmla="*/ f3564 f1860 1"/>
              <a:gd name="f4225" fmla="*/ f3565 f1859 1"/>
              <a:gd name="f4226" fmla="*/ f3566 f1860 1"/>
              <a:gd name="f4227" fmla="*/ f3567 f1859 1"/>
              <a:gd name="f4228" fmla="*/ f3568 f1860 1"/>
              <a:gd name="f4229" fmla="*/ f3569 f1859 1"/>
              <a:gd name="f4230" fmla="*/ f3570 f1860 1"/>
              <a:gd name="f4231" fmla="*/ f3571 f1859 1"/>
              <a:gd name="f4232" fmla="*/ f3572 f1860 1"/>
              <a:gd name="f4233" fmla="*/ f3573 f1859 1"/>
              <a:gd name="f4234" fmla="*/ f3574 f1860 1"/>
              <a:gd name="f4235" fmla="*/ f3575 f1859 1"/>
              <a:gd name="f4236" fmla="*/ f3576 f1860 1"/>
              <a:gd name="f4237" fmla="*/ f3577 f1859 1"/>
              <a:gd name="f4238" fmla="*/ f3578 f1860 1"/>
              <a:gd name="f4239" fmla="*/ f3579 f1859 1"/>
              <a:gd name="f4240" fmla="*/ f3580 f1859 1"/>
              <a:gd name="f4241" fmla="*/ f3581 f1860 1"/>
              <a:gd name="f4242" fmla="*/ f3582 f1859 1"/>
              <a:gd name="f4243" fmla="*/ f3583 f1860 1"/>
              <a:gd name="f4244" fmla="*/ f3584 f1859 1"/>
              <a:gd name="f4245" fmla="*/ f3585 f1860 1"/>
              <a:gd name="f4246" fmla="*/ f3586 f1859 1"/>
              <a:gd name="f4247" fmla="*/ f3587 f1860 1"/>
              <a:gd name="f4248" fmla="*/ f3588 f1859 1"/>
              <a:gd name="f4249" fmla="*/ f3589 f1860 1"/>
              <a:gd name="f4250" fmla="*/ f3590 f1859 1"/>
              <a:gd name="f4251" fmla="*/ f3591 f1860 1"/>
              <a:gd name="f4252" fmla="*/ f3592 f1859 1"/>
              <a:gd name="f4253" fmla="*/ f3593 f1860 1"/>
              <a:gd name="f4254" fmla="*/ f3594 f1859 1"/>
              <a:gd name="f4255" fmla="*/ f3595 f1860 1"/>
              <a:gd name="f4256" fmla="*/ f3596 f1859 1"/>
              <a:gd name="f4257" fmla="*/ f3597 f1860 1"/>
              <a:gd name="f4258" fmla="*/ f3598 f1859 1"/>
              <a:gd name="f4259" fmla="*/ f3599 f1860 1"/>
              <a:gd name="f4260" fmla="*/ f3600 f1859 1"/>
              <a:gd name="f4261" fmla="*/ f3601 f1860 1"/>
              <a:gd name="f4262" fmla="*/ f3602 f1859 1"/>
              <a:gd name="f4263" fmla="*/ f3603 f1860 1"/>
              <a:gd name="f4264" fmla="*/ f3604 f1859 1"/>
              <a:gd name="f4265" fmla="*/ f3605 f1860 1"/>
              <a:gd name="f4266" fmla="*/ f3606 f1859 1"/>
              <a:gd name="f4267" fmla="*/ f3607 f1860 1"/>
              <a:gd name="f4268" fmla="*/ f3608 f1859 1"/>
              <a:gd name="f4269" fmla="*/ f3609 f1860 1"/>
              <a:gd name="f4270" fmla="*/ f3610 f1859 1"/>
              <a:gd name="f4271" fmla="*/ f3611 f1860 1"/>
              <a:gd name="f4272" fmla="*/ f3612 f1859 1"/>
              <a:gd name="f4273" fmla="*/ f3613 f1860 1"/>
              <a:gd name="f4274" fmla="*/ f3614 f1859 1"/>
              <a:gd name="f4275" fmla="*/ f3615 f1860 1"/>
              <a:gd name="f4276" fmla="*/ f3616 f1859 1"/>
              <a:gd name="f4277" fmla="*/ f3617 f1860 1"/>
              <a:gd name="f4278" fmla="*/ f3618 f1859 1"/>
              <a:gd name="f4279" fmla="*/ f3619 f1860 1"/>
              <a:gd name="f4280" fmla="*/ f3620 f1860 1"/>
              <a:gd name="f4281" fmla="*/ f3621 f1859 1"/>
              <a:gd name="f4282" fmla="*/ f3622 f1860 1"/>
              <a:gd name="f4283" fmla="*/ f3623 f1859 1"/>
              <a:gd name="f4284" fmla="*/ f3624 f1860 1"/>
              <a:gd name="f4285" fmla="*/ f3625 f1860 1"/>
              <a:gd name="f4286" fmla="*/ f3626 f1859 1"/>
              <a:gd name="f4287" fmla="*/ f3627 f1860 1"/>
              <a:gd name="f4288" fmla="*/ f3628 f1859 1"/>
              <a:gd name="f4289" fmla="*/ f3629 f1860 1"/>
              <a:gd name="f4290" fmla="*/ f3630 f1859 1"/>
              <a:gd name="f4291" fmla="*/ f3631 f1860 1"/>
              <a:gd name="f4292" fmla="*/ f3632 f1859 1"/>
              <a:gd name="f4293" fmla="*/ f3633 f1860 1"/>
              <a:gd name="f4294" fmla="*/ f3634 f1859 1"/>
              <a:gd name="f4295" fmla="*/ f3635 f1860 1"/>
              <a:gd name="f4296" fmla="*/ f3636 f1859 1"/>
              <a:gd name="f4297" fmla="*/ f3637 f1860 1"/>
              <a:gd name="f4298" fmla="*/ f3638 f1859 1"/>
              <a:gd name="f4299" fmla="*/ f3639 f1860 1"/>
              <a:gd name="f4300" fmla="*/ f3640 f1859 1"/>
              <a:gd name="f4301" fmla="*/ f3641 f1859 1"/>
              <a:gd name="f4302" fmla="*/ f3642 f1860 1"/>
              <a:gd name="f4303" fmla="*/ f3643 f1859 1"/>
              <a:gd name="f4304" fmla="*/ f3644 f1860 1"/>
              <a:gd name="f4305" fmla="*/ f3645 f1859 1"/>
              <a:gd name="f4306" fmla="*/ f3646 f1860 1"/>
              <a:gd name="f4307" fmla="*/ f3647 f1859 1"/>
              <a:gd name="f4308" fmla="*/ f3648 f1860 1"/>
              <a:gd name="f4309" fmla="*/ f3649 f1859 1"/>
              <a:gd name="f4310" fmla="*/ f3650 f1860 1"/>
              <a:gd name="f4311" fmla="*/ f3651 f1859 1"/>
              <a:gd name="f4312" fmla="*/ f3652 f1860 1"/>
              <a:gd name="f4313" fmla="*/ f3653 f1859 1"/>
              <a:gd name="f4314" fmla="*/ f3654 f1860 1"/>
              <a:gd name="f4315" fmla="*/ f3655 f1859 1"/>
              <a:gd name="f4316" fmla="*/ f3656 f1860 1"/>
              <a:gd name="f4317" fmla="*/ f3657 f1859 1"/>
              <a:gd name="f4318" fmla="*/ f3658 f1860 1"/>
              <a:gd name="f4319" fmla="*/ f3659 f1860 1"/>
              <a:gd name="f4320" fmla="*/ f3660 f1859 1"/>
              <a:gd name="f4321" fmla="*/ f3661 f1860 1"/>
              <a:gd name="f4322" fmla="*/ f3662 f1859 1"/>
              <a:gd name="f4323" fmla="*/ f3663 f1860 1"/>
              <a:gd name="f4324" fmla="*/ f3664 f1859 1"/>
              <a:gd name="f4325" fmla="*/ f3665 f1860 1"/>
              <a:gd name="f4326" fmla="*/ f3666 f1859 1"/>
              <a:gd name="f4327" fmla="*/ f3667 f1860 1"/>
              <a:gd name="f4328" fmla="*/ f3668 f1859 1"/>
              <a:gd name="f4329" fmla="*/ f3669 f1860 1"/>
              <a:gd name="f4330" fmla="*/ f3670 f1859 1"/>
              <a:gd name="f4331" fmla="*/ f3671 f1860 1"/>
              <a:gd name="f4332" fmla="*/ f3672 f1859 1"/>
              <a:gd name="f4333" fmla="*/ f3673 f1860 1"/>
              <a:gd name="f4334" fmla="*/ f3674 f1860 1"/>
              <a:gd name="f4335" fmla="*/ f3675 f1859 1"/>
              <a:gd name="f4336" fmla="*/ f3676 f1860 1"/>
              <a:gd name="f4337" fmla="*/ f3677 f1859 1"/>
              <a:gd name="f4338" fmla="*/ f3678 f1860 1"/>
              <a:gd name="f4339" fmla="*/ f3679 f1859 1"/>
              <a:gd name="f4340" fmla="*/ f3680 f1860 1"/>
              <a:gd name="f4341" fmla="*/ f3681 f1859 1"/>
              <a:gd name="f4342" fmla="*/ f3682 f1860 1"/>
              <a:gd name="f4343" fmla="*/ f3683 f1859 1"/>
              <a:gd name="f4344" fmla="*/ f3684 f1860 1"/>
              <a:gd name="f4345" fmla="*/ f3685 f1859 1"/>
              <a:gd name="f4346" fmla="*/ f3686 f1860 1"/>
              <a:gd name="f4347" fmla="*/ f3687 f1859 1"/>
              <a:gd name="f4348" fmla="*/ f3688 f1860 1"/>
              <a:gd name="f4349" fmla="*/ f3689 f1859 1"/>
              <a:gd name="f4350" fmla="*/ f3690 f1860 1"/>
              <a:gd name="f4351" fmla="*/ f3691 f1860 1"/>
              <a:gd name="f4352" fmla="*/ f3692 f1859 1"/>
              <a:gd name="f4353" fmla="*/ f3693 f1860 1"/>
              <a:gd name="f4354" fmla="*/ f3694 f1859 1"/>
              <a:gd name="f4355" fmla="*/ f3695 f1860 1"/>
              <a:gd name="f4356" fmla="*/ f3696 f1859 1"/>
              <a:gd name="f4357" fmla="*/ f3697 f1860 1"/>
              <a:gd name="f4358" fmla="*/ f3698 f1859 1"/>
              <a:gd name="f4359" fmla="*/ f3699 f1860 1"/>
              <a:gd name="f4360" fmla="*/ f3700 f1860 1"/>
              <a:gd name="f4361" fmla="*/ f3701 f1859 1"/>
              <a:gd name="f4362" fmla="*/ f3702 f1860 1"/>
              <a:gd name="f4363" fmla="*/ f3703 f1859 1"/>
              <a:gd name="f4364" fmla="*/ f3704 f1860 1"/>
              <a:gd name="f4365" fmla="*/ f3705 f1859 1"/>
              <a:gd name="f4366" fmla="*/ f3706 f1860 1"/>
              <a:gd name="f4367" fmla="*/ f3707 f1859 1"/>
              <a:gd name="f4368" fmla="*/ f3708 f1859 1"/>
              <a:gd name="f4369" fmla="*/ f3709 f1860 1"/>
              <a:gd name="f4370" fmla="*/ f3710 f1859 1"/>
              <a:gd name="f4371" fmla="*/ f3711 f1860 1"/>
              <a:gd name="f4372" fmla="*/ f3712 f1859 1"/>
              <a:gd name="f4373" fmla="*/ f3713 f1860 1"/>
              <a:gd name="f4374" fmla="*/ f3714 f1859 1"/>
              <a:gd name="f4375" fmla="*/ f3715 f1860 1"/>
              <a:gd name="f4376" fmla="*/ f3716 f1859 1"/>
              <a:gd name="f4377" fmla="*/ f3717 f1860 1"/>
              <a:gd name="f4378" fmla="*/ f3718 f1859 1"/>
              <a:gd name="f4379" fmla="*/ f3719 f1860 1"/>
              <a:gd name="f4380" fmla="*/ f3720 f1859 1"/>
              <a:gd name="f4381" fmla="*/ f3721 f1860 1"/>
              <a:gd name="f4382" fmla="*/ f3722 f1859 1"/>
              <a:gd name="f4383" fmla="*/ f3723 f1860 1"/>
              <a:gd name="f4384" fmla="*/ f3724 f1859 1"/>
              <a:gd name="f4385" fmla="*/ f3725 f1860 1"/>
              <a:gd name="f4386" fmla="*/ f3726 f1859 1"/>
              <a:gd name="f4387" fmla="*/ f3727 f1860 1"/>
              <a:gd name="f4388" fmla="*/ f3728 f1859 1"/>
              <a:gd name="f4389" fmla="*/ f3729 f1859 1"/>
              <a:gd name="f4390" fmla="*/ f3730 f1859 1"/>
              <a:gd name="f4391" fmla="*/ f3731 f1860 1"/>
              <a:gd name="f4392" fmla="*/ f3732 f1859 1"/>
              <a:gd name="f4393" fmla="*/ f3733 f1860 1"/>
              <a:gd name="f4394" fmla="*/ f3734 f1859 1"/>
              <a:gd name="f4395" fmla="*/ f3735 f1860 1"/>
              <a:gd name="f4396" fmla="*/ f3736 f1860 1"/>
              <a:gd name="f4397" fmla="*/ f3737 f1859 1"/>
              <a:gd name="f4398" fmla="*/ f3738 f1860 1"/>
              <a:gd name="f4399" fmla="*/ f3739 f1859 1"/>
              <a:gd name="f4400" fmla="*/ f3740 f1860 1"/>
              <a:gd name="f4401" fmla="*/ f3741 f1859 1"/>
              <a:gd name="f4402" fmla="*/ f3742 f1860 1"/>
              <a:gd name="f4403" fmla="*/ f3743 f1859 1"/>
              <a:gd name="f4404" fmla="*/ f3744 f1860 1"/>
              <a:gd name="f4405" fmla="*/ f3745 f1859 1"/>
              <a:gd name="f4406" fmla="*/ f3746 f1860 1"/>
              <a:gd name="f4407" fmla="*/ f3747 f1859 1"/>
              <a:gd name="f4408" fmla="*/ f3748 f1860 1"/>
              <a:gd name="f4409" fmla="*/ f3749 f1859 1"/>
              <a:gd name="f4410" fmla="*/ f3750 f1860 1"/>
              <a:gd name="f4411" fmla="*/ f3751 f1859 1"/>
              <a:gd name="f4412" fmla="*/ f3752 f1860 1"/>
              <a:gd name="f4413" fmla="*/ f3753 f1859 1"/>
              <a:gd name="f4414" fmla="*/ f3754 f1860 1"/>
              <a:gd name="f4415" fmla="*/ f3755 f1859 1"/>
              <a:gd name="f4416" fmla="*/ f3756 f1860 1"/>
              <a:gd name="f4417" fmla="*/ f3757 f1859 1"/>
              <a:gd name="f4418" fmla="*/ f3758 f1860 1"/>
              <a:gd name="f4419" fmla="*/ f3759 f1859 1"/>
              <a:gd name="f4420" fmla="*/ f3760 f1860 1"/>
              <a:gd name="f4421" fmla="*/ f3761 f1859 1"/>
              <a:gd name="f4422" fmla="*/ f3762 f1860 1"/>
              <a:gd name="f4423" fmla="*/ f3763 f1859 1"/>
              <a:gd name="f4424" fmla="*/ f3764 f1860 1"/>
              <a:gd name="f4425" fmla="*/ f3765 f1859 1"/>
              <a:gd name="f4426" fmla="*/ f3766 f1860 1"/>
              <a:gd name="f4427" fmla="*/ f3767 f1859 1"/>
              <a:gd name="f4428" fmla="*/ f3768 f1860 1"/>
              <a:gd name="f4429" fmla="*/ f3769 f1859 1"/>
              <a:gd name="f4430" fmla="*/ f3770 f1859 1"/>
              <a:gd name="f4431" fmla="*/ f3771 f1860 1"/>
              <a:gd name="f4432" fmla="*/ f3772 f1859 1"/>
              <a:gd name="f4433" fmla="*/ f3773 f1860 1"/>
              <a:gd name="f4434" fmla="*/ f3774 f1859 1"/>
              <a:gd name="f4435" fmla="*/ f3775 f1860 1"/>
              <a:gd name="f4436" fmla="*/ f3776 f1859 1"/>
              <a:gd name="f4437" fmla="*/ f3777 f1860 1"/>
              <a:gd name="f4438" fmla="*/ f3778 f1859 1"/>
              <a:gd name="f4439" fmla="*/ f3779 f1860 1"/>
              <a:gd name="f4440" fmla="*/ f3780 f1859 1"/>
              <a:gd name="f4441" fmla="*/ f3781 f1860 1"/>
              <a:gd name="f4442" fmla="*/ f3782 f1859 1"/>
              <a:gd name="f4443" fmla="*/ f3783 f1860 1"/>
              <a:gd name="f4444" fmla="*/ f3784 f1859 1"/>
              <a:gd name="f4445" fmla="*/ f3785 f1860 1"/>
              <a:gd name="f4446" fmla="*/ f3786 f1859 1"/>
              <a:gd name="f4447" fmla="*/ f3787 f1860 1"/>
              <a:gd name="f4448" fmla="*/ f3788 f1859 1"/>
              <a:gd name="f4449" fmla="*/ f3789 f1860 1"/>
              <a:gd name="f4450" fmla="*/ f3790 f1859 1"/>
              <a:gd name="f4451" fmla="*/ f3791 f1860 1"/>
              <a:gd name="f4452" fmla="*/ f3792 f1859 1"/>
              <a:gd name="f4453" fmla="*/ f3793 f1860 1"/>
              <a:gd name="f4454" fmla="*/ f3794 f1859 1"/>
              <a:gd name="f4455" fmla="*/ f3795 f1860 1"/>
              <a:gd name="f4456" fmla="*/ f3796 f1859 1"/>
              <a:gd name="f4457" fmla="*/ f3797 f1860 1"/>
              <a:gd name="f4458" fmla="*/ f3798 f1859 1"/>
              <a:gd name="f4459" fmla="*/ f3799 f1860 1"/>
              <a:gd name="f4460" fmla="*/ f3800 f1859 1"/>
              <a:gd name="f4461" fmla="*/ f3801 f1860 1"/>
              <a:gd name="f4462" fmla="*/ f3802 f1859 1"/>
              <a:gd name="f4463" fmla="*/ f3803 f1860 1"/>
              <a:gd name="f4464" fmla="*/ f3804 f1859 1"/>
              <a:gd name="f4465" fmla="*/ f3805 f1860 1"/>
              <a:gd name="f4466" fmla="*/ f3806 f1859 1"/>
              <a:gd name="f4467" fmla="*/ f3807 f1859 1"/>
              <a:gd name="f4468" fmla="*/ f3808 f1860 1"/>
              <a:gd name="f4469" fmla="*/ f3809 f1859 1"/>
              <a:gd name="f4470" fmla="*/ f3810 f1860 1"/>
              <a:gd name="f4471" fmla="*/ f3811 f1859 1"/>
              <a:gd name="f4472" fmla="*/ f3812 f1860 1"/>
              <a:gd name="f4473" fmla="*/ f3813 f1860 1"/>
              <a:gd name="f4474" fmla="*/ f3814 f1859 1"/>
              <a:gd name="f4475" fmla="*/ f3815 f1860 1"/>
              <a:gd name="f4476" fmla="*/ f3816 f1859 1"/>
              <a:gd name="f4477" fmla="*/ f3817 f1860 1"/>
              <a:gd name="f4478" fmla="*/ f3818 f1859 1"/>
              <a:gd name="f4479" fmla="*/ f3819 f1859 1"/>
              <a:gd name="f4480" fmla="*/ f3820 f1860 1"/>
              <a:gd name="f4481" fmla="*/ f3821 f1859 1"/>
              <a:gd name="f4482" fmla="*/ f3822 f1860 1"/>
              <a:gd name="f4483" fmla="*/ f3823 f1860 1"/>
              <a:gd name="f4484" fmla="*/ f3824 f1859 1"/>
              <a:gd name="f4485" fmla="*/ f3825 f1860 1"/>
              <a:gd name="f4486" fmla="*/ f3826 f1859 1"/>
              <a:gd name="f4487" fmla="*/ f3827 f1860 1"/>
              <a:gd name="f4488" fmla="*/ f3828 f1859 1"/>
              <a:gd name="f4489" fmla="*/ f3829 f1860 1"/>
              <a:gd name="f4490" fmla="*/ f3830 f1859 1"/>
              <a:gd name="f4491" fmla="*/ f3831 f1860 1"/>
              <a:gd name="f4492" fmla="*/ f3832 f1860 1"/>
              <a:gd name="f4493" fmla="*/ f3833 f1859 1"/>
              <a:gd name="f4494" fmla="*/ f3834 f1860 1"/>
              <a:gd name="f4495" fmla="*/ f3835 f1859 1"/>
              <a:gd name="f4496" fmla="*/ f3836 f1860 1"/>
              <a:gd name="f4497" fmla="*/ f3837 f1859 1"/>
              <a:gd name="f4498" fmla="*/ f3838 f1860 1"/>
              <a:gd name="f4499" fmla="*/ f3839 f1859 1"/>
              <a:gd name="f4500" fmla="*/ f3840 f1860 1"/>
              <a:gd name="f4501" fmla="*/ f3841 f1859 1"/>
              <a:gd name="f4502" fmla="*/ f3842 f18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26">
                <a:pos x="f3847" y="f3848"/>
              </a:cxn>
              <a:cxn ang="f2526">
                <a:pos x="f3849" y="f3850"/>
              </a:cxn>
              <a:cxn ang="f2526">
                <a:pos x="f3851" y="f3852"/>
              </a:cxn>
              <a:cxn ang="f2526">
                <a:pos x="f3853" y="f3854"/>
              </a:cxn>
              <a:cxn ang="f2526">
                <a:pos x="f3855" y="f3856"/>
              </a:cxn>
              <a:cxn ang="f2526">
                <a:pos x="f3857" y="f3858"/>
              </a:cxn>
              <a:cxn ang="f2526">
                <a:pos x="f3859" y="f3860"/>
              </a:cxn>
              <a:cxn ang="f2526">
                <a:pos x="f3861" y="f3862"/>
              </a:cxn>
              <a:cxn ang="f2526">
                <a:pos x="f3863" y="f3864"/>
              </a:cxn>
              <a:cxn ang="f2526">
                <a:pos x="f3865" y="f3866"/>
              </a:cxn>
              <a:cxn ang="f2526">
                <a:pos x="f3867" y="f3868"/>
              </a:cxn>
              <a:cxn ang="f2526">
                <a:pos x="f3869" y="f3870"/>
              </a:cxn>
              <a:cxn ang="f2526">
                <a:pos x="f3871" y="f3872"/>
              </a:cxn>
              <a:cxn ang="f2526">
                <a:pos x="f3873" y="f3874"/>
              </a:cxn>
              <a:cxn ang="f2526">
                <a:pos x="f3875" y="f3876"/>
              </a:cxn>
              <a:cxn ang="f2526">
                <a:pos x="f3877" y="f3878"/>
              </a:cxn>
              <a:cxn ang="f2526">
                <a:pos x="f3879" y="f3880"/>
              </a:cxn>
              <a:cxn ang="f2526">
                <a:pos x="f3881" y="f3882"/>
              </a:cxn>
              <a:cxn ang="f2526">
                <a:pos x="f3883" y="f3884"/>
              </a:cxn>
              <a:cxn ang="f2526">
                <a:pos x="f3885" y="f3886"/>
              </a:cxn>
              <a:cxn ang="f2526">
                <a:pos x="f3887" y="f3888"/>
              </a:cxn>
              <a:cxn ang="f2526">
                <a:pos x="f3889" y="f3890"/>
              </a:cxn>
              <a:cxn ang="f2526">
                <a:pos x="f3891" y="f3892"/>
              </a:cxn>
              <a:cxn ang="f2526">
                <a:pos x="f3893" y="f3894"/>
              </a:cxn>
              <a:cxn ang="f2526">
                <a:pos x="f3895" y="f3896"/>
              </a:cxn>
              <a:cxn ang="f2526">
                <a:pos x="f3897" y="f3898"/>
              </a:cxn>
              <a:cxn ang="f2526">
                <a:pos x="f3899" y="f3900"/>
              </a:cxn>
              <a:cxn ang="f2526">
                <a:pos x="f3901" y="f3902"/>
              </a:cxn>
              <a:cxn ang="f2526">
                <a:pos x="f3903" y="f3904"/>
              </a:cxn>
              <a:cxn ang="f2526">
                <a:pos x="f3905" y="f3906"/>
              </a:cxn>
              <a:cxn ang="f2526">
                <a:pos x="f3907" y="f3908"/>
              </a:cxn>
              <a:cxn ang="f2526">
                <a:pos x="f3909" y="f3910"/>
              </a:cxn>
              <a:cxn ang="f2526">
                <a:pos x="f3911" y="f3912"/>
              </a:cxn>
              <a:cxn ang="f2526">
                <a:pos x="f3913" y="f3914"/>
              </a:cxn>
              <a:cxn ang="f2526">
                <a:pos x="f3915" y="f3916"/>
              </a:cxn>
              <a:cxn ang="f2526">
                <a:pos x="f3917" y="f3918"/>
              </a:cxn>
              <a:cxn ang="f2526">
                <a:pos x="f3919" y="f3920"/>
              </a:cxn>
              <a:cxn ang="f2526">
                <a:pos x="f3921" y="f3922"/>
              </a:cxn>
              <a:cxn ang="f2526">
                <a:pos x="f3923" y="f3924"/>
              </a:cxn>
              <a:cxn ang="f2526">
                <a:pos x="f3925" y="f3926"/>
              </a:cxn>
              <a:cxn ang="f2526">
                <a:pos x="f3927" y="f3928"/>
              </a:cxn>
              <a:cxn ang="f2526">
                <a:pos x="f3929" y="f3930"/>
              </a:cxn>
              <a:cxn ang="f2526">
                <a:pos x="f3931" y="f3932"/>
              </a:cxn>
              <a:cxn ang="f2526">
                <a:pos x="f3933" y="f3934"/>
              </a:cxn>
              <a:cxn ang="f2526">
                <a:pos x="f3935" y="f3936"/>
              </a:cxn>
              <a:cxn ang="f2526">
                <a:pos x="f3937" y="f3870"/>
              </a:cxn>
              <a:cxn ang="f2526">
                <a:pos x="f3938" y="f3939"/>
              </a:cxn>
              <a:cxn ang="f2526">
                <a:pos x="f3940" y="f3941"/>
              </a:cxn>
              <a:cxn ang="f2526">
                <a:pos x="f3942" y="f3943"/>
              </a:cxn>
              <a:cxn ang="f2526">
                <a:pos x="f3944" y="f3945"/>
              </a:cxn>
              <a:cxn ang="f2526">
                <a:pos x="f3946" y="f3947"/>
              </a:cxn>
              <a:cxn ang="f2526">
                <a:pos x="f3948" y="f3949"/>
              </a:cxn>
              <a:cxn ang="f2526">
                <a:pos x="f3950" y="f3951"/>
              </a:cxn>
              <a:cxn ang="f2526">
                <a:pos x="f3952" y="f3953"/>
              </a:cxn>
              <a:cxn ang="f2526">
                <a:pos x="f3954" y="f3955"/>
              </a:cxn>
              <a:cxn ang="f2526">
                <a:pos x="f3956" y="f3957"/>
              </a:cxn>
              <a:cxn ang="f2526">
                <a:pos x="f3958" y="f3959"/>
              </a:cxn>
              <a:cxn ang="f2526">
                <a:pos x="f3960" y="f3961"/>
              </a:cxn>
              <a:cxn ang="f2526">
                <a:pos x="f3962" y="f3963"/>
              </a:cxn>
              <a:cxn ang="f2526">
                <a:pos x="f3964" y="f3965"/>
              </a:cxn>
              <a:cxn ang="f2526">
                <a:pos x="f3966" y="f3967"/>
              </a:cxn>
              <a:cxn ang="f2526">
                <a:pos x="f3968" y="f3969"/>
              </a:cxn>
              <a:cxn ang="f2526">
                <a:pos x="f3970" y="f3971"/>
              </a:cxn>
              <a:cxn ang="f2526">
                <a:pos x="f3972" y="f3973"/>
              </a:cxn>
              <a:cxn ang="f2526">
                <a:pos x="f3974" y="f3975"/>
              </a:cxn>
              <a:cxn ang="f2526">
                <a:pos x="f3976" y="f3977"/>
              </a:cxn>
              <a:cxn ang="f2526">
                <a:pos x="f3978" y="f3979"/>
              </a:cxn>
              <a:cxn ang="f2526">
                <a:pos x="f3980" y="f3981"/>
              </a:cxn>
              <a:cxn ang="f2526">
                <a:pos x="f3982" y="f3983"/>
              </a:cxn>
              <a:cxn ang="f2526">
                <a:pos x="f3984" y="f3985"/>
              </a:cxn>
              <a:cxn ang="f2526">
                <a:pos x="f3986" y="f3987"/>
              </a:cxn>
              <a:cxn ang="f2526">
                <a:pos x="f3988" y="f3989"/>
              </a:cxn>
              <a:cxn ang="f2526">
                <a:pos x="f3990" y="f3991"/>
              </a:cxn>
              <a:cxn ang="f2526">
                <a:pos x="f3992" y="f3993"/>
              </a:cxn>
              <a:cxn ang="f2526">
                <a:pos x="f3994" y="f3995"/>
              </a:cxn>
              <a:cxn ang="f2526">
                <a:pos x="f3996" y="f3997"/>
              </a:cxn>
              <a:cxn ang="f2526">
                <a:pos x="f3998" y="f3999"/>
              </a:cxn>
              <a:cxn ang="f2526">
                <a:pos x="f4000" y="f4001"/>
              </a:cxn>
              <a:cxn ang="f2526">
                <a:pos x="f4002" y="f4003"/>
              </a:cxn>
              <a:cxn ang="f2526">
                <a:pos x="f4004" y="f4005"/>
              </a:cxn>
              <a:cxn ang="f2526">
                <a:pos x="f4006" y="f4007"/>
              </a:cxn>
              <a:cxn ang="f2526">
                <a:pos x="f4008" y="f4009"/>
              </a:cxn>
              <a:cxn ang="f2526">
                <a:pos x="f4010" y="f4011"/>
              </a:cxn>
              <a:cxn ang="f2526">
                <a:pos x="f4012" y="f4013"/>
              </a:cxn>
              <a:cxn ang="f2526">
                <a:pos x="f4014" y="f4015"/>
              </a:cxn>
              <a:cxn ang="f2526">
                <a:pos x="f4016" y="f3975"/>
              </a:cxn>
              <a:cxn ang="f2526">
                <a:pos x="f4017" y="f3975"/>
              </a:cxn>
              <a:cxn ang="f2526">
                <a:pos x="f4018" y="f4019"/>
              </a:cxn>
              <a:cxn ang="f2526">
                <a:pos x="f4020" y="f4021"/>
              </a:cxn>
              <a:cxn ang="f2526">
                <a:pos x="f4022" y="f4023"/>
              </a:cxn>
              <a:cxn ang="f2526">
                <a:pos x="f4024" y="f4025"/>
              </a:cxn>
              <a:cxn ang="f2526">
                <a:pos x="f4026" y="f4027"/>
              </a:cxn>
              <a:cxn ang="f2526">
                <a:pos x="f4028" y="f4029"/>
              </a:cxn>
              <a:cxn ang="f2526">
                <a:pos x="f4030" y="f4031"/>
              </a:cxn>
              <a:cxn ang="f2526">
                <a:pos x="f4032" y="f4033"/>
              </a:cxn>
              <a:cxn ang="f2526">
                <a:pos x="f4034" y="f4035"/>
              </a:cxn>
              <a:cxn ang="f2526">
                <a:pos x="f4036" y="f4037"/>
              </a:cxn>
              <a:cxn ang="f2526">
                <a:pos x="f4038" y="f4039"/>
              </a:cxn>
              <a:cxn ang="f2526">
                <a:pos x="f4040" y="f4041"/>
              </a:cxn>
              <a:cxn ang="f2526">
                <a:pos x="f4042" y="f4043"/>
              </a:cxn>
              <a:cxn ang="f2526">
                <a:pos x="f4044" y="f3989"/>
              </a:cxn>
              <a:cxn ang="f2526">
                <a:pos x="f4045" y="f4046"/>
              </a:cxn>
              <a:cxn ang="f2526">
                <a:pos x="f4047" y="f4048"/>
              </a:cxn>
              <a:cxn ang="f2526">
                <a:pos x="f4049" y="f4050"/>
              </a:cxn>
              <a:cxn ang="f2526">
                <a:pos x="f4051" y="f4052"/>
              </a:cxn>
              <a:cxn ang="f2526">
                <a:pos x="f4053" y="f4054"/>
              </a:cxn>
              <a:cxn ang="f2526">
                <a:pos x="f4055" y="f4056"/>
              </a:cxn>
              <a:cxn ang="f2526">
                <a:pos x="f4057" y="f4058"/>
              </a:cxn>
              <a:cxn ang="f2526">
                <a:pos x="f4059" y="f3975"/>
              </a:cxn>
              <a:cxn ang="f2526">
                <a:pos x="f4060" y="f4061"/>
              </a:cxn>
              <a:cxn ang="f2526">
                <a:pos x="f4062" y="f4063"/>
              </a:cxn>
              <a:cxn ang="f2526">
                <a:pos x="f4064" y="f4065"/>
              </a:cxn>
              <a:cxn ang="f2526">
                <a:pos x="f4066" y="f4067"/>
              </a:cxn>
              <a:cxn ang="f2526">
                <a:pos x="f4060" y="f4061"/>
              </a:cxn>
              <a:cxn ang="f2526">
                <a:pos x="f4068" y="f4069"/>
              </a:cxn>
              <a:cxn ang="f2526">
                <a:pos x="f4068" y="f4070"/>
              </a:cxn>
              <a:cxn ang="f2526">
                <a:pos x="f4071" y="f4070"/>
              </a:cxn>
              <a:cxn ang="f2526">
                <a:pos x="f4072" y="f4073"/>
              </a:cxn>
              <a:cxn ang="f2526">
                <a:pos x="f4074" y="f4075"/>
              </a:cxn>
              <a:cxn ang="f2526">
                <a:pos x="f4076" y="f4077"/>
              </a:cxn>
              <a:cxn ang="f2526">
                <a:pos x="f4078" y="f4079"/>
              </a:cxn>
              <a:cxn ang="f2526">
                <a:pos x="f4080" y="f4081"/>
              </a:cxn>
              <a:cxn ang="f2526">
                <a:pos x="f4082" y="f4083"/>
              </a:cxn>
              <a:cxn ang="f2526">
                <a:pos x="f4084" y="f4085"/>
              </a:cxn>
              <a:cxn ang="f2526">
                <a:pos x="f4086" y="f4087"/>
              </a:cxn>
              <a:cxn ang="f2526">
                <a:pos x="f4088" y="f4089"/>
              </a:cxn>
              <a:cxn ang="f2526">
                <a:pos x="f4090" y="f4091"/>
              </a:cxn>
              <a:cxn ang="f2526">
                <a:pos x="f4092" y="f4093"/>
              </a:cxn>
              <a:cxn ang="f2526">
                <a:pos x="f4094" y="f4095"/>
              </a:cxn>
              <a:cxn ang="f2526">
                <a:pos x="f4096" y="f4097"/>
              </a:cxn>
              <a:cxn ang="f2526">
                <a:pos x="f4098" y="f4099"/>
              </a:cxn>
              <a:cxn ang="f2526">
                <a:pos x="f4100" y="f4101"/>
              </a:cxn>
              <a:cxn ang="f2526">
                <a:pos x="f4102" y="f4103"/>
              </a:cxn>
              <a:cxn ang="f2526">
                <a:pos x="f4086" y="f4104"/>
              </a:cxn>
              <a:cxn ang="f2526">
                <a:pos x="f4105" y="f4069"/>
              </a:cxn>
              <a:cxn ang="f2526">
                <a:pos x="f4106" y="f4083"/>
              </a:cxn>
              <a:cxn ang="f2526">
                <a:pos x="f4107" y="f4108"/>
              </a:cxn>
              <a:cxn ang="f2526">
                <a:pos x="f4109" y="f4110"/>
              </a:cxn>
              <a:cxn ang="f2526">
                <a:pos x="f4111" y="f4112"/>
              </a:cxn>
              <a:cxn ang="f2526">
                <a:pos x="f4113" y="f4114"/>
              </a:cxn>
              <a:cxn ang="f2526">
                <a:pos x="f4115" y="f4116"/>
              </a:cxn>
              <a:cxn ang="f2526">
                <a:pos x="f4117" y="f4118"/>
              </a:cxn>
              <a:cxn ang="f2526">
                <a:pos x="f4119" y="f4120"/>
              </a:cxn>
              <a:cxn ang="f2526">
                <a:pos x="f4121" y="f4069"/>
              </a:cxn>
              <a:cxn ang="f2526">
                <a:pos x="f4122" y="f4123"/>
              </a:cxn>
              <a:cxn ang="f2526">
                <a:pos x="f4124" y="f4125"/>
              </a:cxn>
              <a:cxn ang="f2526">
                <a:pos x="f4126" y="f4127"/>
              </a:cxn>
              <a:cxn ang="f2526">
                <a:pos x="f4128" y="f4129"/>
              </a:cxn>
              <a:cxn ang="f2526">
                <a:pos x="f4130" y="f4131"/>
              </a:cxn>
              <a:cxn ang="f2526">
                <a:pos x="f4132" y="f4133"/>
              </a:cxn>
              <a:cxn ang="f2526">
                <a:pos x="f4134" y="f4135"/>
              </a:cxn>
              <a:cxn ang="f2526">
                <a:pos x="f4136" y="f4137"/>
              </a:cxn>
              <a:cxn ang="f2526">
                <a:pos x="f4138" y="f4139"/>
              </a:cxn>
              <a:cxn ang="f2526">
                <a:pos x="f4122" y="f4140"/>
              </a:cxn>
              <a:cxn ang="f2526">
                <a:pos x="f4141" y="f4142"/>
              </a:cxn>
              <a:cxn ang="f2526">
                <a:pos x="f4143" y="f4142"/>
              </a:cxn>
              <a:cxn ang="f2526">
                <a:pos x="f4144" y="f4145"/>
              </a:cxn>
              <a:cxn ang="f2526">
                <a:pos x="f4146" y="f4147"/>
              </a:cxn>
              <a:cxn ang="f2526">
                <a:pos x="f4148" y="f4149"/>
              </a:cxn>
              <a:cxn ang="f2526">
                <a:pos x="f4150" y="f4151"/>
              </a:cxn>
              <a:cxn ang="f2526">
                <a:pos x="f4152" y="f4153"/>
              </a:cxn>
              <a:cxn ang="f2526">
                <a:pos x="f4154" y="f4155"/>
              </a:cxn>
              <a:cxn ang="f2526">
                <a:pos x="f4156" y="f4157"/>
              </a:cxn>
              <a:cxn ang="f2526">
                <a:pos x="f4158" y="f4159"/>
              </a:cxn>
              <a:cxn ang="f2526">
                <a:pos x="f4160" y="f4142"/>
              </a:cxn>
              <a:cxn ang="f2526">
                <a:pos x="f4160" y="f4161"/>
              </a:cxn>
              <a:cxn ang="f2526">
                <a:pos x="f4162" y="f4161"/>
              </a:cxn>
              <a:cxn ang="f2526">
                <a:pos x="f4163" y="f4164"/>
              </a:cxn>
              <a:cxn ang="f2526">
                <a:pos x="f4165" y="f4166"/>
              </a:cxn>
              <a:cxn ang="f2526">
                <a:pos x="f4167" y="f4168"/>
              </a:cxn>
              <a:cxn ang="f2526">
                <a:pos x="f4169" y="f4170"/>
              </a:cxn>
              <a:cxn ang="f2526">
                <a:pos x="f4171" y="f4172"/>
              </a:cxn>
              <a:cxn ang="f2526">
                <a:pos x="f4173" y="f4174"/>
              </a:cxn>
              <a:cxn ang="f2526">
                <a:pos x="f4175" y="f4174"/>
              </a:cxn>
              <a:cxn ang="f2526">
                <a:pos x="f4176" y="f4177"/>
              </a:cxn>
              <a:cxn ang="f2526">
                <a:pos x="f4178" y="f4179"/>
              </a:cxn>
              <a:cxn ang="f2526">
                <a:pos x="f4180" y="f4181"/>
              </a:cxn>
              <a:cxn ang="f2526">
                <a:pos x="f4182" y="f4183"/>
              </a:cxn>
              <a:cxn ang="f2526">
                <a:pos x="f4184" y="f4185"/>
              </a:cxn>
              <a:cxn ang="f2526">
                <a:pos x="f4186" y="f4187"/>
              </a:cxn>
              <a:cxn ang="f2526">
                <a:pos x="f4188" y="f4189"/>
              </a:cxn>
              <a:cxn ang="f2526">
                <a:pos x="f4190" y="f4191"/>
              </a:cxn>
              <a:cxn ang="f2526">
                <a:pos x="f4192" y="f4193"/>
              </a:cxn>
              <a:cxn ang="f2526">
                <a:pos x="f4194" y="f4195"/>
              </a:cxn>
              <a:cxn ang="f2526">
                <a:pos x="f4194" y="f4196"/>
              </a:cxn>
              <a:cxn ang="f2526">
                <a:pos x="f4197" y="f4198"/>
              </a:cxn>
              <a:cxn ang="f2526">
                <a:pos x="f4199" y="f4200"/>
              </a:cxn>
              <a:cxn ang="f2526">
                <a:pos x="f4201" y="f4202"/>
              </a:cxn>
              <a:cxn ang="f2526">
                <a:pos x="f4203" y="f4204"/>
              </a:cxn>
              <a:cxn ang="f2526">
                <a:pos x="f4205" y="f4206"/>
              </a:cxn>
              <a:cxn ang="f2526">
                <a:pos x="f4207" y="f4208"/>
              </a:cxn>
              <a:cxn ang="f2526">
                <a:pos x="f4209" y="f4210"/>
              </a:cxn>
              <a:cxn ang="f2526">
                <a:pos x="f4211" y="f4212"/>
              </a:cxn>
              <a:cxn ang="f2526">
                <a:pos x="f4213" y="f4214"/>
              </a:cxn>
              <a:cxn ang="f2526">
                <a:pos x="f4215" y="f4216"/>
              </a:cxn>
              <a:cxn ang="f2526">
                <a:pos x="f4217" y="f4218"/>
              </a:cxn>
              <a:cxn ang="f2526">
                <a:pos x="f4219" y="f4220"/>
              </a:cxn>
              <a:cxn ang="f2526">
                <a:pos x="f4221" y="f4222"/>
              </a:cxn>
              <a:cxn ang="f2526">
                <a:pos x="f4223" y="f4224"/>
              </a:cxn>
              <a:cxn ang="f2526">
                <a:pos x="f4225" y="f4226"/>
              </a:cxn>
              <a:cxn ang="f2526">
                <a:pos x="f4227" y="f4228"/>
              </a:cxn>
              <a:cxn ang="f2526">
                <a:pos x="f4229" y="f4230"/>
              </a:cxn>
              <a:cxn ang="f2526">
                <a:pos x="f4231" y="f4232"/>
              </a:cxn>
              <a:cxn ang="f2526">
                <a:pos x="f4233" y="f4234"/>
              </a:cxn>
              <a:cxn ang="f2526">
                <a:pos x="f4235" y="f4236"/>
              </a:cxn>
              <a:cxn ang="f2526">
                <a:pos x="f4237" y="f4238"/>
              </a:cxn>
              <a:cxn ang="f2526">
                <a:pos x="f4239" y="f4220"/>
              </a:cxn>
              <a:cxn ang="f2526">
                <a:pos x="f4240" y="f4241"/>
              </a:cxn>
              <a:cxn ang="f2526">
                <a:pos x="f4242" y="f4243"/>
              </a:cxn>
              <a:cxn ang="f2526">
                <a:pos x="f4244" y="f4245"/>
              </a:cxn>
              <a:cxn ang="f2526">
                <a:pos x="f4246" y="f4247"/>
              </a:cxn>
              <a:cxn ang="f2526">
                <a:pos x="f4248" y="f4249"/>
              </a:cxn>
              <a:cxn ang="f2526">
                <a:pos x="f4250" y="f4251"/>
              </a:cxn>
              <a:cxn ang="f2526">
                <a:pos x="f4252" y="f4253"/>
              </a:cxn>
              <a:cxn ang="f2526">
                <a:pos x="f4254" y="f4255"/>
              </a:cxn>
              <a:cxn ang="f2526">
                <a:pos x="f4256" y="f4257"/>
              </a:cxn>
              <a:cxn ang="f2526">
                <a:pos x="f4258" y="f4259"/>
              </a:cxn>
              <a:cxn ang="f2526">
                <a:pos x="f4260" y="f4261"/>
              </a:cxn>
              <a:cxn ang="f2526">
                <a:pos x="f4240" y="f4241"/>
              </a:cxn>
              <a:cxn ang="f2526">
                <a:pos x="f4262" y="f4263"/>
              </a:cxn>
              <a:cxn ang="f2526">
                <a:pos x="f4264" y="f4265"/>
              </a:cxn>
              <a:cxn ang="f2526">
                <a:pos x="f4266" y="f4267"/>
              </a:cxn>
              <a:cxn ang="f2526">
                <a:pos x="f4268" y="f4269"/>
              </a:cxn>
              <a:cxn ang="f2526">
                <a:pos x="f4270" y="f4271"/>
              </a:cxn>
              <a:cxn ang="f2526">
                <a:pos x="f4272" y="f4273"/>
              </a:cxn>
              <a:cxn ang="f2526">
                <a:pos x="f4274" y="f4275"/>
              </a:cxn>
              <a:cxn ang="f2526">
                <a:pos x="f4276" y="f4277"/>
              </a:cxn>
              <a:cxn ang="f2526">
                <a:pos x="f4278" y="f4279"/>
              </a:cxn>
              <a:cxn ang="f2526">
                <a:pos x="f4262" y="f4280"/>
              </a:cxn>
              <a:cxn ang="f2526">
                <a:pos x="f4281" y="f4282"/>
              </a:cxn>
              <a:cxn ang="f2526">
                <a:pos x="f4283" y="f4284"/>
              </a:cxn>
              <a:cxn ang="f2526">
                <a:pos x="f4283" y="f4285"/>
              </a:cxn>
              <a:cxn ang="f2526">
                <a:pos x="f4286" y="f4287"/>
              </a:cxn>
              <a:cxn ang="f2526">
                <a:pos x="f4288" y="f4289"/>
              </a:cxn>
              <a:cxn ang="f2526">
                <a:pos x="f4290" y="f4291"/>
              </a:cxn>
              <a:cxn ang="f2526">
                <a:pos x="f4292" y="f4293"/>
              </a:cxn>
              <a:cxn ang="f2526">
                <a:pos x="f4294" y="f4295"/>
              </a:cxn>
              <a:cxn ang="f2526">
                <a:pos x="f4296" y="f4297"/>
              </a:cxn>
              <a:cxn ang="f2526">
                <a:pos x="f4298" y="f4299"/>
              </a:cxn>
              <a:cxn ang="f2526">
                <a:pos x="f4300" y="f4282"/>
              </a:cxn>
              <a:cxn ang="f2526">
                <a:pos x="f4301" y="f4302"/>
              </a:cxn>
              <a:cxn ang="f2526">
                <a:pos x="f4303" y="f4304"/>
              </a:cxn>
              <a:cxn ang="f2526">
                <a:pos x="f4305" y="f4306"/>
              </a:cxn>
              <a:cxn ang="f2526">
                <a:pos x="f4307" y="f4308"/>
              </a:cxn>
              <a:cxn ang="f2526">
                <a:pos x="f4309" y="f4310"/>
              </a:cxn>
              <a:cxn ang="f2526">
                <a:pos x="f4311" y="f4312"/>
              </a:cxn>
              <a:cxn ang="f2526">
                <a:pos x="f4313" y="f4314"/>
              </a:cxn>
              <a:cxn ang="f2526">
                <a:pos x="f4315" y="f4316"/>
              </a:cxn>
              <a:cxn ang="f2526">
                <a:pos x="f4317" y="f4318"/>
              </a:cxn>
              <a:cxn ang="f2526">
                <a:pos x="f4197" y="f4319"/>
              </a:cxn>
              <a:cxn ang="f2526">
                <a:pos x="f4320" y="f4321"/>
              </a:cxn>
              <a:cxn ang="f2526">
                <a:pos x="f4322" y="f4323"/>
              </a:cxn>
              <a:cxn ang="f2526">
                <a:pos x="f4324" y="f4325"/>
              </a:cxn>
              <a:cxn ang="f2526">
                <a:pos x="f4326" y="f4327"/>
              </a:cxn>
              <a:cxn ang="f2526">
                <a:pos x="f4328" y="f4329"/>
              </a:cxn>
              <a:cxn ang="f2526">
                <a:pos x="f4330" y="f4331"/>
              </a:cxn>
              <a:cxn ang="f2526">
                <a:pos x="f4332" y="f4333"/>
              </a:cxn>
              <a:cxn ang="f2526">
                <a:pos x="f4217" y="f4334"/>
              </a:cxn>
              <a:cxn ang="f2526">
                <a:pos x="f4335" y="f4336"/>
              </a:cxn>
              <a:cxn ang="f2526">
                <a:pos x="f4337" y="f4336"/>
              </a:cxn>
              <a:cxn ang="f2526">
                <a:pos x="f4337" y="f4338"/>
              </a:cxn>
              <a:cxn ang="f2526">
                <a:pos x="f4339" y="f4340"/>
              </a:cxn>
              <a:cxn ang="f2526">
                <a:pos x="f4341" y="f4342"/>
              </a:cxn>
              <a:cxn ang="f2526">
                <a:pos x="f4343" y="f4344"/>
              </a:cxn>
              <a:cxn ang="f2526">
                <a:pos x="f4345" y="f4346"/>
              </a:cxn>
              <a:cxn ang="f2526">
                <a:pos x="f4347" y="f4348"/>
              </a:cxn>
              <a:cxn ang="f2526">
                <a:pos x="f4349" y="f4350"/>
              </a:cxn>
              <a:cxn ang="f2526">
                <a:pos x="f4335" y="f4336"/>
              </a:cxn>
              <a:cxn ang="f2526">
                <a:pos x="f4138" y="f4351"/>
              </a:cxn>
              <a:cxn ang="f2526">
                <a:pos x="f4352" y="f4353"/>
              </a:cxn>
              <a:cxn ang="f2526">
                <a:pos x="f4354" y="f4355"/>
              </a:cxn>
              <a:cxn ang="f2526">
                <a:pos x="f4356" y="f4357"/>
              </a:cxn>
              <a:cxn ang="f2526">
                <a:pos x="f4358" y="f4359"/>
              </a:cxn>
              <a:cxn ang="f2526">
                <a:pos x="f4138" y="f4360"/>
              </a:cxn>
              <a:cxn ang="f2526">
                <a:pos x="f4361" y="f4362"/>
              </a:cxn>
              <a:cxn ang="f2526">
                <a:pos x="f4363" y="f4364"/>
              </a:cxn>
              <a:cxn ang="f2526">
                <a:pos x="f4365" y="f4366"/>
              </a:cxn>
              <a:cxn ang="f2526">
                <a:pos x="f4367" y="f4355"/>
              </a:cxn>
              <a:cxn ang="f2526">
                <a:pos x="f4368" y="f4369"/>
              </a:cxn>
              <a:cxn ang="f2526">
                <a:pos x="f4361" y="f4362"/>
              </a:cxn>
              <a:cxn ang="f2526">
                <a:pos x="f4370" y="f4371"/>
              </a:cxn>
              <a:cxn ang="f2526">
                <a:pos x="f4372" y="f4373"/>
              </a:cxn>
              <a:cxn ang="f2526">
                <a:pos x="f4374" y="f4375"/>
              </a:cxn>
              <a:cxn ang="f2526">
                <a:pos x="f4376" y="f4377"/>
              </a:cxn>
              <a:cxn ang="f2526">
                <a:pos x="f4378" y="f4379"/>
              </a:cxn>
              <a:cxn ang="f2526">
                <a:pos x="f4380" y="f4381"/>
              </a:cxn>
              <a:cxn ang="f2526">
                <a:pos x="f4382" y="f4383"/>
              </a:cxn>
              <a:cxn ang="f2526">
                <a:pos x="f4384" y="f4385"/>
              </a:cxn>
              <a:cxn ang="f2526">
                <a:pos x="f4386" y="f4387"/>
              </a:cxn>
              <a:cxn ang="f2526">
                <a:pos x="f4388" y="f4381"/>
              </a:cxn>
              <a:cxn ang="f2526">
                <a:pos x="f4389" y="f4379"/>
              </a:cxn>
              <a:cxn ang="f2526">
                <a:pos x="f4390" y="f4391"/>
              </a:cxn>
              <a:cxn ang="f2526">
                <a:pos x="f4392" y="f4393"/>
              </a:cxn>
              <a:cxn ang="f2526">
                <a:pos x="f4394" y="f4395"/>
              </a:cxn>
              <a:cxn ang="f2526">
                <a:pos x="f4389" y="f4396"/>
              </a:cxn>
              <a:cxn ang="f2526">
                <a:pos x="f4397" y="f4398"/>
              </a:cxn>
              <a:cxn ang="f2526">
                <a:pos x="f4399" y="f4400"/>
              </a:cxn>
              <a:cxn ang="f2526">
                <a:pos x="f4401" y="f4402"/>
              </a:cxn>
              <a:cxn ang="f2526">
                <a:pos x="f4403" y="f4404"/>
              </a:cxn>
              <a:cxn ang="f2526">
                <a:pos x="f4397" y="f4398"/>
              </a:cxn>
              <a:cxn ang="f2526">
                <a:pos x="f4405" y="f4406"/>
              </a:cxn>
              <a:cxn ang="f2526">
                <a:pos x="f4407" y="f4408"/>
              </a:cxn>
              <a:cxn ang="f2526">
                <a:pos x="f4409" y="f4410"/>
              </a:cxn>
              <a:cxn ang="f2526">
                <a:pos x="f4411" y="f4381"/>
              </a:cxn>
              <a:cxn ang="f2526">
                <a:pos x="f4405" y="f4406"/>
              </a:cxn>
              <a:cxn ang="f2526">
                <a:pos x="f4380" y="f4412"/>
              </a:cxn>
              <a:cxn ang="f2526">
                <a:pos x="f4413" y="f4414"/>
              </a:cxn>
              <a:cxn ang="f2526">
                <a:pos x="f4415" y="f4416"/>
              </a:cxn>
              <a:cxn ang="f2526">
                <a:pos x="f4417" y="f4418"/>
              </a:cxn>
              <a:cxn ang="f2526">
                <a:pos x="f4380" y="f4412"/>
              </a:cxn>
              <a:cxn ang="f2526">
                <a:pos x="f4419" y="f4420"/>
              </a:cxn>
              <a:cxn ang="f2526">
                <a:pos x="f4421" y="f4422"/>
              </a:cxn>
              <a:cxn ang="f2526">
                <a:pos x="f4423" y="f4424"/>
              </a:cxn>
              <a:cxn ang="f2526">
                <a:pos x="f4425" y="f4426"/>
              </a:cxn>
              <a:cxn ang="f2526">
                <a:pos x="f4419" y="f4420"/>
              </a:cxn>
              <a:cxn ang="f2526">
                <a:pos x="f4427" y="f4428"/>
              </a:cxn>
              <a:cxn ang="f2526">
                <a:pos x="f4429" y="f4426"/>
              </a:cxn>
              <a:cxn ang="f2526">
                <a:pos x="f4430" y="f4431"/>
              </a:cxn>
              <a:cxn ang="f2526">
                <a:pos x="f4432" y="f4433"/>
              </a:cxn>
              <a:cxn ang="f2526">
                <a:pos x="f4427" y="f4428"/>
              </a:cxn>
              <a:cxn ang="f2526">
                <a:pos x="f4434" y="f4435"/>
              </a:cxn>
              <a:cxn ang="f2526">
                <a:pos x="f4436" y="f4437"/>
              </a:cxn>
              <a:cxn ang="f2526">
                <a:pos x="f4438" y="f4439"/>
              </a:cxn>
              <a:cxn ang="f2526">
                <a:pos x="f4440" y="f4441"/>
              </a:cxn>
              <a:cxn ang="f2526">
                <a:pos x="f4434" y="f4435"/>
              </a:cxn>
              <a:cxn ang="f2526">
                <a:pos x="f4442" y="f4443"/>
              </a:cxn>
              <a:cxn ang="f2526">
                <a:pos x="f4444" y="f4445"/>
              </a:cxn>
              <a:cxn ang="f2526">
                <a:pos x="f4446" y="f4447"/>
              </a:cxn>
              <a:cxn ang="f2526">
                <a:pos x="f4448" y="f4449"/>
              </a:cxn>
              <a:cxn ang="f2526">
                <a:pos x="f4450" y="f4451"/>
              </a:cxn>
              <a:cxn ang="f2526">
                <a:pos x="f4452" y="f4453"/>
              </a:cxn>
              <a:cxn ang="f2526">
                <a:pos x="f4454" y="f4455"/>
              </a:cxn>
              <a:cxn ang="f2526">
                <a:pos x="f4456" y="f4457"/>
              </a:cxn>
              <a:cxn ang="f2526">
                <a:pos x="f4458" y="f4459"/>
              </a:cxn>
              <a:cxn ang="f2526">
                <a:pos x="f4460" y="f4461"/>
              </a:cxn>
              <a:cxn ang="f2526">
                <a:pos x="f4462" y="f4463"/>
              </a:cxn>
              <a:cxn ang="f2526">
                <a:pos x="f4464" y="f4465"/>
              </a:cxn>
              <a:cxn ang="f2526">
                <a:pos x="f4466" y="f4439"/>
              </a:cxn>
              <a:cxn ang="f2526">
                <a:pos x="f4467" y="f4468"/>
              </a:cxn>
              <a:cxn ang="f2526">
                <a:pos x="f4462" y="f4463"/>
              </a:cxn>
              <a:cxn ang="f2526">
                <a:pos x="f4469" y="f4470"/>
              </a:cxn>
              <a:cxn ang="f2526">
                <a:pos x="f4471" y="f4472"/>
              </a:cxn>
              <a:cxn ang="f2526">
                <a:pos x="f4084" y="f4473"/>
              </a:cxn>
              <a:cxn ang="f2526">
                <a:pos x="f4474" y="f4475"/>
              </a:cxn>
              <a:cxn ang="f2526">
                <a:pos x="f4469" y="f4470"/>
              </a:cxn>
              <a:cxn ang="f2526">
                <a:pos x="f4476" y="f4477"/>
              </a:cxn>
              <a:cxn ang="f2526">
                <a:pos x="f4478" y="f4459"/>
              </a:cxn>
              <a:cxn ang="f2526">
                <a:pos x="f4479" y="f4480"/>
              </a:cxn>
              <a:cxn ang="f2526">
                <a:pos x="f4481" y="f4482"/>
              </a:cxn>
              <a:cxn ang="f2526">
                <a:pos x="f4476" y="f4483"/>
              </a:cxn>
              <a:cxn ang="f2526">
                <a:pos x="f4484" y="f4485"/>
              </a:cxn>
              <a:cxn ang="f2526">
                <a:pos x="f4486" y="f4487"/>
              </a:cxn>
              <a:cxn ang="f2526">
                <a:pos x="f4488" y="f4489"/>
              </a:cxn>
              <a:cxn ang="f2526">
                <a:pos x="f4490" y="f4491"/>
              </a:cxn>
              <a:cxn ang="f2526">
                <a:pos x="f4484" y="f4492"/>
              </a:cxn>
              <a:cxn ang="f2526">
                <a:pos x="f4493" y="f4494"/>
              </a:cxn>
              <a:cxn ang="f2526">
                <a:pos x="f4495" y="f4496"/>
              </a:cxn>
              <a:cxn ang="f2526">
                <a:pos x="f4497" y="f4498"/>
              </a:cxn>
              <a:cxn ang="f2526">
                <a:pos x="f4499" y="f4500"/>
              </a:cxn>
              <a:cxn ang="f2526">
                <a:pos x="f4501" y="f4502"/>
              </a:cxn>
            </a:cxnLst>
            <a:rect l="f3843" t="f3846" r="f3844" b="f3845"/>
            <a:pathLst>
              <a:path w="1021825" h="114774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41"/>
                  <a:pt x="f242" y="f243"/>
                </a:cubicBezTo>
                <a:cubicBezTo>
                  <a:pt x="f244" y="f245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75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297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06" y="f310"/>
                  <a:pt x="f311" y="f312"/>
                </a:cubicBezTo>
                <a:cubicBezTo>
                  <a:pt x="f313" y="f314"/>
                  <a:pt x="f315" y="f316"/>
                  <a:pt x="f317" y="f318"/>
                </a:cubicBezTo>
                <a:cubicBezTo>
                  <a:pt x="f319" y="f320"/>
                  <a:pt x="f321" y="f322"/>
                  <a:pt x="f323" y="f324"/>
                </a:cubicBezTo>
                <a:cubicBezTo>
                  <a:pt x="f325" y="f326"/>
                  <a:pt x="f327" y="f328"/>
                  <a:pt x="f329" y="f330"/>
                </a:cubicBezTo>
                <a:cubicBezTo>
                  <a:pt x="f331" y="f332"/>
                  <a:pt x="f333" y="f334"/>
                  <a:pt x="f335" y="f336"/>
                </a:cubicBezTo>
                <a:cubicBezTo>
                  <a:pt x="f337" y="f338"/>
                  <a:pt x="f339" y="f340"/>
                  <a:pt x="f341" y="f342"/>
                </a:cubicBezTo>
                <a:cubicBezTo>
                  <a:pt x="f343" y="f344"/>
                  <a:pt x="f345" y="f346"/>
                  <a:pt x="f347" y="f348"/>
                </a:cubicBezTo>
                <a:cubicBezTo>
                  <a:pt x="f349" y="f350"/>
                  <a:pt x="f351" y="f352"/>
                  <a:pt x="f353" y="f354"/>
                </a:cubicBezTo>
                <a:cubicBezTo>
                  <a:pt x="f353" y="f355"/>
                  <a:pt x="f356" y="f357"/>
                  <a:pt x="f358" y="f359"/>
                </a:cubicBezTo>
                <a:cubicBezTo>
                  <a:pt x="f360" y="f361"/>
                  <a:pt x="f362" y="f363"/>
                  <a:pt x="f364" y="f365"/>
                </a:cubicBezTo>
                <a:cubicBezTo>
                  <a:pt x="f366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377"/>
                </a:cubicBezTo>
                <a:cubicBezTo>
                  <a:pt x="f378" y="f379"/>
                  <a:pt x="f380" y="f381"/>
                  <a:pt x="f382" y="f383"/>
                </a:cubicBezTo>
                <a:close/>
                <a:moveTo>
                  <a:pt x="f384" y="f385"/>
                </a:moveTo>
                <a:cubicBezTo>
                  <a:pt x="f386" y="f387"/>
                  <a:pt x="f388" y="f389"/>
                  <a:pt x="f390" y="f391"/>
                </a:cubicBezTo>
                <a:cubicBezTo>
                  <a:pt x="f392" y="f393"/>
                  <a:pt x="f394" y="f395"/>
                  <a:pt x="f396" y="f397"/>
                </a:cubicBezTo>
                <a:cubicBezTo>
                  <a:pt x="f398" y="f399"/>
                  <a:pt x="f400" y="f401"/>
                  <a:pt x="f402" y="f403"/>
                </a:cubicBezTo>
                <a:cubicBezTo>
                  <a:pt x="f404" y="f405"/>
                  <a:pt x="f406" y="f407"/>
                  <a:pt x="f408" y="f409"/>
                </a:cubicBezTo>
                <a:cubicBezTo>
                  <a:pt x="f410" y="f411"/>
                  <a:pt x="f412" y="f413"/>
                  <a:pt x="f414" y="f415"/>
                </a:cubicBezTo>
                <a:cubicBezTo>
                  <a:pt x="f416" y="f417"/>
                  <a:pt x="f418" y="f419"/>
                  <a:pt x="f420" y="f421"/>
                </a:cubicBezTo>
                <a:cubicBezTo>
                  <a:pt x="f422" y="f423"/>
                  <a:pt x="f424" y="f425"/>
                  <a:pt x="f426" y="f427"/>
                </a:cubicBezTo>
                <a:cubicBezTo>
                  <a:pt x="f428" y="f429"/>
                  <a:pt x="f430" y="f205"/>
                  <a:pt x="f431" y="f432"/>
                </a:cubicBezTo>
                <a:cubicBezTo>
                  <a:pt x="f433" y="f434"/>
                  <a:pt x="f435" y="f436"/>
                  <a:pt x="f437" y="f438"/>
                </a:cubicBezTo>
                <a:cubicBezTo>
                  <a:pt x="f439" y="f440"/>
                  <a:pt x="f441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5" y="f456"/>
                </a:cubicBezTo>
                <a:cubicBezTo>
                  <a:pt x="f457" y="f458"/>
                  <a:pt x="f459" y="f460"/>
                  <a:pt x="f461" y="f462"/>
                </a:cubicBezTo>
                <a:cubicBezTo>
                  <a:pt x="f463" y="f464"/>
                  <a:pt x="f465" y="f466"/>
                  <a:pt x="f467" y="f468"/>
                </a:cubicBez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230" y="f495"/>
                  <a:pt x="f496" y="f497"/>
                </a:cubicBezTo>
                <a:cubicBezTo>
                  <a:pt x="f498" y="f499"/>
                  <a:pt x="f252" y="f500"/>
                  <a:pt x="f501" y="f502"/>
                </a:cubicBezTo>
                <a:cubicBezTo>
                  <a:pt x="f503" y="f504"/>
                  <a:pt x="f505" y="f506"/>
                  <a:pt x="f507" y="f385"/>
                </a:cubicBezTo>
                <a:close/>
                <a:moveTo>
                  <a:pt x="f508" y="f385"/>
                </a:moveTo>
                <a:cubicBezTo>
                  <a:pt x="f509" y="f510"/>
                  <a:pt x="f511" y="f512"/>
                  <a:pt x="f513" y="f514"/>
                </a:cubicBezTo>
                <a:cubicBezTo>
                  <a:pt x="f515" y="f516"/>
                  <a:pt x="f517" y="f518"/>
                  <a:pt x="f519" y="f520"/>
                </a:cubicBezTo>
                <a:cubicBezTo>
                  <a:pt x="f521" y="f522"/>
                  <a:pt x="f523" y="f524"/>
                  <a:pt x="f525" y="f526"/>
                </a:cubicBezTo>
                <a:cubicBezTo>
                  <a:pt x="f527" y="f528"/>
                  <a:pt x="f529" y="f530"/>
                  <a:pt x="f531" y="f532"/>
                </a:cubicBezTo>
                <a:cubicBezTo>
                  <a:pt x="f533" y="f534"/>
                  <a:pt x="f535" y="f536"/>
                  <a:pt x="f537" y="f538"/>
                </a:cubicBez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78" y="f557"/>
                  <a:pt x="f558" y="f559"/>
                  <a:pt x="f560" y="f561"/>
                </a:cubicBezTo>
                <a:cubicBezTo>
                  <a:pt x="f562" y="f563"/>
                  <a:pt x="f564" y="f565"/>
                  <a:pt x="f566" y="f567"/>
                </a:cubicBezTo>
                <a:cubicBezTo>
                  <a:pt x="f568" y="f569"/>
                  <a:pt x="f570" y="f571"/>
                  <a:pt x="f572" y="f573"/>
                </a:cubicBezTo>
                <a:cubicBezTo>
                  <a:pt x="f574" y="f575"/>
                  <a:pt x="f576" y="f577"/>
                  <a:pt x="f578" y="f579"/>
                </a:cubicBezTo>
                <a:cubicBezTo>
                  <a:pt x="f580" y="f243"/>
                  <a:pt x="f581" y="f582"/>
                  <a:pt x="f583" y="f584"/>
                </a:cubicBezTo>
                <a:cubicBezTo>
                  <a:pt x="f585" y="f586"/>
                  <a:pt x="f587" y="f588"/>
                  <a:pt x="f589" y="f427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606" y="f607"/>
                </a:cubicBezTo>
                <a:cubicBezTo>
                  <a:pt x="f608" y="f609"/>
                  <a:pt x="f610" y="f611"/>
                  <a:pt x="f610" y="f612"/>
                </a:cubicBezTo>
                <a:cubicBezTo>
                  <a:pt x="f613" y="f614"/>
                  <a:pt x="f615" y="f616"/>
                  <a:pt x="f617" y="f618"/>
                </a:cubicBezTo>
                <a:cubicBezTo>
                  <a:pt x="f619" y="f620"/>
                  <a:pt x="f621" y="f622"/>
                  <a:pt x="f623" y="f624"/>
                </a:cubicBezTo>
                <a:cubicBezTo>
                  <a:pt x="f625" y="f626"/>
                  <a:pt x="f627" y="f628"/>
                  <a:pt x="f629" y="f630"/>
                </a:cubicBezTo>
                <a:cubicBezTo>
                  <a:pt x="f631" y="f632"/>
                  <a:pt x="f633" y="f634"/>
                  <a:pt x="f631" y="f385"/>
                </a:cubicBezTo>
                <a:close/>
                <a:moveTo>
                  <a:pt x="f635" y="f636"/>
                </a:moveTo>
                <a:cubicBezTo>
                  <a:pt x="f637" y="f638"/>
                  <a:pt x="f639" y="f640"/>
                  <a:pt x="f641" y="f642"/>
                </a:cubicBezTo>
                <a:cubicBezTo>
                  <a:pt x="f643" y="f644"/>
                  <a:pt x="f645" y="f646"/>
                  <a:pt x="f647" y="f648"/>
                </a:cubicBezTo>
                <a:cubicBezTo>
                  <a:pt x="f649" y="f650"/>
                  <a:pt x="f651" y="f652"/>
                  <a:pt x="f653" y="f654"/>
                </a:cubicBezTo>
                <a:cubicBezTo>
                  <a:pt x="f655" y="f656"/>
                  <a:pt x="f657" y="f658"/>
                  <a:pt x="f635" y="f636"/>
                </a:cubicBezTo>
                <a:close/>
                <a:moveTo>
                  <a:pt x="f659" y="f660"/>
                </a:moveTo>
                <a:lnTo>
                  <a:pt x="f659" y="f661"/>
                </a:lnTo>
                <a:cubicBezTo>
                  <a:pt x="f662" y="f661"/>
                  <a:pt x="f663" y="f661"/>
                  <a:pt x="f664" y="f661"/>
                </a:cubicBezTo>
                <a:cubicBezTo>
                  <a:pt x="f665" y="f661"/>
                  <a:pt x="f666" y="f667"/>
                  <a:pt x="f668" y="f669"/>
                </a:cubicBezTo>
                <a:cubicBezTo>
                  <a:pt x="f670" y="f671"/>
                  <a:pt x="f672" y="f673"/>
                  <a:pt x="f674" y="f675"/>
                </a:cubicBezTo>
                <a:cubicBezTo>
                  <a:pt x="f676" y="f677"/>
                  <a:pt x="f678" y="f679"/>
                  <a:pt x="f680" y="f681"/>
                </a:cubicBezTo>
                <a:cubicBezTo>
                  <a:pt x="f682" y="f683"/>
                  <a:pt x="f684" y="f685"/>
                  <a:pt x="f686" y="f687"/>
                </a:cubicBezTo>
                <a:cubicBezTo>
                  <a:pt x="f688" y="f689"/>
                  <a:pt x="f690" y="f691"/>
                  <a:pt x="f692" y="f693"/>
                </a:cubicBezTo>
                <a:cubicBezTo>
                  <a:pt x="f694" y="f695"/>
                  <a:pt x="f268" y="f696"/>
                  <a:pt x="f697" y="f698"/>
                </a:cubicBezTo>
                <a:cubicBezTo>
                  <a:pt x="f699" y="f700"/>
                  <a:pt x="f701" y="f702"/>
                  <a:pt x="f703" y="f702"/>
                </a:cubicBezTo>
                <a:close/>
                <a:moveTo>
                  <a:pt x="f704" y="f705"/>
                </a:moveTo>
                <a:cubicBezTo>
                  <a:pt x="f706" y="f705"/>
                  <a:pt x="f707" y="f708"/>
                  <a:pt x="f709" y="f710"/>
                </a:cubicBezTo>
                <a:cubicBezTo>
                  <a:pt x="f711" y="f712"/>
                  <a:pt x="f713" y="f714"/>
                  <a:pt x="f715" y="f716"/>
                </a:cubicBezTo>
                <a:cubicBezTo>
                  <a:pt x="f717" y="f718"/>
                  <a:pt x="f719" y="f720"/>
                  <a:pt x="f721" y="f722"/>
                </a:cubicBezTo>
                <a:cubicBezTo>
                  <a:pt x="f723" y="f724"/>
                  <a:pt x="f725" y="f726"/>
                  <a:pt x="f727" y="f728"/>
                </a:cubicBezTo>
                <a:cubicBezTo>
                  <a:pt x="f729" y="f730"/>
                  <a:pt x="f731" y="f732"/>
                  <a:pt x="f733" y="f734"/>
                </a:cubicBezTo>
                <a:cubicBezTo>
                  <a:pt x="f735" y="f736"/>
                  <a:pt x="f737" y="f738"/>
                  <a:pt x="f739" y="f740"/>
                </a:cubicBezTo>
                <a:cubicBezTo>
                  <a:pt x="f741" y="f742"/>
                  <a:pt x="f743" y="f744"/>
                  <a:pt x="f745" y="f746"/>
                </a:cubicBezTo>
                <a:cubicBezTo>
                  <a:pt x="f747" y="f748"/>
                  <a:pt x="f749" y="f750"/>
                  <a:pt x="f751" y="f752"/>
                </a:cubicBezTo>
                <a:cubicBezTo>
                  <a:pt x="f753" y="f754"/>
                  <a:pt x="f755" y="f756"/>
                  <a:pt x="f704" y="f757"/>
                </a:cubicBezTo>
                <a:close/>
                <a:moveTo>
                  <a:pt x="f758" y="f660"/>
                </a:moveTo>
                <a:cubicBezTo>
                  <a:pt x="f759" y="f660"/>
                  <a:pt x="f760" y="f761"/>
                  <a:pt x="f762" y="f698"/>
                </a:cubicBezTo>
                <a:cubicBezTo>
                  <a:pt x="f763" y="f764"/>
                  <a:pt x="f765" y="f536"/>
                  <a:pt x="f766" y="f767"/>
                </a:cubicBezTo>
                <a:cubicBezTo>
                  <a:pt x="f768" y="f769"/>
                  <a:pt x="f770" y="f771"/>
                  <a:pt x="f772" y="f773"/>
                </a:cubicBezTo>
                <a:cubicBezTo>
                  <a:pt x="f774" y="f775"/>
                  <a:pt x="f776" y="f777"/>
                  <a:pt x="f778" y="f779"/>
                </a:cubicBezTo>
                <a:cubicBezTo>
                  <a:pt x="f780" y="f679"/>
                  <a:pt x="f781" y="f782"/>
                  <a:pt x="f78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93" y="f794"/>
                  <a:pt x="f795" y="f796"/>
                </a:cubicBezTo>
                <a:cubicBezTo>
                  <a:pt x="f797" y="f798"/>
                  <a:pt x="f799" y="f800"/>
                  <a:pt x="f801" y="f696"/>
                </a:cubicBezTo>
                <a:cubicBezTo>
                  <a:pt x="f802" y="f803"/>
                  <a:pt x="f804" y="f660"/>
                  <a:pt x="f805" y="f660"/>
                </a:cubicBezTo>
                <a:close/>
                <a:moveTo>
                  <a:pt x="f806" y="f807"/>
                </a:moveTo>
                <a:cubicBezTo>
                  <a:pt x="f808" y="f809"/>
                  <a:pt x="f810" y="f811"/>
                  <a:pt x="f812" y="f813"/>
                </a:cubicBezTo>
                <a:cubicBezTo>
                  <a:pt x="f814" y="f815"/>
                  <a:pt x="f816" y="f817"/>
                  <a:pt x="f818" y="f819"/>
                </a:cubicBezTo>
                <a:cubicBezTo>
                  <a:pt x="f820" y="f821"/>
                  <a:pt x="f822" y="f823"/>
                  <a:pt x="f824" y="f825"/>
                </a:cubicBezTo>
                <a:cubicBezTo>
                  <a:pt x="f826" y="f714"/>
                  <a:pt x="f827" y="f828"/>
                  <a:pt x="f829" y="f830"/>
                </a:cubicBezTo>
                <a:cubicBezTo>
                  <a:pt x="f831" y="f832"/>
                  <a:pt x="f833" y="f834"/>
                  <a:pt x="f835" y="f836"/>
                </a:cubicBezTo>
                <a:cubicBezTo>
                  <a:pt x="f837" y="f838"/>
                  <a:pt x="f839" y="f840"/>
                  <a:pt x="f841" y="f842"/>
                </a:cubicBezTo>
                <a:cubicBezTo>
                  <a:pt x="f843" y="f844"/>
                  <a:pt x="f845" y="f846"/>
                  <a:pt x="f847" y="f848"/>
                </a:cubicBezTo>
                <a:cubicBezTo>
                  <a:pt x="f849" y="f850"/>
                  <a:pt x="f851" y="f852"/>
                  <a:pt x="f853" y="f854"/>
                </a:cubicBezTo>
                <a:cubicBezTo>
                  <a:pt x="f855" y="f856"/>
                  <a:pt x="f857" y="f858"/>
                  <a:pt x="f806" y="f859"/>
                </a:cubicBezTo>
                <a:close/>
                <a:moveTo>
                  <a:pt x="f860" y="f861"/>
                </a:moveTo>
                <a:cubicBezTo>
                  <a:pt x="f862" y="f861"/>
                  <a:pt x="f863" y="f861"/>
                  <a:pt x="f864" y="f861"/>
                </a:cubicBezTo>
                <a:cubicBezTo>
                  <a:pt x="f865" y="f861"/>
                  <a:pt x="f390" y="f866"/>
                  <a:pt x="f867" y="f868"/>
                </a:cubicBezTo>
                <a:cubicBezTo>
                  <a:pt x="f869" y="f870"/>
                  <a:pt x="f871" y="f872"/>
                  <a:pt x="f873" y="f874"/>
                </a:cubicBezTo>
                <a:cubicBezTo>
                  <a:pt x="f875" y="f876"/>
                  <a:pt x="f877" y="f878"/>
                  <a:pt x="f879" y="f880"/>
                </a:cubicBezTo>
                <a:cubicBezTo>
                  <a:pt x="f881" y="f882"/>
                  <a:pt x="f883" y="f884"/>
                  <a:pt x="f885" y="f886"/>
                </a:cubicBezTo>
                <a:cubicBezTo>
                  <a:pt x="f887" y="f888"/>
                  <a:pt x="f889" y="f890"/>
                  <a:pt x="f891" y="f892"/>
                </a:cubicBezTo>
                <a:cubicBezTo>
                  <a:pt x="f893" y="f894"/>
                  <a:pt x="f895" y="f896"/>
                  <a:pt x="f897" y="f898"/>
                </a:cubicBezTo>
                <a:cubicBezTo>
                  <a:pt x="f899" y="f900"/>
                  <a:pt x="f901" y="f902"/>
                  <a:pt x="f903" y="f904"/>
                </a:cubicBezTo>
                <a:cubicBezTo>
                  <a:pt x="f905" y="f906"/>
                  <a:pt x="f907" y="f908"/>
                  <a:pt x="f909" y="f910"/>
                </a:cubicBezTo>
                <a:close/>
                <a:moveTo>
                  <a:pt x="f911" y="f861"/>
                </a:moveTo>
                <a:lnTo>
                  <a:pt x="f911" y="f908"/>
                </a:lnTo>
                <a:cubicBezTo>
                  <a:pt x="f912" y="f908"/>
                  <a:pt x="f913" y="f908"/>
                  <a:pt x="f914" y="f908"/>
                </a:cubicBezTo>
                <a:cubicBezTo>
                  <a:pt x="f915" y="f908"/>
                  <a:pt x="f916" y="f917"/>
                  <a:pt x="f918" y="f919"/>
                </a:cubicBezTo>
                <a:cubicBezTo>
                  <a:pt x="f920" y="f921"/>
                  <a:pt x="f922" y="f923"/>
                  <a:pt x="f924" y="f925"/>
                </a:cubicBezTo>
                <a:cubicBezTo>
                  <a:pt x="f926" y="f927"/>
                  <a:pt x="f928" y="f929"/>
                  <a:pt x="f930" y="f931"/>
                </a:cubicBezTo>
                <a:cubicBezTo>
                  <a:pt x="f932" y="f933"/>
                  <a:pt x="f934" y="f935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7"/>
                </a:cubicBezTo>
                <a:cubicBezTo>
                  <a:pt x="f949" y="f947"/>
                  <a:pt x="f950" y="f947"/>
                  <a:pt x="f951" y="f947"/>
                </a:cubicBezTo>
                <a:close/>
                <a:moveTo>
                  <a:pt x="f952" y="f953"/>
                </a:moveTo>
                <a:cubicBezTo>
                  <a:pt x="f952" y="f954"/>
                  <a:pt x="f955" y="f956"/>
                  <a:pt x="f957" y="f958"/>
                </a:cubicBezTo>
                <a:cubicBezTo>
                  <a:pt x="f959" y="f960"/>
                  <a:pt x="f961" y="f962"/>
                  <a:pt x="f963" y="f964"/>
                </a:cubicBezTo>
                <a:cubicBezTo>
                  <a:pt x="f965" y="f966"/>
                  <a:pt x="f967" y="f968"/>
                  <a:pt x="f969" y="f970"/>
                </a:cubicBezTo>
                <a:cubicBezTo>
                  <a:pt x="f971" y="f972"/>
                  <a:pt x="f973" y="f974"/>
                  <a:pt x="f975" y="f976"/>
                </a:cubicBezTo>
                <a:cubicBezTo>
                  <a:pt x="f977" y="f978"/>
                  <a:pt x="f979" y="f980"/>
                  <a:pt x="f981" y="f982"/>
                </a:cubicBezTo>
                <a:cubicBezTo>
                  <a:pt x="f983" y="f984"/>
                  <a:pt x="f985" y="f986"/>
                  <a:pt x="f987" y="f988"/>
                </a:cubicBezTo>
                <a:cubicBezTo>
                  <a:pt x="f989" y="f990"/>
                  <a:pt x="f991" y="f992"/>
                  <a:pt x="f993" y="f994"/>
                </a:cubicBezTo>
                <a:cubicBezTo>
                  <a:pt x="f995" y="f996"/>
                  <a:pt x="f997" y="f998"/>
                  <a:pt x="f999" y="f1000"/>
                </a:cubicBezTo>
                <a:cubicBezTo>
                  <a:pt x="f1001" y="f1002"/>
                  <a:pt x="f1003" y="f1004"/>
                  <a:pt x="f1005" y="f1006"/>
                </a:cubicBezTo>
                <a:cubicBezTo>
                  <a:pt x="f1007" y="f1008"/>
                  <a:pt x="f1009" y="f1010"/>
                  <a:pt x="f1005" y="f1011"/>
                </a:cubicBezTo>
                <a:close/>
                <a:moveTo>
                  <a:pt x="f1012" y="f1013"/>
                </a:moveTo>
                <a:cubicBezTo>
                  <a:pt x="f1012" y="f1014"/>
                  <a:pt x="f1015" y="f1016"/>
                  <a:pt x="f1017" y="f1018"/>
                </a:cubicBezTo>
                <a:cubicBezTo>
                  <a:pt x="f1019" y="f1020"/>
                  <a:pt x="f1021" y="f591"/>
                  <a:pt x="f1022" y="f1023"/>
                </a:cubicBezTo>
                <a:cubicBezTo>
                  <a:pt x="f1024" y="f1025"/>
                  <a:pt x="f1026" y="f1027"/>
                  <a:pt x="f1028" y="f1029"/>
                </a:cubicBezTo>
                <a:cubicBezTo>
                  <a:pt x="f1030" y="f1031"/>
                  <a:pt x="f1032" y="f1033"/>
                  <a:pt x="f1034" y="f1035"/>
                </a:cubicBezTo>
                <a:cubicBezTo>
                  <a:pt x="f1036" y="f626"/>
                  <a:pt x="f1037" y="f1038"/>
                  <a:pt x="f1039" y="f1040"/>
                </a:cubicBezTo>
                <a:cubicBezTo>
                  <a:pt x="f1041" y="f1042"/>
                  <a:pt x="f1043" y="f1044"/>
                  <a:pt x="f1045" y="f1046"/>
                </a:cubicBezTo>
                <a:cubicBezTo>
                  <a:pt x="f1047" y="f1048"/>
                  <a:pt x="f1049" y="f1050"/>
                  <a:pt x="f1051" y="f1052"/>
                </a:cubicBezTo>
                <a:cubicBezTo>
                  <a:pt x="f1053" y="f1054"/>
                  <a:pt x="f1055" y="f1056"/>
                  <a:pt x="f1057" y="f1058"/>
                </a:cubicBezTo>
                <a:cubicBezTo>
                  <a:pt x="f1059" y="f1060"/>
                  <a:pt x="f1061" y="f1062"/>
                  <a:pt x="f1063" y="f1064"/>
                </a:cubicBezTo>
                <a:cubicBezTo>
                  <a:pt x="f1065" y="f1066"/>
                  <a:pt x="f1067" y="f1068"/>
                  <a:pt x="f1067" y="f1069"/>
                </a:cubicBezTo>
                <a:close/>
                <a:moveTo>
                  <a:pt x="f1070" y="f1071"/>
                </a:moveTo>
                <a:cubicBezTo>
                  <a:pt x="f1072" y="f1073"/>
                  <a:pt x="f1074" y="f1075"/>
                  <a:pt x="f1076" y="f1077"/>
                </a:cubicBezTo>
                <a:cubicBezTo>
                  <a:pt x="f1078" y="f1079"/>
                  <a:pt x="f1080" y="f1081"/>
                  <a:pt x="f1082" y="f1083"/>
                </a:cubicBezTo>
                <a:cubicBezTo>
                  <a:pt x="f1084" y="f1085"/>
                  <a:pt x="f1086" y="f1087"/>
                  <a:pt x="f1088" y="f1089"/>
                </a:cubicBezTo>
                <a:cubicBezTo>
                  <a:pt x="f1090" y="f1091"/>
                  <a:pt x="f1092" y="f1093"/>
                  <a:pt x="f1094" y="f1095"/>
                </a:cubicBezTo>
                <a:cubicBezTo>
                  <a:pt x="f1096" y="f1097"/>
                  <a:pt x="f1098" y="f1099"/>
                  <a:pt x="f1100" y="f1101"/>
                </a:cubicBezTo>
                <a:cubicBezTo>
                  <a:pt x="f1102" y="f1103"/>
                  <a:pt x="f1104" y="f1105"/>
                  <a:pt x="f1106" y="f1107"/>
                </a:cubicBezTo>
                <a:cubicBezTo>
                  <a:pt x="f1108" y="f1109"/>
                  <a:pt x="f1110" y="f1111"/>
                  <a:pt x="f1112" y="f1113"/>
                </a:cubicBezTo>
                <a:cubicBezTo>
                  <a:pt x="f1114" y="f1115"/>
                  <a:pt x="f668" y="f1116"/>
                  <a:pt x="f1117" y="f1118"/>
                </a:cubicBezTo>
                <a:cubicBezTo>
                  <a:pt x="f1119" y="f1120"/>
                  <a:pt x="f1121" y="f1122"/>
                  <a:pt x="f1123" y="f1124"/>
                </a:cubicBezTo>
                <a:cubicBezTo>
                  <a:pt x="f1125" y="f1126"/>
                  <a:pt x="f1127" y="f1128"/>
                  <a:pt x="f1129" y="f1071"/>
                </a:cubicBezTo>
                <a:close/>
                <a:moveTo>
                  <a:pt x="f808" y="f1130"/>
                </a:moveTo>
                <a:cubicBezTo>
                  <a:pt x="f1131" y="f632"/>
                  <a:pt x="f1132" y="f1133"/>
                  <a:pt x="f1134" y="f1135"/>
                </a:cubicBezTo>
                <a:cubicBezTo>
                  <a:pt x="f1136" y="f1137"/>
                  <a:pt x="f1138" y="f1139"/>
                  <a:pt x="f1140" y="f1141"/>
                </a:cubicBezTo>
                <a:cubicBezTo>
                  <a:pt x="f1142" y="f1143"/>
                  <a:pt x="f1144" y="f1145"/>
                  <a:pt x="f1146" y="f1147"/>
                </a:cubicBezTo>
                <a:cubicBezTo>
                  <a:pt x="f1148" y="f1149"/>
                  <a:pt x="f1150" y="f1151"/>
                  <a:pt x="f1152" y="f1068"/>
                </a:cubicBezTo>
                <a:cubicBezTo>
                  <a:pt x="f1153" y="f1154"/>
                  <a:pt x="f1155" y="f1156"/>
                  <a:pt x="f1157" y="f1158"/>
                </a:cubicBezTo>
                <a:cubicBezTo>
                  <a:pt x="f1159" y="f1160"/>
                  <a:pt x="f1161" y="f1162"/>
                  <a:pt x="f1163" y="f1164"/>
                </a:cubicBezTo>
                <a:cubicBezTo>
                  <a:pt x="f1165" y="f1166"/>
                  <a:pt x="f1167" y="f1168"/>
                  <a:pt x="f1169" y="f1170"/>
                </a:cubicBezTo>
                <a:cubicBezTo>
                  <a:pt x="f1171" y="f1172"/>
                  <a:pt x="f1173" y="f1174"/>
                  <a:pt x="f1175" y="f1176"/>
                </a:cubicBezTo>
                <a:cubicBezTo>
                  <a:pt x="f1177" y="f1178"/>
                  <a:pt x="f1179" y="f1180"/>
                  <a:pt x="f1181" y="f1182"/>
                </a:cubicBezTo>
                <a:cubicBezTo>
                  <a:pt x="f1183" y="f157"/>
                  <a:pt x="f1184" y="f1185"/>
                  <a:pt x="f971" y="f1186"/>
                </a:cubicBezTo>
                <a:cubicBezTo>
                  <a:pt x="f1187" y="f1188"/>
                  <a:pt x="f1189" y="f1190"/>
                  <a:pt x="f808" y="f1130"/>
                </a:cubicBezTo>
                <a:close/>
                <a:moveTo>
                  <a:pt x="f1191" y="f1192"/>
                </a:moveTo>
                <a:cubicBezTo>
                  <a:pt x="f1193" y="f1194"/>
                  <a:pt x="f1195" y="f1196"/>
                  <a:pt x="f1197" y="f1198"/>
                </a:cubicBezTo>
                <a:cubicBezTo>
                  <a:pt x="f1199" y="f1200"/>
                  <a:pt x="f1201" y="f1202"/>
                  <a:pt x="f1203" y="f1204"/>
                </a:cubicBezTo>
                <a:cubicBezTo>
                  <a:pt x="f1205" y="f1206"/>
                  <a:pt x="f1207" y="f1208"/>
                  <a:pt x="f1209" y="f1210"/>
                </a:cubicBezTo>
                <a:cubicBezTo>
                  <a:pt x="f1211" y="f1212"/>
                  <a:pt x="f1213" y="f1214"/>
                  <a:pt x="f1215" y="f1216"/>
                </a:cubicBezTo>
                <a:cubicBezTo>
                  <a:pt x="f1217" y="f1218"/>
                  <a:pt x="f1219" y="f1220"/>
                  <a:pt x="f1221" y="f1222"/>
                </a:cubicBezTo>
                <a:cubicBezTo>
                  <a:pt x="f1223" y="f1224"/>
                  <a:pt x="f1225" y="f1226"/>
                  <a:pt x="f1227" y="f1220"/>
                </a:cubicBezTo>
                <a:cubicBezTo>
                  <a:pt x="f1228" y="f1229"/>
                  <a:pt x="f1230" y="f1231"/>
                  <a:pt x="f1232" y="f1233"/>
                </a:cubicBezTo>
                <a:cubicBezTo>
                  <a:pt x="f1234" y="f1235"/>
                  <a:pt x="f1236" y="f1237"/>
                  <a:pt x="f1238" y="f1239"/>
                </a:cubicBezTo>
                <a:cubicBezTo>
                  <a:pt x="f1240" y="f1241"/>
                  <a:pt x="f1242" y="f1243"/>
                  <a:pt x="f1191" y="f1244"/>
                </a:cubicBezTo>
                <a:close/>
                <a:moveTo>
                  <a:pt x="f1245" y="f1246"/>
                </a:moveTo>
                <a:cubicBezTo>
                  <a:pt x="f1247" y="f1248"/>
                  <a:pt x="f1249" y="f1250"/>
                  <a:pt x="f1251" y="f1252"/>
                </a:cubicBezTo>
                <a:cubicBezTo>
                  <a:pt x="f1251" y="f1253"/>
                  <a:pt x="f1254" y="f1255"/>
                  <a:pt x="f1251" y="f1256"/>
                </a:cubicBezTo>
                <a:cubicBezTo>
                  <a:pt x="f1257" y="f1258"/>
                  <a:pt x="f1259" y="f1260"/>
                  <a:pt x="f1261" y="f1262"/>
                </a:cubicBezTo>
                <a:cubicBezTo>
                  <a:pt x="f1263" y="f1264"/>
                  <a:pt x="f1265" y="f1266"/>
                  <a:pt x="f1267" y="f1268"/>
                </a:cubicBezTo>
                <a:cubicBezTo>
                  <a:pt x="f1269" y="f1270"/>
                  <a:pt x="f1271" y="f1272"/>
                  <a:pt x="f1273" y="f1274"/>
                </a:cubicBezTo>
                <a:cubicBezTo>
                  <a:pt x="f1275" y="f1276"/>
                  <a:pt x="f1277" y="f1278"/>
                  <a:pt x="f1279" y="f1280"/>
                </a:cubicBezTo>
                <a:cubicBezTo>
                  <a:pt x="f1281" y="f1282"/>
                  <a:pt x="f1283" y="f1284"/>
                  <a:pt x="f1285" y="f1286"/>
                </a:cubicBezTo>
                <a:cubicBezTo>
                  <a:pt x="f1287" y="f1288"/>
                  <a:pt x="f1289" y="f1290"/>
                  <a:pt x="f1291" y="f1292"/>
                </a:cubicBezTo>
                <a:cubicBezTo>
                  <a:pt x="f1293" y="f1294"/>
                  <a:pt x="f1295" y="f1296"/>
                  <a:pt x="f1297" y="f1298"/>
                </a:cubicBezTo>
                <a:cubicBezTo>
                  <a:pt x="f1299" y="f1300"/>
                  <a:pt x="f1301" y="f1302"/>
                  <a:pt x="f1303" y="f1246"/>
                </a:cubicBezTo>
                <a:close/>
                <a:moveTo>
                  <a:pt x="f1304" y="f1305"/>
                </a:moveTo>
                <a:cubicBezTo>
                  <a:pt x="f1306" y="f1307"/>
                  <a:pt x="f1308" y="f1309"/>
                  <a:pt x="f1310" y="f1311"/>
                </a:cubicBezTo>
                <a:cubicBezTo>
                  <a:pt x="f1312" y="f1313"/>
                  <a:pt x="f1314" y="f1315"/>
                  <a:pt x="f1316" y="f1317"/>
                </a:cubicBezTo>
                <a:cubicBezTo>
                  <a:pt x="f1318" y="f1319"/>
                  <a:pt x="f1320" y="f1321"/>
                  <a:pt x="f1322" y="f1323"/>
                </a:cubicBezTo>
                <a:cubicBezTo>
                  <a:pt x="f1324" y="f1325"/>
                  <a:pt x="f1326" y="f1327"/>
                  <a:pt x="f1328" y="f1329"/>
                </a:cubicBezTo>
                <a:cubicBezTo>
                  <a:pt x="f1330" y="f1331"/>
                  <a:pt x="f1332" y="f1333"/>
                  <a:pt x="f1334" y="f1335"/>
                </a:cubicBezTo>
                <a:cubicBezTo>
                  <a:pt x="f1336" y="f1329"/>
                  <a:pt x="f1337" y="f1338"/>
                  <a:pt x="f1339" y="f1340"/>
                </a:cubicBezTo>
                <a:cubicBezTo>
                  <a:pt x="f1341" y="f1342"/>
                  <a:pt x="f1343" y="f1344"/>
                  <a:pt x="f372" y="f1255"/>
                </a:cubicBezTo>
                <a:cubicBezTo>
                  <a:pt x="f1345" y="f1346"/>
                  <a:pt x="f1347" y="f1348"/>
                  <a:pt x="f1349" y="f1350"/>
                </a:cubicBezTo>
                <a:close/>
                <a:moveTo>
                  <a:pt x="f1012" y="f1351"/>
                </a:moveTo>
                <a:cubicBezTo>
                  <a:pt x="f1012" y="f1352"/>
                  <a:pt x="f1065" y="f1353"/>
                  <a:pt x="f1354" y="f1355"/>
                </a:cubicBezTo>
                <a:cubicBezTo>
                  <a:pt x="f1356" y="f1357"/>
                  <a:pt x="f1358" y="f1359"/>
                  <a:pt x="f1360" y="f1361"/>
                </a:cubicBezTo>
                <a:cubicBezTo>
                  <a:pt x="f1362" y="f1363"/>
                  <a:pt x="f1364" y="f1365"/>
                  <a:pt x="f1366" y="f1367"/>
                </a:cubicBezTo>
                <a:cubicBezTo>
                  <a:pt x="f1368" y="f1369"/>
                  <a:pt x="f1370" y="f1371"/>
                  <a:pt x="f1372" y="f1373"/>
                </a:cubicBezTo>
                <a:cubicBezTo>
                  <a:pt x="f1374" y="f241"/>
                  <a:pt x="f1375" y="f1376"/>
                  <a:pt x="f1377" y="f1378"/>
                </a:cubicBezTo>
                <a:cubicBezTo>
                  <a:pt x="f1379" y="f1380"/>
                  <a:pt x="f1381" y="f1382"/>
                  <a:pt x="f1383" y="f1384"/>
                </a:cubicBezTo>
                <a:cubicBezTo>
                  <a:pt x="f1385" y="f1386"/>
                  <a:pt x="f1387" y="f1388"/>
                  <a:pt x="f1389" y="f1390"/>
                </a:cubicBezTo>
                <a:cubicBezTo>
                  <a:pt x="f1354" y="f1391"/>
                  <a:pt x="f1067" y="f1392"/>
                  <a:pt x="f1067" y="f1393"/>
                </a:cubicBezTo>
                <a:close/>
                <a:moveTo>
                  <a:pt x="f1394" y="f1395"/>
                </a:moveTo>
                <a:lnTo>
                  <a:pt x="f1396" y="f1395"/>
                </a:lnTo>
                <a:cubicBezTo>
                  <a:pt x="f1396" y="f1397"/>
                  <a:pt x="f1398" y="f1399"/>
                  <a:pt x="f1396" y="f742"/>
                </a:cubicBezTo>
                <a:cubicBezTo>
                  <a:pt x="f1396" y="f1400"/>
                  <a:pt x="f1401" y="f1402"/>
                  <a:pt x="f1403" y="f1404"/>
                </a:cubicBezTo>
                <a:cubicBezTo>
                  <a:pt x="f1405" y="f1406"/>
                  <a:pt x="f1407" y="f1408"/>
                  <a:pt x="f1409" y="f1410"/>
                </a:cubicBezTo>
                <a:cubicBezTo>
                  <a:pt x="f1411" y="f1412"/>
                  <a:pt x="f1413" y="f1414"/>
                  <a:pt x="f1415" y="f1416"/>
                </a:cubicBezTo>
                <a:cubicBezTo>
                  <a:pt x="f1417" y="f1418"/>
                  <a:pt x="f12" y="f1419"/>
                  <a:pt x="f1420" y="f1419"/>
                </a:cubicBezTo>
                <a:cubicBezTo>
                  <a:pt x="f1421" y="f1419"/>
                  <a:pt x="f1422" y="f1419"/>
                  <a:pt x="f1423" y="f1424"/>
                </a:cubicBezTo>
                <a:cubicBezTo>
                  <a:pt x="f1425" y="f1426"/>
                  <a:pt x="f1427" y="f1428"/>
                  <a:pt x="f1429" y="f1430"/>
                </a:cubicBezTo>
                <a:cubicBezTo>
                  <a:pt x="f1007" y="f1431"/>
                  <a:pt x="f1394" y="f1432"/>
                  <a:pt x="f1394" y="f1395"/>
                </a:cubicBezTo>
                <a:close/>
                <a:moveTo>
                  <a:pt x="f853" y="f1433"/>
                </a:moveTo>
                <a:cubicBezTo>
                  <a:pt x="f1434" y="f1435"/>
                  <a:pt x="f1436" y="f1437"/>
                  <a:pt x="f1438" y="f1439"/>
                </a:cubicBezTo>
                <a:cubicBezTo>
                  <a:pt x="f1440" y="f1441"/>
                  <a:pt x="f1442" y="f1443"/>
                  <a:pt x="f1444" y="f1445"/>
                </a:cubicBezTo>
                <a:cubicBezTo>
                  <a:pt x="f1446" y="f1447"/>
                  <a:pt x="f1448" y="f1449"/>
                  <a:pt x="f1450" y="f1451"/>
                </a:cubicBezTo>
                <a:cubicBezTo>
                  <a:pt x="f1183" y="f1452"/>
                  <a:pt x="f1453" y="f1454"/>
                  <a:pt x="f1455" y="f1456"/>
                </a:cubicBezTo>
                <a:cubicBezTo>
                  <a:pt x="f1457" y="f1458"/>
                  <a:pt x="f1459" y="f1460"/>
                  <a:pt x="f853" y="f1461"/>
                </a:cubicBezTo>
                <a:close/>
                <a:moveTo>
                  <a:pt x="f1462" y="f1463"/>
                </a:moveTo>
                <a:cubicBezTo>
                  <a:pt x="f1464" y="f1465"/>
                  <a:pt x="f1466" y="f1467"/>
                  <a:pt x="f1468" y="f1469"/>
                </a:cubicBezTo>
                <a:cubicBezTo>
                  <a:pt x="f1470" y="f1471"/>
                  <a:pt x="f1472" y="f1473"/>
                  <a:pt x="f1474" y="f1475"/>
                </a:cubicBezTo>
                <a:cubicBezTo>
                  <a:pt x="f1476" y="f1477"/>
                  <a:pt x="f1478" y="f1479"/>
                  <a:pt x="f1480" y="f1445"/>
                </a:cubicBezTo>
                <a:cubicBezTo>
                  <a:pt x="f1481" y="f1482"/>
                  <a:pt x="f665" y="f1483"/>
                  <a:pt x="f1481" y="f1484"/>
                </a:cubicBezTo>
                <a:cubicBezTo>
                  <a:pt x="f1478" y="f1485"/>
                  <a:pt x="f1486" y="f1487"/>
                  <a:pt x="f1462" y="f1463"/>
                </a:cubicBezTo>
                <a:close/>
                <a:moveTo>
                  <a:pt x="f1488" y="f1489"/>
                </a:moveTo>
                <a:cubicBezTo>
                  <a:pt x="f1490" y="f1418"/>
                  <a:pt x="f1491" y="f1492"/>
                  <a:pt x="f1493" y="f1494"/>
                </a:cubicBezTo>
                <a:cubicBezTo>
                  <a:pt x="f1495" y="f1496"/>
                  <a:pt x="f1497" y="f1498"/>
                  <a:pt x="f1499" y="f1500"/>
                </a:cubicBezTo>
                <a:cubicBezTo>
                  <a:pt x="f1501" y="f1502"/>
                  <a:pt x="f481" y="f1503"/>
                  <a:pt x="f1504" y="f1505"/>
                </a:cubicBezTo>
                <a:cubicBezTo>
                  <a:pt x="f1506" y="f1507"/>
                  <a:pt x="f1508" y="f1509"/>
                  <a:pt x="f1510" y="f1511"/>
                </a:cubicBezTo>
                <a:close/>
                <a:moveTo>
                  <a:pt x="f1512" y="f1513"/>
                </a:moveTo>
                <a:cubicBezTo>
                  <a:pt x="f1514" y="f1515"/>
                  <a:pt x="f1516" y="f1517"/>
                  <a:pt x="f1518" y="f1519"/>
                </a:cubicBezTo>
                <a:cubicBezTo>
                  <a:pt x="f1520" y="f1521"/>
                  <a:pt x="f1522" y="f1523"/>
                  <a:pt x="f1524" y="f1525"/>
                </a:cubicBezTo>
                <a:cubicBezTo>
                  <a:pt x="f1526" y="f1527"/>
                  <a:pt x="f1528" y="f1529"/>
                  <a:pt x="f1530" y="f1531"/>
                </a:cubicBezTo>
                <a:cubicBezTo>
                  <a:pt x="f1532" y="f1533"/>
                  <a:pt x="f1534" y="f1535"/>
                  <a:pt x="f1536" y="f1513"/>
                </a:cubicBezTo>
                <a:close/>
                <a:moveTo>
                  <a:pt x="f1537" y="f1511"/>
                </a:moveTo>
                <a:cubicBezTo>
                  <a:pt x="f1538" y="f1539"/>
                  <a:pt x="f1540" y="f1541"/>
                  <a:pt x="f1542" y="f1543"/>
                </a:cubicBezTo>
                <a:cubicBezTo>
                  <a:pt x="f1544" y="f1545"/>
                  <a:pt x="f1546" y="f1547"/>
                  <a:pt x="f1548" y="f1549"/>
                </a:cubicBezTo>
                <a:cubicBezTo>
                  <a:pt x="f1550" y="f1551"/>
                  <a:pt x="f1552" y="f1553"/>
                  <a:pt x="f1554" y="f1555"/>
                </a:cubicBezTo>
                <a:cubicBezTo>
                  <a:pt x="f1556" y="f1557"/>
                  <a:pt x="f1558" y="f1559"/>
                  <a:pt x="f1537" y="f1560"/>
                </a:cubicBezTo>
                <a:close/>
                <a:moveTo>
                  <a:pt x="f1561" y="f1562"/>
                </a:moveTo>
                <a:cubicBezTo>
                  <a:pt x="f1563" y="f1564"/>
                  <a:pt x="f1565" y="f1566"/>
                  <a:pt x="f1567" y="f1568"/>
                </a:cubicBezTo>
                <a:cubicBezTo>
                  <a:pt x="f1569" y="f1570"/>
                  <a:pt x="f1571" y="f1572"/>
                  <a:pt x="f1573" y="f1574"/>
                </a:cubicBezTo>
                <a:cubicBezTo>
                  <a:pt x="f1575" y="f1576"/>
                  <a:pt x="f1577" y="f1578"/>
                  <a:pt x="f1579" y="f1580"/>
                </a:cubicBezTo>
                <a:cubicBezTo>
                  <a:pt x="f1581" y="f1582"/>
                  <a:pt x="f1583" y="f1584"/>
                  <a:pt x="f1561" y="f1562"/>
                </a:cubicBezTo>
                <a:close/>
                <a:moveTo>
                  <a:pt x="f1585" y="f1586"/>
                </a:moveTo>
                <a:cubicBezTo>
                  <a:pt x="f1587" y="f1588"/>
                  <a:pt x="f1589" y="f1590"/>
                  <a:pt x="f1591" y="f1592"/>
                </a:cubicBezTo>
                <a:cubicBezTo>
                  <a:pt x="f1593" y="f1594"/>
                  <a:pt x="f1595" y="f1596"/>
                  <a:pt x="f1597" y="f1598"/>
                </a:cubicBezTo>
                <a:cubicBezTo>
                  <a:pt x="f1599" y="f1600"/>
                  <a:pt x="f1601" y="f1602"/>
                  <a:pt x="f1603" y="f1513"/>
                </a:cubicBezTo>
                <a:cubicBezTo>
                  <a:pt x="f1604" y="f1605"/>
                  <a:pt x="f1606" y="f1602"/>
                  <a:pt x="f1585" y="f1586"/>
                </a:cubicBezTo>
                <a:close/>
                <a:moveTo>
                  <a:pt x="f1512" y="f1607"/>
                </a:moveTo>
                <a:cubicBezTo>
                  <a:pt x="f1608" y="f1609"/>
                  <a:pt x="f1610" y="f1611"/>
                  <a:pt x="f1612" y="f1613"/>
                </a:cubicBezTo>
                <a:cubicBezTo>
                  <a:pt x="f1614" y="f1615"/>
                  <a:pt x="f1616" y="f1617"/>
                  <a:pt x="f1618" y="f1617"/>
                </a:cubicBezTo>
                <a:cubicBezTo>
                  <a:pt x="f1619" y="f1617"/>
                  <a:pt x="f1620" y="f1621"/>
                  <a:pt x="f1387" y="f1622"/>
                </a:cubicBezTo>
                <a:cubicBezTo>
                  <a:pt x="f1623" y="f1624"/>
                  <a:pt x="f1625" y="f1626"/>
                  <a:pt x="f1512" y="f1607"/>
                </a:cubicBezTo>
                <a:close/>
                <a:moveTo>
                  <a:pt x="f1627" y="f1628"/>
                </a:moveTo>
                <a:cubicBezTo>
                  <a:pt x="f1629" y="f1630"/>
                  <a:pt x="f1631" y="f1632"/>
                  <a:pt x="f1633" y="f1634"/>
                </a:cubicBezTo>
                <a:cubicBezTo>
                  <a:pt x="f1635" y="f1636"/>
                  <a:pt x="f1637" y="f1638"/>
                  <a:pt x="f1639" y="f1640"/>
                </a:cubicBezTo>
                <a:cubicBezTo>
                  <a:pt x="f1641" y="f1642"/>
                  <a:pt x="f1643" y="f1644"/>
                  <a:pt x="f1645" y="f1646"/>
                </a:cubicBezTo>
                <a:cubicBezTo>
                  <a:pt x="f1647" y="f1648"/>
                  <a:pt x="f1649" y="f1650"/>
                  <a:pt x="f1627" y="f1628"/>
                </a:cubicBezTo>
                <a:close/>
                <a:moveTo>
                  <a:pt x="f1651" y="f1652"/>
                </a:moveTo>
                <a:cubicBezTo>
                  <a:pt x="f1653" y="f1654"/>
                  <a:pt x="f1655" y="f1656"/>
                  <a:pt x="f46" y="f1646"/>
                </a:cubicBezTo>
                <a:cubicBezTo>
                  <a:pt x="f1657" y="f1658"/>
                  <a:pt x="f1659" y="f1660"/>
                  <a:pt x="f1661" y="f1662"/>
                </a:cubicBezTo>
                <a:cubicBezTo>
                  <a:pt x="f1663" y="f1638"/>
                  <a:pt x="f1664" y="f1665"/>
                  <a:pt x="f1666" y="f1667"/>
                </a:cubicBezTo>
                <a:cubicBezTo>
                  <a:pt x="f1668" y="f1669"/>
                  <a:pt x="f1670" y="f1671"/>
                  <a:pt x="f1651" y="f1652"/>
                </a:cubicBezTo>
                <a:close/>
                <a:moveTo>
                  <a:pt x="f1672" y="f1673"/>
                </a:moveTo>
                <a:cubicBezTo>
                  <a:pt x="f1674" y="f1644"/>
                  <a:pt x="f1675" y="f1676"/>
                  <a:pt x="f1677" y="f1678"/>
                </a:cubicBezTo>
                <a:cubicBezTo>
                  <a:pt x="f1679" y="f1680"/>
                  <a:pt x="f1681" y="f1682"/>
                  <a:pt x="f1683" y="f1684"/>
                </a:cubicBezTo>
                <a:cubicBezTo>
                  <a:pt x="f1685" y="f1686"/>
                  <a:pt x="f1687" y="f1688"/>
                  <a:pt x="f1689" y="f1690"/>
                </a:cubicBezTo>
                <a:cubicBezTo>
                  <a:pt x="f1691" y="f1692"/>
                  <a:pt x="f1693" y="f1694"/>
                  <a:pt x="f1672" y="f1673"/>
                </a:cubicBezTo>
                <a:close/>
                <a:moveTo>
                  <a:pt x="f1695" y="f1696"/>
                </a:moveTo>
                <a:cubicBezTo>
                  <a:pt x="f1697" y="f1698"/>
                  <a:pt x="f1699" y="f1700"/>
                  <a:pt x="f1701" y="f1702"/>
                </a:cubicBezTo>
                <a:cubicBezTo>
                  <a:pt x="f1703" y="f1704"/>
                  <a:pt x="f1705" y="f1256"/>
                  <a:pt x="f1706" y="f1707"/>
                </a:cubicBezTo>
                <a:cubicBezTo>
                  <a:pt x="f1708" y="f1709"/>
                  <a:pt x="f1710" y="f1711"/>
                  <a:pt x="f1712" y="f1713"/>
                </a:cubicBezTo>
                <a:cubicBezTo>
                  <a:pt x="f1714" y="f1715"/>
                  <a:pt x="f1716" y="f1717"/>
                  <a:pt x="f1718" y="f1719"/>
                </a:cubicBezTo>
                <a:close/>
                <a:moveTo>
                  <a:pt x="f1720" y="f1721"/>
                </a:moveTo>
                <a:cubicBezTo>
                  <a:pt x="f1722" y="f1723"/>
                  <a:pt x="f1724" y="f1725"/>
                  <a:pt x="f1726" y="f1727"/>
                </a:cubicBezTo>
                <a:cubicBezTo>
                  <a:pt x="f826" y="f1728"/>
                  <a:pt x="f843" y="f1729"/>
                  <a:pt x="f1730" y="f1731"/>
                </a:cubicBezTo>
                <a:cubicBezTo>
                  <a:pt x="f1732" y="f1733"/>
                  <a:pt x="f1734" y="f1735"/>
                  <a:pt x="f1736" y="f1737"/>
                </a:cubicBezTo>
                <a:cubicBezTo>
                  <a:pt x="f1738" y="f1739"/>
                  <a:pt x="f1740" y="f1741"/>
                  <a:pt x="f1742" y="f1743"/>
                </a:cubicBezTo>
                <a:close/>
                <a:moveTo>
                  <a:pt x="f1744" y="f1745"/>
                </a:moveTo>
                <a:cubicBezTo>
                  <a:pt x="f1746" y="f1747"/>
                  <a:pt x="f1748" y="f1749"/>
                  <a:pt x="f1750" y="f1751"/>
                </a:cubicBezTo>
                <a:cubicBezTo>
                  <a:pt x="f1752" y="f1753"/>
                  <a:pt x="f1171" y="f1754"/>
                  <a:pt x="f1755" y="f1684"/>
                </a:cubicBezTo>
                <a:cubicBezTo>
                  <a:pt x="f1756" y="f1757"/>
                  <a:pt x="f1758" y="f1759"/>
                  <a:pt x="f1760" y="f1761"/>
                </a:cubicBezTo>
                <a:cubicBezTo>
                  <a:pt x="f1762" y="f1763"/>
                  <a:pt x="f1764" y="f1673"/>
                  <a:pt x="f1744" y="f1745"/>
                </a:cubicBezTo>
                <a:close/>
                <a:moveTo>
                  <a:pt x="f1765" y="f1766"/>
                </a:moveTo>
                <a:cubicBezTo>
                  <a:pt x="f1767" y="f1768"/>
                  <a:pt x="f1769" y="f1770"/>
                  <a:pt x="f1771" y="f1772"/>
                </a:cubicBezTo>
                <a:cubicBezTo>
                  <a:pt x="f1773" y="f1774"/>
                  <a:pt x="f1775" y="f1776"/>
                  <a:pt x="f703" y="f1777"/>
                </a:cubicBezTo>
                <a:cubicBezTo>
                  <a:pt x="f1778" y="f1779"/>
                  <a:pt x="f1780" y="f1781"/>
                  <a:pt x="f1782" y="f1783"/>
                </a:cubicBezTo>
                <a:cubicBezTo>
                  <a:pt x="f1784" y="f1785"/>
                  <a:pt x="f1786" y="f1787"/>
                  <a:pt x="f1765" y="f1766"/>
                </a:cubicBezTo>
                <a:close/>
                <a:moveTo>
                  <a:pt x="f1788" y="f1789"/>
                </a:moveTo>
                <a:cubicBezTo>
                  <a:pt x="f1790" y="f1791"/>
                  <a:pt x="f1792" y="f1777"/>
                  <a:pt x="f1793" y="f1737"/>
                </a:cubicBezTo>
                <a:cubicBezTo>
                  <a:pt x="f1794" y="f1795"/>
                  <a:pt x="f1796" y="f1797"/>
                  <a:pt x="f1798" y="f1799"/>
                </a:cubicBezTo>
                <a:cubicBezTo>
                  <a:pt x="f1800" y="f1335"/>
                  <a:pt x="f1801" y="f1717"/>
                  <a:pt x="f1802" y="f1803"/>
                </a:cubicBezTo>
                <a:cubicBezTo>
                  <a:pt x="f1746" y="f1804"/>
                  <a:pt x="f1805" y="f1806"/>
                  <a:pt x="f1788" y="f1807"/>
                </a:cubicBezTo>
                <a:close/>
                <a:moveTo>
                  <a:pt x="f1808" y="f1809"/>
                </a:moveTo>
                <a:cubicBezTo>
                  <a:pt x="f1810" y="f1811"/>
                  <a:pt x="f1812" y="f1813"/>
                  <a:pt x="f1814" y="f1815"/>
                </a:cubicBezTo>
                <a:cubicBezTo>
                  <a:pt x="f1816" y="f1817"/>
                  <a:pt x="f1818" y="f1819"/>
                  <a:pt x="f1820" y="f1821"/>
                </a:cubicBezTo>
                <a:cubicBezTo>
                  <a:pt x="f1822" y="f1823"/>
                  <a:pt x="f1824" y="f1825"/>
                  <a:pt x="f1826" y="f1827"/>
                </a:cubicBezTo>
                <a:cubicBezTo>
                  <a:pt x="f1828" y="f794"/>
                  <a:pt x="f1829" y="f1830"/>
                  <a:pt x="f1808" y="f1831"/>
                </a:cubicBezTo>
                <a:close/>
                <a:moveTo>
                  <a:pt x="f1832" y="f1833"/>
                </a:moveTo>
                <a:cubicBezTo>
                  <a:pt x="f1834" y="f1835"/>
                  <a:pt x="f1836" y="f1837"/>
                  <a:pt x="f1838" y="f1839"/>
                </a:cubicBezTo>
                <a:cubicBezTo>
                  <a:pt x="f1840" y="f1841"/>
                  <a:pt x="f1842" y="f1843"/>
                  <a:pt x="f1844" y="f1845"/>
                </a:cubicBezTo>
                <a:cubicBezTo>
                  <a:pt x="f1846" y="f1847"/>
                  <a:pt x="f1848" y="f1849"/>
                  <a:pt x="f1850" y="f1851"/>
                </a:cubicBezTo>
                <a:cubicBezTo>
                  <a:pt x="f1852" y="f1853"/>
                  <a:pt x="f1854" y="f1855"/>
                  <a:pt x="f1856" y="f1857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3" name="Forma libre: forma 146">
            <a:extLst>
              <a:ext uri="{FF2B5EF4-FFF2-40B4-BE49-F238E27FC236}">
                <a16:creationId xmlns:a16="http://schemas.microsoft.com/office/drawing/2014/main" id="{4EC8C3DC-110C-4736-8B24-6F9B0ADD1907}"/>
              </a:ext>
            </a:extLst>
          </p:cNvPr>
          <p:cNvSpPr/>
          <p:nvPr/>
        </p:nvSpPr>
        <p:spPr>
          <a:xfrm>
            <a:off x="7583457" y="1633795"/>
            <a:ext cx="1153497" cy="5509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88442"/>
              <a:gd name="f7" fmla="val 519887"/>
              <a:gd name="f8" fmla="val 81091"/>
              <a:gd name="f9" fmla="val 404095"/>
              <a:gd name="f10" fmla="val 78940"/>
              <a:gd name="f11" fmla="val 403258"/>
              <a:gd name="f12" fmla="val 77426"/>
              <a:gd name="f13" fmla="val 403059"/>
              <a:gd name="f14" fmla="val 76430"/>
              <a:gd name="f15" fmla="val 402223"/>
              <a:gd name="f16" fmla="val 68264"/>
              <a:gd name="f17" fmla="val 395451"/>
              <a:gd name="f18" fmla="val 66552"/>
              <a:gd name="f19" fmla="val 380076"/>
              <a:gd name="f20" fmla="val 56196"/>
              <a:gd name="f21" fmla="val 379239"/>
              <a:gd name="f22" fmla="val 46198"/>
              <a:gd name="f23" fmla="val 378403"/>
              <a:gd name="f24" fmla="val 44047"/>
              <a:gd name="f25" fmla="val 393061"/>
              <a:gd name="f26" fmla="val 37315"/>
              <a:gd name="f27" fmla="val 399952"/>
              <a:gd name="f28" fmla="val 30543"/>
              <a:gd name="f29" fmla="val 406923"/>
              <a:gd name="f30" fmla="val 27596"/>
              <a:gd name="f31" fmla="val 403099"/>
              <a:gd name="f32" fmla="val 26640"/>
              <a:gd name="f33" fmla="val 395889"/>
              <a:gd name="f34" fmla="val 25923"/>
              <a:gd name="f35" fmla="val 390313"/>
              <a:gd name="f36" fmla="val 26122"/>
              <a:gd name="f37" fmla="val 384577"/>
              <a:gd name="f38" fmla="val 26162"/>
              <a:gd name="f39" fmla="val 378960"/>
              <a:gd name="f40" fmla="val 26282"/>
              <a:gd name="f41" fmla="val 307541"/>
              <a:gd name="f42" fmla="val 236082"/>
              <a:gd name="f43" fmla="val 26680"/>
              <a:gd name="f44" fmla="val 164663"/>
              <a:gd name="f45" fmla="val 26720"/>
              <a:gd name="f46" fmla="val 155263"/>
              <a:gd name="f47" fmla="val 27516"/>
              <a:gd name="f48" fmla="val 148013"/>
              <a:gd name="f49" fmla="val 14053"/>
              <a:gd name="f50" fmla="val 148850"/>
              <a:gd name="f51" fmla="val 3976"/>
              <a:gd name="f52" fmla="val 149487"/>
              <a:gd name="f53" fmla="val -2478"/>
              <a:gd name="f54" fmla="val 142716"/>
              <a:gd name="f55" fmla="val 909"/>
              <a:gd name="f56" fmla="val 132319"/>
              <a:gd name="f57" fmla="val 4254"/>
              <a:gd name="f58" fmla="val 122003"/>
              <a:gd name="f59" fmla="val 12420"/>
              <a:gd name="f60" fmla="val 121923"/>
              <a:gd name="f61" fmla="val 21701"/>
              <a:gd name="f62" fmla="val 125827"/>
              <a:gd name="f63" fmla="val 45520"/>
              <a:gd name="f64" fmla="val 135785"/>
              <a:gd name="f65" fmla="val 70495"/>
              <a:gd name="f66" fmla="val 129412"/>
              <a:gd name="f67" fmla="val 94952"/>
              <a:gd name="f68" fmla="val 130208"/>
              <a:gd name="f69" fmla="val 103158"/>
              <a:gd name="f70" fmla="val 130487"/>
              <a:gd name="f71" fmla="val 105349"/>
              <a:gd name="f72" fmla="val 124273"/>
              <a:gd name="f73" fmla="val 105388"/>
              <a:gd name="f74" fmla="val 117143"/>
              <a:gd name="f75" fmla="val 110013"/>
              <a:gd name="f76" fmla="val 103237"/>
              <a:gd name="f77" fmla="val 104596"/>
              <a:gd name="f78" fmla="val 95072"/>
              <a:gd name="f79" fmla="val 103760"/>
              <a:gd name="f80" fmla="val 93677"/>
              <a:gd name="f81" fmla="val 103600"/>
              <a:gd name="f82" fmla="val 92244"/>
              <a:gd name="f83" fmla="val 103640"/>
              <a:gd name="f84" fmla="val 90850"/>
              <a:gd name="f85" fmla="val 103401"/>
              <a:gd name="f86" fmla="val 80015"/>
              <a:gd name="f87" fmla="val 101688"/>
              <a:gd name="f88" fmla="val 65716"/>
              <a:gd name="f89" fmla="val 108540"/>
              <a:gd name="f90" fmla="val 58944"/>
              <a:gd name="f91" fmla="val 97944"/>
              <a:gd name="f92" fmla="val 50380"/>
              <a:gd name="f93" fmla="val 84481"/>
              <a:gd name="f94" fmla="val 55837"/>
              <a:gd name="f95" fmla="val 67632"/>
              <a:gd name="f96" fmla="val 55638"/>
              <a:gd name="f97" fmla="val 52257"/>
              <a:gd name="f98" fmla="val 49668"/>
              <a:gd name="f99" fmla="val 57350"/>
              <a:gd name="f100" fmla="val 44888"/>
              <a:gd name="f101" fmla="val 58466"/>
              <a:gd name="f102" fmla="val 44808"/>
              <a:gd name="f103" fmla="val 81688"/>
              <a:gd name="f104" fmla="val 43653"/>
              <a:gd name="f105" fmla="val 78064"/>
              <a:gd name="f106" fmla="val 25967"/>
              <a:gd name="f107" fmla="val 82166"/>
              <a:gd name="f108" fmla="val 10831"/>
              <a:gd name="f109" fmla="val 86588"/>
              <a:gd name="f110" fmla="val -5420"/>
              <a:gd name="f111" fmla="val 103437"/>
              <a:gd name="f112" fmla="val 1630"/>
              <a:gd name="f113" fmla="val 115227"/>
              <a:gd name="f114" fmla="val 953"/>
              <a:gd name="f115" fmla="val 125424"/>
              <a:gd name="f116" fmla="val 395"/>
              <a:gd name="f117" fmla="val 132713"/>
              <a:gd name="f118" fmla="val 4259"/>
              <a:gd name="f119" fmla="val 133231"/>
              <a:gd name="f120" fmla="val 16647"/>
              <a:gd name="f121" fmla="val 133589"/>
              <a:gd name="f122" fmla="val 25051"/>
              <a:gd name="f123" fmla="val 128810"/>
              <a:gd name="f124" fmla="val 37758"/>
              <a:gd name="f125" fmla="val 141237"/>
              <a:gd name="f126" fmla="val 40108"/>
              <a:gd name="f127" fmla="val 155577"/>
              <a:gd name="f128" fmla="val 42816"/>
              <a:gd name="f129" fmla="val 171032"/>
              <a:gd name="f130" fmla="val 44051"/>
              <a:gd name="f131" fmla="val 185212"/>
              <a:gd name="f132" fmla="val 38953"/>
              <a:gd name="f133" fmla="val 191984"/>
              <a:gd name="f134" fmla="val 36523"/>
              <a:gd name="f135" fmla="val 190629"/>
              <a:gd name="f136" fmla="val 27839"/>
              <a:gd name="f137" fmla="val 190032"/>
              <a:gd name="f138" fmla="val 21705"/>
              <a:gd name="f139" fmla="val 188160"/>
              <a:gd name="f140" fmla="val 1869"/>
              <a:gd name="f141" fmla="val 200348"/>
              <a:gd name="f142" fmla="val 196"/>
              <a:gd name="f143" fmla="val 215405"/>
              <a:gd name="f144" fmla="val 315"/>
              <a:gd name="f145" fmla="val 230661"/>
              <a:gd name="f146" fmla="val 435"/>
              <a:gd name="f147" fmla="val 245000"/>
              <a:gd name="f148" fmla="val 793"/>
              <a:gd name="f149" fmla="val 243008"/>
              <a:gd name="f150" fmla="val 21984"/>
              <a:gd name="f151" fmla="val 240977"/>
              <a:gd name="f152" fmla="val 43494"/>
              <a:gd name="f153" fmla="val 255635"/>
              <a:gd name="f154" fmla="val 41781"/>
              <a:gd name="f155" fmla="val 269338"/>
              <a:gd name="f156" fmla="val 41303"/>
              <a:gd name="f157" fmla="val 283239"/>
              <a:gd name="f158" fmla="val 40785"/>
              <a:gd name="f159" fmla="val 301164"/>
              <a:gd name="f160" fmla="val 46640"/>
              <a:gd name="f161" fmla="val 298774"/>
              <a:gd name="f162" fmla="val 21148"/>
              <a:gd name="f163" fmla="val 296941"/>
              <a:gd name="f164" fmla="val 1829"/>
              <a:gd name="f165" fmla="val 310285"/>
              <a:gd name="f166" fmla="val 76"/>
              <a:gd name="f167" fmla="val 325142"/>
              <a:gd name="f168" fmla="val 475"/>
              <a:gd name="f169" fmla="val 339044"/>
              <a:gd name="f170" fmla="val 833"/>
              <a:gd name="f171" fmla="val 353981"/>
              <a:gd name="f172" fmla="val -362"/>
              <a:gd name="f173" fmla="val 352428"/>
              <a:gd name="f174" fmla="val 20112"/>
              <a:gd name="f175" fmla="val 350595"/>
              <a:gd name="f176" fmla="val 43932"/>
              <a:gd name="f177" fmla="val 366449"/>
              <a:gd name="f178" fmla="val 40984"/>
              <a:gd name="f179" fmla="val 381585"/>
              <a:gd name="f180" fmla="val 41582"/>
              <a:gd name="f181" fmla="val 397916"/>
              <a:gd name="f182" fmla="val 42219"/>
              <a:gd name="f183" fmla="val 409467"/>
              <a:gd name="f184" fmla="val 40148"/>
              <a:gd name="f185" fmla="val 407874"/>
              <a:gd name="f186" fmla="val 19355"/>
              <a:gd name="f187" fmla="val 406281"/>
              <a:gd name="f188" fmla="val -1716"/>
              <a:gd name="f189" fmla="val 422692"/>
              <a:gd name="f190" fmla="val 1072"/>
              <a:gd name="f191" fmla="val 435796"/>
              <a:gd name="f192" fmla="val 515"/>
              <a:gd name="f193" fmla="val 449618"/>
              <a:gd name="f194" fmla="val -83"/>
              <a:gd name="f195" fmla="val 462484"/>
              <a:gd name="f196" fmla="val 1391"/>
              <a:gd name="f197" fmla="val 460174"/>
              <a:gd name="f198" fmla="val 20311"/>
              <a:gd name="f199" fmla="val 457226"/>
              <a:gd name="f200" fmla="val 44927"/>
              <a:gd name="f201" fmla="val 474713"/>
              <a:gd name="f202" fmla="val 40825"/>
              <a:gd name="f203" fmla="val 489012"/>
              <a:gd name="f204" fmla="val 41542"/>
              <a:gd name="f205" fmla="val 504547"/>
              <a:gd name="f206" fmla="val 42299"/>
              <a:gd name="f207" fmla="val 519723"/>
              <a:gd name="f208" fmla="val 43533"/>
              <a:gd name="f209" fmla="val 517811"/>
              <a:gd name="f210" fmla="val 19953"/>
              <a:gd name="f211" fmla="val 516138"/>
              <a:gd name="f212" fmla="val -481"/>
              <a:gd name="f213" fmla="val 531593"/>
              <a:gd name="f214" fmla="val 594"/>
              <a:gd name="f215" fmla="val 545295"/>
              <a:gd name="f216" fmla="val 559436"/>
              <a:gd name="f217" fmla="val 37"/>
              <a:gd name="f218" fmla="val 571266"/>
              <a:gd name="f219" fmla="val 2506"/>
              <a:gd name="f220" fmla="val 569952"/>
              <a:gd name="f221" fmla="val 20789"/>
              <a:gd name="f222" fmla="val 567920"/>
              <a:gd name="f223" fmla="val 49309"/>
              <a:gd name="f224" fmla="val 589270"/>
              <a:gd name="f225" fmla="val 39749"/>
              <a:gd name="f226" fmla="val 603610"/>
              <a:gd name="f227" fmla="val 41382"/>
              <a:gd name="f228" fmla="val 620100"/>
              <a:gd name="f229" fmla="val 43294"/>
              <a:gd name="f230" fmla="val 629780"/>
              <a:gd name="f231" fmla="val 37678"/>
              <a:gd name="f232" fmla="val 627190"/>
              <a:gd name="f233" fmla="val 19156"/>
              <a:gd name="f234" fmla="val 624601"/>
              <a:gd name="f235" fmla="val 636551"/>
              <a:gd name="f236" fmla="val -282"/>
              <a:gd name="f237" fmla="val 649616"/>
              <a:gd name="f238" fmla="val 554"/>
              <a:gd name="f239" fmla="val 662760"/>
              <a:gd name="f240" fmla="val 680964"/>
              <a:gd name="f241" fmla="val -4345"/>
              <a:gd name="f242" fmla="val 679729"/>
              <a:gd name="f243" fmla="val 18877"/>
              <a:gd name="f244" fmla="val 678773"/>
              <a:gd name="f245" fmla="val 36762"/>
              <a:gd name="f246" fmla="val 686142"/>
              <a:gd name="f247" fmla="val 42697"/>
              <a:gd name="f248" fmla="val 703350"/>
              <a:gd name="f249" fmla="val 41621"/>
              <a:gd name="f250" fmla="val 719521"/>
              <a:gd name="f251" fmla="val 40626"/>
              <a:gd name="f252" fmla="val 737127"/>
              <a:gd name="f253" fmla="val 45087"/>
              <a:gd name="f254" fmla="val 735375"/>
              <a:gd name="f255" fmla="val 18479"/>
              <a:gd name="f256" fmla="val 733980"/>
              <a:gd name="f257" fmla="val -2712"/>
              <a:gd name="f258" fmla="val 751069"/>
              <a:gd name="f259" fmla="val 1152"/>
              <a:gd name="f260" fmla="val 763974"/>
              <a:gd name="f261" fmla="val 634"/>
              <a:gd name="f262" fmla="val 777557"/>
              <a:gd name="f263" fmla="val 790981"/>
              <a:gd name="f264" fmla="val 913"/>
              <a:gd name="f265" fmla="val 789387"/>
              <a:gd name="f266" fmla="val 19754"/>
              <a:gd name="f267" fmla="val 787236"/>
              <a:gd name="f268" fmla="val 45565"/>
              <a:gd name="f269" fmla="val 805320"/>
              <a:gd name="f270" fmla="val 40426"/>
              <a:gd name="f271" fmla="val 820377"/>
              <a:gd name="f272" fmla="val 41502"/>
              <a:gd name="f273" fmla="val 836628"/>
              <a:gd name="f274" fmla="val 42657"/>
              <a:gd name="f275" fmla="val 845830"/>
              <a:gd name="f276" fmla="val 38714"/>
              <a:gd name="f277" fmla="val 844834"/>
              <a:gd name="f278" fmla="val 19793"/>
              <a:gd name="f279" fmla="val 843519"/>
              <a:gd name="f280" fmla="val -4464"/>
              <a:gd name="f281" fmla="val 862639"/>
              <a:gd name="f282" fmla="val 876460"/>
              <a:gd name="f283" fmla="val 891039"/>
              <a:gd name="f284" fmla="val -760"/>
              <a:gd name="f285" fmla="val 899802"/>
              <a:gd name="f286" fmla="val 3860"/>
              <a:gd name="f287" fmla="val 897412"/>
              <a:gd name="f288" fmla="val 20670"/>
              <a:gd name="f289" fmla="val 895222"/>
              <a:gd name="f290" fmla="val 36324"/>
              <a:gd name="f291" fmla="val 902591"/>
              <a:gd name="f292" fmla="val 41701"/>
              <a:gd name="f293" fmla="val 918165"/>
              <a:gd name="f294" fmla="val 948238"/>
              <a:gd name="f295" fmla="val 41422"/>
              <a:gd name="f296" fmla="val 948398"/>
              <a:gd name="f297" fmla="val 42179"/>
              <a:gd name="f298" fmla="val 954651"/>
              <a:gd name="f299" fmla="val 12942"/>
              <a:gd name="f300" fmla="val 958276"/>
              <a:gd name="f301" fmla="val -3947"/>
              <a:gd name="f302" fmla="val 971819"/>
              <a:gd name="f303" fmla="val 714"/>
              <a:gd name="f304" fmla="val 981976"/>
              <a:gd name="f305" fmla="val 992014"/>
              <a:gd name="f306" fmla="val 1590"/>
              <a:gd name="f307" fmla="val 1006752"/>
              <a:gd name="f308" fmla="val -2234"/>
              <a:gd name="f309" fmla="val 1006911"/>
              <a:gd name="f310" fmla="val 15890"/>
              <a:gd name="f311" fmla="val 1007030"/>
              <a:gd name="f312" fmla="val 28875"/>
              <a:gd name="f313" fmla="val 1005716"/>
              <a:gd name="f314" fmla="val 41860"/>
              <a:gd name="f315" fmla="val 1024795"/>
              <a:gd name="f316" fmla="val 42856"/>
              <a:gd name="f317" fmla="val 1031368"/>
              <a:gd name="f318" fmla="val 43215"/>
              <a:gd name="f319" fmla="val 1032125"/>
              <a:gd name="f320" fmla="val 50743"/>
              <a:gd name="f321" fmla="val 1032284"/>
              <a:gd name="f322" fmla="val 56479"/>
              <a:gd name="f323" fmla="val 1032563"/>
              <a:gd name="f324" fmla="val 66357"/>
              <a:gd name="f325" fmla="val 76275"/>
              <a:gd name="f326" fmla="val 1032483"/>
              <a:gd name="f327" fmla="val 86194"/>
              <a:gd name="f328" fmla="val 1032722"/>
              <a:gd name="f329" fmla="val 98980"/>
              <a:gd name="f330" fmla="val 1026070"/>
              <a:gd name="f331" fmla="val 103839"/>
              <a:gd name="f332" fmla="val 1013921"/>
              <a:gd name="f333" fmla="val 103361"/>
              <a:gd name="f334" fmla="val 1006871"/>
              <a:gd name="f335" fmla="val 103083"/>
              <a:gd name="f336" fmla="val 999781"/>
              <a:gd name="f337" fmla="val 103441"/>
              <a:gd name="f338" fmla="val 992731"/>
              <a:gd name="f339" fmla="val 103800"/>
              <a:gd name="f340" fmla="val 984605"/>
              <a:gd name="f341" fmla="val 104238"/>
              <a:gd name="f342" fmla="val 982095"/>
              <a:gd name="f343" fmla="val 109496"/>
              <a:gd name="f344" fmla="val 116785"/>
              <a:gd name="f345" fmla="val 123795"/>
              <a:gd name="f346" fmla="val 983729"/>
              <a:gd name="f347" fmla="val 1017148"/>
              <a:gd name="f348" fmla="val 1042840"/>
              <a:gd name="f349" fmla="val 136342"/>
              <a:gd name="f350" fmla="val 1067257"/>
              <a:gd name="f351" fmla="val 125229"/>
              <a:gd name="f352" fmla="val 1073590"/>
              <a:gd name="f353" fmla="val 122361"/>
              <a:gd name="f354" fmla="val 1079565"/>
              <a:gd name="f355" fmla="val 121804"/>
              <a:gd name="f356" fmla="val 1084783"/>
              <a:gd name="f357" fmla="val 127101"/>
              <a:gd name="f358" fmla="val 1088647"/>
              <a:gd name="f359" fmla="val 131005"/>
              <a:gd name="f360" fmla="val 1089324"/>
              <a:gd name="f361" fmla="val 135984"/>
              <a:gd name="f362" fmla="val 1087412"/>
              <a:gd name="f363" fmla="val 140883"/>
              <a:gd name="f364" fmla="val 1085141"/>
              <a:gd name="f365" fmla="val 146739"/>
              <a:gd name="f366" fmla="val 1079924"/>
              <a:gd name="f367" fmla="val 150881"/>
              <a:gd name="f368" fmla="val 1074108"/>
              <a:gd name="f369" fmla="val 149049"/>
              <a:gd name="f370" fmla="val 1059211"/>
              <a:gd name="f371" fmla="val 144389"/>
              <a:gd name="f372" fmla="val 1061640"/>
              <a:gd name="f373" fmla="val 154426"/>
              <a:gd name="f374" fmla="val 162512"/>
              <a:gd name="f375" fmla="val 1061561"/>
              <a:gd name="f376" fmla="val 233254"/>
              <a:gd name="f377" fmla="val 303996"/>
              <a:gd name="f378" fmla="val 1061521"/>
              <a:gd name="f379" fmla="val 374699"/>
              <a:gd name="f380" fmla="val 380355"/>
              <a:gd name="f381" fmla="val 386011"/>
              <a:gd name="f382" fmla="val 1061362"/>
              <a:gd name="f383" fmla="val 391667"/>
              <a:gd name="f384" fmla="val 1061162"/>
              <a:gd name="f385" fmla="val 395770"/>
              <a:gd name="f386" fmla="val 1062238"/>
              <a:gd name="f387" fmla="val 401107"/>
              <a:gd name="f388" fmla="val 1057697"/>
              <a:gd name="f389" fmla="val 403019"/>
              <a:gd name="f390" fmla="val 1051164"/>
              <a:gd name="f391" fmla="val 405807"/>
              <a:gd name="f392" fmla="val 1049691"/>
              <a:gd name="f393" fmla="val 398996"/>
              <a:gd name="f394" fmla="val 1046942"/>
              <a:gd name="f395" fmla="val 395491"/>
              <a:gd name="f396" fmla="val 1031686"/>
              <a:gd name="f397" fmla="val 376093"/>
              <a:gd name="f398" fmla="val 1031806"/>
              <a:gd name="f399" fmla="val 1016909"/>
              <a:gd name="f400" fmla="val 395292"/>
              <a:gd name="f401" fmla="val 1014121"/>
              <a:gd name="f402" fmla="val 398877"/>
              <a:gd name="f403" fmla="val 1012288"/>
              <a:gd name="f404" fmla="val 405887"/>
              <a:gd name="f405" fmla="val 1006273"/>
              <a:gd name="f406" fmla="val 403139"/>
              <a:gd name="f407" fmla="val 1000100"/>
              <a:gd name="f408" fmla="val 400311"/>
              <a:gd name="f409" fmla="val 1002330"/>
              <a:gd name="f410" fmla="val 393101"/>
              <a:gd name="f411" fmla="val 387763"/>
              <a:gd name="f412" fmla="val 1002171"/>
              <a:gd name="f413" fmla="val 317021"/>
              <a:gd name="f414" fmla="val 1002211"/>
              <a:gd name="f415" fmla="val 246279"/>
              <a:gd name="f416" fmla="val 175577"/>
              <a:gd name="f417" fmla="val 169204"/>
              <a:gd name="f418" fmla="val 162831"/>
              <a:gd name="f419" fmla="val 1001972"/>
              <a:gd name="f420" fmla="val 156498"/>
              <a:gd name="f421" fmla="val 1001693"/>
              <a:gd name="f422" fmla="val 149925"/>
              <a:gd name="f423" fmla="val 1000896"/>
              <a:gd name="f424" fmla="val 142955"/>
              <a:gd name="f425" fmla="val 992372"/>
              <a:gd name="f426" fmla="val 142596"/>
              <a:gd name="f427" fmla="val 142158"/>
              <a:gd name="f428" fmla="val 982016"/>
              <a:gd name="f429" fmla="val 150324"/>
              <a:gd name="f430" fmla="val 157454"/>
              <a:gd name="f431" fmla="val 981817"/>
              <a:gd name="f432" fmla="val 190713"/>
              <a:gd name="f433" fmla="val 981857"/>
              <a:gd name="f434" fmla="val 223934"/>
              <a:gd name="f435" fmla="val 257193"/>
              <a:gd name="f436" fmla="val 321562"/>
              <a:gd name="f437" fmla="val 385931"/>
              <a:gd name="f438" fmla="val 450300"/>
              <a:gd name="f439" fmla="val 478501"/>
              <a:gd name="f440" fmla="val 981936"/>
              <a:gd name="f441" fmla="val 479577"/>
              <a:gd name="f442" fmla="val 1009580"/>
              <a:gd name="f443" fmla="val 478222"/>
              <a:gd name="f444" fmla="val 1027504"/>
              <a:gd name="f445" fmla="val 477346"/>
              <a:gd name="f446" fmla="val 1033200"/>
              <a:gd name="f447" fmla="val 483480"/>
              <a:gd name="f448" fmla="val 1032762"/>
              <a:gd name="f449" fmla="val 500967"/>
              <a:gd name="f450" fmla="val 1032404"/>
              <a:gd name="f451" fmla="val 516023"/>
              <a:gd name="f452" fmla="val 1026867"/>
              <a:gd name="f453" fmla="val 519927"/>
              <a:gd name="f454" fmla="val 1012368"/>
              <a:gd name="f455" fmla="val 701836"/>
              <a:gd name="f456" fmla="val 519489"/>
              <a:gd name="f457" fmla="val 391344"/>
              <a:gd name="f458" fmla="val 519568"/>
              <a:gd name="f459" fmla="val 80812"/>
              <a:gd name="f460" fmla="val 519449"/>
              <a:gd name="f461" fmla="val 68703"/>
              <a:gd name="f462" fmla="val 54443"/>
              <a:gd name="f463" fmla="val 523034"/>
              <a:gd name="f464" fmla="val 53925"/>
              <a:gd name="f465" fmla="val 502321"/>
              <a:gd name="f466" fmla="val 53527"/>
              <a:gd name="f467" fmla="val 485512"/>
              <a:gd name="f468" fmla="val 58187"/>
              <a:gd name="f469" fmla="val 477944"/>
              <a:gd name="f470" fmla="val 478262"/>
              <a:gd name="f471" fmla="val 105508"/>
              <a:gd name="f472" fmla="val 478780"/>
              <a:gd name="f473" fmla="val 105548"/>
              <a:gd name="f474" fmla="val 477784"/>
              <a:gd name="f475" fmla="val 105587"/>
              <a:gd name="f476" fmla="val 449384"/>
              <a:gd name="f477" fmla="val 357411"/>
              <a:gd name="f478" fmla="val 265479"/>
              <a:gd name="f479" fmla="val 173506"/>
              <a:gd name="f480" fmla="val 167850"/>
              <a:gd name="f481" fmla="val 162194"/>
              <a:gd name="f482" fmla="val 105428"/>
              <a:gd name="f483" fmla="val 156537"/>
              <a:gd name="f484" fmla="val 105269"/>
              <a:gd name="f485" fmla="val 149965"/>
              <a:gd name="f486" fmla="val 104751"/>
              <a:gd name="f487" fmla="val 142994"/>
              <a:gd name="f488" fmla="val 96068"/>
              <a:gd name="f489" fmla="val 87504"/>
              <a:gd name="f490" fmla="val 142198"/>
              <a:gd name="f491" fmla="val 85831"/>
              <a:gd name="f492" fmla="val 148611"/>
              <a:gd name="f493" fmla="val 85552"/>
              <a:gd name="f494" fmla="val 155462"/>
              <a:gd name="f495" fmla="val 85313"/>
              <a:gd name="f496" fmla="val 161118"/>
              <a:gd name="f497" fmla="val 85273"/>
              <a:gd name="f498" fmla="val 166774"/>
              <a:gd name="f499" fmla="val 172430"/>
              <a:gd name="f500" fmla="val 85233"/>
              <a:gd name="f501" fmla="val 241739"/>
              <a:gd name="f502" fmla="val 311086"/>
              <a:gd name="f503" fmla="val 85114"/>
              <a:gd name="f504" fmla="val 380394"/>
              <a:gd name="f505" fmla="val 388441"/>
              <a:gd name="f506" fmla="val 87344"/>
              <a:gd name="f507" fmla="val 397244"/>
              <a:gd name="f508" fmla="val 81011"/>
              <a:gd name="f509" fmla="val 404294"/>
              <a:gd name="f510" fmla="val 542985"/>
              <a:gd name="f511" fmla="val 478422"/>
              <a:gd name="f512" fmla="val 636193"/>
              <a:gd name="f513" fmla="val 690802"/>
              <a:gd name="f514" fmla="val 691480"/>
              <a:gd name="f515" fmla="val 690564"/>
              <a:gd name="f516" fmla="val 423493"/>
              <a:gd name="f517" fmla="val 689647"/>
              <a:gd name="f518" fmla="val 368485"/>
              <a:gd name="f519" fmla="val 695582"/>
              <a:gd name="f520" fmla="val 313198"/>
              <a:gd name="f521" fmla="val 686739"/>
              <a:gd name="f522" fmla="val 258508"/>
              <a:gd name="f523" fmla="val 675507"/>
              <a:gd name="f524" fmla="val 189120"/>
              <a:gd name="f525" fmla="val 611058"/>
              <a:gd name="f526" fmla="val 136143"/>
              <a:gd name="f527" fmla="val 541432"/>
              <a:gd name="f528" fmla="val 137458"/>
              <a:gd name="f529" fmla="val 470491"/>
              <a:gd name="f530" fmla="val 138812"/>
              <a:gd name="f531" fmla="val 194936"/>
              <a:gd name="f532" fmla="val 400067"/>
              <a:gd name="f533" fmla="val 265279"/>
              <a:gd name="f534" fmla="val 392818"/>
              <a:gd name="f535" fmla="val 330764"/>
              <a:gd name="f536" fmla="val 398275"/>
              <a:gd name="f537" fmla="val 396526"/>
              <a:gd name="f538" fmla="val 396761"/>
              <a:gd name="f539" fmla="val 462130"/>
              <a:gd name="f540" fmla="val 396402"/>
              <a:gd name="f541" fmla="val 477625"/>
              <a:gd name="f542" fmla="val 406440"/>
              <a:gd name="f543" fmla="val 478461"/>
              <a:gd name="f544" fmla="val 417952"/>
              <a:gd name="f545" fmla="val 459616"/>
              <a:gd name="f546" fmla="val 501281"/>
              <a:gd name="f547" fmla="val 478382"/>
              <a:gd name="f548" fmla="val 542945"/>
              <a:gd name="f549" fmla="val 835712"/>
              <a:gd name="f550" fmla="val 858337"/>
              <a:gd name="f551" fmla="val 880961"/>
              <a:gd name="f552" fmla="val 478143"/>
              <a:gd name="f553" fmla="val 903586"/>
              <a:gd name="f554" fmla="val 914859"/>
              <a:gd name="f555" fmla="val 478661"/>
              <a:gd name="f556" fmla="val 920794"/>
              <a:gd name="f557" fmla="val 474677"/>
              <a:gd name="f558" fmla="val 920634"/>
              <a:gd name="f559" fmla="val 462608"/>
              <a:gd name="f560" fmla="val 920236"/>
              <a:gd name="f561" fmla="val 432933"/>
              <a:gd name="f562" fmla="val 921869"/>
              <a:gd name="f563" fmla="val 919678"/>
              <a:gd name="f564" fmla="val 373583"/>
              <a:gd name="f565" fmla="val 916293"/>
              <a:gd name="f566" fmla="val 328493"/>
              <a:gd name="f567" fmla="val 878293"/>
              <a:gd name="f568" fmla="val 296707"/>
              <a:gd name="f569" fmla="val 832765"/>
              <a:gd name="f570" fmla="val 298260"/>
              <a:gd name="f571" fmla="val 789148"/>
              <a:gd name="f572" fmla="val 299734"/>
              <a:gd name="f573" fmla="val 754056"/>
              <a:gd name="f574" fmla="val 334269"/>
              <a:gd name="f575" fmla="val 752463"/>
              <a:gd name="f576" fmla="val 378483"/>
              <a:gd name="f577" fmla="val 751507"/>
              <a:gd name="f578" fmla="val 405290"/>
              <a:gd name="f579" fmla="val 752622"/>
              <a:gd name="f580" fmla="val 432216"/>
              <a:gd name="f581" fmla="val 751945"/>
              <a:gd name="f582" fmla="val 459063"/>
              <a:gd name="f583" fmla="val 751586"/>
              <a:gd name="f584" fmla="val 473801"/>
              <a:gd name="f585" fmla="val 757561"/>
              <a:gd name="f586" fmla="val 479178"/>
              <a:gd name="f587" fmla="val 772100"/>
              <a:gd name="f588" fmla="val 478621"/>
              <a:gd name="f589" fmla="val 793291"/>
              <a:gd name="f590" fmla="val 814522"/>
              <a:gd name="f591" fmla="val 249302"/>
              <a:gd name="f592" fmla="val 271210"/>
              <a:gd name="f593" fmla="val 293158"/>
              <a:gd name="f594" fmla="val 477705"/>
              <a:gd name="f595" fmla="val 315025"/>
              <a:gd name="f596" fmla="val 331078"/>
              <a:gd name="f597" fmla="val 479338"/>
              <a:gd name="f598" fmla="val 336176"/>
              <a:gd name="f599" fmla="val 472526"/>
              <a:gd name="f600" fmla="val 335738"/>
              <a:gd name="f601" fmla="val 457350"/>
              <a:gd name="f602" fmla="val 334981"/>
              <a:gd name="f603" fmla="val 431220"/>
              <a:gd name="f604" fmla="val 336057"/>
              <a:gd name="f605" fmla="val 405051"/>
              <a:gd name="f606" fmla="val 335260"/>
              <a:gd name="f607" fmla="val 378921"/>
              <a:gd name="f608" fmla="val 333826"/>
              <a:gd name="f609" fmla="val 333751"/>
              <a:gd name="f610" fmla="val 298216"/>
              <a:gd name="f611" fmla="val 298977"/>
              <a:gd name="f612" fmla="val 253524"/>
              <a:gd name="f613" fmla="val 298181"/>
              <a:gd name="f614" fmla="val 209828"/>
              <a:gd name="f615" fmla="val 297384"/>
              <a:gd name="f616" fmla="val 170195"/>
              <a:gd name="f617" fmla="val 332078"/>
              <a:gd name="f618" fmla="val 167646"/>
              <a:gd name="f619" fmla="val 375376"/>
              <a:gd name="f620" fmla="val 165933"/>
              <a:gd name="f621" fmla="val 404254"/>
              <a:gd name="f622" fmla="val 167367"/>
              <a:gd name="f623" fmla="val 433292"/>
              <a:gd name="f624" fmla="val 167009"/>
              <a:gd name="f625" fmla="val 462250"/>
              <a:gd name="f626" fmla="val 166849"/>
              <a:gd name="f627" fmla="val 474080"/>
              <a:gd name="f628" fmla="val 172147"/>
              <a:gd name="f629" fmla="val 183659"/>
              <a:gd name="f630" fmla="val 205567"/>
              <a:gd name="f631" fmla="val 227474"/>
              <a:gd name="f632" fmla="val 249382"/>
              <a:gd name="f633" fmla="val 205168"/>
              <a:gd name="f634" fmla="val 163588"/>
              <a:gd name="f635" fmla="val 205089"/>
              <a:gd name="f636" fmla="val 179122"/>
              <a:gd name="f637" fmla="val 204889"/>
              <a:gd name="f638" fmla="val 194657"/>
              <a:gd name="f639" fmla="val 205208"/>
              <a:gd name="f640" fmla="val 210191"/>
              <a:gd name="f641" fmla="val 205287"/>
              <a:gd name="f642" fmla="val 214732"/>
              <a:gd name="f643" fmla="val 202738"/>
              <a:gd name="f644" fmla="val 221344"/>
              <a:gd name="f645" fmla="val 208872"/>
              <a:gd name="f646" fmla="val 223057"/>
              <a:gd name="f647" fmla="val 211780"/>
              <a:gd name="f648" fmla="val 223894"/>
              <a:gd name="f649" fmla="val 216321"/>
              <a:gd name="f650" fmla="val 220189"/>
              <a:gd name="f651" fmla="val 219707"/>
              <a:gd name="f652" fmla="val 217919"/>
              <a:gd name="f653" fmla="val 230103"/>
              <a:gd name="f654" fmla="val 210908"/>
              <a:gd name="f655" fmla="val 237392"/>
              <a:gd name="f656" fmla="val 196131"/>
              <a:gd name="f657" fmla="val 249900"/>
              <a:gd name="f658" fmla="val 196409"/>
              <a:gd name="f659" fmla="val 262288"/>
              <a:gd name="f660" fmla="val 196688"/>
              <a:gd name="f661" fmla="val 269019"/>
              <a:gd name="f662" fmla="val 211904"/>
              <a:gd name="f663" fmla="val 279734"/>
              <a:gd name="f664" fmla="val 218596"/>
              <a:gd name="f665" fmla="val 283160"/>
              <a:gd name="f666" fmla="val 220747"/>
              <a:gd name="f667" fmla="val 286107"/>
              <a:gd name="f668" fmla="val 225726"/>
              <a:gd name="f669" fmla="val 290489"/>
              <a:gd name="f670" fmla="val 223814"/>
              <a:gd name="f671" fmla="val 295826"/>
              <a:gd name="f672" fmla="val 221464"/>
              <a:gd name="f673" fmla="val 294910"/>
              <a:gd name="f674" fmla="val 215449"/>
              <a:gd name="f675" fmla="val 294830"/>
              <a:gd name="f676" fmla="val 210669"/>
              <a:gd name="f677" fmla="val 294512"/>
              <a:gd name="f678" fmla="val 195175"/>
              <a:gd name="f679" fmla="val 293795"/>
              <a:gd name="f680" fmla="val 179640"/>
              <a:gd name="f681" fmla="val 293396"/>
              <a:gd name="f682" fmla="val 164145"/>
              <a:gd name="f683" fmla="val 291365"/>
              <a:gd name="f684" fmla="val 85397"/>
              <a:gd name="f685" fmla="val 308413"/>
              <a:gd name="f686" fmla="val 99856"/>
              <a:gd name="f687" fmla="val 223929"/>
              <a:gd name="f688" fmla="val 98343"/>
              <a:gd name="f689" fmla="val 223212"/>
              <a:gd name="f690" fmla="val 222535"/>
              <a:gd name="f691" fmla="val 98422"/>
              <a:gd name="f692" fmla="val 221818"/>
              <a:gd name="f693" fmla="val 98382"/>
              <a:gd name="f694" fmla="val 210386"/>
              <a:gd name="f695" fmla="val 204929"/>
              <a:gd name="f696" fmla="val 103202"/>
              <a:gd name="f697" fmla="val 114873"/>
              <a:gd name="f698" fmla="val 205447"/>
              <a:gd name="f699" fmla="val 131124"/>
              <a:gd name="f700" fmla="val 205248"/>
              <a:gd name="f701" fmla="val 147336"/>
              <a:gd name="f702" fmla="val 794486"/>
              <a:gd name="f703" fmla="val 224093"/>
              <a:gd name="f704" fmla="val 799385"/>
              <a:gd name="f705" fmla="val 222898"/>
              <a:gd name="f706" fmla="val 801217"/>
              <a:gd name="f707" fmla="val 223017"/>
              <a:gd name="f708" fmla="val 801934"/>
              <a:gd name="f709" fmla="val 222181"/>
              <a:gd name="f710" fmla="val 824280"/>
              <a:gd name="f711" fmla="val 197485"/>
              <a:gd name="f712" fmla="val 846268"/>
              <a:gd name="f713" fmla="val 188801"/>
              <a:gd name="f714" fmla="val 871203"/>
              <a:gd name="f715" fmla="val 219950"/>
              <a:gd name="f716" fmla="val 879129"/>
              <a:gd name="f717" fmla="val 229829"/>
              <a:gd name="f718" fmla="val 882435"/>
              <a:gd name="f719" fmla="val 221265"/>
              <a:gd name="f720" fmla="val 212820"/>
              <a:gd name="f721" fmla="val 180397"/>
              <a:gd name="f722" fmla="val 882276"/>
              <a:gd name="f723" fmla="val 147934"/>
              <a:gd name="f724" fmla="val 115510"/>
              <a:gd name="f725" fmla="val 882515"/>
              <a:gd name="f726" fmla="val 104317"/>
              <a:gd name="f727" fmla="val 878253"/>
              <a:gd name="f728" fmla="val 98263"/>
              <a:gd name="f729" fmla="val 866383"/>
              <a:gd name="f730" fmla="val 848060"/>
              <a:gd name="f731" fmla="val 98582"/>
              <a:gd name="f732" fmla="val 829737"/>
              <a:gd name="f733" fmla="val 98542"/>
              <a:gd name="f734" fmla="val 811375"/>
              <a:gd name="f735" fmla="val 800142"/>
              <a:gd name="f736" fmla="val 794286"/>
              <a:gd name="f737" fmla="val 794326"/>
              <a:gd name="f738" fmla="val 114714"/>
              <a:gd name="f739" fmla="val 794446"/>
              <a:gd name="f740" fmla="val 150563"/>
              <a:gd name="f741" fmla="val 794366"/>
              <a:gd name="f742" fmla="val 186451"/>
              <a:gd name="f743" fmla="val 224133"/>
              <a:gd name="f744" fmla="+- 0 0 -90"/>
              <a:gd name="f745" fmla="*/ f3 1 1088442"/>
              <a:gd name="f746" fmla="*/ f4 1 519887"/>
              <a:gd name="f747" fmla="val f5"/>
              <a:gd name="f748" fmla="val f6"/>
              <a:gd name="f749" fmla="val f7"/>
              <a:gd name="f750" fmla="*/ f744 f0 1"/>
              <a:gd name="f751" fmla="+- f749 0 f747"/>
              <a:gd name="f752" fmla="+- f748 0 f747"/>
              <a:gd name="f753" fmla="*/ f750 1 f2"/>
              <a:gd name="f754" fmla="*/ f752 1 1088442"/>
              <a:gd name="f755" fmla="*/ f751 1 519887"/>
              <a:gd name="f756" fmla="*/ 81091 f752 1"/>
              <a:gd name="f757" fmla="*/ 404095 f751 1"/>
              <a:gd name="f758" fmla="*/ 76430 f752 1"/>
              <a:gd name="f759" fmla="*/ 402223 f751 1"/>
              <a:gd name="f760" fmla="*/ 56196 f752 1"/>
              <a:gd name="f761" fmla="*/ 379239 f751 1"/>
              <a:gd name="f762" fmla="*/ 37315 f752 1"/>
              <a:gd name="f763" fmla="*/ 399952 f751 1"/>
              <a:gd name="f764" fmla="*/ 26640 f752 1"/>
              <a:gd name="f765" fmla="*/ 395889 f751 1"/>
              <a:gd name="f766" fmla="*/ 26162 f752 1"/>
              <a:gd name="f767" fmla="*/ 378960 f751 1"/>
              <a:gd name="f768" fmla="*/ 26680 f752 1"/>
              <a:gd name="f769" fmla="*/ 164663 f751 1"/>
              <a:gd name="f770" fmla="*/ 14053 f752 1"/>
              <a:gd name="f771" fmla="*/ 148850 f751 1"/>
              <a:gd name="f772" fmla="*/ 909 f752 1"/>
              <a:gd name="f773" fmla="*/ 132319 f751 1"/>
              <a:gd name="f774" fmla="*/ 21701 f752 1"/>
              <a:gd name="f775" fmla="*/ 125827 f751 1"/>
              <a:gd name="f776" fmla="*/ 94952 f752 1"/>
              <a:gd name="f777" fmla="*/ 130208 f751 1"/>
              <a:gd name="f778" fmla="*/ 105388 f752 1"/>
              <a:gd name="f779" fmla="*/ 117143 f751 1"/>
              <a:gd name="f780" fmla="*/ 95072 f752 1"/>
              <a:gd name="f781" fmla="*/ 103760 f751 1"/>
              <a:gd name="f782" fmla="*/ 90850 f752 1"/>
              <a:gd name="f783" fmla="*/ 103401 f751 1"/>
              <a:gd name="f784" fmla="*/ 58944 f752 1"/>
              <a:gd name="f785" fmla="*/ 97944 f751 1"/>
              <a:gd name="f786" fmla="*/ 55638 f752 1"/>
              <a:gd name="f787" fmla="*/ 52257 f751 1"/>
              <a:gd name="f788" fmla="*/ 58466 f752 1"/>
              <a:gd name="f789" fmla="*/ 44808 f751 1"/>
              <a:gd name="f790" fmla="*/ 82166 f752 1"/>
              <a:gd name="f791" fmla="*/ 10831 f751 1"/>
              <a:gd name="f792" fmla="*/ 115227 f752 1"/>
              <a:gd name="f793" fmla="*/ 953 f751 1"/>
              <a:gd name="f794" fmla="*/ 133231 f752 1"/>
              <a:gd name="f795" fmla="*/ 16647 f751 1"/>
              <a:gd name="f796" fmla="*/ 141237 f752 1"/>
              <a:gd name="f797" fmla="*/ 40108 f751 1"/>
              <a:gd name="f798" fmla="*/ 185212 f752 1"/>
              <a:gd name="f799" fmla="*/ 38953 f751 1"/>
              <a:gd name="f800" fmla="*/ 190032 f752 1"/>
              <a:gd name="f801" fmla="*/ 21705 f751 1"/>
              <a:gd name="f802" fmla="*/ 215405 f752 1"/>
              <a:gd name="f803" fmla="*/ 315 f751 1"/>
              <a:gd name="f804" fmla="*/ 243008 f752 1"/>
              <a:gd name="f805" fmla="*/ 21984 f751 1"/>
              <a:gd name="f806" fmla="*/ 269338 f752 1"/>
              <a:gd name="f807" fmla="*/ 41303 f751 1"/>
              <a:gd name="f808" fmla="*/ 298774 f752 1"/>
              <a:gd name="f809" fmla="*/ 21148 f751 1"/>
              <a:gd name="f810" fmla="*/ 325142 f752 1"/>
              <a:gd name="f811" fmla="*/ 475 f751 1"/>
              <a:gd name="f812" fmla="*/ 352428 f752 1"/>
              <a:gd name="f813" fmla="*/ 20112 f751 1"/>
              <a:gd name="f814" fmla="*/ 381585 f752 1"/>
              <a:gd name="f815" fmla="*/ 41582 f751 1"/>
              <a:gd name="f816" fmla="*/ 407874 f752 1"/>
              <a:gd name="f817" fmla="*/ 19355 f751 1"/>
              <a:gd name="f818" fmla="*/ 435796 f752 1"/>
              <a:gd name="f819" fmla="*/ 515 f751 1"/>
              <a:gd name="f820" fmla="*/ 460174 f752 1"/>
              <a:gd name="f821" fmla="*/ 20311 f751 1"/>
              <a:gd name="f822" fmla="*/ 489012 f752 1"/>
              <a:gd name="f823" fmla="*/ 41542 f751 1"/>
              <a:gd name="f824" fmla="*/ 517811 f752 1"/>
              <a:gd name="f825" fmla="*/ 19953 f751 1"/>
              <a:gd name="f826" fmla="*/ 545295 f752 1"/>
              <a:gd name="f827" fmla="*/ 569952 f752 1"/>
              <a:gd name="f828" fmla="*/ 20789 f751 1"/>
              <a:gd name="f829" fmla="*/ 603610 f752 1"/>
              <a:gd name="f830" fmla="*/ 41382 f751 1"/>
              <a:gd name="f831" fmla="*/ 627190 f752 1"/>
              <a:gd name="f832" fmla="*/ 19156 f751 1"/>
              <a:gd name="f833" fmla="*/ 649616 f752 1"/>
              <a:gd name="f834" fmla="*/ 554 f751 1"/>
              <a:gd name="f835" fmla="*/ 679729 f752 1"/>
              <a:gd name="f836" fmla="*/ 18877 f751 1"/>
              <a:gd name="f837" fmla="*/ 703350 f752 1"/>
              <a:gd name="f838" fmla="*/ 41621 f751 1"/>
              <a:gd name="f839" fmla="*/ 735375 f752 1"/>
              <a:gd name="f840" fmla="*/ 18479 f751 1"/>
              <a:gd name="f841" fmla="*/ 763974 f752 1"/>
              <a:gd name="f842" fmla="*/ 634 f751 1"/>
              <a:gd name="f843" fmla="*/ 789387 f752 1"/>
              <a:gd name="f844" fmla="*/ 19754 f751 1"/>
              <a:gd name="f845" fmla="*/ 820377 f752 1"/>
              <a:gd name="f846" fmla="*/ 41502 f751 1"/>
              <a:gd name="f847" fmla="*/ 844834 f752 1"/>
              <a:gd name="f848" fmla="*/ 19793 f751 1"/>
              <a:gd name="f849" fmla="*/ 876460 f752 1"/>
              <a:gd name="f850" fmla="*/ 897412 f752 1"/>
              <a:gd name="f851" fmla="*/ 20670 f751 1"/>
              <a:gd name="f852" fmla="*/ 918165 f752 1"/>
              <a:gd name="f853" fmla="*/ 954651 f752 1"/>
              <a:gd name="f854" fmla="*/ 12942 f751 1"/>
              <a:gd name="f855" fmla="*/ 981976 f752 1"/>
              <a:gd name="f856" fmla="*/ 1152 f751 1"/>
              <a:gd name="f857" fmla="*/ 1006911 f752 1"/>
              <a:gd name="f858" fmla="*/ 15890 f751 1"/>
              <a:gd name="f859" fmla="*/ 1024795 f752 1"/>
              <a:gd name="f860" fmla="*/ 42856 f751 1"/>
              <a:gd name="f861" fmla="*/ 1032284 f752 1"/>
              <a:gd name="f862" fmla="*/ 56479 f751 1"/>
              <a:gd name="f863" fmla="*/ 1032483 f752 1"/>
              <a:gd name="f864" fmla="*/ 86194 f751 1"/>
              <a:gd name="f865" fmla="*/ 1013921 f752 1"/>
              <a:gd name="f866" fmla="*/ 103361 f751 1"/>
              <a:gd name="f867" fmla="*/ 992731 f752 1"/>
              <a:gd name="f868" fmla="*/ 103800 f751 1"/>
              <a:gd name="f869" fmla="*/ 982095 f752 1"/>
              <a:gd name="f870" fmla="*/ 116785 f751 1"/>
              <a:gd name="f871" fmla="*/ 992014 f752 1"/>
              <a:gd name="f872" fmla="*/ 1067257 f752 1"/>
              <a:gd name="f873" fmla="*/ 125229 f751 1"/>
              <a:gd name="f874" fmla="*/ 1084783 f752 1"/>
              <a:gd name="f875" fmla="*/ 127101 f751 1"/>
              <a:gd name="f876" fmla="*/ 1087412 f752 1"/>
              <a:gd name="f877" fmla="*/ 140883 f751 1"/>
              <a:gd name="f878" fmla="*/ 1074108 f752 1"/>
              <a:gd name="f879" fmla="*/ 149049 f751 1"/>
              <a:gd name="f880" fmla="*/ 1061640 f752 1"/>
              <a:gd name="f881" fmla="*/ 162512 f751 1"/>
              <a:gd name="f882" fmla="*/ 1061521 f752 1"/>
              <a:gd name="f883" fmla="*/ 374699 f751 1"/>
              <a:gd name="f884" fmla="*/ 1061362 f752 1"/>
              <a:gd name="f885" fmla="*/ 391667 f751 1"/>
              <a:gd name="f886" fmla="*/ 1057697 f752 1"/>
              <a:gd name="f887" fmla="*/ 403019 f751 1"/>
              <a:gd name="f888" fmla="*/ 1046942 f752 1"/>
              <a:gd name="f889" fmla="*/ 395491 f751 1"/>
              <a:gd name="f890" fmla="*/ 1016909 f752 1"/>
              <a:gd name="f891" fmla="*/ 395292 f751 1"/>
              <a:gd name="f892" fmla="*/ 1006273 f752 1"/>
              <a:gd name="f893" fmla="*/ 403139 f751 1"/>
              <a:gd name="f894" fmla="*/ 1002330 f752 1"/>
              <a:gd name="f895" fmla="*/ 387763 f751 1"/>
              <a:gd name="f896" fmla="*/ 1002211 f752 1"/>
              <a:gd name="f897" fmla="*/ 175577 f751 1"/>
              <a:gd name="f898" fmla="*/ 1001972 f752 1"/>
              <a:gd name="f899" fmla="*/ 156498 f751 1"/>
              <a:gd name="f900" fmla="*/ 992372 f752 1"/>
              <a:gd name="f901" fmla="*/ 142596 f751 1"/>
              <a:gd name="f902" fmla="*/ 157454 f751 1"/>
              <a:gd name="f903" fmla="*/ 981817 f752 1"/>
              <a:gd name="f904" fmla="*/ 257193 f751 1"/>
              <a:gd name="f905" fmla="*/ 450300 f751 1"/>
              <a:gd name="f906" fmla="*/ 1009580 f752 1"/>
              <a:gd name="f907" fmla="*/ 478222 f751 1"/>
              <a:gd name="f908" fmla="*/ 1032762 f752 1"/>
              <a:gd name="f909" fmla="*/ 500967 f751 1"/>
              <a:gd name="f910" fmla="*/ 1012368 f752 1"/>
              <a:gd name="f911" fmla="*/ 519887 f751 1"/>
              <a:gd name="f912" fmla="*/ 80812 f752 1"/>
              <a:gd name="f913" fmla="*/ 519449 f751 1"/>
              <a:gd name="f914" fmla="*/ 53925 f752 1"/>
              <a:gd name="f915" fmla="*/ 502321 f751 1"/>
              <a:gd name="f916" fmla="*/ 478262 f751 1"/>
              <a:gd name="f917" fmla="*/ 105587 f752 1"/>
              <a:gd name="f918" fmla="*/ 449384 f751 1"/>
              <a:gd name="f919" fmla="*/ 173506 f751 1"/>
              <a:gd name="f920" fmla="*/ 105428 f752 1"/>
              <a:gd name="f921" fmla="*/ 156537 f751 1"/>
              <a:gd name="f922" fmla="*/ 96068 f752 1"/>
              <a:gd name="f923" fmla="*/ 85552 f752 1"/>
              <a:gd name="f924" fmla="*/ 155462 f751 1"/>
              <a:gd name="f925" fmla="*/ 85273 f752 1"/>
              <a:gd name="f926" fmla="*/ 172430 f751 1"/>
              <a:gd name="f927" fmla="*/ 85114 f752 1"/>
              <a:gd name="f928" fmla="*/ 380394 f751 1"/>
              <a:gd name="f929" fmla="*/ 81011 f752 1"/>
              <a:gd name="f930" fmla="*/ 404294 f751 1"/>
              <a:gd name="f931" fmla="*/ 542985 f752 1"/>
              <a:gd name="f932" fmla="*/ 478422 f751 1"/>
              <a:gd name="f933" fmla="*/ 636193 f752 1"/>
              <a:gd name="f934" fmla="*/ 690564 f752 1"/>
              <a:gd name="f935" fmla="*/ 423493 f751 1"/>
              <a:gd name="f936" fmla="*/ 686739 f752 1"/>
              <a:gd name="f937" fmla="*/ 258508 f751 1"/>
              <a:gd name="f938" fmla="*/ 541432 f752 1"/>
              <a:gd name="f939" fmla="*/ 137458 f751 1"/>
              <a:gd name="f940" fmla="*/ 400067 f752 1"/>
              <a:gd name="f941" fmla="*/ 265279 f751 1"/>
              <a:gd name="f942" fmla="*/ 396761 f752 1"/>
              <a:gd name="f943" fmla="*/ 462130 f751 1"/>
              <a:gd name="f944" fmla="*/ 417952 f752 1"/>
              <a:gd name="f945" fmla="*/ 542945 f752 1"/>
              <a:gd name="f946" fmla="*/ 835712 f752 1"/>
              <a:gd name="f947" fmla="*/ 478382 f751 1"/>
              <a:gd name="f948" fmla="*/ 903586 f752 1"/>
              <a:gd name="f949" fmla="*/ 478501 f751 1"/>
              <a:gd name="f950" fmla="*/ 920634 f752 1"/>
              <a:gd name="f951" fmla="*/ 462608 f751 1"/>
              <a:gd name="f952" fmla="*/ 919678 f752 1"/>
              <a:gd name="f953" fmla="*/ 373583 f751 1"/>
              <a:gd name="f954" fmla="*/ 832765 f752 1"/>
              <a:gd name="f955" fmla="*/ 298260 f751 1"/>
              <a:gd name="f956" fmla="*/ 752463 f752 1"/>
              <a:gd name="f957" fmla="*/ 378483 f751 1"/>
              <a:gd name="f958" fmla="*/ 751945 f752 1"/>
              <a:gd name="f959" fmla="*/ 459063 f751 1"/>
              <a:gd name="f960" fmla="*/ 772100 f752 1"/>
              <a:gd name="f961" fmla="*/ 478621 f751 1"/>
              <a:gd name="f962" fmla="*/ 249302 f752 1"/>
              <a:gd name="f963" fmla="*/ 315025 f752 1"/>
              <a:gd name="f964" fmla="*/ 478661 f751 1"/>
              <a:gd name="f965" fmla="*/ 335738 f752 1"/>
              <a:gd name="f966" fmla="*/ 457350 f751 1"/>
              <a:gd name="f967" fmla="*/ 335260 f752 1"/>
              <a:gd name="f968" fmla="*/ 378921 f751 1"/>
              <a:gd name="f969" fmla="*/ 253524 f752 1"/>
              <a:gd name="f970" fmla="*/ 298181 f751 1"/>
              <a:gd name="f971" fmla="*/ 167646 f752 1"/>
              <a:gd name="f972" fmla="*/ 375376 f751 1"/>
              <a:gd name="f973" fmla="*/ 167009 f752 1"/>
              <a:gd name="f974" fmla="*/ 462250 f751 1"/>
              <a:gd name="f975" fmla="*/ 183659 f752 1"/>
              <a:gd name="f976" fmla="*/ 249382 f752 1"/>
              <a:gd name="f977" fmla="*/ 205168 f752 1"/>
              <a:gd name="f978" fmla="*/ 163588 f751 1"/>
              <a:gd name="f979" fmla="*/ 205089 f752 1"/>
              <a:gd name="f980" fmla="*/ 205208 f752 1"/>
              <a:gd name="f981" fmla="*/ 210191 f751 1"/>
              <a:gd name="f982" fmla="*/ 208872 f752 1"/>
              <a:gd name="f983" fmla="*/ 223057 f751 1"/>
              <a:gd name="f984" fmla="*/ 219707 f752 1"/>
              <a:gd name="f985" fmla="*/ 217919 f751 1"/>
              <a:gd name="f986" fmla="*/ 249900 f752 1"/>
              <a:gd name="f987" fmla="*/ 196409 f751 1"/>
              <a:gd name="f988" fmla="*/ 279734 f752 1"/>
              <a:gd name="f989" fmla="*/ 218596 f751 1"/>
              <a:gd name="f990" fmla="*/ 290489 f752 1"/>
              <a:gd name="f991" fmla="*/ 223814 f751 1"/>
              <a:gd name="f992" fmla="*/ 294830 f752 1"/>
              <a:gd name="f993" fmla="*/ 210669 f751 1"/>
              <a:gd name="f994" fmla="*/ 293396 f752 1"/>
              <a:gd name="f995" fmla="*/ 164145 f751 1"/>
              <a:gd name="f996" fmla="*/ 223929 f752 1"/>
              <a:gd name="f997" fmla="*/ 98343 f751 1"/>
              <a:gd name="f998" fmla="*/ 221818 f752 1"/>
              <a:gd name="f999" fmla="*/ 98382 f751 1"/>
              <a:gd name="f1000" fmla="*/ 114873 f751 1"/>
              <a:gd name="f1001" fmla="*/ 205248 f752 1"/>
              <a:gd name="f1002" fmla="*/ 794486 f752 1"/>
              <a:gd name="f1003" fmla="*/ 224093 f751 1"/>
              <a:gd name="f1004" fmla="*/ 801934 f752 1"/>
              <a:gd name="f1005" fmla="*/ 222181 f751 1"/>
              <a:gd name="f1006" fmla="*/ 871203 f752 1"/>
              <a:gd name="f1007" fmla="*/ 219950 f751 1"/>
              <a:gd name="f1008" fmla="*/ 882435 f752 1"/>
              <a:gd name="f1009" fmla="*/ 212820 f751 1"/>
              <a:gd name="f1010" fmla="*/ 115510 f751 1"/>
              <a:gd name="f1011" fmla="*/ 866383 f752 1"/>
              <a:gd name="f1012" fmla="*/ 811375 f752 1"/>
              <a:gd name="f1013" fmla="*/ 794326 f752 1"/>
              <a:gd name="f1014" fmla="*/ 114714 f751 1"/>
              <a:gd name="f1015" fmla="*/ 794366 f752 1"/>
              <a:gd name="f1016" fmla="*/ 224133 f751 1"/>
              <a:gd name="f1017" fmla="+- f753 0 f1"/>
              <a:gd name="f1018" fmla="*/ f756 1 1088442"/>
              <a:gd name="f1019" fmla="*/ f757 1 519887"/>
              <a:gd name="f1020" fmla="*/ f758 1 1088442"/>
              <a:gd name="f1021" fmla="*/ f759 1 519887"/>
              <a:gd name="f1022" fmla="*/ f760 1 1088442"/>
              <a:gd name="f1023" fmla="*/ f761 1 519887"/>
              <a:gd name="f1024" fmla="*/ f762 1 1088442"/>
              <a:gd name="f1025" fmla="*/ f763 1 519887"/>
              <a:gd name="f1026" fmla="*/ f764 1 1088442"/>
              <a:gd name="f1027" fmla="*/ f765 1 519887"/>
              <a:gd name="f1028" fmla="*/ f766 1 1088442"/>
              <a:gd name="f1029" fmla="*/ f767 1 519887"/>
              <a:gd name="f1030" fmla="*/ f768 1 1088442"/>
              <a:gd name="f1031" fmla="*/ f769 1 519887"/>
              <a:gd name="f1032" fmla="*/ f770 1 1088442"/>
              <a:gd name="f1033" fmla="*/ f771 1 519887"/>
              <a:gd name="f1034" fmla="*/ f772 1 1088442"/>
              <a:gd name="f1035" fmla="*/ f773 1 519887"/>
              <a:gd name="f1036" fmla="*/ f774 1 1088442"/>
              <a:gd name="f1037" fmla="*/ f775 1 519887"/>
              <a:gd name="f1038" fmla="*/ f776 1 1088442"/>
              <a:gd name="f1039" fmla="*/ f777 1 519887"/>
              <a:gd name="f1040" fmla="*/ f778 1 1088442"/>
              <a:gd name="f1041" fmla="*/ f779 1 519887"/>
              <a:gd name="f1042" fmla="*/ f780 1 1088442"/>
              <a:gd name="f1043" fmla="*/ f781 1 519887"/>
              <a:gd name="f1044" fmla="*/ f782 1 1088442"/>
              <a:gd name="f1045" fmla="*/ f783 1 519887"/>
              <a:gd name="f1046" fmla="*/ f784 1 1088442"/>
              <a:gd name="f1047" fmla="*/ f785 1 519887"/>
              <a:gd name="f1048" fmla="*/ f786 1 1088442"/>
              <a:gd name="f1049" fmla="*/ f787 1 519887"/>
              <a:gd name="f1050" fmla="*/ f788 1 1088442"/>
              <a:gd name="f1051" fmla="*/ f789 1 519887"/>
              <a:gd name="f1052" fmla="*/ f790 1 1088442"/>
              <a:gd name="f1053" fmla="*/ f791 1 519887"/>
              <a:gd name="f1054" fmla="*/ f792 1 1088442"/>
              <a:gd name="f1055" fmla="*/ f793 1 519887"/>
              <a:gd name="f1056" fmla="*/ f794 1 1088442"/>
              <a:gd name="f1057" fmla="*/ f795 1 519887"/>
              <a:gd name="f1058" fmla="*/ f796 1 1088442"/>
              <a:gd name="f1059" fmla="*/ f797 1 519887"/>
              <a:gd name="f1060" fmla="*/ f798 1 1088442"/>
              <a:gd name="f1061" fmla="*/ f799 1 519887"/>
              <a:gd name="f1062" fmla="*/ f800 1 1088442"/>
              <a:gd name="f1063" fmla="*/ f801 1 519887"/>
              <a:gd name="f1064" fmla="*/ f802 1 1088442"/>
              <a:gd name="f1065" fmla="*/ f803 1 519887"/>
              <a:gd name="f1066" fmla="*/ f804 1 1088442"/>
              <a:gd name="f1067" fmla="*/ f805 1 519887"/>
              <a:gd name="f1068" fmla="*/ f806 1 1088442"/>
              <a:gd name="f1069" fmla="*/ f807 1 519887"/>
              <a:gd name="f1070" fmla="*/ f808 1 1088442"/>
              <a:gd name="f1071" fmla="*/ f809 1 519887"/>
              <a:gd name="f1072" fmla="*/ f810 1 1088442"/>
              <a:gd name="f1073" fmla="*/ f811 1 519887"/>
              <a:gd name="f1074" fmla="*/ f812 1 1088442"/>
              <a:gd name="f1075" fmla="*/ f813 1 519887"/>
              <a:gd name="f1076" fmla="*/ f814 1 1088442"/>
              <a:gd name="f1077" fmla="*/ f815 1 519887"/>
              <a:gd name="f1078" fmla="*/ f816 1 1088442"/>
              <a:gd name="f1079" fmla="*/ f817 1 519887"/>
              <a:gd name="f1080" fmla="*/ f818 1 1088442"/>
              <a:gd name="f1081" fmla="*/ f819 1 519887"/>
              <a:gd name="f1082" fmla="*/ f820 1 1088442"/>
              <a:gd name="f1083" fmla="*/ f821 1 519887"/>
              <a:gd name="f1084" fmla="*/ f822 1 1088442"/>
              <a:gd name="f1085" fmla="*/ f823 1 519887"/>
              <a:gd name="f1086" fmla="*/ f824 1 1088442"/>
              <a:gd name="f1087" fmla="*/ f825 1 519887"/>
              <a:gd name="f1088" fmla="*/ f826 1 1088442"/>
              <a:gd name="f1089" fmla="*/ f827 1 1088442"/>
              <a:gd name="f1090" fmla="*/ f828 1 519887"/>
              <a:gd name="f1091" fmla="*/ f829 1 1088442"/>
              <a:gd name="f1092" fmla="*/ f830 1 519887"/>
              <a:gd name="f1093" fmla="*/ f831 1 1088442"/>
              <a:gd name="f1094" fmla="*/ f832 1 519887"/>
              <a:gd name="f1095" fmla="*/ f833 1 1088442"/>
              <a:gd name="f1096" fmla="*/ f834 1 519887"/>
              <a:gd name="f1097" fmla="*/ f835 1 1088442"/>
              <a:gd name="f1098" fmla="*/ f836 1 519887"/>
              <a:gd name="f1099" fmla="*/ f837 1 1088442"/>
              <a:gd name="f1100" fmla="*/ f838 1 519887"/>
              <a:gd name="f1101" fmla="*/ f839 1 1088442"/>
              <a:gd name="f1102" fmla="*/ f840 1 519887"/>
              <a:gd name="f1103" fmla="*/ f841 1 1088442"/>
              <a:gd name="f1104" fmla="*/ f842 1 519887"/>
              <a:gd name="f1105" fmla="*/ f843 1 1088442"/>
              <a:gd name="f1106" fmla="*/ f844 1 519887"/>
              <a:gd name="f1107" fmla="*/ f845 1 1088442"/>
              <a:gd name="f1108" fmla="*/ f846 1 519887"/>
              <a:gd name="f1109" fmla="*/ f847 1 1088442"/>
              <a:gd name="f1110" fmla="*/ f848 1 519887"/>
              <a:gd name="f1111" fmla="*/ f849 1 1088442"/>
              <a:gd name="f1112" fmla="*/ f850 1 1088442"/>
              <a:gd name="f1113" fmla="*/ f851 1 519887"/>
              <a:gd name="f1114" fmla="*/ f852 1 1088442"/>
              <a:gd name="f1115" fmla="*/ f853 1 1088442"/>
              <a:gd name="f1116" fmla="*/ f854 1 519887"/>
              <a:gd name="f1117" fmla="*/ f855 1 1088442"/>
              <a:gd name="f1118" fmla="*/ f856 1 519887"/>
              <a:gd name="f1119" fmla="*/ f857 1 1088442"/>
              <a:gd name="f1120" fmla="*/ f858 1 519887"/>
              <a:gd name="f1121" fmla="*/ f859 1 1088442"/>
              <a:gd name="f1122" fmla="*/ f860 1 519887"/>
              <a:gd name="f1123" fmla="*/ f861 1 1088442"/>
              <a:gd name="f1124" fmla="*/ f862 1 519887"/>
              <a:gd name="f1125" fmla="*/ f863 1 1088442"/>
              <a:gd name="f1126" fmla="*/ f864 1 519887"/>
              <a:gd name="f1127" fmla="*/ f865 1 1088442"/>
              <a:gd name="f1128" fmla="*/ f866 1 519887"/>
              <a:gd name="f1129" fmla="*/ f867 1 1088442"/>
              <a:gd name="f1130" fmla="*/ f868 1 519887"/>
              <a:gd name="f1131" fmla="*/ f869 1 1088442"/>
              <a:gd name="f1132" fmla="*/ f870 1 519887"/>
              <a:gd name="f1133" fmla="*/ f871 1 1088442"/>
              <a:gd name="f1134" fmla="*/ f872 1 1088442"/>
              <a:gd name="f1135" fmla="*/ f873 1 519887"/>
              <a:gd name="f1136" fmla="*/ f874 1 1088442"/>
              <a:gd name="f1137" fmla="*/ f875 1 519887"/>
              <a:gd name="f1138" fmla="*/ f876 1 1088442"/>
              <a:gd name="f1139" fmla="*/ f877 1 519887"/>
              <a:gd name="f1140" fmla="*/ f878 1 1088442"/>
              <a:gd name="f1141" fmla="*/ f879 1 519887"/>
              <a:gd name="f1142" fmla="*/ f880 1 1088442"/>
              <a:gd name="f1143" fmla="*/ f881 1 519887"/>
              <a:gd name="f1144" fmla="*/ f882 1 1088442"/>
              <a:gd name="f1145" fmla="*/ f883 1 519887"/>
              <a:gd name="f1146" fmla="*/ f884 1 1088442"/>
              <a:gd name="f1147" fmla="*/ f885 1 519887"/>
              <a:gd name="f1148" fmla="*/ f886 1 1088442"/>
              <a:gd name="f1149" fmla="*/ f887 1 519887"/>
              <a:gd name="f1150" fmla="*/ f888 1 1088442"/>
              <a:gd name="f1151" fmla="*/ f889 1 519887"/>
              <a:gd name="f1152" fmla="*/ f890 1 1088442"/>
              <a:gd name="f1153" fmla="*/ f891 1 519887"/>
              <a:gd name="f1154" fmla="*/ f892 1 1088442"/>
              <a:gd name="f1155" fmla="*/ f893 1 519887"/>
              <a:gd name="f1156" fmla="*/ f894 1 1088442"/>
              <a:gd name="f1157" fmla="*/ f895 1 519887"/>
              <a:gd name="f1158" fmla="*/ f896 1 1088442"/>
              <a:gd name="f1159" fmla="*/ f897 1 519887"/>
              <a:gd name="f1160" fmla="*/ f898 1 1088442"/>
              <a:gd name="f1161" fmla="*/ f899 1 519887"/>
              <a:gd name="f1162" fmla="*/ f900 1 1088442"/>
              <a:gd name="f1163" fmla="*/ f901 1 519887"/>
              <a:gd name="f1164" fmla="*/ f902 1 519887"/>
              <a:gd name="f1165" fmla="*/ f903 1 1088442"/>
              <a:gd name="f1166" fmla="*/ f904 1 519887"/>
              <a:gd name="f1167" fmla="*/ f905 1 519887"/>
              <a:gd name="f1168" fmla="*/ f906 1 1088442"/>
              <a:gd name="f1169" fmla="*/ f907 1 519887"/>
              <a:gd name="f1170" fmla="*/ f908 1 1088442"/>
              <a:gd name="f1171" fmla="*/ f909 1 519887"/>
              <a:gd name="f1172" fmla="*/ f910 1 1088442"/>
              <a:gd name="f1173" fmla="*/ f911 1 519887"/>
              <a:gd name="f1174" fmla="*/ f912 1 1088442"/>
              <a:gd name="f1175" fmla="*/ f913 1 519887"/>
              <a:gd name="f1176" fmla="*/ f914 1 1088442"/>
              <a:gd name="f1177" fmla="*/ f915 1 519887"/>
              <a:gd name="f1178" fmla="*/ f916 1 519887"/>
              <a:gd name="f1179" fmla="*/ f917 1 1088442"/>
              <a:gd name="f1180" fmla="*/ f918 1 519887"/>
              <a:gd name="f1181" fmla="*/ f919 1 519887"/>
              <a:gd name="f1182" fmla="*/ f920 1 1088442"/>
              <a:gd name="f1183" fmla="*/ f921 1 519887"/>
              <a:gd name="f1184" fmla="*/ f922 1 1088442"/>
              <a:gd name="f1185" fmla="*/ f923 1 1088442"/>
              <a:gd name="f1186" fmla="*/ f924 1 519887"/>
              <a:gd name="f1187" fmla="*/ f925 1 1088442"/>
              <a:gd name="f1188" fmla="*/ f926 1 519887"/>
              <a:gd name="f1189" fmla="*/ f927 1 1088442"/>
              <a:gd name="f1190" fmla="*/ f928 1 519887"/>
              <a:gd name="f1191" fmla="*/ f929 1 1088442"/>
              <a:gd name="f1192" fmla="*/ f930 1 519887"/>
              <a:gd name="f1193" fmla="*/ f931 1 1088442"/>
              <a:gd name="f1194" fmla="*/ f932 1 519887"/>
              <a:gd name="f1195" fmla="*/ f933 1 1088442"/>
              <a:gd name="f1196" fmla="*/ f934 1 1088442"/>
              <a:gd name="f1197" fmla="*/ f935 1 519887"/>
              <a:gd name="f1198" fmla="*/ f936 1 1088442"/>
              <a:gd name="f1199" fmla="*/ f937 1 519887"/>
              <a:gd name="f1200" fmla="*/ f938 1 1088442"/>
              <a:gd name="f1201" fmla="*/ f939 1 519887"/>
              <a:gd name="f1202" fmla="*/ f940 1 1088442"/>
              <a:gd name="f1203" fmla="*/ f941 1 519887"/>
              <a:gd name="f1204" fmla="*/ f942 1 1088442"/>
              <a:gd name="f1205" fmla="*/ f943 1 519887"/>
              <a:gd name="f1206" fmla="*/ f944 1 1088442"/>
              <a:gd name="f1207" fmla="*/ f945 1 1088442"/>
              <a:gd name="f1208" fmla="*/ f946 1 1088442"/>
              <a:gd name="f1209" fmla="*/ f947 1 519887"/>
              <a:gd name="f1210" fmla="*/ f948 1 1088442"/>
              <a:gd name="f1211" fmla="*/ f949 1 519887"/>
              <a:gd name="f1212" fmla="*/ f950 1 1088442"/>
              <a:gd name="f1213" fmla="*/ f951 1 519887"/>
              <a:gd name="f1214" fmla="*/ f952 1 1088442"/>
              <a:gd name="f1215" fmla="*/ f953 1 519887"/>
              <a:gd name="f1216" fmla="*/ f954 1 1088442"/>
              <a:gd name="f1217" fmla="*/ f955 1 519887"/>
              <a:gd name="f1218" fmla="*/ f956 1 1088442"/>
              <a:gd name="f1219" fmla="*/ f957 1 519887"/>
              <a:gd name="f1220" fmla="*/ f958 1 1088442"/>
              <a:gd name="f1221" fmla="*/ f959 1 519887"/>
              <a:gd name="f1222" fmla="*/ f960 1 1088442"/>
              <a:gd name="f1223" fmla="*/ f961 1 519887"/>
              <a:gd name="f1224" fmla="*/ f962 1 1088442"/>
              <a:gd name="f1225" fmla="*/ f963 1 1088442"/>
              <a:gd name="f1226" fmla="*/ f964 1 519887"/>
              <a:gd name="f1227" fmla="*/ f965 1 1088442"/>
              <a:gd name="f1228" fmla="*/ f966 1 519887"/>
              <a:gd name="f1229" fmla="*/ f967 1 1088442"/>
              <a:gd name="f1230" fmla="*/ f968 1 519887"/>
              <a:gd name="f1231" fmla="*/ f969 1 1088442"/>
              <a:gd name="f1232" fmla="*/ f970 1 519887"/>
              <a:gd name="f1233" fmla="*/ f971 1 1088442"/>
              <a:gd name="f1234" fmla="*/ f972 1 519887"/>
              <a:gd name="f1235" fmla="*/ f973 1 1088442"/>
              <a:gd name="f1236" fmla="*/ f974 1 519887"/>
              <a:gd name="f1237" fmla="*/ f975 1 1088442"/>
              <a:gd name="f1238" fmla="*/ f976 1 1088442"/>
              <a:gd name="f1239" fmla="*/ f977 1 1088442"/>
              <a:gd name="f1240" fmla="*/ f978 1 519887"/>
              <a:gd name="f1241" fmla="*/ f979 1 1088442"/>
              <a:gd name="f1242" fmla="*/ f980 1 1088442"/>
              <a:gd name="f1243" fmla="*/ f981 1 519887"/>
              <a:gd name="f1244" fmla="*/ f982 1 1088442"/>
              <a:gd name="f1245" fmla="*/ f983 1 519887"/>
              <a:gd name="f1246" fmla="*/ f984 1 1088442"/>
              <a:gd name="f1247" fmla="*/ f985 1 519887"/>
              <a:gd name="f1248" fmla="*/ f986 1 1088442"/>
              <a:gd name="f1249" fmla="*/ f987 1 519887"/>
              <a:gd name="f1250" fmla="*/ f988 1 1088442"/>
              <a:gd name="f1251" fmla="*/ f989 1 519887"/>
              <a:gd name="f1252" fmla="*/ f990 1 1088442"/>
              <a:gd name="f1253" fmla="*/ f991 1 519887"/>
              <a:gd name="f1254" fmla="*/ f992 1 1088442"/>
              <a:gd name="f1255" fmla="*/ f993 1 519887"/>
              <a:gd name="f1256" fmla="*/ f994 1 1088442"/>
              <a:gd name="f1257" fmla="*/ f995 1 519887"/>
              <a:gd name="f1258" fmla="*/ f996 1 1088442"/>
              <a:gd name="f1259" fmla="*/ f997 1 519887"/>
              <a:gd name="f1260" fmla="*/ f998 1 1088442"/>
              <a:gd name="f1261" fmla="*/ f999 1 519887"/>
              <a:gd name="f1262" fmla="*/ f1000 1 519887"/>
              <a:gd name="f1263" fmla="*/ f1001 1 1088442"/>
              <a:gd name="f1264" fmla="*/ f1002 1 1088442"/>
              <a:gd name="f1265" fmla="*/ f1003 1 519887"/>
              <a:gd name="f1266" fmla="*/ f1004 1 1088442"/>
              <a:gd name="f1267" fmla="*/ f1005 1 519887"/>
              <a:gd name="f1268" fmla="*/ f1006 1 1088442"/>
              <a:gd name="f1269" fmla="*/ f1007 1 519887"/>
              <a:gd name="f1270" fmla="*/ f1008 1 1088442"/>
              <a:gd name="f1271" fmla="*/ f1009 1 519887"/>
              <a:gd name="f1272" fmla="*/ f1010 1 519887"/>
              <a:gd name="f1273" fmla="*/ f1011 1 1088442"/>
              <a:gd name="f1274" fmla="*/ f1012 1 1088442"/>
              <a:gd name="f1275" fmla="*/ f1013 1 1088442"/>
              <a:gd name="f1276" fmla="*/ f1014 1 519887"/>
              <a:gd name="f1277" fmla="*/ f1015 1 1088442"/>
              <a:gd name="f1278" fmla="*/ f1016 1 519887"/>
              <a:gd name="f1279" fmla="*/ f747 1 f754"/>
              <a:gd name="f1280" fmla="*/ f748 1 f754"/>
              <a:gd name="f1281" fmla="*/ f747 1 f755"/>
              <a:gd name="f1282" fmla="*/ f749 1 f755"/>
              <a:gd name="f1283" fmla="*/ f1018 1 f754"/>
              <a:gd name="f1284" fmla="*/ f1019 1 f755"/>
              <a:gd name="f1285" fmla="*/ f1020 1 f754"/>
              <a:gd name="f1286" fmla="*/ f1021 1 f755"/>
              <a:gd name="f1287" fmla="*/ f1022 1 f754"/>
              <a:gd name="f1288" fmla="*/ f1023 1 f755"/>
              <a:gd name="f1289" fmla="*/ f1024 1 f754"/>
              <a:gd name="f1290" fmla="*/ f1025 1 f755"/>
              <a:gd name="f1291" fmla="*/ f1026 1 f754"/>
              <a:gd name="f1292" fmla="*/ f1027 1 f755"/>
              <a:gd name="f1293" fmla="*/ f1028 1 f754"/>
              <a:gd name="f1294" fmla="*/ f1029 1 f755"/>
              <a:gd name="f1295" fmla="*/ f1030 1 f754"/>
              <a:gd name="f1296" fmla="*/ f1031 1 f755"/>
              <a:gd name="f1297" fmla="*/ f1032 1 f754"/>
              <a:gd name="f1298" fmla="*/ f1033 1 f755"/>
              <a:gd name="f1299" fmla="*/ f1034 1 f754"/>
              <a:gd name="f1300" fmla="*/ f1035 1 f755"/>
              <a:gd name="f1301" fmla="*/ f1036 1 f754"/>
              <a:gd name="f1302" fmla="*/ f1037 1 f755"/>
              <a:gd name="f1303" fmla="*/ f1038 1 f754"/>
              <a:gd name="f1304" fmla="*/ f1039 1 f755"/>
              <a:gd name="f1305" fmla="*/ f1040 1 f754"/>
              <a:gd name="f1306" fmla="*/ f1041 1 f755"/>
              <a:gd name="f1307" fmla="*/ f1042 1 f754"/>
              <a:gd name="f1308" fmla="*/ f1043 1 f755"/>
              <a:gd name="f1309" fmla="*/ f1044 1 f754"/>
              <a:gd name="f1310" fmla="*/ f1045 1 f755"/>
              <a:gd name="f1311" fmla="*/ f1046 1 f754"/>
              <a:gd name="f1312" fmla="*/ f1047 1 f755"/>
              <a:gd name="f1313" fmla="*/ f1048 1 f754"/>
              <a:gd name="f1314" fmla="*/ f1049 1 f755"/>
              <a:gd name="f1315" fmla="*/ f1050 1 f754"/>
              <a:gd name="f1316" fmla="*/ f1051 1 f755"/>
              <a:gd name="f1317" fmla="*/ f1052 1 f754"/>
              <a:gd name="f1318" fmla="*/ f1053 1 f755"/>
              <a:gd name="f1319" fmla="*/ f1054 1 f754"/>
              <a:gd name="f1320" fmla="*/ f1055 1 f755"/>
              <a:gd name="f1321" fmla="*/ f1056 1 f754"/>
              <a:gd name="f1322" fmla="*/ f1057 1 f755"/>
              <a:gd name="f1323" fmla="*/ f1058 1 f754"/>
              <a:gd name="f1324" fmla="*/ f1059 1 f755"/>
              <a:gd name="f1325" fmla="*/ f1060 1 f754"/>
              <a:gd name="f1326" fmla="*/ f1061 1 f755"/>
              <a:gd name="f1327" fmla="*/ f1062 1 f754"/>
              <a:gd name="f1328" fmla="*/ f1063 1 f755"/>
              <a:gd name="f1329" fmla="*/ f1064 1 f754"/>
              <a:gd name="f1330" fmla="*/ f1065 1 f755"/>
              <a:gd name="f1331" fmla="*/ f1066 1 f754"/>
              <a:gd name="f1332" fmla="*/ f1067 1 f755"/>
              <a:gd name="f1333" fmla="*/ f1068 1 f754"/>
              <a:gd name="f1334" fmla="*/ f1069 1 f755"/>
              <a:gd name="f1335" fmla="*/ f1070 1 f754"/>
              <a:gd name="f1336" fmla="*/ f1071 1 f755"/>
              <a:gd name="f1337" fmla="*/ f1072 1 f754"/>
              <a:gd name="f1338" fmla="*/ f1073 1 f755"/>
              <a:gd name="f1339" fmla="*/ f1074 1 f754"/>
              <a:gd name="f1340" fmla="*/ f1075 1 f755"/>
              <a:gd name="f1341" fmla="*/ f1076 1 f754"/>
              <a:gd name="f1342" fmla="*/ f1077 1 f755"/>
              <a:gd name="f1343" fmla="*/ f1078 1 f754"/>
              <a:gd name="f1344" fmla="*/ f1079 1 f755"/>
              <a:gd name="f1345" fmla="*/ f1080 1 f754"/>
              <a:gd name="f1346" fmla="*/ f1081 1 f755"/>
              <a:gd name="f1347" fmla="*/ f1082 1 f754"/>
              <a:gd name="f1348" fmla="*/ f1083 1 f755"/>
              <a:gd name="f1349" fmla="*/ f1084 1 f754"/>
              <a:gd name="f1350" fmla="*/ f1085 1 f755"/>
              <a:gd name="f1351" fmla="*/ f1086 1 f754"/>
              <a:gd name="f1352" fmla="*/ f1087 1 f755"/>
              <a:gd name="f1353" fmla="*/ f1088 1 f754"/>
              <a:gd name="f1354" fmla="*/ f1089 1 f754"/>
              <a:gd name="f1355" fmla="*/ f1090 1 f755"/>
              <a:gd name="f1356" fmla="*/ f1091 1 f754"/>
              <a:gd name="f1357" fmla="*/ f1092 1 f755"/>
              <a:gd name="f1358" fmla="*/ f1093 1 f754"/>
              <a:gd name="f1359" fmla="*/ f1094 1 f755"/>
              <a:gd name="f1360" fmla="*/ f1095 1 f754"/>
              <a:gd name="f1361" fmla="*/ f1096 1 f755"/>
              <a:gd name="f1362" fmla="*/ f1097 1 f754"/>
              <a:gd name="f1363" fmla="*/ f1098 1 f755"/>
              <a:gd name="f1364" fmla="*/ f1099 1 f754"/>
              <a:gd name="f1365" fmla="*/ f1100 1 f755"/>
              <a:gd name="f1366" fmla="*/ f1101 1 f754"/>
              <a:gd name="f1367" fmla="*/ f1102 1 f755"/>
              <a:gd name="f1368" fmla="*/ f1103 1 f754"/>
              <a:gd name="f1369" fmla="*/ f1104 1 f755"/>
              <a:gd name="f1370" fmla="*/ f1105 1 f754"/>
              <a:gd name="f1371" fmla="*/ f1106 1 f755"/>
              <a:gd name="f1372" fmla="*/ f1107 1 f754"/>
              <a:gd name="f1373" fmla="*/ f1108 1 f755"/>
              <a:gd name="f1374" fmla="*/ f1109 1 f754"/>
              <a:gd name="f1375" fmla="*/ f1110 1 f755"/>
              <a:gd name="f1376" fmla="*/ f1111 1 f754"/>
              <a:gd name="f1377" fmla="*/ f1112 1 f754"/>
              <a:gd name="f1378" fmla="*/ f1113 1 f755"/>
              <a:gd name="f1379" fmla="*/ f1114 1 f754"/>
              <a:gd name="f1380" fmla="*/ f1115 1 f754"/>
              <a:gd name="f1381" fmla="*/ f1116 1 f755"/>
              <a:gd name="f1382" fmla="*/ f1117 1 f754"/>
              <a:gd name="f1383" fmla="*/ f1118 1 f755"/>
              <a:gd name="f1384" fmla="*/ f1119 1 f754"/>
              <a:gd name="f1385" fmla="*/ f1120 1 f755"/>
              <a:gd name="f1386" fmla="*/ f1121 1 f754"/>
              <a:gd name="f1387" fmla="*/ f1122 1 f755"/>
              <a:gd name="f1388" fmla="*/ f1123 1 f754"/>
              <a:gd name="f1389" fmla="*/ f1124 1 f755"/>
              <a:gd name="f1390" fmla="*/ f1125 1 f754"/>
              <a:gd name="f1391" fmla="*/ f1126 1 f755"/>
              <a:gd name="f1392" fmla="*/ f1127 1 f754"/>
              <a:gd name="f1393" fmla="*/ f1128 1 f755"/>
              <a:gd name="f1394" fmla="*/ f1129 1 f754"/>
              <a:gd name="f1395" fmla="*/ f1130 1 f755"/>
              <a:gd name="f1396" fmla="*/ f1131 1 f754"/>
              <a:gd name="f1397" fmla="*/ f1132 1 f755"/>
              <a:gd name="f1398" fmla="*/ f1133 1 f754"/>
              <a:gd name="f1399" fmla="*/ f1134 1 f754"/>
              <a:gd name="f1400" fmla="*/ f1135 1 f755"/>
              <a:gd name="f1401" fmla="*/ f1136 1 f754"/>
              <a:gd name="f1402" fmla="*/ f1137 1 f755"/>
              <a:gd name="f1403" fmla="*/ f1138 1 f754"/>
              <a:gd name="f1404" fmla="*/ f1139 1 f755"/>
              <a:gd name="f1405" fmla="*/ f1140 1 f754"/>
              <a:gd name="f1406" fmla="*/ f1141 1 f755"/>
              <a:gd name="f1407" fmla="*/ f1142 1 f754"/>
              <a:gd name="f1408" fmla="*/ f1143 1 f755"/>
              <a:gd name="f1409" fmla="*/ f1144 1 f754"/>
              <a:gd name="f1410" fmla="*/ f1145 1 f755"/>
              <a:gd name="f1411" fmla="*/ f1146 1 f754"/>
              <a:gd name="f1412" fmla="*/ f1147 1 f755"/>
              <a:gd name="f1413" fmla="*/ f1148 1 f754"/>
              <a:gd name="f1414" fmla="*/ f1149 1 f755"/>
              <a:gd name="f1415" fmla="*/ f1150 1 f754"/>
              <a:gd name="f1416" fmla="*/ f1151 1 f755"/>
              <a:gd name="f1417" fmla="*/ f1152 1 f754"/>
              <a:gd name="f1418" fmla="*/ f1153 1 f755"/>
              <a:gd name="f1419" fmla="*/ f1154 1 f754"/>
              <a:gd name="f1420" fmla="*/ f1155 1 f755"/>
              <a:gd name="f1421" fmla="*/ f1156 1 f754"/>
              <a:gd name="f1422" fmla="*/ f1157 1 f755"/>
              <a:gd name="f1423" fmla="*/ f1158 1 f754"/>
              <a:gd name="f1424" fmla="*/ f1159 1 f755"/>
              <a:gd name="f1425" fmla="*/ f1160 1 f754"/>
              <a:gd name="f1426" fmla="*/ f1161 1 f755"/>
              <a:gd name="f1427" fmla="*/ f1162 1 f754"/>
              <a:gd name="f1428" fmla="*/ f1163 1 f755"/>
              <a:gd name="f1429" fmla="*/ f1164 1 f755"/>
              <a:gd name="f1430" fmla="*/ f1165 1 f754"/>
              <a:gd name="f1431" fmla="*/ f1166 1 f755"/>
              <a:gd name="f1432" fmla="*/ f1167 1 f755"/>
              <a:gd name="f1433" fmla="*/ f1168 1 f754"/>
              <a:gd name="f1434" fmla="*/ f1169 1 f755"/>
              <a:gd name="f1435" fmla="*/ f1170 1 f754"/>
              <a:gd name="f1436" fmla="*/ f1171 1 f755"/>
              <a:gd name="f1437" fmla="*/ f1172 1 f754"/>
              <a:gd name="f1438" fmla="*/ f1173 1 f755"/>
              <a:gd name="f1439" fmla="*/ f1174 1 f754"/>
              <a:gd name="f1440" fmla="*/ f1175 1 f755"/>
              <a:gd name="f1441" fmla="*/ f1176 1 f754"/>
              <a:gd name="f1442" fmla="*/ f1177 1 f755"/>
              <a:gd name="f1443" fmla="*/ f1178 1 f755"/>
              <a:gd name="f1444" fmla="*/ f1179 1 f754"/>
              <a:gd name="f1445" fmla="*/ f1180 1 f755"/>
              <a:gd name="f1446" fmla="*/ f1181 1 f755"/>
              <a:gd name="f1447" fmla="*/ f1182 1 f754"/>
              <a:gd name="f1448" fmla="*/ f1183 1 f755"/>
              <a:gd name="f1449" fmla="*/ f1184 1 f754"/>
              <a:gd name="f1450" fmla="*/ f1185 1 f754"/>
              <a:gd name="f1451" fmla="*/ f1186 1 f755"/>
              <a:gd name="f1452" fmla="*/ f1187 1 f754"/>
              <a:gd name="f1453" fmla="*/ f1188 1 f755"/>
              <a:gd name="f1454" fmla="*/ f1189 1 f754"/>
              <a:gd name="f1455" fmla="*/ f1190 1 f755"/>
              <a:gd name="f1456" fmla="*/ f1191 1 f754"/>
              <a:gd name="f1457" fmla="*/ f1192 1 f755"/>
              <a:gd name="f1458" fmla="*/ f1193 1 f754"/>
              <a:gd name="f1459" fmla="*/ f1194 1 f755"/>
              <a:gd name="f1460" fmla="*/ f1195 1 f754"/>
              <a:gd name="f1461" fmla="*/ f1196 1 f754"/>
              <a:gd name="f1462" fmla="*/ f1197 1 f755"/>
              <a:gd name="f1463" fmla="*/ f1198 1 f754"/>
              <a:gd name="f1464" fmla="*/ f1199 1 f755"/>
              <a:gd name="f1465" fmla="*/ f1200 1 f754"/>
              <a:gd name="f1466" fmla="*/ f1201 1 f755"/>
              <a:gd name="f1467" fmla="*/ f1202 1 f754"/>
              <a:gd name="f1468" fmla="*/ f1203 1 f755"/>
              <a:gd name="f1469" fmla="*/ f1204 1 f754"/>
              <a:gd name="f1470" fmla="*/ f1205 1 f755"/>
              <a:gd name="f1471" fmla="*/ f1206 1 f754"/>
              <a:gd name="f1472" fmla="*/ f1207 1 f754"/>
              <a:gd name="f1473" fmla="*/ f1208 1 f754"/>
              <a:gd name="f1474" fmla="*/ f1209 1 f755"/>
              <a:gd name="f1475" fmla="*/ f1210 1 f754"/>
              <a:gd name="f1476" fmla="*/ f1211 1 f755"/>
              <a:gd name="f1477" fmla="*/ f1212 1 f754"/>
              <a:gd name="f1478" fmla="*/ f1213 1 f755"/>
              <a:gd name="f1479" fmla="*/ f1214 1 f754"/>
              <a:gd name="f1480" fmla="*/ f1215 1 f755"/>
              <a:gd name="f1481" fmla="*/ f1216 1 f754"/>
              <a:gd name="f1482" fmla="*/ f1217 1 f755"/>
              <a:gd name="f1483" fmla="*/ f1218 1 f754"/>
              <a:gd name="f1484" fmla="*/ f1219 1 f755"/>
              <a:gd name="f1485" fmla="*/ f1220 1 f754"/>
              <a:gd name="f1486" fmla="*/ f1221 1 f755"/>
              <a:gd name="f1487" fmla="*/ f1222 1 f754"/>
              <a:gd name="f1488" fmla="*/ f1223 1 f755"/>
              <a:gd name="f1489" fmla="*/ f1224 1 f754"/>
              <a:gd name="f1490" fmla="*/ f1225 1 f754"/>
              <a:gd name="f1491" fmla="*/ f1226 1 f755"/>
              <a:gd name="f1492" fmla="*/ f1227 1 f754"/>
              <a:gd name="f1493" fmla="*/ f1228 1 f755"/>
              <a:gd name="f1494" fmla="*/ f1229 1 f754"/>
              <a:gd name="f1495" fmla="*/ f1230 1 f755"/>
              <a:gd name="f1496" fmla="*/ f1231 1 f754"/>
              <a:gd name="f1497" fmla="*/ f1232 1 f755"/>
              <a:gd name="f1498" fmla="*/ f1233 1 f754"/>
              <a:gd name="f1499" fmla="*/ f1234 1 f755"/>
              <a:gd name="f1500" fmla="*/ f1235 1 f754"/>
              <a:gd name="f1501" fmla="*/ f1236 1 f755"/>
              <a:gd name="f1502" fmla="*/ f1237 1 f754"/>
              <a:gd name="f1503" fmla="*/ f1238 1 f754"/>
              <a:gd name="f1504" fmla="*/ f1239 1 f754"/>
              <a:gd name="f1505" fmla="*/ f1240 1 f755"/>
              <a:gd name="f1506" fmla="*/ f1241 1 f754"/>
              <a:gd name="f1507" fmla="*/ f1242 1 f754"/>
              <a:gd name="f1508" fmla="*/ f1243 1 f755"/>
              <a:gd name="f1509" fmla="*/ f1244 1 f754"/>
              <a:gd name="f1510" fmla="*/ f1245 1 f755"/>
              <a:gd name="f1511" fmla="*/ f1246 1 f754"/>
              <a:gd name="f1512" fmla="*/ f1247 1 f755"/>
              <a:gd name="f1513" fmla="*/ f1248 1 f754"/>
              <a:gd name="f1514" fmla="*/ f1249 1 f755"/>
              <a:gd name="f1515" fmla="*/ f1250 1 f754"/>
              <a:gd name="f1516" fmla="*/ f1251 1 f755"/>
              <a:gd name="f1517" fmla="*/ f1252 1 f754"/>
              <a:gd name="f1518" fmla="*/ f1253 1 f755"/>
              <a:gd name="f1519" fmla="*/ f1254 1 f754"/>
              <a:gd name="f1520" fmla="*/ f1255 1 f755"/>
              <a:gd name="f1521" fmla="*/ f1256 1 f754"/>
              <a:gd name="f1522" fmla="*/ f1257 1 f755"/>
              <a:gd name="f1523" fmla="*/ f1258 1 f754"/>
              <a:gd name="f1524" fmla="*/ f1259 1 f755"/>
              <a:gd name="f1525" fmla="*/ f1260 1 f754"/>
              <a:gd name="f1526" fmla="*/ f1261 1 f755"/>
              <a:gd name="f1527" fmla="*/ f1262 1 f755"/>
              <a:gd name="f1528" fmla="*/ f1263 1 f754"/>
              <a:gd name="f1529" fmla="*/ f1264 1 f754"/>
              <a:gd name="f1530" fmla="*/ f1265 1 f755"/>
              <a:gd name="f1531" fmla="*/ f1266 1 f754"/>
              <a:gd name="f1532" fmla="*/ f1267 1 f755"/>
              <a:gd name="f1533" fmla="*/ f1268 1 f754"/>
              <a:gd name="f1534" fmla="*/ f1269 1 f755"/>
              <a:gd name="f1535" fmla="*/ f1270 1 f754"/>
              <a:gd name="f1536" fmla="*/ f1271 1 f755"/>
              <a:gd name="f1537" fmla="*/ f1272 1 f755"/>
              <a:gd name="f1538" fmla="*/ f1273 1 f754"/>
              <a:gd name="f1539" fmla="*/ f1274 1 f754"/>
              <a:gd name="f1540" fmla="*/ f1275 1 f754"/>
              <a:gd name="f1541" fmla="*/ f1276 1 f755"/>
              <a:gd name="f1542" fmla="*/ f1277 1 f754"/>
              <a:gd name="f1543" fmla="*/ f1278 1 f755"/>
              <a:gd name="f1544" fmla="*/ f1279 f745 1"/>
              <a:gd name="f1545" fmla="*/ f1280 f745 1"/>
              <a:gd name="f1546" fmla="*/ f1282 f746 1"/>
              <a:gd name="f1547" fmla="*/ f1281 f746 1"/>
              <a:gd name="f1548" fmla="*/ f1283 f745 1"/>
              <a:gd name="f1549" fmla="*/ f1284 f746 1"/>
              <a:gd name="f1550" fmla="*/ f1285 f745 1"/>
              <a:gd name="f1551" fmla="*/ f1286 f746 1"/>
              <a:gd name="f1552" fmla="*/ f1287 f745 1"/>
              <a:gd name="f1553" fmla="*/ f1288 f746 1"/>
              <a:gd name="f1554" fmla="*/ f1289 f745 1"/>
              <a:gd name="f1555" fmla="*/ f1290 f746 1"/>
              <a:gd name="f1556" fmla="*/ f1291 f745 1"/>
              <a:gd name="f1557" fmla="*/ f1292 f746 1"/>
              <a:gd name="f1558" fmla="*/ f1293 f745 1"/>
              <a:gd name="f1559" fmla="*/ f1294 f746 1"/>
              <a:gd name="f1560" fmla="*/ f1295 f745 1"/>
              <a:gd name="f1561" fmla="*/ f1296 f746 1"/>
              <a:gd name="f1562" fmla="*/ f1297 f745 1"/>
              <a:gd name="f1563" fmla="*/ f1298 f746 1"/>
              <a:gd name="f1564" fmla="*/ f1299 f745 1"/>
              <a:gd name="f1565" fmla="*/ f1300 f746 1"/>
              <a:gd name="f1566" fmla="*/ f1301 f745 1"/>
              <a:gd name="f1567" fmla="*/ f1302 f746 1"/>
              <a:gd name="f1568" fmla="*/ f1303 f745 1"/>
              <a:gd name="f1569" fmla="*/ f1304 f746 1"/>
              <a:gd name="f1570" fmla="*/ f1305 f745 1"/>
              <a:gd name="f1571" fmla="*/ f1306 f746 1"/>
              <a:gd name="f1572" fmla="*/ f1307 f745 1"/>
              <a:gd name="f1573" fmla="*/ f1308 f746 1"/>
              <a:gd name="f1574" fmla="*/ f1309 f745 1"/>
              <a:gd name="f1575" fmla="*/ f1310 f746 1"/>
              <a:gd name="f1576" fmla="*/ f1311 f745 1"/>
              <a:gd name="f1577" fmla="*/ f1312 f746 1"/>
              <a:gd name="f1578" fmla="*/ f1313 f745 1"/>
              <a:gd name="f1579" fmla="*/ f1314 f746 1"/>
              <a:gd name="f1580" fmla="*/ f1315 f745 1"/>
              <a:gd name="f1581" fmla="*/ f1316 f746 1"/>
              <a:gd name="f1582" fmla="*/ f1317 f745 1"/>
              <a:gd name="f1583" fmla="*/ f1318 f746 1"/>
              <a:gd name="f1584" fmla="*/ f1319 f745 1"/>
              <a:gd name="f1585" fmla="*/ f1320 f746 1"/>
              <a:gd name="f1586" fmla="*/ f1321 f745 1"/>
              <a:gd name="f1587" fmla="*/ f1322 f746 1"/>
              <a:gd name="f1588" fmla="*/ f1323 f745 1"/>
              <a:gd name="f1589" fmla="*/ f1324 f746 1"/>
              <a:gd name="f1590" fmla="*/ f1325 f745 1"/>
              <a:gd name="f1591" fmla="*/ f1326 f746 1"/>
              <a:gd name="f1592" fmla="*/ f1327 f745 1"/>
              <a:gd name="f1593" fmla="*/ f1328 f746 1"/>
              <a:gd name="f1594" fmla="*/ f1329 f745 1"/>
              <a:gd name="f1595" fmla="*/ f1330 f746 1"/>
              <a:gd name="f1596" fmla="*/ f1331 f745 1"/>
              <a:gd name="f1597" fmla="*/ f1332 f746 1"/>
              <a:gd name="f1598" fmla="*/ f1333 f745 1"/>
              <a:gd name="f1599" fmla="*/ f1334 f746 1"/>
              <a:gd name="f1600" fmla="*/ f1335 f745 1"/>
              <a:gd name="f1601" fmla="*/ f1336 f746 1"/>
              <a:gd name="f1602" fmla="*/ f1337 f745 1"/>
              <a:gd name="f1603" fmla="*/ f1338 f746 1"/>
              <a:gd name="f1604" fmla="*/ f1339 f745 1"/>
              <a:gd name="f1605" fmla="*/ f1340 f746 1"/>
              <a:gd name="f1606" fmla="*/ f1341 f745 1"/>
              <a:gd name="f1607" fmla="*/ f1342 f746 1"/>
              <a:gd name="f1608" fmla="*/ f1343 f745 1"/>
              <a:gd name="f1609" fmla="*/ f1344 f746 1"/>
              <a:gd name="f1610" fmla="*/ f1345 f745 1"/>
              <a:gd name="f1611" fmla="*/ f1346 f746 1"/>
              <a:gd name="f1612" fmla="*/ f1347 f745 1"/>
              <a:gd name="f1613" fmla="*/ f1348 f746 1"/>
              <a:gd name="f1614" fmla="*/ f1349 f745 1"/>
              <a:gd name="f1615" fmla="*/ f1350 f746 1"/>
              <a:gd name="f1616" fmla="*/ f1351 f745 1"/>
              <a:gd name="f1617" fmla="*/ f1352 f746 1"/>
              <a:gd name="f1618" fmla="*/ f1353 f745 1"/>
              <a:gd name="f1619" fmla="*/ f1354 f745 1"/>
              <a:gd name="f1620" fmla="*/ f1355 f746 1"/>
              <a:gd name="f1621" fmla="*/ f1356 f745 1"/>
              <a:gd name="f1622" fmla="*/ f1357 f746 1"/>
              <a:gd name="f1623" fmla="*/ f1358 f745 1"/>
              <a:gd name="f1624" fmla="*/ f1359 f746 1"/>
              <a:gd name="f1625" fmla="*/ f1360 f745 1"/>
              <a:gd name="f1626" fmla="*/ f1361 f746 1"/>
              <a:gd name="f1627" fmla="*/ f1362 f745 1"/>
              <a:gd name="f1628" fmla="*/ f1363 f746 1"/>
              <a:gd name="f1629" fmla="*/ f1364 f745 1"/>
              <a:gd name="f1630" fmla="*/ f1365 f746 1"/>
              <a:gd name="f1631" fmla="*/ f1366 f745 1"/>
              <a:gd name="f1632" fmla="*/ f1367 f746 1"/>
              <a:gd name="f1633" fmla="*/ f1368 f745 1"/>
              <a:gd name="f1634" fmla="*/ f1369 f746 1"/>
              <a:gd name="f1635" fmla="*/ f1370 f745 1"/>
              <a:gd name="f1636" fmla="*/ f1371 f746 1"/>
              <a:gd name="f1637" fmla="*/ f1372 f745 1"/>
              <a:gd name="f1638" fmla="*/ f1373 f746 1"/>
              <a:gd name="f1639" fmla="*/ f1374 f745 1"/>
              <a:gd name="f1640" fmla="*/ f1375 f746 1"/>
              <a:gd name="f1641" fmla="*/ f1376 f745 1"/>
              <a:gd name="f1642" fmla="*/ f1377 f745 1"/>
              <a:gd name="f1643" fmla="*/ f1378 f746 1"/>
              <a:gd name="f1644" fmla="*/ f1379 f745 1"/>
              <a:gd name="f1645" fmla="*/ f1380 f745 1"/>
              <a:gd name="f1646" fmla="*/ f1381 f746 1"/>
              <a:gd name="f1647" fmla="*/ f1382 f745 1"/>
              <a:gd name="f1648" fmla="*/ f1383 f746 1"/>
              <a:gd name="f1649" fmla="*/ f1384 f745 1"/>
              <a:gd name="f1650" fmla="*/ f1385 f746 1"/>
              <a:gd name="f1651" fmla="*/ f1386 f745 1"/>
              <a:gd name="f1652" fmla="*/ f1387 f746 1"/>
              <a:gd name="f1653" fmla="*/ f1388 f745 1"/>
              <a:gd name="f1654" fmla="*/ f1389 f746 1"/>
              <a:gd name="f1655" fmla="*/ f1390 f745 1"/>
              <a:gd name="f1656" fmla="*/ f1391 f746 1"/>
              <a:gd name="f1657" fmla="*/ f1392 f745 1"/>
              <a:gd name="f1658" fmla="*/ f1393 f746 1"/>
              <a:gd name="f1659" fmla="*/ f1394 f745 1"/>
              <a:gd name="f1660" fmla="*/ f1395 f746 1"/>
              <a:gd name="f1661" fmla="*/ f1396 f745 1"/>
              <a:gd name="f1662" fmla="*/ f1397 f746 1"/>
              <a:gd name="f1663" fmla="*/ f1398 f745 1"/>
              <a:gd name="f1664" fmla="*/ f1399 f745 1"/>
              <a:gd name="f1665" fmla="*/ f1400 f746 1"/>
              <a:gd name="f1666" fmla="*/ f1401 f745 1"/>
              <a:gd name="f1667" fmla="*/ f1402 f746 1"/>
              <a:gd name="f1668" fmla="*/ f1403 f745 1"/>
              <a:gd name="f1669" fmla="*/ f1404 f746 1"/>
              <a:gd name="f1670" fmla="*/ f1405 f745 1"/>
              <a:gd name="f1671" fmla="*/ f1406 f746 1"/>
              <a:gd name="f1672" fmla="*/ f1407 f745 1"/>
              <a:gd name="f1673" fmla="*/ f1408 f746 1"/>
              <a:gd name="f1674" fmla="*/ f1409 f745 1"/>
              <a:gd name="f1675" fmla="*/ f1410 f746 1"/>
              <a:gd name="f1676" fmla="*/ f1411 f745 1"/>
              <a:gd name="f1677" fmla="*/ f1412 f746 1"/>
              <a:gd name="f1678" fmla="*/ f1413 f745 1"/>
              <a:gd name="f1679" fmla="*/ f1414 f746 1"/>
              <a:gd name="f1680" fmla="*/ f1415 f745 1"/>
              <a:gd name="f1681" fmla="*/ f1416 f746 1"/>
              <a:gd name="f1682" fmla="*/ f1417 f745 1"/>
              <a:gd name="f1683" fmla="*/ f1418 f746 1"/>
              <a:gd name="f1684" fmla="*/ f1419 f745 1"/>
              <a:gd name="f1685" fmla="*/ f1420 f746 1"/>
              <a:gd name="f1686" fmla="*/ f1421 f745 1"/>
              <a:gd name="f1687" fmla="*/ f1422 f746 1"/>
              <a:gd name="f1688" fmla="*/ f1423 f745 1"/>
              <a:gd name="f1689" fmla="*/ f1424 f746 1"/>
              <a:gd name="f1690" fmla="*/ f1425 f745 1"/>
              <a:gd name="f1691" fmla="*/ f1426 f746 1"/>
              <a:gd name="f1692" fmla="*/ f1427 f745 1"/>
              <a:gd name="f1693" fmla="*/ f1428 f746 1"/>
              <a:gd name="f1694" fmla="*/ f1429 f746 1"/>
              <a:gd name="f1695" fmla="*/ f1430 f745 1"/>
              <a:gd name="f1696" fmla="*/ f1431 f746 1"/>
              <a:gd name="f1697" fmla="*/ f1432 f746 1"/>
              <a:gd name="f1698" fmla="*/ f1433 f745 1"/>
              <a:gd name="f1699" fmla="*/ f1434 f746 1"/>
              <a:gd name="f1700" fmla="*/ f1435 f745 1"/>
              <a:gd name="f1701" fmla="*/ f1436 f746 1"/>
              <a:gd name="f1702" fmla="*/ f1437 f745 1"/>
              <a:gd name="f1703" fmla="*/ f1438 f746 1"/>
              <a:gd name="f1704" fmla="*/ f1439 f745 1"/>
              <a:gd name="f1705" fmla="*/ f1440 f746 1"/>
              <a:gd name="f1706" fmla="*/ f1441 f745 1"/>
              <a:gd name="f1707" fmla="*/ f1442 f746 1"/>
              <a:gd name="f1708" fmla="*/ f1443 f746 1"/>
              <a:gd name="f1709" fmla="*/ f1444 f745 1"/>
              <a:gd name="f1710" fmla="*/ f1445 f746 1"/>
              <a:gd name="f1711" fmla="*/ f1446 f746 1"/>
              <a:gd name="f1712" fmla="*/ f1447 f745 1"/>
              <a:gd name="f1713" fmla="*/ f1448 f746 1"/>
              <a:gd name="f1714" fmla="*/ f1449 f745 1"/>
              <a:gd name="f1715" fmla="*/ f1450 f745 1"/>
              <a:gd name="f1716" fmla="*/ f1451 f746 1"/>
              <a:gd name="f1717" fmla="*/ f1452 f745 1"/>
              <a:gd name="f1718" fmla="*/ f1453 f746 1"/>
              <a:gd name="f1719" fmla="*/ f1454 f745 1"/>
              <a:gd name="f1720" fmla="*/ f1455 f746 1"/>
              <a:gd name="f1721" fmla="*/ f1456 f745 1"/>
              <a:gd name="f1722" fmla="*/ f1457 f746 1"/>
              <a:gd name="f1723" fmla="*/ f1458 f745 1"/>
              <a:gd name="f1724" fmla="*/ f1459 f746 1"/>
              <a:gd name="f1725" fmla="*/ f1460 f745 1"/>
              <a:gd name="f1726" fmla="*/ f1461 f745 1"/>
              <a:gd name="f1727" fmla="*/ f1462 f746 1"/>
              <a:gd name="f1728" fmla="*/ f1463 f745 1"/>
              <a:gd name="f1729" fmla="*/ f1464 f746 1"/>
              <a:gd name="f1730" fmla="*/ f1465 f745 1"/>
              <a:gd name="f1731" fmla="*/ f1466 f746 1"/>
              <a:gd name="f1732" fmla="*/ f1467 f745 1"/>
              <a:gd name="f1733" fmla="*/ f1468 f746 1"/>
              <a:gd name="f1734" fmla="*/ f1469 f745 1"/>
              <a:gd name="f1735" fmla="*/ f1470 f746 1"/>
              <a:gd name="f1736" fmla="*/ f1471 f745 1"/>
              <a:gd name="f1737" fmla="*/ f1472 f745 1"/>
              <a:gd name="f1738" fmla="*/ f1473 f745 1"/>
              <a:gd name="f1739" fmla="*/ f1474 f746 1"/>
              <a:gd name="f1740" fmla="*/ f1475 f745 1"/>
              <a:gd name="f1741" fmla="*/ f1476 f746 1"/>
              <a:gd name="f1742" fmla="*/ f1477 f745 1"/>
              <a:gd name="f1743" fmla="*/ f1478 f746 1"/>
              <a:gd name="f1744" fmla="*/ f1479 f745 1"/>
              <a:gd name="f1745" fmla="*/ f1480 f746 1"/>
              <a:gd name="f1746" fmla="*/ f1481 f745 1"/>
              <a:gd name="f1747" fmla="*/ f1482 f746 1"/>
              <a:gd name="f1748" fmla="*/ f1483 f745 1"/>
              <a:gd name="f1749" fmla="*/ f1484 f746 1"/>
              <a:gd name="f1750" fmla="*/ f1485 f745 1"/>
              <a:gd name="f1751" fmla="*/ f1486 f746 1"/>
              <a:gd name="f1752" fmla="*/ f1487 f745 1"/>
              <a:gd name="f1753" fmla="*/ f1488 f746 1"/>
              <a:gd name="f1754" fmla="*/ f1489 f745 1"/>
              <a:gd name="f1755" fmla="*/ f1490 f745 1"/>
              <a:gd name="f1756" fmla="*/ f1491 f746 1"/>
              <a:gd name="f1757" fmla="*/ f1492 f745 1"/>
              <a:gd name="f1758" fmla="*/ f1493 f746 1"/>
              <a:gd name="f1759" fmla="*/ f1494 f745 1"/>
              <a:gd name="f1760" fmla="*/ f1495 f746 1"/>
              <a:gd name="f1761" fmla="*/ f1496 f745 1"/>
              <a:gd name="f1762" fmla="*/ f1497 f746 1"/>
              <a:gd name="f1763" fmla="*/ f1498 f745 1"/>
              <a:gd name="f1764" fmla="*/ f1499 f746 1"/>
              <a:gd name="f1765" fmla="*/ f1500 f745 1"/>
              <a:gd name="f1766" fmla="*/ f1501 f746 1"/>
              <a:gd name="f1767" fmla="*/ f1502 f745 1"/>
              <a:gd name="f1768" fmla="*/ f1503 f745 1"/>
              <a:gd name="f1769" fmla="*/ f1504 f745 1"/>
              <a:gd name="f1770" fmla="*/ f1505 f746 1"/>
              <a:gd name="f1771" fmla="*/ f1506 f745 1"/>
              <a:gd name="f1772" fmla="*/ f1507 f745 1"/>
              <a:gd name="f1773" fmla="*/ f1508 f746 1"/>
              <a:gd name="f1774" fmla="*/ f1509 f745 1"/>
              <a:gd name="f1775" fmla="*/ f1510 f746 1"/>
              <a:gd name="f1776" fmla="*/ f1511 f745 1"/>
              <a:gd name="f1777" fmla="*/ f1512 f746 1"/>
              <a:gd name="f1778" fmla="*/ f1513 f745 1"/>
              <a:gd name="f1779" fmla="*/ f1514 f746 1"/>
              <a:gd name="f1780" fmla="*/ f1515 f745 1"/>
              <a:gd name="f1781" fmla="*/ f1516 f746 1"/>
              <a:gd name="f1782" fmla="*/ f1517 f745 1"/>
              <a:gd name="f1783" fmla="*/ f1518 f746 1"/>
              <a:gd name="f1784" fmla="*/ f1519 f745 1"/>
              <a:gd name="f1785" fmla="*/ f1520 f746 1"/>
              <a:gd name="f1786" fmla="*/ f1521 f745 1"/>
              <a:gd name="f1787" fmla="*/ f1522 f746 1"/>
              <a:gd name="f1788" fmla="*/ f1523 f745 1"/>
              <a:gd name="f1789" fmla="*/ f1524 f746 1"/>
              <a:gd name="f1790" fmla="*/ f1525 f745 1"/>
              <a:gd name="f1791" fmla="*/ f1526 f746 1"/>
              <a:gd name="f1792" fmla="*/ f1527 f746 1"/>
              <a:gd name="f1793" fmla="*/ f1528 f745 1"/>
              <a:gd name="f1794" fmla="*/ f1529 f745 1"/>
              <a:gd name="f1795" fmla="*/ f1530 f746 1"/>
              <a:gd name="f1796" fmla="*/ f1531 f745 1"/>
              <a:gd name="f1797" fmla="*/ f1532 f746 1"/>
              <a:gd name="f1798" fmla="*/ f1533 f745 1"/>
              <a:gd name="f1799" fmla="*/ f1534 f746 1"/>
              <a:gd name="f1800" fmla="*/ f1535 f745 1"/>
              <a:gd name="f1801" fmla="*/ f1536 f746 1"/>
              <a:gd name="f1802" fmla="*/ f1537 f746 1"/>
              <a:gd name="f1803" fmla="*/ f1538 f745 1"/>
              <a:gd name="f1804" fmla="*/ f1539 f745 1"/>
              <a:gd name="f1805" fmla="*/ f1540 f745 1"/>
              <a:gd name="f1806" fmla="*/ f1541 f746 1"/>
              <a:gd name="f1807" fmla="*/ f1542 f745 1"/>
              <a:gd name="f1808" fmla="*/ f1543 f7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7">
                <a:pos x="f1548" y="f1549"/>
              </a:cxn>
              <a:cxn ang="f1017">
                <a:pos x="f1550" y="f1551"/>
              </a:cxn>
              <a:cxn ang="f1017">
                <a:pos x="f1552" y="f1553"/>
              </a:cxn>
              <a:cxn ang="f1017">
                <a:pos x="f1554" y="f1555"/>
              </a:cxn>
              <a:cxn ang="f1017">
                <a:pos x="f1556" y="f1557"/>
              </a:cxn>
              <a:cxn ang="f1017">
                <a:pos x="f1558" y="f1559"/>
              </a:cxn>
              <a:cxn ang="f1017">
                <a:pos x="f1560" y="f1561"/>
              </a:cxn>
              <a:cxn ang="f1017">
                <a:pos x="f1562" y="f1563"/>
              </a:cxn>
              <a:cxn ang="f1017">
                <a:pos x="f1564" y="f1565"/>
              </a:cxn>
              <a:cxn ang="f1017">
                <a:pos x="f1566" y="f1567"/>
              </a:cxn>
              <a:cxn ang="f1017">
                <a:pos x="f1568" y="f1569"/>
              </a:cxn>
              <a:cxn ang="f1017">
                <a:pos x="f1570" y="f1571"/>
              </a:cxn>
              <a:cxn ang="f1017">
                <a:pos x="f1572" y="f1573"/>
              </a:cxn>
              <a:cxn ang="f1017">
                <a:pos x="f1574" y="f1575"/>
              </a:cxn>
              <a:cxn ang="f1017">
                <a:pos x="f1576" y="f1577"/>
              </a:cxn>
              <a:cxn ang="f1017">
                <a:pos x="f1578" y="f1579"/>
              </a:cxn>
              <a:cxn ang="f1017">
                <a:pos x="f1580" y="f1581"/>
              </a:cxn>
              <a:cxn ang="f1017">
                <a:pos x="f1582" y="f1583"/>
              </a:cxn>
              <a:cxn ang="f1017">
                <a:pos x="f1584" y="f1585"/>
              </a:cxn>
              <a:cxn ang="f1017">
                <a:pos x="f1586" y="f1587"/>
              </a:cxn>
              <a:cxn ang="f1017">
                <a:pos x="f1588" y="f1589"/>
              </a:cxn>
              <a:cxn ang="f1017">
                <a:pos x="f1590" y="f1591"/>
              </a:cxn>
              <a:cxn ang="f1017">
                <a:pos x="f1592" y="f1593"/>
              </a:cxn>
              <a:cxn ang="f1017">
                <a:pos x="f1594" y="f1595"/>
              </a:cxn>
              <a:cxn ang="f1017">
                <a:pos x="f1596" y="f1597"/>
              </a:cxn>
              <a:cxn ang="f1017">
                <a:pos x="f1598" y="f1599"/>
              </a:cxn>
              <a:cxn ang="f1017">
                <a:pos x="f1600" y="f1601"/>
              </a:cxn>
              <a:cxn ang="f1017">
                <a:pos x="f1602" y="f1603"/>
              </a:cxn>
              <a:cxn ang="f1017">
                <a:pos x="f1604" y="f1605"/>
              </a:cxn>
              <a:cxn ang="f1017">
                <a:pos x="f1606" y="f1607"/>
              </a:cxn>
              <a:cxn ang="f1017">
                <a:pos x="f1608" y="f1609"/>
              </a:cxn>
              <a:cxn ang="f1017">
                <a:pos x="f1610" y="f1611"/>
              </a:cxn>
              <a:cxn ang="f1017">
                <a:pos x="f1612" y="f1613"/>
              </a:cxn>
              <a:cxn ang="f1017">
                <a:pos x="f1614" y="f1615"/>
              </a:cxn>
              <a:cxn ang="f1017">
                <a:pos x="f1616" y="f1617"/>
              </a:cxn>
              <a:cxn ang="f1017">
                <a:pos x="f1618" y="f1595"/>
              </a:cxn>
              <a:cxn ang="f1017">
                <a:pos x="f1619" y="f1620"/>
              </a:cxn>
              <a:cxn ang="f1017">
                <a:pos x="f1621" y="f1622"/>
              </a:cxn>
              <a:cxn ang="f1017">
                <a:pos x="f1623" y="f1624"/>
              </a:cxn>
              <a:cxn ang="f1017">
                <a:pos x="f1625" y="f1626"/>
              </a:cxn>
              <a:cxn ang="f1017">
                <a:pos x="f1627" y="f1628"/>
              </a:cxn>
              <a:cxn ang="f1017">
                <a:pos x="f1629" y="f1630"/>
              </a:cxn>
              <a:cxn ang="f1017">
                <a:pos x="f1631" y="f1632"/>
              </a:cxn>
              <a:cxn ang="f1017">
                <a:pos x="f1633" y="f1634"/>
              </a:cxn>
              <a:cxn ang="f1017">
                <a:pos x="f1635" y="f1636"/>
              </a:cxn>
              <a:cxn ang="f1017">
                <a:pos x="f1637" y="f1638"/>
              </a:cxn>
              <a:cxn ang="f1017">
                <a:pos x="f1639" y="f1640"/>
              </a:cxn>
              <a:cxn ang="f1017">
                <a:pos x="f1641" y="f1603"/>
              </a:cxn>
              <a:cxn ang="f1017">
                <a:pos x="f1642" y="f1643"/>
              </a:cxn>
              <a:cxn ang="f1017">
                <a:pos x="f1644" y="f1630"/>
              </a:cxn>
              <a:cxn ang="f1017">
                <a:pos x="f1645" y="f1646"/>
              </a:cxn>
              <a:cxn ang="f1017">
                <a:pos x="f1647" y="f1648"/>
              </a:cxn>
              <a:cxn ang="f1017">
                <a:pos x="f1649" y="f1650"/>
              </a:cxn>
              <a:cxn ang="f1017">
                <a:pos x="f1651" y="f1652"/>
              </a:cxn>
              <a:cxn ang="f1017">
                <a:pos x="f1653" y="f1654"/>
              </a:cxn>
              <a:cxn ang="f1017">
                <a:pos x="f1655" y="f1656"/>
              </a:cxn>
              <a:cxn ang="f1017">
                <a:pos x="f1657" y="f1658"/>
              </a:cxn>
              <a:cxn ang="f1017">
                <a:pos x="f1659" y="f1660"/>
              </a:cxn>
              <a:cxn ang="f1017">
                <a:pos x="f1661" y="f1662"/>
              </a:cxn>
              <a:cxn ang="f1017">
                <a:pos x="f1663" y="f1569"/>
              </a:cxn>
              <a:cxn ang="f1017">
                <a:pos x="f1664" y="f1665"/>
              </a:cxn>
              <a:cxn ang="f1017">
                <a:pos x="f1666" y="f1667"/>
              </a:cxn>
              <a:cxn ang="f1017">
                <a:pos x="f1668" y="f1669"/>
              </a:cxn>
              <a:cxn ang="f1017">
                <a:pos x="f1670" y="f1671"/>
              </a:cxn>
              <a:cxn ang="f1017">
                <a:pos x="f1672" y="f1673"/>
              </a:cxn>
              <a:cxn ang="f1017">
                <a:pos x="f1674" y="f1675"/>
              </a:cxn>
              <a:cxn ang="f1017">
                <a:pos x="f1676" y="f1677"/>
              </a:cxn>
              <a:cxn ang="f1017">
                <a:pos x="f1678" y="f1679"/>
              </a:cxn>
              <a:cxn ang="f1017">
                <a:pos x="f1680" y="f1681"/>
              </a:cxn>
              <a:cxn ang="f1017">
                <a:pos x="f1682" y="f1683"/>
              </a:cxn>
              <a:cxn ang="f1017">
                <a:pos x="f1684" y="f1685"/>
              </a:cxn>
              <a:cxn ang="f1017">
                <a:pos x="f1686" y="f1687"/>
              </a:cxn>
              <a:cxn ang="f1017">
                <a:pos x="f1688" y="f1689"/>
              </a:cxn>
              <a:cxn ang="f1017">
                <a:pos x="f1690" y="f1691"/>
              </a:cxn>
              <a:cxn ang="f1017">
                <a:pos x="f1692" y="f1693"/>
              </a:cxn>
              <a:cxn ang="f1017">
                <a:pos x="f1647" y="f1694"/>
              </a:cxn>
              <a:cxn ang="f1017">
                <a:pos x="f1695" y="f1696"/>
              </a:cxn>
              <a:cxn ang="f1017">
                <a:pos x="f1695" y="f1697"/>
              </a:cxn>
              <a:cxn ang="f1017">
                <a:pos x="f1698" y="f1699"/>
              </a:cxn>
              <a:cxn ang="f1017">
                <a:pos x="f1700" y="f1701"/>
              </a:cxn>
              <a:cxn ang="f1017">
                <a:pos x="f1702" y="f1703"/>
              </a:cxn>
              <a:cxn ang="f1017">
                <a:pos x="f1704" y="f1705"/>
              </a:cxn>
              <a:cxn ang="f1017">
                <a:pos x="f1706" y="f1707"/>
              </a:cxn>
              <a:cxn ang="f1017">
                <a:pos x="f1550" y="f1708"/>
              </a:cxn>
              <a:cxn ang="f1017">
                <a:pos x="f1709" y="f1710"/>
              </a:cxn>
              <a:cxn ang="f1017">
                <a:pos x="f1709" y="f1711"/>
              </a:cxn>
              <a:cxn ang="f1017">
                <a:pos x="f1712" y="f1713"/>
              </a:cxn>
              <a:cxn ang="f1017">
                <a:pos x="f1714" y="f1693"/>
              </a:cxn>
              <a:cxn ang="f1017">
                <a:pos x="f1715" y="f1716"/>
              </a:cxn>
              <a:cxn ang="f1017">
                <a:pos x="f1717" y="f1718"/>
              </a:cxn>
              <a:cxn ang="f1017">
                <a:pos x="f1719" y="f1720"/>
              </a:cxn>
              <a:cxn ang="f1017">
                <a:pos x="f1721" y="f1722"/>
              </a:cxn>
              <a:cxn ang="f1017">
                <a:pos x="f1723" y="f1724"/>
              </a:cxn>
              <a:cxn ang="f1017">
                <a:pos x="f1725" y="f1724"/>
              </a:cxn>
              <a:cxn ang="f1017">
                <a:pos x="f1726" y="f1727"/>
              </a:cxn>
              <a:cxn ang="f1017">
                <a:pos x="f1728" y="f1729"/>
              </a:cxn>
              <a:cxn ang="f1017">
                <a:pos x="f1730" y="f1731"/>
              </a:cxn>
              <a:cxn ang="f1017">
                <a:pos x="f1732" y="f1733"/>
              </a:cxn>
              <a:cxn ang="f1017">
                <a:pos x="f1734" y="f1735"/>
              </a:cxn>
              <a:cxn ang="f1017">
                <a:pos x="f1736" y="f1724"/>
              </a:cxn>
              <a:cxn ang="f1017">
                <a:pos x="f1737" y="f1724"/>
              </a:cxn>
              <a:cxn ang="f1017">
                <a:pos x="f1738" y="f1739"/>
              </a:cxn>
              <a:cxn ang="f1017">
                <a:pos x="f1740" y="f1741"/>
              </a:cxn>
              <a:cxn ang="f1017">
                <a:pos x="f1742" y="f1743"/>
              </a:cxn>
              <a:cxn ang="f1017">
                <a:pos x="f1744" y="f1745"/>
              </a:cxn>
              <a:cxn ang="f1017">
                <a:pos x="f1746" y="f1747"/>
              </a:cxn>
              <a:cxn ang="f1017">
                <a:pos x="f1748" y="f1749"/>
              </a:cxn>
              <a:cxn ang="f1017">
                <a:pos x="f1750" y="f1751"/>
              </a:cxn>
              <a:cxn ang="f1017">
                <a:pos x="f1752" y="f1753"/>
              </a:cxn>
              <a:cxn ang="f1017">
                <a:pos x="f1738" y="f1739"/>
              </a:cxn>
              <a:cxn ang="f1017">
                <a:pos x="f1754" y="f1724"/>
              </a:cxn>
              <a:cxn ang="f1017">
                <a:pos x="f1755" y="f1756"/>
              </a:cxn>
              <a:cxn ang="f1017">
                <a:pos x="f1757" y="f1758"/>
              </a:cxn>
              <a:cxn ang="f1017">
                <a:pos x="f1759" y="f1760"/>
              </a:cxn>
              <a:cxn ang="f1017">
                <a:pos x="f1761" y="f1762"/>
              </a:cxn>
              <a:cxn ang="f1017">
                <a:pos x="f1763" y="f1764"/>
              </a:cxn>
              <a:cxn ang="f1017">
                <a:pos x="f1765" y="f1766"/>
              </a:cxn>
              <a:cxn ang="f1017">
                <a:pos x="f1767" y="f1741"/>
              </a:cxn>
              <a:cxn ang="f1017">
                <a:pos x="f1768" y="f1724"/>
              </a:cxn>
              <a:cxn ang="f1017">
                <a:pos x="f1769" y="f1770"/>
              </a:cxn>
              <a:cxn ang="f1017">
                <a:pos x="f1771" y="f1770"/>
              </a:cxn>
              <a:cxn ang="f1017">
                <a:pos x="f1772" y="f1773"/>
              </a:cxn>
              <a:cxn ang="f1017">
                <a:pos x="f1774" y="f1775"/>
              </a:cxn>
              <a:cxn ang="f1017">
                <a:pos x="f1776" y="f1777"/>
              </a:cxn>
              <a:cxn ang="f1017">
                <a:pos x="f1778" y="f1779"/>
              </a:cxn>
              <a:cxn ang="f1017">
                <a:pos x="f1780" y="f1781"/>
              </a:cxn>
              <a:cxn ang="f1017">
                <a:pos x="f1782" y="f1783"/>
              </a:cxn>
              <a:cxn ang="f1017">
                <a:pos x="f1784" y="f1785"/>
              </a:cxn>
              <a:cxn ang="f1017">
                <a:pos x="f1786" y="f1787"/>
              </a:cxn>
              <a:cxn ang="f1017">
                <a:pos x="f1788" y="f1789"/>
              </a:cxn>
              <a:cxn ang="f1017">
                <a:pos x="f1790" y="f1791"/>
              </a:cxn>
              <a:cxn ang="f1017">
                <a:pos x="f1769" y="f1792"/>
              </a:cxn>
              <a:cxn ang="f1017">
                <a:pos x="f1793" y="f1770"/>
              </a:cxn>
              <a:cxn ang="f1017">
                <a:pos x="f1794" y="f1795"/>
              </a:cxn>
              <a:cxn ang="f1017">
                <a:pos x="f1796" y="f1797"/>
              </a:cxn>
              <a:cxn ang="f1017">
                <a:pos x="f1798" y="f1799"/>
              </a:cxn>
              <a:cxn ang="f1017">
                <a:pos x="f1800" y="f1801"/>
              </a:cxn>
              <a:cxn ang="f1017">
                <a:pos x="f1800" y="f1802"/>
              </a:cxn>
              <a:cxn ang="f1017">
                <a:pos x="f1803" y="f1791"/>
              </a:cxn>
              <a:cxn ang="f1017">
                <a:pos x="f1804" y="f1791"/>
              </a:cxn>
              <a:cxn ang="f1017">
                <a:pos x="f1805" y="f1806"/>
              </a:cxn>
              <a:cxn ang="f1017">
                <a:pos x="f1807" y="f1808"/>
              </a:cxn>
            </a:cxnLst>
            <a:rect l="f1544" t="f1547" r="f1545" b="f1546"/>
            <a:pathLst>
              <a:path w="1088442" h="51988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0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3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6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144"/>
                </a:cubicBezTo>
                <a:cubicBezTo>
                  <a:pt x="f216" y="f217"/>
                  <a:pt x="f218" y="f219"/>
                  <a:pt x="f220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170"/>
                  <a:pt x="f235" y="f236"/>
                  <a:pt x="f237" y="f238"/>
                </a:cubicBezTo>
                <a:cubicBezTo>
                  <a:pt x="f239" y="f196"/>
                  <a:pt x="f240" y="f241"/>
                  <a:pt x="f242" y="f243"/>
                </a:cubicBezTo>
                <a:cubicBezTo>
                  <a:pt x="f244" y="f245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166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112"/>
                  <a:pt x="f282" y="f168"/>
                </a:cubicBezTo>
                <a:cubicBezTo>
                  <a:pt x="f283" y="f284"/>
                  <a:pt x="f285" y="f286"/>
                  <a:pt x="f287" y="f288"/>
                </a:cubicBezTo>
                <a:cubicBezTo>
                  <a:pt x="f289" y="f290"/>
                  <a:pt x="f291" y="f292"/>
                  <a:pt x="f293" y="f249"/>
                </a:cubicBez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259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ubicBezTo>
                  <a:pt x="f317" y="f318"/>
                  <a:pt x="f319" y="f320"/>
                  <a:pt x="f321" y="f322"/>
                </a:cubicBezTo>
                <a:cubicBezTo>
                  <a:pt x="f323" y="f324"/>
                  <a:pt x="f321" y="f325"/>
                  <a:pt x="f326" y="f327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2" y="f344"/>
                </a:cubicBezTo>
                <a:cubicBezTo>
                  <a:pt x="f342" y="f345"/>
                  <a:pt x="f346" y="f70"/>
                  <a:pt x="f305" y="f68"/>
                </a:cubicBezTo>
                <a:cubicBezTo>
                  <a:pt x="f347" y="f66"/>
                  <a:pt x="f348" y="f349"/>
                  <a:pt x="f350" y="f351"/>
                </a:cubicBezTo>
                <a:cubicBezTo>
                  <a:pt x="f352" y="f353"/>
                  <a:pt x="f354" y="f355"/>
                  <a:pt x="f356" y="f357"/>
                </a:cubicBezTo>
                <a:cubicBezTo>
                  <a:pt x="f358" y="f359"/>
                  <a:pt x="f360" y="f361"/>
                  <a:pt x="f362" y="f363"/>
                </a:cubicBez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5" y="f376"/>
                  <a:pt x="f375" y="f377"/>
                  <a:pt x="f378" y="f379"/>
                </a:cubicBezTo>
                <a:cubicBezTo>
                  <a:pt x="f378" y="f380"/>
                  <a:pt x="f372" y="f381"/>
                  <a:pt x="f382" y="f383"/>
                </a:cubicBez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5"/>
                </a:cubicBezTo>
                <a:cubicBezTo>
                  <a:pt x="f396" y="f397"/>
                  <a:pt x="f398" y="f397"/>
                  <a:pt x="f399" y="f400"/>
                </a:cubicBezTo>
                <a:cubicBezTo>
                  <a:pt x="f401" y="f402"/>
                  <a:pt x="f403" y="f404"/>
                  <a:pt x="f405" y="f406"/>
                </a:cubicBezTo>
                <a:cubicBezTo>
                  <a:pt x="f407" y="f408"/>
                  <a:pt x="f409" y="f410"/>
                  <a:pt x="f409" y="f411"/>
                </a:cubicBezTo>
                <a:cubicBezTo>
                  <a:pt x="f412" y="f413"/>
                  <a:pt x="f414" y="f415"/>
                  <a:pt x="f414" y="f416"/>
                </a:cubicBezTo>
                <a:cubicBezTo>
                  <a:pt x="f414" y="f417"/>
                  <a:pt x="f414" y="f418"/>
                  <a:pt x="f419" y="f420"/>
                </a:cubicBezTo>
                <a:cubicBezTo>
                  <a:pt x="f421" y="f422"/>
                  <a:pt x="f423" y="f424"/>
                  <a:pt x="f425" y="f426"/>
                </a:cubicBezTo>
                <a:cubicBezTo>
                  <a:pt x="f304" y="f427"/>
                  <a:pt x="f428" y="f429"/>
                  <a:pt x="f304" y="f430"/>
                </a:cubicBezTo>
                <a:cubicBezTo>
                  <a:pt x="f431" y="f432"/>
                  <a:pt x="f433" y="f434"/>
                  <a:pt x="f431" y="f435"/>
                </a:cubicBezTo>
                <a:cubicBezTo>
                  <a:pt x="f431" y="f436"/>
                  <a:pt x="f431" y="f437"/>
                  <a:pt x="f431" y="f438"/>
                </a:cubicBezTo>
                <a:cubicBezTo>
                  <a:pt x="f431" y="f439"/>
                  <a:pt x="f440" y="f441"/>
                  <a:pt x="f442" y="f443"/>
                </a:cubicBezTo>
                <a:cubicBezTo>
                  <a:pt x="f444" y="f445"/>
                  <a:pt x="f446" y="f447"/>
                  <a:pt x="f448" y="f449"/>
                </a:cubicBezTo>
                <a:cubicBezTo>
                  <a:pt x="f450" y="f451"/>
                  <a:pt x="f452" y="f453"/>
                  <a:pt x="f454" y="f7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0"/>
                  <a:pt x="f462" y="f463"/>
                  <a:pt x="f464" y="f465"/>
                </a:cubicBezTo>
                <a:cubicBezTo>
                  <a:pt x="f466" y="f467"/>
                  <a:pt x="f468" y="f469"/>
                  <a:pt x="f14" y="f470"/>
                </a:cubicBezTo>
                <a:cubicBezTo>
                  <a:pt x="f471" y="f472"/>
                  <a:pt x="f473" y="f474"/>
                  <a:pt x="f475" y="f476"/>
                </a:cubicBezTo>
                <a:cubicBezTo>
                  <a:pt x="f475" y="f477"/>
                  <a:pt x="f475" y="f478"/>
                  <a:pt x="f475" y="f479"/>
                </a:cubicBezTo>
                <a:cubicBezTo>
                  <a:pt x="f475" y="f480"/>
                  <a:pt x="f475" y="f481"/>
                  <a:pt x="f482" y="f483"/>
                </a:cubicBezTo>
                <a:cubicBezTo>
                  <a:pt x="f484" y="f485"/>
                  <a:pt x="f486" y="f487"/>
                  <a:pt x="f488" y="f426"/>
                </a:cubicBezTo>
                <a:cubicBezTo>
                  <a:pt x="f489" y="f490"/>
                  <a:pt x="f491" y="f492"/>
                  <a:pt x="f493" y="f494"/>
                </a:cubicBezTo>
                <a:cubicBezTo>
                  <a:pt x="f495" y="f496"/>
                  <a:pt x="f497" y="f498"/>
                  <a:pt x="f497" y="f499"/>
                </a:cubicBezTo>
                <a:cubicBezTo>
                  <a:pt x="f500" y="f501"/>
                  <a:pt x="f497" y="f502"/>
                  <a:pt x="f503" y="f504"/>
                </a:cubicBezTo>
                <a:cubicBezTo>
                  <a:pt x="f503" y="f505"/>
                  <a:pt x="f506" y="f507"/>
                  <a:pt x="f508" y="f509"/>
                </a:cubicBezTo>
                <a:close/>
                <a:moveTo>
                  <a:pt x="f510" y="f511"/>
                </a:moveTo>
                <a:lnTo>
                  <a:pt x="f512" y="f511"/>
                </a:lnTo>
                <a:cubicBezTo>
                  <a:pt x="f513" y="f511"/>
                  <a:pt x="f514" y="f511"/>
                  <a:pt x="f515" y="f516"/>
                </a:cubicBezTo>
                <a:cubicBezTo>
                  <a:pt x="f517" y="f518"/>
                  <a:pt x="f519" y="f520"/>
                  <a:pt x="f521" y="f522"/>
                </a:cubicBezTo>
                <a:cubicBezTo>
                  <a:pt x="f523" y="f524"/>
                  <a:pt x="f525" y="f526"/>
                  <a:pt x="f527" y="f528"/>
                </a:cubicBezTo>
                <a:cubicBezTo>
                  <a:pt x="f529" y="f530"/>
                  <a:pt x="f185" y="f531"/>
                  <a:pt x="f532" y="f533"/>
                </a:cubicBez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543"/>
                  <a:pt x="f544" y="f511"/>
                </a:cubicBezTo>
                <a:cubicBezTo>
                  <a:pt x="f545" y="f470"/>
                  <a:pt x="f546" y="f547"/>
                  <a:pt x="f548" y="f511"/>
                </a:cubicBezTo>
                <a:close/>
                <a:moveTo>
                  <a:pt x="f549" y="f547"/>
                </a:moveTo>
                <a:cubicBezTo>
                  <a:pt x="f550" y="f547"/>
                  <a:pt x="f551" y="f552"/>
                  <a:pt x="f553" y="f439"/>
                </a:cubicBezTo>
                <a:cubicBezTo>
                  <a:pt x="f554" y="f555"/>
                  <a:pt x="f556" y="f557"/>
                  <a:pt x="f558" y="f559"/>
                </a:cubicBezTo>
                <a:cubicBezTo>
                  <a:pt x="f560" y="f561"/>
                  <a:pt x="f562" y="f406"/>
                  <a:pt x="f563" y="f564"/>
                </a:cubicBezTo>
                <a:cubicBezTo>
                  <a:pt x="f565" y="f566"/>
                  <a:pt x="f567" y="f568"/>
                  <a:pt x="f569" y="f570"/>
                </a:cubicBezTo>
                <a:cubicBezTo>
                  <a:pt x="f571" y="f572"/>
                  <a:pt x="f573" y="f574"/>
                  <a:pt x="f575" y="f576"/>
                </a:cubicBezTo>
                <a:cubicBezTo>
                  <a:pt x="f577" y="f578"/>
                  <a:pt x="f579" y="f580"/>
                  <a:pt x="f581" y="f582"/>
                </a:cubicBezTo>
                <a:cubicBezTo>
                  <a:pt x="f583" y="f584"/>
                  <a:pt x="f585" y="f586"/>
                  <a:pt x="f587" y="f588"/>
                </a:cubicBezTo>
                <a:cubicBezTo>
                  <a:pt x="f589" y="f474"/>
                  <a:pt x="f590" y="f511"/>
                  <a:pt x="f549" y="f547"/>
                </a:cubicBezTo>
                <a:close/>
                <a:moveTo>
                  <a:pt x="f591" y="f511"/>
                </a:moveTo>
                <a:cubicBezTo>
                  <a:pt x="f592" y="f511"/>
                  <a:pt x="f593" y="f594"/>
                  <a:pt x="f595" y="f55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606" y="f607"/>
                </a:cubicBezTo>
                <a:cubicBezTo>
                  <a:pt x="f608" y="f609"/>
                  <a:pt x="f610" y="f611"/>
                  <a:pt x="f612" y="f613"/>
                </a:cubicBezTo>
                <a:cubicBezTo>
                  <a:pt x="f614" y="f615"/>
                  <a:pt x="f616" y="f617"/>
                  <a:pt x="f618" y="f619"/>
                </a:cubicBezTo>
                <a:cubicBezTo>
                  <a:pt x="f620" y="f621"/>
                  <a:pt x="f622" y="f623"/>
                  <a:pt x="f624" y="f625"/>
                </a:cubicBezTo>
                <a:cubicBezTo>
                  <a:pt x="f626" y="f627"/>
                  <a:pt x="f628" y="f555"/>
                  <a:pt x="f629" y="f439"/>
                </a:cubicBezTo>
                <a:cubicBezTo>
                  <a:pt x="f630" y="f552"/>
                  <a:pt x="f631" y="f547"/>
                  <a:pt x="f632" y="f511"/>
                </a:cubicBezTo>
                <a:close/>
                <a:moveTo>
                  <a:pt x="f633" y="f634"/>
                </a:moveTo>
                <a:lnTo>
                  <a:pt x="f635" y="f634"/>
                </a:lnTo>
                <a:cubicBezTo>
                  <a:pt x="f635" y="f636"/>
                  <a:pt x="f637" y="f638"/>
                  <a:pt x="f639" y="f640"/>
                </a:cubicBezTo>
                <a:cubicBezTo>
                  <a:pt x="f641" y="f642"/>
                  <a:pt x="f643" y="f644"/>
                  <a:pt x="f645" y="f646"/>
                </a:cubicBezTo>
                <a:cubicBezTo>
                  <a:pt x="f647" y="f648"/>
                  <a:pt x="f649" y="f650"/>
                  <a:pt x="f651" y="f652"/>
                </a:cubicBezTo>
                <a:cubicBezTo>
                  <a:pt x="f653" y="f654"/>
                  <a:pt x="f655" y="f656"/>
                  <a:pt x="f657" y="f658"/>
                </a:cubicBezTo>
                <a:cubicBezTo>
                  <a:pt x="f659" y="f660"/>
                  <a:pt x="f661" y="f662"/>
                  <a:pt x="f663" y="f664"/>
                </a:cubicBezTo>
                <a:cubicBezTo>
                  <a:pt x="f665" y="f666"/>
                  <a:pt x="f667" y="f668"/>
                  <a:pt x="f669" y="f670"/>
                </a:cubicBezTo>
                <a:cubicBezTo>
                  <a:pt x="f671" y="f672"/>
                  <a:pt x="f673" y="f674"/>
                  <a:pt x="f675" y="f676"/>
                </a:cubicBezTo>
                <a:cubicBezTo>
                  <a:pt x="f677" y="f678"/>
                  <a:pt x="f679" y="f680"/>
                  <a:pt x="f681" y="f682"/>
                </a:cubicBezTo>
                <a:cubicBezTo>
                  <a:pt x="f683" y="f684"/>
                  <a:pt x="f685" y="f686"/>
                  <a:pt x="f687" y="f688"/>
                </a:cubicBezTo>
                <a:cubicBezTo>
                  <a:pt x="f689" y="f688"/>
                  <a:pt x="f690" y="f691"/>
                  <a:pt x="f692" y="f693"/>
                </a:cubicBezTo>
                <a:cubicBezTo>
                  <a:pt x="f694" y="f91"/>
                  <a:pt x="f695" y="f696"/>
                  <a:pt x="f633" y="f697"/>
                </a:cubicBezTo>
                <a:cubicBezTo>
                  <a:pt x="f698" y="f699"/>
                  <a:pt x="f700" y="f701"/>
                  <a:pt x="f700" y="f634"/>
                </a:cubicBezTo>
                <a:close/>
                <a:moveTo>
                  <a:pt x="f702" y="f703"/>
                </a:move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18" y="f720"/>
                </a:cubicBezTo>
                <a:cubicBezTo>
                  <a:pt x="f718" y="f721"/>
                  <a:pt x="f722" y="f723"/>
                  <a:pt x="f718" y="f724"/>
                </a:cubicBezTo>
                <a:cubicBezTo>
                  <a:pt x="f725" y="f726"/>
                  <a:pt x="f727" y="f728"/>
                  <a:pt x="f729" y="f693"/>
                </a:cubicBezTo>
                <a:cubicBezTo>
                  <a:pt x="f730" y="f731"/>
                  <a:pt x="f732" y="f733"/>
                  <a:pt x="f734" y="f693"/>
                </a:cubicBezTo>
                <a:cubicBezTo>
                  <a:pt x="f735" y="f728"/>
                  <a:pt x="f736" y="f335"/>
                  <a:pt x="f737" y="f738"/>
                </a:cubicBezTo>
                <a:cubicBezTo>
                  <a:pt x="f739" y="f740"/>
                  <a:pt x="f741" y="f742"/>
                  <a:pt x="f741" y="f743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4" name="Forma libre: forma 147">
            <a:extLst>
              <a:ext uri="{FF2B5EF4-FFF2-40B4-BE49-F238E27FC236}">
                <a16:creationId xmlns:a16="http://schemas.microsoft.com/office/drawing/2014/main" id="{FFC491CA-4D3C-402F-8F2D-59EFAE39A17B}"/>
              </a:ext>
            </a:extLst>
          </p:cNvPr>
          <p:cNvSpPr/>
          <p:nvPr/>
        </p:nvSpPr>
        <p:spPr>
          <a:xfrm>
            <a:off x="5008287" y="2520168"/>
            <a:ext cx="965578" cy="7885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1122"/>
              <a:gd name="f7" fmla="val 744085"/>
              <a:gd name="f8" fmla="val 396498"/>
              <a:gd name="f9" fmla="val 322"/>
              <a:gd name="f10" fmla="val 480624"/>
              <a:gd name="f11" fmla="val 564789"/>
              <a:gd name="f12" fmla="val 680"/>
              <a:gd name="f13" fmla="val 648915"/>
              <a:gd name="f14" fmla="val 3"/>
              <a:gd name="f15" fmla="val 666282"/>
              <a:gd name="f16" fmla="val -117"/>
              <a:gd name="f17" fmla="val 677754"/>
              <a:gd name="f18" fmla="val 5062"/>
              <a:gd name="f19" fmla="val 687313"/>
              <a:gd name="f20" fmla="val 20118"/>
              <a:gd name="f21" fmla="val 716829"/>
              <a:gd name="f22" fmla="val 66682"/>
              <a:gd name="f23" fmla="val 747301"/>
              <a:gd name="f24" fmla="val 112609"/>
              <a:gd name="f25" fmla="val 778250"/>
              <a:gd name="f26" fmla="val 158217"/>
              <a:gd name="f27" fmla="val 791036"/>
              <a:gd name="f28" fmla="val 177097"/>
              <a:gd name="f29" fmla="val 794063"/>
              <a:gd name="f30" fmla="val 196774"/>
              <a:gd name="f31" fmla="val 783588"/>
              <a:gd name="f32" fmla="val 216053"/>
              <a:gd name="f33" fmla="val 772434"/>
              <a:gd name="f34" fmla="val 236606"/>
              <a:gd name="f35" fmla="val 751045"/>
              <a:gd name="f36" fmla="val 238996"/>
              <a:gd name="f37" fmla="val 729814"/>
              <a:gd name="f38" fmla="val 238239"/>
              <a:gd name="f39" fmla="val 719139"/>
              <a:gd name="f40" fmla="val 237841"/>
              <a:gd name="f41" fmla="val 709062"/>
              <a:gd name="f42" fmla="val 234415"/>
              <a:gd name="f43" fmla="val 699143"/>
              <a:gd name="f44" fmla="val 230432"/>
              <a:gd name="f45" fmla="val 683887"/>
              <a:gd name="f46" fmla="val 224338"/>
              <a:gd name="f47" fmla="val 674885"/>
              <a:gd name="f48" fmla="val 231468"/>
              <a:gd name="f49" fmla="val 674726"/>
              <a:gd name="f50" fmla="val 246206"/>
              <a:gd name="f51" fmla="val 674049"/>
              <a:gd name="f52" fmla="val 317625"/>
              <a:gd name="f53" fmla="val 674447"/>
              <a:gd name="f54" fmla="val 389044"/>
              <a:gd name="f55" fmla="val 674407"/>
              <a:gd name="f56" fmla="val 460463"/>
              <a:gd name="f57" fmla="val 470501"/>
              <a:gd name="f58" fmla="val 679984"/>
              <a:gd name="f59" fmla="val 473369"/>
              <a:gd name="f60" fmla="val 689225"/>
              <a:gd name="f61" fmla="val 474086"/>
              <a:gd name="f62" fmla="val 727066"/>
              <a:gd name="f63" fmla="val 477034"/>
              <a:gd name="f64" fmla="val 762716"/>
              <a:gd name="f65" fmla="val 475480"/>
              <a:gd name="f66" fmla="val 786655"/>
              <a:gd name="f67" fmla="val 439034"/>
              <a:gd name="f68" fmla="val 814856"/>
              <a:gd name="f69" fmla="val 396055"/>
              <a:gd name="f70" fmla="val 859189"/>
              <a:gd name="f71" fmla="val 406212"/>
              <a:gd name="f72" fmla="val 900137"/>
              <a:gd name="f73" fmla="val 406172"/>
              <a:gd name="f74" fmla="val 907545"/>
              <a:gd name="f75" fmla="val 911887"/>
              <a:gd name="f76" fmla="val 411430"/>
              <a:gd name="f77" fmla="val 911011"/>
              <a:gd name="f78" fmla="val 418958"/>
              <a:gd name="f79" fmla="val 910095"/>
              <a:gd name="f80" fmla="val 426526"/>
              <a:gd name="f81" fmla="val 904359"/>
              <a:gd name="f82" fmla="val 429514"/>
              <a:gd name="f83" fmla="val 897349"/>
              <a:gd name="f84" fmla="val 429593"/>
              <a:gd name="f85" fmla="val 877552"/>
              <a:gd name="f86" fmla="val 429832"/>
              <a:gd name="f87" fmla="val 857715"/>
              <a:gd name="f88" fmla="val 430589"/>
              <a:gd name="f89" fmla="val 837959"/>
              <a:gd name="f90" fmla="val 825531"/>
              <a:gd name="f91" fmla="val 428956"/>
              <a:gd name="f92" fmla="val 817445"/>
              <a:gd name="f93" fmla="val 434134"/>
              <a:gd name="f94" fmla="val 807885"/>
              <a:gd name="f95" fmla="val 441264"/>
              <a:gd name="f96" fmla="val 771718"/>
              <a:gd name="f97" fmla="val 468111"/>
              <a:gd name="f98" fmla="val 759290"/>
              <a:gd name="f99" fmla="val 501968"/>
              <a:gd name="f100" fmla="val 762476"/>
              <a:gd name="f101" fmla="val 547218"/>
              <a:gd name="f102" fmla="val 766499"/>
              <a:gd name="f103" fmla="val 604218"/>
              <a:gd name="f104" fmla="val 763433"/>
              <a:gd name="f105" fmla="val 661696"/>
              <a:gd name="f106" fmla="val 718975"/>
              <a:gd name="f107" fmla="val 731243"/>
              <a:gd name="f108" fmla="val 764747"/>
              <a:gd name="f109" fmla="val 743312"/>
              <a:gd name="f110" fmla="val 746185"/>
              <a:gd name="f111" fmla="val 743870"/>
              <a:gd name="f112" fmla="val 730133"/>
              <a:gd name="f113" fmla="val 744348"/>
              <a:gd name="f114" fmla="val 724198"/>
              <a:gd name="f115" fmla="val 738811"/>
              <a:gd name="f116" fmla="val 722326"/>
              <a:gd name="f117" fmla="val 722440"/>
              <a:gd name="f118" fmla="val 715992"/>
              <a:gd name="f119" fmla="val 666954"/>
              <a:gd name="f120" fmla="val 670743"/>
              <a:gd name="f121" fmla="val 626086"/>
              <a:gd name="f122" fmla="val 616810"/>
              <a:gd name="f123" fmla="val 625010"/>
              <a:gd name="f124" fmla="val 561085"/>
              <a:gd name="f125" fmla="val 623895"/>
              <a:gd name="f126" fmla="val 514760"/>
              <a:gd name="f127" fmla="val 661736"/>
              <a:gd name="f128" fmla="val 506316"/>
              <a:gd name="f129" fmla="val 718935"/>
              <a:gd name="f130" fmla="val 503328"/>
              <a:gd name="f131" fmla="val 739249"/>
              <a:gd name="f132" fmla="val 495919"/>
              <a:gd name="f133" fmla="val 744427"/>
              <a:gd name="f134" fmla="val 476800"/>
              <a:gd name="f135" fmla="val 744069"/>
              <a:gd name="f136" fmla="val 420955"/>
              <a:gd name="f137" fmla="val 743033"/>
              <a:gd name="f138" fmla="val 365071"/>
              <a:gd name="f139" fmla="val 743511"/>
              <a:gd name="f140" fmla="val 309226"/>
              <a:gd name="f141" fmla="val 743830"/>
              <a:gd name="f142" fmla="val 295483"/>
              <a:gd name="f143" fmla="val 743910"/>
              <a:gd name="f144" fmla="val 287398"/>
              <a:gd name="f145" fmla="val 741360"/>
              <a:gd name="f146" fmla="val 285406"/>
              <a:gd name="f147" fmla="val 724750"/>
              <a:gd name="f148" fmla="val 278396"/>
              <a:gd name="f149" fmla="val 665918"/>
              <a:gd name="f150" fmla="val 233863"/>
              <a:gd name="f151" fmla="val 625488"/>
              <a:gd name="f152" fmla="val 177819"/>
              <a:gd name="f153" fmla="val 624970"/>
              <a:gd name="f154" fmla="val 121855"/>
              <a:gd name="f155" fmla="val 624453"/>
              <a:gd name="f156" fmla="val 76247"/>
              <a:gd name="f157" fmla="val 663687"/>
              <a:gd name="f158" fmla="val 68519"/>
              <a:gd name="f159" fmla="val 722639"/>
              <a:gd name="f160" fmla="val 65811"/>
              <a:gd name="f161" fmla="val 55733"/>
              <a:gd name="f162" fmla="val 744746"/>
              <a:gd name="f163" fmla="val 40119"/>
              <a:gd name="f164" fmla="val 743352"/>
              <a:gd name="f165" fmla="val 31476"/>
              <a:gd name="f166" fmla="val 742595"/>
              <a:gd name="f167" fmla="val 27413"/>
              <a:gd name="f168" fmla="val 737696"/>
              <a:gd name="f169" fmla="val 729450"/>
              <a:gd name="f170" fmla="val 27293"/>
              <a:gd name="f171" fmla="val 648830"/>
              <a:gd name="f172" fmla="val 27333"/>
              <a:gd name="f173" fmla="val 568249"/>
              <a:gd name="f174" fmla="val 27253"/>
              <a:gd name="f175" fmla="val 487629"/>
              <a:gd name="f176" fmla="val 476078"/>
              <a:gd name="f177" fmla="val 33906"/>
              <a:gd name="f178" fmla="val 473648"/>
              <a:gd name="f179" fmla="val 43864"/>
              <a:gd name="f180" fmla="val 473847"/>
              <a:gd name="f181" fmla="val 61549"/>
              <a:gd name="f182" fmla="val 474206"/>
              <a:gd name="f183" fmla="val 79235"/>
              <a:gd name="f184" fmla="val 473449"/>
              <a:gd name="f185" fmla="val 96880"/>
              <a:gd name="f186" fmla="val 109985"/>
              <a:gd name="f187" fmla="val 474564"/>
              <a:gd name="f188" fmla="val 116398"/>
              <a:gd name="f189" fmla="val 470461"/>
              <a:gd name="f190" fmla="val 116318"/>
              <a:gd name="f191" fmla="val 456161"/>
              <a:gd name="f192" fmla="val 115920"/>
              <a:gd name="f193" fmla="val 386853"/>
              <a:gd name="f194" fmla="val 317585"/>
              <a:gd name="f195" fmla="val 115960"/>
              <a:gd name="f196" fmla="val 248277"/>
              <a:gd name="f197" fmla="val 115840"/>
              <a:gd name="f198" fmla="val 229755"/>
              <a:gd name="f199" fmla="val 107037"/>
              <a:gd name="f200" fmla="val 224258"/>
              <a:gd name="f201" fmla="val 89869"/>
              <a:gd name="f202" fmla="val 231030"/>
              <a:gd name="f203" fmla="val 74375"/>
              <a:gd name="f204" fmla="val 237164"/>
              <a:gd name="f205" fmla="val 58721"/>
              <a:gd name="f206" fmla="val 240351"/>
              <a:gd name="f207" fmla="val 42230"/>
              <a:gd name="f208" fmla="val 237403"/>
              <a:gd name="f209" fmla="val 3314"/>
              <a:gd name="f210" fmla="val -11782"/>
              <a:gd name="f211" fmla="val 195420"/>
              <a:gd name="f212" fmla="val 10046"/>
              <a:gd name="f213" fmla="val 162279"/>
              <a:gd name="f214" fmla="val 40757"/>
              <a:gd name="f215" fmla="val 115636"/>
              <a:gd name="f216" fmla="val 72463"/>
              <a:gd name="f217" fmla="val 69630"/>
              <a:gd name="f218" fmla="val 102377"/>
              <a:gd name="f219" fmla="val 22508"/>
              <a:gd name="f220" fmla="val 112773"/>
              <a:gd name="f221" fmla="val 6137"/>
              <a:gd name="f222" fmla="val 125042"/>
              <a:gd name="f223" fmla="val -156"/>
              <a:gd name="f224" fmla="val 144042"/>
              <a:gd name="f225" fmla="val 228167"/>
              <a:gd name="f226" fmla="val 640"/>
              <a:gd name="f227" fmla="val 312333"/>
              <a:gd name="f228" fmla="val 282"/>
              <a:gd name="f229" fmla="val 396458"/>
              <a:gd name="f230" fmla="val 394188"/>
              <a:gd name="f231" fmla="val 473967"/>
              <a:gd name="f232" fmla="val 469152"/>
              <a:gd name="f233" fmla="val 544156"/>
              <a:gd name="f234" fmla="val 473409"/>
              <a:gd name="f235" fmla="val 619120"/>
              <a:gd name="f236" fmla="val 474524"/>
              <a:gd name="f237" fmla="val 639873"/>
              <a:gd name="f238" fmla="val 474843"/>
              <a:gd name="f239" fmla="val 647800"/>
              <a:gd name="f240" fmla="val 469904"/>
              <a:gd name="f241" fmla="val 647282"/>
              <a:gd name="f242" fmla="val 447598"/>
              <a:gd name="f243" fmla="val 645848"/>
              <a:gd name="f244" fmla="val 386814"/>
              <a:gd name="f245" fmla="val 646804"/>
              <a:gd name="f246" fmla="val 325950"/>
              <a:gd name="f247" fmla="val 646764"/>
              <a:gd name="f248" fmla="val 265126"/>
              <a:gd name="f249" fmla="val 240151"/>
              <a:gd name="f250" fmla="val 615814"/>
              <a:gd name="f251" fmla="val 220634"/>
              <a:gd name="f252" fmla="val 592871"/>
              <a:gd name="f253" fmla="val 231667"/>
              <a:gd name="f254" fmla="val 572835"/>
              <a:gd name="f255" fmla="val 241307"/>
              <a:gd name="f256" fmla="val 553118"/>
              <a:gd name="f257" fmla="val 533880"/>
              <a:gd name="f258" fmla="val 231070"/>
              <a:gd name="f259" fmla="val 525754"/>
              <a:gd name="f260" fmla="val 226728"/>
              <a:gd name="f261" fmla="val 521970"/>
              <a:gd name="f262" fmla="val 225812"/>
              <a:gd name="f263" fmla="val 515358"/>
              <a:gd name="f264" fmla="val 234455"/>
              <a:gd name="f265" fmla="val 464930"/>
              <a:gd name="f266" fmla="val 300059"/>
              <a:gd name="f267" fmla="val 343282"/>
              <a:gd name="f268" fmla="val 308862"/>
              <a:gd name="f269" fmla="val 285326"/>
              <a:gd name="f270" fmla="val 250149"/>
              <a:gd name="f271" fmla="val 271345"/>
              <a:gd name="f272" fmla="val 235969"/>
              <a:gd name="f273" fmla="val 261865"/>
              <a:gd name="f274" fmla="val 225772"/>
              <a:gd name="f275" fmla="val 240595"/>
              <a:gd name="f276" fmla="val 236566"/>
              <a:gd name="f277" fmla="val 227251"/>
              <a:gd name="f278" fmla="val 243338"/>
              <a:gd name="f279" fmla="val 211677"/>
              <a:gd name="f280" fmla="val 237642"/>
              <a:gd name="f281" fmla="val 197656"/>
              <a:gd name="f282" fmla="val 231428"/>
              <a:gd name="f283" fmla="val 174274"/>
              <a:gd name="f284" fmla="val 221032"/>
              <a:gd name="f285" fmla="val 143802"/>
              <a:gd name="f286" fmla="val 240390"/>
              <a:gd name="f287" fmla="val 265166"/>
              <a:gd name="f288" fmla="val 143763"/>
              <a:gd name="f289" fmla="val 325273"/>
              <a:gd name="f290" fmla="val 385419"/>
              <a:gd name="f291" fmla="val 143842"/>
              <a:gd name="f292" fmla="val 445526"/>
              <a:gd name="f293" fmla="val 143882"/>
              <a:gd name="f294" fmla="val 473927"/>
              <a:gd name="f295" fmla="val 171446"/>
              <a:gd name="f296" fmla="val 245693"/>
              <a:gd name="f297" fmla="val 474006"/>
              <a:gd name="f298" fmla="val 319980"/>
              <a:gd name="f299" fmla="val 394228"/>
              <a:gd name="f300" fmla="val 392515"/>
              <a:gd name="f301" fmla="val 265843"/>
              <a:gd name="f302" fmla="val 417888"/>
              <a:gd name="f303" fmla="val 265564"/>
              <a:gd name="f304" fmla="val 446487"/>
              <a:gd name="f305" fmla="val 257359"/>
              <a:gd name="f306" fmla="val 464452"/>
              <a:gd name="f307" fmla="val 245569"/>
              <a:gd name="f308" fmla="val 501894"/>
              <a:gd name="f309" fmla="val 220992"/>
              <a:gd name="f310" fmla="val 503089"/>
              <a:gd name="f311" fmla="val 181439"/>
              <a:gd name="f312" fmla="val 467201"/>
              <a:gd name="f313" fmla="val 154990"/>
              <a:gd name="f314" fmla="val 425775"/>
              <a:gd name="f315" fmla="val 124479"/>
              <a:gd name="f316" fmla="val 353917"/>
              <a:gd name="f317" fmla="val 126669"/>
              <a:gd name="f318" fmla="val 314205"/>
              <a:gd name="f319" fmla="val 159611"/>
              <a:gd name="f320" fmla="val 286481"/>
              <a:gd name="f321" fmla="val 182594"/>
              <a:gd name="f322" fmla="val 287079"/>
              <a:gd name="f323" fmla="val 216371"/>
              <a:gd name="f324" fmla="val 315081"/>
              <a:gd name="f325" fmla="val 239434"/>
              <a:gd name="f326" fmla="val 338144"/>
              <a:gd name="f327" fmla="val 258434"/>
              <a:gd name="f328" fmla="val 365389"/>
              <a:gd name="f329" fmla="val 263891"/>
              <a:gd name="f330" fmla="val 392555"/>
              <a:gd name="f331" fmla="val 368058"/>
              <a:gd name="f332" fmla="val 608998"/>
              <a:gd name="f333" fmla="val 367580"/>
              <a:gd name="f334" fmla="val 573746"/>
              <a:gd name="f335" fmla="val 367421"/>
              <a:gd name="f336" fmla="val 538495"/>
              <a:gd name="f337" fmla="val 367659"/>
              <a:gd name="f338" fmla="val 503283"/>
              <a:gd name="f339" fmla="val 367739"/>
              <a:gd name="f340" fmla="val 491174"/>
              <a:gd name="f341" fmla="val 363398"/>
              <a:gd name="f342" fmla="val 485159"/>
              <a:gd name="f343" fmla="val 350332"/>
              <a:gd name="f344" fmla="val 485239"/>
              <a:gd name="f345" fmla="val 338184"/>
              <a:gd name="f346" fmla="val 485319"/>
              <a:gd name="f347" fmla="val 334320"/>
              <a:gd name="f348" fmla="val 490855"/>
              <a:gd name="f349" fmla="val 334360"/>
              <a:gd name="f350" fmla="val 502048"/>
              <a:gd name="f351" fmla="val 334559"/>
              <a:gd name="f352" fmla="val 572551"/>
              <a:gd name="f353" fmla="val 334599"/>
              <a:gd name="f354" fmla="val 643015"/>
              <a:gd name="f355" fmla="val 713518"/>
              <a:gd name="f356" fmla="val 727021"/>
              <a:gd name="f357" fmla="val 341530"/>
              <a:gd name="f358" fmla="val 729889"/>
              <a:gd name="f359" fmla="val 353200"/>
              <a:gd name="f360" fmla="val 365628"/>
              <a:gd name="f361" fmla="val 368416"/>
              <a:gd name="f362" fmla="val 723874"/>
              <a:gd name="f363" fmla="val 368217"/>
              <a:gd name="f364" fmla="val 712601"/>
              <a:gd name="f365" fmla="val 678067"/>
              <a:gd name="f366" fmla="val 368018"/>
              <a:gd name="f367" fmla="val 643532"/>
              <a:gd name="f368" fmla="val 422947"/>
              <a:gd name="f369" fmla="val 605652"/>
              <a:gd name="f370" fmla="val 640186"/>
              <a:gd name="f371" fmla="val 423066"/>
              <a:gd name="f372" fmla="val 674761"/>
              <a:gd name="f373" fmla="val 422907"/>
              <a:gd name="f374" fmla="val 709295"/>
              <a:gd name="f375" fmla="val 422867"/>
              <a:gd name="f376" fmla="val 721205"/>
              <a:gd name="f377" fmla="val 424938"/>
              <a:gd name="f378" fmla="val 729968"/>
              <a:gd name="f379" fmla="val 440075"/>
              <a:gd name="f380" fmla="val 729769"/>
              <a:gd name="f381" fmla="val 455569"/>
              <a:gd name="f382" fmla="val 729570"/>
              <a:gd name="f383" fmla="val 456446"/>
              <a:gd name="f384" fmla="val 719891"/>
              <a:gd name="f385" fmla="val 456406"/>
              <a:gd name="f386" fmla="val 708459"/>
              <a:gd name="f387" fmla="val 456326"/>
              <a:gd name="f388" fmla="val 640744"/>
              <a:gd name="f389" fmla="val 456286"/>
              <a:gd name="f390" fmla="val 573069"/>
              <a:gd name="f391" fmla="val 505354"/>
              <a:gd name="f392" fmla="val 493285"/>
              <a:gd name="f393" fmla="val 454374"/>
              <a:gd name="f394" fmla="val 485040"/>
              <a:gd name="f395" fmla="val 439238"/>
              <a:gd name="f396" fmla="val 423504"/>
              <a:gd name="f397" fmla="val 485279"/>
              <a:gd name="f398" fmla="val 494799"/>
              <a:gd name="f399" fmla="val 506191"/>
              <a:gd name="f400" fmla="val 422986"/>
              <a:gd name="f401" fmla="val 539331"/>
              <a:gd name="f402" fmla="val 572472"/>
              <a:gd name="f403" fmla="val 605612"/>
              <a:gd name="f404" fmla="val 638041"/>
              <a:gd name="f405" fmla="val 168772"/>
              <a:gd name="f406" fmla="val 661223"/>
              <a:gd name="f407" fmla="val 667994"/>
              <a:gd name="f408" fmla="val 159822"/>
              <a:gd name="f409" fmla="val 658315"/>
              <a:gd name="f410" fmla="val 141925"/>
              <a:gd name="f411" fmla="val 647003"/>
              <a:gd name="f412" fmla="val 120854"/>
              <a:gd name="f413" fmla="val 635810"/>
              <a:gd name="f414" fmla="val 99663"/>
              <a:gd name="f415" fmla="val 624498"/>
              <a:gd name="f416" fmla="val 78592"/>
              <a:gd name="f417" fmla="val 616173"/>
              <a:gd name="f418" fmla="val 63097"/>
              <a:gd name="f419" fmla="val 607768"/>
              <a:gd name="f420" fmla="val 47642"/>
              <a:gd name="f421" fmla="val 599364"/>
              <a:gd name="f422" fmla="val 32147"/>
              <a:gd name="f423" fmla="val 591875"/>
              <a:gd name="f424" fmla="val 18326"/>
              <a:gd name="f425" fmla="val 578173"/>
              <a:gd name="f426" fmla="val 19640"/>
              <a:gd name="f427" fmla="val 567816"/>
              <a:gd name="f428" fmla="val 23663"/>
              <a:gd name="f429" fmla="val 556624"/>
              <a:gd name="f430" fmla="val 28005"/>
              <a:gd name="f431" fmla="val 565666"/>
              <a:gd name="f432" fmla="val 38322"/>
              <a:gd name="f433" fmla="val 567976"/>
              <a:gd name="f434" fmla="val 45252"/>
              <a:gd name="f435" fmla="val 578412"/>
              <a:gd name="f436" fmla="val 76640"/>
              <a:gd name="f437" fmla="val 590959"/>
              <a:gd name="f438" fmla="val 107391"/>
              <a:gd name="f439" fmla="val 600240"/>
              <a:gd name="f440" fmla="val 139097"/>
              <a:gd name="f441" fmla="val 606693"/>
              <a:gd name="f442" fmla="val 161244"/>
              <a:gd name="f443" fmla="val 616054"/>
              <a:gd name="f444" fmla="val 175026"/>
              <a:gd name="f445" fmla="val 152565"/>
              <a:gd name="f446" fmla="val 168692"/>
              <a:gd name="f447" fmla="val 172959"/>
              <a:gd name="f448" fmla="val 174229"/>
              <a:gd name="f449" fmla="val 183475"/>
              <a:gd name="f450" fmla="val 163036"/>
              <a:gd name="f451" fmla="val 190008"/>
              <a:gd name="f452" fmla="val 140770"/>
              <a:gd name="f453" fmla="val 199528"/>
              <a:gd name="f454" fmla="val 108267"/>
              <a:gd name="f455" fmla="val 212633"/>
              <a:gd name="f456" fmla="val 76839"/>
              <a:gd name="f457" fmla="val 223626"/>
              <a:gd name="f458" fmla="val 44734"/>
              <a:gd name="f459" fmla="val 225897"/>
              <a:gd name="f460" fmla="val 38122"/>
              <a:gd name="f461" fmla="val 233743"/>
              <a:gd name="f462" fmla="val 28563"/>
              <a:gd name="f463" fmla="val 224343"/>
              <a:gd name="f464" fmla="val 24141"/>
              <a:gd name="f465" fmla="val 214505"/>
              <a:gd name="f466" fmla="val 19560"/>
              <a:gd name="f467" fmla="val 201878"/>
              <a:gd name="f468" fmla="val 18963"/>
              <a:gd name="f469" fmla="val 193673"/>
              <a:gd name="f470" fmla="val 30196"/>
              <a:gd name="f471" fmla="val 189928"/>
              <a:gd name="f472" fmla="val 35334"/>
              <a:gd name="f473" fmla="val 186742"/>
              <a:gd name="f474" fmla="val 40871"/>
              <a:gd name="f475" fmla="val 183754"/>
              <a:gd name="f476" fmla="val 46487"/>
              <a:gd name="f477" fmla="val 166826"/>
              <a:gd name="f478" fmla="val 78313"/>
              <a:gd name="f479" fmla="val 149937"/>
              <a:gd name="f480" fmla="val 110179"/>
              <a:gd name="f481" fmla="val 133247"/>
              <a:gd name="f482" fmla="val 142124"/>
              <a:gd name="f483" fmla="val 119385"/>
              <a:gd name="f484" fmla="val 168573"/>
              <a:gd name="f485" fmla="val 119505"/>
              <a:gd name="f486" fmla="val 168653"/>
              <a:gd name="f487" fmla="val 509303"/>
              <a:gd name="f488" fmla="val 664006"/>
              <a:gd name="f489" fmla="val 520575"/>
              <a:gd name="f490" fmla="val 648710"/>
              <a:gd name="f491" fmla="val 543559"/>
              <a:gd name="f492" fmla="val 643413"/>
              <a:gd name="f493" fmla="val 544196"/>
              <a:gd name="f494" fmla="val 623855"/>
              <a:gd name="f495" fmla="val 545550"/>
              <a:gd name="f496" fmla="val 582270"/>
              <a:gd name="f497" fmla="val 544634"/>
              <a:gd name="f498" fmla="val 540606"/>
              <a:gd name="f499" fmla="val 544674"/>
              <a:gd name="f500" fmla="val 498941"/>
              <a:gd name="f501" fmla="val 485438"/>
              <a:gd name="f502" fmla="val 535473"/>
              <a:gd name="f503" fmla="val 485478"/>
              <a:gd name="f504" fmla="val 525714"/>
              <a:gd name="f505" fmla="val 515875"/>
              <a:gd name="f506" fmla="val 509183"/>
              <a:gd name="f507" fmla="val 487669"/>
              <a:gd name="f508" fmla="val 509223"/>
              <a:gd name="f509" fmla="val 499220"/>
              <a:gd name="f510" fmla="val 509343"/>
              <a:gd name="f511" fmla="val 554149"/>
              <a:gd name="f512" fmla="val 509263"/>
              <a:gd name="f513" fmla="val 609077"/>
              <a:gd name="f514" fmla="val 281144"/>
              <a:gd name="f515" fmla="val 608002"/>
              <a:gd name="f516" fmla="val 553312"/>
              <a:gd name="f517" fmla="val 498663"/>
              <a:gd name="f518" fmla="val 484920"/>
              <a:gd name="f519" fmla="val 271505"/>
              <a:gd name="f520" fmla="val 485757"/>
              <a:gd name="f521" fmla="val 262025"/>
              <a:gd name="f522" fmla="val 485358"/>
              <a:gd name="f523" fmla="val 250394"/>
              <a:gd name="f524" fmla="val 484841"/>
              <a:gd name="f525" fmla="val 245375"/>
              <a:gd name="f526" fmla="val 489700"/>
              <a:gd name="f527" fmla="val 245494"/>
              <a:gd name="f528" fmla="val 501490"/>
              <a:gd name="f529" fmla="val 245853"/>
              <a:gd name="f530" fmla="val 531803"/>
              <a:gd name="f531" fmla="val 248203"/>
              <a:gd name="f532" fmla="val 562354"/>
              <a:gd name="f533" fmla="val 244937"/>
              <a:gd name="f534" fmla="val 592308"/>
              <a:gd name="f535" fmla="val 241431"/>
              <a:gd name="f536" fmla="val 624532"/>
              <a:gd name="f537" fmla="val 254377"/>
              <a:gd name="f538" fmla="val 645723"/>
              <a:gd name="f539" fmla="val 281104"/>
              <a:gd name="f540" fmla="val 664046"/>
              <a:gd name="f541" fmla="val 719976"/>
              <a:gd name="f542" fmla="val 666237"/>
              <a:gd name="f543" fmla="val 723561"/>
              <a:gd name="f544" fmla="val 610153"/>
              <a:gd name="f545" fmla="val 721927"/>
              <a:gd name="f546" fmla="val 556579"/>
              <a:gd name="f547" fmla="val 722485"/>
              <a:gd name="f548" fmla="val 503044"/>
              <a:gd name="f549" fmla="val 722605"/>
              <a:gd name="f550" fmla="val 490696"/>
              <a:gd name="f551" fmla="val 718422"/>
              <a:gd name="f552" fmla="val 705357"/>
              <a:gd name="f553" fmla="val 485120"/>
              <a:gd name="f554" fmla="val 691655"/>
              <a:gd name="f555" fmla="val 484960"/>
              <a:gd name="f556" fmla="val 686357"/>
              <a:gd name="f557" fmla="val 489979"/>
              <a:gd name="f558" fmla="val 686596"/>
              <a:gd name="f559" fmla="val 503681"/>
              <a:gd name="f560" fmla="val 687114"/>
              <a:gd name="f561" fmla="val 535468"/>
              <a:gd name="f562" fmla="val 689026"/>
              <a:gd name="f563" fmla="val 567453"/>
              <a:gd name="f564" fmla="val 686078"/>
              <a:gd name="f565" fmla="val 598960"/>
              <a:gd name="f566" fmla="val 683290"/>
              <a:gd name="f567" fmla="val 628834"/>
              <a:gd name="f568" fmla="val 695837"/>
              <a:gd name="f569" fmla="val 648352"/>
              <a:gd name="f570" fmla="val 720016"/>
              <a:gd name="f571" fmla="val 666197"/>
              <a:gd name="f572" fmla="val 70671"/>
              <a:gd name="f573" fmla="val 663289"/>
              <a:gd name="f574" fmla="val 74256"/>
              <a:gd name="f575" fmla="val 664803"/>
              <a:gd name="f576" fmla="val 76048"/>
              <a:gd name="f577" fmla="val 665559"/>
              <a:gd name="f578" fmla="val 82740"/>
              <a:gd name="f579" fmla="val 650184"/>
              <a:gd name="f580" fmla="val 103174"/>
              <a:gd name="f581" fmla="val 644568"/>
              <a:gd name="f582" fmla="val 103452"/>
              <a:gd name="f583" fmla="val 625090"/>
              <a:gd name="f584" fmla="val 104050"/>
              <a:gd name="f585" fmla="val 583505"/>
              <a:gd name="f586" fmla="val 103692"/>
              <a:gd name="f587" fmla="val 541920"/>
              <a:gd name="f588" fmla="val 103811"/>
              <a:gd name="f589" fmla="val 500335"/>
              <a:gd name="f590" fmla="val 489660"/>
              <a:gd name="f591" fmla="val 98713"/>
              <a:gd name="f592" fmla="val 485398"/>
              <a:gd name="f593" fmla="val 88157"/>
              <a:gd name="f594" fmla="val 77084"/>
              <a:gd name="f595" fmla="val 70631"/>
              <a:gd name="f596" fmla="val 488585"/>
              <a:gd name="f597" fmla="val 500694"/>
              <a:gd name="f598" fmla="val 70750"/>
              <a:gd name="f599" fmla="val 554906"/>
              <a:gd name="f600" fmla="val 498987"/>
              <a:gd name="f601" fmla="val 143240"/>
              <a:gd name="f602" fmla="val 500261"/>
              <a:gd name="f603" fmla="val 142363"/>
              <a:gd name="f604" fmla="val 501575"/>
              <a:gd name="f605" fmla="val 141447"/>
              <a:gd name="f606" fmla="val 502850"/>
              <a:gd name="f607" fmla="val 140571"/>
              <a:gd name="f608" fmla="val 493171"/>
              <a:gd name="f609" fmla="val 104802"/>
              <a:gd name="f610" fmla="val 483572"/>
              <a:gd name="f611" fmla="val 69032"/>
              <a:gd name="f612" fmla="val 473772"/>
              <a:gd name="f613" fmla="val 33263"/>
              <a:gd name="f614" fmla="val 469789"/>
              <a:gd name="f615" fmla="val 18724"/>
              <a:gd name="f616" fmla="val 457760"/>
              <a:gd name="f617" fmla="val 22150"/>
              <a:gd name="f618" fmla="val 447643"/>
              <a:gd name="f619" fmla="val 436769"/>
              <a:gd name="f620" fmla="val 22906"/>
              <a:gd name="f621" fmla="val 436331"/>
              <a:gd name="f622" fmla="val 31152"/>
              <a:gd name="f623" fmla="val 39277"/>
              <a:gd name="f624" fmla="val 438879"/>
              <a:gd name="f625" fmla="val 80703"/>
              <a:gd name="f626" fmla="val 434896"/>
              <a:gd name="f627" fmla="val 125474"/>
              <a:gd name="f628" fmla="val 490621"/>
              <a:gd name="f629" fmla="val 137663"/>
              <a:gd name="f630" fmla="val 493689"/>
              <a:gd name="f631" fmla="val 138340"/>
              <a:gd name="f632" fmla="val 496238"/>
              <a:gd name="f633" fmla="val 141328"/>
              <a:gd name="f634" fmla="val 499026"/>
              <a:gd name="f635" fmla="val 633579"/>
              <a:gd name="f636" fmla="val 549489"/>
              <a:gd name="f637" fmla="val 633460"/>
              <a:gd name="f638" fmla="val 532599"/>
              <a:gd name="f639" fmla="val 633341"/>
              <a:gd name="f640" fmla="val 515671"/>
              <a:gd name="f641" fmla="val 498782"/>
              <a:gd name="f642" fmla="val 486952"/>
              <a:gd name="f643" fmla="val 626171"/>
              <a:gd name="f644" fmla="val 616651"/>
              <a:gd name="f645" fmla="val 606892"/>
              <a:gd name="f646" fmla="val 597890"/>
              <a:gd name="f647" fmla="val 485518"/>
              <a:gd name="f648" fmla="val 597970"/>
              <a:gd name="f649" fmla="val 499021"/>
              <a:gd name="f650" fmla="val 598129"/>
              <a:gd name="f651" fmla="val 531405"/>
              <a:gd name="f652" fmla="val 563828"/>
              <a:gd name="f653" fmla="val 596212"/>
              <a:gd name="f654" fmla="val 612583"/>
              <a:gd name="f655" fmla="val 609839"/>
              <a:gd name="f656" fmla="val 610272"/>
              <a:gd name="f657" fmla="val 620156"/>
              <a:gd name="f658" fmla="val 611547"/>
              <a:gd name="f659" fmla="val 632942"/>
              <a:gd name="f660" fmla="val 613100"/>
              <a:gd name="f661" fmla="val 633739"/>
              <a:gd name="f662" fmla="val 605333"/>
              <a:gd name="f663" fmla="val 633619"/>
              <a:gd name="f664" fmla="val 595973"/>
              <a:gd name="f665" fmla="val 633420"/>
              <a:gd name="f666" fmla="val 580478"/>
              <a:gd name="f667" fmla="val 564983"/>
              <a:gd name="f668" fmla="val 353639"/>
              <a:gd name="f669" fmla="val 44456"/>
              <a:gd name="f670" fmla="val 351806"/>
              <a:gd name="f671" fmla="val 37684"/>
              <a:gd name="f672" fmla="val 358817"/>
              <a:gd name="f673" fmla="val 24460"/>
              <a:gd name="f674" fmla="val 341768"/>
              <a:gd name="f675" fmla="val 22269"/>
              <a:gd name="f676" fmla="val 326792"/>
              <a:gd name="f677" fmla="val 20317"/>
              <a:gd name="f678" fmla="val 317750"/>
              <a:gd name="f679" fmla="val 25336"/>
              <a:gd name="f680" fmla="val 314245"/>
              <a:gd name="f681" fmla="val 40950"/>
              <a:gd name="f682" fmla="val 309584"/>
              <a:gd name="f683" fmla="val 61584"/>
              <a:gd name="f684" fmla="val 302972"/>
              <a:gd name="f685" fmla="val 81778"/>
              <a:gd name="f686" fmla="val 298312"/>
              <a:gd name="f687" fmla="val 102412"/>
              <a:gd name="f688" fmla="val 296240"/>
              <a:gd name="f689" fmla="val 111613"/>
              <a:gd name="f690" fmla="val 287557"/>
              <a:gd name="f691" fmla="val 122487"/>
              <a:gd name="f692" fmla="val 295643"/>
              <a:gd name="f693" fmla="val 130294"/>
              <a:gd name="f694" fmla="val 304685"/>
              <a:gd name="f695" fmla="val 139057"/>
              <a:gd name="f696" fmla="val 313368"/>
              <a:gd name="f697" fmla="val 126908"/>
              <a:gd name="f698" fmla="val 322052"/>
              <a:gd name="f699" fmla="val 124001"/>
              <a:gd name="f700" fmla="val 334201"/>
              <a:gd name="f701" fmla="val 119898"/>
              <a:gd name="f702" fmla="val 348938"/>
              <a:gd name="f703" fmla="val 118305"/>
              <a:gd name="f704" fmla="val 349377"/>
              <a:gd name="f705" fmla="val 349815"/>
              <a:gd name="f706" fmla="val 82057"/>
              <a:gd name="f707" fmla="val 352045"/>
              <a:gd name="f708" fmla="val 64531"/>
              <a:gd name="f709" fmla="val 353679"/>
              <a:gd name="f710" fmla="val 44495"/>
              <a:gd name="f711" fmla="val 156947"/>
              <a:gd name="f712" fmla="val 549767"/>
              <a:gd name="f713" fmla="val 157146"/>
              <a:gd name="f714" fmla="val 157266"/>
              <a:gd name="f715" fmla="val 565222"/>
              <a:gd name="f716" fmla="val 157544"/>
              <a:gd name="f717" fmla="val 580717"/>
              <a:gd name="f718" fmla="val 596172"/>
              <a:gd name="f719" fmla="val 156907"/>
              <a:gd name="f720" fmla="val 605732"/>
              <a:gd name="f721" fmla="val 613339"/>
              <a:gd name="f722" fmla="val 170371"/>
              <a:gd name="f723" fmla="val 611706"/>
              <a:gd name="f724" fmla="val 180647"/>
              <a:gd name="f725" fmla="val 610392"/>
              <a:gd name="f726" fmla="val 192517"/>
              <a:gd name="f727" fmla="val 612503"/>
              <a:gd name="f728" fmla="val 192398"/>
              <a:gd name="f729" fmla="val 192199"/>
              <a:gd name="f730" fmla="val 564505"/>
              <a:gd name="f731" fmla="val 192159"/>
              <a:gd name="f732" fmla="val 532838"/>
              <a:gd name="f733" fmla="val 501212"/>
              <a:gd name="f734" fmla="val 192677"/>
              <a:gd name="f735" fmla="val 487350"/>
              <a:gd name="f736" fmla="val 184750"/>
              <a:gd name="f737" fmla="val 173438"/>
              <a:gd name="f738" fmla="val 161886"/>
              <a:gd name="f739" fmla="val 156509"/>
              <a:gd name="f740" fmla="val 489382"/>
              <a:gd name="f741" fmla="val 156788"/>
              <a:gd name="f742" fmla="val 501252"/>
              <a:gd name="f743" fmla="val 157186"/>
              <a:gd name="f744" fmla="val 517423"/>
              <a:gd name="f745" fmla="val 156868"/>
              <a:gd name="f746" fmla="val 533595"/>
              <a:gd name="f747" fmla="val 549807"/>
              <a:gd name="f748" fmla="val 733917"/>
              <a:gd name="f749" fmla="val 188210"/>
              <a:gd name="f750" fmla="val 188330"/>
              <a:gd name="f751" fmla="val 729018"/>
              <a:gd name="f752" fmla="val 724079"/>
              <a:gd name="f753" fmla="val 187971"/>
              <a:gd name="f754" fmla="val 719219"/>
              <a:gd name="f755" fmla="val 188409"/>
              <a:gd name="f756" fmla="val 712089"/>
              <a:gd name="f757" fmla="val 189047"/>
              <a:gd name="f758" fmla="val 701852"/>
              <a:gd name="f759" fmla="val 185621"/>
              <a:gd name="f760" fmla="val 700856"/>
              <a:gd name="f761" fmla="val 196854"/>
              <a:gd name="f762" fmla="val 699860"/>
              <a:gd name="f763" fmla="val 207608"/>
              <a:gd name="f764" fmla="val 707747"/>
              <a:gd name="f765" fmla="val 213265"/>
              <a:gd name="f766" fmla="val 717546"/>
              <a:gd name="f767" fmla="val 215057"/>
              <a:gd name="f768" fmla="val 730690"/>
              <a:gd name="f769" fmla="val 217407"/>
              <a:gd name="f770" fmla="val 744114"/>
              <a:gd name="f771" fmla="val 218562"/>
              <a:gd name="f772" fmla="val 756860"/>
              <a:gd name="f773" fmla="val 213424"/>
              <a:gd name="f774" fmla="val 764508"/>
              <a:gd name="f775" fmla="val 210357"/>
              <a:gd name="f776" fmla="val 769846"/>
              <a:gd name="f777" fmla="val 204302"/>
              <a:gd name="f778" fmla="val 768133"/>
              <a:gd name="f779" fmla="val 195460"/>
              <a:gd name="f780" fmla="val 186975"/>
              <a:gd name="f781" fmla="val 758812"/>
              <a:gd name="f782" fmla="val 188569"/>
              <a:gd name="f783" fmla="val 752758"/>
              <a:gd name="f784" fmla="val 188290"/>
              <a:gd name="f785" fmla="val 746464"/>
              <a:gd name="f786" fmla="val 188011"/>
              <a:gd name="f787" fmla="val 740170"/>
              <a:gd name="f788" fmla="val 188250"/>
              <a:gd name="f789" fmla="val 733877"/>
              <a:gd name="f790" fmla="val 55933"/>
              <a:gd name="f791" fmla="val 51033"/>
              <a:gd name="f792" fmla="val 46054"/>
              <a:gd name="f793" fmla="val 187772"/>
              <a:gd name="f794" fmla="val 41195"/>
              <a:gd name="f795" fmla="val 34144"/>
              <a:gd name="f796" fmla="val 189087"/>
              <a:gd name="f797" fmla="val 23628"/>
              <a:gd name="f798" fmla="val 185462"/>
              <a:gd name="f799" fmla="val 22792"/>
              <a:gd name="f800" fmla="val 22075"/>
              <a:gd name="f801" fmla="val 205935"/>
              <a:gd name="f802" fmla="val 28807"/>
              <a:gd name="f803" fmla="val 212548"/>
              <a:gd name="f804" fmla="val 37729"/>
              <a:gd name="f805" fmla="val 214818"/>
              <a:gd name="f806" fmla="val 50834"/>
              <a:gd name="f807" fmla="val 218124"/>
              <a:gd name="f808" fmla="val 64298"/>
              <a:gd name="f809" fmla="val 218005"/>
              <a:gd name="f810" fmla="val 77203"/>
              <a:gd name="f811" fmla="val 213743"/>
              <a:gd name="f812" fmla="val 85050"/>
              <a:gd name="f813" fmla="val 211153"/>
              <a:gd name="f814" fmla="val 90786"/>
              <a:gd name="f815" fmla="val 205378"/>
              <a:gd name="f816" fmla="val 89551"/>
              <a:gd name="f817" fmla="val 196376"/>
              <a:gd name="f818" fmla="val 186338"/>
              <a:gd name="f819" fmla="val 79433"/>
              <a:gd name="f820" fmla="val 188728"/>
              <a:gd name="f821" fmla="val 72782"/>
              <a:gd name="f822" fmla="val 67205"/>
              <a:gd name="f823" fmla="val 648038"/>
              <a:gd name="f824" fmla="val 218921"/>
              <a:gd name="f825" fmla="val 654053"/>
              <a:gd name="f826" fmla="val 217527"/>
              <a:gd name="f827" fmla="val 659630"/>
              <a:gd name="f828" fmla="val 216610"/>
              <a:gd name="f829" fmla="val 664967"/>
              <a:gd name="f830" fmla="val 214858"/>
              <a:gd name="f831" fmla="val 673969"/>
              <a:gd name="f832" fmla="val 211950"/>
              <a:gd name="f833" fmla="val 679785"/>
              <a:gd name="f834" fmla="val 205418"/>
              <a:gd name="f835" fmla="val 678351"/>
              <a:gd name="f836" fmla="val 195977"/>
              <a:gd name="f837" fmla="val 676877"/>
              <a:gd name="f838" fmla="val 186378"/>
              <a:gd name="f839" fmla="val 667875"/>
              <a:gd name="f840" fmla="val 188489"/>
              <a:gd name="f841" fmla="val 661183"/>
              <a:gd name="f842" fmla="val 651345"/>
              <a:gd name="f843" fmla="val 641506"/>
              <a:gd name="f844" fmla="val 188091"/>
              <a:gd name="f845" fmla="val 631667"/>
              <a:gd name="f846" fmla="val 624777"/>
              <a:gd name="f847" fmla="val 188449"/>
              <a:gd name="f848" fmla="val 616452"/>
              <a:gd name="f849" fmla="val 187254"/>
              <a:gd name="f850" fmla="val 615376"/>
              <a:gd name="f851" fmla="val 197212"/>
              <a:gd name="f852" fmla="val 614380"/>
              <a:gd name="f853" fmla="val 206214"/>
              <a:gd name="f854" fmla="val 619877"/>
              <a:gd name="f855" fmla="val 211871"/>
              <a:gd name="f856" fmla="val 627884"/>
              <a:gd name="f857" fmla="val 214460"/>
              <a:gd name="f858" fmla="val 634535"/>
              <a:gd name="f859" fmla="val 641546"/>
              <a:gd name="f860" fmla="val 145197"/>
              <a:gd name="f861" fmla="val 218761"/>
              <a:gd name="f862" fmla="val 150574"/>
              <a:gd name="f863" fmla="val 217487"/>
              <a:gd name="f864" fmla="val 155474"/>
              <a:gd name="f865" fmla="val 216690"/>
              <a:gd name="f866" fmla="val 160134"/>
              <a:gd name="f867" fmla="val 215137"/>
              <a:gd name="f868" fmla="val 168698"/>
              <a:gd name="f869" fmla="val 212309"/>
              <a:gd name="f870" fmla="val 176266"/>
              <a:gd name="f871" fmla="val 207529"/>
              <a:gd name="f872" fmla="val 175031"/>
              <a:gd name="f873" fmla="val 197292"/>
              <a:gd name="f874" fmla="val 173677"/>
              <a:gd name="f875" fmla="val 186099"/>
              <a:gd name="f876" fmla="val 163838"/>
              <a:gd name="f877" fmla="val 188608"/>
              <a:gd name="f878" fmla="val 156549"/>
              <a:gd name="f879" fmla="val 146670"/>
              <a:gd name="f880" fmla="val 187931"/>
              <a:gd name="f881" fmla="val 136792"/>
              <a:gd name="f882" fmla="val 126874"/>
              <a:gd name="f883" fmla="val 188369"/>
              <a:gd name="f884" fmla="val 119943"/>
              <a:gd name="f885" fmla="val 114048"/>
              <a:gd name="f886" fmla="val 190242"/>
              <a:gd name="f887" fmla="val 113650"/>
              <a:gd name="f888" fmla="val 198686"/>
              <a:gd name="f889" fmla="val 113331"/>
              <a:gd name="f890" fmla="val 205696"/>
              <a:gd name="f891" fmla="val 116079"/>
              <a:gd name="f892" fmla="val 211552"/>
              <a:gd name="f893" fmla="val 122891"/>
              <a:gd name="f894" fmla="val 130220"/>
              <a:gd name="f895" fmla="val 216093"/>
              <a:gd name="f896" fmla="val 137947"/>
              <a:gd name="f897" fmla="val 217208"/>
              <a:gd name="f898" fmla="val 145157"/>
              <a:gd name="f899" fmla="val 564948"/>
              <a:gd name="f900" fmla="val 218881"/>
              <a:gd name="f901" fmla="val 569131"/>
              <a:gd name="f902" fmla="val 217845"/>
              <a:gd name="f903" fmla="val 572596"/>
              <a:gd name="f904" fmla="val 575902"/>
              <a:gd name="f905" fmla="val 585382"/>
              <a:gd name="f906" fmla="val 212986"/>
              <a:gd name="f907" fmla="val 592831"/>
              <a:gd name="f908" fmla="val 207369"/>
              <a:gd name="f909" fmla="val 196455"/>
              <a:gd name="f910" fmla="val 589087"/>
              <a:gd name="f911" fmla="val 185581"/>
              <a:gd name="f912" fmla="val 579288"/>
              <a:gd name="f913" fmla="val 188648"/>
              <a:gd name="f914" fmla="val 572079"/>
              <a:gd name="f915" fmla="val 564391"/>
              <a:gd name="f916" fmla="val 187812"/>
              <a:gd name="f917" fmla="val 556664"/>
              <a:gd name="f918" fmla="val 188130"/>
              <a:gd name="f919" fmla="val 548936"/>
              <a:gd name="f920" fmla="val 542443"/>
              <a:gd name="f921" fmla="val 535752"/>
              <a:gd name="f922" fmla="val 534796"/>
              <a:gd name="f923" fmla="val 533999"/>
              <a:gd name="f924" fmla="val 204263"/>
              <a:gd name="f925" fmla="val 537265"/>
              <a:gd name="f926" fmla="val 210078"/>
              <a:gd name="f927" fmla="val 543399"/>
              <a:gd name="f928" fmla="val 212707"/>
              <a:gd name="f929" fmla="val 550370"/>
              <a:gd name="f930" fmla="val 215694"/>
              <a:gd name="f931" fmla="val 558097"/>
              <a:gd name="f932" fmla="val 216969"/>
              <a:gd name="f933" fmla="val 564988"/>
              <a:gd name="f934" fmla="val 218841"/>
              <a:gd name="f935" fmla="val 228008"/>
              <a:gd name="f936" fmla="val 187374"/>
              <a:gd name="f937" fmla="val 218408"/>
              <a:gd name="f938" fmla="val 191875"/>
              <a:gd name="f939" fmla="val 200325"/>
              <a:gd name="f940" fmla="val 180323"/>
              <a:gd name="f941" fmla="val 200285"/>
              <a:gd name="f942" fmla="val 200160"/>
              <a:gd name="f943" fmla="val 200245"/>
              <a:gd name="f944" fmla="val 215296"/>
              <a:gd name="f945" fmla="val 215182"/>
              <a:gd name="f946" fmla="val 217447"/>
              <a:gd name="f947" fmla="val 217248"/>
              <a:gd name="f948" fmla="val 239838"/>
              <a:gd name="f949" fmla="val 217049"/>
              <a:gd name="f950" fmla="val 255572"/>
              <a:gd name="f951" fmla="val 215495"/>
              <a:gd name="f952" fmla="val 254855"/>
              <a:gd name="f953" fmla="val 254098"/>
              <a:gd name="f954" fmla="val 180562"/>
              <a:gd name="f955" fmla="val 237169"/>
              <a:gd name="f956" fmla="val 191755"/>
              <a:gd name="f957" fmla="+- 0 0 -90"/>
              <a:gd name="f958" fmla="*/ f3 1 911122"/>
              <a:gd name="f959" fmla="*/ f4 1 744085"/>
              <a:gd name="f960" fmla="val f5"/>
              <a:gd name="f961" fmla="val f6"/>
              <a:gd name="f962" fmla="val f7"/>
              <a:gd name="f963" fmla="*/ f957 f0 1"/>
              <a:gd name="f964" fmla="+- f962 0 f960"/>
              <a:gd name="f965" fmla="+- f961 0 f960"/>
              <a:gd name="f966" fmla="*/ f963 1 f2"/>
              <a:gd name="f967" fmla="*/ f965 1 911122"/>
              <a:gd name="f968" fmla="*/ f964 1 744085"/>
              <a:gd name="f969" fmla="*/ 396498 f965 1"/>
              <a:gd name="f970" fmla="*/ 322 f964 1"/>
              <a:gd name="f971" fmla="*/ 648915 f965 1"/>
              <a:gd name="f972" fmla="*/ 3 f964 1"/>
              <a:gd name="f973" fmla="*/ 687313 f965 1"/>
              <a:gd name="f974" fmla="*/ 20118 f964 1"/>
              <a:gd name="f975" fmla="*/ 778250 f965 1"/>
              <a:gd name="f976" fmla="*/ 158217 f964 1"/>
              <a:gd name="f977" fmla="*/ 783588 f965 1"/>
              <a:gd name="f978" fmla="*/ 216053 f964 1"/>
              <a:gd name="f979" fmla="*/ 729814 f965 1"/>
              <a:gd name="f980" fmla="*/ 238239 f964 1"/>
              <a:gd name="f981" fmla="*/ 699143 f965 1"/>
              <a:gd name="f982" fmla="*/ 230432 f964 1"/>
              <a:gd name="f983" fmla="*/ 674726 f965 1"/>
              <a:gd name="f984" fmla="*/ 246206 f964 1"/>
              <a:gd name="f985" fmla="*/ 674407 f965 1"/>
              <a:gd name="f986" fmla="*/ 460463 f964 1"/>
              <a:gd name="f987" fmla="*/ 689225 f965 1"/>
              <a:gd name="f988" fmla="*/ 474086 f964 1"/>
              <a:gd name="f989" fmla="*/ 786655 f965 1"/>
              <a:gd name="f990" fmla="*/ 439034 f964 1"/>
              <a:gd name="f991" fmla="*/ 900137 f965 1"/>
              <a:gd name="f992" fmla="*/ 406172 f964 1"/>
              <a:gd name="f993" fmla="*/ 911011 f965 1"/>
              <a:gd name="f994" fmla="*/ 418958 f964 1"/>
              <a:gd name="f995" fmla="*/ 897349 f965 1"/>
              <a:gd name="f996" fmla="*/ 429593 f964 1"/>
              <a:gd name="f997" fmla="*/ 837959 f965 1"/>
              <a:gd name="f998" fmla="*/ 807885 f965 1"/>
              <a:gd name="f999" fmla="*/ 441264 f964 1"/>
              <a:gd name="f1000" fmla="*/ 762476 f965 1"/>
              <a:gd name="f1001" fmla="*/ 547218 f964 1"/>
              <a:gd name="f1002" fmla="*/ 763433 f965 1"/>
              <a:gd name="f1003" fmla="*/ 718975 f964 1"/>
              <a:gd name="f1004" fmla="*/ 746185 f965 1"/>
              <a:gd name="f1005" fmla="*/ 743870 f964 1"/>
              <a:gd name="f1006" fmla="*/ 722326 f965 1"/>
              <a:gd name="f1007" fmla="*/ 722440 f964 1"/>
              <a:gd name="f1008" fmla="*/ 616810 f965 1"/>
              <a:gd name="f1009" fmla="*/ 625010 f964 1"/>
              <a:gd name="f1010" fmla="*/ 506316 f965 1"/>
              <a:gd name="f1011" fmla="*/ 718935 f964 1"/>
              <a:gd name="f1012" fmla="*/ 476800 f965 1"/>
              <a:gd name="f1013" fmla="*/ 744069 f964 1"/>
              <a:gd name="f1014" fmla="*/ 309226 f965 1"/>
              <a:gd name="f1015" fmla="*/ 743830 f964 1"/>
              <a:gd name="f1016" fmla="*/ 285406 f965 1"/>
              <a:gd name="f1017" fmla="*/ 724750 f964 1"/>
              <a:gd name="f1018" fmla="*/ 177819 f965 1"/>
              <a:gd name="f1019" fmla="*/ 624970 f964 1"/>
              <a:gd name="f1020" fmla="*/ 68519 f965 1"/>
              <a:gd name="f1021" fmla="*/ 722639 f964 1"/>
              <a:gd name="f1022" fmla="*/ 40119 f965 1"/>
              <a:gd name="f1023" fmla="*/ 743352 f964 1"/>
              <a:gd name="f1024" fmla="*/ 27413 f965 1"/>
              <a:gd name="f1025" fmla="*/ 729450 f964 1"/>
              <a:gd name="f1026" fmla="*/ 27253 f965 1"/>
              <a:gd name="f1027" fmla="*/ 487629 f964 1"/>
              <a:gd name="f1028" fmla="*/ 43864 f965 1"/>
              <a:gd name="f1029" fmla="*/ 473847 f964 1"/>
              <a:gd name="f1030" fmla="*/ 96880 f965 1"/>
              <a:gd name="f1031" fmla="*/ 116318 f965 1"/>
              <a:gd name="f1032" fmla="*/ 456161 f964 1"/>
              <a:gd name="f1033" fmla="*/ 115960 f965 1"/>
              <a:gd name="f1034" fmla="*/ 248277 f964 1"/>
              <a:gd name="f1035" fmla="*/ 89869 f965 1"/>
              <a:gd name="f1036" fmla="*/ 231030 f964 1"/>
              <a:gd name="f1037" fmla="*/ 42230 f965 1"/>
              <a:gd name="f1038" fmla="*/ 237403 f964 1"/>
              <a:gd name="f1039" fmla="*/ 10046 f965 1"/>
              <a:gd name="f1040" fmla="*/ 162279 f964 1"/>
              <a:gd name="f1041" fmla="*/ 102377 f965 1"/>
              <a:gd name="f1042" fmla="*/ 22508 f964 1"/>
              <a:gd name="f1043" fmla="*/ 144042 f965 1"/>
              <a:gd name="f1044" fmla="*/ 396458 f965 1"/>
              <a:gd name="f1045" fmla="*/ 282 f964 1"/>
              <a:gd name="f1046" fmla="*/ 394188 f965 1"/>
              <a:gd name="f1047" fmla="*/ 473967 f964 1"/>
              <a:gd name="f1048" fmla="*/ 619120 f965 1"/>
              <a:gd name="f1049" fmla="*/ 474524 f964 1"/>
              <a:gd name="f1050" fmla="*/ 647282 f965 1"/>
              <a:gd name="f1051" fmla="*/ 447598 f964 1"/>
              <a:gd name="f1052" fmla="*/ 646764 f965 1"/>
              <a:gd name="f1053" fmla="*/ 265126 f964 1"/>
              <a:gd name="f1054" fmla="*/ 592871 f965 1"/>
              <a:gd name="f1055" fmla="*/ 231667 f964 1"/>
              <a:gd name="f1056" fmla="*/ 533880 f965 1"/>
              <a:gd name="f1057" fmla="*/ 231070 f964 1"/>
              <a:gd name="f1058" fmla="*/ 515358 f965 1"/>
              <a:gd name="f1059" fmla="*/ 234455 f964 1"/>
              <a:gd name="f1060" fmla="*/ 285326 f965 1"/>
              <a:gd name="f1061" fmla="*/ 250149 f964 1"/>
              <a:gd name="f1062" fmla="*/ 240595 f965 1"/>
              <a:gd name="f1063" fmla="*/ 236566 f964 1"/>
              <a:gd name="f1064" fmla="*/ 197656 f965 1"/>
              <a:gd name="f1065" fmla="*/ 231428 f964 1"/>
              <a:gd name="f1066" fmla="*/ 143802 f965 1"/>
              <a:gd name="f1067" fmla="*/ 265166 f964 1"/>
              <a:gd name="f1068" fmla="*/ 143842 f965 1"/>
              <a:gd name="f1069" fmla="*/ 445526 f964 1"/>
              <a:gd name="f1070" fmla="*/ 171446 f965 1"/>
              <a:gd name="f1071" fmla="*/ 394228 f965 1"/>
              <a:gd name="f1072" fmla="*/ 392515 f965 1"/>
              <a:gd name="f1073" fmla="*/ 265843 f964 1"/>
              <a:gd name="f1074" fmla="*/ 464452 f965 1"/>
              <a:gd name="f1075" fmla="*/ 245569 f964 1"/>
              <a:gd name="f1076" fmla="*/ 467201 f965 1"/>
              <a:gd name="f1077" fmla="*/ 154990 f964 1"/>
              <a:gd name="f1078" fmla="*/ 314205 f965 1"/>
              <a:gd name="f1079" fmla="*/ 159611 f964 1"/>
              <a:gd name="f1080" fmla="*/ 315081 f965 1"/>
              <a:gd name="f1081" fmla="*/ 239434 f964 1"/>
              <a:gd name="f1082" fmla="*/ 392555 f965 1"/>
              <a:gd name="f1083" fmla="*/ 368058 f965 1"/>
              <a:gd name="f1084" fmla="*/ 608998 f964 1"/>
              <a:gd name="f1085" fmla="*/ 367580 f965 1"/>
              <a:gd name="f1086" fmla="*/ 367659 f965 1"/>
              <a:gd name="f1087" fmla="*/ 503283 f964 1"/>
              <a:gd name="f1088" fmla="*/ 350332 f965 1"/>
              <a:gd name="f1089" fmla="*/ 485239 f964 1"/>
              <a:gd name="f1090" fmla="*/ 334360 f965 1"/>
              <a:gd name="f1091" fmla="*/ 502048 f964 1"/>
              <a:gd name="f1092" fmla="*/ 713518 f964 1"/>
              <a:gd name="f1093" fmla="*/ 353200 f965 1"/>
              <a:gd name="f1094" fmla="*/ 729889 f964 1"/>
              <a:gd name="f1095" fmla="*/ 368217 f965 1"/>
              <a:gd name="f1096" fmla="*/ 712601 f964 1"/>
              <a:gd name="f1097" fmla="*/ 368018 f965 1"/>
              <a:gd name="f1098" fmla="*/ 422947 f965 1"/>
              <a:gd name="f1099" fmla="*/ 605652 f964 1"/>
              <a:gd name="f1100" fmla="*/ 422907 f965 1"/>
              <a:gd name="f1101" fmla="*/ 709295 f964 1"/>
              <a:gd name="f1102" fmla="*/ 440075 f965 1"/>
              <a:gd name="f1103" fmla="*/ 729769 f964 1"/>
              <a:gd name="f1104" fmla="*/ 456406 f965 1"/>
              <a:gd name="f1105" fmla="*/ 708459 f964 1"/>
              <a:gd name="f1106" fmla="*/ 456446 f965 1"/>
              <a:gd name="f1107" fmla="*/ 505354 f964 1"/>
              <a:gd name="f1108" fmla="*/ 439238 f965 1"/>
              <a:gd name="f1109" fmla="*/ 485159 f964 1"/>
              <a:gd name="f1110" fmla="*/ 422867 f965 1"/>
              <a:gd name="f1111" fmla="*/ 506191 f964 1"/>
              <a:gd name="f1112" fmla="*/ 605612 f964 1"/>
              <a:gd name="f1113" fmla="*/ 638041 f965 1"/>
              <a:gd name="f1114" fmla="*/ 168772 f964 1"/>
              <a:gd name="f1115" fmla="*/ 658315 f965 1"/>
              <a:gd name="f1116" fmla="*/ 141925 f964 1"/>
              <a:gd name="f1117" fmla="*/ 624498 f965 1"/>
              <a:gd name="f1118" fmla="*/ 78592 f964 1"/>
              <a:gd name="f1119" fmla="*/ 599364 f965 1"/>
              <a:gd name="f1120" fmla="*/ 32147 f964 1"/>
              <a:gd name="f1121" fmla="*/ 567816 f965 1"/>
              <a:gd name="f1122" fmla="*/ 23663 f964 1"/>
              <a:gd name="f1123" fmla="*/ 567976 f965 1"/>
              <a:gd name="f1124" fmla="*/ 45252 f964 1"/>
              <a:gd name="f1125" fmla="*/ 600240 f965 1"/>
              <a:gd name="f1126" fmla="*/ 139097 f964 1"/>
              <a:gd name="f1127" fmla="*/ 152565 f965 1"/>
              <a:gd name="f1128" fmla="*/ 168692 f964 1"/>
              <a:gd name="f1129" fmla="*/ 190008 f965 1"/>
              <a:gd name="f1130" fmla="*/ 140770 f964 1"/>
              <a:gd name="f1131" fmla="*/ 223626 f965 1"/>
              <a:gd name="f1132" fmla="*/ 44734 f964 1"/>
              <a:gd name="f1133" fmla="*/ 224343 f965 1"/>
              <a:gd name="f1134" fmla="*/ 24141 f964 1"/>
              <a:gd name="f1135" fmla="*/ 193673 f965 1"/>
              <a:gd name="f1136" fmla="*/ 30196 f964 1"/>
              <a:gd name="f1137" fmla="*/ 183754 f965 1"/>
              <a:gd name="f1138" fmla="*/ 46487 f964 1"/>
              <a:gd name="f1139" fmla="*/ 133247 f965 1"/>
              <a:gd name="f1140" fmla="*/ 142124 f964 1"/>
              <a:gd name="f1141" fmla="*/ 509303 f965 1"/>
              <a:gd name="f1142" fmla="*/ 664006 f964 1"/>
              <a:gd name="f1143" fmla="*/ 544196 f965 1"/>
              <a:gd name="f1144" fmla="*/ 623855 f964 1"/>
              <a:gd name="f1145" fmla="*/ 544674 f965 1"/>
              <a:gd name="f1146" fmla="*/ 498941 f964 1"/>
              <a:gd name="f1147" fmla="*/ 525714 f965 1"/>
              <a:gd name="f1148" fmla="*/ 485319 f964 1"/>
              <a:gd name="f1149" fmla="*/ 509223 f965 1"/>
              <a:gd name="f1150" fmla="*/ 499220 f964 1"/>
              <a:gd name="f1151" fmla="*/ 509263 f965 1"/>
              <a:gd name="f1152" fmla="*/ 281144 f965 1"/>
              <a:gd name="f1153" fmla="*/ 498663 f964 1"/>
              <a:gd name="f1154" fmla="*/ 262025 f965 1"/>
              <a:gd name="f1155" fmla="*/ 485358 f964 1"/>
              <a:gd name="f1156" fmla="*/ 245494 f965 1"/>
              <a:gd name="f1157" fmla="*/ 501490 f964 1"/>
              <a:gd name="f1158" fmla="*/ 244937 f965 1"/>
              <a:gd name="f1159" fmla="*/ 592308 f964 1"/>
              <a:gd name="f1160" fmla="*/ 281104 f965 1"/>
              <a:gd name="f1161" fmla="*/ 664046 f964 1"/>
              <a:gd name="f1162" fmla="*/ 719976 f965 1"/>
              <a:gd name="f1163" fmla="*/ 666237 f964 1"/>
              <a:gd name="f1164" fmla="*/ 722485 f965 1"/>
              <a:gd name="f1165" fmla="*/ 503044 f964 1"/>
              <a:gd name="f1166" fmla="*/ 705357 f965 1"/>
              <a:gd name="f1167" fmla="*/ 485120 f964 1"/>
              <a:gd name="f1168" fmla="*/ 686596 f965 1"/>
              <a:gd name="f1169" fmla="*/ 503681 f964 1"/>
              <a:gd name="f1170" fmla="*/ 686078 f965 1"/>
              <a:gd name="f1171" fmla="*/ 598960 f964 1"/>
              <a:gd name="f1172" fmla="*/ 720016 f965 1"/>
              <a:gd name="f1173" fmla="*/ 666197 f964 1"/>
              <a:gd name="f1174" fmla="*/ 70671 f965 1"/>
              <a:gd name="f1175" fmla="*/ 663289 f964 1"/>
              <a:gd name="f1176" fmla="*/ 76048 f965 1"/>
              <a:gd name="f1177" fmla="*/ 665559 f964 1"/>
              <a:gd name="f1178" fmla="*/ 103452 f965 1"/>
              <a:gd name="f1179" fmla="*/ 625090 f964 1"/>
              <a:gd name="f1180" fmla="*/ 103811 f965 1"/>
              <a:gd name="f1181" fmla="*/ 500335 f964 1"/>
              <a:gd name="f1182" fmla="*/ 88157 f965 1"/>
              <a:gd name="f1183" fmla="*/ 485279 f964 1"/>
              <a:gd name="f1184" fmla="*/ 70631 f965 1"/>
              <a:gd name="f1185" fmla="*/ 500694 f964 1"/>
              <a:gd name="f1186" fmla="*/ 498987 f965 1"/>
              <a:gd name="f1187" fmla="*/ 143240 f964 1"/>
              <a:gd name="f1188" fmla="*/ 502850 f965 1"/>
              <a:gd name="f1189" fmla="*/ 140571 f964 1"/>
              <a:gd name="f1190" fmla="*/ 473772 f965 1"/>
              <a:gd name="f1191" fmla="*/ 33263 f964 1"/>
              <a:gd name="f1192" fmla="*/ 447643 f965 1"/>
              <a:gd name="f1193" fmla="*/ 436769 f965 1"/>
              <a:gd name="f1194" fmla="*/ 39277 f964 1"/>
              <a:gd name="f1195" fmla="*/ 490621 f965 1"/>
              <a:gd name="f1196" fmla="*/ 137663 f964 1"/>
              <a:gd name="f1197" fmla="*/ 499026 f965 1"/>
              <a:gd name="f1198" fmla="*/ 633579 f965 1"/>
              <a:gd name="f1199" fmla="*/ 549489 f964 1"/>
              <a:gd name="f1200" fmla="*/ 633460 f965 1"/>
              <a:gd name="f1201" fmla="*/ 498782 f964 1"/>
              <a:gd name="f1202" fmla="*/ 616651 f965 1"/>
              <a:gd name="f1203" fmla="*/ 597970 f965 1"/>
              <a:gd name="f1204" fmla="*/ 499021 f964 1"/>
              <a:gd name="f1205" fmla="*/ 596212 f964 1"/>
              <a:gd name="f1206" fmla="*/ 620156 f965 1"/>
              <a:gd name="f1207" fmla="*/ 611547 f964 1"/>
              <a:gd name="f1208" fmla="*/ 633619 f965 1"/>
              <a:gd name="f1209" fmla="*/ 595973 f964 1"/>
              <a:gd name="f1210" fmla="*/ 353639 f965 1"/>
              <a:gd name="f1211" fmla="*/ 44456 f964 1"/>
              <a:gd name="f1212" fmla="*/ 341768 f965 1"/>
              <a:gd name="f1213" fmla="*/ 22269 f964 1"/>
              <a:gd name="f1214" fmla="*/ 314245 f965 1"/>
              <a:gd name="f1215" fmla="*/ 40950 f964 1"/>
              <a:gd name="f1216" fmla="*/ 298312 f965 1"/>
              <a:gd name="f1217" fmla="*/ 102412 f964 1"/>
              <a:gd name="f1218" fmla="*/ 295643 f965 1"/>
              <a:gd name="f1219" fmla="*/ 130294 f964 1"/>
              <a:gd name="f1220" fmla="*/ 322052 f965 1"/>
              <a:gd name="f1221" fmla="*/ 124001 f964 1"/>
              <a:gd name="f1222" fmla="*/ 349377 f965 1"/>
              <a:gd name="f1223" fmla="*/ 99663 f964 1"/>
              <a:gd name="f1224" fmla="*/ 353679 f965 1"/>
              <a:gd name="f1225" fmla="*/ 44495 f964 1"/>
              <a:gd name="f1226" fmla="*/ 156947 f965 1"/>
              <a:gd name="f1227" fmla="*/ 549767 f964 1"/>
              <a:gd name="f1228" fmla="*/ 157266 f965 1"/>
              <a:gd name="f1229" fmla="*/ 157146 f965 1"/>
              <a:gd name="f1230" fmla="*/ 596172 f964 1"/>
              <a:gd name="f1231" fmla="*/ 170371 f965 1"/>
              <a:gd name="f1232" fmla="*/ 611706 f964 1"/>
              <a:gd name="f1233" fmla="*/ 192398 f965 1"/>
              <a:gd name="f1234" fmla="*/ 192517 f965 1"/>
              <a:gd name="f1235" fmla="*/ 501212 f964 1"/>
              <a:gd name="f1236" fmla="*/ 173438 f965 1"/>
              <a:gd name="f1237" fmla="*/ 156788 f965 1"/>
              <a:gd name="f1238" fmla="*/ 501252 f964 1"/>
              <a:gd name="f1239" fmla="*/ 156868 f965 1"/>
              <a:gd name="f1240" fmla="*/ 549807 f964 1"/>
              <a:gd name="f1241" fmla="*/ 733917 f965 1"/>
              <a:gd name="f1242" fmla="*/ 188210 f964 1"/>
              <a:gd name="f1243" fmla="*/ 188330 f964 1"/>
              <a:gd name="f1244" fmla="*/ 719219 f965 1"/>
              <a:gd name="f1245" fmla="*/ 188409 f964 1"/>
              <a:gd name="f1246" fmla="*/ 700856 f965 1"/>
              <a:gd name="f1247" fmla="*/ 196854 f964 1"/>
              <a:gd name="f1248" fmla="*/ 717546 f965 1"/>
              <a:gd name="f1249" fmla="*/ 215057 f964 1"/>
              <a:gd name="f1250" fmla="*/ 756860 f965 1"/>
              <a:gd name="f1251" fmla="*/ 213424 f964 1"/>
              <a:gd name="f1252" fmla="*/ 768133 f965 1"/>
              <a:gd name="f1253" fmla="*/ 195460 f964 1"/>
              <a:gd name="f1254" fmla="*/ 752758 f965 1"/>
              <a:gd name="f1255" fmla="*/ 188290 f964 1"/>
              <a:gd name="f1256" fmla="*/ 733877 f965 1"/>
              <a:gd name="f1257" fmla="*/ 188250 f964 1"/>
              <a:gd name="f1258" fmla="*/ 55933 f965 1"/>
              <a:gd name="f1259" fmla="*/ 41195 f965 1"/>
              <a:gd name="f1260" fmla="*/ 22792 f965 1"/>
              <a:gd name="f1261" fmla="*/ 196774 f964 1"/>
              <a:gd name="f1262" fmla="*/ 37729 f965 1"/>
              <a:gd name="f1263" fmla="*/ 214818 f964 1"/>
              <a:gd name="f1264" fmla="*/ 77203 f965 1"/>
              <a:gd name="f1265" fmla="*/ 213743 f964 1"/>
              <a:gd name="f1266" fmla="*/ 89551 f965 1"/>
              <a:gd name="f1267" fmla="*/ 196376 f964 1"/>
              <a:gd name="f1268" fmla="*/ 72782 f965 1"/>
              <a:gd name="f1269" fmla="*/ 648038 f965 1"/>
              <a:gd name="f1270" fmla="*/ 218921 f964 1"/>
              <a:gd name="f1271" fmla="*/ 664967 f965 1"/>
              <a:gd name="f1272" fmla="*/ 214858 f964 1"/>
              <a:gd name="f1273" fmla="*/ 678351 f965 1"/>
              <a:gd name="f1274" fmla="*/ 195977 f964 1"/>
              <a:gd name="f1275" fmla="*/ 661183 f965 1"/>
              <a:gd name="f1276" fmla="*/ 631667 f965 1"/>
              <a:gd name="f1277" fmla="*/ 615376 f965 1"/>
              <a:gd name="f1278" fmla="*/ 197212 f964 1"/>
              <a:gd name="f1279" fmla="*/ 627884 f965 1"/>
              <a:gd name="f1280" fmla="*/ 214460 f964 1"/>
              <a:gd name="f1281" fmla="*/ 145197 f965 1"/>
              <a:gd name="f1282" fmla="*/ 218761 f964 1"/>
              <a:gd name="f1283" fmla="*/ 160134 f965 1"/>
              <a:gd name="f1284" fmla="*/ 215137 f964 1"/>
              <a:gd name="f1285" fmla="*/ 175031 f965 1"/>
              <a:gd name="f1286" fmla="*/ 197292 f964 1"/>
              <a:gd name="f1287" fmla="*/ 156549 f965 1"/>
              <a:gd name="f1288" fmla="*/ 126874 f965 1"/>
              <a:gd name="f1289" fmla="*/ 188369 f964 1"/>
              <a:gd name="f1290" fmla="*/ 113650 f965 1"/>
              <a:gd name="f1291" fmla="*/ 198686 f964 1"/>
              <a:gd name="f1292" fmla="*/ 122891 f965 1"/>
              <a:gd name="f1293" fmla="*/ 145157 f965 1"/>
              <a:gd name="f1294" fmla="*/ 564948 f965 1"/>
              <a:gd name="f1295" fmla="*/ 218881 f964 1"/>
              <a:gd name="f1296" fmla="*/ 575902 f965 1"/>
              <a:gd name="f1297" fmla="*/ 216093 f964 1"/>
              <a:gd name="f1298" fmla="*/ 590959 f965 1"/>
              <a:gd name="f1299" fmla="*/ 196455 f964 1"/>
              <a:gd name="f1300" fmla="*/ 572079 f965 1"/>
              <a:gd name="f1301" fmla="*/ 548936 f965 1"/>
              <a:gd name="f1302" fmla="*/ 534796 f965 1"/>
              <a:gd name="f1303" fmla="*/ 543399 f965 1"/>
              <a:gd name="f1304" fmla="*/ 212707 f964 1"/>
              <a:gd name="f1305" fmla="*/ 564988 f965 1"/>
              <a:gd name="f1306" fmla="*/ 218841 f964 1"/>
              <a:gd name="f1307" fmla="*/ 228008 f965 1"/>
              <a:gd name="f1308" fmla="*/ 187374 f964 1"/>
              <a:gd name="f1309" fmla="*/ 200285 f965 1"/>
              <a:gd name="f1310" fmla="*/ 200160 f964 1"/>
              <a:gd name="f1311" fmla="*/ 227251 f965 1"/>
              <a:gd name="f1312" fmla="*/ 217248 f964 1"/>
              <a:gd name="f1313" fmla="*/ 254855 f965 1"/>
              <a:gd name="f1314" fmla="+- f966 0 f1"/>
              <a:gd name="f1315" fmla="*/ f969 1 911122"/>
              <a:gd name="f1316" fmla="*/ f970 1 744085"/>
              <a:gd name="f1317" fmla="*/ f971 1 911122"/>
              <a:gd name="f1318" fmla="*/ f972 1 744085"/>
              <a:gd name="f1319" fmla="*/ f973 1 911122"/>
              <a:gd name="f1320" fmla="*/ f974 1 744085"/>
              <a:gd name="f1321" fmla="*/ f975 1 911122"/>
              <a:gd name="f1322" fmla="*/ f976 1 744085"/>
              <a:gd name="f1323" fmla="*/ f977 1 911122"/>
              <a:gd name="f1324" fmla="*/ f978 1 744085"/>
              <a:gd name="f1325" fmla="*/ f979 1 911122"/>
              <a:gd name="f1326" fmla="*/ f980 1 744085"/>
              <a:gd name="f1327" fmla="*/ f981 1 911122"/>
              <a:gd name="f1328" fmla="*/ f982 1 744085"/>
              <a:gd name="f1329" fmla="*/ f983 1 911122"/>
              <a:gd name="f1330" fmla="*/ f984 1 744085"/>
              <a:gd name="f1331" fmla="*/ f985 1 911122"/>
              <a:gd name="f1332" fmla="*/ f986 1 744085"/>
              <a:gd name="f1333" fmla="*/ f987 1 911122"/>
              <a:gd name="f1334" fmla="*/ f988 1 744085"/>
              <a:gd name="f1335" fmla="*/ f989 1 911122"/>
              <a:gd name="f1336" fmla="*/ f990 1 744085"/>
              <a:gd name="f1337" fmla="*/ f991 1 911122"/>
              <a:gd name="f1338" fmla="*/ f992 1 744085"/>
              <a:gd name="f1339" fmla="*/ f993 1 911122"/>
              <a:gd name="f1340" fmla="*/ f994 1 744085"/>
              <a:gd name="f1341" fmla="*/ f995 1 911122"/>
              <a:gd name="f1342" fmla="*/ f996 1 744085"/>
              <a:gd name="f1343" fmla="*/ f997 1 911122"/>
              <a:gd name="f1344" fmla="*/ f998 1 911122"/>
              <a:gd name="f1345" fmla="*/ f999 1 744085"/>
              <a:gd name="f1346" fmla="*/ f1000 1 911122"/>
              <a:gd name="f1347" fmla="*/ f1001 1 744085"/>
              <a:gd name="f1348" fmla="*/ f1002 1 911122"/>
              <a:gd name="f1349" fmla="*/ f1003 1 744085"/>
              <a:gd name="f1350" fmla="*/ f1004 1 911122"/>
              <a:gd name="f1351" fmla="*/ f1005 1 744085"/>
              <a:gd name="f1352" fmla="*/ f1006 1 911122"/>
              <a:gd name="f1353" fmla="*/ f1007 1 744085"/>
              <a:gd name="f1354" fmla="*/ f1008 1 911122"/>
              <a:gd name="f1355" fmla="*/ f1009 1 744085"/>
              <a:gd name="f1356" fmla="*/ f1010 1 911122"/>
              <a:gd name="f1357" fmla="*/ f1011 1 744085"/>
              <a:gd name="f1358" fmla="*/ f1012 1 911122"/>
              <a:gd name="f1359" fmla="*/ f1013 1 744085"/>
              <a:gd name="f1360" fmla="*/ f1014 1 911122"/>
              <a:gd name="f1361" fmla="*/ f1015 1 744085"/>
              <a:gd name="f1362" fmla="*/ f1016 1 911122"/>
              <a:gd name="f1363" fmla="*/ f1017 1 744085"/>
              <a:gd name="f1364" fmla="*/ f1018 1 911122"/>
              <a:gd name="f1365" fmla="*/ f1019 1 744085"/>
              <a:gd name="f1366" fmla="*/ f1020 1 911122"/>
              <a:gd name="f1367" fmla="*/ f1021 1 744085"/>
              <a:gd name="f1368" fmla="*/ f1022 1 911122"/>
              <a:gd name="f1369" fmla="*/ f1023 1 744085"/>
              <a:gd name="f1370" fmla="*/ f1024 1 911122"/>
              <a:gd name="f1371" fmla="*/ f1025 1 744085"/>
              <a:gd name="f1372" fmla="*/ f1026 1 911122"/>
              <a:gd name="f1373" fmla="*/ f1027 1 744085"/>
              <a:gd name="f1374" fmla="*/ f1028 1 911122"/>
              <a:gd name="f1375" fmla="*/ f1029 1 744085"/>
              <a:gd name="f1376" fmla="*/ f1030 1 911122"/>
              <a:gd name="f1377" fmla="*/ f1031 1 911122"/>
              <a:gd name="f1378" fmla="*/ f1032 1 744085"/>
              <a:gd name="f1379" fmla="*/ f1033 1 911122"/>
              <a:gd name="f1380" fmla="*/ f1034 1 744085"/>
              <a:gd name="f1381" fmla="*/ f1035 1 911122"/>
              <a:gd name="f1382" fmla="*/ f1036 1 744085"/>
              <a:gd name="f1383" fmla="*/ f1037 1 911122"/>
              <a:gd name="f1384" fmla="*/ f1038 1 744085"/>
              <a:gd name="f1385" fmla="*/ f1039 1 911122"/>
              <a:gd name="f1386" fmla="*/ f1040 1 744085"/>
              <a:gd name="f1387" fmla="*/ f1041 1 911122"/>
              <a:gd name="f1388" fmla="*/ f1042 1 744085"/>
              <a:gd name="f1389" fmla="*/ f1043 1 911122"/>
              <a:gd name="f1390" fmla="*/ f1044 1 911122"/>
              <a:gd name="f1391" fmla="*/ f1045 1 744085"/>
              <a:gd name="f1392" fmla="*/ f1046 1 911122"/>
              <a:gd name="f1393" fmla="*/ f1047 1 744085"/>
              <a:gd name="f1394" fmla="*/ f1048 1 911122"/>
              <a:gd name="f1395" fmla="*/ f1049 1 744085"/>
              <a:gd name="f1396" fmla="*/ f1050 1 911122"/>
              <a:gd name="f1397" fmla="*/ f1051 1 744085"/>
              <a:gd name="f1398" fmla="*/ f1052 1 911122"/>
              <a:gd name="f1399" fmla="*/ f1053 1 744085"/>
              <a:gd name="f1400" fmla="*/ f1054 1 911122"/>
              <a:gd name="f1401" fmla="*/ f1055 1 744085"/>
              <a:gd name="f1402" fmla="*/ f1056 1 911122"/>
              <a:gd name="f1403" fmla="*/ f1057 1 744085"/>
              <a:gd name="f1404" fmla="*/ f1058 1 911122"/>
              <a:gd name="f1405" fmla="*/ f1059 1 744085"/>
              <a:gd name="f1406" fmla="*/ f1060 1 911122"/>
              <a:gd name="f1407" fmla="*/ f1061 1 744085"/>
              <a:gd name="f1408" fmla="*/ f1062 1 911122"/>
              <a:gd name="f1409" fmla="*/ f1063 1 744085"/>
              <a:gd name="f1410" fmla="*/ f1064 1 911122"/>
              <a:gd name="f1411" fmla="*/ f1065 1 744085"/>
              <a:gd name="f1412" fmla="*/ f1066 1 911122"/>
              <a:gd name="f1413" fmla="*/ f1067 1 744085"/>
              <a:gd name="f1414" fmla="*/ f1068 1 911122"/>
              <a:gd name="f1415" fmla="*/ f1069 1 744085"/>
              <a:gd name="f1416" fmla="*/ f1070 1 911122"/>
              <a:gd name="f1417" fmla="*/ f1071 1 911122"/>
              <a:gd name="f1418" fmla="*/ f1072 1 911122"/>
              <a:gd name="f1419" fmla="*/ f1073 1 744085"/>
              <a:gd name="f1420" fmla="*/ f1074 1 911122"/>
              <a:gd name="f1421" fmla="*/ f1075 1 744085"/>
              <a:gd name="f1422" fmla="*/ f1076 1 911122"/>
              <a:gd name="f1423" fmla="*/ f1077 1 744085"/>
              <a:gd name="f1424" fmla="*/ f1078 1 911122"/>
              <a:gd name="f1425" fmla="*/ f1079 1 744085"/>
              <a:gd name="f1426" fmla="*/ f1080 1 911122"/>
              <a:gd name="f1427" fmla="*/ f1081 1 744085"/>
              <a:gd name="f1428" fmla="*/ f1082 1 911122"/>
              <a:gd name="f1429" fmla="*/ f1083 1 911122"/>
              <a:gd name="f1430" fmla="*/ f1084 1 744085"/>
              <a:gd name="f1431" fmla="*/ f1085 1 911122"/>
              <a:gd name="f1432" fmla="*/ f1086 1 911122"/>
              <a:gd name="f1433" fmla="*/ f1087 1 744085"/>
              <a:gd name="f1434" fmla="*/ f1088 1 911122"/>
              <a:gd name="f1435" fmla="*/ f1089 1 744085"/>
              <a:gd name="f1436" fmla="*/ f1090 1 911122"/>
              <a:gd name="f1437" fmla="*/ f1091 1 744085"/>
              <a:gd name="f1438" fmla="*/ f1092 1 744085"/>
              <a:gd name="f1439" fmla="*/ f1093 1 911122"/>
              <a:gd name="f1440" fmla="*/ f1094 1 744085"/>
              <a:gd name="f1441" fmla="*/ f1095 1 911122"/>
              <a:gd name="f1442" fmla="*/ f1096 1 744085"/>
              <a:gd name="f1443" fmla="*/ f1097 1 911122"/>
              <a:gd name="f1444" fmla="*/ f1098 1 911122"/>
              <a:gd name="f1445" fmla="*/ f1099 1 744085"/>
              <a:gd name="f1446" fmla="*/ f1100 1 911122"/>
              <a:gd name="f1447" fmla="*/ f1101 1 744085"/>
              <a:gd name="f1448" fmla="*/ f1102 1 911122"/>
              <a:gd name="f1449" fmla="*/ f1103 1 744085"/>
              <a:gd name="f1450" fmla="*/ f1104 1 911122"/>
              <a:gd name="f1451" fmla="*/ f1105 1 744085"/>
              <a:gd name="f1452" fmla="*/ f1106 1 911122"/>
              <a:gd name="f1453" fmla="*/ f1107 1 744085"/>
              <a:gd name="f1454" fmla="*/ f1108 1 911122"/>
              <a:gd name="f1455" fmla="*/ f1109 1 744085"/>
              <a:gd name="f1456" fmla="*/ f1110 1 911122"/>
              <a:gd name="f1457" fmla="*/ f1111 1 744085"/>
              <a:gd name="f1458" fmla="*/ f1112 1 744085"/>
              <a:gd name="f1459" fmla="*/ f1113 1 911122"/>
              <a:gd name="f1460" fmla="*/ f1114 1 744085"/>
              <a:gd name="f1461" fmla="*/ f1115 1 911122"/>
              <a:gd name="f1462" fmla="*/ f1116 1 744085"/>
              <a:gd name="f1463" fmla="*/ f1117 1 911122"/>
              <a:gd name="f1464" fmla="*/ f1118 1 744085"/>
              <a:gd name="f1465" fmla="*/ f1119 1 911122"/>
              <a:gd name="f1466" fmla="*/ f1120 1 744085"/>
              <a:gd name="f1467" fmla="*/ f1121 1 911122"/>
              <a:gd name="f1468" fmla="*/ f1122 1 744085"/>
              <a:gd name="f1469" fmla="*/ f1123 1 911122"/>
              <a:gd name="f1470" fmla="*/ f1124 1 744085"/>
              <a:gd name="f1471" fmla="*/ f1125 1 911122"/>
              <a:gd name="f1472" fmla="*/ f1126 1 744085"/>
              <a:gd name="f1473" fmla="*/ f1127 1 911122"/>
              <a:gd name="f1474" fmla="*/ f1128 1 744085"/>
              <a:gd name="f1475" fmla="*/ f1129 1 911122"/>
              <a:gd name="f1476" fmla="*/ f1130 1 744085"/>
              <a:gd name="f1477" fmla="*/ f1131 1 911122"/>
              <a:gd name="f1478" fmla="*/ f1132 1 744085"/>
              <a:gd name="f1479" fmla="*/ f1133 1 911122"/>
              <a:gd name="f1480" fmla="*/ f1134 1 744085"/>
              <a:gd name="f1481" fmla="*/ f1135 1 911122"/>
              <a:gd name="f1482" fmla="*/ f1136 1 744085"/>
              <a:gd name="f1483" fmla="*/ f1137 1 911122"/>
              <a:gd name="f1484" fmla="*/ f1138 1 744085"/>
              <a:gd name="f1485" fmla="*/ f1139 1 911122"/>
              <a:gd name="f1486" fmla="*/ f1140 1 744085"/>
              <a:gd name="f1487" fmla="*/ f1141 1 911122"/>
              <a:gd name="f1488" fmla="*/ f1142 1 744085"/>
              <a:gd name="f1489" fmla="*/ f1143 1 911122"/>
              <a:gd name="f1490" fmla="*/ f1144 1 744085"/>
              <a:gd name="f1491" fmla="*/ f1145 1 911122"/>
              <a:gd name="f1492" fmla="*/ f1146 1 744085"/>
              <a:gd name="f1493" fmla="*/ f1147 1 911122"/>
              <a:gd name="f1494" fmla="*/ f1148 1 744085"/>
              <a:gd name="f1495" fmla="*/ f1149 1 911122"/>
              <a:gd name="f1496" fmla="*/ f1150 1 744085"/>
              <a:gd name="f1497" fmla="*/ f1151 1 911122"/>
              <a:gd name="f1498" fmla="*/ f1152 1 911122"/>
              <a:gd name="f1499" fmla="*/ f1153 1 744085"/>
              <a:gd name="f1500" fmla="*/ f1154 1 911122"/>
              <a:gd name="f1501" fmla="*/ f1155 1 744085"/>
              <a:gd name="f1502" fmla="*/ f1156 1 911122"/>
              <a:gd name="f1503" fmla="*/ f1157 1 744085"/>
              <a:gd name="f1504" fmla="*/ f1158 1 911122"/>
              <a:gd name="f1505" fmla="*/ f1159 1 744085"/>
              <a:gd name="f1506" fmla="*/ f1160 1 911122"/>
              <a:gd name="f1507" fmla="*/ f1161 1 744085"/>
              <a:gd name="f1508" fmla="*/ f1162 1 911122"/>
              <a:gd name="f1509" fmla="*/ f1163 1 744085"/>
              <a:gd name="f1510" fmla="*/ f1164 1 911122"/>
              <a:gd name="f1511" fmla="*/ f1165 1 744085"/>
              <a:gd name="f1512" fmla="*/ f1166 1 911122"/>
              <a:gd name="f1513" fmla="*/ f1167 1 744085"/>
              <a:gd name="f1514" fmla="*/ f1168 1 911122"/>
              <a:gd name="f1515" fmla="*/ f1169 1 744085"/>
              <a:gd name="f1516" fmla="*/ f1170 1 911122"/>
              <a:gd name="f1517" fmla="*/ f1171 1 744085"/>
              <a:gd name="f1518" fmla="*/ f1172 1 911122"/>
              <a:gd name="f1519" fmla="*/ f1173 1 744085"/>
              <a:gd name="f1520" fmla="*/ f1174 1 911122"/>
              <a:gd name="f1521" fmla="*/ f1175 1 744085"/>
              <a:gd name="f1522" fmla="*/ f1176 1 911122"/>
              <a:gd name="f1523" fmla="*/ f1177 1 744085"/>
              <a:gd name="f1524" fmla="*/ f1178 1 911122"/>
              <a:gd name="f1525" fmla="*/ f1179 1 744085"/>
              <a:gd name="f1526" fmla="*/ f1180 1 911122"/>
              <a:gd name="f1527" fmla="*/ f1181 1 744085"/>
              <a:gd name="f1528" fmla="*/ f1182 1 911122"/>
              <a:gd name="f1529" fmla="*/ f1183 1 744085"/>
              <a:gd name="f1530" fmla="*/ f1184 1 911122"/>
              <a:gd name="f1531" fmla="*/ f1185 1 744085"/>
              <a:gd name="f1532" fmla="*/ f1186 1 911122"/>
              <a:gd name="f1533" fmla="*/ f1187 1 744085"/>
              <a:gd name="f1534" fmla="*/ f1188 1 911122"/>
              <a:gd name="f1535" fmla="*/ f1189 1 744085"/>
              <a:gd name="f1536" fmla="*/ f1190 1 911122"/>
              <a:gd name="f1537" fmla="*/ f1191 1 744085"/>
              <a:gd name="f1538" fmla="*/ f1192 1 911122"/>
              <a:gd name="f1539" fmla="*/ f1193 1 911122"/>
              <a:gd name="f1540" fmla="*/ f1194 1 744085"/>
              <a:gd name="f1541" fmla="*/ f1195 1 911122"/>
              <a:gd name="f1542" fmla="*/ f1196 1 744085"/>
              <a:gd name="f1543" fmla="*/ f1197 1 911122"/>
              <a:gd name="f1544" fmla="*/ f1198 1 911122"/>
              <a:gd name="f1545" fmla="*/ f1199 1 744085"/>
              <a:gd name="f1546" fmla="*/ f1200 1 911122"/>
              <a:gd name="f1547" fmla="*/ f1201 1 744085"/>
              <a:gd name="f1548" fmla="*/ f1202 1 911122"/>
              <a:gd name="f1549" fmla="*/ f1203 1 911122"/>
              <a:gd name="f1550" fmla="*/ f1204 1 744085"/>
              <a:gd name="f1551" fmla="*/ f1205 1 744085"/>
              <a:gd name="f1552" fmla="*/ f1206 1 911122"/>
              <a:gd name="f1553" fmla="*/ f1207 1 744085"/>
              <a:gd name="f1554" fmla="*/ f1208 1 911122"/>
              <a:gd name="f1555" fmla="*/ f1209 1 744085"/>
              <a:gd name="f1556" fmla="*/ f1210 1 911122"/>
              <a:gd name="f1557" fmla="*/ f1211 1 744085"/>
              <a:gd name="f1558" fmla="*/ f1212 1 911122"/>
              <a:gd name="f1559" fmla="*/ f1213 1 744085"/>
              <a:gd name="f1560" fmla="*/ f1214 1 911122"/>
              <a:gd name="f1561" fmla="*/ f1215 1 744085"/>
              <a:gd name="f1562" fmla="*/ f1216 1 911122"/>
              <a:gd name="f1563" fmla="*/ f1217 1 744085"/>
              <a:gd name="f1564" fmla="*/ f1218 1 911122"/>
              <a:gd name="f1565" fmla="*/ f1219 1 744085"/>
              <a:gd name="f1566" fmla="*/ f1220 1 911122"/>
              <a:gd name="f1567" fmla="*/ f1221 1 744085"/>
              <a:gd name="f1568" fmla="*/ f1222 1 911122"/>
              <a:gd name="f1569" fmla="*/ f1223 1 744085"/>
              <a:gd name="f1570" fmla="*/ f1224 1 911122"/>
              <a:gd name="f1571" fmla="*/ f1225 1 744085"/>
              <a:gd name="f1572" fmla="*/ f1226 1 911122"/>
              <a:gd name="f1573" fmla="*/ f1227 1 744085"/>
              <a:gd name="f1574" fmla="*/ f1228 1 911122"/>
              <a:gd name="f1575" fmla="*/ f1229 1 911122"/>
              <a:gd name="f1576" fmla="*/ f1230 1 744085"/>
              <a:gd name="f1577" fmla="*/ f1231 1 911122"/>
              <a:gd name="f1578" fmla="*/ f1232 1 744085"/>
              <a:gd name="f1579" fmla="*/ f1233 1 911122"/>
              <a:gd name="f1580" fmla="*/ f1234 1 911122"/>
              <a:gd name="f1581" fmla="*/ f1235 1 744085"/>
              <a:gd name="f1582" fmla="*/ f1236 1 911122"/>
              <a:gd name="f1583" fmla="*/ f1237 1 911122"/>
              <a:gd name="f1584" fmla="*/ f1238 1 744085"/>
              <a:gd name="f1585" fmla="*/ f1239 1 911122"/>
              <a:gd name="f1586" fmla="*/ f1240 1 744085"/>
              <a:gd name="f1587" fmla="*/ f1241 1 911122"/>
              <a:gd name="f1588" fmla="*/ f1242 1 744085"/>
              <a:gd name="f1589" fmla="*/ f1243 1 744085"/>
              <a:gd name="f1590" fmla="*/ f1244 1 911122"/>
              <a:gd name="f1591" fmla="*/ f1245 1 744085"/>
              <a:gd name="f1592" fmla="*/ f1246 1 911122"/>
              <a:gd name="f1593" fmla="*/ f1247 1 744085"/>
              <a:gd name="f1594" fmla="*/ f1248 1 911122"/>
              <a:gd name="f1595" fmla="*/ f1249 1 744085"/>
              <a:gd name="f1596" fmla="*/ f1250 1 911122"/>
              <a:gd name="f1597" fmla="*/ f1251 1 744085"/>
              <a:gd name="f1598" fmla="*/ f1252 1 911122"/>
              <a:gd name="f1599" fmla="*/ f1253 1 744085"/>
              <a:gd name="f1600" fmla="*/ f1254 1 911122"/>
              <a:gd name="f1601" fmla="*/ f1255 1 744085"/>
              <a:gd name="f1602" fmla="*/ f1256 1 911122"/>
              <a:gd name="f1603" fmla="*/ f1257 1 744085"/>
              <a:gd name="f1604" fmla="*/ f1258 1 911122"/>
              <a:gd name="f1605" fmla="*/ f1259 1 911122"/>
              <a:gd name="f1606" fmla="*/ f1260 1 911122"/>
              <a:gd name="f1607" fmla="*/ f1261 1 744085"/>
              <a:gd name="f1608" fmla="*/ f1262 1 911122"/>
              <a:gd name="f1609" fmla="*/ f1263 1 744085"/>
              <a:gd name="f1610" fmla="*/ f1264 1 911122"/>
              <a:gd name="f1611" fmla="*/ f1265 1 744085"/>
              <a:gd name="f1612" fmla="*/ f1266 1 911122"/>
              <a:gd name="f1613" fmla="*/ f1267 1 744085"/>
              <a:gd name="f1614" fmla="*/ f1268 1 911122"/>
              <a:gd name="f1615" fmla="*/ f1269 1 911122"/>
              <a:gd name="f1616" fmla="*/ f1270 1 744085"/>
              <a:gd name="f1617" fmla="*/ f1271 1 911122"/>
              <a:gd name="f1618" fmla="*/ f1272 1 744085"/>
              <a:gd name="f1619" fmla="*/ f1273 1 911122"/>
              <a:gd name="f1620" fmla="*/ f1274 1 744085"/>
              <a:gd name="f1621" fmla="*/ f1275 1 911122"/>
              <a:gd name="f1622" fmla="*/ f1276 1 911122"/>
              <a:gd name="f1623" fmla="*/ f1277 1 911122"/>
              <a:gd name="f1624" fmla="*/ f1278 1 744085"/>
              <a:gd name="f1625" fmla="*/ f1279 1 911122"/>
              <a:gd name="f1626" fmla="*/ f1280 1 744085"/>
              <a:gd name="f1627" fmla="*/ f1281 1 911122"/>
              <a:gd name="f1628" fmla="*/ f1282 1 744085"/>
              <a:gd name="f1629" fmla="*/ f1283 1 911122"/>
              <a:gd name="f1630" fmla="*/ f1284 1 744085"/>
              <a:gd name="f1631" fmla="*/ f1285 1 911122"/>
              <a:gd name="f1632" fmla="*/ f1286 1 744085"/>
              <a:gd name="f1633" fmla="*/ f1287 1 911122"/>
              <a:gd name="f1634" fmla="*/ f1288 1 911122"/>
              <a:gd name="f1635" fmla="*/ f1289 1 744085"/>
              <a:gd name="f1636" fmla="*/ f1290 1 911122"/>
              <a:gd name="f1637" fmla="*/ f1291 1 744085"/>
              <a:gd name="f1638" fmla="*/ f1292 1 911122"/>
              <a:gd name="f1639" fmla="*/ f1293 1 911122"/>
              <a:gd name="f1640" fmla="*/ f1294 1 911122"/>
              <a:gd name="f1641" fmla="*/ f1295 1 744085"/>
              <a:gd name="f1642" fmla="*/ f1296 1 911122"/>
              <a:gd name="f1643" fmla="*/ f1297 1 744085"/>
              <a:gd name="f1644" fmla="*/ f1298 1 911122"/>
              <a:gd name="f1645" fmla="*/ f1299 1 744085"/>
              <a:gd name="f1646" fmla="*/ f1300 1 911122"/>
              <a:gd name="f1647" fmla="*/ f1301 1 911122"/>
              <a:gd name="f1648" fmla="*/ f1302 1 911122"/>
              <a:gd name="f1649" fmla="*/ f1303 1 911122"/>
              <a:gd name="f1650" fmla="*/ f1304 1 744085"/>
              <a:gd name="f1651" fmla="*/ f1305 1 911122"/>
              <a:gd name="f1652" fmla="*/ f1306 1 744085"/>
              <a:gd name="f1653" fmla="*/ f1307 1 911122"/>
              <a:gd name="f1654" fmla="*/ f1308 1 744085"/>
              <a:gd name="f1655" fmla="*/ f1309 1 911122"/>
              <a:gd name="f1656" fmla="*/ f1310 1 744085"/>
              <a:gd name="f1657" fmla="*/ f1311 1 911122"/>
              <a:gd name="f1658" fmla="*/ f1312 1 744085"/>
              <a:gd name="f1659" fmla="*/ f1313 1 911122"/>
              <a:gd name="f1660" fmla="*/ f960 1 f967"/>
              <a:gd name="f1661" fmla="*/ f961 1 f967"/>
              <a:gd name="f1662" fmla="*/ f960 1 f968"/>
              <a:gd name="f1663" fmla="*/ f962 1 f968"/>
              <a:gd name="f1664" fmla="*/ f1315 1 f967"/>
              <a:gd name="f1665" fmla="*/ f1316 1 f968"/>
              <a:gd name="f1666" fmla="*/ f1317 1 f967"/>
              <a:gd name="f1667" fmla="*/ f1318 1 f968"/>
              <a:gd name="f1668" fmla="*/ f1319 1 f967"/>
              <a:gd name="f1669" fmla="*/ f1320 1 f968"/>
              <a:gd name="f1670" fmla="*/ f1321 1 f967"/>
              <a:gd name="f1671" fmla="*/ f1322 1 f968"/>
              <a:gd name="f1672" fmla="*/ f1323 1 f967"/>
              <a:gd name="f1673" fmla="*/ f1324 1 f968"/>
              <a:gd name="f1674" fmla="*/ f1325 1 f967"/>
              <a:gd name="f1675" fmla="*/ f1326 1 f968"/>
              <a:gd name="f1676" fmla="*/ f1327 1 f967"/>
              <a:gd name="f1677" fmla="*/ f1328 1 f968"/>
              <a:gd name="f1678" fmla="*/ f1329 1 f967"/>
              <a:gd name="f1679" fmla="*/ f1330 1 f968"/>
              <a:gd name="f1680" fmla="*/ f1331 1 f967"/>
              <a:gd name="f1681" fmla="*/ f1332 1 f968"/>
              <a:gd name="f1682" fmla="*/ f1333 1 f967"/>
              <a:gd name="f1683" fmla="*/ f1334 1 f968"/>
              <a:gd name="f1684" fmla="*/ f1335 1 f967"/>
              <a:gd name="f1685" fmla="*/ f1336 1 f968"/>
              <a:gd name="f1686" fmla="*/ f1337 1 f967"/>
              <a:gd name="f1687" fmla="*/ f1338 1 f968"/>
              <a:gd name="f1688" fmla="*/ f1339 1 f967"/>
              <a:gd name="f1689" fmla="*/ f1340 1 f968"/>
              <a:gd name="f1690" fmla="*/ f1341 1 f967"/>
              <a:gd name="f1691" fmla="*/ f1342 1 f968"/>
              <a:gd name="f1692" fmla="*/ f1343 1 f967"/>
              <a:gd name="f1693" fmla="*/ f1344 1 f967"/>
              <a:gd name="f1694" fmla="*/ f1345 1 f968"/>
              <a:gd name="f1695" fmla="*/ f1346 1 f967"/>
              <a:gd name="f1696" fmla="*/ f1347 1 f968"/>
              <a:gd name="f1697" fmla="*/ f1348 1 f967"/>
              <a:gd name="f1698" fmla="*/ f1349 1 f968"/>
              <a:gd name="f1699" fmla="*/ f1350 1 f967"/>
              <a:gd name="f1700" fmla="*/ f1351 1 f968"/>
              <a:gd name="f1701" fmla="*/ f1352 1 f967"/>
              <a:gd name="f1702" fmla="*/ f1353 1 f968"/>
              <a:gd name="f1703" fmla="*/ f1354 1 f967"/>
              <a:gd name="f1704" fmla="*/ f1355 1 f968"/>
              <a:gd name="f1705" fmla="*/ f1356 1 f967"/>
              <a:gd name="f1706" fmla="*/ f1357 1 f968"/>
              <a:gd name="f1707" fmla="*/ f1358 1 f967"/>
              <a:gd name="f1708" fmla="*/ f1359 1 f968"/>
              <a:gd name="f1709" fmla="*/ f1360 1 f967"/>
              <a:gd name="f1710" fmla="*/ f1361 1 f968"/>
              <a:gd name="f1711" fmla="*/ f1362 1 f967"/>
              <a:gd name="f1712" fmla="*/ f1363 1 f968"/>
              <a:gd name="f1713" fmla="*/ f1364 1 f967"/>
              <a:gd name="f1714" fmla="*/ f1365 1 f968"/>
              <a:gd name="f1715" fmla="*/ f1366 1 f967"/>
              <a:gd name="f1716" fmla="*/ f1367 1 f968"/>
              <a:gd name="f1717" fmla="*/ f1368 1 f967"/>
              <a:gd name="f1718" fmla="*/ f1369 1 f968"/>
              <a:gd name="f1719" fmla="*/ f1370 1 f967"/>
              <a:gd name="f1720" fmla="*/ f1371 1 f968"/>
              <a:gd name="f1721" fmla="*/ f1372 1 f967"/>
              <a:gd name="f1722" fmla="*/ f1373 1 f968"/>
              <a:gd name="f1723" fmla="*/ f1374 1 f967"/>
              <a:gd name="f1724" fmla="*/ f1375 1 f968"/>
              <a:gd name="f1725" fmla="*/ f1376 1 f967"/>
              <a:gd name="f1726" fmla="*/ f1377 1 f967"/>
              <a:gd name="f1727" fmla="*/ f1378 1 f968"/>
              <a:gd name="f1728" fmla="*/ f1379 1 f967"/>
              <a:gd name="f1729" fmla="*/ f1380 1 f968"/>
              <a:gd name="f1730" fmla="*/ f1381 1 f967"/>
              <a:gd name="f1731" fmla="*/ f1382 1 f968"/>
              <a:gd name="f1732" fmla="*/ f1383 1 f967"/>
              <a:gd name="f1733" fmla="*/ f1384 1 f968"/>
              <a:gd name="f1734" fmla="*/ f1385 1 f967"/>
              <a:gd name="f1735" fmla="*/ f1386 1 f968"/>
              <a:gd name="f1736" fmla="*/ f1387 1 f967"/>
              <a:gd name="f1737" fmla="*/ f1388 1 f968"/>
              <a:gd name="f1738" fmla="*/ f1389 1 f967"/>
              <a:gd name="f1739" fmla="*/ f1390 1 f967"/>
              <a:gd name="f1740" fmla="*/ f1391 1 f968"/>
              <a:gd name="f1741" fmla="*/ f1392 1 f967"/>
              <a:gd name="f1742" fmla="*/ f1393 1 f968"/>
              <a:gd name="f1743" fmla="*/ f1394 1 f967"/>
              <a:gd name="f1744" fmla="*/ f1395 1 f968"/>
              <a:gd name="f1745" fmla="*/ f1396 1 f967"/>
              <a:gd name="f1746" fmla="*/ f1397 1 f968"/>
              <a:gd name="f1747" fmla="*/ f1398 1 f967"/>
              <a:gd name="f1748" fmla="*/ f1399 1 f968"/>
              <a:gd name="f1749" fmla="*/ f1400 1 f967"/>
              <a:gd name="f1750" fmla="*/ f1401 1 f968"/>
              <a:gd name="f1751" fmla="*/ f1402 1 f967"/>
              <a:gd name="f1752" fmla="*/ f1403 1 f968"/>
              <a:gd name="f1753" fmla="*/ f1404 1 f967"/>
              <a:gd name="f1754" fmla="*/ f1405 1 f968"/>
              <a:gd name="f1755" fmla="*/ f1406 1 f967"/>
              <a:gd name="f1756" fmla="*/ f1407 1 f968"/>
              <a:gd name="f1757" fmla="*/ f1408 1 f967"/>
              <a:gd name="f1758" fmla="*/ f1409 1 f968"/>
              <a:gd name="f1759" fmla="*/ f1410 1 f967"/>
              <a:gd name="f1760" fmla="*/ f1411 1 f968"/>
              <a:gd name="f1761" fmla="*/ f1412 1 f967"/>
              <a:gd name="f1762" fmla="*/ f1413 1 f968"/>
              <a:gd name="f1763" fmla="*/ f1414 1 f967"/>
              <a:gd name="f1764" fmla="*/ f1415 1 f968"/>
              <a:gd name="f1765" fmla="*/ f1416 1 f967"/>
              <a:gd name="f1766" fmla="*/ f1417 1 f967"/>
              <a:gd name="f1767" fmla="*/ f1418 1 f967"/>
              <a:gd name="f1768" fmla="*/ f1419 1 f968"/>
              <a:gd name="f1769" fmla="*/ f1420 1 f967"/>
              <a:gd name="f1770" fmla="*/ f1421 1 f968"/>
              <a:gd name="f1771" fmla="*/ f1422 1 f967"/>
              <a:gd name="f1772" fmla="*/ f1423 1 f968"/>
              <a:gd name="f1773" fmla="*/ f1424 1 f967"/>
              <a:gd name="f1774" fmla="*/ f1425 1 f968"/>
              <a:gd name="f1775" fmla="*/ f1426 1 f967"/>
              <a:gd name="f1776" fmla="*/ f1427 1 f968"/>
              <a:gd name="f1777" fmla="*/ f1428 1 f967"/>
              <a:gd name="f1778" fmla="*/ f1429 1 f967"/>
              <a:gd name="f1779" fmla="*/ f1430 1 f968"/>
              <a:gd name="f1780" fmla="*/ f1431 1 f967"/>
              <a:gd name="f1781" fmla="*/ f1432 1 f967"/>
              <a:gd name="f1782" fmla="*/ f1433 1 f968"/>
              <a:gd name="f1783" fmla="*/ f1434 1 f967"/>
              <a:gd name="f1784" fmla="*/ f1435 1 f968"/>
              <a:gd name="f1785" fmla="*/ f1436 1 f967"/>
              <a:gd name="f1786" fmla="*/ f1437 1 f968"/>
              <a:gd name="f1787" fmla="*/ f1438 1 f968"/>
              <a:gd name="f1788" fmla="*/ f1439 1 f967"/>
              <a:gd name="f1789" fmla="*/ f1440 1 f968"/>
              <a:gd name="f1790" fmla="*/ f1441 1 f967"/>
              <a:gd name="f1791" fmla="*/ f1442 1 f968"/>
              <a:gd name="f1792" fmla="*/ f1443 1 f967"/>
              <a:gd name="f1793" fmla="*/ f1444 1 f967"/>
              <a:gd name="f1794" fmla="*/ f1445 1 f968"/>
              <a:gd name="f1795" fmla="*/ f1446 1 f967"/>
              <a:gd name="f1796" fmla="*/ f1447 1 f968"/>
              <a:gd name="f1797" fmla="*/ f1448 1 f967"/>
              <a:gd name="f1798" fmla="*/ f1449 1 f968"/>
              <a:gd name="f1799" fmla="*/ f1450 1 f967"/>
              <a:gd name="f1800" fmla="*/ f1451 1 f968"/>
              <a:gd name="f1801" fmla="*/ f1452 1 f967"/>
              <a:gd name="f1802" fmla="*/ f1453 1 f968"/>
              <a:gd name="f1803" fmla="*/ f1454 1 f967"/>
              <a:gd name="f1804" fmla="*/ f1455 1 f968"/>
              <a:gd name="f1805" fmla="*/ f1456 1 f967"/>
              <a:gd name="f1806" fmla="*/ f1457 1 f968"/>
              <a:gd name="f1807" fmla="*/ f1458 1 f968"/>
              <a:gd name="f1808" fmla="*/ f1459 1 f967"/>
              <a:gd name="f1809" fmla="*/ f1460 1 f968"/>
              <a:gd name="f1810" fmla="*/ f1461 1 f967"/>
              <a:gd name="f1811" fmla="*/ f1462 1 f968"/>
              <a:gd name="f1812" fmla="*/ f1463 1 f967"/>
              <a:gd name="f1813" fmla="*/ f1464 1 f968"/>
              <a:gd name="f1814" fmla="*/ f1465 1 f967"/>
              <a:gd name="f1815" fmla="*/ f1466 1 f968"/>
              <a:gd name="f1816" fmla="*/ f1467 1 f967"/>
              <a:gd name="f1817" fmla="*/ f1468 1 f968"/>
              <a:gd name="f1818" fmla="*/ f1469 1 f967"/>
              <a:gd name="f1819" fmla="*/ f1470 1 f968"/>
              <a:gd name="f1820" fmla="*/ f1471 1 f967"/>
              <a:gd name="f1821" fmla="*/ f1472 1 f968"/>
              <a:gd name="f1822" fmla="*/ f1473 1 f967"/>
              <a:gd name="f1823" fmla="*/ f1474 1 f968"/>
              <a:gd name="f1824" fmla="*/ f1475 1 f967"/>
              <a:gd name="f1825" fmla="*/ f1476 1 f968"/>
              <a:gd name="f1826" fmla="*/ f1477 1 f967"/>
              <a:gd name="f1827" fmla="*/ f1478 1 f968"/>
              <a:gd name="f1828" fmla="*/ f1479 1 f967"/>
              <a:gd name="f1829" fmla="*/ f1480 1 f968"/>
              <a:gd name="f1830" fmla="*/ f1481 1 f967"/>
              <a:gd name="f1831" fmla="*/ f1482 1 f968"/>
              <a:gd name="f1832" fmla="*/ f1483 1 f967"/>
              <a:gd name="f1833" fmla="*/ f1484 1 f968"/>
              <a:gd name="f1834" fmla="*/ f1485 1 f967"/>
              <a:gd name="f1835" fmla="*/ f1486 1 f968"/>
              <a:gd name="f1836" fmla="*/ f1487 1 f967"/>
              <a:gd name="f1837" fmla="*/ f1488 1 f968"/>
              <a:gd name="f1838" fmla="*/ f1489 1 f967"/>
              <a:gd name="f1839" fmla="*/ f1490 1 f968"/>
              <a:gd name="f1840" fmla="*/ f1491 1 f967"/>
              <a:gd name="f1841" fmla="*/ f1492 1 f968"/>
              <a:gd name="f1842" fmla="*/ f1493 1 f967"/>
              <a:gd name="f1843" fmla="*/ f1494 1 f968"/>
              <a:gd name="f1844" fmla="*/ f1495 1 f967"/>
              <a:gd name="f1845" fmla="*/ f1496 1 f968"/>
              <a:gd name="f1846" fmla="*/ f1497 1 f967"/>
              <a:gd name="f1847" fmla="*/ f1498 1 f967"/>
              <a:gd name="f1848" fmla="*/ f1499 1 f968"/>
              <a:gd name="f1849" fmla="*/ f1500 1 f967"/>
              <a:gd name="f1850" fmla="*/ f1501 1 f968"/>
              <a:gd name="f1851" fmla="*/ f1502 1 f967"/>
              <a:gd name="f1852" fmla="*/ f1503 1 f968"/>
              <a:gd name="f1853" fmla="*/ f1504 1 f967"/>
              <a:gd name="f1854" fmla="*/ f1505 1 f968"/>
              <a:gd name="f1855" fmla="*/ f1506 1 f967"/>
              <a:gd name="f1856" fmla="*/ f1507 1 f968"/>
              <a:gd name="f1857" fmla="*/ f1508 1 f967"/>
              <a:gd name="f1858" fmla="*/ f1509 1 f968"/>
              <a:gd name="f1859" fmla="*/ f1510 1 f967"/>
              <a:gd name="f1860" fmla="*/ f1511 1 f968"/>
              <a:gd name="f1861" fmla="*/ f1512 1 f967"/>
              <a:gd name="f1862" fmla="*/ f1513 1 f968"/>
              <a:gd name="f1863" fmla="*/ f1514 1 f967"/>
              <a:gd name="f1864" fmla="*/ f1515 1 f968"/>
              <a:gd name="f1865" fmla="*/ f1516 1 f967"/>
              <a:gd name="f1866" fmla="*/ f1517 1 f968"/>
              <a:gd name="f1867" fmla="*/ f1518 1 f967"/>
              <a:gd name="f1868" fmla="*/ f1519 1 f968"/>
              <a:gd name="f1869" fmla="*/ f1520 1 f967"/>
              <a:gd name="f1870" fmla="*/ f1521 1 f968"/>
              <a:gd name="f1871" fmla="*/ f1522 1 f967"/>
              <a:gd name="f1872" fmla="*/ f1523 1 f968"/>
              <a:gd name="f1873" fmla="*/ f1524 1 f967"/>
              <a:gd name="f1874" fmla="*/ f1525 1 f968"/>
              <a:gd name="f1875" fmla="*/ f1526 1 f967"/>
              <a:gd name="f1876" fmla="*/ f1527 1 f968"/>
              <a:gd name="f1877" fmla="*/ f1528 1 f967"/>
              <a:gd name="f1878" fmla="*/ f1529 1 f968"/>
              <a:gd name="f1879" fmla="*/ f1530 1 f967"/>
              <a:gd name="f1880" fmla="*/ f1531 1 f968"/>
              <a:gd name="f1881" fmla="*/ f1532 1 f967"/>
              <a:gd name="f1882" fmla="*/ f1533 1 f968"/>
              <a:gd name="f1883" fmla="*/ f1534 1 f967"/>
              <a:gd name="f1884" fmla="*/ f1535 1 f968"/>
              <a:gd name="f1885" fmla="*/ f1536 1 f967"/>
              <a:gd name="f1886" fmla="*/ f1537 1 f968"/>
              <a:gd name="f1887" fmla="*/ f1538 1 f967"/>
              <a:gd name="f1888" fmla="*/ f1539 1 f967"/>
              <a:gd name="f1889" fmla="*/ f1540 1 f968"/>
              <a:gd name="f1890" fmla="*/ f1541 1 f967"/>
              <a:gd name="f1891" fmla="*/ f1542 1 f968"/>
              <a:gd name="f1892" fmla="*/ f1543 1 f967"/>
              <a:gd name="f1893" fmla="*/ f1544 1 f967"/>
              <a:gd name="f1894" fmla="*/ f1545 1 f968"/>
              <a:gd name="f1895" fmla="*/ f1546 1 f967"/>
              <a:gd name="f1896" fmla="*/ f1547 1 f968"/>
              <a:gd name="f1897" fmla="*/ f1548 1 f967"/>
              <a:gd name="f1898" fmla="*/ f1549 1 f967"/>
              <a:gd name="f1899" fmla="*/ f1550 1 f968"/>
              <a:gd name="f1900" fmla="*/ f1551 1 f968"/>
              <a:gd name="f1901" fmla="*/ f1552 1 f967"/>
              <a:gd name="f1902" fmla="*/ f1553 1 f968"/>
              <a:gd name="f1903" fmla="*/ f1554 1 f967"/>
              <a:gd name="f1904" fmla="*/ f1555 1 f968"/>
              <a:gd name="f1905" fmla="*/ f1556 1 f967"/>
              <a:gd name="f1906" fmla="*/ f1557 1 f968"/>
              <a:gd name="f1907" fmla="*/ f1558 1 f967"/>
              <a:gd name="f1908" fmla="*/ f1559 1 f968"/>
              <a:gd name="f1909" fmla="*/ f1560 1 f967"/>
              <a:gd name="f1910" fmla="*/ f1561 1 f968"/>
              <a:gd name="f1911" fmla="*/ f1562 1 f967"/>
              <a:gd name="f1912" fmla="*/ f1563 1 f968"/>
              <a:gd name="f1913" fmla="*/ f1564 1 f967"/>
              <a:gd name="f1914" fmla="*/ f1565 1 f968"/>
              <a:gd name="f1915" fmla="*/ f1566 1 f967"/>
              <a:gd name="f1916" fmla="*/ f1567 1 f968"/>
              <a:gd name="f1917" fmla="*/ f1568 1 f967"/>
              <a:gd name="f1918" fmla="*/ f1569 1 f968"/>
              <a:gd name="f1919" fmla="*/ f1570 1 f967"/>
              <a:gd name="f1920" fmla="*/ f1571 1 f968"/>
              <a:gd name="f1921" fmla="*/ f1572 1 f967"/>
              <a:gd name="f1922" fmla="*/ f1573 1 f968"/>
              <a:gd name="f1923" fmla="*/ f1574 1 f967"/>
              <a:gd name="f1924" fmla="*/ f1575 1 f967"/>
              <a:gd name="f1925" fmla="*/ f1576 1 f968"/>
              <a:gd name="f1926" fmla="*/ f1577 1 f967"/>
              <a:gd name="f1927" fmla="*/ f1578 1 f968"/>
              <a:gd name="f1928" fmla="*/ f1579 1 f967"/>
              <a:gd name="f1929" fmla="*/ f1580 1 f967"/>
              <a:gd name="f1930" fmla="*/ f1581 1 f968"/>
              <a:gd name="f1931" fmla="*/ f1582 1 f967"/>
              <a:gd name="f1932" fmla="*/ f1583 1 f967"/>
              <a:gd name="f1933" fmla="*/ f1584 1 f968"/>
              <a:gd name="f1934" fmla="*/ f1585 1 f967"/>
              <a:gd name="f1935" fmla="*/ f1586 1 f968"/>
              <a:gd name="f1936" fmla="*/ f1587 1 f967"/>
              <a:gd name="f1937" fmla="*/ f1588 1 f968"/>
              <a:gd name="f1938" fmla="*/ f1589 1 f968"/>
              <a:gd name="f1939" fmla="*/ f1590 1 f967"/>
              <a:gd name="f1940" fmla="*/ f1591 1 f968"/>
              <a:gd name="f1941" fmla="*/ f1592 1 f967"/>
              <a:gd name="f1942" fmla="*/ f1593 1 f968"/>
              <a:gd name="f1943" fmla="*/ f1594 1 f967"/>
              <a:gd name="f1944" fmla="*/ f1595 1 f968"/>
              <a:gd name="f1945" fmla="*/ f1596 1 f967"/>
              <a:gd name="f1946" fmla="*/ f1597 1 f968"/>
              <a:gd name="f1947" fmla="*/ f1598 1 f967"/>
              <a:gd name="f1948" fmla="*/ f1599 1 f968"/>
              <a:gd name="f1949" fmla="*/ f1600 1 f967"/>
              <a:gd name="f1950" fmla="*/ f1601 1 f968"/>
              <a:gd name="f1951" fmla="*/ f1602 1 f967"/>
              <a:gd name="f1952" fmla="*/ f1603 1 f968"/>
              <a:gd name="f1953" fmla="*/ f1604 1 f967"/>
              <a:gd name="f1954" fmla="*/ f1605 1 f967"/>
              <a:gd name="f1955" fmla="*/ f1606 1 f967"/>
              <a:gd name="f1956" fmla="*/ f1607 1 f968"/>
              <a:gd name="f1957" fmla="*/ f1608 1 f967"/>
              <a:gd name="f1958" fmla="*/ f1609 1 f968"/>
              <a:gd name="f1959" fmla="*/ f1610 1 f967"/>
              <a:gd name="f1960" fmla="*/ f1611 1 f968"/>
              <a:gd name="f1961" fmla="*/ f1612 1 f967"/>
              <a:gd name="f1962" fmla="*/ f1613 1 f968"/>
              <a:gd name="f1963" fmla="*/ f1614 1 f967"/>
              <a:gd name="f1964" fmla="*/ f1615 1 f967"/>
              <a:gd name="f1965" fmla="*/ f1616 1 f968"/>
              <a:gd name="f1966" fmla="*/ f1617 1 f967"/>
              <a:gd name="f1967" fmla="*/ f1618 1 f968"/>
              <a:gd name="f1968" fmla="*/ f1619 1 f967"/>
              <a:gd name="f1969" fmla="*/ f1620 1 f968"/>
              <a:gd name="f1970" fmla="*/ f1621 1 f967"/>
              <a:gd name="f1971" fmla="*/ f1622 1 f967"/>
              <a:gd name="f1972" fmla="*/ f1623 1 f967"/>
              <a:gd name="f1973" fmla="*/ f1624 1 f968"/>
              <a:gd name="f1974" fmla="*/ f1625 1 f967"/>
              <a:gd name="f1975" fmla="*/ f1626 1 f968"/>
              <a:gd name="f1976" fmla="*/ f1627 1 f967"/>
              <a:gd name="f1977" fmla="*/ f1628 1 f968"/>
              <a:gd name="f1978" fmla="*/ f1629 1 f967"/>
              <a:gd name="f1979" fmla="*/ f1630 1 f968"/>
              <a:gd name="f1980" fmla="*/ f1631 1 f967"/>
              <a:gd name="f1981" fmla="*/ f1632 1 f968"/>
              <a:gd name="f1982" fmla="*/ f1633 1 f967"/>
              <a:gd name="f1983" fmla="*/ f1634 1 f967"/>
              <a:gd name="f1984" fmla="*/ f1635 1 f968"/>
              <a:gd name="f1985" fmla="*/ f1636 1 f967"/>
              <a:gd name="f1986" fmla="*/ f1637 1 f968"/>
              <a:gd name="f1987" fmla="*/ f1638 1 f967"/>
              <a:gd name="f1988" fmla="*/ f1639 1 f967"/>
              <a:gd name="f1989" fmla="*/ f1640 1 f967"/>
              <a:gd name="f1990" fmla="*/ f1641 1 f968"/>
              <a:gd name="f1991" fmla="*/ f1642 1 f967"/>
              <a:gd name="f1992" fmla="*/ f1643 1 f968"/>
              <a:gd name="f1993" fmla="*/ f1644 1 f967"/>
              <a:gd name="f1994" fmla="*/ f1645 1 f968"/>
              <a:gd name="f1995" fmla="*/ f1646 1 f967"/>
              <a:gd name="f1996" fmla="*/ f1647 1 f967"/>
              <a:gd name="f1997" fmla="*/ f1648 1 f967"/>
              <a:gd name="f1998" fmla="*/ f1649 1 f967"/>
              <a:gd name="f1999" fmla="*/ f1650 1 f968"/>
              <a:gd name="f2000" fmla="*/ f1651 1 f967"/>
              <a:gd name="f2001" fmla="*/ f1652 1 f968"/>
              <a:gd name="f2002" fmla="*/ f1653 1 f967"/>
              <a:gd name="f2003" fmla="*/ f1654 1 f968"/>
              <a:gd name="f2004" fmla="*/ f1655 1 f967"/>
              <a:gd name="f2005" fmla="*/ f1656 1 f968"/>
              <a:gd name="f2006" fmla="*/ f1657 1 f967"/>
              <a:gd name="f2007" fmla="*/ f1658 1 f968"/>
              <a:gd name="f2008" fmla="*/ f1659 1 f967"/>
              <a:gd name="f2009" fmla="*/ f1660 f958 1"/>
              <a:gd name="f2010" fmla="*/ f1661 f958 1"/>
              <a:gd name="f2011" fmla="*/ f1663 f959 1"/>
              <a:gd name="f2012" fmla="*/ f1662 f959 1"/>
              <a:gd name="f2013" fmla="*/ f1664 f958 1"/>
              <a:gd name="f2014" fmla="*/ f1665 f959 1"/>
              <a:gd name="f2015" fmla="*/ f1666 f958 1"/>
              <a:gd name="f2016" fmla="*/ f1667 f959 1"/>
              <a:gd name="f2017" fmla="*/ f1668 f958 1"/>
              <a:gd name="f2018" fmla="*/ f1669 f959 1"/>
              <a:gd name="f2019" fmla="*/ f1670 f958 1"/>
              <a:gd name="f2020" fmla="*/ f1671 f959 1"/>
              <a:gd name="f2021" fmla="*/ f1672 f958 1"/>
              <a:gd name="f2022" fmla="*/ f1673 f959 1"/>
              <a:gd name="f2023" fmla="*/ f1674 f958 1"/>
              <a:gd name="f2024" fmla="*/ f1675 f959 1"/>
              <a:gd name="f2025" fmla="*/ f1676 f958 1"/>
              <a:gd name="f2026" fmla="*/ f1677 f959 1"/>
              <a:gd name="f2027" fmla="*/ f1678 f958 1"/>
              <a:gd name="f2028" fmla="*/ f1679 f959 1"/>
              <a:gd name="f2029" fmla="*/ f1680 f958 1"/>
              <a:gd name="f2030" fmla="*/ f1681 f959 1"/>
              <a:gd name="f2031" fmla="*/ f1682 f958 1"/>
              <a:gd name="f2032" fmla="*/ f1683 f959 1"/>
              <a:gd name="f2033" fmla="*/ f1684 f958 1"/>
              <a:gd name="f2034" fmla="*/ f1685 f959 1"/>
              <a:gd name="f2035" fmla="*/ f1686 f958 1"/>
              <a:gd name="f2036" fmla="*/ f1687 f959 1"/>
              <a:gd name="f2037" fmla="*/ f1688 f958 1"/>
              <a:gd name="f2038" fmla="*/ f1689 f959 1"/>
              <a:gd name="f2039" fmla="*/ f1690 f958 1"/>
              <a:gd name="f2040" fmla="*/ f1691 f959 1"/>
              <a:gd name="f2041" fmla="*/ f1692 f958 1"/>
              <a:gd name="f2042" fmla="*/ f1693 f958 1"/>
              <a:gd name="f2043" fmla="*/ f1694 f959 1"/>
              <a:gd name="f2044" fmla="*/ f1695 f958 1"/>
              <a:gd name="f2045" fmla="*/ f1696 f959 1"/>
              <a:gd name="f2046" fmla="*/ f1697 f958 1"/>
              <a:gd name="f2047" fmla="*/ f1698 f959 1"/>
              <a:gd name="f2048" fmla="*/ f1699 f958 1"/>
              <a:gd name="f2049" fmla="*/ f1700 f959 1"/>
              <a:gd name="f2050" fmla="*/ f1701 f958 1"/>
              <a:gd name="f2051" fmla="*/ f1702 f959 1"/>
              <a:gd name="f2052" fmla="*/ f1703 f958 1"/>
              <a:gd name="f2053" fmla="*/ f1704 f959 1"/>
              <a:gd name="f2054" fmla="*/ f1705 f958 1"/>
              <a:gd name="f2055" fmla="*/ f1706 f959 1"/>
              <a:gd name="f2056" fmla="*/ f1707 f958 1"/>
              <a:gd name="f2057" fmla="*/ f1708 f959 1"/>
              <a:gd name="f2058" fmla="*/ f1709 f958 1"/>
              <a:gd name="f2059" fmla="*/ f1710 f959 1"/>
              <a:gd name="f2060" fmla="*/ f1711 f958 1"/>
              <a:gd name="f2061" fmla="*/ f1712 f959 1"/>
              <a:gd name="f2062" fmla="*/ f1713 f958 1"/>
              <a:gd name="f2063" fmla="*/ f1714 f959 1"/>
              <a:gd name="f2064" fmla="*/ f1715 f958 1"/>
              <a:gd name="f2065" fmla="*/ f1716 f959 1"/>
              <a:gd name="f2066" fmla="*/ f1717 f958 1"/>
              <a:gd name="f2067" fmla="*/ f1718 f959 1"/>
              <a:gd name="f2068" fmla="*/ f1719 f958 1"/>
              <a:gd name="f2069" fmla="*/ f1720 f959 1"/>
              <a:gd name="f2070" fmla="*/ f1721 f958 1"/>
              <a:gd name="f2071" fmla="*/ f1722 f959 1"/>
              <a:gd name="f2072" fmla="*/ f1723 f958 1"/>
              <a:gd name="f2073" fmla="*/ f1724 f959 1"/>
              <a:gd name="f2074" fmla="*/ f1725 f958 1"/>
              <a:gd name="f2075" fmla="*/ f1726 f958 1"/>
              <a:gd name="f2076" fmla="*/ f1727 f959 1"/>
              <a:gd name="f2077" fmla="*/ f1728 f958 1"/>
              <a:gd name="f2078" fmla="*/ f1729 f959 1"/>
              <a:gd name="f2079" fmla="*/ f1730 f958 1"/>
              <a:gd name="f2080" fmla="*/ f1731 f959 1"/>
              <a:gd name="f2081" fmla="*/ f1732 f958 1"/>
              <a:gd name="f2082" fmla="*/ f1733 f959 1"/>
              <a:gd name="f2083" fmla="*/ f1734 f958 1"/>
              <a:gd name="f2084" fmla="*/ f1735 f959 1"/>
              <a:gd name="f2085" fmla="*/ f1736 f958 1"/>
              <a:gd name="f2086" fmla="*/ f1737 f959 1"/>
              <a:gd name="f2087" fmla="*/ f1738 f958 1"/>
              <a:gd name="f2088" fmla="*/ f1739 f958 1"/>
              <a:gd name="f2089" fmla="*/ f1740 f959 1"/>
              <a:gd name="f2090" fmla="*/ f1741 f958 1"/>
              <a:gd name="f2091" fmla="*/ f1742 f959 1"/>
              <a:gd name="f2092" fmla="*/ f1743 f958 1"/>
              <a:gd name="f2093" fmla="*/ f1744 f959 1"/>
              <a:gd name="f2094" fmla="*/ f1745 f958 1"/>
              <a:gd name="f2095" fmla="*/ f1746 f959 1"/>
              <a:gd name="f2096" fmla="*/ f1747 f958 1"/>
              <a:gd name="f2097" fmla="*/ f1748 f959 1"/>
              <a:gd name="f2098" fmla="*/ f1749 f958 1"/>
              <a:gd name="f2099" fmla="*/ f1750 f959 1"/>
              <a:gd name="f2100" fmla="*/ f1751 f958 1"/>
              <a:gd name="f2101" fmla="*/ f1752 f959 1"/>
              <a:gd name="f2102" fmla="*/ f1753 f958 1"/>
              <a:gd name="f2103" fmla="*/ f1754 f959 1"/>
              <a:gd name="f2104" fmla="*/ f1755 f958 1"/>
              <a:gd name="f2105" fmla="*/ f1756 f959 1"/>
              <a:gd name="f2106" fmla="*/ f1757 f958 1"/>
              <a:gd name="f2107" fmla="*/ f1758 f959 1"/>
              <a:gd name="f2108" fmla="*/ f1759 f958 1"/>
              <a:gd name="f2109" fmla="*/ f1760 f959 1"/>
              <a:gd name="f2110" fmla="*/ f1761 f958 1"/>
              <a:gd name="f2111" fmla="*/ f1762 f959 1"/>
              <a:gd name="f2112" fmla="*/ f1763 f958 1"/>
              <a:gd name="f2113" fmla="*/ f1764 f959 1"/>
              <a:gd name="f2114" fmla="*/ f1765 f958 1"/>
              <a:gd name="f2115" fmla="*/ f1766 f958 1"/>
              <a:gd name="f2116" fmla="*/ f1767 f958 1"/>
              <a:gd name="f2117" fmla="*/ f1768 f959 1"/>
              <a:gd name="f2118" fmla="*/ f1769 f958 1"/>
              <a:gd name="f2119" fmla="*/ f1770 f959 1"/>
              <a:gd name="f2120" fmla="*/ f1771 f958 1"/>
              <a:gd name="f2121" fmla="*/ f1772 f959 1"/>
              <a:gd name="f2122" fmla="*/ f1773 f958 1"/>
              <a:gd name="f2123" fmla="*/ f1774 f959 1"/>
              <a:gd name="f2124" fmla="*/ f1775 f958 1"/>
              <a:gd name="f2125" fmla="*/ f1776 f959 1"/>
              <a:gd name="f2126" fmla="*/ f1777 f958 1"/>
              <a:gd name="f2127" fmla="*/ f1778 f958 1"/>
              <a:gd name="f2128" fmla="*/ f1779 f959 1"/>
              <a:gd name="f2129" fmla="*/ f1780 f958 1"/>
              <a:gd name="f2130" fmla="*/ f1781 f958 1"/>
              <a:gd name="f2131" fmla="*/ f1782 f959 1"/>
              <a:gd name="f2132" fmla="*/ f1783 f958 1"/>
              <a:gd name="f2133" fmla="*/ f1784 f959 1"/>
              <a:gd name="f2134" fmla="*/ f1785 f958 1"/>
              <a:gd name="f2135" fmla="*/ f1786 f959 1"/>
              <a:gd name="f2136" fmla="*/ f1787 f959 1"/>
              <a:gd name="f2137" fmla="*/ f1788 f958 1"/>
              <a:gd name="f2138" fmla="*/ f1789 f959 1"/>
              <a:gd name="f2139" fmla="*/ f1790 f958 1"/>
              <a:gd name="f2140" fmla="*/ f1791 f959 1"/>
              <a:gd name="f2141" fmla="*/ f1792 f958 1"/>
              <a:gd name="f2142" fmla="*/ f1793 f958 1"/>
              <a:gd name="f2143" fmla="*/ f1794 f959 1"/>
              <a:gd name="f2144" fmla="*/ f1795 f958 1"/>
              <a:gd name="f2145" fmla="*/ f1796 f959 1"/>
              <a:gd name="f2146" fmla="*/ f1797 f958 1"/>
              <a:gd name="f2147" fmla="*/ f1798 f959 1"/>
              <a:gd name="f2148" fmla="*/ f1799 f958 1"/>
              <a:gd name="f2149" fmla="*/ f1800 f959 1"/>
              <a:gd name="f2150" fmla="*/ f1801 f958 1"/>
              <a:gd name="f2151" fmla="*/ f1802 f959 1"/>
              <a:gd name="f2152" fmla="*/ f1803 f958 1"/>
              <a:gd name="f2153" fmla="*/ f1804 f959 1"/>
              <a:gd name="f2154" fmla="*/ f1805 f958 1"/>
              <a:gd name="f2155" fmla="*/ f1806 f959 1"/>
              <a:gd name="f2156" fmla="*/ f1807 f959 1"/>
              <a:gd name="f2157" fmla="*/ f1808 f958 1"/>
              <a:gd name="f2158" fmla="*/ f1809 f959 1"/>
              <a:gd name="f2159" fmla="*/ f1810 f958 1"/>
              <a:gd name="f2160" fmla="*/ f1811 f959 1"/>
              <a:gd name="f2161" fmla="*/ f1812 f958 1"/>
              <a:gd name="f2162" fmla="*/ f1813 f959 1"/>
              <a:gd name="f2163" fmla="*/ f1814 f958 1"/>
              <a:gd name="f2164" fmla="*/ f1815 f959 1"/>
              <a:gd name="f2165" fmla="*/ f1816 f958 1"/>
              <a:gd name="f2166" fmla="*/ f1817 f959 1"/>
              <a:gd name="f2167" fmla="*/ f1818 f958 1"/>
              <a:gd name="f2168" fmla="*/ f1819 f959 1"/>
              <a:gd name="f2169" fmla="*/ f1820 f958 1"/>
              <a:gd name="f2170" fmla="*/ f1821 f959 1"/>
              <a:gd name="f2171" fmla="*/ f1822 f958 1"/>
              <a:gd name="f2172" fmla="*/ f1823 f959 1"/>
              <a:gd name="f2173" fmla="*/ f1824 f958 1"/>
              <a:gd name="f2174" fmla="*/ f1825 f959 1"/>
              <a:gd name="f2175" fmla="*/ f1826 f958 1"/>
              <a:gd name="f2176" fmla="*/ f1827 f959 1"/>
              <a:gd name="f2177" fmla="*/ f1828 f958 1"/>
              <a:gd name="f2178" fmla="*/ f1829 f959 1"/>
              <a:gd name="f2179" fmla="*/ f1830 f958 1"/>
              <a:gd name="f2180" fmla="*/ f1831 f959 1"/>
              <a:gd name="f2181" fmla="*/ f1832 f958 1"/>
              <a:gd name="f2182" fmla="*/ f1833 f959 1"/>
              <a:gd name="f2183" fmla="*/ f1834 f958 1"/>
              <a:gd name="f2184" fmla="*/ f1835 f959 1"/>
              <a:gd name="f2185" fmla="*/ f1836 f958 1"/>
              <a:gd name="f2186" fmla="*/ f1837 f959 1"/>
              <a:gd name="f2187" fmla="*/ f1838 f958 1"/>
              <a:gd name="f2188" fmla="*/ f1839 f959 1"/>
              <a:gd name="f2189" fmla="*/ f1840 f958 1"/>
              <a:gd name="f2190" fmla="*/ f1841 f959 1"/>
              <a:gd name="f2191" fmla="*/ f1842 f958 1"/>
              <a:gd name="f2192" fmla="*/ f1843 f959 1"/>
              <a:gd name="f2193" fmla="*/ f1844 f958 1"/>
              <a:gd name="f2194" fmla="*/ f1845 f959 1"/>
              <a:gd name="f2195" fmla="*/ f1846 f958 1"/>
              <a:gd name="f2196" fmla="*/ f1847 f958 1"/>
              <a:gd name="f2197" fmla="*/ f1848 f959 1"/>
              <a:gd name="f2198" fmla="*/ f1849 f958 1"/>
              <a:gd name="f2199" fmla="*/ f1850 f959 1"/>
              <a:gd name="f2200" fmla="*/ f1851 f958 1"/>
              <a:gd name="f2201" fmla="*/ f1852 f959 1"/>
              <a:gd name="f2202" fmla="*/ f1853 f958 1"/>
              <a:gd name="f2203" fmla="*/ f1854 f959 1"/>
              <a:gd name="f2204" fmla="*/ f1855 f958 1"/>
              <a:gd name="f2205" fmla="*/ f1856 f959 1"/>
              <a:gd name="f2206" fmla="*/ f1857 f958 1"/>
              <a:gd name="f2207" fmla="*/ f1858 f959 1"/>
              <a:gd name="f2208" fmla="*/ f1859 f958 1"/>
              <a:gd name="f2209" fmla="*/ f1860 f959 1"/>
              <a:gd name="f2210" fmla="*/ f1861 f958 1"/>
              <a:gd name="f2211" fmla="*/ f1862 f959 1"/>
              <a:gd name="f2212" fmla="*/ f1863 f958 1"/>
              <a:gd name="f2213" fmla="*/ f1864 f959 1"/>
              <a:gd name="f2214" fmla="*/ f1865 f958 1"/>
              <a:gd name="f2215" fmla="*/ f1866 f959 1"/>
              <a:gd name="f2216" fmla="*/ f1867 f958 1"/>
              <a:gd name="f2217" fmla="*/ f1868 f959 1"/>
              <a:gd name="f2218" fmla="*/ f1869 f958 1"/>
              <a:gd name="f2219" fmla="*/ f1870 f959 1"/>
              <a:gd name="f2220" fmla="*/ f1871 f958 1"/>
              <a:gd name="f2221" fmla="*/ f1872 f959 1"/>
              <a:gd name="f2222" fmla="*/ f1873 f958 1"/>
              <a:gd name="f2223" fmla="*/ f1874 f959 1"/>
              <a:gd name="f2224" fmla="*/ f1875 f958 1"/>
              <a:gd name="f2225" fmla="*/ f1876 f959 1"/>
              <a:gd name="f2226" fmla="*/ f1877 f958 1"/>
              <a:gd name="f2227" fmla="*/ f1878 f959 1"/>
              <a:gd name="f2228" fmla="*/ f1879 f958 1"/>
              <a:gd name="f2229" fmla="*/ f1880 f959 1"/>
              <a:gd name="f2230" fmla="*/ f1881 f958 1"/>
              <a:gd name="f2231" fmla="*/ f1882 f959 1"/>
              <a:gd name="f2232" fmla="*/ f1883 f958 1"/>
              <a:gd name="f2233" fmla="*/ f1884 f959 1"/>
              <a:gd name="f2234" fmla="*/ f1885 f958 1"/>
              <a:gd name="f2235" fmla="*/ f1886 f959 1"/>
              <a:gd name="f2236" fmla="*/ f1887 f958 1"/>
              <a:gd name="f2237" fmla="*/ f1888 f958 1"/>
              <a:gd name="f2238" fmla="*/ f1889 f959 1"/>
              <a:gd name="f2239" fmla="*/ f1890 f958 1"/>
              <a:gd name="f2240" fmla="*/ f1891 f959 1"/>
              <a:gd name="f2241" fmla="*/ f1892 f958 1"/>
              <a:gd name="f2242" fmla="*/ f1893 f958 1"/>
              <a:gd name="f2243" fmla="*/ f1894 f959 1"/>
              <a:gd name="f2244" fmla="*/ f1895 f958 1"/>
              <a:gd name="f2245" fmla="*/ f1896 f959 1"/>
              <a:gd name="f2246" fmla="*/ f1897 f958 1"/>
              <a:gd name="f2247" fmla="*/ f1898 f958 1"/>
              <a:gd name="f2248" fmla="*/ f1899 f959 1"/>
              <a:gd name="f2249" fmla="*/ f1900 f959 1"/>
              <a:gd name="f2250" fmla="*/ f1901 f958 1"/>
              <a:gd name="f2251" fmla="*/ f1902 f959 1"/>
              <a:gd name="f2252" fmla="*/ f1903 f958 1"/>
              <a:gd name="f2253" fmla="*/ f1904 f959 1"/>
              <a:gd name="f2254" fmla="*/ f1905 f958 1"/>
              <a:gd name="f2255" fmla="*/ f1906 f959 1"/>
              <a:gd name="f2256" fmla="*/ f1907 f958 1"/>
              <a:gd name="f2257" fmla="*/ f1908 f959 1"/>
              <a:gd name="f2258" fmla="*/ f1909 f958 1"/>
              <a:gd name="f2259" fmla="*/ f1910 f959 1"/>
              <a:gd name="f2260" fmla="*/ f1911 f958 1"/>
              <a:gd name="f2261" fmla="*/ f1912 f959 1"/>
              <a:gd name="f2262" fmla="*/ f1913 f958 1"/>
              <a:gd name="f2263" fmla="*/ f1914 f959 1"/>
              <a:gd name="f2264" fmla="*/ f1915 f958 1"/>
              <a:gd name="f2265" fmla="*/ f1916 f959 1"/>
              <a:gd name="f2266" fmla="*/ f1917 f958 1"/>
              <a:gd name="f2267" fmla="*/ f1918 f959 1"/>
              <a:gd name="f2268" fmla="*/ f1919 f958 1"/>
              <a:gd name="f2269" fmla="*/ f1920 f959 1"/>
              <a:gd name="f2270" fmla="*/ f1921 f958 1"/>
              <a:gd name="f2271" fmla="*/ f1922 f959 1"/>
              <a:gd name="f2272" fmla="*/ f1923 f958 1"/>
              <a:gd name="f2273" fmla="*/ f1924 f958 1"/>
              <a:gd name="f2274" fmla="*/ f1925 f959 1"/>
              <a:gd name="f2275" fmla="*/ f1926 f958 1"/>
              <a:gd name="f2276" fmla="*/ f1927 f959 1"/>
              <a:gd name="f2277" fmla="*/ f1928 f958 1"/>
              <a:gd name="f2278" fmla="*/ f1929 f958 1"/>
              <a:gd name="f2279" fmla="*/ f1930 f959 1"/>
              <a:gd name="f2280" fmla="*/ f1931 f958 1"/>
              <a:gd name="f2281" fmla="*/ f1932 f958 1"/>
              <a:gd name="f2282" fmla="*/ f1933 f959 1"/>
              <a:gd name="f2283" fmla="*/ f1934 f958 1"/>
              <a:gd name="f2284" fmla="*/ f1935 f959 1"/>
              <a:gd name="f2285" fmla="*/ f1936 f958 1"/>
              <a:gd name="f2286" fmla="*/ f1937 f959 1"/>
              <a:gd name="f2287" fmla="*/ f1938 f959 1"/>
              <a:gd name="f2288" fmla="*/ f1939 f958 1"/>
              <a:gd name="f2289" fmla="*/ f1940 f959 1"/>
              <a:gd name="f2290" fmla="*/ f1941 f958 1"/>
              <a:gd name="f2291" fmla="*/ f1942 f959 1"/>
              <a:gd name="f2292" fmla="*/ f1943 f958 1"/>
              <a:gd name="f2293" fmla="*/ f1944 f959 1"/>
              <a:gd name="f2294" fmla="*/ f1945 f958 1"/>
              <a:gd name="f2295" fmla="*/ f1946 f959 1"/>
              <a:gd name="f2296" fmla="*/ f1947 f958 1"/>
              <a:gd name="f2297" fmla="*/ f1948 f959 1"/>
              <a:gd name="f2298" fmla="*/ f1949 f958 1"/>
              <a:gd name="f2299" fmla="*/ f1950 f959 1"/>
              <a:gd name="f2300" fmla="*/ f1951 f958 1"/>
              <a:gd name="f2301" fmla="*/ f1952 f959 1"/>
              <a:gd name="f2302" fmla="*/ f1953 f958 1"/>
              <a:gd name="f2303" fmla="*/ f1954 f958 1"/>
              <a:gd name="f2304" fmla="*/ f1955 f958 1"/>
              <a:gd name="f2305" fmla="*/ f1956 f959 1"/>
              <a:gd name="f2306" fmla="*/ f1957 f958 1"/>
              <a:gd name="f2307" fmla="*/ f1958 f959 1"/>
              <a:gd name="f2308" fmla="*/ f1959 f958 1"/>
              <a:gd name="f2309" fmla="*/ f1960 f959 1"/>
              <a:gd name="f2310" fmla="*/ f1961 f958 1"/>
              <a:gd name="f2311" fmla="*/ f1962 f959 1"/>
              <a:gd name="f2312" fmla="*/ f1963 f958 1"/>
              <a:gd name="f2313" fmla="*/ f1964 f958 1"/>
              <a:gd name="f2314" fmla="*/ f1965 f959 1"/>
              <a:gd name="f2315" fmla="*/ f1966 f958 1"/>
              <a:gd name="f2316" fmla="*/ f1967 f959 1"/>
              <a:gd name="f2317" fmla="*/ f1968 f958 1"/>
              <a:gd name="f2318" fmla="*/ f1969 f959 1"/>
              <a:gd name="f2319" fmla="*/ f1970 f958 1"/>
              <a:gd name="f2320" fmla="*/ f1971 f958 1"/>
              <a:gd name="f2321" fmla="*/ f1972 f958 1"/>
              <a:gd name="f2322" fmla="*/ f1973 f959 1"/>
              <a:gd name="f2323" fmla="*/ f1974 f958 1"/>
              <a:gd name="f2324" fmla="*/ f1975 f959 1"/>
              <a:gd name="f2325" fmla="*/ f1976 f958 1"/>
              <a:gd name="f2326" fmla="*/ f1977 f959 1"/>
              <a:gd name="f2327" fmla="*/ f1978 f958 1"/>
              <a:gd name="f2328" fmla="*/ f1979 f959 1"/>
              <a:gd name="f2329" fmla="*/ f1980 f958 1"/>
              <a:gd name="f2330" fmla="*/ f1981 f959 1"/>
              <a:gd name="f2331" fmla="*/ f1982 f958 1"/>
              <a:gd name="f2332" fmla="*/ f1983 f958 1"/>
              <a:gd name="f2333" fmla="*/ f1984 f959 1"/>
              <a:gd name="f2334" fmla="*/ f1985 f958 1"/>
              <a:gd name="f2335" fmla="*/ f1986 f959 1"/>
              <a:gd name="f2336" fmla="*/ f1987 f958 1"/>
              <a:gd name="f2337" fmla="*/ f1988 f958 1"/>
              <a:gd name="f2338" fmla="*/ f1989 f958 1"/>
              <a:gd name="f2339" fmla="*/ f1990 f959 1"/>
              <a:gd name="f2340" fmla="*/ f1991 f958 1"/>
              <a:gd name="f2341" fmla="*/ f1992 f959 1"/>
              <a:gd name="f2342" fmla="*/ f1993 f958 1"/>
              <a:gd name="f2343" fmla="*/ f1994 f959 1"/>
              <a:gd name="f2344" fmla="*/ f1995 f958 1"/>
              <a:gd name="f2345" fmla="*/ f1996 f958 1"/>
              <a:gd name="f2346" fmla="*/ f1997 f958 1"/>
              <a:gd name="f2347" fmla="*/ f1998 f958 1"/>
              <a:gd name="f2348" fmla="*/ f1999 f959 1"/>
              <a:gd name="f2349" fmla="*/ f2000 f958 1"/>
              <a:gd name="f2350" fmla="*/ f2001 f959 1"/>
              <a:gd name="f2351" fmla="*/ f2002 f958 1"/>
              <a:gd name="f2352" fmla="*/ f2003 f959 1"/>
              <a:gd name="f2353" fmla="*/ f2004 f958 1"/>
              <a:gd name="f2354" fmla="*/ f2005 f959 1"/>
              <a:gd name="f2355" fmla="*/ f2006 f958 1"/>
              <a:gd name="f2356" fmla="*/ f2007 f959 1"/>
              <a:gd name="f2357" fmla="*/ f2008 f9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14">
                <a:pos x="f2013" y="f2014"/>
              </a:cxn>
              <a:cxn ang="f1314">
                <a:pos x="f2015" y="f2016"/>
              </a:cxn>
              <a:cxn ang="f1314">
                <a:pos x="f2017" y="f2018"/>
              </a:cxn>
              <a:cxn ang="f1314">
                <a:pos x="f2019" y="f2020"/>
              </a:cxn>
              <a:cxn ang="f1314">
                <a:pos x="f2021" y="f2022"/>
              </a:cxn>
              <a:cxn ang="f1314">
                <a:pos x="f2023" y="f2024"/>
              </a:cxn>
              <a:cxn ang="f1314">
                <a:pos x="f2025" y="f2026"/>
              </a:cxn>
              <a:cxn ang="f1314">
                <a:pos x="f2027" y="f2028"/>
              </a:cxn>
              <a:cxn ang="f1314">
                <a:pos x="f2029" y="f2030"/>
              </a:cxn>
              <a:cxn ang="f1314">
                <a:pos x="f2031" y="f2032"/>
              </a:cxn>
              <a:cxn ang="f1314">
                <a:pos x="f2033" y="f2034"/>
              </a:cxn>
              <a:cxn ang="f1314">
                <a:pos x="f2035" y="f2036"/>
              </a:cxn>
              <a:cxn ang="f1314">
                <a:pos x="f2037" y="f2038"/>
              </a:cxn>
              <a:cxn ang="f1314">
                <a:pos x="f2039" y="f2040"/>
              </a:cxn>
              <a:cxn ang="f1314">
                <a:pos x="f2041" y="f2040"/>
              </a:cxn>
              <a:cxn ang="f1314">
                <a:pos x="f2042" y="f2043"/>
              </a:cxn>
              <a:cxn ang="f1314">
                <a:pos x="f2044" y="f2045"/>
              </a:cxn>
              <a:cxn ang="f1314">
                <a:pos x="f2046" y="f2047"/>
              </a:cxn>
              <a:cxn ang="f1314">
                <a:pos x="f2048" y="f2049"/>
              </a:cxn>
              <a:cxn ang="f1314">
                <a:pos x="f2050" y="f2051"/>
              </a:cxn>
              <a:cxn ang="f1314">
                <a:pos x="f2052" y="f2053"/>
              </a:cxn>
              <a:cxn ang="f1314">
                <a:pos x="f2054" y="f2055"/>
              </a:cxn>
              <a:cxn ang="f1314">
                <a:pos x="f2056" y="f2057"/>
              </a:cxn>
              <a:cxn ang="f1314">
                <a:pos x="f2058" y="f2059"/>
              </a:cxn>
              <a:cxn ang="f1314">
                <a:pos x="f2060" y="f2061"/>
              </a:cxn>
              <a:cxn ang="f1314">
                <a:pos x="f2062" y="f2063"/>
              </a:cxn>
              <a:cxn ang="f1314">
                <a:pos x="f2064" y="f2065"/>
              </a:cxn>
              <a:cxn ang="f1314">
                <a:pos x="f2066" y="f2067"/>
              </a:cxn>
              <a:cxn ang="f1314">
                <a:pos x="f2068" y="f2069"/>
              </a:cxn>
              <a:cxn ang="f1314">
                <a:pos x="f2070" y="f2071"/>
              </a:cxn>
              <a:cxn ang="f1314">
                <a:pos x="f2072" y="f2073"/>
              </a:cxn>
              <a:cxn ang="f1314">
                <a:pos x="f2074" y="f2032"/>
              </a:cxn>
              <a:cxn ang="f1314">
                <a:pos x="f2075" y="f2076"/>
              </a:cxn>
              <a:cxn ang="f1314">
                <a:pos x="f2077" y="f2078"/>
              </a:cxn>
              <a:cxn ang="f1314">
                <a:pos x="f2079" y="f2080"/>
              </a:cxn>
              <a:cxn ang="f1314">
                <a:pos x="f2081" y="f2082"/>
              </a:cxn>
              <a:cxn ang="f1314">
                <a:pos x="f2083" y="f2084"/>
              </a:cxn>
              <a:cxn ang="f1314">
                <a:pos x="f2085" y="f2086"/>
              </a:cxn>
              <a:cxn ang="f1314">
                <a:pos x="f2087" y="f2016"/>
              </a:cxn>
              <a:cxn ang="f1314">
                <a:pos x="f2088" y="f2089"/>
              </a:cxn>
              <a:cxn ang="f1314">
                <a:pos x="f2090" y="f2091"/>
              </a:cxn>
              <a:cxn ang="f1314">
                <a:pos x="f2090" y="f2032"/>
              </a:cxn>
              <a:cxn ang="f1314">
                <a:pos x="f2092" y="f2093"/>
              </a:cxn>
              <a:cxn ang="f1314">
                <a:pos x="f2094" y="f2095"/>
              </a:cxn>
              <a:cxn ang="f1314">
                <a:pos x="f2096" y="f2097"/>
              </a:cxn>
              <a:cxn ang="f1314">
                <a:pos x="f2098" y="f2099"/>
              </a:cxn>
              <a:cxn ang="f1314">
                <a:pos x="f2100" y="f2101"/>
              </a:cxn>
              <a:cxn ang="f1314">
                <a:pos x="f2102" y="f2103"/>
              </a:cxn>
              <a:cxn ang="f1314">
                <a:pos x="f2104" y="f2105"/>
              </a:cxn>
              <a:cxn ang="f1314">
                <a:pos x="f2106" y="f2107"/>
              </a:cxn>
              <a:cxn ang="f1314">
                <a:pos x="f2108" y="f2109"/>
              </a:cxn>
              <a:cxn ang="f1314">
                <a:pos x="f2110" y="f2111"/>
              </a:cxn>
              <a:cxn ang="f1314">
                <a:pos x="f2112" y="f2113"/>
              </a:cxn>
              <a:cxn ang="f1314">
                <a:pos x="f2114" y="f2091"/>
              </a:cxn>
              <a:cxn ang="f1314">
                <a:pos x="f2115" y="f2091"/>
              </a:cxn>
              <a:cxn ang="f1314">
                <a:pos x="f2116" y="f2117"/>
              </a:cxn>
              <a:cxn ang="f1314">
                <a:pos x="f2118" y="f2119"/>
              </a:cxn>
              <a:cxn ang="f1314">
                <a:pos x="f2120" y="f2121"/>
              </a:cxn>
              <a:cxn ang="f1314">
                <a:pos x="f2122" y="f2123"/>
              </a:cxn>
              <a:cxn ang="f1314">
                <a:pos x="f2124" y="f2125"/>
              </a:cxn>
              <a:cxn ang="f1314">
                <a:pos x="f2126" y="f2117"/>
              </a:cxn>
              <a:cxn ang="f1314">
                <a:pos x="f2127" y="f2128"/>
              </a:cxn>
              <a:cxn ang="f1314">
                <a:pos x="f2129" y="f2128"/>
              </a:cxn>
              <a:cxn ang="f1314">
                <a:pos x="f2130" y="f2131"/>
              </a:cxn>
              <a:cxn ang="f1314">
                <a:pos x="f2132" y="f2133"/>
              </a:cxn>
              <a:cxn ang="f1314">
                <a:pos x="f2134" y="f2135"/>
              </a:cxn>
              <a:cxn ang="f1314">
                <a:pos x="f2134" y="f2136"/>
              </a:cxn>
              <a:cxn ang="f1314">
                <a:pos x="f2137" y="f2138"/>
              </a:cxn>
              <a:cxn ang="f1314">
                <a:pos x="f2139" y="f2140"/>
              </a:cxn>
              <a:cxn ang="f1314">
                <a:pos x="f2141" y="f2128"/>
              </a:cxn>
              <a:cxn ang="f1314">
                <a:pos x="f2142" y="f2143"/>
              </a:cxn>
              <a:cxn ang="f1314">
                <a:pos x="f2144" y="f2145"/>
              </a:cxn>
              <a:cxn ang="f1314">
                <a:pos x="f2146" y="f2147"/>
              </a:cxn>
              <a:cxn ang="f1314">
                <a:pos x="f2148" y="f2149"/>
              </a:cxn>
              <a:cxn ang="f1314">
                <a:pos x="f2150" y="f2151"/>
              </a:cxn>
              <a:cxn ang="f1314">
                <a:pos x="f2152" y="f2153"/>
              </a:cxn>
              <a:cxn ang="f1314">
                <a:pos x="f2154" y="f2155"/>
              </a:cxn>
              <a:cxn ang="f1314">
                <a:pos x="f2142" y="f2156"/>
              </a:cxn>
              <a:cxn ang="f1314">
                <a:pos x="f2157" y="f2158"/>
              </a:cxn>
              <a:cxn ang="f1314">
                <a:pos x="f2159" y="f2160"/>
              </a:cxn>
              <a:cxn ang="f1314">
                <a:pos x="f2161" y="f2162"/>
              </a:cxn>
              <a:cxn ang="f1314">
                <a:pos x="f2163" y="f2164"/>
              </a:cxn>
              <a:cxn ang="f1314">
                <a:pos x="f2165" y="f2166"/>
              </a:cxn>
              <a:cxn ang="f1314">
                <a:pos x="f2167" y="f2168"/>
              </a:cxn>
              <a:cxn ang="f1314">
                <a:pos x="f2169" y="f2170"/>
              </a:cxn>
              <a:cxn ang="f1314">
                <a:pos x="f2157" y="f2158"/>
              </a:cxn>
              <a:cxn ang="f1314">
                <a:pos x="f2171" y="f2172"/>
              </a:cxn>
              <a:cxn ang="f1314">
                <a:pos x="f2173" y="f2174"/>
              </a:cxn>
              <a:cxn ang="f1314">
                <a:pos x="f2175" y="f2176"/>
              </a:cxn>
              <a:cxn ang="f1314">
                <a:pos x="f2177" y="f2178"/>
              </a:cxn>
              <a:cxn ang="f1314">
                <a:pos x="f2179" y="f2180"/>
              </a:cxn>
              <a:cxn ang="f1314">
                <a:pos x="f2181" y="f2182"/>
              </a:cxn>
              <a:cxn ang="f1314">
                <a:pos x="f2183" y="f2184"/>
              </a:cxn>
              <a:cxn ang="f1314">
                <a:pos x="f2171" y="f2172"/>
              </a:cxn>
              <a:cxn ang="f1314">
                <a:pos x="f2185" y="f2186"/>
              </a:cxn>
              <a:cxn ang="f1314">
                <a:pos x="f2187" y="f2188"/>
              </a:cxn>
              <a:cxn ang="f1314">
                <a:pos x="f2189" y="f2190"/>
              </a:cxn>
              <a:cxn ang="f1314">
                <a:pos x="f2191" y="f2192"/>
              </a:cxn>
              <a:cxn ang="f1314">
                <a:pos x="f2193" y="f2194"/>
              </a:cxn>
              <a:cxn ang="f1314">
                <a:pos x="f2195" y="f2186"/>
              </a:cxn>
              <a:cxn ang="f1314">
                <a:pos x="f2196" y="f2186"/>
              </a:cxn>
              <a:cxn ang="f1314">
                <a:pos x="f2196" y="f2197"/>
              </a:cxn>
              <a:cxn ang="f1314">
                <a:pos x="f2198" y="f2199"/>
              </a:cxn>
              <a:cxn ang="f1314">
                <a:pos x="f2200" y="f2201"/>
              </a:cxn>
              <a:cxn ang="f1314">
                <a:pos x="f2202" y="f2203"/>
              </a:cxn>
              <a:cxn ang="f1314">
                <a:pos x="f2204" y="f2205"/>
              </a:cxn>
              <a:cxn ang="f1314">
                <a:pos x="f2206" y="f2207"/>
              </a:cxn>
              <a:cxn ang="f1314">
                <a:pos x="f2208" y="f2209"/>
              </a:cxn>
              <a:cxn ang="f1314">
                <a:pos x="f2210" y="f2211"/>
              </a:cxn>
              <a:cxn ang="f1314">
                <a:pos x="f2212" y="f2213"/>
              </a:cxn>
              <a:cxn ang="f1314">
                <a:pos x="f2214" y="f2215"/>
              </a:cxn>
              <a:cxn ang="f1314">
                <a:pos x="f2216" y="f2217"/>
              </a:cxn>
              <a:cxn ang="f1314">
                <a:pos x="f2218" y="f2219"/>
              </a:cxn>
              <a:cxn ang="f1314">
                <a:pos x="f2220" y="f2221"/>
              </a:cxn>
              <a:cxn ang="f1314">
                <a:pos x="f2222" y="f2223"/>
              </a:cxn>
              <a:cxn ang="f1314">
                <a:pos x="f2224" y="f2225"/>
              </a:cxn>
              <a:cxn ang="f1314">
                <a:pos x="f2226" y="f2227"/>
              </a:cxn>
              <a:cxn ang="f1314">
                <a:pos x="f2228" y="f2229"/>
              </a:cxn>
              <a:cxn ang="f1314">
                <a:pos x="f2218" y="f2219"/>
              </a:cxn>
              <a:cxn ang="f1314">
                <a:pos x="f2230" y="f2231"/>
              </a:cxn>
              <a:cxn ang="f1314">
                <a:pos x="f2232" y="f2233"/>
              </a:cxn>
              <a:cxn ang="f1314">
                <a:pos x="f2234" y="f2235"/>
              </a:cxn>
              <a:cxn ang="f1314">
                <a:pos x="f2236" y="f2086"/>
              </a:cxn>
              <a:cxn ang="f1314">
                <a:pos x="f2237" y="f2238"/>
              </a:cxn>
              <a:cxn ang="f1314">
                <a:pos x="f2239" y="f2240"/>
              </a:cxn>
              <a:cxn ang="f1314">
                <a:pos x="f2241" y="f2231"/>
              </a:cxn>
              <a:cxn ang="f1314">
                <a:pos x="f2242" y="f2243"/>
              </a:cxn>
              <a:cxn ang="f1314">
                <a:pos x="f2244" y="f2243"/>
              </a:cxn>
              <a:cxn ang="f1314">
                <a:pos x="f2244" y="f2245"/>
              </a:cxn>
              <a:cxn ang="f1314">
                <a:pos x="f2246" y="f2227"/>
              </a:cxn>
              <a:cxn ang="f1314">
                <a:pos x="f2247" y="f2248"/>
              </a:cxn>
              <a:cxn ang="f1314">
                <a:pos x="f2247" y="f2249"/>
              </a:cxn>
              <a:cxn ang="f1314">
                <a:pos x="f2250" y="f2251"/>
              </a:cxn>
              <a:cxn ang="f1314">
                <a:pos x="f2252" y="f2253"/>
              </a:cxn>
              <a:cxn ang="f1314">
                <a:pos x="f2242" y="f2243"/>
              </a:cxn>
              <a:cxn ang="f1314">
                <a:pos x="f2254" y="f2255"/>
              </a:cxn>
              <a:cxn ang="f1314">
                <a:pos x="f2256" y="f2257"/>
              </a:cxn>
              <a:cxn ang="f1314">
                <a:pos x="f2258" y="f2259"/>
              </a:cxn>
              <a:cxn ang="f1314">
                <a:pos x="f2260" y="f2261"/>
              </a:cxn>
              <a:cxn ang="f1314">
                <a:pos x="f2262" y="f2263"/>
              </a:cxn>
              <a:cxn ang="f1314">
                <a:pos x="f2264" y="f2265"/>
              </a:cxn>
              <a:cxn ang="f1314">
                <a:pos x="f2266" y="f2267"/>
              </a:cxn>
              <a:cxn ang="f1314">
                <a:pos x="f2268" y="f2269"/>
              </a:cxn>
              <a:cxn ang="f1314">
                <a:pos x="f2270" y="f2271"/>
              </a:cxn>
              <a:cxn ang="f1314">
                <a:pos x="f2272" y="f2271"/>
              </a:cxn>
              <a:cxn ang="f1314">
                <a:pos x="f2273" y="f2274"/>
              </a:cxn>
              <a:cxn ang="f1314">
                <a:pos x="f2275" y="f2276"/>
              </a:cxn>
              <a:cxn ang="f1314">
                <a:pos x="f2277" y="f2274"/>
              </a:cxn>
              <a:cxn ang="f1314">
                <a:pos x="f2278" y="f2279"/>
              </a:cxn>
              <a:cxn ang="f1314">
                <a:pos x="f2280" y="f2227"/>
              </a:cxn>
              <a:cxn ang="f1314">
                <a:pos x="f2281" y="f2282"/>
              </a:cxn>
              <a:cxn ang="f1314">
                <a:pos x="f2283" y="f2284"/>
              </a:cxn>
              <a:cxn ang="f1314">
                <a:pos x="f2285" y="f2286"/>
              </a:cxn>
              <a:cxn ang="f1314">
                <a:pos x="f2285" y="f2287"/>
              </a:cxn>
              <a:cxn ang="f1314">
                <a:pos x="f2288" y="f2289"/>
              </a:cxn>
              <a:cxn ang="f1314">
                <a:pos x="f2290" y="f2291"/>
              </a:cxn>
              <a:cxn ang="f1314">
                <a:pos x="f2292" y="f2293"/>
              </a:cxn>
              <a:cxn ang="f1314">
                <a:pos x="f2294" y="f2295"/>
              </a:cxn>
              <a:cxn ang="f1314">
                <a:pos x="f2296" y="f2297"/>
              </a:cxn>
              <a:cxn ang="f1314">
                <a:pos x="f2298" y="f2299"/>
              </a:cxn>
              <a:cxn ang="f1314">
                <a:pos x="f2300" y="f2301"/>
              </a:cxn>
              <a:cxn ang="f1314">
                <a:pos x="f2302" y="f2286"/>
              </a:cxn>
              <a:cxn ang="f1314">
                <a:pos x="f2303" y="f2287"/>
              </a:cxn>
              <a:cxn ang="f1314">
                <a:pos x="f2304" y="f2305"/>
              </a:cxn>
              <a:cxn ang="f1314">
                <a:pos x="f2306" y="f2307"/>
              </a:cxn>
              <a:cxn ang="f1314">
                <a:pos x="f2308" y="f2309"/>
              </a:cxn>
              <a:cxn ang="f1314">
                <a:pos x="f2310" y="f2311"/>
              </a:cxn>
              <a:cxn ang="f1314">
                <a:pos x="f2312" y="f2287"/>
              </a:cxn>
              <a:cxn ang="f1314">
                <a:pos x="f2302" y="f2301"/>
              </a:cxn>
              <a:cxn ang="f1314">
                <a:pos x="f2313" y="f2314"/>
              </a:cxn>
              <a:cxn ang="f1314">
                <a:pos x="f2315" y="f2316"/>
              </a:cxn>
              <a:cxn ang="f1314">
                <a:pos x="f2317" y="f2318"/>
              </a:cxn>
              <a:cxn ang="f1314">
                <a:pos x="f2319" y="f2299"/>
              </a:cxn>
              <a:cxn ang="f1314">
                <a:pos x="f2320" y="f2299"/>
              </a:cxn>
              <a:cxn ang="f1314">
                <a:pos x="f2321" y="f2322"/>
              </a:cxn>
              <a:cxn ang="f1314">
                <a:pos x="f2323" y="f2324"/>
              </a:cxn>
              <a:cxn ang="f1314">
                <a:pos x="f2313" y="f2314"/>
              </a:cxn>
              <a:cxn ang="f1314">
                <a:pos x="f2325" y="f2326"/>
              </a:cxn>
              <a:cxn ang="f1314">
                <a:pos x="f2327" y="f2328"/>
              </a:cxn>
              <a:cxn ang="f1314">
                <a:pos x="f2329" y="f2330"/>
              </a:cxn>
              <a:cxn ang="f1314">
                <a:pos x="f2331" y="f2287"/>
              </a:cxn>
              <a:cxn ang="f1314">
                <a:pos x="f2332" y="f2333"/>
              </a:cxn>
              <a:cxn ang="f1314">
                <a:pos x="f2334" y="f2335"/>
              </a:cxn>
              <a:cxn ang="f1314">
                <a:pos x="f2336" y="f2309"/>
              </a:cxn>
              <a:cxn ang="f1314">
                <a:pos x="f2337" y="f2326"/>
              </a:cxn>
              <a:cxn ang="f1314">
                <a:pos x="f2338" y="f2339"/>
              </a:cxn>
              <a:cxn ang="f1314">
                <a:pos x="f2340" y="f2341"/>
              </a:cxn>
              <a:cxn ang="f1314">
                <a:pos x="f2342" y="f2343"/>
              </a:cxn>
              <a:cxn ang="f1314">
                <a:pos x="f2344" y="f2301"/>
              </a:cxn>
              <a:cxn ang="f1314">
                <a:pos x="f2345" y="f2301"/>
              </a:cxn>
              <a:cxn ang="f1314">
                <a:pos x="f2346" y="f2322"/>
              </a:cxn>
              <a:cxn ang="f1314">
                <a:pos x="f2347" y="f2348"/>
              </a:cxn>
              <a:cxn ang="f1314">
                <a:pos x="f2349" y="f2350"/>
              </a:cxn>
              <a:cxn ang="f1314">
                <a:pos x="f2351" y="f2352"/>
              </a:cxn>
              <a:cxn ang="f1314">
                <a:pos x="f2353" y="f2354"/>
              </a:cxn>
              <a:cxn ang="f1314">
                <a:pos x="f2355" y="f2356"/>
              </a:cxn>
              <a:cxn ang="f1314">
                <a:pos x="f2357" y="f2335"/>
              </a:cxn>
              <a:cxn ang="f1314">
                <a:pos x="f2351" y="f2352"/>
              </a:cxn>
            </a:cxnLst>
            <a:rect l="f2009" t="f2012" r="f2010" b="f2011"/>
            <a:pathLst>
              <a:path w="911122" h="744085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5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3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84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4" y="f106"/>
                </a:cubicBezTo>
                <a:cubicBezTo>
                  <a:pt x="f104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09"/>
                  <a:pt x="f161" y="f162"/>
                  <a:pt x="f163" y="f164"/>
                </a:cubicBezTo>
                <a:cubicBezTo>
                  <a:pt x="f165" y="f166"/>
                  <a:pt x="f167" y="f168"/>
                  <a:pt x="f167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4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5" y="f61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88" y="f194"/>
                  <a:pt x="f195" y="f196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44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14"/>
                </a:cubicBezTo>
                <a:cubicBezTo>
                  <a:pt x="f225" y="f226"/>
                  <a:pt x="f227" y="f228"/>
                  <a:pt x="f229" y="f228"/>
                </a:cubicBezTo>
                <a:close/>
                <a:moveTo>
                  <a:pt x="f230" y="f231"/>
                </a:moveTo>
                <a:lnTo>
                  <a:pt x="f230" y="f61"/>
                </a:lnTo>
                <a:cubicBezTo>
                  <a:pt x="f232" y="f61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7" y="f249"/>
                  <a:pt x="f250" y="f251"/>
                  <a:pt x="f252" y="f253"/>
                </a:cubicBezTo>
                <a:cubicBezTo>
                  <a:pt x="f254" y="f255"/>
                  <a:pt x="f256" y="f255"/>
                  <a:pt x="f257" y="f258"/>
                </a:cubicBez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74"/>
                  <a:pt x="f275" y="f276"/>
                </a:cubicBezTo>
                <a:cubicBezTo>
                  <a:pt x="f277" y="f278"/>
                  <a:pt x="f279" y="f280"/>
                  <a:pt x="f281" y="f282"/>
                </a:cubicBezTo>
                <a:cubicBezTo>
                  <a:pt x="f283" y="f284"/>
                  <a:pt x="f285" y="f286"/>
                  <a:pt x="f285" y="f287"/>
                </a:cubicBezTo>
                <a:cubicBezTo>
                  <a:pt x="f288" y="f289"/>
                  <a:pt x="f288" y="f290"/>
                  <a:pt x="f291" y="f292"/>
                </a:cubicBezTo>
                <a:cubicBezTo>
                  <a:pt x="f293" y="f180"/>
                  <a:pt x="f224" y="f294"/>
                  <a:pt x="f295" y="f231"/>
                </a:cubicBezTo>
                <a:cubicBezTo>
                  <a:pt x="f296" y="f297"/>
                  <a:pt x="f298" y="f231"/>
                  <a:pt x="f299" y="f231"/>
                </a:cubicBezTo>
                <a:close/>
                <a:moveTo>
                  <a:pt x="f300" y="f301"/>
                </a:move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01"/>
                </a:cubicBezTo>
                <a:close/>
                <a:moveTo>
                  <a:pt x="f331" y="f332"/>
                </a:moveTo>
                <a:lnTo>
                  <a:pt x="f333" y="f332"/>
                </a:ln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49" y="f355"/>
                </a:cubicBezTo>
                <a:cubicBezTo>
                  <a:pt x="f347" y="f356"/>
                  <a:pt x="f357" y="f358"/>
                  <a:pt x="f359" y="f358"/>
                </a:cubicBezTo>
                <a:cubicBezTo>
                  <a:pt x="f360" y="f358"/>
                  <a:pt x="f361" y="f362"/>
                  <a:pt x="f363" y="f364"/>
                </a:cubicBezTo>
                <a:cubicBezTo>
                  <a:pt x="f337" y="f365"/>
                  <a:pt x="f366" y="f367"/>
                  <a:pt x="f366" y="f332"/>
                </a:cubicBezTo>
                <a:close/>
                <a:moveTo>
                  <a:pt x="f368" y="f369"/>
                </a:moveTo>
                <a:cubicBezTo>
                  <a:pt x="f368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83" y="f391"/>
                </a:cubicBezTo>
                <a:cubicBezTo>
                  <a:pt x="f383" y="f392"/>
                  <a:pt x="f393" y="f394"/>
                  <a:pt x="f395" y="f342"/>
                </a:cubicBezTo>
                <a:cubicBezTo>
                  <a:pt x="f396" y="f397"/>
                  <a:pt x="f375" y="f398"/>
                  <a:pt x="f375" y="f399"/>
                </a:cubicBezTo>
                <a:cubicBezTo>
                  <a:pt x="f400" y="f401"/>
                  <a:pt x="f375" y="f402"/>
                  <a:pt x="f368" y="f403"/>
                </a:cubicBezTo>
                <a:close/>
                <a:moveTo>
                  <a:pt x="f404" y="f405"/>
                </a:moveTo>
                <a:cubicBezTo>
                  <a:pt x="f406" y="f405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04" y="f405"/>
                </a:cubicBezTo>
                <a:close/>
                <a:moveTo>
                  <a:pt x="f445" y="f446"/>
                </a:moveTo>
                <a:cubicBezTo>
                  <a:pt x="f447" y="f448"/>
                  <a:pt x="f449" y="f450"/>
                  <a:pt x="f451" y="f452"/>
                </a:cubicBezTo>
                <a:cubicBezTo>
                  <a:pt x="f453" y="f454"/>
                  <a:pt x="f455" y="f456"/>
                  <a:pt x="f457" y="f458"/>
                </a:cubicBezTo>
                <a:cubicBezTo>
                  <a:pt x="f459" y="f460"/>
                  <a:pt x="f461" y="f462"/>
                  <a:pt x="f463" y="f464"/>
                </a:cubicBezTo>
                <a:cubicBezTo>
                  <a:pt x="f465" y="f466"/>
                  <a:pt x="f467" y="f468"/>
                  <a:pt x="f469" y="f470"/>
                </a:cubicBezTo>
                <a:cubicBezTo>
                  <a:pt x="f471" y="f472"/>
                  <a:pt x="f473" y="f474"/>
                  <a:pt x="f475" y="f476"/>
                </a:cubicBezTo>
                <a:cubicBezTo>
                  <a:pt x="f477" y="f478"/>
                  <a:pt x="f479" y="f480"/>
                  <a:pt x="f481" y="f482"/>
                </a:cubicBezTo>
                <a:cubicBezTo>
                  <a:pt x="f483" y="f484"/>
                  <a:pt x="f485" y="f486"/>
                  <a:pt x="f445" y="f446"/>
                </a:cubicBezTo>
                <a:close/>
                <a:moveTo>
                  <a:pt x="f487" y="f488"/>
                </a:moveTo>
                <a:cubicBezTo>
                  <a:pt x="f489" y="f490"/>
                  <a:pt x="f491" y="f492"/>
                  <a:pt x="f493" y="f494"/>
                </a:cubicBezTo>
                <a:cubicBezTo>
                  <a:pt x="f495" y="f496"/>
                  <a:pt x="f497" y="f498"/>
                  <a:pt x="f499" y="f500"/>
                </a:cubicBezTo>
                <a:cubicBezTo>
                  <a:pt x="f499" y="f501"/>
                  <a:pt x="f502" y="f503"/>
                  <a:pt x="f504" y="f346"/>
                </a:cubicBezTo>
                <a:cubicBezTo>
                  <a:pt x="f505" y="f342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488"/>
                </a:cubicBezTo>
                <a:close/>
                <a:moveTo>
                  <a:pt x="f514" y="f488"/>
                </a:moveTo>
                <a:cubicBezTo>
                  <a:pt x="f514" y="f515"/>
                  <a:pt x="f514" y="f516"/>
                  <a:pt x="f514" y="f517"/>
                </a:cubicBezTo>
                <a:cubicBezTo>
                  <a:pt x="f514" y="f518"/>
                  <a:pt x="f519" y="f520"/>
                  <a:pt x="f521" y="f522"/>
                </a:cubicBezTo>
                <a:cubicBezTo>
                  <a:pt x="f523" y="f524"/>
                  <a:pt x="f525" y="f526"/>
                  <a:pt x="f527" y="f528"/>
                </a:cubicBezTo>
                <a:cubicBezTo>
                  <a:pt x="f529" y="f530"/>
                  <a:pt x="f531" y="f532"/>
                  <a:pt x="f533" y="f534"/>
                </a:cubicBezTo>
                <a:cubicBezTo>
                  <a:pt x="f535" y="f536"/>
                  <a:pt x="f537" y="f538"/>
                  <a:pt x="f539" y="f540"/>
                </a:cubicBezTo>
                <a:close/>
                <a:moveTo>
                  <a:pt x="f541" y="f542"/>
                </a:moveTo>
                <a:cubicBezTo>
                  <a:pt x="f543" y="f544"/>
                  <a:pt x="f545" y="f546"/>
                  <a:pt x="f547" y="f548"/>
                </a:cubicBezTo>
                <a:cubicBezTo>
                  <a:pt x="f549" y="f550"/>
                  <a:pt x="f551" y="f344"/>
                  <a:pt x="f552" y="f553"/>
                </a:cubicBezTo>
                <a:cubicBezTo>
                  <a:pt x="f554" y="f555"/>
                  <a:pt x="f556" y="f557"/>
                  <a:pt x="f558" y="f559"/>
                </a:cubicBezTo>
                <a:cubicBezTo>
                  <a:pt x="f560" y="f561"/>
                  <a:pt x="f562" y="f563"/>
                  <a:pt x="f564" y="f565"/>
                </a:cubicBezTo>
                <a:cubicBezTo>
                  <a:pt x="f566" y="f567"/>
                  <a:pt x="f568" y="f569"/>
                  <a:pt x="f570" y="f571"/>
                </a:cubicBezTo>
                <a:close/>
                <a:moveTo>
                  <a:pt x="f572" y="f573"/>
                </a:moveTo>
                <a:cubicBezTo>
                  <a:pt x="f216" y="f540"/>
                  <a:pt x="f574" y="f575"/>
                  <a:pt x="f576" y="f577"/>
                </a:cubicBezTo>
                <a:cubicBezTo>
                  <a:pt x="f578" y="f579"/>
                  <a:pt x="f580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88" y="f590"/>
                  <a:pt x="f591" y="f592"/>
                  <a:pt x="f593" y="f397"/>
                </a:cubicBezTo>
                <a:cubicBezTo>
                  <a:pt x="f594" y="f342"/>
                  <a:pt x="f595" y="f596"/>
                  <a:pt x="f595" y="f597"/>
                </a:cubicBezTo>
                <a:cubicBezTo>
                  <a:pt x="f598" y="f599"/>
                  <a:pt x="f572" y="f513"/>
                  <a:pt x="f572" y="f573"/>
                </a:cubicBezTo>
                <a:close/>
                <a:moveTo>
                  <a:pt x="f600" y="f601"/>
                </a:moveTo>
                <a:cubicBezTo>
                  <a:pt x="f602" y="f603"/>
                  <a:pt x="f604" y="f605"/>
                  <a:pt x="f606" y="f607"/>
                </a:cubicBezTo>
                <a:cubicBezTo>
                  <a:pt x="f608" y="f609"/>
                  <a:pt x="f610" y="f611"/>
                  <a:pt x="f612" y="f613"/>
                </a:cubicBezTo>
                <a:cubicBezTo>
                  <a:pt x="f614" y="f615"/>
                  <a:pt x="f616" y="f617"/>
                  <a:pt x="f618" y="f219"/>
                </a:cubicBezTo>
                <a:cubicBezTo>
                  <a:pt x="f619" y="f620"/>
                  <a:pt x="f621" y="f622"/>
                  <a:pt x="f619" y="f623"/>
                </a:cubicBezTo>
                <a:cubicBezTo>
                  <a:pt x="f624" y="f625"/>
                  <a:pt x="f626" y="f627"/>
                  <a:pt x="f628" y="f629"/>
                </a:cubicBezTo>
                <a:cubicBezTo>
                  <a:pt x="f630" y="f631"/>
                  <a:pt x="f632" y="f633"/>
                  <a:pt x="f634" y="f601"/>
                </a:cubicBezTo>
                <a:close/>
                <a:moveTo>
                  <a:pt x="f635" y="f636"/>
                </a:moveTo>
                <a:lnTo>
                  <a:pt x="f637" y="f636"/>
                </a:lnTo>
                <a:cubicBezTo>
                  <a:pt x="f637" y="f638"/>
                  <a:pt x="f639" y="f640"/>
                  <a:pt x="f637" y="f641"/>
                </a:cubicBezTo>
                <a:cubicBezTo>
                  <a:pt x="f635" y="f642"/>
                  <a:pt x="f643" y="f344"/>
                  <a:pt x="f644" y="f397"/>
                </a:cubicBezTo>
                <a:cubicBezTo>
                  <a:pt x="f645" y="f522"/>
                  <a:pt x="f646" y="f647"/>
                  <a:pt x="f648" y="f649"/>
                </a:cubicBezTo>
                <a:cubicBezTo>
                  <a:pt x="f650" y="f651"/>
                  <a:pt x="f650" y="f652"/>
                  <a:pt x="f648" y="f653"/>
                </a:cubicBezTo>
                <a:cubicBezTo>
                  <a:pt x="f646" y="f654"/>
                  <a:pt x="f655" y="f656"/>
                  <a:pt x="f657" y="f658"/>
                </a:cubicBezTo>
                <a:cubicBezTo>
                  <a:pt x="f659" y="f660"/>
                  <a:pt x="f661" y="f662"/>
                  <a:pt x="f663" y="f664"/>
                </a:cubicBezTo>
                <a:cubicBezTo>
                  <a:pt x="f665" y="f666"/>
                  <a:pt x="f635" y="f667"/>
                  <a:pt x="f635" y="f636"/>
                </a:cubicBezTo>
                <a:close/>
                <a:moveTo>
                  <a:pt x="f668" y="f669"/>
                </a:moveTo>
                <a:cubicBezTo>
                  <a:pt x="f670" y="f671"/>
                  <a:pt x="f672" y="f673"/>
                  <a:pt x="f674" y="f675"/>
                </a:cubicBezTo>
                <a:cubicBezTo>
                  <a:pt x="f676" y="f677"/>
                  <a:pt x="f678" y="f679"/>
                  <a:pt x="f680" y="f681"/>
                </a:cubicBezTo>
                <a:cubicBezTo>
                  <a:pt x="f682" y="f683"/>
                  <a:pt x="f684" y="f685"/>
                  <a:pt x="f686" y="f687"/>
                </a:cubicBezTo>
                <a:cubicBezTo>
                  <a:pt x="f688" y="f689"/>
                  <a:pt x="f690" y="f691"/>
                  <a:pt x="f692" y="f693"/>
                </a:cubicBezTo>
                <a:cubicBezTo>
                  <a:pt x="f694" y="f695"/>
                  <a:pt x="f696" y="f697"/>
                  <a:pt x="f698" y="f699"/>
                </a:cubicBezTo>
                <a:cubicBezTo>
                  <a:pt x="f700" y="f701"/>
                  <a:pt x="f702" y="f703"/>
                  <a:pt x="f704" y="f414"/>
                </a:cubicBezTo>
                <a:cubicBezTo>
                  <a:pt x="f705" y="f706"/>
                  <a:pt x="f707" y="f708"/>
                  <a:pt x="f709" y="f710"/>
                </a:cubicBezTo>
                <a:close/>
                <a:moveTo>
                  <a:pt x="f711" y="f712"/>
                </a:moveTo>
                <a:cubicBezTo>
                  <a:pt x="f711" y="f712"/>
                  <a:pt x="f713" y="f712"/>
                  <a:pt x="f714" y="f712"/>
                </a:cubicBezTo>
                <a:cubicBezTo>
                  <a:pt x="f714" y="f715"/>
                  <a:pt x="f716" y="f717"/>
                  <a:pt x="f713" y="f718"/>
                </a:cubicBezTo>
                <a:cubicBezTo>
                  <a:pt x="f719" y="f720"/>
                  <a:pt x="f716" y="f721"/>
                  <a:pt x="f722" y="f723"/>
                </a:cubicBezTo>
                <a:cubicBezTo>
                  <a:pt x="f724" y="f725"/>
                  <a:pt x="f726" y="f727"/>
                  <a:pt x="f728" y="f718"/>
                </a:cubicBezTo>
                <a:cubicBezTo>
                  <a:pt x="f729" y="f730"/>
                  <a:pt x="f731" y="f732"/>
                  <a:pt x="f726" y="f733"/>
                </a:cubicBezTo>
                <a:cubicBezTo>
                  <a:pt x="f734" y="f735"/>
                  <a:pt x="f736" y="f592"/>
                  <a:pt x="f737" y="f397"/>
                </a:cubicBezTo>
                <a:cubicBezTo>
                  <a:pt x="f738" y="f553"/>
                  <a:pt x="f739" y="f740"/>
                  <a:pt x="f741" y="f742"/>
                </a:cubicBezTo>
                <a:cubicBezTo>
                  <a:pt x="f743" y="f744"/>
                  <a:pt x="f745" y="f746"/>
                  <a:pt x="f745" y="f747"/>
                </a:cubicBezTo>
                <a:close/>
                <a:moveTo>
                  <a:pt x="f748" y="f749"/>
                </a:moveTo>
                <a:lnTo>
                  <a:pt x="f748" y="f750"/>
                </a:lnTo>
                <a:cubicBezTo>
                  <a:pt x="f751" y="f750"/>
                  <a:pt x="f752" y="f753"/>
                  <a:pt x="f754" y="f755"/>
                </a:cubicBezTo>
                <a:cubicBezTo>
                  <a:pt x="f756" y="f757"/>
                  <a:pt x="f758" y="f759"/>
                  <a:pt x="f760" y="f761"/>
                </a:cubicBezTo>
                <a:cubicBezTo>
                  <a:pt x="f762" y="f763"/>
                  <a:pt x="f764" y="f765"/>
                  <a:pt x="f766" y="f767"/>
                </a:cubicBezTo>
                <a:cubicBezTo>
                  <a:pt x="f768" y="f769"/>
                  <a:pt x="f770" y="f771"/>
                  <a:pt x="f772" y="f773"/>
                </a:cubicBezTo>
                <a:cubicBezTo>
                  <a:pt x="f774" y="f775"/>
                  <a:pt x="f776" y="f777"/>
                  <a:pt x="f778" y="f779"/>
                </a:cubicBezTo>
                <a:cubicBezTo>
                  <a:pt x="f102" y="f780"/>
                  <a:pt x="f781" y="f782"/>
                  <a:pt x="f783" y="f784"/>
                </a:cubicBezTo>
                <a:cubicBezTo>
                  <a:pt x="f785" y="f786"/>
                  <a:pt x="f787" y="f788"/>
                  <a:pt x="f789" y="f788"/>
                </a:cubicBezTo>
                <a:close/>
                <a:moveTo>
                  <a:pt x="f790" y="f749"/>
                </a:moveTo>
                <a:cubicBezTo>
                  <a:pt x="f791" y="f749"/>
                  <a:pt x="f792" y="f793"/>
                  <a:pt x="f794" y="f750"/>
                </a:cubicBezTo>
                <a:cubicBezTo>
                  <a:pt x="f795" y="f796"/>
                  <a:pt x="f797" y="f798"/>
                  <a:pt x="f799" y="f30"/>
                </a:cubicBezTo>
                <a:cubicBezTo>
                  <a:pt x="f800" y="f801"/>
                  <a:pt x="f802" y="f803"/>
                  <a:pt x="f804" y="f805"/>
                </a:cubicBezTo>
                <a:cubicBezTo>
                  <a:pt x="f806" y="f807"/>
                  <a:pt x="f808" y="f809"/>
                  <a:pt x="f810" y="f811"/>
                </a:cubicBezTo>
                <a:cubicBezTo>
                  <a:pt x="f812" y="f813"/>
                  <a:pt x="f814" y="f815"/>
                  <a:pt x="f816" y="f817"/>
                </a:cubicBezTo>
                <a:cubicBezTo>
                  <a:pt x="f593" y="f818"/>
                  <a:pt x="f819" y="f820"/>
                  <a:pt x="f821" y="f750"/>
                </a:cubicBezTo>
                <a:cubicBezTo>
                  <a:pt x="f822" y="f753"/>
                  <a:pt x="f181" y="f788"/>
                  <a:pt x="f790" y="f788"/>
                </a:cubicBezTo>
                <a:close/>
                <a:moveTo>
                  <a:pt x="f823" y="f824"/>
                </a:moveTo>
                <a:cubicBezTo>
                  <a:pt x="f825" y="f826"/>
                  <a:pt x="f827" y="f828"/>
                  <a:pt x="f829" y="f830"/>
                </a:cubicBezTo>
                <a:cubicBezTo>
                  <a:pt x="f831" y="f832"/>
                  <a:pt x="f833" y="f834"/>
                  <a:pt x="f835" y="f836"/>
                </a:cubicBezTo>
                <a:cubicBezTo>
                  <a:pt x="f837" y="f838"/>
                  <a:pt x="f839" y="f840"/>
                  <a:pt x="f841" y="f784"/>
                </a:cubicBezTo>
                <a:cubicBezTo>
                  <a:pt x="f842" y="f753"/>
                  <a:pt x="f843" y="f844"/>
                  <a:pt x="f845" y="f784"/>
                </a:cubicBezTo>
                <a:cubicBezTo>
                  <a:pt x="f846" y="f847"/>
                  <a:pt x="f848" y="f849"/>
                  <a:pt x="f850" y="f851"/>
                </a:cubicBezTo>
                <a:cubicBezTo>
                  <a:pt x="f852" y="f853"/>
                  <a:pt x="f854" y="f855"/>
                  <a:pt x="f856" y="f857"/>
                </a:cubicBezTo>
                <a:cubicBezTo>
                  <a:pt x="f858" y="f828"/>
                  <a:pt x="f859" y="f826"/>
                  <a:pt x="f823" y="f824"/>
                </a:cubicBezTo>
                <a:close/>
                <a:moveTo>
                  <a:pt x="f860" y="f861"/>
                </a:moveTo>
                <a:cubicBezTo>
                  <a:pt x="f862" y="f863"/>
                  <a:pt x="f864" y="f865"/>
                  <a:pt x="f866" y="f867"/>
                </a:cubicBezTo>
                <a:cubicBezTo>
                  <a:pt x="f868" y="f869"/>
                  <a:pt x="f870" y="f871"/>
                  <a:pt x="f872" y="f873"/>
                </a:cubicBezTo>
                <a:cubicBezTo>
                  <a:pt x="f874" y="f875"/>
                  <a:pt x="f876" y="f877"/>
                  <a:pt x="f878" y="f750"/>
                </a:cubicBezTo>
                <a:cubicBezTo>
                  <a:pt x="f879" y="f880"/>
                  <a:pt x="f881" y="f788"/>
                  <a:pt x="f882" y="f883"/>
                </a:cubicBezTo>
                <a:cubicBezTo>
                  <a:pt x="f884" y="f847"/>
                  <a:pt x="f885" y="f886"/>
                  <a:pt x="f887" y="f888"/>
                </a:cubicBezTo>
                <a:cubicBezTo>
                  <a:pt x="f889" y="f890"/>
                  <a:pt x="f891" y="f892"/>
                  <a:pt x="f893" y="f811"/>
                </a:cubicBezTo>
                <a:cubicBezTo>
                  <a:pt x="f894" y="f895"/>
                  <a:pt x="f896" y="f897"/>
                  <a:pt x="f898" y="f861"/>
                </a:cubicBezTo>
                <a:close/>
                <a:moveTo>
                  <a:pt x="f899" y="f900"/>
                </a:moveTo>
                <a:cubicBezTo>
                  <a:pt x="f901" y="f902"/>
                  <a:pt x="f903" y="f897"/>
                  <a:pt x="f904" y="f895"/>
                </a:cubicBezTo>
                <a:cubicBezTo>
                  <a:pt x="f905" y="f906"/>
                  <a:pt x="f907" y="f908"/>
                  <a:pt x="f437" y="f909"/>
                </a:cubicBezTo>
                <a:cubicBezTo>
                  <a:pt x="f910" y="f911"/>
                  <a:pt x="f912" y="f913"/>
                  <a:pt x="f914" y="f788"/>
                </a:cubicBezTo>
                <a:cubicBezTo>
                  <a:pt x="f915" y="f916"/>
                  <a:pt x="f917" y="f918"/>
                  <a:pt x="f919" y="f788"/>
                </a:cubicBezTo>
                <a:cubicBezTo>
                  <a:pt x="f920" y="f883"/>
                  <a:pt x="f921" y="f913"/>
                  <a:pt x="f922" y="f851"/>
                </a:cubicBezTo>
                <a:cubicBezTo>
                  <a:pt x="f923" y="f924"/>
                  <a:pt x="f925" y="f926"/>
                  <a:pt x="f927" y="f928"/>
                </a:cubicBezTo>
                <a:cubicBezTo>
                  <a:pt x="f929" y="f930"/>
                  <a:pt x="f931" y="f932"/>
                  <a:pt x="f933" y="f934"/>
                </a:cubicBezTo>
                <a:close/>
                <a:moveTo>
                  <a:pt x="f935" y="f936"/>
                </a:moveTo>
                <a:cubicBezTo>
                  <a:pt x="f937" y="f938"/>
                  <a:pt x="f939" y="f940"/>
                  <a:pt x="f941" y="f942"/>
                </a:cubicBezTo>
                <a:cubicBezTo>
                  <a:pt x="f943" y="f944"/>
                  <a:pt x="f945" y="f946"/>
                  <a:pt x="f277" y="f947"/>
                </a:cubicBezTo>
                <a:cubicBezTo>
                  <a:pt x="f948" y="f949"/>
                  <a:pt x="f950" y="f951"/>
                  <a:pt x="f952" y="f888"/>
                </a:cubicBezTo>
                <a:cubicBezTo>
                  <a:pt x="f953" y="f954"/>
                  <a:pt x="f955" y="f956"/>
                  <a:pt x="f935" y="f936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5" name="Forma libre: forma 148">
            <a:extLst>
              <a:ext uri="{FF2B5EF4-FFF2-40B4-BE49-F238E27FC236}">
                <a16:creationId xmlns:a16="http://schemas.microsoft.com/office/drawing/2014/main" id="{90D9505D-6FDC-4B30-97A3-2C81CB4AC901}"/>
              </a:ext>
            </a:extLst>
          </p:cNvPr>
          <p:cNvSpPr/>
          <p:nvPr/>
        </p:nvSpPr>
        <p:spPr>
          <a:xfrm>
            <a:off x="4666274" y="875217"/>
            <a:ext cx="1441999" cy="9068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60677"/>
              <a:gd name="f7" fmla="val 855662"/>
              <a:gd name="f8" fmla="val 770650"/>
              <a:gd name="f9" fmla="val 745428"/>
              <a:gd name="f10" fmla="val 765751"/>
              <a:gd name="f11" fmla="val 755187"/>
              <a:gd name="f12" fmla="val 776227"/>
              <a:gd name="f13" fmla="val 762835"/>
              <a:gd name="f14" fmla="val 769893"/>
              <a:gd name="f15" fmla="val 773112"/>
              <a:gd name="f16" fmla="val 713451"/>
              <a:gd name="f17" fmla="val 735789"/>
              <a:gd name="f18" fmla="val 655614"/>
              <a:gd name="f19" fmla="val 733319"/>
              <a:gd name="f20" fmla="val 598137"/>
              <a:gd name="f21" fmla="val 769686"/>
              <a:gd name="f22" fmla="val 590967"/>
              <a:gd name="f23" fmla="val 759410"/>
              <a:gd name="f24" fmla="val 601243"/>
              <a:gd name="f25" fmla="val 752001"/>
              <a:gd name="f26" fmla="val 598097"/>
              <a:gd name="f27" fmla="val 742162"/>
              <a:gd name="f28" fmla="val 588139"/>
              <a:gd name="f29" fmla="val 741246"/>
              <a:gd name="f30" fmla="val 582403"/>
              <a:gd name="f31" fmla="val 749491"/>
              <a:gd name="f32" fmla="val 575552"/>
              <a:gd name="f33" fmla="val 754351"/>
              <a:gd name="f34" fmla="val 514648"/>
              <a:gd name="f35" fmla="val 797728"/>
              <a:gd name="f36" fmla="val 451156"/>
              <a:gd name="f37" fmla="val 835887"/>
              <a:gd name="f38" fmla="val 376351"/>
              <a:gd name="f39" fmla="val 850028"/>
              <a:gd name="f40" fmla="val 279638"/>
              <a:gd name="f41" fmla="val 868271"/>
              <a:gd name="f42" fmla="val 200571"/>
              <a:gd name="f43" fmla="val 840189"/>
              <a:gd name="f44" fmla="val 142376"/>
              <a:gd name="f45" fmla="val 758892"/>
              <a:gd name="f46" fmla="val 130307"/>
              <a:gd name="f47" fmla="val 742043"/>
              <a:gd name="f48" fmla="val 96928"/>
              <a:gd name="f49" fmla="val 739812"/>
              <a:gd name="f50" fmla="val 80676"/>
              <a:gd name="f51" fmla="val 754470"/>
              <a:gd name="f52" fmla="val 62513"/>
              <a:gd name="f53" fmla="val 770881"/>
              <a:gd name="f54" fmla="val 52316"/>
              <a:gd name="f55" fmla="val 771200"/>
              <a:gd name="f56" fmla="val 35825"/>
              <a:gd name="f57" fmla="val 754112"/>
              <a:gd name="f58" fmla="val 30488"/>
              <a:gd name="f59" fmla="val 748615"/>
              <a:gd name="f60" fmla="val 24592"/>
              <a:gd name="f61" fmla="val 746026"/>
              <a:gd name="f62" fmla="val 17781"/>
              <a:gd name="f63" fmla="val 743995"/>
              <a:gd name="f64" fmla="val 5274"/>
              <a:gd name="f65" fmla="val 740290"/>
              <a:gd name="f66" fmla="val -1537"/>
              <a:gd name="f67" fmla="val 732005"/>
              <a:gd name="f68" fmla="val 295"/>
              <a:gd name="f69" fmla="val 718741"/>
              <a:gd name="f70" fmla="val 2127"/>
              <a:gd name="f71" fmla="val 705517"/>
              <a:gd name="f72" fmla="val 11448"/>
              <a:gd name="f73" fmla="val 699781"/>
              <a:gd name="f74" fmla="val 24035"/>
              <a:gd name="f75" fmla="val 698665"/>
              <a:gd name="f76" fmla="val 28257"/>
              <a:gd name="f77" fmla="val 698307"/>
              <a:gd name="f78" fmla="val 32519"/>
              <a:gd name="f79" fmla="val 698426"/>
              <a:gd name="f80" fmla="val 36741"/>
              <a:gd name="f81" fmla="val 123058"/>
              <a:gd name="f82" fmla="val 209335"/>
              <a:gd name="f83" fmla="val 698347"/>
              <a:gd name="f84" fmla="val 295651"/>
              <a:gd name="f85" fmla="val 698506"/>
              <a:gd name="f86" fmla="val 303378"/>
              <a:gd name="f87" fmla="val 311345"/>
              <a:gd name="f88" fmla="val 698825"/>
              <a:gd name="f89" fmla="val 318714"/>
              <a:gd name="f90" fmla="val 700777"/>
              <a:gd name="f91" fmla="val 328672"/>
              <a:gd name="f92" fmla="val 703366"/>
              <a:gd name="f93" fmla="val 333770"/>
              <a:gd name="f94" fmla="val 711173"/>
              <a:gd name="f95" fmla="val 334089"/>
              <a:gd name="f96" fmla="val 721330"/>
              <a:gd name="f97" fmla="val 334328"/>
              <a:gd name="f98" fmla="val 730452"/>
              <a:gd name="f99" fmla="val 330384"/>
              <a:gd name="f100" fmla="val 737781"/>
              <a:gd name="f101" fmla="val 321901"/>
              <a:gd name="f102" fmla="val 741963"/>
              <a:gd name="f103" fmla="val 319391"/>
              <a:gd name="f104" fmla="val 743198"/>
              <a:gd name="f105" fmla="val 315965"/>
              <a:gd name="f106" fmla="val 743118"/>
              <a:gd name="f107" fmla="val 313973"/>
              <a:gd name="f108" fmla="val 744831"/>
              <a:gd name="f109" fmla="val 290791"/>
              <a:gd name="f110" fmla="val 764628"/>
              <a:gd name="f111" fmla="val 268326"/>
              <a:gd name="f112" fmla="val 776737"/>
              <a:gd name="f113" fmla="val 242196"/>
              <a:gd name="f114" fmla="val 747579"/>
              <a:gd name="f115" fmla="val 237854"/>
              <a:gd name="f116" fmla="val 742720"/>
              <a:gd name="f117" fmla="val 223435"/>
              <a:gd name="f118" fmla="val 746902"/>
              <a:gd name="f119" fmla="val 211525"/>
              <a:gd name="f120" fmla="val 219810"/>
              <a:gd name="f121" fmla="val 763632"/>
              <a:gd name="f122" fmla="val 234389"/>
              <a:gd name="f123" fmla="val 770642"/>
              <a:gd name="f124" fmla="val 247892"/>
              <a:gd name="f125" fmla="val 778171"/>
              <a:gd name="f126" fmla="val 257173"/>
              <a:gd name="f127" fmla="val 783349"/>
              <a:gd name="f128" fmla="val 264462"/>
              <a:gd name="f129" fmla="val 787810"/>
              <a:gd name="f130" fmla="val 263108"/>
              <a:gd name="f131" fmla="val 800317"/>
              <a:gd name="f132" fmla="val 262072"/>
              <a:gd name="f133" fmla="val 809877"/>
              <a:gd name="f134" fmla="val 268007"/>
              <a:gd name="f135" fmla="val 816051"/>
              <a:gd name="f136" fmla="val 277089"/>
              <a:gd name="f137" fmla="val 819118"/>
              <a:gd name="f138" fmla="val 287525"/>
              <a:gd name="f139" fmla="val 822663"/>
              <a:gd name="f140" fmla="val 294814"/>
              <a:gd name="f141" fmla="val 818003"/>
              <a:gd name="f142" fmla="val 301148"/>
              <a:gd name="f143" fmla="val 810395"/>
              <a:gd name="f144" fmla="val 316961"/>
              <a:gd name="f145" fmla="val 791395"/>
              <a:gd name="f146" fmla="val 317080"/>
              <a:gd name="f147" fmla="val 791355"/>
              <a:gd name="f148" fmla="val 329747"/>
              <a:gd name="f149" fmla="val 812904"/>
              <a:gd name="f150" fmla="val 334925"/>
              <a:gd name="f151" fmla="val 821667"/>
              <a:gd name="f152" fmla="val 341896"/>
              <a:gd name="f153" fmla="val 826925"/>
              <a:gd name="f154" fmla="val 352292"/>
              <a:gd name="f155" fmla="val 825013"/>
              <a:gd name="f156" fmla="val 362410"/>
              <a:gd name="f157" fmla="val 823141"/>
              <a:gd name="f158" fmla="val 368464"/>
              <a:gd name="f159" fmla="val 816370"/>
              <a:gd name="f160" fmla="val 370018"/>
              <a:gd name="f161" fmla="val 806372"/>
              <a:gd name="f162" fmla="val 371093"/>
              <a:gd name="f163" fmla="val 799560"/>
              <a:gd name="f164" fmla="val 369261"/>
              <a:gd name="f165" fmla="val 792231"/>
              <a:gd name="f166" fmla="val 378900"/>
              <a:gd name="f167" fmla="val 789563"/>
              <a:gd name="f168" fmla="val 388380"/>
              <a:gd name="f169" fmla="val 786973"/>
              <a:gd name="f170" fmla="val 391408"/>
              <a:gd name="f171" fmla="val 793586"/>
              <a:gd name="f172" fmla="val 395510"/>
              <a:gd name="f173" fmla="val 799162"/>
              <a:gd name="f174" fmla="val 401724"/>
              <a:gd name="f175" fmla="val 807646"/>
              <a:gd name="f176" fmla="val 410049"/>
              <a:gd name="f177" fmla="val 810554"/>
              <a:gd name="f178" fmla="val 419728"/>
              <a:gd name="f179" fmla="val 806770"/>
              <a:gd name="f180" fmla="val 429049"/>
              <a:gd name="f181" fmla="val 803106"/>
              <a:gd name="f182" fmla="val 434904"/>
              <a:gd name="f183" fmla="val 796055"/>
              <a:gd name="f184" fmla="val 433749"/>
              <a:gd name="f185" fmla="val 785460"/>
              <a:gd name="f186" fmla="val 432873"/>
              <a:gd name="f187" fmla="val 777294"/>
              <a:gd name="f188" fmla="val 432315"/>
              <a:gd name="f189" fmla="val 770244"/>
              <a:gd name="f190" fmla="val 441756"/>
              <a:gd name="f191" fmla="val 766141"/>
              <a:gd name="f192" fmla="val 451833"/>
              <a:gd name="f193" fmla="val 761760"/>
              <a:gd name="f194" fmla="val 455338"/>
              <a:gd name="f195" fmla="val 769487"/>
              <a:gd name="f196" fmla="val 460915"/>
              <a:gd name="f197" fmla="val 774626"/>
              <a:gd name="f198" fmla="val 468403"/>
              <a:gd name="f199" fmla="val 781516"/>
              <a:gd name="f200" fmla="val 477565"/>
              <a:gd name="f201" fmla="val 783269"/>
              <a:gd name="f202" fmla="val 486248"/>
              <a:gd name="f203" fmla="val 777454"/>
              <a:gd name="f204" fmla="val 494254"/>
              <a:gd name="f205" fmla="val 772116"/>
              <a:gd name="f206" fmla="val 500229"/>
              <a:gd name="f207" fmla="val 764110"/>
              <a:gd name="f208" fmla="val 495847"/>
              <a:gd name="f209" fmla="val 754032"/>
              <a:gd name="f210" fmla="val 491227"/>
              <a:gd name="f211" fmla="val 743317"/>
              <a:gd name="f212" fmla="val 493816"/>
              <a:gd name="f213" fmla="val 737343"/>
              <a:gd name="f214" fmla="val 503615"/>
              <a:gd name="f215" fmla="val 731607"/>
              <a:gd name="f216" fmla="val 512458"/>
              <a:gd name="f217" fmla="val 726389"/>
              <a:gd name="f218" fmla="val 518433"/>
              <a:gd name="f219" fmla="val 726468"/>
              <a:gd name="f220" fmla="val 525562"/>
              <a:gd name="f221" fmla="val 734355"/>
              <a:gd name="f222" fmla="val 532493"/>
              <a:gd name="f223" fmla="val 542053"/>
              <a:gd name="f224" fmla="val 742879"/>
              <a:gd name="f225" fmla="val 550617"/>
              <a:gd name="f226" fmla="val 736865"/>
              <a:gd name="f227" fmla="val 559459"/>
              <a:gd name="f228" fmla="val 730691"/>
              <a:gd name="f229" fmla="val 564438"/>
              <a:gd name="f230" fmla="val 721370"/>
              <a:gd name="f231" fmla="val 558902"/>
              <a:gd name="f232" fmla="val 711093"/>
              <a:gd name="f233" fmla="val 553086"/>
              <a:gd name="f234" fmla="val 700259"/>
              <a:gd name="f235" fmla="val 557508"/>
              <a:gd name="f236" fmla="val 694682"/>
              <a:gd name="f237" fmla="val 565434"/>
              <a:gd name="f238" fmla="val 688030"/>
              <a:gd name="f239" fmla="val 573361"/>
              <a:gd name="f240" fmla="val 681378"/>
              <a:gd name="f241" fmla="val 579933"/>
              <a:gd name="f242" fmla="val 677913"/>
              <a:gd name="f243" fmla="val 589413"/>
              <a:gd name="f244" fmla="val 685521"/>
              <a:gd name="f245" fmla="val 596663"/>
              <a:gd name="f246" fmla="val 691336"/>
              <a:gd name="f247" fmla="val 605466"/>
              <a:gd name="f248" fmla="val 690858"/>
              <a:gd name="f249" fmla="val 613074"/>
              <a:gd name="f250" fmla="val 685162"/>
              <a:gd name="f251" fmla="val 621478"/>
              <a:gd name="f252" fmla="val 678829"/>
              <a:gd name="f253" fmla="val 620243"/>
              <a:gd name="f254" fmla="val 669907"/>
              <a:gd name="f255" fmla="val 620682"/>
              <a:gd name="f256" fmla="val 660347"/>
              <a:gd name="f257" fmla="val 621677"/>
              <a:gd name="f258" fmla="val 637603"/>
              <a:gd name="f259" fmla="val 607736"/>
              <a:gd name="f260" fmla="val 632464"/>
              <a:gd name="f261" fmla="val 589931"/>
              <a:gd name="f262" fmla="val 625095"/>
              <a:gd name="f263" fmla="val 440122"/>
              <a:gd name="f264" fmla="val 563435"/>
              <a:gd name="f265" fmla="val 400927"/>
              <a:gd name="f266" fmla="val 367102"/>
              <a:gd name="f267" fmla="val 513852"/>
              <a:gd name="f268" fmla="val 250832"/>
              <a:gd name="f269" fmla="val 540221"/>
              <a:gd name="f270" fmla="val 223706"/>
              <a:gd name="f271" fmla="val 570971"/>
              <a:gd name="f272" fmla="val 204826"/>
              <a:gd name="f273" fmla="val 606063"/>
              <a:gd name="f274" fmla="val 192478"/>
              <a:gd name="f275" fmla="val 617655"/>
              <a:gd name="f276" fmla="val 188375"/>
              <a:gd name="f277" fmla="val 624904"/>
              <a:gd name="f278" fmla="val 182002"/>
              <a:gd name="f279" fmla="val 629843"/>
              <a:gd name="f280" fmla="val 170649"/>
              <a:gd name="f281" fmla="val 644502"/>
              <a:gd name="f282" fmla="val 136951"/>
              <a:gd name="f283" fmla="val 659957"/>
              <a:gd name="f284" fmla="val 103532"/>
              <a:gd name="f285" fmla="val 675531"/>
              <a:gd name="f286" fmla="val 70232"/>
              <a:gd name="f287" fmla="val 683497"/>
              <a:gd name="f288" fmla="val 53184"/>
              <a:gd name="f289" fmla="val 681027"/>
              <a:gd name="f290" fmla="val 35459"/>
              <a:gd name="f291" fmla="val 679673"/>
              <a:gd name="f292" fmla="val 18052"/>
              <a:gd name="f293" fmla="val 678200"/>
              <a:gd name="f294" fmla="val -948"/>
              <a:gd name="f295" fmla="val 687281"/>
              <a:gd name="f296" fmla="val -2979"/>
              <a:gd name="f297" fmla="val 701263"/>
              <a:gd name="f298" fmla="val 2956"/>
              <a:gd name="f299" fmla="val 715761"/>
              <a:gd name="f300" fmla="val 9130"/>
              <a:gd name="f301" fmla="val 728746"/>
              <a:gd name="f302" fmla="val 18968"/>
              <a:gd name="f303" fmla="val 748822"/>
              <a:gd name="f304" fmla="val 18092"/>
              <a:gd name="f305" fmla="val 736315"/>
              <a:gd name="f306" fmla="val 31555"/>
              <a:gd name="f307" fmla="val 724763"/>
              <a:gd name="f308" fmla="val 28767"/>
              <a:gd name="f309" fmla="val 713212"/>
              <a:gd name="f310" fmla="val 25979"/>
              <a:gd name="f311" fmla="val 696761"/>
              <a:gd name="f312" fmla="val 21996"/>
              <a:gd name="f313" fmla="val 689114"/>
              <a:gd name="f314" fmla="val 27931"/>
              <a:gd name="f315" fmla="val 689990"/>
              <a:gd name="f316" fmla="val 45337"/>
              <a:gd name="f317" fmla="val 690508"/>
              <a:gd name="f318" fmla="val 55415"/>
              <a:gd name="f319" fmla="val 692061"/>
              <a:gd name="f320" fmla="val 64975"/>
              <a:gd name="f321" fmla="val 696244"/>
              <a:gd name="f322" fmla="val 74096"/>
              <a:gd name="f323" fmla="val 703055"/>
              <a:gd name="f324" fmla="val 88874"/>
              <a:gd name="f325" fmla="val 710981"/>
              <a:gd name="f326" fmla="val 103253"/>
              <a:gd name="f327" fmla="val 716398"/>
              <a:gd name="f328" fmla="val 118509"/>
              <a:gd name="f329" fmla="val 732292"/>
              <a:gd name="f330" fmla="val 163081"/>
              <a:gd name="f331" fmla="val 759019"/>
              <a:gd name="f332" fmla="val 803113"/>
              <a:gd name="f333" fmla="val 216855"/>
              <a:gd name="f334" fmla="val 886482"/>
              <a:gd name="f335" fmla="val 262941"/>
              <a:gd name="f336" fmla="val 921574"/>
              <a:gd name="f337" fmla="val 342565"/>
              <a:gd name="f338" fmla="val 911218"/>
              <a:gd name="f339" fmla="val 437446"/>
              <a:gd name="f340" fmla="val 901380"/>
              <a:gd name="f341" fmla="val 527706"/>
              <a:gd name="f342" fmla="val 852824"/>
              <a:gd name="f343" fmla="val 593668"/>
              <a:gd name="f344" fmla="val 767543"/>
              <a:gd name="f345" fmla="val 626131"/>
              <a:gd name="f346" fmla="val 741692"/>
              <a:gd name="f347" fmla="val 635970"/>
              <a:gd name="f348" fmla="val 742728"/>
              <a:gd name="f349" fmla="val 653217"/>
              <a:gd name="f350" fmla="val 739581"/>
              <a:gd name="f351" fmla="val 670584"/>
              <a:gd name="f352" fmla="val 737072"/>
              <a:gd name="f353" fmla="val 684445"/>
              <a:gd name="f354" fmla="val 756908"/>
              <a:gd name="f355" fmla="val 694443"/>
              <a:gd name="f356" fmla="val 770730"/>
              <a:gd name="f357" fmla="val 686078"/>
              <a:gd name="f358" fmla="val 781126"/>
              <a:gd name="f359" fmla="val 679785"/>
              <a:gd name="f360" fmla="val 787858"/>
              <a:gd name="f361" fmla="val 679984"/>
              <a:gd name="f362" fmla="val 796740"/>
              <a:gd name="f363" fmla="val 687791"/>
              <a:gd name="f364" fmla="val 804667"/>
              <a:gd name="f365" fmla="val 694802"/>
              <a:gd name="f366" fmla="val 807734"/>
              <a:gd name="f367" fmla="val 700657"/>
              <a:gd name="f368" fmla="val 802835"/>
              <a:gd name="f369" fmla="val 711332"/>
              <a:gd name="f370" fmla="val 798294"/>
              <a:gd name="f371" fmla="val 721171"/>
              <a:gd name="f372" fmla="val 801520"/>
              <a:gd name="f373" fmla="val 731129"/>
              <a:gd name="f374" fmla="val 811358"/>
              <a:gd name="f375" fmla="val 737104"/>
              <a:gd name="f376" fmla="val 820321"/>
              <a:gd name="f377" fmla="val 742561"/>
              <a:gd name="f378" fmla="val 829522"/>
              <a:gd name="f379" fmla="val 741286"/>
              <a:gd name="f380" fmla="val 836533"/>
              <a:gd name="f381" fmla="val 733758"/>
              <a:gd name="f382" fmla="val 843145"/>
              <a:gd name="f383" fmla="val 726667"/>
              <a:gd name="f384" fmla="val 848960"/>
              <a:gd name="f385" fmla="val 726110"/>
              <a:gd name="f386" fmla="val 856767"/>
              <a:gd name="f387" fmla="val 731447"/>
              <a:gd name="f388" fmla="val 864256"/>
              <a:gd name="f389" fmla="val 736546"/>
              <a:gd name="f390" fmla="val 869912"/>
              <a:gd name="f391" fmla="val 741127"/>
              <a:gd name="f392" fmla="val 866447"/>
              <a:gd name="f393" fmla="val 751921"/>
              <a:gd name="f394" fmla="val 862902"/>
              <a:gd name="f395" fmla="val 763034"/>
              <a:gd name="f396" fmla="val 865690"/>
              <a:gd name="f397" fmla="val 773192"/>
              <a:gd name="f398" fmla="val 877520"/>
              <a:gd name="f399" fmla="val 778449"/>
              <a:gd name="f400" fmla="val 888195"/>
              <a:gd name="f401" fmla="val 783189"/>
              <a:gd name="f402" fmla="val 896879"/>
              <a:gd name="f403" fmla="val 779605"/>
              <a:gd name="f404" fmla="val 903371"/>
              <a:gd name="f405" fmla="val 770483"/>
              <a:gd name="f406" fmla="val 906797"/>
              <a:gd name="f407" fmla="val 765703"/>
              <a:gd name="f408" fmla="val 909545"/>
              <a:gd name="f409" fmla="val 760724"/>
              <a:gd name="f410" fmla="val 916755"/>
              <a:gd name="f411" fmla="val 764867"/>
              <a:gd name="f412" fmla="val 922809"/>
              <a:gd name="f413" fmla="val 768372"/>
              <a:gd name="f414" fmla="val 930138"/>
              <a:gd name="f415" fmla="val 770563"/>
              <a:gd name="f416" fmla="val 928824"/>
              <a:gd name="f417" fmla="val 779963"/>
              <a:gd name="f418" fmla="val 927271"/>
              <a:gd name="f419" fmla="val 791275"/>
              <a:gd name="f420" fmla="val 928505"/>
              <a:gd name="f421" fmla="val 801632"/>
              <a:gd name="f422" fmla="val 940853"/>
              <a:gd name="f423" fmla="val 953798"/>
              <a:gd name="f424" fmla="val 811351"/>
              <a:gd name="f425" fmla="val 961606"/>
              <a:gd name="f426" fmla="val 804579"/>
              <a:gd name="f427" fmla="val 969413"/>
              <a:gd name="f428" fmla="val 794701"/>
              <a:gd name="f429" fmla="val 977459"/>
              <a:gd name="f430" fmla="val 784544"/>
              <a:gd name="f431" fmla="val 988691"/>
              <a:gd name="f432" fmla="val 788208"/>
              <a:gd name="f433" fmla="val 991360"/>
              <a:gd name="f434" fmla="val 801871"/>
              <a:gd name="f435" fmla="val 993432"/>
              <a:gd name="f436" fmla="val 812466"/>
              <a:gd name="f437" fmla="val 995384"/>
              <a:gd name="f438" fmla="val 821269"/>
              <a:gd name="f439" fmla="val 1008528"/>
              <a:gd name="f440" fmla="val 821827"/>
              <a:gd name="f441" fmla="val 1020757"/>
              <a:gd name="f442" fmla="val 822345"/>
              <a:gd name="f443" fmla="val 1029958"/>
              <a:gd name="f444" fmla="val 820751"/>
              <a:gd name="f445" fmla="val 1034220"/>
              <a:gd name="f446" fmla="val 806133"/>
              <a:gd name="f447" fmla="val 1038283"/>
              <a:gd name="f448" fmla="val 792311"/>
              <a:gd name="f449" fmla="val 1048440"/>
              <a:gd name="f450" fmla="val 1055769"/>
              <a:gd name="f451" fmla="val 804101"/>
              <a:gd name="f452" fmla="val 1062740"/>
              <a:gd name="f453" fmla="val 814059"/>
              <a:gd name="f454" fmla="val 1070387"/>
              <a:gd name="f455" fmla="val 822783"/>
              <a:gd name="f456" fmla="val 1083094"/>
              <a:gd name="f457" fmla="val 819915"/>
              <a:gd name="f458" fmla="val 1096159"/>
              <a:gd name="f459" fmla="val 817007"/>
              <a:gd name="f460" fmla="val 1099784"/>
              <a:gd name="f461" fmla="val 805774"/>
              <a:gd name="f462" fmla="val 1099306"/>
              <a:gd name="f463" fmla="val 793506"/>
              <a:gd name="f464" fmla="val 1099027"/>
              <a:gd name="f465" fmla="val 786376"/>
              <a:gd name="f466" fmla="val 1103608"/>
              <a:gd name="f467" fmla="val 783906"/>
              <a:gd name="f468" fmla="val 1108626"/>
              <a:gd name="f469" fmla="val 780959"/>
              <a:gd name="f470" fmla="val 1115278"/>
              <a:gd name="f471" fmla="val 777015"/>
              <a:gd name="f472" fmla="val 1122010"/>
              <a:gd name="f473" fmla="val 772953"/>
              <a:gd name="f474" fmla="val 1127866"/>
              <a:gd name="f475" fmla="val 767934"/>
              <a:gd name="f476" fmla="val 1134756"/>
              <a:gd name="f477" fmla="val 762039"/>
              <a:gd name="f478" fmla="val 1152043"/>
              <a:gd name="f479" fmla="val 757976"/>
              <a:gd name="f480" fmla="val 1145192"/>
              <a:gd name="f481" fmla="val 749013"/>
              <a:gd name="f482" fmla="val 1138620"/>
              <a:gd name="f483" fmla="val 740410"/>
              <a:gd name="f484" fmla="val 1121174"/>
              <a:gd name="f485" fmla="val 742839"/>
              <a:gd name="f486" fmla="val 1110140"/>
              <a:gd name="f487" fmla="val 750846"/>
              <a:gd name="f488" fmla="val 1083612"/>
              <a:gd name="f489" fmla="val 770124"/>
              <a:gd name="f490" fmla="val 1083970"/>
              <a:gd name="f491" fmla="val 1057721"/>
              <a:gd name="f492" fmla="val 750169"/>
              <a:gd name="f493" fmla="val 1052861"/>
              <a:gd name="f494" fmla="val 746464"/>
              <a:gd name="f495" fmla="val 1046209"/>
              <a:gd name="f496" fmla="val 745150"/>
              <a:gd name="f497" fmla="val 1040473"/>
              <a:gd name="f498" fmla="val 1030277"/>
              <a:gd name="f499" fmla="val 737980"/>
              <a:gd name="f500" fmla="val 1024979"/>
              <a:gd name="f501" fmla="val 729774"/>
              <a:gd name="f502" fmla="val 1026333"/>
              <a:gd name="f503" fmla="val 718900"/>
              <a:gd name="f504" fmla="val 1027727"/>
              <a:gd name="f505" fmla="val 708026"/>
              <a:gd name="f506" fmla="val 1034977"/>
              <a:gd name="f507" fmla="val 701255"/>
              <a:gd name="f508" fmla="val 1045851"/>
              <a:gd name="f509" fmla="val 699303"/>
              <a:gd name="f510" fmla="val 1050671"/>
              <a:gd name="f511" fmla="val 1055690"/>
              <a:gd name="f512" fmla="val 1060629"/>
              <a:gd name="f513" fmla="val 1148339"/>
              <a:gd name="f514" fmla="val 698387"/>
              <a:gd name="f515" fmla="val 1236050"/>
              <a:gd name="f516" fmla="val 1323760"/>
              <a:gd name="f517" fmla="val 698466"/>
              <a:gd name="f518" fmla="val 1330094"/>
              <a:gd name="f519" fmla="val 1336586"/>
              <a:gd name="f520" fmla="val 698705"/>
              <a:gd name="f521" fmla="val 1342680"/>
              <a:gd name="f522" fmla="val 700179"/>
              <a:gd name="f523" fmla="val 1353396"/>
              <a:gd name="f524" fmla="val 702728"/>
              <a:gd name="f525" fmla="val 1360087"/>
              <a:gd name="f526" fmla="val 710057"/>
              <a:gd name="f527" fmla="val 1360645"/>
              <a:gd name="f528" fmla="val 721131"/>
              <a:gd name="f529" fmla="val 1361163"/>
              <a:gd name="f530" fmla="val 731288"/>
              <a:gd name="f531" fmla="val 1355586"/>
              <a:gd name="f532" fmla="val 738498"/>
              <a:gd name="f533" fmla="val 1346226"/>
              <a:gd name="f534" fmla="val 742481"/>
              <a:gd name="f535" fmla="val 1343636"/>
              <a:gd name="f536" fmla="val 743596"/>
              <a:gd name="f537" fmla="val 1340052"/>
              <a:gd name="f538" fmla="val 743397"/>
              <a:gd name="f539" fmla="val 1338259"/>
              <a:gd name="f540" fmla="val 1315635"/>
              <a:gd name="f541" fmla="val 767018"/>
              <a:gd name="f542" fmla="val 1295241"/>
              <a:gd name="f543" fmla="val 772196"/>
              <a:gd name="f544" fmla="val 1268274"/>
              <a:gd name="f545" fmla="val 747818"/>
              <a:gd name="f546" fmla="val 1254413"/>
              <a:gd name="f547" fmla="val 735271"/>
              <a:gd name="f548" fmla="val 1227645"/>
              <a:gd name="f549" fmla="val 746066"/>
              <a:gd name="f550" fmla="val 1216771"/>
              <a:gd name="f551" fmla="val 762278"/>
              <a:gd name="f552" fmla="val 1165826"/>
              <a:gd name="f553" fmla="val 838238"/>
              <a:gd name="f554" fmla="val 1069193"/>
              <a:gd name="f555" fmla="val 872772"/>
              <a:gd name="f556" fmla="val 970687"/>
              <a:gd name="f557" fmla="val 847439"/>
              <a:gd name="f558" fmla="val 908748"/>
              <a:gd name="f559" fmla="val 831506"/>
              <a:gd name="f560" fmla="val 853860"/>
              <a:gd name="f561" fmla="val 801512"/>
              <a:gd name="f562" fmla="val 801839"/>
              <a:gd name="f563" fmla="val 765345"/>
              <a:gd name="f564" fmla="val 791761"/>
              <a:gd name="f565" fmla="val 758334"/>
              <a:gd name="f566" fmla="val 782639"/>
              <a:gd name="f567" fmla="val 749412"/>
              <a:gd name="f568" fmla="val 770491"/>
              <a:gd name="f569" fmla="val 745309"/>
              <a:gd name="f570" fmla="val 684334"/>
              <a:gd name="f571" fmla="val 632504"/>
              <a:gd name="f572" fmla="val 735956"/>
              <a:gd name="f573" fmla="val 483054"/>
              <a:gd name="f574" fmla="val 740417"/>
              <a:gd name="f575" fmla="val 338941"/>
              <a:gd name="f576" fmla="val 683657"/>
              <a:gd name="f577" fmla="val 192119"/>
              <a:gd name="f578" fmla="val 628529"/>
              <a:gd name="f579" fmla="val 291899"/>
              <a:gd name="f580" fmla="val 632791"/>
              <a:gd name="f581" fmla="val 502412"/>
              <a:gd name="f582" fmla="val 641076"/>
              <a:gd name="f583" fmla="val 192717"/>
              <a:gd name="f584" fmla="val 560455"/>
              <a:gd name="f585" fmla="val 207972"/>
              <a:gd name="f586" fmla="val 494892"/>
              <a:gd name="f587" fmla="val 310182"/>
              <a:gd name="f588" fmla="val 496127"/>
              <a:gd name="f589" fmla="val 417808"/>
              <a:gd name="f590" fmla="val 497242"/>
              <a:gd name="f591" fmla="val 514322"/>
              <a:gd name="f592" fmla="val 564120"/>
              <a:gd name="f593" fmla="val 616691"/>
              <a:gd name="f594" fmla="val 636176"/>
              <a:gd name="f595" fmla="val 628322"/>
              <a:gd name="f596" fmla="val 578459"/>
              <a:gd name="f597" fmla="val 565347"/>
              <a:gd name="f598" fmla="val 562208"/>
              <a:gd name="f599" fmla="val 489546"/>
              <a:gd name="f600" fmla="val 562806"/>
              <a:gd name="f601" fmla="val 409722"/>
              <a:gd name="f602" fmla="val 563403"/>
              <a:gd name="f603" fmla="val 329142"/>
              <a:gd name="f604" fmla="val 579177"/>
              <a:gd name="f605" fmla="val 252425"/>
              <a:gd name="f606" fmla="val 719466"/>
              <a:gd name="f607" fmla="val 190526"/>
              <a:gd name="f608" fmla="val 783397"/>
              <a:gd name="f609" fmla="val 798134"/>
              <a:gd name="f610" fmla="val 329261"/>
              <a:gd name="f611" fmla="val 799688"/>
              <a:gd name="f612" fmla="val 408607"/>
              <a:gd name="f613" fmla="val 801281"/>
              <a:gd name="f614" fmla="val 488590"/>
              <a:gd name="f615" fmla="val 783237"/>
              <a:gd name="f616" fmla="val 564511"/>
              <a:gd name="f617" fmla="val 725958"/>
              <a:gd name="f618" fmla="val 629397"/>
              <a:gd name="f619" fmla="val 802357"/>
              <a:gd name="f620" fmla="val 611712"/>
              <a:gd name="f621" fmla="val 862941"/>
              <a:gd name="f622" fmla="val 520695"/>
              <a:gd name="f623" fmla="val 866088"/>
              <a:gd name="f624" fmla="val 416175"/>
              <a:gd name="f625" fmla="val 869115"/>
              <a:gd name="f626" fmla="val 315957"/>
              <a:gd name="f627" fmla="val 810283"/>
              <a:gd name="f628" fmla="val 217532"/>
              <a:gd name="f629" fmla="val 190486"/>
              <a:gd name="f630" fmla="+- 0 0 -90"/>
              <a:gd name="f631" fmla="*/ f3 1 1360677"/>
              <a:gd name="f632" fmla="*/ f4 1 855662"/>
              <a:gd name="f633" fmla="val f5"/>
              <a:gd name="f634" fmla="val f6"/>
              <a:gd name="f635" fmla="val f7"/>
              <a:gd name="f636" fmla="*/ f630 f0 1"/>
              <a:gd name="f637" fmla="+- f635 0 f633"/>
              <a:gd name="f638" fmla="+- f634 0 f633"/>
              <a:gd name="f639" fmla="*/ f636 1 f2"/>
              <a:gd name="f640" fmla="*/ f638 1 1360677"/>
              <a:gd name="f641" fmla="*/ f637 1 855662"/>
              <a:gd name="f642" fmla="*/ 770650 f638 1"/>
              <a:gd name="f643" fmla="*/ 745428 f637 1"/>
              <a:gd name="f644" fmla="*/ 769893 f638 1"/>
              <a:gd name="f645" fmla="*/ 773112 f637 1"/>
              <a:gd name="f646" fmla="*/ 598137 f638 1"/>
              <a:gd name="f647" fmla="*/ 769686 f637 1"/>
              <a:gd name="f648" fmla="*/ 598097 f638 1"/>
              <a:gd name="f649" fmla="*/ 742162 f637 1"/>
              <a:gd name="f650" fmla="*/ 575552 f638 1"/>
              <a:gd name="f651" fmla="*/ 754351 f637 1"/>
              <a:gd name="f652" fmla="*/ 376351 f638 1"/>
              <a:gd name="f653" fmla="*/ 850028 f637 1"/>
              <a:gd name="f654" fmla="*/ 142376 f638 1"/>
              <a:gd name="f655" fmla="*/ 758892 f637 1"/>
              <a:gd name="f656" fmla="*/ 80676 f638 1"/>
              <a:gd name="f657" fmla="*/ 754470 f637 1"/>
              <a:gd name="f658" fmla="*/ 35825 f638 1"/>
              <a:gd name="f659" fmla="*/ 754112 f637 1"/>
              <a:gd name="f660" fmla="*/ 17781 f638 1"/>
              <a:gd name="f661" fmla="*/ 743995 f637 1"/>
              <a:gd name="f662" fmla="*/ 295 f638 1"/>
              <a:gd name="f663" fmla="*/ 718741 f637 1"/>
              <a:gd name="f664" fmla="*/ 24035 f638 1"/>
              <a:gd name="f665" fmla="*/ 698665 f637 1"/>
              <a:gd name="f666" fmla="*/ 36741 f638 1"/>
              <a:gd name="f667" fmla="*/ 698426 f637 1"/>
              <a:gd name="f668" fmla="*/ 295651 f638 1"/>
              <a:gd name="f669" fmla="*/ 698506 f637 1"/>
              <a:gd name="f670" fmla="*/ 318714 f638 1"/>
              <a:gd name="f671" fmla="*/ 700777 f637 1"/>
              <a:gd name="f672" fmla="*/ 334089 f638 1"/>
              <a:gd name="f673" fmla="*/ 721330 f637 1"/>
              <a:gd name="f674" fmla="*/ 321901 f638 1"/>
              <a:gd name="f675" fmla="*/ 741963 f637 1"/>
              <a:gd name="f676" fmla="*/ 313973 f638 1"/>
              <a:gd name="f677" fmla="*/ 744831 f637 1"/>
              <a:gd name="f678" fmla="*/ 242196 f638 1"/>
              <a:gd name="f679" fmla="*/ 747579 f637 1"/>
              <a:gd name="f680" fmla="*/ 211525 f638 1"/>
              <a:gd name="f681" fmla="*/ 746902 f637 1"/>
              <a:gd name="f682" fmla="*/ 247892 f638 1"/>
              <a:gd name="f683" fmla="*/ 778171 f637 1"/>
              <a:gd name="f684" fmla="*/ 263108 f638 1"/>
              <a:gd name="f685" fmla="*/ 800317 f637 1"/>
              <a:gd name="f686" fmla="*/ 277089 f638 1"/>
              <a:gd name="f687" fmla="*/ 819118 f637 1"/>
              <a:gd name="f688" fmla="*/ 301148 f638 1"/>
              <a:gd name="f689" fmla="*/ 810395 f637 1"/>
              <a:gd name="f690" fmla="*/ 329747 f638 1"/>
              <a:gd name="f691" fmla="*/ 812904 f637 1"/>
              <a:gd name="f692" fmla="*/ 352292 f638 1"/>
              <a:gd name="f693" fmla="*/ 825013 f637 1"/>
              <a:gd name="f694" fmla="*/ 370018 f638 1"/>
              <a:gd name="f695" fmla="*/ 806372 f637 1"/>
              <a:gd name="f696" fmla="*/ 378900 f638 1"/>
              <a:gd name="f697" fmla="*/ 789563 f637 1"/>
              <a:gd name="f698" fmla="*/ 395510 f638 1"/>
              <a:gd name="f699" fmla="*/ 799162 f637 1"/>
              <a:gd name="f700" fmla="*/ 419728 f638 1"/>
              <a:gd name="f701" fmla="*/ 806770 f637 1"/>
              <a:gd name="f702" fmla="*/ 433749 f638 1"/>
              <a:gd name="f703" fmla="*/ 785460 f637 1"/>
              <a:gd name="f704" fmla="*/ 441756 f638 1"/>
              <a:gd name="f705" fmla="*/ 766141 f637 1"/>
              <a:gd name="f706" fmla="*/ 460915 f638 1"/>
              <a:gd name="f707" fmla="*/ 774626 f637 1"/>
              <a:gd name="f708" fmla="*/ 486248 f638 1"/>
              <a:gd name="f709" fmla="*/ 777454 f637 1"/>
              <a:gd name="f710" fmla="*/ 495847 f638 1"/>
              <a:gd name="f711" fmla="*/ 754032 f637 1"/>
              <a:gd name="f712" fmla="*/ 503615 f638 1"/>
              <a:gd name="f713" fmla="*/ 731607 f637 1"/>
              <a:gd name="f714" fmla="*/ 525562 f638 1"/>
              <a:gd name="f715" fmla="*/ 734355 f637 1"/>
              <a:gd name="f716" fmla="*/ 550617 f638 1"/>
              <a:gd name="f717" fmla="*/ 736865 f637 1"/>
              <a:gd name="f718" fmla="*/ 558902 f638 1"/>
              <a:gd name="f719" fmla="*/ 711093 f637 1"/>
              <a:gd name="f720" fmla="*/ 565434 f638 1"/>
              <a:gd name="f721" fmla="*/ 688030 f637 1"/>
              <a:gd name="f722" fmla="*/ 589413 f638 1"/>
              <a:gd name="f723" fmla="*/ 685521 f637 1"/>
              <a:gd name="f724" fmla="*/ 613074 f638 1"/>
              <a:gd name="f725" fmla="*/ 685162 f637 1"/>
              <a:gd name="f726" fmla="*/ 620682 f638 1"/>
              <a:gd name="f727" fmla="*/ 660347 f637 1"/>
              <a:gd name="f728" fmla="*/ 589931 f638 1"/>
              <a:gd name="f729" fmla="*/ 625095 f637 1"/>
              <a:gd name="f730" fmla="*/ 513852 f638 1"/>
              <a:gd name="f731" fmla="*/ 250832 f637 1"/>
              <a:gd name="f732" fmla="*/ 606063 f638 1"/>
              <a:gd name="f733" fmla="*/ 192478 f637 1"/>
              <a:gd name="f734" fmla="*/ 629843 f638 1"/>
              <a:gd name="f735" fmla="*/ 170649 f637 1"/>
              <a:gd name="f736" fmla="*/ 675531 f638 1"/>
              <a:gd name="f737" fmla="*/ 70232 f637 1"/>
              <a:gd name="f738" fmla="*/ 679673 f638 1"/>
              <a:gd name="f739" fmla="*/ 18052 f637 1"/>
              <a:gd name="f740" fmla="*/ 701263 f638 1"/>
              <a:gd name="f741" fmla="*/ 2956 f637 1"/>
              <a:gd name="f742" fmla="*/ 748822 f638 1"/>
              <a:gd name="f743" fmla="*/ 18092 f637 1"/>
              <a:gd name="f744" fmla="*/ 713212 f638 1"/>
              <a:gd name="f745" fmla="*/ 25979 f637 1"/>
              <a:gd name="f746" fmla="*/ 689990 f638 1"/>
              <a:gd name="f747" fmla="*/ 45337 f637 1"/>
              <a:gd name="f748" fmla="*/ 696244 f638 1"/>
              <a:gd name="f749" fmla="*/ 74096 f637 1"/>
              <a:gd name="f750" fmla="*/ 716398 f638 1"/>
              <a:gd name="f751" fmla="*/ 118509 f637 1"/>
              <a:gd name="f752" fmla="*/ 803113 f638 1"/>
              <a:gd name="f753" fmla="*/ 216855 f637 1"/>
              <a:gd name="f754" fmla="*/ 911218 f638 1"/>
              <a:gd name="f755" fmla="*/ 437446 f637 1"/>
              <a:gd name="f756" fmla="*/ 767543 f638 1"/>
              <a:gd name="f757" fmla="*/ 626131 f637 1"/>
              <a:gd name="f758" fmla="*/ 739581 f638 1"/>
              <a:gd name="f759" fmla="*/ 670584 f637 1"/>
              <a:gd name="f760" fmla="*/ 770730 f638 1"/>
              <a:gd name="f761" fmla="*/ 686078 f637 1"/>
              <a:gd name="f762" fmla="*/ 796740 f638 1"/>
              <a:gd name="f763" fmla="*/ 687791 f637 1"/>
              <a:gd name="f764" fmla="*/ 802835 f638 1"/>
              <a:gd name="f765" fmla="*/ 711332 f637 1"/>
              <a:gd name="f766" fmla="*/ 811358 f638 1"/>
              <a:gd name="f767" fmla="*/ 737104 f637 1"/>
              <a:gd name="f768" fmla="*/ 836533 f638 1"/>
              <a:gd name="f769" fmla="*/ 733758 f637 1"/>
              <a:gd name="f770" fmla="*/ 856767 f638 1"/>
              <a:gd name="f771" fmla="*/ 731447 f637 1"/>
              <a:gd name="f772" fmla="*/ 866447 f638 1"/>
              <a:gd name="f773" fmla="*/ 751921 f637 1"/>
              <a:gd name="f774" fmla="*/ 877520 f638 1"/>
              <a:gd name="f775" fmla="*/ 778449 f637 1"/>
              <a:gd name="f776" fmla="*/ 903371 f638 1"/>
              <a:gd name="f777" fmla="*/ 770483 f637 1"/>
              <a:gd name="f778" fmla="*/ 916755 f638 1"/>
              <a:gd name="f779" fmla="*/ 764867 f637 1"/>
              <a:gd name="f780" fmla="*/ 928824 f638 1"/>
              <a:gd name="f781" fmla="*/ 779963 f637 1"/>
              <a:gd name="f782" fmla="*/ 940853 f638 1"/>
              <a:gd name="f783" fmla="*/ 969413 f638 1"/>
              <a:gd name="f784" fmla="*/ 794701 f637 1"/>
              <a:gd name="f785" fmla="*/ 991360 f638 1"/>
              <a:gd name="f786" fmla="*/ 801871 f637 1"/>
              <a:gd name="f787" fmla="*/ 1008528 f638 1"/>
              <a:gd name="f788" fmla="*/ 821827 f637 1"/>
              <a:gd name="f789" fmla="*/ 1034220 f638 1"/>
              <a:gd name="f790" fmla="*/ 806133 f637 1"/>
              <a:gd name="f791" fmla="*/ 1055769 f638 1"/>
              <a:gd name="f792" fmla="*/ 804101 f637 1"/>
              <a:gd name="f793" fmla="*/ 1083094 f638 1"/>
              <a:gd name="f794" fmla="*/ 819915 f637 1"/>
              <a:gd name="f795" fmla="*/ 1099306 f638 1"/>
              <a:gd name="f796" fmla="*/ 793506 f637 1"/>
              <a:gd name="f797" fmla="*/ 1108626 f638 1"/>
              <a:gd name="f798" fmla="*/ 780959 f637 1"/>
              <a:gd name="f799" fmla="*/ 1127866 f638 1"/>
              <a:gd name="f800" fmla="*/ 767934 f637 1"/>
              <a:gd name="f801" fmla="*/ 1145192 f638 1"/>
              <a:gd name="f802" fmla="*/ 749013 f637 1"/>
              <a:gd name="f803" fmla="*/ 1110140 f638 1"/>
              <a:gd name="f804" fmla="*/ 750846 f637 1"/>
              <a:gd name="f805" fmla="*/ 1057721 f638 1"/>
              <a:gd name="f806" fmla="*/ 750169 f637 1"/>
              <a:gd name="f807" fmla="*/ 1040473 f638 1"/>
              <a:gd name="f808" fmla="*/ 742561 f637 1"/>
              <a:gd name="f809" fmla="*/ 1026333 f638 1"/>
              <a:gd name="f810" fmla="*/ 718900 f637 1"/>
              <a:gd name="f811" fmla="*/ 1045851 f638 1"/>
              <a:gd name="f812" fmla="*/ 699303 f637 1"/>
              <a:gd name="f813" fmla="*/ 1060629 f638 1"/>
              <a:gd name="f814" fmla="*/ 1323760 f638 1"/>
              <a:gd name="f815" fmla="*/ 698466 f637 1"/>
              <a:gd name="f816" fmla="*/ 1342680 f638 1"/>
              <a:gd name="f817" fmla="*/ 700179 f637 1"/>
              <a:gd name="f818" fmla="*/ 1360645 f638 1"/>
              <a:gd name="f819" fmla="*/ 721131 f637 1"/>
              <a:gd name="f820" fmla="*/ 1346226 f638 1"/>
              <a:gd name="f821" fmla="*/ 742481 f637 1"/>
              <a:gd name="f822" fmla="*/ 1338259 f638 1"/>
              <a:gd name="f823" fmla="*/ 745150 f637 1"/>
              <a:gd name="f824" fmla="*/ 1268274 f638 1"/>
              <a:gd name="f825" fmla="*/ 747818 f637 1"/>
              <a:gd name="f826" fmla="*/ 1216771 f638 1"/>
              <a:gd name="f827" fmla="*/ 762278 f637 1"/>
              <a:gd name="f828" fmla="*/ 970687 f638 1"/>
              <a:gd name="f829" fmla="*/ 847439 f637 1"/>
              <a:gd name="f830" fmla="*/ 801839 f638 1"/>
              <a:gd name="f831" fmla="*/ 765345 f637 1"/>
              <a:gd name="f832" fmla="*/ 770491 f638 1"/>
              <a:gd name="f833" fmla="*/ 745309 f637 1"/>
              <a:gd name="f834" fmla="*/ 684334 f638 1"/>
              <a:gd name="f835" fmla="*/ 632504 f637 1"/>
              <a:gd name="f836" fmla="*/ 683657 f638 1"/>
              <a:gd name="f837" fmla="*/ 192119 f637 1"/>
              <a:gd name="f838" fmla="*/ 641076 f638 1"/>
              <a:gd name="f839" fmla="*/ 192717 f637 1"/>
              <a:gd name="f840" fmla="*/ 496127 f638 1"/>
              <a:gd name="f841" fmla="*/ 417808 f637 1"/>
              <a:gd name="f842" fmla="*/ 636176 f638 1"/>
              <a:gd name="f843" fmla="*/ 628322 f637 1"/>
              <a:gd name="f844" fmla="*/ 562806 f638 1"/>
              <a:gd name="f845" fmla="*/ 409722 f637 1"/>
              <a:gd name="f846" fmla="*/ 719466 f638 1"/>
              <a:gd name="f847" fmla="*/ 190526 f637 1"/>
              <a:gd name="f848" fmla="*/ 799688 f638 1"/>
              <a:gd name="f849" fmla="*/ 408607 f637 1"/>
              <a:gd name="f850" fmla="*/ 725958 f638 1"/>
              <a:gd name="f851" fmla="*/ 629397 f637 1"/>
              <a:gd name="f852" fmla="*/ 866088 f638 1"/>
              <a:gd name="f853" fmla="*/ 416175 f637 1"/>
              <a:gd name="f854" fmla="*/ 190486 f637 1"/>
              <a:gd name="f855" fmla="+- f639 0 f1"/>
              <a:gd name="f856" fmla="*/ f642 1 1360677"/>
              <a:gd name="f857" fmla="*/ f643 1 855662"/>
              <a:gd name="f858" fmla="*/ f644 1 1360677"/>
              <a:gd name="f859" fmla="*/ f645 1 855662"/>
              <a:gd name="f860" fmla="*/ f646 1 1360677"/>
              <a:gd name="f861" fmla="*/ f647 1 855662"/>
              <a:gd name="f862" fmla="*/ f648 1 1360677"/>
              <a:gd name="f863" fmla="*/ f649 1 855662"/>
              <a:gd name="f864" fmla="*/ f650 1 1360677"/>
              <a:gd name="f865" fmla="*/ f651 1 855662"/>
              <a:gd name="f866" fmla="*/ f652 1 1360677"/>
              <a:gd name="f867" fmla="*/ f653 1 855662"/>
              <a:gd name="f868" fmla="*/ f654 1 1360677"/>
              <a:gd name="f869" fmla="*/ f655 1 855662"/>
              <a:gd name="f870" fmla="*/ f656 1 1360677"/>
              <a:gd name="f871" fmla="*/ f657 1 855662"/>
              <a:gd name="f872" fmla="*/ f658 1 1360677"/>
              <a:gd name="f873" fmla="*/ f659 1 855662"/>
              <a:gd name="f874" fmla="*/ f660 1 1360677"/>
              <a:gd name="f875" fmla="*/ f661 1 855662"/>
              <a:gd name="f876" fmla="*/ f662 1 1360677"/>
              <a:gd name="f877" fmla="*/ f663 1 855662"/>
              <a:gd name="f878" fmla="*/ f664 1 1360677"/>
              <a:gd name="f879" fmla="*/ f665 1 855662"/>
              <a:gd name="f880" fmla="*/ f666 1 1360677"/>
              <a:gd name="f881" fmla="*/ f667 1 855662"/>
              <a:gd name="f882" fmla="*/ f668 1 1360677"/>
              <a:gd name="f883" fmla="*/ f669 1 855662"/>
              <a:gd name="f884" fmla="*/ f670 1 1360677"/>
              <a:gd name="f885" fmla="*/ f671 1 855662"/>
              <a:gd name="f886" fmla="*/ f672 1 1360677"/>
              <a:gd name="f887" fmla="*/ f673 1 855662"/>
              <a:gd name="f888" fmla="*/ f674 1 1360677"/>
              <a:gd name="f889" fmla="*/ f675 1 855662"/>
              <a:gd name="f890" fmla="*/ f676 1 1360677"/>
              <a:gd name="f891" fmla="*/ f677 1 855662"/>
              <a:gd name="f892" fmla="*/ f678 1 1360677"/>
              <a:gd name="f893" fmla="*/ f679 1 855662"/>
              <a:gd name="f894" fmla="*/ f680 1 1360677"/>
              <a:gd name="f895" fmla="*/ f681 1 855662"/>
              <a:gd name="f896" fmla="*/ f682 1 1360677"/>
              <a:gd name="f897" fmla="*/ f683 1 855662"/>
              <a:gd name="f898" fmla="*/ f684 1 1360677"/>
              <a:gd name="f899" fmla="*/ f685 1 855662"/>
              <a:gd name="f900" fmla="*/ f686 1 1360677"/>
              <a:gd name="f901" fmla="*/ f687 1 855662"/>
              <a:gd name="f902" fmla="*/ f688 1 1360677"/>
              <a:gd name="f903" fmla="*/ f689 1 855662"/>
              <a:gd name="f904" fmla="*/ f690 1 1360677"/>
              <a:gd name="f905" fmla="*/ f691 1 855662"/>
              <a:gd name="f906" fmla="*/ f692 1 1360677"/>
              <a:gd name="f907" fmla="*/ f693 1 855662"/>
              <a:gd name="f908" fmla="*/ f694 1 1360677"/>
              <a:gd name="f909" fmla="*/ f695 1 855662"/>
              <a:gd name="f910" fmla="*/ f696 1 1360677"/>
              <a:gd name="f911" fmla="*/ f697 1 855662"/>
              <a:gd name="f912" fmla="*/ f698 1 1360677"/>
              <a:gd name="f913" fmla="*/ f699 1 855662"/>
              <a:gd name="f914" fmla="*/ f700 1 1360677"/>
              <a:gd name="f915" fmla="*/ f701 1 855662"/>
              <a:gd name="f916" fmla="*/ f702 1 1360677"/>
              <a:gd name="f917" fmla="*/ f703 1 855662"/>
              <a:gd name="f918" fmla="*/ f704 1 1360677"/>
              <a:gd name="f919" fmla="*/ f705 1 855662"/>
              <a:gd name="f920" fmla="*/ f706 1 1360677"/>
              <a:gd name="f921" fmla="*/ f707 1 855662"/>
              <a:gd name="f922" fmla="*/ f708 1 1360677"/>
              <a:gd name="f923" fmla="*/ f709 1 855662"/>
              <a:gd name="f924" fmla="*/ f710 1 1360677"/>
              <a:gd name="f925" fmla="*/ f711 1 855662"/>
              <a:gd name="f926" fmla="*/ f712 1 1360677"/>
              <a:gd name="f927" fmla="*/ f713 1 855662"/>
              <a:gd name="f928" fmla="*/ f714 1 1360677"/>
              <a:gd name="f929" fmla="*/ f715 1 855662"/>
              <a:gd name="f930" fmla="*/ f716 1 1360677"/>
              <a:gd name="f931" fmla="*/ f717 1 855662"/>
              <a:gd name="f932" fmla="*/ f718 1 1360677"/>
              <a:gd name="f933" fmla="*/ f719 1 855662"/>
              <a:gd name="f934" fmla="*/ f720 1 1360677"/>
              <a:gd name="f935" fmla="*/ f721 1 855662"/>
              <a:gd name="f936" fmla="*/ f722 1 1360677"/>
              <a:gd name="f937" fmla="*/ f723 1 855662"/>
              <a:gd name="f938" fmla="*/ f724 1 1360677"/>
              <a:gd name="f939" fmla="*/ f725 1 855662"/>
              <a:gd name="f940" fmla="*/ f726 1 1360677"/>
              <a:gd name="f941" fmla="*/ f727 1 855662"/>
              <a:gd name="f942" fmla="*/ f728 1 1360677"/>
              <a:gd name="f943" fmla="*/ f729 1 855662"/>
              <a:gd name="f944" fmla="*/ f730 1 1360677"/>
              <a:gd name="f945" fmla="*/ f731 1 855662"/>
              <a:gd name="f946" fmla="*/ f732 1 1360677"/>
              <a:gd name="f947" fmla="*/ f733 1 855662"/>
              <a:gd name="f948" fmla="*/ f734 1 1360677"/>
              <a:gd name="f949" fmla="*/ f735 1 855662"/>
              <a:gd name="f950" fmla="*/ f736 1 1360677"/>
              <a:gd name="f951" fmla="*/ f737 1 855662"/>
              <a:gd name="f952" fmla="*/ f738 1 1360677"/>
              <a:gd name="f953" fmla="*/ f739 1 855662"/>
              <a:gd name="f954" fmla="*/ f740 1 1360677"/>
              <a:gd name="f955" fmla="*/ f741 1 855662"/>
              <a:gd name="f956" fmla="*/ f742 1 1360677"/>
              <a:gd name="f957" fmla="*/ f743 1 855662"/>
              <a:gd name="f958" fmla="*/ f744 1 1360677"/>
              <a:gd name="f959" fmla="*/ f745 1 855662"/>
              <a:gd name="f960" fmla="*/ f746 1 1360677"/>
              <a:gd name="f961" fmla="*/ f747 1 855662"/>
              <a:gd name="f962" fmla="*/ f748 1 1360677"/>
              <a:gd name="f963" fmla="*/ f749 1 855662"/>
              <a:gd name="f964" fmla="*/ f750 1 1360677"/>
              <a:gd name="f965" fmla="*/ f751 1 855662"/>
              <a:gd name="f966" fmla="*/ f752 1 1360677"/>
              <a:gd name="f967" fmla="*/ f753 1 855662"/>
              <a:gd name="f968" fmla="*/ f754 1 1360677"/>
              <a:gd name="f969" fmla="*/ f755 1 855662"/>
              <a:gd name="f970" fmla="*/ f756 1 1360677"/>
              <a:gd name="f971" fmla="*/ f757 1 855662"/>
              <a:gd name="f972" fmla="*/ f758 1 1360677"/>
              <a:gd name="f973" fmla="*/ f759 1 855662"/>
              <a:gd name="f974" fmla="*/ f760 1 1360677"/>
              <a:gd name="f975" fmla="*/ f761 1 855662"/>
              <a:gd name="f976" fmla="*/ f762 1 1360677"/>
              <a:gd name="f977" fmla="*/ f763 1 855662"/>
              <a:gd name="f978" fmla="*/ f764 1 1360677"/>
              <a:gd name="f979" fmla="*/ f765 1 855662"/>
              <a:gd name="f980" fmla="*/ f766 1 1360677"/>
              <a:gd name="f981" fmla="*/ f767 1 855662"/>
              <a:gd name="f982" fmla="*/ f768 1 1360677"/>
              <a:gd name="f983" fmla="*/ f769 1 855662"/>
              <a:gd name="f984" fmla="*/ f770 1 1360677"/>
              <a:gd name="f985" fmla="*/ f771 1 855662"/>
              <a:gd name="f986" fmla="*/ f772 1 1360677"/>
              <a:gd name="f987" fmla="*/ f773 1 855662"/>
              <a:gd name="f988" fmla="*/ f774 1 1360677"/>
              <a:gd name="f989" fmla="*/ f775 1 855662"/>
              <a:gd name="f990" fmla="*/ f776 1 1360677"/>
              <a:gd name="f991" fmla="*/ f777 1 855662"/>
              <a:gd name="f992" fmla="*/ f778 1 1360677"/>
              <a:gd name="f993" fmla="*/ f779 1 855662"/>
              <a:gd name="f994" fmla="*/ f780 1 1360677"/>
              <a:gd name="f995" fmla="*/ f781 1 855662"/>
              <a:gd name="f996" fmla="*/ f782 1 1360677"/>
              <a:gd name="f997" fmla="*/ f783 1 1360677"/>
              <a:gd name="f998" fmla="*/ f784 1 855662"/>
              <a:gd name="f999" fmla="*/ f785 1 1360677"/>
              <a:gd name="f1000" fmla="*/ f786 1 855662"/>
              <a:gd name="f1001" fmla="*/ f787 1 1360677"/>
              <a:gd name="f1002" fmla="*/ f788 1 855662"/>
              <a:gd name="f1003" fmla="*/ f789 1 1360677"/>
              <a:gd name="f1004" fmla="*/ f790 1 855662"/>
              <a:gd name="f1005" fmla="*/ f791 1 1360677"/>
              <a:gd name="f1006" fmla="*/ f792 1 855662"/>
              <a:gd name="f1007" fmla="*/ f793 1 1360677"/>
              <a:gd name="f1008" fmla="*/ f794 1 855662"/>
              <a:gd name="f1009" fmla="*/ f795 1 1360677"/>
              <a:gd name="f1010" fmla="*/ f796 1 855662"/>
              <a:gd name="f1011" fmla="*/ f797 1 1360677"/>
              <a:gd name="f1012" fmla="*/ f798 1 855662"/>
              <a:gd name="f1013" fmla="*/ f799 1 1360677"/>
              <a:gd name="f1014" fmla="*/ f800 1 855662"/>
              <a:gd name="f1015" fmla="*/ f801 1 1360677"/>
              <a:gd name="f1016" fmla="*/ f802 1 855662"/>
              <a:gd name="f1017" fmla="*/ f803 1 1360677"/>
              <a:gd name="f1018" fmla="*/ f804 1 855662"/>
              <a:gd name="f1019" fmla="*/ f805 1 1360677"/>
              <a:gd name="f1020" fmla="*/ f806 1 855662"/>
              <a:gd name="f1021" fmla="*/ f807 1 1360677"/>
              <a:gd name="f1022" fmla="*/ f808 1 855662"/>
              <a:gd name="f1023" fmla="*/ f809 1 1360677"/>
              <a:gd name="f1024" fmla="*/ f810 1 855662"/>
              <a:gd name="f1025" fmla="*/ f811 1 1360677"/>
              <a:gd name="f1026" fmla="*/ f812 1 855662"/>
              <a:gd name="f1027" fmla="*/ f813 1 1360677"/>
              <a:gd name="f1028" fmla="*/ f814 1 1360677"/>
              <a:gd name="f1029" fmla="*/ f815 1 855662"/>
              <a:gd name="f1030" fmla="*/ f816 1 1360677"/>
              <a:gd name="f1031" fmla="*/ f817 1 855662"/>
              <a:gd name="f1032" fmla="*/ f818 1 1360677"/>
              <a:gd name="f1033" fmla="*/ f819 1 855662"/>
              <a:gd name="f1034" fmla="*/ f820 1 1360677"/>
              <a:gd name="f1035" fmla="*/ f821 1 855662"/>
              <a:gd name="f1036" fmla="*/ f822 1 1360677"/>
              <a:gd name="f1037" fmla="*/ f823 1 855662"/>
              <a:gd name="f1038" fmla="*/ f824 1 1360677"/>
              <a:gd name="f1039" fmla="*/ f825 1 855662"/>
              <a:gd name="f1040" fmla="*/ f826 1 1360677"/>
              <a:gd name="f1041" fmla="*/ f827 1 855662"/>
              <a:gd name="f1042" fmla="*/ f828 1 1360677"/>
              <a:gd name="f1043" fmla="*/ f829 1 855662"/>
              <a:gd name="f1044" fmla="*/ f830 1 1360677"/>
              <a:gd name="f1045" fmla="*/ f831 1 855662"/>
              <a:gd name="f1046" fmla="*/ f832 1 1360677"/>
              <a:gd name="f1047" fmla="*/ f833 1 855662"/>
              <a:gd name="f1048" fmla="*/ f834 1 1360677"/>
              <a:gd name="f1049" fmla="*/ f835 1 855662"/>
              <a:gd name="f1050" fmla="*/ f836 1 1360677"/>
              <a:gd name="f1051" fmla="*/ f837 1 855662"/>
              <a:gd name="f1052" fmla="*/ f838 1 1360677"/>
              <a:gd name="f1053" fmla="*/ f839 1 855662"/>
              <a:gd name="f1054" fmla="*/ f840 1 1360677"/>
              <a:gd name="f1055" fmla="*/ f841 1 855662"/>
              <a:gd name="f1056" fmla="*/ f842 1 1360677"/>
              <a:gd name="f1057" fmla="*/ f843 1 855662"/>
              <a:gd name="f1058" fmla="*/ f844 1 1360677"/>
              <a:gd name="f1059" fmla="*/ f845 1 855662"/>
              <a:gd name="f1060" fmla="*/ f846 1 1360677"/>
              <a:gd name="f1061" fmla="*/ f847 1 855662"/>
              <a:gd name="f1062" fmla="*/ f848 1 1360677"/>
              <a:gd name="f1063" fmla="*/ f849 1 855662"/>
              <a:gd name="f1064" fmla="*/ f850 1 1360677"/>
              <a:gd name="f1065" fmla="*/ f851 1 855662"/>
              <a:gd name="f1066" fmla="*/ f852 1 1360677"/>
              <a:gd name="f1067" fmla="*/ f853 1 855662"/>
              <a:gd name="f1068" fmla="*/ f854 1 855662"/>
              <a:gd name="f1069" fmla="*/ f633 1 f640"/>
              <a:gd name="f1070" fmla="*/ f634 1 f640"/>
              <a:gd name="f1071" fmla="*/ f633 1 f641"/>
              <a:gd name="f1072" fmla="*/ f635 1 f641"/>
              <a:gd name="f1073" fmla="*/ f856 1 f640"/>
              <a:gd name="f1074" fmla="*/ f857 1 f641"/>
              <a:gd name="f1075" fmla="*/ f858 1 f640"/>
              <a:gd name="f1076" fmla="*/ f859 1 f641"/>
              <a:gd name="f1077" fmla="*/ f860 1 f640"/>
              <a:gd name="f1078" fmla="*/ f861 1 f641"/>
              <a:gd name="f1079" fmla="*/ f862 1 f640"/>
              <a:gd name="f1080" fmla="*/ f863 1 f641"/>
              <a:gd name="f1081" fmla="*/ f864 1 f640"/>
              <a:gd name="f1082" fmla="*/ f865 1 f641"/>
              <a:gd name="f1083" fmla="*/ f866 1 f640"/>
              <a:gd name="f1084" fmla="*/ f867 1 f641"/>
              <a:gd name="f1085" fmla="*/ f868 1 f640"/>
              <a:gd name="f1086" fmla="*/ f869 1 f641"/>
              <a:gd name="f1087" fmla="*/ f870 1 f640"/>
              <a:gd name="f1088" fmla="*/ f871 1 f641"/>
              <a:gd name="f1089" fmla="*/ f872 1 f640"/>
              <a:gd name="f1090" fmla="*/ f873 1 f641"/>
              <a:gd name="f1091" fmla="*/ f874 1 f640"/>
              <a:gd name="f1092" fmla="*/ f875 1 f641"/>
              <a:gd name="f1093" fmla="*/ f876 1 f640"/>
              <a:gd name="f1094" fmla="*/ f877 1 f641"/>
              <a:gd name="f1095" fmla="*/ f878 1 f640"/>
              <a:gd name="f1096" fmla="*/ f879 1 f641"/>
              <a:gd name="f1097" fmla="*/ f880 1 f640"/>
              <a:gd name="f1098" fmla="*/ f881 1 f641"/>
              <a:gd name="f1099" fmla="*/ f882 1 f640"/>
              <a:gd name="f1100" fmla="*/ f883 1 f641"/>
              <a:gd name="f1101" fmla="*/ f884 1 f640"/>
              <a:gd name="f1102" fmla="*/ f885 1 f641"/>
              <a:gd name="f1103" fmla="*/ f886 1 f640"/>
              <a:gd name="f1104" fmla="*/ f887 1 f641"/>
              <a:gd name="f1105" fmla="*/ f888 1 f640"/>
              <a:gd name="f1106" fmla="*/ f889 1 f641"/>
              <a:gd name="f1107" fmla="*/ f890 1 f640"/>
              <a:gd name="f1108" fmla="*/ f891 1 f641"/>
              <a:gd name="f1109" fmla="*/ f892 1 f640"/>
              <a:gd name="f1110" fmla="*/ f893 1 f641"/>
              <a:gd name="f1111" fmla="*/ f894 1 f640"/>
              <a:gd name="f1112" fmla="*/ f895 1 f641"/>
              <a:gd name="f1113" fmla="*/ f896 1 f640"/>
              <a:gd name="f1114" fmla="*/ f897 1 f641"/>
              <a:gd name="f1115" fmla="*/ f898 1 f640"/>
              <a:gd name="f1116" fmla="*/ f899 1 f641"/>
              <a:gd name="f1117" fmla="*/ f900 1 f640"/>
              <a:gd name="f1118" fmla="*/ f901 1 f641"/>
              <a:gd name="f1119" fmla="*/ f902 1 f640"/>
              <a:gd name="f1120" fmla="*/ f903 1 f641"/>
              <a:gd name="f1121" fmla="*/ f904 1 f640"/>
              <a:gd name="f1122" fmla="*/ f905 1 f641"/>
              <a:gd name="f1123" fmla="*/ f906 1 f640"/>
              <a:gd name="f1124" fmla="*/ f907 1 f641"/>
              <a:gd name="f1125" fmla="*/ f908 1 f640"/>
              <a:gd name="f1126" fmla="*/ f909 1 f641"/>
              <a:gd name="f1127" fmla="*/ f910 1 f640"/>
              <a:gd name="f1128" fmla="*/ f911 1 f641"/>
              <a:gd name="f1129" fmla="*/ f912 1 f640"/>
              <a:gd name="f1130" fmla="*/ f913 1 f641"/>
              <a:gd name="f1131" fmla="*/ f914 1 f640"/>
              <a:gd name="f1132" fmla="*/ f915 1 f641"/>
              <a:gd name="f1133" fmla="*/ f916 1 f640"/>
              <a:gd name="f1134" fmla="*/ f917 1 f641"/>
              <a:gd name="f1135" fmla="*/ f918 1 f640"/>
              <a:gd name="f1136" fmla="*/ f919 1 f641"/>
              <a:gd name="f1137" fmla="*/ f920 1 f640"/>
              <a:gd name="f1138" fmla="*/ f921 1 f641"/>
              <a:gd name="f1139" fmla="*/ f922 1 f640"/>
              <a:gd name="f1140" fmla="*/ f923 1 f641"/>
              <a:gd name="f1141" fmla="*/ f924 1 f640"/>
              <a:gd name="f1142" fmla="*/ f925 1 f641"/>
              <a:gd name="f1143" fmla="*/ f926 1 f640"/>
              <a:gd name="f1144" fmla="*/ f927 1 f641"/>
              <a:gd name="f1145" fmla="*/ f928 1 f640"/>
              <a:gd name="f1146" fmla="*/ f929 1 f641"/>
              <a:gd name="f1147" fmla="*/ f930 1 f640"/>
              <a:gd name="f1148" fmla="*/ f931 1 f641"/>
              <a:gd name="f1149" fmla="*/ f932 1 f640"/>
              <a:gd name="f1150" fmla="*/ f933 1 f641"/>
              <a:gd name="f1151" fmla="*/ f934 1 f640"/>
              <a:gd name="f1152" fmla="*/ f935 1 f641"/>
              <a:gd name="f1153" fmla="*/ f936 1 f640"/>
              <a:gd name="f1154" fmla="*/ f937 1 f641"/>
              <a:gd name="f1155" fmla="*/ f938 1 f640"/>
              <a:gd name="f1156" fmla="*/ f939 1 f641"/>
              <a:gd name="f1157" fmla="*/ f940 1 f640"/>
              <a:gd name="f1158" fmla="*/ f941 1 f641"/>
              <a:gd name="f1159" fmla="*/ f942 1 f640"/>
              <a:gd name="f1160" fmla="*/ f943 1 f641"/>
              <a:gd name="f1161" fmla="*/ f944 1 f640"/>
              <a:gd name="f1162" fmla="*/ f945 1 f641"/>
              <a:gd name="f1163" fmla="*/ f946 1 f640"/>
              <a:gd name="f1164" fmla="*/ f947 1 f641"/>
              <a:gd name="f1165" fmla="*/ f948 1 f640"/>
              <a:gd name="f1166" fmla="*/ f949 1 f641"/>
              <a:gd name="f1167" fmla="*/ f950 1 f640"/>
              <a:gd name="f1168" fmla="*/ f951 1 f641"/>
              <a:gd name="f1169" fmla="*/ f952 1 f640"/>
              <a:gd name="f1170" fmla="*/ f953 1 f641"/>
              <a:gd name="f1171" fmla="*/ f954 1 f640"/>
              <a:gd name="f1172" fmla="*/ f955 1 f641"/>
              <a:gd name="f1173" fmla="*/ f956 1 f640"/>
              <a:gd name="f1174" fmla="*/ f957 1 f641"/>
              <a:gd name="f1175" fmla="*/ f958 1 f640"/>
              <a:gd name="f1176" fmla="*/ f959 1 f641"/>
              <a:gd name="f1177" fmla="*/ f960 1 f640"/>
              <a:gd name="f1178" fmla="*/ f961 1 f641"/>
              <a:gd name="f1179" fmla="*/ f962 1 f640"/>
              <a:gd name="f1180" fmla="*/ f963 1 f641"/>
              <a:gd name="f1181" fmla="*/ f964 1 f640"/>
              <a:gd name="f1182" fmla="*/ f965 1 f641"/>
              <a:gd name="f1183" fmla="*/ f966 1 f640"/>
              <a:gd name="f1184" fmla="*/ f967 1 f641"/>
              <a:gd name="f1185" fmla="*/ f968 1 f640"/>
              <a:gd name="f1186" fmla="*/ f969 1 f641"/>
              <a:gd name="f1187" fmla="*/ f970 1 f640"/>
              <a:gd name="f1188" fmla="*/ f971 1 f641"/>
              <a:gd name="f1189" fmla="*/ f972 1 f640"/>
              <a:gd name="f1190" fmla="*/ f973 1 f641"/>
              <a:gd name="f1191" fmla="*/ f974 1 f640"/>
              <a:gd name="f1192" fmla="*/ f975 1 f641"/>
              <a:gd name="f1193" fmla="*/ f976 1 f640"/>
              <a:gd name="f1194" fmla="*/ f977 1 f641"/>
              <a:gd name="f1195" fmla="*/ f978 1 f640"/>
              <a:gd name="f1196" fmla="*/ f979 1 f641"/>
              <a:gd name="f1197" fmla="*/ f980 1 f640"/>
              <a:gd name="f1198" fmla="*/ f981 1 f641"/>
              <a:gd name="f1199" fmla="*/ f982 1 f640"/>
              <a:gd name="f1200" fmla="*/ f983 1 f641"/>
              <a:gd name="f1201" fmla="*/ f984 1 f640"/>
              <a:gd name="f1202" fmla="*/ f985 1 f641"/>
              <a:gd name="f1203" fmla="*/ f986 1 f640"/>
              <a:gd name="f1204" fmla="*/ f987 1 f641"/>
              <a:gd name="f1205" fmla="*/ f988 1 f640"/>
              <a:gd name="f1206" fmla="*/ f989 1 f641"/>
              <a:gd name="f1207" fmla="*/ f990 1 f640"/>
              <a:gd name="f1208" fmla="*/ f991 1 f641"/>
              <a:gd name="f1209" fmla="*/ f992 1 f640"/>
              <a:gd name="f1210" fmla="*/ f993 1 f641"/>
              <a:gd name="f1211" fmla="*/ f994 1 f640"/>
              <a:gd name="f1212" fmla="*/ f995 1 f641"/>
              <a:gd name="f1213" fmla="*/ f996 1 f640"/>
              <a:gd name="f1214" fmla="*/ f997 1 f640"/>
              <a:gd name="f1215" fmla="*/ f998 1 f641"/>
              <a:gd name="f1216" fmla="*/ f999 1 f640"/>
              <a:gd name="f1217" fmla="*/ f1000 1 f641"/>
              <a:gd name="f1218" fmla="*/ f1001 1 f640"/>
              <a:gd name="f1219" fmla="*/ f1002 1 f641"/>
              <a:gd name="f1220" fmla="*/ f1003 1 f640"/>
              <a:gd name="f1221" fmla="*/ f1004 1 f641"/>
              <a:gd name="f1222" fmla="*/ f1005 1 f640"/>
              <a:gd name="f1223" fmla="*/ f1006 1 f641"/>
              <a:gd name="f1224" fmla="*/ f1007 1 f640"/>
              <a:gd name="f1225" fmla="*/ f1008 1 f641"/>
              <a:gd name="f1226" fmla="*/ f1009 1 f640"/>
              <a:gd name="f1227" fmla="*/ f1010 1 f641"/>
              <a:gd name="f1228" fmla="*/ f1011 1 f640"/>
              <a:gd name="f1229" fmla="*/ f1012 1 f641"/>
              <a:gd name="f1230" fmla="*/ f1013 1 f640"/>
              <a:gd name="f1231" fmla="*/ f1014 1 f641"/>
              <a:gd name="f1232" fmla="*/ f1015 1 f640"/>
              <a:gd name="f1233" fmla="*/ f1016 1 f641"/>
              <a:gd name="f1234" fmla="*/ f1017 1 f640"/>
              <a:gd name="f1235" fmla="*/ f1018 1 f641"/>
              <a:gd name="f1236" fmla="*/ f1019 1 f640"/>
              <a:gd name="f1237" fmla="*/ f1020 1 f641"/>
              <a:gd name="f1238" fmla="*/ f1021 1 f640"/>
              <a:gd name="f1239" fmla="*/ f1022 1 f641"/>
              <a:gd name="f1240" fmla="*/ f1023 1 f640"/>
              <a:gd name="f1241" fmla="*/ f1024 1 f641"/>
              <a:gd name="f1242" fmla="*/ f1025 1 f640"/>
              <a:gd name="f1243" fmla="*/ f1026 1 f641"/>
              <a:gd name="f1244" fmla="*/ f1027 1 f640"/>
              <a:gd name="f1245" fmla="*/ f1028 1 f640"/>
              <a:gd name="f1246" fmla="*/ f1029 1 f641"/>
              <a:gd name="f1247" fmla="*/ f1030 1 f640"/>
              <a:gd name="f1248" fmla="*/ f1031 1 f641"/>
              <a:gd name="f1249" fmla="*/ f1032 1 f640"/>
              <a:gd name="f1250" fmla="*/ f1033 1 f641"/>
              <a:gd name="f1251" fmla="*/ f1034 1 f640"/>
              <a:gd name="f1252" fmla="*/ f1035 1 f641"/>
              <a:gd name="f1253" fmla="*/ f1036 1 f640"/>
              <a:gd name="f1254" fmla="*/ f1037 1 f641"/>
              <a:gd name="f1255" fmla="*/ f1038 1 f640"/>
              <a:gd name="f1256" fmla="*/ f1039 1 f641"/>
              <a:gd name="f1257" fmla="*/ f1040 1 f640"/>
              <a:gd name="f1258" fmla="*/ f1041 1 f641"/>
              <a:gd name="f1259" fmla="*/ f1042 1 f640"/>
              <a:gd name="f1260" fmla="*/ f1043 1 f641"/>
              <a:gd name="f1261" fmla="*/ f1044 1 f640"/>
              <a:gd name="f1262" fmla="*/ f1045 1 f641"/>
              <a:gd name="f1263" fmla="*/ f1046 1 f640"/>
              <a:gd name="f1264" fmla="*/ f1047 1 f641"/>
              <a:gd name="f1265" fmla="*/ f1048 1 f640"/>
              <a:gd name="f1266" fmla="*/ f1049 1 f641"/>
              <a:gd name="f1267" fmla="*/ f1050 1 f640"/>
              <a:gd name="f1268" fmla="*/ f1051 1 f641"/>
              <a:gd name="f1269" fmla="*/ f1052 1 f640"/>
              <a:gd name="f1270" fmla="*/ f1053 1 f641"/>
              <a:gd name="f1271" fmla="*/ f1054 1 f640"/>
              <a:gd name="f1272" fmla="*/ f1055 1 f641"/>
              <a:gd name="f1273" fmla="*/ f1056 1 f640"/>
              <a:gd name="f1274" fmla="*/ f1057 1 f641"/>
              <a:gd name="f1275" fmla="*/ f1058 1 f640"/>
              <a:gd name="f1276" fmla="*/ f1059 1 f641"/>
              <a:gd name="f1277" fmla="*/ f1060 1 f640"/>
              <a:gd name="f1278" fmla="*/ f1061 1 f641"/>
              <a:gd name="f1279" fmla="*/ f1062 1 f640"/>
              <a:gd name="f1280" fmla="*/ f1063 1 f641"/>
              <a:gd name="f1281" fmla="*/ f1064 1 f640"/>
              <a:gd name="f1282" fmla="*/ f1065 1 f641"/>
              <a:gd name="f1283" fmla="*/ f1066 1 f640"/>
              <a:gd name="f1284" fmla="*/ f1067 1 f641"/>
              <a:gd name="f1285" fmla="*/ f1068 1 f641"/>
              <a:gd name="f1286" fmla="*/ f1069 f631 1"/>
              <a:gd name="f1287" fmla="*/ f1070 f631 1"/>
              <a:gd name="f1288" fmla="*/ f1072 f632 1"/>
              <a:gd name="f1289" fmla="*/ f1071 f632 1"/>
              <a:gd name="f1290" fmla="*/ f1073 f631 1"/>
              <a:gd name="f1291" fmla="*/ f1074 f632 1"/>
              <a:gd name="f1292" fmla="*/ f1075 f631 1"/>
              <a:gd name="f1293" fmla="*/ f1076 f632 1"/>
              <a:gd name="f1294" fmla="*/ f1077 f631 1"/>
              <a:gd name="f1295" fmla="*/ f1078 f632 1"/>
              <a:gd name="f1296" fmla="*/ f1079 f631 1"/>
              <a:gd name="f1297" fmla="*/ f1080 f632 1"/>
              <a:gd name="f1298" fmla="*/ f1081 f631 1"/>
              <a:gd name="f1299" fmla="*/ f1082 f632 1"/>
              <a:gd name="f1300" fmla="*/ f1083 f631 1"/>
              <a:gd name="f1301" fmla="*/ f1084 f632 1"/>
              <a:gd name="f1302" fmla="*/ f1085 f631 1"/>
              <a:gd name="f1303" fmla="*/ f1086 f632 1"/>
              <a:gd name="f1304" fmla="*/ f1087 f631 1"/>
              <a:gd name="f1305" fmla="*/ f1088 f632 1"/>
              <a:gd name="f1306" fmla="*/ f1089 f631 1"/>
              <a:gd name="f1307" fmla="*/ f1090 f632 1"/>
              <a:gd name="f1308" fmla="*/ f1091 f631 1"/>
              <a:gd name="f1309" fmla="*/ f1092 f632 1"/>
              <a:gd name="f1310" fmla="*/ f1093 f631 1"/>
              <a:gd name="f1311" fmla="*/ f1094 f632 1"/>
              <a:gd name="f1312" fmla="*/ f1095 f631 1"/>
              <a:gd name="f1313" fmla="*/ f1096 f632 1"/>
              <a:gd name="f1314" fmla="*/ f1097 f631 1"/>
              <a:gd name="f1315" fmla="*/ f1098 f632 1"/>
              <a:gd name="f1316" fmla="*/ f1099 f631 1"/>
              <a:gd name="f1317" fmla="*/ f1100 f632 1"/>
              <a:gd name="f1318" fmla="*/ f1101 f631 1"/>
              <a:gd name="f1319" fmla="*/ f1102 f632 1"/>
              <a:gd name="f1320" fmla="*/ f1103 f631 1"/>
              <a:gd name="f1321" fmla="*/ f1104 f632 1"/>
              <a:gd name="f1322" fmla="*/ f1105 f631 1"/>
              <a:gd name="f1323" fmla="*/ f1106 f632 1"/>
              <a:gd name="f1324" fmla="*/ f1107 f631 1"/>
              <a:gd name="f1325" fmla="*/ f1108 f632 1"/>
              <a:gd name="f1326" fmla="*/ f1109 f631 1"/>
              <a:gd name="f1327" fmla="*/ f1110 f632 1"/>
              <a:gd name="f1328" fmla="*/ f1111 f631 1"/>
              <a:gd name="f1329" fmla="*/ f1112 f632 1"/>
              <a:gd name="f1330" fmla="*/ f1113 f631 1"/>
              <a:gd name="f1331" fmla="*/ f1114 f632 1"/>
              <a:gd name="f1332" fmla="*/ f1115 f631 1"/>
              <a:gd name="f1333" fmla="*/ f1116 f632 1"/>
              <a:gd name="f1334" fmla="*/ f1117 f631 1"/>
              <a:gd name="f1335" fmla="*/ f1118 f632 1"/>
              <a:gd name="f1336" fmla="*/ f1119 f631 1"/>
              <a:gd name="f1337" fmla="*/ f1120 f632 1"/>
              <a:gd name="f1338" fmla="*/ f1121 f631 1"/>
              <a:gd name="f1339" fmla="*/ f1122 f632 1"/>
              <a:gd name="f1340" fmla="*/ f1123 f631 1"/>
              <a:gd name="f1341" fmla="*/ f1124 f632 1"/>
              <a:gd name="f1342" fmla="*/ f1125 f631 1"/>
              <a:gd name="f1343" fmla="*/ f1126 f632 1"/>
              <a:gd name="f1344" fmla="*/ f1127 f631 1"/>
              <a:gd name="f1345" fmla="*/ f1128 f632 1"/>
              <a:gd name="f1346" fmla="*/ f1129 f631 1"/>
              <a:gd name="f1347" fmla="*/ f1130 f632 1"/>
              <a:gd name="f1348" fmla="*/ f1131 f631 1"/>
              <a:gd name="f1349" fmla="*/ f1132 f632 1"/>
              <a:gd name="f1350" fmla="*/ f1133 f631 1"/>
              <a:gd name="f1351" fmla="*/ f1134 f632 1"/>
              <a:gd name="f1352" fmla="*/ f1135 f631 1"/>
              <a:gd name="f1353" fmla="*/ f1136 f632 1"/>
              <a:gd name="f1354" fmla="*/ f1137 f631 1"/>
              <a:gd name="f1355" fmla="*/ f1138 f632 1"/>
              <a:gd name="f1356" fmla="*/ f1139 f631 1"/>
              <a:gd name="f1357" fmla="*/ f1140 f632 1"/>
              <a:gd name="f1358" fmla="*/ f1141 f631 1"/>
              <a:gd name="f1359" fmla="*/ f1142 f632 1"/>
              <a:gd name="f1360" fmla="*/ f1143 f631 1"/>
              <a:gd name="f1361" fmla="*/ f1144 f632 1"/>
              <a:gd name="f1362" fmla="*/ f1145 f631 1"/>
              <a:gd name="f1363" fmla="*/ f1146 f632 1"/>
              <a:gd name="f1364" fmla="*/ f1147 f631 1"/>
              <a:gd name="f1365" fmla="*/ f1148 f632 1"/>
              <a:gd name="f1366" fmla="*/ f1149 f631 1"/>
              <a:gd name="f1367" fmla="*/ f1150 f632 1"/>
              <a:gd name="f1368" fmla="*/ f1151 f631 1"/>
              <a:gd name="f1369" fmla="*/ f1152 f632 1"/>
              <a:gd name="f1370" fmla="*/ f1153 f631 1"/>
              <a:gd name="f1371" fmla="*/ f1154 f632 1"/>
              <a:gd name="f1372" fmla="*/ f1155 f631 1"/>
              <a:gd name="f1373" fmla="*/ f1156 f632 1"/>
              <a:gd name="f1374" fmla="*/ f1157 f631 1"/>
              <a:gd name="f1375" fmla="*/ f1158 f632 1"/>
              <a:gd name="f1376" fmla="*/ f1159 f631 1"/>
              <a:gd name="f1377" fmla="*/ f1160 f632 1"/>
              <a:gd name="f1378" fmla="*/ f1161 f631 1"/>
              <a:gd name="f1379" fmla="*/ f1162 f632 1"/>
              <a:gd name="f1380" fmla="*/ f1163 f631 1"/>
              <a:gd name="f1381" fmla="*/ f1164 f632 1"/>
              <a:gd name="f1382" fmla="*/ f1165 f631 1"/>
              <a:gd name="f1383" fmla="*/ f1166 f632 1"/>
              <a:gd name="f1384" fmla="*/ f1167 f631 1"/>
              <a:gd name="f1385" fmla="*/ f1168 f632 1"/>
              <a:gd name="f1386" fmla="*/ f1169 f631 1"/>
              <a:gd name="f1387" fmla="*/ f1170 f632 1"/>
              <a:gd name="f1388" fmla="*/ f1171 f631 1"/>
              <a:gd name="f1389" fmla="*/ f1172 f632 1"/>
              <a:gd name="f1390" fmla="*/ f1173 f631 1"/>
              <a:gd name="f1391" fmla="*/ f1174 f632 1"/>
              <a:gd name="f1392" fmla="*/ f1175 f631 1"/>
              <a:gd name="f1393" fmla="*/ f1176 f632 1"/>
              <a:gd name="f1394" fmla="*/ f1177 f631 1"/>
              <a:gd name="f1395" fmla="*/ f1178 f632 1"/>
              <a:gd name="f1396" fmla="*/ f1179 f631 1"/>
              <a:gd name="f1397" fmla="*/ f1180 f632 1"/>
              <a:gd name="f1398" fmla="*/ f1181 f631 1"/>
              <a:gd name="f1399" fmla="*/ f1182 f632 1"/>
              <a:gd name="f1400" fmla="*/ f1183 f631 1"/>
              <a:gd name="f1401" fmla="*/ f1184 f632 1"/>
              <a:gd name="f1402" fmla="*/ f1185 f631 1"/>
              <a:gd name="f1403" fmla="*/ f1186 f632 1"/>
              <a:gd name="f1404" fmla="*/ f1187 f631 1"/>
              <a:gd name="f1405" fmla="*/ f1188 f632 1"/>
              <a:gd name="f1406" fmla="*/ f1189 f631 1"/>
              <a:gd name="f1407" fmla="*/ f1190 f632 1"/>
              <a:gd name="f1408" fmla="*/ f1191 f631 1"/>
              <a:gd name="f1409" fmla="*/ f1192 f632 1"/>
              <a:gd name="f1410" fmla="*/ f1193 f631 1"/>
              <a:gd name="f1411" fmla="*/ f1194 f632 1"/>
              <a:gd name="f1412" fmla="*/ f1195 f631 1"/>
              <a:gd name="f1413" fmla="*/ f1196 f632 1"/>
              <a:gd name="f1414" fmla="*/ f1197 f631 1"/>
              <a:gd name="f1415" fmla="*/ f1198 f632 1"/>
              <a:gd name="f1416" fmla="*/ f1199 f631 1"/>
              <a:gd name="f1417" fmla="*/ f1200 f632 1"/>
              <a:gd name="f1418" fmla="*/ f1201 f631 1"/>
              <a:gd name="f1419" fmla="*/ f1202 f632 1"/>
              <a:gd name="f1420" fmla="*/ f1203 f631 1"/>
              <a:gd name="f1421" fmla="*/ f1204 f632 1"/>
              <a:gd name="f1422" fmla="*/ f1205 f631 1"/>
              <a:gd name="f1423" fmla="*/ f1206 f632 1"/>
              <a:gd name="f1424" fmla="*/ f1207 f631 1"/>
              <a:gd name="f1425" fmla="*/ f1208 f632 1"/>
              <a:gd name="f1426" fmla="*/ f1209 f631 1"/>
              <a:gd name="f1427" fmla="*/ f1210 f632 1"/>
              <a:gd name="f1428" fmla="*/ f1211 f631 1"/>
              <a:gd name="f1429" fmla="*/ f1212 f632 1"/>
              <a:gd name="f1430" fmla="*/ f1213 f631 1"/>
              <a:gd name="f1431" fmla="*/ f1214 f631 1"/>
              <a:gd name="f1432" fmla="*/ f1215 f632 1"/>
              <a:gd name="f1433" fmla="*/ f1216 f631 1"/>
              <a:gd name="f1434" fmla="*/ f1217 f632 1"/>
              <a:gd name="f1435" fmla="*/ f1218 f631 1"/>
              <a:gd name="f1436" fmla="*/ f1219 f632 1"/>
              <a:gd name="f1437" fmla="*/ f1220 f631 1"/>
              <a:gd name="f1438" fmla="*/ f1221 f632 1"/>
              <a:gd name="f1439" fmla="*/ f1222 f631 1"/>
              <a:gd name="f1440" fmla="*/ f1223 f632 1"/>
              <a:gd name="f1441" fmla="*/ f1224 f631 1"/>
              <a:gd name="f1442" fmla="*/ f1225 f632 1"/>
              <a:gd name="f1443" fmla="*/ f1226 f631 1"/>
              <a:gd name="f1444" fmla="*/ f1227 f632 1"/>
              <a:gd name="f1445" fmla="*/ f1228 f631 1"/>
              <a:gd name="f1446" fmla="*/ f1229 f632 1"/>
              <a:gd name="f1447" fmla="*/ f1230 f631 1"/>
              <a:gd name="f1448" fmla="*/ f1231 f632 1"/>
              <a:gd name="f1449" fmla="*/ f1232 f631 1"/>
              <a:gd name="f1450" fmla="*/ f1233 f632 1"/>
              <a:gd name="f1451" fmla="*/ f1234 f631 1"/>
              <a:gd name="f1452" fmla="*/ f1235 f632 1"/>
              <a:gd name="f1453" fmla="*/ f1236 f631 1"/>
              <a:gd name="f1454" fmla="*/ f1237 f632 1"/>
              <a:gd name="f1455" fmla="*/ f1238 f631 1"/>
              <a:gd name="f1456" fmla="*/ f1239 f632 1"/>
              <a:gd name="f1457" fmla="*/ f1240 f631 1"/>
              <a:gd name="f1458" fmla="*/ f1241 f632 1"/>
              <a:gd name="f1459" fmla="*/ f1242 f631 1"/>
              <a:gd name="f1460" fmla="*/ f1243 f632 1"/>
              <a:gd name="f1461" fmla="*/ f1244 f631 1"/>
              <a:gd name="f1462" fmla="*/ f1245 f631 1"/>
              <a:gd name="f1463" fmla="*/ f1246 f632 1"/>
              <a:gd name="f1464" fmla="*/ f1247 f631 1"/>
              <a:gd name="f1465" fmla="*/ f1248 f632 1"/>
              <a:gd name="f1466" fmla="*/ f1249 f631 1"/>
              <a:gd name="f1467" fmla="*/ f1250 f632 1"/>
              <a:gd name="f1468" fmla="*/ f1251 f631 1"/>
              <a:gd name="f1469" fmla="*/ f1252 f632 1"/>
              <a:gd name="f1470" fmla="*/ f1253 f631 1"/>
              <a:gd name="f1471" fmla="*/ f1254 f632 1"/>
              <a:gd name="f1472" fmla="*/ f1255 f631 1"/>
              <a:gd name="f1473" fmla="*/ f1256 f632 1"/>
              <a:gd name="f1474" fmla="*/ f1257 f631 1"/>
              <a:gd name="f1475" fmla="*/ f1258 f632 1"/>
              <a:gd name="f1476" fmla="*/ f1259 f631 1"/>
              <a:gd name="f1477" fmla="*/ f1260 f632 1"/>
              <a:gd name="f1478" fmla="*/ f1261 f631 1"/>
              <a:gd name="f1479" fmla="*/ f1262 f632 1"/>
              <a:gd name="f1480" fmla="*/ f1263 f631 1"/>
              <a:gd name="f1481" fmla="*/ f1264 f632 1"/>
              <a:gd name="f1482" fmla="*/ f1265 f631 1"/>
              <a:gd name="f1483" fmla="*/ f1266 f632 1"/>
              <a:gd name="f1484" fmla="*/ f1267 f631 1"/>
              <a:gd name="f1485" fmla="*/ f1268 f632 1"/>
              <a:gd name="f1486" fmla="*/ f1269 f631 1"/>
              <a:gd name="f1487" fmla="*/ f1270 f632 1"/>
              <a:gd name="f1488" fmla="*/ f1271 f631 1"/>
              <a:gd name="f1489" fmla="*/ f1272 f632 1"/>
              <a:gd name="f1490" fmla="*/ f1273 f631 1"/>
              <a:gd name="f1491" fmla="*/ f1274 f632 1"/>
              <a:gd name="f1492" fmla="*/ f1275 f631 1"/>
              <a:gd name="f1493" fmla="*/ f1276 f632 1"/>
              <a:gd name="f1494" fmla="*/ f1277 f631 1"/>
              <a:gd name="f1495" fmla="*/ f1278 f632 1"/>
              <a:gd name="f1496" fmla="*/ f1279 f631 1"/>
              <a:gd name="f1497" fmla="*/ f1280 f632 1"/>
              <a:gd name="f1498" fmla="*/ f1281 f631 1"/>
              <a:gd name="f1499" fmla="*/ f1282 f632 1"/>
              <a:gd name="f1500" fmla="*/ f1283 f631 1"/>
              <a:gd name="f1501" fmla="*/ f1284 f632 1"/>
              <a:gd name="f1502" fmla="*/ f1285 f6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55">
                <a:pos x="f1290" y="f1291"/>
              </a:cxn>
              <a:cxn ang="f855">
                <a:pos x="f1292" y="f1293"/>
              </a:cxn>
              <a:cxn ang="f855">
                <a:pos x="f1294" y="f1295"/>
              </a:cxn>
              <a:cxn ang="f855">
                <a:pos x="f1296" y="f1297"/>
              </a:cxn>
              <a:cxn ang="f855">
                <a:pos x="f1298" y="f1299"/>
              </a:cxn>
              <a:cxn ang="f855">
                <a:pos x="f1300" y="f1301"/>
              </a:cxn>
              <a:cxn ang="f855">
                <a:pos x="f1302" y="f1303"/>
              </a:cxn>
              <a:cxn ang="f855">
                <a:pos x="f1304" y="f1305"/>
              </a:cxn>
              <a:cxn ang="f855">
                <a:pos x="f1306" y="f1307"/>
              </a:cxn>
              <a:cxn ang="f855">
                <a:pos x="f1308" y="f1309"/>
              </a:cxn>
              <a:cxn ang="f855">
                <a:pos x="f1310" y="f1311"/>
              </a:cxn>
              <a:cxn ang="f855">
                <a:pos x="f1312" y="f1313"/>
              </a:cxn>
              <a:cxn ang="f855">
                <a:pos x="f1314" y="f1315"/>
              </a:cxn>
              <a:cxn ang="f855">
                <a:pos x="f1316" y="f1317"/>
              </a:cxn>
              <a:cxn ang="f855">
                <a:pos x="f1318" y="f1319"/>
              </a:cxn>
              <a:cxn ang="f855">
                <a:pos x="f1320" y="f1321"/>
              </a:cxn>
              <a:cxn ang="f855">
                <a:pos x="f1322" y="f1323"/>
              </a:cxn>
              <a:cxn ang="f855">
                <a:pos x="f1324" y="f1325"/>
              </a:cxn>
              <a:cxn ang="f855">
                <a:pos x="f1326" y="f1327"/>
              </a:cxn>
              <a:cxn ang="f855">
                <a:pos x="f1328" y="f1329"/>
              </a:cxn>
              <a:cxn ang="f855">
                <a:pos x="f1330" y="f1331"/>
              </a:cxn>
              <a:cxn ang="f855">
                <a:pos x="f1332" y="f1333"/>
              </a:cxn>
              <a:cxn ang="f855">
                <a:pos x="f1334" y="f1335"/>
              </a:cxn>
              <a:cxn ang="f855">
                <a:pos x="f1336" y="f1337"/>
              </a:cxn>
              <a:cxn ang="f855">
                <a:pos x="f1338" y="f1339"/>
              </a:cxn>
              <a:cxn ang="f855">
                <a:pos x="f1340" y="f1341"/>
              </a:cxn>
              <a:cxn ang="f855">
                <a:pos x="f1342" y="f1343"/>
              </a:cxn>
              <a:cxn ang="f855">
                <a:pos x="f1344" y="f1345"/>
              </a:cxn>
              <a:cxn ang="f855">
                <a:pos x="f1346" y="f1347"/>
              </a:cxn>
              <a:cxn ang="f855">
                <a:pos x="f1348" y="f1349"/>
              </a:cxn>
              <a:cxn ang="f855">
                <a:pos x="f1350" y="f1351"/>
              </a:cxn>
              <a:cxn ang="f855">
                <a:pos x="f1352" y="f1353"/>
              </a:cxn>
              <a:cxn ang="f855">
                <a:pos x="f1354" y="f1355"/>
              </a:cxn>
              <a:cxn ang="f855">
                <a:pos x="f1356" y="f1357"/>
              </a:cxn>
              <a:cxn ang="f855">
                <a:pos x="f1358" y="f1359"/>
              </a:cxn>
              <a:cxn ang="f855">
                <a:pos x="f1360" y="f1361"/>
              </a:cxn>
              <a:cxn ang="f855">
                <a:pos x="f1362" y="f1363"/>
              </a:cxn>
              <a:cxn ang="f855">
                <a:pos x="f1364" y="f1365"/>
              </a:cxn>
              <a:cxn ang="f855">
                <a:pos x="f1366" y="f1367"/>
              </a:cxn>
              <a:cxn ang="f855">
                <a:pos x="f1368" y="f1369"/>
              </a:cxn>
              <a:cxn ang="f855">
                <a:pos x="f1370" y="f1371"/>
              </a:cxn>
              <a:cxn ang="f855">
                <a:pos x="f1372" y="f1373"/>
              </a:cxn>
              <a:cxn ang="f855">
                <a:pos x="f1374" y="f1375"/>
              </a:cxn>
              <a:cxn ang="f855">
                <a:pos x="f1376" y="f1377"/>
              </a:cxn>
              <a:cxn ang="f855">
                <a:pos x="f1378" y="f1379"/>
              </a:cxn>
              <a:cxn ang="f855">
                <a:pos x="f1380" y="f1381"/>
              </a:cxn>
              <a:cxn ang="f855">
                <a:pos x="f1382" y="f1383"/>
              </a:cxn>
              <a:cxn ang="f855">
                <a:pos x="f1384" y="f1385"/>
              </a:cxn>
              <a:cxn ang="f855">
                <a:pos x="f1386" y="f1387"/>
              </a:cxn>
              <a:cxn ang="f855">
                <a:pos x="f1388" y="f1389"/>
              </a:cxn>
              <a:cxn ang="f855">
                <a:pos x="f1390" y="f1391"/>
              </a:cxn>
              <a:cxn ang="f855">
                <a:pos x="f1392" y="f1393"/>
              </a:cxn>
              <a:cxn ang="f855">
                <a:pos x="f1394" y="f1395"/>
              </a:cxn>
              <a:cxn ang="f855">
                <a:pos x="f1396" y="f1397"/>
              </a:cxn>
              <a:cxn ang="f855">
                <a:pos x="f1398" y="f1399"/>
              </a:cxn>
              <a:cxn ang="f855">
                <a:pos x="f1400" y="f1401"/>
              </a:cxn>
              <a:cxn ang="f855">
                <a:pos x="f1402" y="f1403"/>
              </a:cxn>
              <a:cxn ang="f855">
                <a:pos x="f1404" y="f1405"/>
              </a:cxn>
              <a:cxn ang="f855">
                <a:pos x="f1406" y="f1407"/>
              </a:cxn>
              <a:cxn ang="f855">
                <a:pos x="f1408" y="f1409"/>
              </a:cxn>
              <a:cxn ang="f855">
                <a:pos x="f1410" y="f1411"/>
              </a:cxn>
              <a:cxn ang="f855">
                <a:pos x="f1412" y="f1413"/>
              </a:cxn>
              <a:cxn ang="f855">
                <a:pos x="f1414" y="f1415"/>
              </a:cxn>
              <a:cxn ang="f855">
                <a:pos x="f1416" y="f1417"/>
              </a:cxn>
              <a:cxn ang="f855">
                <a:pos x="f1418" y="f1419"/>
              </a:cxn>
              <a:cxn ang="f855">
                <a:pos x="f1420" y="f1421"/>
              </a:cxn>
              <a:cxn ang="f855">
                <a:pos x="f1422" y="f1423"/>
              </a:cxn>
              <a:cxn ang="f855">
                <a:pos x="f1424" y="f1425"/>
              </a:cxn>
              <a:cxn ang="f855">
                <a:pos x="f1426" y="f1427"/>
              </a:cxn>
              <a:cxn ang="f855">
                <a:pos x="f1428" y="f1429"/>
              </a:cxn>
              <a:cxn ang="f855">
                <a:pos x="f1430" y="f1343"/>
              </a:cxn>
              <a:cxn ang="f855">
                <a:pos x="f1431" y="f1432"/>
              </a:cxn>
              <a:cxn ang="f855">
                <a:pos x="f1433" y="f1434"/>
              </a:cxn>
              <a:cxn ang="f855">
                <a:pos x="f1435" y="f1436"/>
              </a:cxn>
              <a:cxn ang="f855">
                <a:pos x="f1437" y="f1438"/>
              </a:cxn>
              <a:cxn ang="f855">
                <a:pos x="f1439" y="f1440"/>
              </a:cxn>
              <a:cxn ang="f855">
                <a:pos x="f1441" y="f1442"/>
              </a:cxn>
              <a:cxn ang="f855">
                <a:pos x="f1443" y="f1444"/>
              </a:cxn>
              <a:cxn ang="f855">
                <a:pos x="f1445" y="f1446"/>
              </a:cxn>
              <a:cxn ang="f855">
                <a:pos x="f1447" y="f1448"/>
              </a:cxn>
              <a:cxn ang="f855">
                <a:pos x="f1449" y="f1450"/>
              </a:cxn>
              <a:cxn ang="f855">
                <a:pos x="f1451" y="f1452"/>
              </a:cxn>
              <a:cxn ang="f855">
                <a:pos x="f1453" y="f1454"/>
              </a:cxn>
              <a:cxn ang="f855">
                <a:pos x="f1455" y="f1456"/>
              </a:cxn>
              <a:cxn ang="f855">
                <a:pos x="f1457" y="f1458"/>
              </a:cxn>
              <a:cxn ang="f855">
                <a:pos x="f1459" y="f1460"/>
              </a:cxn>
              <a:cxn ang="f855">
                <a:pos x="f1461" y="f1315"/>
              </a:cxn>
              <a:cxn ang="f855">
                <a:pos x="f1462" y="f1463"/>
              </a:cxn>
              <a:cxn ang="f855">
                <a:pos x="f1464" y="f1465"/>
              </a:cxn>
              <a:cxn ang="f855">
                <a:pos x="f1466" y="f1467"/>
              </a:cxn>
              <a:cxn ang="f855">
                <a:pos x="f1468" y="f1469"/>
              </a:cxn>
              <a:cxn ang="f855">
                <a:pos x="f1470" y="f1471"/>
              </a:cxn>
              <a:cxn ang="f855">
                <a:pos x="f1472" y="f1473"/>
              </a:cxn>
              <a:cxn ang="f855">
                <a:pos x="f1474" y="f1475"/>
              </a:cxn>
              <a:cxn ang="f855">
                <a:pos x="f1476" y="f1477"/>
              </a:cxn>
              <a:cxn ang="f855">
                <a:pos x="f1478" y="f1479"/>
              </a:cxn>
              <a:cxn ang="f855">
                <a:pos x="f1480" y="f1481"/>
              </a:cxn>
              <a:cxn ang="f855">
                <a:pos x="f1482" y="f1483"/>
              </a:cxn>
              <a:cxn ang="f855">
                <a:pos x="f1484" y="f1485"/>
              </a:cxn>
              <a:cxn ang="f855">
                <a:pos x="f1482" y="f1483"/>
              </a:cxn>
              <a:cxn ang="f855">
                <a:pos x="f1486" y="f1487"/>
              </a:cxn>
              <a:cxn ang="f855">
                <a:pos x="f1488" y="f1489"/>
              </a:cxn>
              <a:cxn ang="f855">
                <a:pos x="f1490" y="f1491"/>
              </a:cxn>
              <a:cxn ang="f855">
                <a:pos x="f1492" y="f1493"/>
              </a:cxn>
              <a:cxn ang="f855">
                <a:pos x="f1486" y="f1487"/>
              </a:cxn>
              <a:cxn ang="f855">
                <a:pos x="f1494" y="f1495"/>
              </a:cxn>
              <a:cxn ang="f855">
                <a:pos x="f1496" y="f1497"/>
              </a:cxn>
              <a:cxn ang="f855">
                <a:pos x="f1498" y="f1499"/>
              </a:cxn>
              <a:cxn ang="f855">
                <a:pos x="f1500" y="f1501"/>
              </a:cxn>
              <a:cxn ang="f855">
                <a:pos x="f1494" y="f1502"/>
              </a:cxn>
            </a:cxnLst>
            <a:rect l="f1286" t="f1289" r="f1287" b="f1288"/>
            <a:pathLst>
              <a:path w="1360677" h="85566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79"/>
                </a:cubicBezTo>
                <a:cubicBezTo>
                  <a:pt x="f81" y="f79"/>
                  <a:pt x="f82" y="f83"/>
                  <a:pt x="f84" y="f85"/>
                </a:cubicBezTo>
                <a:cubicBezTo>
                  <a:pt x="f86" y="f85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18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10" y="f211"/>
                  <a:pt x="f212" y="f213"/>
                  <a:pt x="f214" y="f215"/>
                </a:cubicBezTo>
                <a:cubicBezTo>
                  <a:pt x="f216" y="f217"/>
                  <a:pt x="f218" y="f219"/>
                  <a:pt x="f220" y="f221"/>
                </a:cubicBezTo>
                <a:cubicBezTo>
                  <a:pt x="f222" y="f47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ubicBezTo>
                  <a:pt x="f317" y="f318"/>
                  <a:pt x="f319" y="f320"/>
                  <a:pt x="f321" y="f322"/>
                </a:cubicBezTo>
                <a:cubicBezTo>
                  <a:pt x="f323" y="f324"/>
                  <a:pt x="f325" y="f326"/>
                  <a:pt x="f327" y="f328"/>
                </a:cubicBezTo>
                <a:cubicBezTo>
                  <a:pt x="f329" y="f330"/>
                  <a:pt x="f331" y="f274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cubicBezTo>
                  <a:pt x="f346" y="f347"/>
                  <a:pt x="f348" y="f349"/>
                  <a:pt x="f350" y="f351"/>
                </a:cubicBezTo>
                <a:cubicBezTo>
                  <a:pt x="f352" y="f353"/>
                  <a:pt x="f354" y="f355"/>
                  <a:pt x="f356" y="f357"/>
                </a:cubicBezTo>
                <a:cubicBezTo>
                  <a:pt x="f358" y="f359"/>
                  <a:pt x="f360" y="f361"/>
                  <a:pt x="f362" y="f363"/>
                </a:cubicBez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cubicBezTo>
                  <a:pt x="f400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410" y="f411"/>
                </a:cubicBezTo>
                <a:cubicBezTo>
                  <a:pt x="f41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161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446"/>
                </a:cubicBezTo>
                <a:cubicBezTo>
                  <a:pt x="f447" y="f448"/>
                  <a:pt x="f449" y="f171"/>
                  <a:pt x="f450" y="f451"/>
                </a:cubicBezTo>
                <a:cubicBezTo>
                  <a:pt x="f452" y="f453"/>
                  <a:pt x="f454" y="f455"/>
                  <a:pt x="f456" y="f457"/>
                </a:cubicBezTo>
                <a:cubicBezTo>
                  <a:pt x="f458" y="f459"/>
                  <a:pt x="f460" y="f461"/>
                  <a:pt x="f462" y="f463"/>
                </a:cubicBezTo>
                <a:cubicBezTo>
                  <a:pt x="f464" y="f465"/>
                  <a:pt x="f466" y="f467"/>
                  <a:pt x="f468" y="f469"/>
                </a:cubicBezTo>
                <a:cubicBezTo>
                  <a:pt x="f470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189"/>
                  <a:pt x="f491" y="f492"/>
                </a:cubicBezTo>
                <a:cubicBezTo>
                  <a:pt x="f493" y="f494"/>
                  <a:pt x="f495" y="f496"/>
                  <a:pt x="f497" y="f37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79"/>
                  <a:pt x="f511" y="f79"/>
                  <a:pt x="f512" y="f79"/>
                </a:cubicBezTo>
                <a:cubicBezTo>
                  <a:pt x="f513" y="f514"/>
                  <a:pt x="f515" y="f514"/>
                  <a:pt x="f516" y="f517"/>
                </a:cubicBezTo>
                <a:cubicBezTo>
                  <a:pt x="f518" y="f517"/>
                  <a:pt x="f519" y="f520"/>
                  <a:pt x="f521" y="f522"/>
                </a:cubicBezTo>
                <a:cubicBezTo>
                  <a:pt x="f523" y="f524"/>
                  <a:pt x="f525" y="f526"/>
                  <a:pt x="f527" y="f528"/>
                </a:cubicBezTo>
                <a:cubicBezTo>
                  <a:pt x="f529" y="f530"/>
                  <a:pt x="f531" y="f532"/>
                  <a:pt x="f533" y="f534"/>
                </a:cubicBezTo>
                <a:cubicBezTo>
                  <a:pt x="f535" y="f536"/>
                  <a:pt x="f537" y="f538"/>
                  <a:pt x="f539" y="f496"/>
                </a:cubicBezTo>
                <a:cubicBezTo>
                  <a:pt x="f540" y="f541"/>
                  <a:pt x="f542" y="f543"/>
                  <a:pt x="f544" y="f545"/>
                </a:cubicBezTo>
                <a:cubicBezTo>
                  <a:pt x="f546" y="f547"/>
                  <a:pt x="f548" y="f549"/>
                  <a:pt x="f550" y="f551"/>
                </a:cubicBezTo>
                <a:cubicBezTo>
                  <a:pt x="f552" y="f553"/>
                  <a:pt x="f554" y="f555"/>
                  <a:pt x="f556" y="f557"/>
                </a:cubicBezTo>
                <a:cubicBezTo>
                  <a:pt x="f558" y="f559"/>
                  <a:pt x="f560" y="f561"/>
                  <a:pt x="f562" y="f563"/>
                </a:cubicBezTo>
                <a:cubicBezTo>
                  <a:pt x="f564" y="f565"/>
                  <a:pt x="f566" y="f567"/>
                  <a:pt x="f568" y="f569"/>
                </a:cubicBezTo>
                <a:close/>
                <a:moveTo>
                  <a:pt x="f570" y="f571"/>
                </a:moveTo>
                <a:cubicBezTo>
                  <a:pt x="f572" y="f573"/>
                  <a:pt x="f574" y="f575"/>
                  <a:pt x="f576" y="f577"/>
                </a:cubicBezTo>
                <a:cubicBezTo>
                  <a:pt x="f578" y="f579"/>
                  <a:pt x="f580" y="f581"/>
                  <a:pt x="f570" y="f571"/>
                </a:cubicBezTo>
                <a:close/>
                <a:moveTo>
                  <a:pt x="f582" y="f583"/>
                </a:move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582" y="f583"/>
                </a:cubicBezTo>
                <a:close/>
                <a:moveTo>
                  <a:pt x="f606" y="f607"/>
                </a:moveTo>
                <a:cubicBezTo>
                  <a:pt x="f608" y="f605"/>
                  <a:pt x="f609" y="f610"/>
                  <a:pt x="f611" y="f612"/>
                </a:cubicBezTo>
                <a:cubicBezTo>
                  <a:pt x="f613" y="f614"/>
                  <a:pt x="f615" y="f616"/>
                  <a:pt x="f617" y="f618"/>
                </a:cubicBezTo>
                <a:cubicBezTo>
                  <a:pt x="f619" y="f620"/>
                  <a:pt x="f621" y="f622"/>
                  <a:pt x="f623" y="f624"/>
                </a:cubicBezTo>
                <a:cubicBezTo>
                  <a:pt x="f625" y="f626"/>
                  <a:pt x="f627" y="f628"/>
                  <a:pt x="f606" y="f629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6" name="Forma libre: forma 149">
            <a:extLst>
              <a:ext uri="{FF2B5EF4-FFF2-40B4-BE49-F238E27FC236}">
                <a16:creationId xmlns:a16="http://schemas.microsoft.com/office/drawing/2014/main" id="{04A37BAB-4BEA-4A2E-B3F9-AD5DB3A8AA74}"/>
              </a:ext>
            </a:extLst>
          </p:cNvPr>
          <p:cNvSpPr/>
          <p:nvPr/>
        </p:nvSpPr>
        <p:spPr>
          <a:xfrm>
            <a:off x="4893676" y="3981453"/>
            <a:ext cx="1189213" cy="8108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22150"/>
              <a:gd name="f7" fmla="val 765140"/>
              <a:gd name="f8" fmla="val 538629"/>
              <a:gd name="f9" fmla="val 397689"/>
              <a:gd name="f10" fmla="val 285242"/>
              <a:gd name="f11" fmla="val 538868"/>
              <a:gd name="f12" fmla="val 172796"/>
              <a:gd name="f13" fmla="val 538231"/>
              <a:gd name="f14" fmla="val 60310"/>
              <a:gd name="f15" fmla="val 538191"/>
              <a:gd name="f16" fmla="val 51188"/>
              <a:gd name="f17" fmla="val 546556"/>
              <a:gd name="f18" fmla="val 35853"/>
              <a:gd name="f19" fmla="val 527397"/>
              <a:gd name="f20" fmla="val 33742"/>
              <a:gd name="f21" fmla="val 510070"/>
              <a:gd name="f22" fmla="val 31790"/>
              <a:gd name="f23" fmla="val 502502"/>
              <a:gd name="f24" fmla="val 40832"/>
              <a:gd name="f25" fmla="val 498478"/>
              <a:gd name="f26" fmla="val 57163"/>
              <a:gd name="f27" fmla="val 479120"/>
              <a:gd name="f28" fmla="val 135394"/>
              <a:gd name="f29" fmla="val 458846"/>
              <a:gd name="f30" fmla="val 213345"/>
              <a:gd name="f31" fmla="val 438969"/>
              <a:gd name="f32" fmla="val 291456"/>
              <a:gd name="f33" fmla="val 429728"/>
              <a:gd name="f34" fmla="val 327744"/>
              <a:gd name="f35" fmla="val 420527"/>
              <a:gd name="f36" fmla="val 364071"/>
              <a:gd name="f37" fmla="val 411684"/>
              <a:gd name="f38" fmla="val 400477"/>
              <a:gd name="f39" fmla="val 406227"/>
              <a:gd name="f40" fmla="val 422903"/>
              <a:gd name="f41" fmla="val 411286"/>
              <a:gd name="f42" fmla="val 431188"/>
              <a:gd name="f43" fmla="val 433353"/>
              <a:gd name="f44" fmla="val 438039"/>
              <a:gd name="f45" fmla="val 469799"/>
              <a:gd name="f46" fmla="val 449351"/>
              <a:gd name="f47" fmla="val 480992"/>
              <a:gd name="f48" fmla="val 468431"/>
              <a:gd name="f49" fmla="val 472508"/>
              <a:gd name="f50" fmla="val 505037"/>
              <a:gd name="f51" fmla="val 470596"/>
              <a:gd name="f52" fmla="val 513282"/>
              <a:gd name="f53" fmla="val 468684"/>
              <a:gd name="f54" fmla="val 521567"/>
              <a:gd name="f55" fmla="val 466254"/>
              <a:gd name="f56" fmla="val 529693"/>
              <a:gd name="f57" fmla="val 463705"/>
              <a:gd name="f58" fmla="val 538297"/>
              <a:gd name="f59" fmla="val 464263"/>
              <a:gd name="f60" fmla="val 544710"/>
              <a:gd name="f61" fmla="val 474141"/>
              <a:gd name="f62" fmla="val 548215"/>
              <a:gd name="f63" fmla="val 482306"/>
              <a:gd name="f64" fmla="val 551083"/>
              <a:gd name="f65" fmla="val 489835"/>
              <a:gd name="f66" fmla="val 558691"/>
              <a:gd name="f67" fmla="val 482187"/>
              <a:gd name="f68" fmla="val 565422"/>
              <a:gd name="f69" fmla="val 470317"/>
              <a:gd name="f70" fmla="val 575858"/>
              <a:gd name="f71" fmla="val 469042"/>
              <a:gd name="f72" fmla="val 589879"/>
              <a:gd name="f73" fmla="val 463546"/>
              <a:gd name="f74" fmla="val 602506"/>
              <a:gd name="f75" fmla="val 453986"/>
              <a:gd name="f76" fmla="val 624454"/>
              <a:gd name="f77" fmla="val 436221"/>
              <a:gd name="f78" fmla="val 635846"/>
              <a:gd name="f79" fmla="val 413158"/>
              <a:gd name="f80" fmla="val 634213"/>
              <a:gd name="f81" fmla="val 370617"/>
              <a:gd name="f82" fmla="val 631185"/>
              <a:gd name="f83" fmla="val 329749"/>
              <a:gd name="f84" fmla="val 618718"/>
              <a:gd name="f85" fmla="val 290196"/>
              <a:gd name="f86" fmla="val 603741"/>
              <a:gd name="f87" fmla="val 270519"/>
              <a:gd name="f88" fmla="val 596253"/>
              <a:gd name="f89" fmla="val 261477"/>
              <a:gd name="f90" fmla="val 577372"/>
              <a:gd name="f91" fmla="val 261397"/>
              <a:gd name="f92" fmla="val 555584"/>
              <a:gd name="f93" fmla="val 261357"/>
              <a:gd name="f94" fmla="val 540248"/>
              <a:gd name="f95" fmla="val 268487"/>
              <a:gd name="f96" fmla="val 525510"/>
              <a:gd name="f97" fmla="val 263707"/>
              <a:gd name="f98" fmla="val 509498"/>
              <a:gd name="f99" fmla="val 261636"/>
              <a:gd name="f100" fmla="val 502607"/>
              <a:gd name="f101" fmla="val 268527"/>
              <a:gd name="f102" fmla="val 496991"/>
              <a:gd name="f103" fmla="val 275657"/>
              <a:gd name="f104" fmla="val 498425"/>
              <a:gd name="f105" fmla="val 290315"/>
              <a:gd name="f106" fmla="val 501372"/>
              <a:gd name="f107" fmla="val 292068"/>
              <a:gd name="f108" fmla="val 491613"/>
              <a:gd name="f109" fmla="val 294498"/>
              <a:gd name="f110" fmla="val 481735"/>
              <a:gd name="f111" fmla="val 295852"/>
              <a:gd name="f112" fmla="val 476238"/>
              <a:gd name="f113" fmla="val 297166"/>
              <a:gd name="f114" fmla="val 470741"/>
              <a:gd name="f115" fmla="val 298640"/>
              <a:gd name="f116" fmla="val 465284"/>
              <a:gd name="f117" fmla="val 309833"/>
              <a:gd name="f118" fmla="val 424018"/>
              <a:gd name="f119" fmla="val 326842"/>
              <a:gd name="f120" fmla="val 412706"/>
              <a:gd name="f121" fmla="val 368307"/>
              <a:gd name="f122" fmla="val 421509"/>
              <a:gd name="f123" fmla="val 387665"/>
              <a:gd name="f124" fmla="val 425611"/>
              <a:gd name="f125" fmla="val 398022"/>
              <a:gd name="f126" fmla="val 419238"/>
              <a:gd name="f127" fmla="val 402722"/>
              <a:gd name="f128" fmla="val 400716"/>
              <a:gd name="f129" fmla="val 432198"/>
              <a:gd name="f130" fmla="val 284247"/>
              <a:gd name="f131" fmla="val 461554"/>
              <a:gd name="f132" fmla="val 167698"/>
              <a:gd name="f133" fmla="val 491588"/>
              <a:gd name="f134" fmla="val 51388"/>
              <a:gd name="f135" fmla="val 495531"/>
              <a:gd name="f136" fmla="val 36132"/>
              <a:gd name="f137" fmla="val 490711"/>
              <a:gd name="f138" fmla="val 35335"/>
              <a:gd name="f139" fmla="val 477009"/>
              <a:gd name="f140" fmla="val 33782"/>
              <a:gd name="f141" fmla="val 445023"/>
              <a:gd name="f142" fmla="val 30197"/>
              <a:gd name="f143" fmla="val 425545"/>
              <a:gd name="f144" fmla="val 43421"/>
              <a:gd name="f145" fmla="val 406426"/>
              <a:gd name="f146" fmla="val 68515"/>
              <a:gd name="f147" fmla="val 343013"/>
              <a:gd name="f148" fmla="val 151725"/>
              <a:gd name="f149" fmla="val 276972"/>
              <a:gd name="f150" fmla="val 232903"/>
              <a:gd name="f151" fmla="val 211766"/>
              <a:gd name="f152" fmla="val 314758"/>
              <a:gd name="f153" fmla="val 191531"/>
              <a:gd name="f154" fmla="val 340171"/>
              <a:gd name="f155" fmla="val 191691"/>
              <a:gd name="f156" fmla="val 348098"/>
              <a:gd name="f157" fmla="val 214793"/>
              <a:gd name="f158" fmla="val 369249"/>
              <a:gd name="f159" fmla="val 237697"/>
              <a:gd name="f160" fmla="val 390240"/>
              <a:gd name="f161" fmla="val 240167"/>
              <a:gd name="f162" fmla="val 414140"/>
              <a:gd name="f163" fmla="val 221804"/>
              <a:gd name="f164" fmla="val 438955"/>
              <a:gd name="f165" fmla="val 216347"/>
              <a:gd name="f166" fmla="val 446364"/>
              <a:gd name="f167" fmla="val 210810"/>
              <a:gd name="f168" fmla="val 453733"/>
              <a:gd name="f169" fmla="val 204756"/>
              <a:gd name="f170" fmla="val 460624"/>
              <a:gd name="f171" fmla="val 197785"/>
              <a:gd name="f172" fmla="val 468550"/>
              <a:gd name="f173" fmla="val 195554"/>
              <a:gd name="f174" fmla="val 475202"/>
              <a:gd name="f175" fmla="val 204158"/>
              <a:gd name="f176" fmla="val 484244"/>
              <a:gd name="f177" fmla="val 212244"/>
              <a:gd name="f178" fmla="val 492768"/>
              <a:gd name="f179" fmla="val 211129"/>
              <a:gd name="f180" fmla="val 501850"/>
              <a:gd name="f181" fmla="val 197945"/>
              <a:gd name="f182" fmla="val 504160"/>
              <a:gd name="f183" fmla="val 188145"/>
              <a:gd name="f184" fmla="val 505873"/>
              <a:gd name="f185" fmla="val 184043"/>
              <a:gd name="f186" fmla="val 513003"/>
              <a:gd name="f187" fmla="val 178665"/>
              <a:gd name="f188" fmla="val 519376"/>
              <a:gd name="f189" fmla="val 156280"/>
              <a:gd name="f190" fmla="val 545905"/>
              <a:gd name="f191" fmla="val 123020"/>
              <a:gd name="f192" fmla="val 549370"/>
              <a:gd name="f193" fmla="val 95894"/>
              <a:gd name="f194" fmla="val 527821"/>
              <a:gd name="f195" fmla="val 70959"/>
              <a:gd name="f196" fmla="val 508064"/>
              <a:gd name="f197" fmla="val 45905"/>
              <a:gd name="f198" fmla="val 488427"/>
              <a:gd name="f199" fmla="val 21328"/>
              <a:gd name="f200" fmla="val 468232"/>
              <a:gd name="f201" fmla="val -181"/>
              <a:gd name="f202" fmla="val 450586"/>
              <a:gd name="f203" fmla="val -5439"/>
              <a:gd name="f204" fmla="val 426846"/>
              <a:gd name="f205" fmla="val 5634"/>
              <a:gd name="f206" fmla="val 401592"/>
              <a:gd name="f207" fmla="val 11808"/>
              <a:gd name="f208" fmla="val 387532"/>
              <a:gd name="f209" fmla="val 24913"/>
              <a:gd name="f210" fmla="val 377295"/>
              <a:gd name="f211" fmla="val 26745"/>
              <a:gd name="f212" fmla="val 360565"/>
              <a:gd name="f213" fmla="val 27383"/>
              <a:gd name="f214" fmla="val 354551"/>
              <a:gd name="f215" fmla="val 35668"/>
              <a:gd name="f216" fmla="val 351483"/>
              <a:gd name="f217" fmla="val 40448"/>
              <a:gd name="f218" fmla="val 355347"/>
              <a:gd name="f219" fmla="val 54389"/>
              <a:gd name="f220" fmla="val 366660"/>
              <a:gd name="f221" fmla="val 60204"/>
              <a:gd name="f222" fmla="val 355825"/>
              <a:gd name="f223" fmla="val 67135"/>
              <a:gd name="f224" fmla="val 347062"/>
              <a:gd name="f225" fmla="val 73708"/>
              <a:gd name="f226" fmla="val 338777"/>
              <a:gd name="f227" fmla="val 79444"/>
              <a:gd name="f228" fmla="val 329655"/>
              <a:gd name="f229" fmla="val 86972"/>
              <a:gd name="f230" fmla="val 322326"/>
              <a:gd name="f231" fmla="val 104777"/>
              <a:gd name="f232" fmla="val 304880"/>
              <a:gd name="f233" fmla="val 131106"/>
              <a:gd name="f234" fmla="val 304442"/>
              <a:gd name="f235" fmla="val 152894"/>
              <a:gd name="f236" fmla="val 320096"/>
              <a:gd name="f237" fmla="val 178227"/>
              <a:gd name="f238" fmla="val 338339"/>
              <a:gd name="f239" fmla="val 183087"/>
              <a:gd name="f240" fmla="val 337781"/>
              <a:gd name="f241" fmla="val 202804"/>
              <a:gd name="f242" fmla="val 312926"/>
              <a:gd name="f243" fmla="val 271315"/>
              <a:gd name="f244" fmla="val 226530"/>
              <a:gd name="f245" fmla="val 339787"/>
              <a:gd name="f246" fmla="val 140054"/>
              <a:gd name="f247" fmla="val 408099"/>
              <a:gd name="f248" fmla="val 53459"/>
              <a:gd name="f249" fmla="val 411764"/>
              <a:gd name="f250" fmla="val 48798"/>
              <a:gd name="f251" fmla="val 419571"/>
              <a:gd name="f252" fmla="val 44616"/>
              <a:gd name="f253" fmla="val 415946"/>
              <a:gd name="f254" fmla="val 37645"/>
              <a:gd name="f255" fmla="val 412640"/>
              <a:gd name="f256" fmla="val 31312"/>
              <a:gd name="f257" fmla="val 404395"/>
              <a:gd name="f258" fmla="val 32507"/>
              <a:gd name="f259" fmla="val 398460"/>
              <a:gd name="f260" fmla="val 33264"/>
              <a:gd name="f261" fmla="val 380296"/>
              <a:gd name="f262" fmla="val 35534"/>
              <a:gd name="f263" fmla="val 367032"/>
              <a:gd name="f264" fmla="val 30037"/>
              <a:gd name="f265" fmla="val 358787"/>
              <a:gd name="f266" fmla="val 12870"/>
              <a:gd name="f267" fmla="val 354764"/>
              <a:gd name="f268" fmla="val 4505"/>
              <a:gd name="f269" fmla="val 356875"/>
              <a:gd name="f270" fmla="val 960"/>
              <a:gd name="f271" fmla="val 365518"/>
              <a:gd name="f272" fmla="val 283"/>
              <a:gd name="f273" fmla="val 369740"/>
              <a:gd name="f274" fmla="val -36"/>
              <a:gd name="f275" fmla="val 374003"/>
              <a:gd name="f276" fmla="val 4"/>
              <a:gd name="f277" fmla="val 378225"/>
              <a:gd name="f278" fmla="val 618692"/>
              <a:gd name="f279" fmla="val 738946"/>
              <a:gd name="f280" fmla="val 743885"/>
              <a:gd name="f281" fmla="val 748864"/>
              <a:gd name="f282" fmla="val -76"/>
              <a:gd name="f283" fmla="val 753763"/>
              <a:gd name="f284" fmla="val 482"/>
              <a:gd name="f285" fmla="val 762287"/>
              <a:gd name="f286" fmla="val 1438"/>
              <a:gd name="f287" fmla="val 765275"/>
              <a:gd name="f288" fmla="val 5421"/>
              <a:gd name="f289" fmla="val 759658"/>
              <a:gd name="f290" fmla="val 13149"/>
              <a:gd name="f291" fmla="val 750656"/>
              <a:gd name="f292" fmla="val 25537"/>
              <a:gd name="f293" fmla="val 740857"/>
              <a:gd name="f294" fmla="val 36331"/>
              <a:gd name="f295" fmla="val 723251"/>
              <a:gd name="f296" fmla="val 34021"/>
              <a:gd name="f297" fmla="val 717197"/>
              <a:gd name="f298" fmla="val 33224"/>
              <a:gd name="f299" fmla="val 709191"/>
              <a:gd name="f300" fmla="val 30914"/>
              <a:gd name="f301" fmla="val 706204"/>
              <a:gd name="f302" fmla="val 38123"/>
              <a:gd name="f303" fmla="val 703933"/>
              <a:gd name="f304" fmla="val 43620"/>
              <a:gd name="f305" fmla="val 710107"/>
              <a:gd name="f306" fmla="val 48360"/>
              <a:gd name="f307" fmla="val 713493"/>
              <a:gd name="f308" fmla="val 52622"/>
              <a:gd name="f309" fmla="val 772604"/>
              <a:gd name="f310" fmla="val 127507"/>
              <a:gd name="f311" fmla="val 831914"/>
              <a:gd name="f312" fmla="val 202312"/>
              <a:gd name="f313" fmla="val 891144"/>
              <a:gd name="f314" fmla="val 277117"/>
              <a:gd name="f315" fmla="val 902098"/>
              <a:gd name="f316" fmla="val 290978"/>
              <a:gd name="f317" fmla="val 913172"/>
              <a:gd name="f318" fmla="val 304760"/>
              <a:gd name="f319" fmla="val 923926"/>
              <a:gd name="f320" fmla="val 318821"/>
              <a:gd name="f321" fmla="val 935398"/>
              <a:gd name="f322" fmla="val 333838"/>
              <a:gd name="f323" fmla="val 947507"/>
              <a:gd name="f324" fmla="val 336506"/>
              <a:gd name="f325" fmla="val 963599"/>
              <a:gd name="f326" fmla="val 324597"/>
              <a:gd name="f327" fmla="val 997218"/>
              <a:gd name="f328" fmla="val 299662"/>
              <a:gd name="f329" fmla="val 1020798"/>
              <a:gd name="f330" fmla="val 303804"/>
              <a:gd name="f331" fmla="val 1046928"/>
              <a:gd name="f332" fmla="val 336188"/>
              <a:gd name="f333" fmla="val 1056130"/>
              <a:gd name="f334" fmla="val 347580"/>
              <a:gd name="f335" fmla="val 1061268"/>
              <a:gd name="f336" fmla="val 370006"/>
              <a:gd name="f337" fmla="val 1084729"/>
              <a:gd name="f338" fmla="val 354471"/>
              <a:gd name="f339" fmla="val 1088951"/>
              <a:gd name="f340" fmla="val 351683"/>
              <a:gd name="f341" fmla="val 1095484"/>
              <a:gd name="f342" fmla="val 356064"/>
              <a:gd name="f343" fmla="val 1095802"/>
              <a:gd name="f344" fmla="val 361362"/>
              <a:gd name="f345" fmla="val 1096679"/>
              <a:gd name="f346" fmla="val 376060"/>
              <a:gd name="f347" fmla="val 1107154"/>
              <a:gd name="f348" fmla="val 385261"/>
              <a:gd name="f349" fmla="val 1113846"/>
              <a:gd name="f350" fmla="val 396653"/>
              <a:gd name="f351" fmla="val 1127987"/>
              <a:gd name="f352" fmla="val 420831"/>
              <a:gd name="f353" fmla="val 1124083"/>
              <a:gd name="f354" fmla="val 449112"/>
              <a:gd name="f355" fmla="val 1102016"/>
              <a:gd name="f356" fmla="val 467714"/>
              <a:gd name="f357" fmla="val 1075568"/>
              <a:gd name="f358" fmla="val 490020"/>
              <a:gd name="f359" fmla="val 1048243"/>
              <a:gd name="f360" fmla="val 511450"/>
              <a:gd name="f361" fmla="val 1020281"/>
              <a:gd name="f362" fmla="val 531923"/>
              <a:gd name="f363" fmla="val 998572"/>
              <a:gd name="f364" fmla="val 547817"/>
              <a:gd name="f365" fmla="val 969415"/>
              <a:gd name="f366" fmla="val 544590"/>
              <a:gd name="f367" fmla="val 950056"/>
              <a:gd name="f368" fmla="val 526427"/>
              <a:gd name="f369" fmla="val 940576"/>
              <a:gd name="f370" fmla="val 517504"/>
              <a:gd name="f371" fmla="val 934283"/>
              <a:gd name="f372" fmla="val 505793"/>
              <a:gd name="f373" fmla="val 919146"/>
              <a:gd name="f374" fmla="val 502288"/>
              <a:gd name="f375" fmla="val 908671"/>
              <a:gd name="f376" fmla="val 499858"/>
              <a:gd name="f377" fmla="val 912415"/>
              <a:gd name="f378" fmla="val 489462"/>
              <a:gd name="f379" fmla="val 918947"/>
              <a:gd name="f380" fmla="val 483886"/>
              <a:gd name="f381" fmla="val 928069"/>
              <a:gd name="f382" fmla="val 476119"/>
              <a:gd name="f383" fmla="val 925361"/>
              <a:gd name="f384" fmla="val 469944"/>
              <a:gd name="f385" fmla="val 918788"/>
              <a:gd name="f386" fmla="val 462655"/>
              <a:gd name="f387" fmla="val 912654"/>
              <a:gd name="f388" fmla="val 455804"/>
              <a:gd name="f389" fmla="val 907117"/>
              <a:gd name="f390" fmla="val 448475"/>
              <a:gd name="f391" fmla="val 901501"/>
              <a:gd name="f392" fmla="val 441186"/>
              <a:gd name="f393" fmla="val 881864"/>
              <a:gd name="f394" fmla="val 415733"/>
              <a:gd name="f395" fmla="val 884572"/>
              <a:gd name="f396" fmla="val 388687"/>
              <a:gd name="f397" fmla="val 908750"/>
              <a:gd name="f398" fmla="val 368054"/>
              <a:gd name="f399" fmla="val 931375"/>
              <a:gd name="f400" fmla="val 348735"/>
              <a:gd name="f401" fmla="val 931893"/>
              <a:gd name="f402" fmla="val 342242"/>
              <a:gd name="f403" fmla="val 913689"/>
              <a:gd name="f404" fmla="val 319339"/>
              <a:gd name="f405" fmla="val 841991"/>
              <a:gd name="f406" fmla="val 229119"/>
              <a:gd name="f407" fmla="val 770453"/>
              <a:gd name="f408" fmla="val 138780"/>
              <a:gd name="f409" fmla="val 698795"/>
              <a:gd name="f410" fmla="val 48520"/>
              <a:gd name="f411" fmla="val 689753"/>
              <a:gd name="f412" fmla="val 37128"/>
              <a:gd name="f413" fmla="val 642273"/>
              <a:gd name="f414" fmla="val 27448"/>
              <a:gd name="f415" fmla="val 631199"/>
              <a:gd name="f416" fmla="val 34777"/>
              <a:gd name="f417" fmla="val 624468"/>
              <a:gd name="f418" fmla="val 39239"/>
              <a:gd name="f419" fmla="val 629168"/>
              <a:gd name="f420" fmla="val 45333"/>
              <a:gd name="f421" fmla="val 630363"/>
              <a:gd name="f422" fmla="val 50073"/>
              <a:gd name="f423" fmla="val 643348"/>
              <a:gd name="f424" fmla="val 102174"/>
              <a:gd name="f425" fmla="val 656812"/>
              <a:gd name="f426" fmla="val 154195"/>
              <a:gd name="f427" fmla="val 670075"/>
              <a:gd name="f428" fmla="val 206215"/>
              <a:gd name="f429" fmla="val 686287"/>
              <a:gd name="f430" fmla="val 269907"/>
              <a:gd name="f431" fmla="val 702579"/>
              <a:gd name="f432" fmla="val 333599"/>
              <a:gd name="f433" fmla="val 718551"/>
              <a:gd name="f434" fmla="val 397370"/>
              <a:gd name="f435" fmla="val 724566"/>
              <a:gd name="f436" fmla="val 421309"/>
              <a:gd name="f437" fmla="val 731815"/>
              <a:gd name="f438" fmla="val 426169"/>
              <a:gd name="f439" fmla="val 756193"/>
              <a:gd name="f440" fmla="val 420951"/>
              <a:gd name="f441" fmla="val 792998"/>
              <a:gd name="f442" fmla="val 413064"/>
              <a:gd name="f443" fmla="val 811639"/>
              <a:gd name="f444" fmla="val 424536"/>
              <a:gd name="f445" fmla="val 822155"/>
              <a:gd name="f446" fmla="val 461460"/>
              <a:gd name="f447" fmla="val 824465"/>
              <a:gd name="f448" fmla="val 469626"/>
              <a:gd name="f449" fmla="val 826815"/>
              <a:gd name="f450" fmla="val 477792"/>
              <a:gd name="f451" fmla="val 829006"/>
              <a:gd name="f452" fmla="val 485957"/>
              <a:gd name="f453" fmla="val 830281"/>
              <a:gd name="f454" fmla="val 490817"/>
              <a:gd name="f455" fmla="val 831715"/>
              <a:gd name="f456" fmla="val 498186"/>
              <a:gd name="f457" fmla="val 836495"/>
              <a:gd name="f458" fmla="val 497588"/>
              <a:gd name="f459" fmla="val 862943"/>
              <a:gd name="f460" fmla="val 494481"/>
              <a:gd name="f461" fmla="val 858203"/>
              <a:gd name="f462" fmla="val 510454"/>
              <a:gd name="f463" fmla="val 856211"/>
              <a:gd name="f464" fmla="val 526586"/>
              <a:gd name="f465" fmla="val 855375"/>
              <a:gd name="f466" fmla="val 533238"/>
              <a:gd name="f467" fmla="val 859120"/>
              <a:gd name="f468" fmla="val 540328"/>
              <a:gd name="f469" fmla="val 860075"/>
              <a:gd name="f470" fmla="val 547299"/>
              <a:gd name="f471" fmla="val 863939"/>
              <a:gd name="f472" fmla="val 574703"/>
              <a:gd name="f473" fmla="val 848524"/>
              <a:gd name="f474" fmla="val 600754"/>
              <a:gd name="f475" fmla="val 608361"/>
              <a:gd name="f476" fmla="val 790249"/>
              <a:gd name="f477" fmla="val 617563"/>
              <a:gd name="f478" fmla="val 758105"/>
              <a:gd name="f479" fmla="val 626127"/>
              <a:gd name="f480" fmla="val 725642"/>
              <a:gd name="f481" fmla="val 633057"/>
              <a:gd name="f482" fmla="val 689833"/>
              <a:gd name="f483" fmla="val 640705"/>
              <a:gd name="f484" fmla="val 666212"/>
              <a:gd name="f485" fmla="val 625569"/>
              <a:gd name="f486" fmla="val 654103"/>
              <a:gd name="f487" fmla="val 590118"/>
              <a:gd name="f488" fmla="val 652271"/>
              <a:gd name="f489" fmla="val 584821"/>
              <a:gd name="f490" fmla="val 651434"/>
              <a:gd name="f491" fmla="val 577890"/>
              <a:gd name="f492" fmla="val 647650"/>
              <a:gd name="f493" fmla="val 574743"/>
              <a:gd name="f494" fmla="val 632793"/>
              <a:gd name="f495" fmla="val 562355"/>
              <a:gd name="f496" fmla="val 633191"/>
              <a:gd name="f497" fmla="val 553552"/>
              <a:gd name="f498" fmla="val 651593"/>
              <a:gd name="f499" fmla="val 546024"/>
              <a:gd name="f500" fmla="val 658325"/>
              <a:gd name="f501" fmla="val 543276"/>
              <a:gd name="f502" fmla="val 657090"/>
              <a:gd name="f503" fmla="val 536902"/>
              <a:gd name="f504" fmla="val 655776"/>
              <a:gd name="f505" fmla="val 531246"/>
              <a:gd name="f506" fmla="val 653545"/>
              <a:gd name="f507" fmla="val 521607"/>
              <a:gd name="f508" fmla="val 650877"/>
              <a:gd name="f509" fmla="val 512087"/>
              <a:gd name="f510" fmla="val 648725"/>
              <a:gd name="f511" fmla="val 502408"/>
              <a:gd name="f512" fmla="val 641357"/>
              <a:gd name="f513" fmla="val 469387"/>
              <a:gd name="f514" fmla="val 653147"/>
              <a:gd name="f515" fmla="val 448913"/>
              <a:gd name="f516" fmla="val 684973"/>
              <a:gd name="f517" fmla="val 439154"/>
              <a:gd name="f518" fmla="val 712617"/>
              <a:gd name="f519" fmla="val 430670"/>
              <a:gd name="f520" fmla="val 716162"/>
              <a:gd name="f521" fmla="val 424496"/>
              <a:gd name="f522" fmla="val 708952"/>
              <a:gd name="f523" fmla="val 395976"/>
              <a:gd name="f524" fmla="val 680432"/>
              <a:gd name="f525" fmla="val 282892"/>
              <a:gd name="f526" fmla="val 651713"/>
              <a:gd name="f527" fmla="val 169888"/>
              <a:gd name="f528" fmla="val 623352"/>
              <a:gd name="f529" fmla="val 56765"/>
              <a:gd name="f530" fmla="val 619967"/>
              <a:gd name="f531" fmla="val 43222"/>
              <a:gd name="f532" fmla="val 615984"/>
              <a:gd name="f533" fmla="val 32627"/>
              <a:gd name="f534" fmla="val 598736"/>
              <a:gd name="f535" fmla="val 34339"/>
              <a:gd name="f536" fmla="val 588459"/>
              <a:gd name="f537" fmla="val 35375"/>
              <a:gd name="f538" fmla="val 582923"/>
              <a:gd name="f539" fmla="val 39199"/>
              <a:gd name="f540" fmla="val 583122"/>
              <a:gd name="f541" fmla="val 49914"/>
              <a:gd name="f542" fmla="val 583242"/>
              <a:gd name="f543" fmla="val 56287"/>
              <a:gd name="f544" fmla="val 583002"/>
              <a:gd name="f545" fmla="val 62660"/>
              <a:gd name="f546" fmla="val 68993"/>
              <a:gd name="f547" fmla="val 291775"/>
              <a:gd name="f548" fmla="val 514557"/>
              <a:gd name="f549" fmla="val 737338"/>
              <a:gd name="f550" fmla="val 750881"/>
              <a:gd name="f551" fmla="val 585233"/>
              <a:gd name="f552" fmla="val 764424"/>
              <a:gd name="f553" fmla="val 564042"/>
              <a:gd name="f554" fmla="val 765101"/>
              <a:gd name="f555" fmla="val 544365"/>
              <a:gd name="f556" fmla="val 765739"/>
              <a:gd name="f557" fmla="val 538351"/>
              <a:gd name="f558" fmla="val 758569"/>
              <a:gd name="f559" fmla="val 538470"/>
              <a:gd name="f560" fmla="val 739290"/>
              <a:gd name="f561" fmla="val 539147"/>
              <a:gd name="f562" fmla="val 625410"/>
              <a:gd name="f563" fmla="val 538789"/>
              <a:gd name="f564" fmla="val 511569"/>
              <a:gd name="f565" fmla="val 1008729"/>
              <a:gd name="f566" fmla="val 336626"/>
              <a:gd name="f567" fmla="val 1007614"/>
              <a:gd name="f568" fmla="val 336865"/>
              <a:gd name="f569" fmla="val 1004308"/>
              <a:gd name="f570" fmla="val 336706"/>
              <a:gd name="f571" fmla="val 1002197"/>
              <a:gd name="f572" fmla="val 338219"/>
              <a:gd name="f573" fmla="val 973040"/>
              <a:gd name="f574" fmla="val 359211"/>
              <a:gd name="f575" fmla="val 942886"/>
              <a:gd name="f576" fmla="val 379207"/>
              <a:gd name="f577" fmla="val 918509"/>
              <a:gd name="f578" fmla="val 405894"/>
              <a:gd name="f579" fmla="val 907755"/>
              <a:gd name="f580" fmla="val 417645"/>
              <a:gd name="f581" fmla="val 915123"/>
              <a:gd name="f582" fmla="val 429834"/>
              <a:gd name="f583" fmla="val 924006"/>
              <a:gd name="f584" fmla="val 439911"/>
              <a:gd name="f585" fmla="val 933207"/>
              <a:gd name="f586" fmla="val 450347"/>
              <a:gd name="f587" fmla="val 944918"/>
              <a:gd name="f588" fmla="val 452976"/>
              <a:gd name="f589" fmla="val 956111"/>
              <a:gd name="f590" fmla="val 444452"/>
              <a:gd name="f591" fmla="val 981882"/>
              <a:gd name="f592" fmla="val 424775"/>
              <a:gd name="f593" fmla="val 1007136"/>
              <a:gd name="f594" fmla="val 404341"/>
              <a:gd name="f595" fmla="val 1032071"/>
              <a:gd name="f596" fmla="val 383628"/>
              <a:gd name="f597" fmla="val 1041312"/>
              <a:gd name="f598" fmla="val 375940"/>
              <a:gd name="f599" fmla="val 1042507"/>
              <a:gd name="f600" fmla="val 365027"/>
              <a:gd name="f601" fmla="val 1036771"/>
              <a:gd name="f602" fmla="val 354750"/>
              <a:gd name="f603" fmla="val 1031195"/>
              <a:gd name="f604" fmla="val 344752"/>
              <a:gd name="f605" fmla="val 1023706"/>
              <a:gd name="f606" fmla="val 336068"/>
              <a:gd name="f607" fmla="val 1008689"/>
              <a:gd name="f608" fmla="val 336666"/>
              <a:gd name="f609" fmla="val 772923"/>
              <a:gd name="f610" fmla="val 450985"/>
              <a:gd name="f611" fmla="val 746474"/>
              <a:gd name="f612" fmla="val 458035"/>
              <a:gd name="f613" fmla="val 712776"/>
              <a:gd name="f614" fmla="val 465762"/>
              <a:gd name="f615" fmla="val 679994"/>
              <a:gd name="f616" fmla="val 476318"/>
              <a:gd name="f617" fmla="val 665376"/>
              <a:gd name="f618" fmla="val 481018"/>
              <a:gd name="f619" fmla="val 665176"/>
              <a:gd name="f620" fmla="val 496035"/>
              <a:gd name="f621" fmla="val 669319"/>
              <a:gd name="f622" fmla="val 508980"/>
              <a:gd name="f623" fmla="val 673183"/>
              <a:gd name="f624" fmla="val 521129"/>
              <a:gd name="f625" fmla="val 681149"/>
              <a:gd name="f626" fmla="val 531963"/>
              <a:gd name="f627" fmla="val 695369"/>
              <a:gd name="f628" fmla="val 528777"/>
              <a:gd name="f629" fmla="val 727673"/>
              <a:gd name="f630" fmla="val 521487"/>
              <a:gd name="f631" fmla="val 759738"/>
              <a:gd name="f632" fmla="val 512844"/>
              <a:gd name="f633" fmla="val 791564"/>
              <a:gd name="f634" fmla="val 503603"/>
              <a:gd name="f635" fmla="val 806222"/>
              <a:gd name="f636" fmla="val 499341"/>
              <a:gd name="f637" fmla="val 809807"/>
              <a:gd name="f638" fmla="val 487829"/>
              <a:gd name="f639" fmla="val 806541"/>
              <a:gd name="f640" fmla="val 473171"/>
              <a:gd name="f641" fmla="val 803275"/>
              <a:gd name="f642" fmla="val 458712"/>
              <a:gd name="f643" fmla="val 795507"/>
              <a:gd name="f644" fmla="val 450746"/>
              <a:gd name="f645" fmla="val 772962"/>
              <a:gd name="f646" fmla="val 207623"/>
              <a:gd name="f647" fmla="val 420154"/>
              <a:gd name="f648" fmla="val 207584"/>
              <a:gd name="f649" fmla="val 412267"/>
              <a:gd name="f650" fmla="val 205990"/>
              <a:gd name="f651" fmla="val 406970"/>
              <a:gd name="f652" fmla="val 201529"/>
              <a:gd name="f653" fmla="val 402907"/>
              <a:gd name="f654" fmla="val 176475"/>
              <a:gd name="f655" fmla="val 380043"/>
              <a:gd name="f656" fmla="val 150106"/>
              <a:gd name="f657" fmla="val 358693"/>
              <a:gd name="f658" fmla="val 122064"/>
              <a:gd name="f659" fmla="val 339733"/>
              <a:gd name="f660" fmla="val 108441"/>
              <a:gd name="f661" fmla="val 330532"/>
              <a:gd name="f662" fmla="val 96810"/>
              <a:gd name="f663" fmla="val 338578"/>
              <a:gd name="f664" fmla="val 87808"/>
              <a:gd name="f665" fmla="val 350607"/>
              <a:gd name="f666" fmla="val 78647"/>
              <a:gd name="f667" fmla="val 362836"/>
              <a:gd name="f668" fmla="val 78846"/>
              <a:gd name="f669" fmla="val 374586"/>
              <a:gd name="f670" fmla="val 90477"/>
              <a:gd name="f671" fmla="val 384266"/>
              <a:gd name="f672" fmla="val 114336"/>
              <a:gd name="f673" fmla="val 404102"/>
              <a:gd name="f674" fmla="val 138833"/>
              <a:gd name="f675" fmla="val 423221"/>
              <a:gd name="f676" fmla="val 163171"/>
              <a:gd name="f677" fmla="val 442460"/>
              <a:gd name="f678" fmla="val 171496"/>
              <a:gd name="f679" fmla="val 449033"/>
              <a:gd name="f680" fmla="val 180816"/>
              <a:gd name="f681" fmla="val 452060"/>
              <a:gd name="f682" fmla="val 190535"/>
              <a:gd name="f683" fmla="val 445766"/>
              <a:gd name="f684" fmla="val 200453"/>
              <a:gd name="f685" fmla="val 439393"/>
              <a:gd name="f686" fmla="val 207106"/>
              <a:gd name="f687" fmla="val 430551"/>
              <a:gd name="f688" fmla="val 420115"/>
              <a:gd name="f689" fmla="val 453946"/>
              <a:gd name="f690" fmla="val 454743"/>
              <a:gd name="f691" fmla="val 486276"/>
              <a:gd name="f692" fmla="val 448888"/>
              <a:gd name="f693" fmla="val 477154"/>
              <a:gd name="f694" fmla="val 436499"/>
              <a:gd name="f695" fmla="val 473848"/>
              <a:gd name="f696" fmla="val 407263"/>
              <a:gd name="f697" fmla="val 466001"/>
              <a:gd name="f698" fmla="val 377946"/>
              <a:gd name="f699" fmla="val 458552"/>
              <a:gd name="f700" fmla="val 348470"/>
              <a:gd name="f701" fmla="val 451741"/>
              <a:gd name="f702" fmla="val 331103"/>
              <a:gd name="f703" fmla="val 447718"/>
              <a:gd name="f704" fmla="val 319871"/>
              <a:gd name="f705" fmla="val 455087"/>
              <a:gd name="f706" fmla="val 315848"/>
              <a:gd name="f707" fmla="val 472812"/>
              <a:gd name="f708" fmla="val 311865"/>
              <a:gd name="f709" fmla="val 490339"/>
              <a:gd name="f710" fmla="val 317998"/>
              <a:gd name="f711" fmla="val 501452"/>
              <a:gd name="f712" fmla="val 335844"/>
              <a:gd name="f713" fmla="val 363169"/>
              <a:gd name="f714" fmla="val 512645"/>
              <a:gd name="f715" fmla="val 390374"/>
              <a:gd name="f716" fmla="val 519854"/>
              <a:gd name="f717" fmla="val 417659"/>
              <a:gd name="f718" fmla="val 439606"/>
              <a:gd name="f719" fmla="val 532003"/>
              <a:gd name="f720" fmla="val 453388"/>
              <a:gd name="f721" fmla="val 499301"/>
              <a:gd name="f722" fmla="+- 0 0 -90"/>
              <a:gd name="f723" fmla="*/ f3 1 1122150"/>
              <a:gd name="f724" fmla="*/ f4 1 765140"/>
              <a:gd name="f725" fmla="val f5"/>
              <a:gd name="f726" fmla="val f6"/>
              <a:gd name="f727" fmla="val f7"/>
              <a:gd name="f728" fmla="*/ f722 f0 1"/>
              <a:gd name="f729" fmla="+- f727 0 f725"/>
              <a:gd name="f730" fmla="+- f726 0 f725"/>
              <a:gd name="f731" fmla="*/ f728 1 f2"/>
              <a:gd name="f732" fmla="*/ f730 1 1122150"/>
              <a:gd name="f733" fmla="*/ f729 1 765140"/>
              <a:gd name="f734" fmla="*/ 538629 f730 1"/>
              <a:gd name="f735" fmla="*/ 397689 f729 1"/>
              <a:gd name="f736" fmla="*/ 538231 f730 1"/>
              <a:gd name="f737" fmla="*/ 60310 f729 1"/>
              <a:gd name="f738" fmla="*/ 527397 f730 1"/>
              <a:gd name="f739" fmla="*/ 33742 f729 1"/>
              <a:gd name="f740" fmla="*/ 498478 f730 1"/>
              <a:gd name="f741" fmla="*/ 57163 f729 1"/>
              <a:gd name="f742" fmla="*/ 438969 f730 1"/>
              <a:gd name="f743" fmla="*/ 291456 f729 1"/>
              <a:gd name="f744" fmla="*/ 411684 f730 1"/>
              <a:gd name="f745" fmla="*/ 400477 f729 1"/>
              <a:gd name="f746" fmla="*/ 433353 f730 1"/>
              <a:gd name="f747" fmla="*/ 438039 f729 1"/>
              <a:gd name="f748" fmla="*/ 472508 f730 1"/>
              <a:gd name="f749" fmla="*/ 505037 f729 1"/>
              <a:gd name="f750" fmla="*/ 466254 f730 1"/>
              <a:gd name="f751" fmla="*/ 529693 f729 1"/>
              <a:gd name="f752" fmla="*/ 474141 f730 1"/>
              <a:gd name="f753" fmla="*/ 548215 f729 1"/>
              <a:gd name="f754" fmla="*/ 482187 f730 1"/>
              <a:gd name="f755" fmla="*/ 565422 f729 1"/>
              <a:gd name="f756" fmla="*/ 463546 f730 1"/>
              <a:gd name="f757" fmla="*/ 602506 f729 1"/>
              <a:gd name="f758" fmla="*/ 413158 f730 1"/>
              <a:gd name="f759" fmla="*/ 634213 f729 1"/>
              <a:gd name="f760" fmla="*/ 290196 f730 1"/>
              <a:gd name="f761" fmla="*/ 603741 f729 1"/>
              <a:gd name="f762" fmla="*/ 261397 f730 1"/>
              <a:gd name="f763" fmla="*/ 555584 f729 1"/>
              <a:gd name="f764" fmla="*/ 263707 f730 1"/>
              <a:gd name="f765" fmla="*/ 509498 f729 1"/>
              <a:gd name="f766" fmla="*/ 275657 f730 1"/>
              <a:gd name="f767" fmla="*/ 498425 f729 1"/>
              <a:gd name="f768" fmla="*/ 294498 f730 1"/>
              <a:gd name="f769" fmla="*/ 481735 f729 1"/>
              <a:gd name="f770" fmla="*/ 298640 f730 1"/>
              <a:gd name="f771" fmla="*/ 465284 f729 1"/>
              <a:gd name="f772" fmla="*/ 368307 f730 1"/>
              <a:gd name="f773" fmla="*/ 421509 f729 1"/>
              <a:gd name="f774" fmla="*/ 402722 f730 1"/>
              <a:gd name="f775" fmla="*/ 400716 f729 1"/>
              <a:gd name="f776" fmla="*/ 491588 f730 1"/>
              <a:gd name="f777" fmla="*/ 51388 f729 1"/>
              <a:gd name="f778" fmla="*/ 477009 f730 1"/>
              <a:gd name="f779" fmla="*/ 33782 f729 1"/>
              <a:gd name="f780" fmla="*/ 406426 f730 1"/>
              <a:gd name="f781" fmla="*/ 68515 f729 1"/>
              <a:gd name="f782" fmla="*/ 211766 f730 1"/>
              <a:gd name="f783" fmla="*/ 314758 f729 1"/>
              <a:gd name="f784" fmla="*/ 214793 f730 1"/>
              <a:gd name="f785" fmla="*/ 369249 f729 1"/>
              <a:gd name="f786" fmla="*/ 221804 f730 1"/>
              <a:gd name="f787" fmla="*/ 438955 f729 1"/>
              <a:gd name="f788" fmla="*/ 204756 f730 1"/>
              <a:gd name="f789" fmla="*/ 460624 f729 1"/>
              <a:gd name="f790" fmla="*/ 204158 f730 1"/>
              <a:gd name="f791" fmla="*/ 484244 f729 1"/>
              <a:gd name="f792" fmla="*/ 197945 f730 1"/>
              <a:gd name="f793" fmla="*/ 504160 f729 1"/>
              <a:gd name="f794" fmla="*/ 178665 f730 1"/>
              <a:gd name="f795" fmla="*/ 519376 f729 1"/>
              <a:gd name="f796" fmla="*/ 95894 f730 1"/>
              <a:gd name="f797" fmla="*/ 527821 f729 1"/>
              <a:gd name="f798" fmla="*/ 21328 f730 1"/>
              <a:gd name="f799" fmla="*/ 468232 f729 1"/>
              <a:gd name="f800" fmla="*/ 5634 f730 1"/>
              <a:gd name="f801" fmla="*/ 401592 f729 1"/>
              <a:gd name="f802" fmla="*/ 26745 f730 1"/>
              <a:gd name="f803" fmla="*/ 360565 f729 1"/>
              <a:gd name="f804" fmla="*/ 40448 f730 1"/>
              <a:gd name="f805" fmla="*/ 355347 f729 1"/>
              <a:gd name="f806" fmla="*/ 67135 f730 1"/>
              <a:gd name="f807" fmla="*/ 347062 f729 1"/>
              <a:gd name="f808" fmla="*/ 86972 f730 1"/>
              <a:gd name="f809" fmla="*/ 322326 f729 1"/>
              <a:gd name="f810" fmla="*/ 152894 f730 1"/>
              <a:gd name="f811" fmla="*/ 320096 f729 1"/>
              <a:gd name="f812" fmla="*/ 202804 f730 1"/>
              <a:gd name="f813" fmla="*/ 312926 f729 1"/>
              <a:gd name="f814" fmla="*/ 408099 f730 1"/>
              <a:gd name="f815" fmla="*/ 53459 f729 1"/>
              <a:gd name="f816" fmla="*/ 415946 f730 1"/>
              <a:gd name="f817" fmla="*/ 37645 f729 1"/>
              <a:gd name="f818" fmla="*/ 398460 f730 1"/>
              <a:gd name="f819" fmla="*/ 33264 f729 1"/>
              <a:gd name="f820" fmla="*/ 358787 f730 1"/>
              <a:gd name="f821" fmla="*/ 12870 f729 1"/>
              <a:gd name="f822" fmla="*/ 365518 f730 1"/>
              <a:gd name="f823" fmla="*/ 283 f729 1"/>
              <a:gd name="f824" fmla="*/ 378225 f730 1"/>
              <a:gd name="f825" fmla="*/ 4 f729 1"/>
              <a:gd name="f826" fmla="*/ 738946 f730 1"/>
              <a:gd name="f827" fmla="*/ 753763 f730 1"/>
              <a:gd name="f828" fmla="*/ 482 f729 1"/>
              <a:gd name="f829" fmla="*/ 759658 f730 1"/>
              <a:gd name="f830" fmla="*/ 13149 f729 1"/>
              <a:gd name="f831" fmla="*/ 723251 f730 1"/>
              <a:gd name="f832" fmla="*/ 34021 f729 1"/>
              <a:gd name="f833" fmla="*/ 706204 f730 1"/>
              <a:gd name="f834" fmla="*/ 38123 f729 1"/>
              <a:gd name="f835" fmla="*/ 713493 f730 1"/>
              <a:gd name="f836" fmla="*/ 52622 f729 1"/>
              <a:gd name="f837" fmla="*/ 891144 f730 1"/>
              <a:gd name="f838" fmla="*/ 277117 f729 1"/>
              <a:gd name="f839" fmla="*/ 923926 f730 1"/>
              <a:gd name="f840" fmla="*/ 318821 f729 1"/>
              <a:gd name="f841" fmla="*/ 963599 f730 1"/>
              <a:gd name="f842" fmla="*/ 324597 f729 1"/>
              <a:gd name="f843" fmla="*/ 1046928 f730 1"/>
              <a:gd name="f844" fmla="*/ 336188 f729 1"/>
              <a:gd name="f845" fmla="*/ 1084729 f730 1"/>
              <a:gd name="f846" fmla="*/ 354471 f729 1"/>
              <a:gd name="f847" fmla="*/ 1095802 f730 1"/>
              <a:gd name="f848" fmla="*/ 361362 f729 1"/>
              <a:gd name="f849" fmla="*/ 1113846 f730 1"/>
              <a:gd name="f850" fmla="*/ 396653 f729 1"/>
              <a:gd name="f851" fmla="*/ 1102016 f730 1"/>
              <a:gd name="f852" fmla="*/ 467714 f729 1"/>
              <a:gd name="f853" fmla="*/ 1020281 f730 1"/>
              <a:gd name="f854" fmla="*/ 531923 f729 1"/>
              <a:gd name="f855" fmla="*/ 950056 f730 1"/>
              <a:gd name="f856" fmla="*/ 526427 f729 1"/>
              <a:gd name="f857" fmla="*/ 919146 f730 1"/>
              <a:gd name="f858" fmla="*/ 502288 f729 1"/>
              <a:gd name="f859" fmla="*/ 918947 f730 1"/>
              <a:gd name="f860" fmla="*/ 483886 f729 1"/>
              <a:gd name="f861" fmla="*/ 918788 f730 1"/>
              <a:gd name="f862" fmla="*/ 462655 f729 1"/>
              <a:gd name="f863" fmla="*/ 901501 f730 1"/>
              <a:gd name="f864" fmla="*/ 441186 f729 1"/>
              <a:gd name="f865" fmla="*/ 908750 f730 1"/>
              <a:gd name="f866" fmla="*/ 368054 f729 1"/>
              <a:gd name="f867" fmla="*/ 913689 f730 1"/>
              <a:gd name="f868" fmla="*/ 319339 f729 1"/>
              <a:gd name="f869" fmla="*/ 698795 f730 1"/>
              <a:gd name="f870" fmla="*/ 48520 f729 1"/>
              <a:gd name="f871" fmla="*/ 631199 f730 1"/>
              <a:gd name="f872" fmla="*/ 34777 f729 1"/>
              <a:gd name="f873" fmla="*/ 630363 f730 1"/>
              <a:gd name="f874" fmla="*/ 50073 f729 1"/>
              <a:gd name="f875" fmla="*/ 670075 f730 1"/>
              <a:gd name="f876" fmla="*/ 206215 f729 1"/>
              <a:gd name="f877" fmla="*/ 718551 f730 1"/>
              <a:gd name="f878" fmla="*/ 397370 f729 1"/>
              <a:gd name="f879" fmla="*/ 756193 f730 1"/>
              <a:gd name="f880" fmla="*/ 420951 f729 1"/>
              <a:gd name="f881" fmla="*/ 822155 f730 1"/>
              <a:gd name="f882" fmla="*/ 461460 f729 1"/>
              <a:gd name="f883" fmla="*/ 829006 f730 1"/>
              <a:gd name="f884" fmla="*/ 485957 f729 1"/>
              <a:gd name="f885" fmla="*/ 836495 f730 1"/>
              <a:gd name="f886" fmla="*/ 497588 f729 1"/>
              <a:gd name="f887" fmla="*/ 856211 f730 1"/>
              <a:gd name="f888" fmla="*/ 526586 f729 1"/>
              <a:gd name="f889" fmla="*/ 860075 f730 1"/>
              <a:gd name="f890" fmla="*/ 547299 f729 1"/>
              <a:gd name="f891" fmla="*/ 608361 f729 1"/>
              <a:gd name="f892" fmla="*/ 725642 f730 1"/>
              <a:gd name="f893" fmla="*/ 633057 f729 1"/>
              <a:gd name="f894" fmla="*/ 654103 f730 1"/>
              <a:gd name="f895" fmla="*/ 590118 f729 1"/>
              <a:gd name="f896" fmla="*/ 647650 f730 1"/>
              <a:gd name="f897" fmla="*/ 574743 f729 1"/>
              <a:gd name="f898" fmla="*/ 651593 f730 1"/>
              <a:gd name="f899" fmla="*/ 546024 f729 1"/>
              <a:gd name="f900" fmla="*/ 655776 f730 1"/>
              <a:gd name="f901" fmla="*/ 531246 f729 1"/>
              <a:gd name="f902" fmla="*/ 648725 f730 1"/>
              <a:gd name="f903" fmla="*/ 502408 f729 1"/>
              <a:gd name="f904" fmla="*/ 684973 f730 1"/>
              <a:gd name="f905" fmla="*/ 439154 f729 1"/>
              <a:gd name="f906" fmla="*/ 708952 f730 1"/>
              <a:gd name="f907" fmla="*/ 395976 f729 1"/>
              <a:gd name="f908" fmla="*/ 623352 f730 1"/>
              <a:gd name="f909" fmla="*/ 56765 f729 1"/>
              <a:gd name="f910" fmla="*/ 598736 f730 1"/>
              <a:gd name="f911" fmla="*/ 34339 f729 1"/>
              <a:gd name="f912" fmla="*/ 583122 f730 1"/>
              <a:gd name="f913" fmla="*/ 49914 f729 1"/>
              <a:gd name="f914" fmla="*/ 583002 f730 1"/>
              <a:gd name="f915" fmla="*/ 68993 f729 1"/>
              <a:gd name="f916" fmla="*/ 737338 f729 1"/>
              <a:gd name="f917" fmla="*/ 564042 f730 1"/>
              <a:gd name="f918" fmla="*/ 765101 f729 1"/>
              <a:gd name="f919" fmla="*/ 538470 f730 1"/>
              <a:gd name="f920" fmla="*/ 739290 f729 1"/>
              <a:gd name="f921" fmla="*/ 538789 f730 1"/>
              <a:gd name="f922" fmla="*/ 1008729 f730 1"/>
              <a:gd name="f923" fmla="*/ 336626 f729 1"/>
              <a:gd name="f924" fmla="*/ 1002197 f730 1"/>
              <a:gd name="f925" fmla="*/ 338219 f729 1"/>
              <a:gd name="f926" fmla="*/ 918509 f730 1"/>
              <a:gd name="f927" fmla="*/ 405894 f729 1"/>
              <a:gd name="f928" fmla="*/ 924006 f730 1"/>
              <a:gd name="f929" fmla="*/ 439911 f729 1"/>
              <a:gd name="f930" fmla="*/ 956111 f730 1"/>
              <a:gd name="f931" fmla="*/ 444452 f729 1"/>
              <a:gd name="f932" fmla="*/ 1032071 f730 1"/>
              <a:gd name="f933" fmla="*/ 383628 f729 1"/>
              <a:gd name="f934" fmla="*/ 1036771 f730 1"/>
              <a:gd name="f935" fmla="*/ 354750 f729 1"/>
              <a:gd name="f936" fmla="*/ 1008689 f730 1"/>
              <a:gd name="f937" fmla="*/ 336666 f729 1"/>
              <a:gd name="f938" fmla="*/ 772923 f730 1"/>
              <a:gd name="f939" fmla="*/ 450985 f729 1"/>
              <a:gd name="f940" fmla="*/ 679994 f730 1"/>
              <a:gd name="f941" fmla="*/ 476318 f729 1"/>
              <a:gd name="f942" fmla="*/ 669319 f730 1"/>
              <a:gd name="f943" fmla="*/ 508980 f729 1"/>
              <a:gd name="f944" fmla="*/ 695369 f730 1"/>
              <a:gd name="f945" fmla="*/ 528777 f729 1"/>
              <a:gd name="f946" fmla="*/ 791564 f730 1"/>
              <a:gd name="f947" fmla="*/ 503603 f729 1"/>
              <a:gd name="f948" fmla="*/ 806541 f730 1"/>
              <a:gd name="f949" fmla="*/ 473171 f729 1"/>
              <a:gd name="f950" fmla="*/ 772962 f730 1"/>
              <a:gd name="f951" fmla="*/ 207623 f730 1"/>
              <a:gd name="f952" fmla="*/ 420154 f729 1"/>
              <a:gd name="f953" fmla="*/ 201529 f730 1"/>
              <a:gd name="f954" fmla="*/ 402907 f729 1"/>
              <a:gd name="f955" fmla="*/ 122064 f730 1"/>
              <a:gd name="f956" fmla="*/ 339733 f729 1"/>
              <a:gd name="f957" fmla="*/ 87808 f730 1"/>
              <a:gd name="f958" fmla="*/ 350607 f729 1"/>
              <a:gd name="f959" fmla="*/ 90477 f730 1"/>
              <a:gd name="f960" fmla="*/ 384266 f729 1"/>
              <a:gd name="f961" fmla="*/ 163171 f730 1"/>
              <a:gd name="f962" fmla="*/ 442460 f729 1"/>
              <a:gd name="f963" fmla="*/ 190535 f730 1"/>
              <a:gd name="f964" fmla="*/ 445766 f729 1"/>
              <a:gd name="f965" fmla="*/ 207584 f730 1"/>
              <a:gd name="f966" fmla="*/ 420115 f729 1"/>
              <a:gd name="f967" fmla="*/ 453946 f730 1"/>
              <a:gd name="f968" fmla="*/ 499341 f729 1"/>
              <a:gd name="f969" fmla="*/ 436499 f730 1"/>
              <a:gd name="f970" fmla="*/ 473848 f729 1"/>
              <a:gd name="f971" fmla="*/ 348470 f730 1"/>
              <a:gd name="f972" fmla="*/ 451741 f729 1"/>
              <a:gd name="f973" fmla="*/ 315848 f730 1"/>
              <a:gd name="f974" fmla="*/ 472812 f729 1"/>
              <a:gd name="f975" fmla="*/ 335844 f730 1"/>
              <a:gd name="f976" fmla="*/ 505873 f729 1"/>
              <a:gd name="f977" fmla="*/ 417659 f730 1"/>
              <a:gd name="f978" fmla="*/ 499301 f729 1"/>
              <a:gd name="f979" fmla="+- f731 0 f1"/>
              <a:gd name="f980" fmla="*/ f734 1 1122150"/>
              <a:gd name="f981" fmla="*/ f735 1 765140"/>
              <a:gd name="f982" fmla="*/ f736 1 1122150"/>
              <a:gd name="f983" fmla="*/ f737 1 765140"/>
              <a:gd name="f984" fmla="*/ f738 1 1122150"/>
              <a:gd name="f985" fmla="*/ f739 1 765140"/>
              <a:gd name="f986" fmla="*/ f740 1 1122150"/>
              <a:gd name="f987" fmla="*/ f741 1 765140"/>
              <a:gd name="f988" fmla="*/ f742 1 1122150"/>
              <a:gd name="f989" fmla="*/ f743 1 765140"/>
              <a:gd name="f990" fmla="*/ f744 1 1122150"/>
              <a:gd name="f991" fmla="*/ f745 1 765140"/>
              <a:gd name="f992" fmla="*/ f746 1 1122150"/>
              <a:gd name="f993" fmla="*/ f747 1 765140"/>
              <a:gd name="f994" fmla="*/ f748 1 1122150"/>
              <a:gd name="f995" fmla="*/ f749 1 765140"/>
              <a:gd name="f996" fmla="*/ f750 1 1122150"/>
              <a:gd name="f997" fmla="*/ f751 1 765140"/>
              <a:gd name="f998" fmla="*/ f752 1 1122150"/>
              <a:gd name="f999" fmla="*/ f753 1 765140"/>
              <a:gd name="f1000" fmla="*/ f754 1 1122150"/>
              <a:gd name="f1001" fmla="*/ f755 1 765140"/>
              <a:gd name="f1002" fmla="*/ f756 1 1122150"/>
              <a:gd name="f1003" fmla="*/ f757 1 765140"/>
              <a:gd name="f1004" fmla="*/ f758 1 1122150"/>
              <a:gd name="f1005" fmla="*/ f759 1 765140"/>
              <a:gd name="f1006" fmla="*/ f760 1 1122150"/>
              <a:gd name="f1007" fmla="*/ f761 1 765140"/>
              <a:gd name="f1008" fmla="*/ f762 1 1122150"/>
              <a:gd name="f1009" fmla="*/ f763 1 765140"/>
              <a:gd name="f1010" fmla="*/ f764 1 1122150"/>
              <a:gd name="f1011" fmla="*/ f765 1 765140"/>
              <a:gd name="f1012" fmla="*/ f766 1 1122150"/>
              <a:gd name="f1013" fmla="*/ f767 1 765140"/>
              <a:gd name="f1014" fmla="*/ f768 1 1122150"/>
              <a:gd name="f1015" fmla="*/ f769 1 765140"/>
              <a:gd name="f1016" fmla="*/ f770 1 1122150"/>
              <a:gd name="f1017" fmla="*/ f771 1 765140"/>
              <a:gd name="f1018" fmla="*/ f772 1 1122150"/>
              <a:gd name="f1019" fmla="*/ f773 1 765140"/>
              <a:gd name="f1020" fmla="*/ f774 1 1122150"/>
              <a:gd name="f1021" fmla="*/ f775 1 765140"/>
              <a:gd name="f1022" fmla="*/ f776 1 1122150"/>
              <a:gd name="f1023" fmla="*/ f777 1 765140"/>
              <a:gd name="f1024" fmla="*/ f778 1 1122150"/>
              <a:gd name="f1025" fmla="*/ f779 1 765140"/>
              <a:gd name="f1026" fmla="*/ f780 1 1122150"/>
              <a:gd name="f1027" fmla="*/ f781 1 765140"/>
              <a:gd name="f1028" fmla="*/ f782 1 1122150"/>
              <a:gd name="f1029" fmla="*/ f783 1 765140"/>
              <a:gd name="f1030" fmla="*/ f784 1 1122150"/>
              <a:gd name="f1031" fmla="*/ f785 1 765140"/>
              <a:gd name="f1032" fmla="*/ f786 1 1122150"/>
              <a:gd name="f1033" fmla="*/ f787 1 765140"/>
              <a:gd name="f1034" fmla="*/ f788 1 1122150"/>
              <a:gd name="f1035" fmla="*/ f789 1 765140"/>
              <a:gd name="f1036" fmla="*/ f790 1 1122150"/>
              <a:gd name="f1037" fmla="*/ f791 1 765140"/>
              <a:gd name="f1038" fmla="*/ f792 1 1122150"/>
              <a:gd name="f1039" fmla="*/ f793 1 765140"/>
              <a:gd name="f1040" fmla="*/ f794 1 1122150"/>
              <a:gd name="f1041" fmla="*/ f795 1 765140"/>
              <a:gd name="f1042" fmla="*/ f796 1 1122150"/>
              <a:gd name="f1043" fmla="*/ f797 1 765140"/>
              <a:gd name="f1044" fmla="*/ f798 1 1122150"/>
              <a:gd name="f1045" fmla="*/ f799 1 765140"/>
              <a:gd name="f1046" fmla="*/ f800 1 1122150"/>
              <a:gd name="f1047" fmla="*/ f801 1 765140"/>
              <a:gd name="f1048" fmla="*/ f802 1 1122150"/>
              <a:gd name="f1049" fmla="*/ f803 1 765140"/>
              <a:gd name="f1050" fmla="*/ f804 1 1122150"/>
              <a:gd name="f1051" fmla="*/ f805 1 765140"/>
              <a:gd name="f1052" fmla="*/ f806 1 1122150"/>
              <a:gd name="f1053" fmla="*/ f807 1 765140"/>
              <a:gd name="f1054" fmla="*/ f808 1 1122150"/>
              <a:gd name="f1055" fmla="*/ f809 1 765140"/>
              <a:gd name="f1056" fmla="*/ f810 1 1122150"/>
              <a:gd name="f1057" fmla="*/ f811 1 765140"/>
              <a:gd name="f1058" fmla="*/ f812 1 1122150"/>
              <a:gd name="f1059" fmla="*/ f813 1 765140"/>
              <a:gd name="f1060" fmla="*/ f814 1 1122150"/>
              <a:gd name="f1061" fmla="*/ f815 1 765140"/>
              <a:gd name="f1062" fmla="*/ f816 1 1122150"/>
              <a:gd name="f1063" fmla="*/ f817 1 765140"/>
              <a:gd name="f1064" fmla="*/ f818 1 1122150"/>
              <a:gd name="f1065" fmla="*/ f819 1 765140"/>
              <a:gd name="f1066" fmla="*/ f820 1 1122150"/>
              <a:gd name="f1067" fmla="*/ f821 1 765140"/>
              <a:gd name="f1068" fmla="*/ f822 1 1122150"/>
              <a:gd name="f1069" fmla="*/ f823 1 765140"/>
              <a:gd name="f1070" fmla="*/ f824 1 1122150"/>
              <a:gd name="f1071" fmla="*/ f825 1 765140"/>
              <a:gd name="f1072" fmla="*/ f826 1 1122150"/>
              <a:gd name="f1073" fmla="*/ f827 1 1122150"/>
              <a:gd name="f1074" fmla="*/ f828 1 765140"/>
              <a:gd name="f1075" fmla="*/ f829 1 1122150"/>
              <a:gd name="f1076" fmla="*/ f830 1 765140"/>
              <a:gd name="f1077" fmla="*/ f831 1 1122150"/>
              <a:gd name="f1078" fmla="*/ f832 1 765140"/>
              <a:gd name="f1079" fmla="*/ f833 1 1122150"/>
              <a:gd name="f1080" fmla="*/ f834 1 765140"/>
              <a:gd name="f1081" fmla="*/ f835 1 1122150"/>
              <a:gd name="f1082" fmla="*/ f836 1 765140"/>
              <a:gd name="f1083" fmla="*/ f837 1 1122150"/>
              <a:gd name="f1084" fmla="*/ f838 1 765140"/>
              <a:gd name="f1085" fmla="*/ f839 1 1122150"/>
              <a:gd name="f1086" fmla="*/ f840 1 765140"/>
              <a:gd name="f1087" fmla="*/ f841 1 1122150"/>
              <a:gd name="f1088" fmla="*/ f842 1 765140"/>
              <a:gd name="f1089" fmla="*/ f843 1 1122150"/>
              <a:gd name="f1090" fmla="*/ f844 1 765140"/>
              <a:gd name="f1091" fmla="*/ f845 1 1122150"/>
              <a:gd name="f1092" fmla="*/ f846 1 765140"/>
              <a:gd name="f1093" fmla="*/ f847 1 1122150"/>
              <a:gd name="f1094" fmla="*/ f848 1 765140"/>
              <a:gd name="f1095" fmla="*/ f849 1 1122150"/>
              <a:gd name="f1096" fmla="*/ f850 1 765140"/>
              <a:gd name="f1097" fmla="*/ f851 1 1122150"/>
              <a:gd name="f1098" fmla="*/ f852 1 765140"/>
              <a:gd name="f1099" fmla="*/ f853 1 1122150"/>
              <a:gd name="f1100" fmla="*/ f854 1 765140"/>
              <a:gd name="f1101" fmla="*/ f855 1 1122150"/>
              <a:gd name="f1102" fmla="*/ f856 1 765140"/>
              <a:gd name="f1103" fmla="*/ f857 1 1122150"/>
              <a:gd name="f1104" fmla="*/ f858 1 765140"/>
              <a:gd name="f1105" fmla="*/ f859 1 1122150"/>
              <a:gd name="f1106" fmla="*/ f860 1 765140"/>
              <a:gd name="f1107" fmla="*/ f861 1 1122150"/>
              <a:gd name="f1108" fmla="*/ f862 1 765140"/>
              <a:gd name="f1109" fmla="*/ f863 1 1122150"/>
              <a:gd name="f1110" fmla="*/ f864 1 765140"/>
              <a:gd name="f1111" fmla="*/ f865 1 1122150"/>
              <a:gd name="f1112" fmla="*/ f866 1 765140"/>
              <a:gd name="f1113" fmla="*/ f867 1 1122150"/>
              <a:gd name="f1114" fmla="*/ f868 1 765140"/>
              <a:gd name="f1115" fmla="*/ f869 1 1122150"/>
              <a:gd name="f1116" fmla="*/ f870 1 765140"/>
              <a:gd name="f1117" fmla="*/ f871 1 1122150"/>
              <a:gd name="f1118" fmla="*/ f872 1 765140"/>
              <a:gd name="f1119" fmla="*/ f873 1 1122150"/>
              <a:gd name="f1120" fmla="*/ f874 1 765140"/>
              <a:gd name="f1121" fmla="*/ f875 1 1122150"/>
              <a:gd name="f1122" fmla="*/ f876 1 765140"/>
              <a:gd name="f1123" fmla="*/ f877 1 1122150"/>
              <a:gd name="f1124" fmla="*/ f878 1 765140"/>
              <a:gd name="f1125" fmla="*/ f879 1 1122150"/>
              <a:gd name="f1126" fmla="*/ f880 1 765140"/>
              <a:gd name="f1127" fmla="*/ f881 1 1122150"/>
              <a:gd name="f1128" fmla="*/ f882 1 765140"/>
              <a:gd name="f1129" fmla="*/ f883 1 1122150"/>
              <a:gd name="f1130" fmla="*/ f884 1 765140"/>
              <a:gd name="f1131" fmla="*/ f885 1 1122150"/>
              <a:gd name="f1132" fmla="*/ f886 1 765140"/>
              <a:gd name="f1133" fmla="*/ f887 1 1122150"/>
              <a:gd name="f1134" fmla="*/ f888 1 765140"/>
              <a:gd name="f1135" fmla="*/ f889 1 1122150"/>
              <a:gd name="f1136" fmla="*/ f890 1 765140"/>
              <a:gd name="f1137" fmla="*/ f891 1 765140"/>
              <a:gd name="f1138" fmla="*/ f892 1 1122150"/>
              <a:gd name="f1139" fmla="*/ f893 1 765140"/>
              <a:gd name="f1140" fmla="*/ f894 1 1122150"/>
              <a:gd name="f1141" fmla="*/ f895 1 765140"/>
              <a:gd name="f1142" fmla="*/ f896 1 1122150"/>
              <a:gd name="f1143" fmla="*/ f897 1 765140"/>
              <a:gd name="f1144" fmla="*/ f898 1 1122150"/>
              <a:gd name="f1145" fmla="*/ f899 1 765140"/>
              <a:gd name="f1146" fmla="*/ f900 1 1122150"/>
              <a:gd name="f1147" fmla="*/ f901 1 765140"/>
              <a:gd name="f1148" fmla="*/ f902 1 1122150"/>
              <a:gd name="f1149" fmla="*/ f903 1 765140"/>
              <a:gd name="f1150" fmla="*/ f904 1 1122150"/>
              <a:gd name="f1151" fmla="*/ f905 1 765140"/>
              <a:gd name="f1152" fmla="*/ f906 1 1122150"/>
              <a:gd name="f1153" fmla="*/ f907 1 765140"/>
              <a:gd name="f1154" fmla="*/ f908 1 1122150"/>
              <a:gd name="f1155" fmla="*/ f909 1 765140"/>
              <a:gd name="f1156" fmla="*/ f910 1 1122150"/>
              <a:gd name="f1157" fmla="*/ f911 1 765140"/>
              <a:gd name="f1158" fmla="*/ f912 1 1122150"/>
              <a:gd name="f1159" fmla="*/ f913 1 765140"/>
              <a:gd name="f1160" fmla="*/ f914 1 1122150"/>
              <a:gd name="f1161" fmla="*/ f915 1 765140"/>
              <a:gd name="f1162" fmla="*/ f916 1 765140"/>
              <a:gd name="f1163" fmla="*/ f917 1 1122150"/>
              <a:gd name="f1164" fmla="*/ f918 1 765140"/>
              <a:gd name="f1165" fmla="*/ f919 1 1122150"/>
              <a:gd name="f1166" fmla="*/ f920 1 765140"/>
              <a:gd name="f1167" fmla="*/ f921 1 1122150"/>
              <a:gd name="f1168" fmla="*/ f922 1 1122150"/>
              <a:gd name="f1169" fmla="*/ f923 1 765140"/>
              <a:gd name="f1170" fmla="*/ f924 1 1122150"/>
              <a:gd name="f1171" fmla="*/ f925 1 765140"/>
              <a:gd name="f1172" fmla="*/ f926 1 1122150"/>
              <a:gd name="f1173" fmla="*/ f927 1 765140"/>
              <a:gd name="f1174" fmla="*/ f928 1 1122150"/>
              <a:gd name="f1175" fmla="*/ f929 1 765140"/>
              <a:gd name="f1176" fmla="*/ f930 1 1122150"/>
              <a:gd name="f1177" fmla="*/ f931 1 765140"/>
              <a:gd name="f1178" fmla="*/ f932 1 1122150"/>
              <a:gd name="f1179" fmla="*/ f933 1 765140"/>
              <a:gd name="f1180" fmla="*/ f934 1 1122150"/>
              <a:gd name="f1181" fmla="*/ f935 1 765140"/>
              <a:gd name="f1182" fmla="*/ f936 1 1122150"/>
              <a:gd name="f1183" fmla="*/ f937 1 765140"/>
              <a:gd name="f1184" fmla="*/ f938 1 1122150"/>
              <a:gd name="f1185" fmla="*/ f939 1 765140"/>
              <a:gd name="f1186" fmla="*/ f940 1 1122150"/>
              <a:gd name="f1187" fmla="*/ f941 1 765140"/>
              <a:gd name="f1188" fmla="*/ f942 1 1122150"/>
              <a:gd name="f1189" fmla="*/ f943 1 765140"/>
              <a:gd name="f1190" fmla="*/ f944 1 1122150"/>
              <a:gd name="f1191" fmla="*/ f945 1 765140"/>
              <a:gd name="f1192" fmla="*/ f946 1 1122150"/>
              <a:gd name="f1193" fmla="*/ f947 1 765140"/>
              <a:gd name="f1194" fmla="*/ f948 1 1122150"/>
              <a:gd name="f1195" fmla="*/ f949 1 765140"/>
              <a:gd name="f1196" fmla="*/ f950 1 1122150"/>
              <a:gd name="f1197" fmla="*/ f951 1 1122150"/>
              <a:gd name="f1198" fmla="*/ f952 1 765140"/>
              <a:gd name="f1199" fmla="*/ f953 1 1122150"/>
              <a:gd name="f1200" fmla="*/ f954 1 765140"/>
              <a:gd name="f1201" fmla="*/ f955 1 1122150"/>
              <a:gd name="f1202" fmla="*/ f956 1 765140"/>
              <a:gd name="f1203" fmla="*/ f957 1 1122150"/>
              <a:gd name="f1204" fmla="*/ f958 1 765140"/>
              <a:gd name="f1205" fmla="*/ f959 1 1122150"/>
              <a:gd name="f1206" fmla="*/ f960 1 765140"/>
              <a:gd name="f1207" fmla="*/ f961 1 1122150"/>
              <a:gd name="f1208" fmla="*/ f962 1 765140"/>
              <a:gd name="f1209" fmla="*/ f963 1 1122150"/>
              <a:gd name="f1210" fmla="*/ f964 1 765140"/>
              <a:gd name="f1211" fmla="*/ f965 1 1122150"/>
              <a:gd name="f1212" fmla="*/ f966 1 765140"/>
              <a:gd name="f1213" fmla="*/ f967 1 1122150"/>
              <a:gd name="f1214" fmla="*/ f968 1 765140"/>
              <a:gd name="f1215" fmla="*/ f969 1 1122150"/>
              <a:gd name="f1216" fmla="*/ f970 1 765140"/>
              <a:gd name="f1217" fmla="*/ f971 1 1122150"/>
              <a:gd name="f1218" fmla="*/ f972 1 765140"/>
              <a:gd name="f1219" fmla="*/ f973 1 1122150"/>
              <a:gd name="f1220" fmla="*/ f974 1 765140"/>
              <a:gd name="f1221" fmla="*/ f975 1 1122150"/>
              <a:gd name="f1222" fmla="*/ f976 1 765140"/>
              <a:gd name="f1223" fmla="*/ f977 1 1122150"/>
              <a:gd name="f1224" fmla="*/ f978 1 765140"/>
              <a:gd name="f1225" fmla="*/ f725 1 f732"/>
              <a:gd name="f1226" fmla="*/ f726 1 f732"/>
              <a:gd name="f1227" fmla="*/ f725 1 f733"/>
              <a:gd name="f1228" fmla="*/ f727 1 f733"/>
              <a:gd name="f1229" fmla="*/ f980 1 f732"/>
              <a:gd name="f1230" fmla="*/ f981 1 f733"/>
              <a:gd name="f1231" fmla="*/ f982 1 f732"/>
              <a:gd name="f1232" fmla="*/ f983 1 f733"/>
              <a:gd name="f1233" fmla="*/ f984 1 f732"/>
              <a:gd name="f1234" fmla="*/ f985 1 f733"/>
              <a:gd name="f1235" fmla="*/ f986 1 f732"/>
              <a:gd name="f1236" fmla="*/ f987 1 f733"/>
              <a:gd name="f1237" fmla="*/ f988 1 f732"/>
              <a:gd name="f1238" fmla="*/ f989 1 f733"/>
              <a:gd name="f1239" fmla="*/ f990 1 f732"/>
              <a:gd name="f1240" fmla="*/ f991 1 f733"/>
              <a:gd name="f1241" fmla="*/ f992 1 f732"/>
              <a:gd name="f1242" fmla="*/ f993 1 f733"/>
              <a:gd name="f1243" fmla="*/ f994 1 f732"/>
              <a:gd name="f1244" fmla="*/ f995 1 f733"/>
              <a:gd name="f1245" fmla="*/ f996 1 f732"/>
              <a:gd name="f1246" fmla="*/ f997 1 f733"/>
              <a:gd name="f1247" fmla="*/ f998 1 f732"/>
              <a:gd name="f1248" fmla="*/ f999 1 f733"/>
              <a:gd name="f1249" fmla="*/ f1000 1 f732"/>
              <a:gd name="f1250" fmla="*/ f1001 1 f733"/>
              <a:gd name="f1251" fmla="*/ f1002 1 f732"/>
              <a:gd name="f1252" fmla="*/ f1003 1 f733"/>
              <a:gd name="f1253" fmla="*/ f1004 1 f732"/>
              <a:gd name="f1254" fmla="*/ f1005 1 f733"/>
              <a:gd name="f1255" fmla="*/ f1006 1 f732"/>
              <a:gd name="f1256" fmla="*/ f1007 1 f733"/>
              <a:gd name="f1257" fmla="*/ f1008 1 f732"/>
              <a:gd name="f1258" fmla="*/ f1009 1 f733"/>
              <a:gd name="f1259" fmla="*/ f1010 1 f732"/>
              <a:gd name="f1260" fmla="*/ f1011 1 f733"/>
              <a:gd name="f1261" fmla="*/ f1012 1 f732"/>
              <a:gd name="f1262" fmla="*/ f1013 1 f733"/>
              <a:gd name="f1263" fmla="*/ f1014 1 f732"/>
              <a:gd name="f1264" fmla="*/ f1015 1 f733"/>
              <a:gd name="f1265" fmla="*/ f1016 1 f732"/>
              <a:gd name="f1266" fmla="*/ f1017 1 f733"/>
              <a:gd name="f1267" fmla="*/ f1018 1 f732"/>
              <a:gd name="f1268" fmla="*/ f1019 1 f733"/>
              <a:gd name="f1269" fmla="*/ f1020 1 f732"/>
              <a:gd name="f1270" fmla="*/ f1021 1 f733"/>
              <a:gd name="f1271" fmla="*/ f1022 1 f732"/>
              <a:gd name="f1272" fmla="*/ f1023 1 f733"/>
              <a:gd name="f1273" fmla="*/ f1024 1 f732"/>
              <a:gd name="f1274" fmla="*/ f1025 1 f733"/>
              <a:gd name="f1275" fmla="*/ f1026 1 f732"/>
              <a:gd name="f1276" fmla="*/ f1027 1 f733"/>
              <a:gd name="f1277" fmla="*/ f1028 1 f732"/>
              <a:gd name="f1278" fmla="*/ f1029 1 f733"/>
              <a:gd name="f1279" fmla="*/ f1030 1 f732"/>
              <a:gd name="f1280" fmla="*/ f1031 1 f733"/>
              <a:gd name="f1281" fmla="*/ f1032 1 f732"/>
              <a:gd name="f1282" fmla="*/ f1033 1 f733"/>
              <a:gd name="f1283" fmla="*/ f1034 1 f732"/>
              <a:gd name="f1284" fmla="*/ f1035 1 f733"/>
              <a:gd name="f1285" fmla="*/ f1036 1 f732"/>
              <a:gd name="f1286" fmla="*/ f1037 1 f733"/>
              <a:gd name="f1287" fmla="*/ f1038 1 f732"/>
              <a:gd name="f1288" fmla="*/ f1039 1 f733"/>
              <a:gd name="f1289" fmla="*/ f1040 1 f732"/>
              <a:gd name="f1290" fmla="*/ f1041 1 f733"/>
              <a:gd name="f1291" fmla="*/ f1042 1 f732"/>
              <a:gd name="f1292" fmla="*/ f1043 1 f733"/>
              <a:gd name="f1293" fmla="*/ f1044 1 f732"/>
              <a:gd name="f1294" fmla="*/ f1045 1 f733"/>
              <a:gd name="f1295" fmla="*/ f1046 1 f732"/>
              <a:gd name="f1296" fmla="*/ f1047 1 f733"/>
              <a:gd name="f1297" fmla="*/ f1048 1 f732"/>
              <a:gd name="f1298" fmla="*/ f1049 1 f733"/>
              <a:gd name="f1299" fmla="*/ f1050 1 f732"/>
              <a:gd name="f1300" fmla="*/ f1051 1 f733"/>
              <a:gd name="f1301" fmla="*/ f1052 1 f732"/>
              <a:gd name="f1302" fmla="*/ f1053 1 f733"/>
              <a:gd name="f1303" fmla="*/ f1054 1 f732"/>
              <a:gd name="f1304" fmla="*/ f1055 1 f733"/>
              <a:gd name="f1305" fmla="*/ f1056 1 f732"/>
              <a:gd name="f1306" fmla="*/ f1057 1 f733"/>
              <a:gd name="f1307" fmla="*/ f1058 1 f732"/>
              <a:gd name="f1308" fmla="*/ f1059 1 f733"/>
              <a:gd name="f1309" fmla="*/ f1060 1 f732"/>
              <a:gd name="f1310" fmla="*/ f1061 1 f733"/>
              <a:gd name="f1311" fmla="*/ f1062 1 f732"/>
              <a:gd name="f1312" fmla="*/ f1063 1 f733"/>
              <a:gd name="f1313" fmla="*/ f1064 1 f732"/>
              <a:gd name="f1314" fmla="*/ f1065 1 f733"/>
              <a:gd name="f1315" fmla="*/ f1066 1 f732"/>
              <a:gd name="f1316" fmla="*/ f1067 1 f733"/>
              <a:gd name="f1317" fmla="*/ f1068 1 f732"/>
              <a:gd name="f1318" fmla="*/ f1069 1 f733"/>
              <a:gd name="f1319" fmla="*/ f1070 1 f732"/>
              <a:gd name="f1320" fmla="*/ f1071 1 f733"/>
              <a:gd name="f1321" fmla="*/ f1072 1 f732"/>
              <a:gd name="f1322" fmla="*/ f1073 1 f732"/>
              <a:gd name="f1323" fmla="*/ f1074 1 f733"/>
              <a:gd name="f1324" fmla="*/ f1075 1 f732"/>
              <a:gd name="f1325" fmla="*/ f1076 1 f733"/>
              <a:gd name="f1326" fmla="*/ f1077 1 f732"/>
              <a:gd name="f1327" fmla="*/ f1078 1 f733"/>
              <a:gd name="f1328" fmla="*/ f1079 1 f732"/>
              <a:gd name="f1329" fmla="*/ f1080 1 f733"/>
              <a:gd name="f1330" fmla="*/ f1081 1 f732"/>
              <a:gd name="f1331" fmla="*/ f1082 1 f733"/>
              <a:gd name="f1332" fmla="*/ f1083 1 f732"/>
              <a:gd name="f1333" fmla="*/ f1084 1 f733"/>
              <a:gd name="f1334" fmla="*/ f1085 1 f732"/>
              <a:gd name="f1335" fmla="*/ f1086 1 f733"/>
              <a:gd name="f1336" fmla="*/ f1087 1 f732"/>
              <a:gd name="f1337" fmla="*/ f1088 1 f733"/>
              <a:gd name="f1338" fmla="*/ f1089 1 f732"/>
              <a:gd name="f1339" fmla="*/ f1090 1 f733"/>
              <a:gd name="f1340" fmla="*/ f1091 1 f732"/>
              <a:gd name="f1341" fmla="*/ f1092 1 f733"/>
              <a:gd name="f1342" fmla="*/ f1093 1 f732"/>
              <a:gd name="f1343" fmla="*/ f1094 1 f733"/>
              <a:gd name="f1344" fmla="*/ f1095 1 f732"/>
              <a:gd name="f1345" fmla="*/ f1096 1 f733"/>
              <a:gd name="f1346" fmla="*/ f1097 1 f732"/>
              <a:gd name="f1347" fmla="*/ f1098 1 f733"/>
              <a:gd name="f1348" fmla="*/ f1099 1 f732"/>
              <a:gd name="f1349" fmla="*/ f1100 1 f733"/>
              <a:gd name="f1350" fmla="*/ f1101 1 f732"/>
              <a:gd name="f1351" fmla="*/ f1102 1 f733"/>
              <a:gd name="f1352" fmla="*/ f1103 1 f732"/>
              <a:gd name="f1353" fmla="*/ f1104 1 f733"/>
              <a:gd name="f1354" fmla="*/ f1105 1 f732"/>
              <a:gd name="f1355" fmla="*/ f1106 1 f733"/>
              <a:gd name="f1356" fmla="*/ f1107 1 f732"/>
              <a:gd name="f1357" fmla="*/ f1108 1 f733"/>
              <a:gd name="f1358" fmla="*/ f1109 1 f732"/>
              <a:gd name="f1359" fmla="*/ f1110 1 f733"/>
              <a:gd name="f1360" fmla="*/ f1111 1 f732"/>
              <a:gd name="f1361" fmla="*/ f1112 1 f733"/>
              <a:gd name="f1362" fmla="*/ f1113 1 f732"/>
              <a:gd name="f1363" fmla="*/ f1114 1 f733"/>
              <a:gd name="f1364" fmla="*/ f1115 1 f732"/>
              <a:gd name="f1365" fmla="*/ f1116 1 f733"/>
              <a:gd name="f1366" fmla="*/ f1117 1 f732"/>
              <a:gd name="f1367" fmla="*/ f1118 1 f733"/>
              <a:gd name="f1368" fmla="*/ f1119 1 f732"/>
              <a:gd name="f1369" fmla="*/ f1120 1 f733"/>
              <a:gd name="f1370" fmla="*/ f1121 1 f732"/>
              <a:gd name="f1371" fmla="*/ f1122 1 f733"/>
              <a:gd name="f1372" fmla="*/ f1123 1 f732"/>
              <a:gd name="f1373" fmla="*/ f1124 1 f733"/>
              <a:gd name="f1374" fmla="*/ f1125 1 f732"/>
              <a:gd name="f1375" fmla="*/ f1126 1 f733"/>
              <a:gd name="f1376" fmla="*/ f1127 1 f732"/>
              <a:gd name="f1377" fmla="*/ f1128 1 f733"/>
              <a:gd name="f1378" fmla="*/ f1129 1 f732"/>
              <a:gd name="f1379" fmla="*/ f1130 1 f733"/>
              <a:gd name="f1380" fmla="*/ f1131 1 f732"/>
              <a:gd name="f1381" fmla="*/ f1132 1 f733"/>
              <a:gd name="f1382" fmla="*/ f1133 1 f732"/>
              <a:gd name="f1383" fmla="*/ f1134 1 f733"/>
              <a:gd name="f1384" fmla="*/ f1135 1 f732"/>
              <a:gd name="f1385" fmla="*/ f1136 1 f733"/>
              <a:gd name="f1386" fmla="*/ f1137 1 f733"/>
              <a:gd name="f1387" fmla="*/ f1138 1 f732"/>
              <a:gd name="f1388" fmla="*/ f1139 1 f733"/>
              <a:gd name="f1389" fmla="*/ f1140 1 f732"/>
              <a:gd name="f1390" fmla="*/ f1141 1 f733"/>
              <a:gd name="f1391" fmla="*/ f1142 1 f732"/>
              <a:gd name="f1392" fmla="*/ f1143 1 f733"/>
              <a:gd name="f1393" fmla="*/ f1144 1 f732"/>
              <a:gd name="f1394" fmla="*/ f1145 1 f733"/>
              <a:gd name="f1395" fmla="*/ f1146 1 f732"/>
              <a:gd name="f1396" fmla="*/ f1147 1 f733"/>
              <a:gd name="f1397" fmla="*/ f1148 1 f732"/>
              <a:gd name="f1398" fmla="*/ f1149 1 f733"/>
              <a:gd name="f1399" fmla="*/ f1150 1 f732"/>
              <a:gd name="f1400" fmla="*/ f1151 1 f733"/>
              <a:gd name="f1401" fmla="*/ f1152 1 f732"/>
              <a:gd name="f1402" fmla="*/ f1153 1 f733"/>
              <a:gd name="f1403" fmla="*/ f1154 1 f732"/>
              <a:gd name="f1404" fmla="*/ f1155 1 f733"/>
              <a:gd name="f1405" fmla="*/ f1156 1 f732"/>
              <a:gd name="f1406" fmla="*/ f1157 1 f733"/>
              <a:gd name="f1407" fmla="*/ f1158 1 f732"/>
              <a:gd name="f1408" fmla="*/ f1159 1 f733"/>
              <a:gd name="f1409" fmla="*/ f1160 1 f732"/>
              <a:gd name="f1410" fmla="*/ f1161 1 f733"/>
              <a:gd name="f1411" fmla="*/ f1162 1 f733"/>
              <a:gd name="f1412" fmla="*/ f1163 1 f732"/>
              <a:gd name="f1413" fmla="*/ f1164 1 f733"/>
              <a:gd name="f1414" fmla="*/ f1165 1 f732"/>
              <a:gd name="f1415" fmla="*/ f1166 1 f733"/>
              <a:gd name="f1416" fmla="*/ f1167 1 f732"/>
              <a:gd name="f1417" fmla="*/ f1168 1 f732"/>
              <a:gd name="f1418" fmla="*/ f1169 1 f733"/>
              <a:gd name="f1419" fmla="*/ f1170 1 f732"/>
              <a:gd name="f1420" fmla="*/ f1171 1 f733"/>
              <a:gd name="f1421" fmla="*/ f1172 1 f732"/>
              <a:gd name="f1422" fmla="*/ f1173 1 f733"/>
              <a:gd name="f1423" fmla="*/ f1174 1 f732"/>
              <a:gd name="f1424" fmla="*/ f1175 1 f733"/>
              <a:gd name="f1425" fmla="*/ f1176 1 f732"/>
              <a:gd name="f1426" fmla="*/ f1177 1 f733"/>
              <a:gd name="f1427" fmla="*/ f1178 1 f732"/>
              <a:gd name="f1428" fmla="*/ f1179 1 f733"/>
              <a:gd name="f1429" fmla="*/ f1180 1 f732"/>
              <a:gd name="f1430" fmla="*/ f1181 1 f733"/>
              <a:gd name="f1431" fmla="*/ f1182 1 f732"/>
              <a:gd name="f1432" fmla="*/ f1183 1 f733"/>
              <a:gd name="f1433" fmla="*/ f1184 1 f732"/>
              <a:gd name="f1434" fmla="*/ f1185 1 f733"/>
              <a:gd name="f1435" fmla="*/ f1186 1 f732"/>
              <a:gd name="f1436" fmla="*/ f1187 1 f733"/>
              <a:gd name="f1437" fmla="*/ f1188 1 f732"/>
              <a:gd name="f1438" fmla="*/ f1189 1 f733"/>
              <a:gd name="f1439" fmla="*/ f1190 1 f732"/>
              <a:gd name="f1440" fmla="*/ f1191 1 f733"/>
              <a:gd name="f1441" fmla="*/ f1192 1 f732"/>
              <a:gd name="f1442" fmla="*/ f1193 1 f733"/>
              <a:gd name="f1443" fmla="*/ f1194 1 f732"/>
              <a:gd name="f1444" fmla="*/ f1195 1 f733"/>
              <a:gd name="f1445" fmla="*/ f1196 1 f732"/>
              <a:gd name="f1446" fmla="*/ f1197 1 f732"/>
              <a:gd name="f1447" fmla="*/ f1198 1 f733"/>
              <a:gd name="f1448" fmla="*/ f1199 1 f732"/>
              <a:gd name="f1449" fmla="*/ f1200 1 f733"/>
              <a:gd name="f1450" fmla="*/ f1201 1 f732"/>
              <a:gd name="f1451" fmla="*/ f1202 1 f733"/>
              <a:gd name="f1452" fmla="*/ f1203 1 f732"/>
              <a:gd name="f1453" fmla="*/ f1204 1 f733"/>
              <a:gd name="f1454" fmla="*/ f1205 1 f732"/>
              <a:gd name="f1455" fmla="*/ f1206 1 f733"/>
              <a:gd name="f1456" fmla="*/ f1207 1 f732"/>
              <a:gd name="f1457" fmla="*/ f1208 1 f733"/>
              <a:gd name="f1458" fmla="*/ f1209 1 f732"/>
              <a:gd name="f1459" fmla="*/ f1210 1 f733"/>
              <a:gd name="f1460" fmla="*/ f1211 1 f732"/>
              <a:gd name="f1461" fmla="*/ f1212 1 f733"/>
              <a:gd name="f1462" fmla="*/ f1213 1 f732"/>
              <a:gd name="f1463" fmla="*/ f1214 1 f733"/>
              <a:gd name="f1464" fmla="*/ f1215 1 f732"/>
              <a:gd name="f1465" fmla="*/ f1216 1 f733"/>
              <a:gd name="f1466" fmla="*/ f1217 1 f732"/>
              <a:gd name="f1467" fmla="*/ f1218 1 f733"/>
              <a:gd name="f1468" fmla="*/ f1219 1 f732"/>
              <a:gd name="f1469" fmla="*/ f1220 1 f733"/>
              <a:gd name="f1470" fmla="*/ f1221 1 f732"/>
              <a:gd name="f1471" fmla="*/ f1222 1 f733"/>
              <a:gd name="f1472" fmla="*/ f1223 1 f732"/>
              <a:gd name="f1473" fmla="*/ f1224 1 f733"/>
              <a:gd name="f1474" fmla="*/ f1225 f723 1"/>
              <a:gd name="f1475" fmla="*/ f1226 f723 1"/>
              <a:gd name="f1476" fmla="*/ f1228 f724 1"/>
              <a:gd name="f1477" fmla="*/ f1227 f724 1"/>
              <a:gd name="f1478" fmla="*/ f1229 f723 1"/>
              <a:gd name="f1479" fmla="*/ f1230 f724 1"/>
              <a:gd name="f1480" fmla="*/ f1231 f723 1"/>
              <a:gd name="f1481" fmla="*/ f1232 f724 1"/>
              <a:gd name="f1482" fmla="*/ f1233 f723 1"/>
              <a:gd name="f1483" fmla="*/ f1234 f724 1"/>
              <a:gd name="f1484" fmla="*/ f1235 f723 1"/>
              <a:gd name="f1485" fmla="*/ f1236 f724 1"/>
              <a:gd name="f1486" fmla="*/ f1237 f723 1"/>
              <a:gd name="f1487" fmla="*/ f1238 f724 1"/>
              <a:gd name="f1488" fmla="*/ f1239 f723 1"/>
              <a:gd name="f1489" fmla="*/ f1240 f724 1"/>
              <a:gd name="f1490" fmla="*/ f1241 f723 1"/>
              <a:gd name="f1491" fmla="*/ f1242 f724 1"/>
              <a:gd name="f1492" fmla="*/ f1243 f723 1"/>
              <a:gd name="f1493" fmla="*/ f1244 f724 1"/>
              <a:gd name="f1494" fmla="*/ f1245 f723 1"/>
              <a:gd name="f1495" fmla="*/ f1246 f724 1"/>
              <a:gd name="f1496" fmla="*/ f1247 f723 1"/>
              <a:gd name="f1497" fmla="*/ f1248 f724 1"/>
              <a:gd name="f1498" fmla="*/ f1249 f723 1"/>
              <a:gd name="f1499" fmla="*/ f1250 f724 1"/>
              <a:gd name="f1500" fmla="*/ f1251 f723 1"/>
              <a:gd name="f1501" fmla="*/ f1252 f724 1"/>
              <a:gd name="f1502" fmla="*/ f1253 f723 1"/>
              <a:gd name="f1503" fmla="*/ f1254 f724 1"/>
              <a:gd name="f1504" fmla="*/ f1255 f723 1"/>
              <a:gd name="f1505" fmla="*/ f1256 f724 1"/>
              <a:gd name="f1506" fmla="*/ f1257 f723 1"/>
              <a:gd name="f1507" fmla="*/ f1258 f724 1"/>
              <a:gd name="f1508" fmla="*/ f1259 f723 1"/>
              <a:gd name="f1509" fmla="*/ f1260 f724 1"/>
              <a:gd name="f1510" fmla="*/ f1261 f723 1"/>
              <a:gd name="f1511" fmla="*/ f1262 f724 1"/>
              <a:gd name="f1512" fmla="*/ f1263 f723 1"/>
              <a:gd name="f1513" fmla="*/ f1264 f724 1"/>
              <a:gd name="f1514" fmla="*/ f1265 f723 1"/>
              <a:gd name="f1515" fmla="*/ f1266 f724 1"/>
              <a:gd name="f1516" fmla="*/ f1267 f723 1"/>
              <a:gd name="f1517" fmla="*/ f1268 f724 1"/>
              <a:gd name="f1518" fmla="*/ f1269 f723 1"/>
              <a:gd name="f1519" fmla="*/ f1270 f724 1"/>
              <a:gd name="f1520" fmla="*/ f1271 f723 1"/>
              <a:gd name="f1521" fmla="*/ f1272 f724 1"/>
              <a:gd name="f1522" fmla="*/ f1273 f723 1"/>
              <a:gd name="f1523" fmla="*/ f1274 f724 1"/>
              <a:gd name="f1524" fmla="*/ f1275 f723 1"/>
              <a:gd name="f1525" fmla="*/ f1276 f724 1"/>
              <a:gd name="f1526" fmla="*/ f1277 f723 1"/>
              <a:gd name="f1527" fmla="*/ f1278 f724 1"/>
              <a:gd name="f1528" fmla="*/ f1279 f723 1"/>
              <a:gd name="f1529" fmla="*/ f1280 f724 1"/>
              <a:gd name="f1530" fmla="*/ f1281 f723 1"/>
              <a:gd name="f1531" fmla="*/ f1282 f724 1"/>
              <a:gd name="f1532" fmla="*/ f1283 f723 1"/>
              <a:gd name="f1533" fmla="*/ f1284 f724 1"/>
              <a:gd name="f1534" fmla="*/ f1285 f723 1"/>
              <a:gd name="f1535" fmla="*/ f1286 f724 1"/>
              <a:gd name="f1536" fmla="*/ f1287 f723 1"/>
              <a:gd name="f1537" fmla="*/ f1288 f724 1"/>
              <a:gd name="f1538" fmla="*/ f1289 f723 1"/>
              <a:gd name="f1539" fmla="*/ f1290 f724 1"/>
              <a:gd name="f1540" fmla="*/ f1291 f723 1"/>
              <a:gd name="f1541" fmla="*/ f1292 f724 1"/>
              <a:gd name="f1542" fmla="*/ f1293 f723 1"/>
              <a:gd name="f1543" fmla="*/ f1294 f724 1"/>
              <a:gd name="f1544" fmla="*/ f1295 f723 1"/>
              <a:gd name="f1545" fmla="*/ f1296 f724 1"/>
              <a:gd name="f1546" fmla="*/ f1297 f723 1"/>
              <a:gd name="f1547" fmla="*/ f1298 f724 1"/>
              <a:gd name="f1548" fmla="*/ f1299 f723 1"/>
              <a:gd name="f1549" fmla="*/ f1300 f724 1"/>
              <a:gd name="f1550" fmla="*/ f1301 f723 1"/>
              <a:gd name="f1551" fmla="*/ f1302 f724 1"/>
              <a:gd name="f1552" fmla="*/ f1303 f723 1"/>
              <a:gd name="f1553" fmla="*/ f1304 f724 1"/>
              <a:gd name="f1554" fmla="*/ f1305 f723 1"/>
              <a:gd name="f1555" fmla="*/ f1306 f724 1"/>
              <a:gd name="f1556" fmla="*/ f1307 f723 1"/>
              <a:gd name="f1557" fmla="*/ f1308 f724 1"/>
              <a:gd name="f1558" fmla="*/ f1309 f723 1"/>
              <a:gd name="f1559" fmla="*/ f1310 f724 1"/>
              <a:gd name="f1560" fmla="*/ f1311 f723 1"/>
              <a:gd name="f1561" fmla="*/ f1312 f724 1"/>
              <a:gd name="f1562" fmla="*/ f1313 f723 1"/>
              <a:gd name="f1563" fmla="*/ f1314 f724 1"/>
              <a:gd name="f1564" fmla="*/ f1315 f723 1"/>
              <a:gd name="f1565" fmla="*/ f1316 f724 1"/>
              <a:gd name="f1566" fmla="*/ f1317 f723 1"/>
              <a:gd name="f1567" fmla="*/ f1318 f724 1"/>
              <a:gd name="f1568" fmla="*/ f1319 f723 1"/>
              <a:gd name="f1569" fmla="*/ f1320 f724 1"/>
              <a:gd name="f1570" fmla="*/ f1321 f723 1"/>
              <a:gd name="f1571" fmla="*/ f1322 f723 1"/>
              <a:gd name="f1572" fmla="*/ f1323 f724 1"/>
              <a:gd name="f1573" fmla="*/ f1324 f723 1"/>
              <a:gd name="f1574" fmla="*/ f1325 f724 1"/>
              <a:gd name="f1575" fmla="*/ f1326 f723 1"/>
              <a:gd name="f1576" fmla="*/ f1327 f724 1"/>
              <a:gd name="f1577" fmla="*/ f1328 f723 1"/>
              <a:gd name="f1578" fmla="*/ f1329 f724 1"/>
              <a:gd name="f1579" fmla="*/ f1330 f723 1"/>
              <a:gd name="f1580" fmla="*/ f1331 f724 1"/>
              <a:gd name="f1581" fmla="*/ f1332 f723 1"/>
              <a:gd name="f1582" fmla="*/ f1333 f724 1"/>
              <a:gd name="f1583" fmla="*/ f1334 f723 1"/>
              <a:gd name="f1584" fmla="*/ f1335 f724 1"/>
              <a:gd name="f1585" fmla="*/ f1336 f723 1"/>
              <a:gd name="f1586" fmla="*/ f1337 f724 1"/>
              <a:gd name="f1587" fmla="*/ f1338 f723 1"/>
              <a:gd name="f1588" fmla="*/ f1339 f724 1"/>
              <a:gd name="f1589" fmla="*/ f1340 f723 1"/>
              <a:gd name="f1590" fmla="*/ f1341 f724 1"/>
              <a:gd name="f1591" fmla="*/ f1342 f723 1"/>
              <a:gd name="f1592" fmla="*/ f1343 f724 1"/>
              <a:gd name="f1593" fmla="*/ f1344 f723 1"/>
              <a:gd name="f1594" fmla="*/ f1345 f724 1"/>
              <a:gd name="f1595" fmla="*/ f1346 f723 1"/>
              <a:gd name="f1596" fmla="*/ f1347 f724 1"/>
              <a:gd name="f1597" fmla="*/ f1348 f723 1"/>
              <a:gd name="f1598" fmla="*/ f1349 f724 1"/>
              <a:gd name="f1599" fmla="*/ f1350 f723 1"/>
              <a:gd name="f1600" fmla="*/ f1351 f724 1"/>
              <a:gd name="f1601" fmla="*/ f1352 f723 1"/>
              <a:gd name="f1602" fmla="*/ f1353 f724 1"/>
              <a:gd name="f1603" fmla="*/ f1354 f723 1"/>
              <a:gd name="f1604" fmla="*/ f1355 f724 1"/>
              <a:gd name="f1605" fmla="*/ f1356 f723 1"/>
              <a:gd name="f1606" fmla="*/ f1357 f724 1"/>
              <a:gd name="f1607" fmla="*/ f1358 f723 1"/>
              <a:gd name="f1608" fmla="*/ f1359 f724 1"/>
              <a:gd name="f1609" fmla="*/ f1360 f723 1"/>
              <a:gd name="f1610" fmla="*/ f1361 f724 1"/>
              <a:gd name="f1611" fmla="*/ f1362 f723 1"/>
              <a:gd name="f1612" fmla="*/ f1363 f724 1"/>
              <a:gd name="f1613" fmla="*/ f1364 f723 1"/>
              <a:gd name="f1614" fmla="*/ f1365 f724 1"/>
              <a:gd name="f1615" fmla="*/ f1366 f723 1"/>
              <a:gd name="f1616" fmla="*/ f1367 f724 1"/>
              <a:gd name="f1617" fmla="*/ f1368 f723 1"/>
              <a:gd name="f1618" fmla="*/ f1369 f724 1"/>
              <a:gd name="f1619" fmla="*/ f1370 f723 1"/>
              <a:gd name="f1620" fmla="*/ f1371 f724 1"/>
              <a:gd name="f1621" fmla="*/ f1372 f723 1"/>
              <a:gd name="f1622" fmla="*/ f1373 f724 1"/>
              <a:gd name="f1623" fmla="*/ f1374 f723 1"/>
              <a:gd name="f1624" fmla="*/ f1375 f724 1"/>
              <a:gd name="f1625" fmla="*/ f1376 f723 1"/>
              <a:gd name="f1626" fmla="*/ f1377 f724 1"/>
              <a:gd name="f1627" fmla="*/ f1378 f723 1"/>
              <a:gd name="f1628" fmla="*/ f1379 f724 1"/>
              <a:gd name="f1629" fmla="*/ f1380 f723 1"/>
              <a:gd name="f1630" fmla="*/ f1381 f724 1"/>
              <a:gd name="f1631" fmla="*/ f1382 f723 1"/>
              <a:gd name="f1632" fmla="*/ f1383 f724 1"/>
              <a:gd name="f1633" fmla="*/ f1384 f723 1"/>
              <a:gd name="f1634" fmla="*/ f1385 f724 1"/>
              <a:gd name="f1635" fmla="*/ f1386 f724 1"/>
              <a:gd name="f1636" fmla="*/ f1387 f723 1"/>
              <a:gd name="f1637" fmla="*/ f1388 f724 1"/>
              <a:gd name="f1638" fmla="*/ f1389 f723 1"/>
              <a:gd name="f1639" fmla="*/ f1390 f724 1"/>
              <a:gd name="f1640" fmla="*/ f1391 f723 1"/>
              <a:gd name="f1641" fmla="*/ f1392 f724 1"/>
              <a:gd name="f1642" fmla="*/ f1393 f723 1"/>
              <a:gd name="f1643" fmla="*/ f1394 f724 1"/>
              <a:gd name="f1644" fmla="*/ f1395 f723 1"/>
              <a:gd name="f1645" fmla="*/ f1396 f724 1"/>
              <a:gd name="f1646" fmla="*/ f1397 f723 1"/>
              <a:gd name="f1647" fmla="*/ f1398 f724 1"/>
              <a:gd name="f1648" fmla="*/ f1399 f723 1"/>
              <a:gd name="f1649" fmla="*/ f1400 f724 1"/>
              <a:gd name="f1650" fmla="*/ f1401 f723 1"/>
              <a:gd name="f1651" fmla="*/ f1402 f724 1"/>
              <a:gd name="f1652" fmla="*/ f1403 f723 1"/>
              <a:gd name="f1653" fmla="*/ f1404 f724 1"/>
              <a:gd name="f1654" fmla="*/ f1405 f723 1"/>
              <a:gd name="f1655" fmla="*/ f1406 f724 1"/>
              <a:gd name="f1656" fmla="*/ f1407 f723 1"/>
              <a:gd name="f1657" fmla="*/ f1408 f724 1"/>
              <a:gd name="f1658" fmla="*/ f1409 f723 1"/>
              <a:gd name="f1659" fmla="*/ f1410 f724 1"/>
              <a:gd name="f1660" fmla="*/ f1411 f724 1"/>
              <a:gd name="f1661" fmla="*/ f1412 f723 1"/>
              <a:gd name="f1662" fmla="*/ f1413 f724 1"/>
              <a:gd name="f1663" fmla="*/ f1414 f723 1"/>
              <a:gd name="f1664" fmla="*/ f1415 f724 1"/>
              <a:gd name="f1665" fmla="*/ f1416 f723 1"/>
              <a:gd name="f1666" fmla="*/ f1417 f723 1"/>
              <a:gd name="f1667" fmla="*/ f1418 f724 1"/>
              <a:gd name="f1668" fmla="*/ f1419 f723 1"/>
              <a:gd name="f1669" fmla="*/ f1420 f724 1"/>
              <a:gd name="f1670" fmla="*/ f1421 f723 1"/>
              <a:gd name="f1671" fmla="*/ f1422 f724 1"/>
              <a:gd name="f1672" fmla="*/ f1423 f723 1"/>
              <a:gd name="f1673" fmla="*/ f1424 f724 1"/>
              <a:gd name="f1674" fmla="*/ f1425 f723 1"/>
              <a:gd name="f1675" fmla="*/ f1426 f724 1"/>
              <a:gd name="f1676" fmla="*/ f1427 f723 1"/>
              <a:gd name="f1677" fmla="*/ f1428 f724 1"/>
              <a:gd name="f1678" fmla="*/ f1429 f723 1"/>
              <a:gd name="f1679" fmla="*/ f1430 f724 1"/>
              <a:gd name="f1680" fmla="*/ f1431 f723 1"/>
              <a:gd name="f1681" fmla="*/ f1432 f724 1"/>
              <a:gd name="f1682" fmla="*/ f1433 f723 1"/>
              <a:gd name="f1683" fmla="*/ f1434 f724 1"/>
              <a:gd name="f1684" fmla="*/ f1435 f723 1"/>
              <a:gd name="f1685" fmla="*/ f1436 f724 1"/>
              <a:gd name="f1686" fmla="*/ f1437 f723 1"/>
              <a:gd name="f1687" fmla="*/ f1438 f724 1"/>
              <a:gd name="f1688" fmla="*/ f1439 f723 1"/>
              <a:gd name="f1689" fmla="*/ f1440 f724 1"/>
              <a:gd name="f1690" fmla="*/ f1441 f723 1"/>
              <a:gd name="f1691" fmla="*/ f1442 f724 1"/>
              <a:gd name="f1692" fmla="*/ f1443 f723 1"/>
              <a:gd name="f1693" fmla="*/ f1444 f724 1"/>
              <a:gd name="f1694" fmla="*/ f1445 f723 1"/>
              <a:gd name="f1695" fmla="*/ f1446 f723 1"/>
              <a:gd name="f1696" fmla="*/ f1447 f724 1"/>
              <a:gd name="f1697" fmla="*/ f1448 f723 1"/>
              <a:gd name="f1698" fmla="*/ f1449 f724 1"/>
              <a:gd name="f1699" fmla="*/ f1450 f723 1"/>
              <a:gd name="f1700" fmla="*/ f1451 f724 1"/>
              <a:gd name="f1701" fmla="*/ f1452 f723 1"/>
              <a:gd name="f1702" fmla="*/ f1453 f724 1"/>
              <a:gd name="f1703" fmla="*/ f1454 f723 1"/>
              <a:gd name="f1704" fmla="*/ f1455 f724 1"/>
              <a:gd name="f1705" fmla="*/ f1456 f723 1"/>
              <a:gd name="f1706" fmla="*/ f1457 f724 1"/>
              <a:gd name="f1707" fmla="*/ f1458 f723 1"/>
              <a:gd name="f1708" fmla="*/ f1459 f724 1"/>
              <a:gd name="f1709" fmla="*/ f1460 f723 1"/>
              <a:gd name="f1710" fmla="*/ f1461 f724 1"/>
              <a:gd name="f1711" fmla="*/ f1462 f723 1"/>
              <a:gd name="f1712" fmla="*/ f1463 f724 1"/>
              <a:gd name="f1713" fmla="*/ f1464 f723 1"/>
              <a:gd name="f1714" fmla="*/ f1465 f724 1"/>
              <a:gd name="f1715" fmla="*/ f1466 f723 1"/>
              <a:gd name="f1716" fmla="*/ f1467 f724 1"/>
              <a:gd name="f1717" fmla="*/ f1468 f723 1"/>
              <a:gd name="f1718" fmla="*/ f1469 f724 1"/>
              <a:gd name="f1719" fmla="*/ f1470 f723 1"/>
              <a:gd name="f1720" fmla="*/ f1471 f724 1"/>
              <a:gd name="f1721" fmla="*/ f1472 f723 1"/>
              <a:gd name="f1722" fmla="*/ f1473 f7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79">
                <a:pos x="f1478" y="f1479"/>
              </a:cxn>
              <a:cxn ang="f979">
                <a:pos x="f1480" y="f1481"/>
              </a:cxn>
              <a:cxn ang="f979">
                <a:pos x="f1482" y="f1483"/>
              </a:cxn>
              <a:cxn ang="f979">
                <a:pos x="f1484" y="f1485"/>
              </a:cxn>
              <a:cxn ang="f979">
                <a:pos x="f1486" y="f1487"/>
              </a:cxn>
              <a:cxn ang="f979">
                <a:pos x="f1488" y="f1489"/>
              </a:cxn>
              <a:cxn ang="f979">
                <a:pos x="f1490" y="f1491"/>
              </a:cxn>
              <a:cxn ang="f979">
                <a:pos x="f1492" y="f1493"/>
              </a:cxn>
              <a:cxn ang="f979">
                <a:pos x="f1494" y="f1495"/>
              </a:cxn>
              <a:cxn ang="f979">
                <a:pos x="f1496" y="f1497"/>
              </a:cxn>
              <a:cxn ang="f979">
                <a:pos x="f1498" y="f1499"/>
              </a:cxn>
              <a:cxn ang="f979">
                <a:pos x="f1500" y="f1501"/>
              </a:cxn>
              <a:cxn ang="f979">
                <a:pos x="f1502" y="f1503"/>
              </a:cxn>
              <a:cxn ang="f979">
                <a:pos x="f1504" y="f1505"/>
              </a:cxn>
              <a:cxn ang="f979">
                <a:pos x="f1506" y="f1507"/>
              </a:cxn>
              <a:cxn ang="f979">
                <a:pos x="f1508" y="f1509"/>
              </a:cxn>
              <a:cxn ang="f979">
                <a:pos x="f1510" y="f1511"/>
              </a:cxn>
              <a:cxn ang="f979">
                <a:pos x="f1512" y="f1513"/>
              </a:cxn>
              <a:cxn ang="f979">
                <a:pos x="f1514" y="f1515"/>
              </a:cxn>
              <a:cxn ang="f979">
                <a:pos x="f1516" y="f1517"/>
              </a:cxn>
              <a:cxn ang="f979">
                <a:pos x="f1518" y="f1519"/>
              </a:cxn>
              <a:cxn ang="f979">
                <a:pos x="f1520" y="f1521"/>
              </a:cxn>
              <a:cxn ang="f979">
                <a:pos x="f1522" y="f1523"/>
              </a:cxn>
              <a:cxn ang="f979">
                <a:pos x="f1524" y="f1525"/>
              </a:cxn>
              <a:cxn ang="f979">
                <a:pos x="f1526" y="f1527"/>
              </a:cxn>
              <a:cxn ang="f979">
                <a:pos x="f1528" y="f1529"/>
              </a:cxn>
              <a:cxn ang="f979">
                <a:pos x="f1530" y="f1531"/>
              </a:cxn>
              <a:cxn ang="f979">
                <a:pos x="f1532" y="f1533"/>
              </a:cxn>
              <a:cxn ang="f979">
                <a:pos x="f1534" y="f1535"/>
              </a:cxn>
              <a:cxn ang="f979">
                <a:pos x="f1536" y="f1537"/>
              </a:cxn>
              <a:cxn ang="f979">
                <a:pos x="f1538" y="f1539"/>
              </a:cxn>
              <a:cxn ang="f979">
                <a:pos x="f1540" y="f1541"/>
              </a:cxn>
              <a:cxn ang="f979">
                <a:pos x="f1542" y="f1543"/>
              </a:cxn>
              <a:cxn ang="f979">
                <a:pos x="f1544" y="f1545"/>
              </a:cxn>
              <a:cxn ang="f979">
                <a:pos x="f1546" y="f1547"/>
              </a:cxn>
              <a:cxn ang="f979">
                <a:pos x="f1548" y="f1549"/>
              </a:cxn>
              <a:cxn ang="f979">
                <a:pos x="f1550" y="f1551"/>
              </a:cxn>
              <a:cxn ang="f979">
                <a:pos x="f1552" y="f1553"/>
              </a:cxn>
              <a:cxn ang="f979">
                <a:pos x="f1554" y="f1555"/>
              </a:cxn>
              <a:cxn ang="f979">
                <a:pos x="f1556" y="f1557"/>
              </a:cxn>
              <a:cxn ang="f979">
                <a:pos x="f1558" y="f1559"/>
              </a:cxn>
              <a:cxn ang="f979">
                <a:pos x="f1560" y="f1561"/>
              </a:cxn>
              <a:cxn ang="f979">
                <a:pos x="f1562" y="f1563"/>
              </a:cxn>
              <a:cxn ang="f979">
                <a:pos x="f1564" y="f1565"/>
              </a:cxn>
              <a:cxn ang="f979">
                <a:pos x="f1566" y="f1567"/>
              </a:cxn>
              <a:cxn ang="f979">
                <a:pos x="f1568" y="f1569"/>
              </a:cxn>
              <a:cxn ang="f979">
                <a:pos x="f1570" y="f1569"/>
              </a:cxn>
              <a:cxn ang="f979">
                <a:pos x="f1571" y="f1572"/>
              </a:cxn>
              <a:cxn ang="f979">
                <a:pos x="f1573" y="f1574"/>
              </a:cxn>
              <a:cxn ang="f979">
                <a:pos x="f1575" y="f1576"/>
              </a:cxn>
              <a:cxn ang="f979">
                <a:pos x="f1577" y="f1578"/>
              </a:cxn>
              <a:cxn ang="f979">
                <a:pos x="f1579" y="f1580"/>
              </a:cxn>
              <a:cxn ang="f979">
                <a:pos x="f1581" y="f1582"/>
              </a:cxn>
              <a:cxn ang="f979">
                <a:pos x="f1583" y="f1584"/>
              </a:cxn>
              <a:cxn ang="f979">
                <a:pos x="f1585" y="f1586"/>
              </a:cxn>
              <a:cxn ang="f979">
                <a:pos x="f1587" y="f1588"/>
              </a:cxn>
              <a:cxn ang="f979">
                <a:pos x="f1589" y="f1590"/>
              </a:cxn>
              <a:cxn ang="f979">
                <a:pos x="f1591" y="f1592"/>
              </a:cxn>
              <a:cxn ang="f979">
                <a:pos x="f1593" y="f1594"/>
              </a:cxn>
              <a:cxn ang="f979">
                <a:pos x="f1595" y="f1596"/>
              </a:cxn>
              <a:cxn ang="f979">
                <a:pos x="f1597" y="f1598"/>
              </a:cxn>
              <a:cxn ang="f979">
                <a:pos x="f1599" y="f1600"/>
              </a:cxn>
              <a:cxn ang="f979">
                <a:pos x="f1601" y="f1602"/>
              </a:cxn>
              <a:cxn ang="f979">
                <a:pos x="f1603" y="f1604"/>
              </a:cxn>
              <a:cxn ang="f979">
                <a:pos x="f1605" y="f1606"/>
              </a:cxn>
              <a:cxn ang="f979">
                <a:pos x="f1607" y="f1608"/>
              </a:cxn>
              <a:cxn ang="f979">
                <a:pos x="f1609" y="f1610"/>
              </a:cxn>
              <a:cxn ang="f979">
                <a:pos x="f1611" y="f1612"/>
              </a:cxn>
              <a:cxn ang="f979">
                <a:pos x="f1613" y="f1614"/>
              </a:cxn>
              <a:cxn ang="f979">
                <a:pos x="f1615" y="f1616"/>
              </a:cxn>
              <a:cxn ang="f979">
                <a:pos x="f1617" y="f1618"/>
              </a:cxn>
              <a:cxn ang="f979">
                <a:pos x="f1619" y="f1620"/>
              </a:cxn>
              <a:cxn ang="f979">
                <a:pos x="f1621" y="f1622"/>
              </a:cxn>
              <a:cxn ang="f979">
                <a:pos x="f1623" y="f1624"/>
              </a:cxn>
              <a:cxn ang="f979">
                <a:pos x="f1625" y="f1626"/>
              </a:cxn>
              <a:cxn ang="f979">
                <a:pos x="f1627" y="f1628"/>
              </a:cxn>
              <a:cxn ang="f979">
                <a:pos x="f1629" y="f1630"/>
              </a:cxn>
              <a:cxn ang="f979">
                <a:pos x="f1631" y="f1632"/>
              </a:cxn>
              <a:cxn ang="f979">
                <a:pos x="f1633" y="f1634"/>
              </a:cxn>
              <a:cxn ang="f979">
                <a:pos x="f1625" y="f1635"/>
              </a:cxn>
              <a:cxn ang="f979">
                <a:pos x="f1636" y="f1637"/>
              </a:cxn>
              <a:cxn ang="f979">
                <a:pos x="f1638" y="f1639"/>
              </a:cxn>
              <a:cxn ang="f979">
                <a:pos x="f1640" y="f1641"/>
              </a:cxn>
              <a:cxn ang="f979">
                <a:pos x="f1642" y="f1643"/>
              </a:cxn>
              <a:cxn ang="f979">
                <a:pos x="f1644" y="f1645"/>
              </a:cxn>
              <a:cxn ang="f979">
                <a:pos x="f1646" y="f1647"/>
              </a:cxn>
              <a:cxn ang="f979">
                <a:pos x="f1648" y="f1649"/>
              </a:cxn>
              <a:cxn ang="f979">
                <a:pos x="f1650" y="f1651"/>
              </a:cxn>
              <a:cxn ang="f979">
                <a:pos x="f1652" y="f1653"/>
              </a:cxn>
              <a:cxn ang="f979">
                <a:pos x="f1654" y="f1655"/>
              </a:cxn>
              <a:cxn ang="f979">
                <a:pos x="f1656" y="f1657"/>
              </a:cxn>
              <a:cxn ang="f979">
                <a:pos x="f1658" y="f1659"/>
              </a:cxn>
              <a:cxn ang="f979">
                <a:pos x="f1658" y="f1660"/>
              </a:cxn>
              <a:cxn ang="f979">
                <a:pos x="f1661" y="f1662"/>
              </a:cxn>
              <a:cxn ang="f979">
                <a:pos x="f1663" y="f1664"/>
              </a:cxn>
              <a:cxn ang="f979">
                <a:pos x="f1665" y="f1479"/>
              </a:cxn>
              <a:cxn ang="f979">
                <a:pos x="f1666" y="f1667"/>
              </a:cxn>
              <a:cxn ang="f979">
                <a:pos x="f1668" y="f1669"/>
              </a:cxn>
              <a:cxn ang="f979">
                <a:pos x="f1670" y="f1671"/>
              </a:cxn>
              <a:cxn ang="f979">
                <a:pos x="f1672" y="f1673"/>
              </a:cxn>
              <a:cxn ang="f979">
                <a:pos x="f1674" y="f1675"/>
              </a:cxn>
              <a:cxn ang="f979">
                <a:pos x="f1676" y="f1677"/>
              </a:cxn>
              <a:cxn ang="f979">
                <a:pos x="f1678" y="f1679"/>
              </a:cxn>
              <a:cxn ang="f979">
                <a:pos x="f1680" y="f1681"/>
              </a:cxn>
              <a:cxn ang="f979">
                <a:pos x="f1682" y="f1683"/>
              </a:cxn>
              <a:cxn ang="f979">
                <a:pos x="f1684" y="f1685"/>
              </a:cxn>
              <a:cxn ang="f979">
                <a:pos x="f1686" y="f1687"/>
              </a:cxn>
              <a:cxn ang="f979">
                <a:pos x="f1688" y="f1689"/>
              </a:cxn>
              <a:cxn ang="f979">
                <a:pos x="f1690" y="f1691"/>
              </a:cxn>
              <a:cxn ang="f979">
                <a:pos x="f1692" y="f1693"/>
              </a:cxn>
              <a:cxn ang="f979">
                <a:pos x="f1694" y="f1683"/>
              </a:cxn>
              <a:cxn ang="f979">
                <a:pos x="f1695" y="f1696"/>
              </a:cxn>
              <a:cxn ang="f979">
                <a:pos x="f1697" y="f1698"/>
              </a:cxn>
              <a:cxn ang="f979">
                <a:pos x="f1699" y="f1700"/>
              </a:cxn>
              <a:cxn ang="f979">
                <a:pos x="f1701" y="f1702"/>
              </a:cxn>
              <a:cxn ang="f979">
                <a:pos x="f1703" y="f1704"/>
              </a:cxn>
              <a:cxn ang="f979">
                <a:pos x="f1705" y="f1706"/>
              </a:cxn>
              <a:cxn ang="f979">
                <a:pos x="f1707" y="f1708"/>
              </a:cxn>
              <a:cxn ang="f979">
                <a:pos x="f1709" y="f1710"/>
              </a:cxn>
              <a:cxn ang="f979">
                <a:pos x="f1711" y="f1712"/>
              </a:cxn>
              <a:cxn ang="f979">
                <a:pos x="f1713" y="f1714"/>
              </a:cxn>
              <a:cxn ang="f979">
                <a:pos x="f1715" y="f1716"/>
              </a:cxn>
              <a:cxn ang="f979">
                <a:pos x="f1717" y="f1718"/>
              </a:cxn>
              <a:cxn ang="f979">
                <a:pos x="f1719" y="f1720"/>
              </a:cxn>
              <a:cxn ang="f979">
                <a:pos x="f1721" y="f1632"/>
              </a:cxn>
              <a:cxn ang="f979">
                <a:pos x="f1711" y="f1722"/>
              </a:cxn>
            </a:cxnLst>
            <a:rect l="f1474" t="f1477" r="f1475" b="f1476"/>
            <a:pathLst>
              <a:path w="1122150" h="765140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6"/>
                </a:cubicBezTo>
                <a:cubicBezTo>
                  <a:pt x="f25" y="f276"/>
                  <a:pt x="f278" y="f276"/>
                  <a:pt x="f279" y="f276"/>
                </a:cubicBezTo>
                <a:cubicBezTo>
                  <a:pt x="f280" y="f276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ubicBezTo>
                  <a:pt x="f297" y="f298"/>
                  <a:pt x="f299" y="f300"/>
                  <a:pt x="f301" y="f302"/>
                </a:cubicBezTo>
                <a:cubicBezTo>
                  <a:pt x="f303" y="f304"/>
                  <a:pt x="f305" y="f306"/>
                  <a:pt x="f307" y="f308"/>
                </a:cubicBez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446"/>
                </a:cubicBezTo>
                <a:cubicBezTo>
                  <a:pt x="f447" y="f448"/>
                  <a:pt x="f449" y="f450"/>
                  <a:pt x="f451" y="f452"/>
                </a:cubicBezTo>
                <a:cubicBezTo>
                  <a:pt x="f453" y="f454"/>
                  <a:pt x="f455" y="f456"/>
                  <a:pt x="f457" y="f458"/>
                </a:cubicBezTo>
                <a:cubicBezTo>
                  <a:pt x="f459" y="f460"/>
                  <a:pt x="f461" y="f462"/>
                  <a:pt x="f463" y="f464"/>
                </a:cubicBezTo>
                <a:cubicBezTo>
                  <a:pt x="f465" y="f466"/>
                  <a:pt x="f467" y="f468"/>
                  <a:pt x="f469" y="f470"/>
                </a:cubicBezTo>
                <a:cubicBezTo>
                  <a:pt x="f471" y="f472"/>
                  <a:pt x="f473" y="f474"/>
                  <a:pt x="f445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492" y="f493"/>
                </a:cubicBezTo>
                <a:cubicBezTo>
                  <a:pt x="f494" y="f495"/>
                  <a:pt x="f496" y="f497"/>
                  <a:pt x="f498" y="f499"/>
                </a:cubicBezTo>
                <a:cubicBezTo>
                  <a:pt x="f500" y="f501"/>
                  <a:pt x="f502" y="f503"/>
                  <a:pt x="f504" y="f505"/>
                </a:cubicBezTo>
                <a:cubicBezTo>
                  <a:pt x="f506" y="f507"/>
                  <a:pt x="f508" y="f509"/>
                  <a:pt x="f510" y="f511"/>
                </a:cubicBezTo>
                <a:cubicBezTo>
                  <a:pt x="f512" y="f513"/>
                  <a:pt x="f514" y="f515"/>
                  <a:pt x="f516" y="f517"/>
                </a:cubicBezTo>
                <a:cubicBezTo>
                  <a:pt x="f518" y="f519"/>
                  <a:pt x="f520" y="f521"/>
                  <a:pt x="f522" y="f523"/>
                </a:cubicBezTo>
                <a:cubicBezTo>
                  <a:pt x="f524" y="f525"/>
                  <a:pt x="f526" y="f527"/>
                  <a:pt x="f528" y="f529"/>
                </a:cubicBezTo>
                <a:cubicBezTo>
                  <a:pt x="f530" y="f531"/>
                  <a:pt x="f532" y="f533"/>
                  <a:pt x="f534" y="f535"/>
                </a:cubicBezTo>
                <a:cubicBezTo>
                  <a:pt x="f536" y="f537"/>
                  <a:pt x="f538" y="f539"/>
                  <a:pt x="f540" y="f541"/>
                </a:cubicBezTo>
                <a:cubicBezTo>
                  <a:pt x="f542" y="f543"/>
                  <a:pt x="f544" y="f545"/>
                  <a:pt x="f544" y="f546"/>
                </a:cubicBezTo>
                <a:cubicBezTo>
                  <a:pt x="f544" y="f547"/>
                  <a:pt x="f544" y="f548"/>
                  <a:pt x="f544" y="f549"/>
                </a:cubicBezTo>
                <a:cubicBezTo>
                  <a:pt x="f544" y="f550"/>
                  <a:pt x="f551" y="f552"/>
                  <a:pt x="f553" y="f554"/>
                </a:cubicBezTo>
                <a:cubicBezTo>
                  <a:pt x="f555" y="f556"/>
                  <a:pt x="f557" y="f558"/>
                  <a:pt x="f559" y="f560"/>
                </a:cubicBezTo>
                <a:cubicBezTo>
                  <a:pt x="f561" y="f562"/>
                  <a:pt x="f563" y="f564"/>
                  <a:pt x="f563" y="f9"/>
                </a:cubicBezTo>
                <a:close/>
                <a:moveTo>
                  <a:pt x="f565" y="f566"/>
                </a:moveTo>
                <a:cubicBezTo>
                  <a:pt x="f567" y="f568"/>
                  <a:pt x="f569" y="f570"/>
                  <a:pt x="f571" y="f572"/>
                </a:cubicBezTo>
                <a:cubicBezTo>
                  <a:pt x="f573" y="f574"/>
                  <a:pt x="f575" y="f576"/>
                  <a:pt x="f577" y="f578"/>
                </a:cubicBezTo>
                <a:cubicBezTo>
                  <a:pt x="f579" y="f580"/>
                  <a:pt x="f581" y="f582"/>
                  <a:pt x="f583" y="f584"/>
                </a:cubicBezTo>
                <a:cubicBezTo>
                  <a:pt x="f585" y="f586"/>
                  <a:pt x="f587" y="f588"/>
                  <a:pt x="f589" y="f590"/>
                </a:cubicBezTo>
                <a:cubicBezTo>
                  <a:pt x="f591" y="f592"/>
                  <a:pt x="f593" y="f594"/>
                  <a:pt x="f595" y="f596"/>
                </a:cubicBezTo>
                <a:cubicBezTo>
                  <a:pt x="f597" y="f598"/>
                  <a:pt x="f599" y="f600"/>
                  <a:pt x="f601" y="f602"/>
                </a:cubicBezTo>
                <a:cubicBezTo>
                  <a:pt x="f603" y="f604"/>
                  <a:pt x="f605" y="f606"/>
                  <a:pt x="f607" y="f608"/>
                </a:cubicBezTo>
                <a:close/>
                <a:moveTo>
                  <a:pt x="f609" y="f610"/>
                </a:moveTo>
                <a:cubicBezTo>
                  <a:pt x="f611" y="f612"/>
                  <a:pt x="f613" y="f614"/>
                  <a:pt x="f615" y="f616"/>
                </a:cubicBezTo>
                <a:cubicBezTo>
                  <a:pt x="f617" y="f618"/>
                  <a:pt x="f619" y="f620"/>
                  <a:pt x="f621" y="f622"/>
                </a:cubicBezTo>
                <a:cubicBezTo>
                  <a:pt x="f623" y="f624"/>
                  <a:pt x="f625" y="f626"/>
                  <a:pt x="f627" y="f628"/>
                </a:cubicBezTo>
                <a:cubicBezTo>
                  <a:pt x="f629" y="f630"/>
                  <a:pt x="f631" y="f632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42"/>
                  <a:pt x="f643" y="f644"/>
                  <a:pt x="f645" y="f610"/>
                </a:cubicBezTo>
                <a:close/>
                <a:moveTo>
                  <a:pt x="f646" y="f647"/>
                </a:moveTo>
                <a:cubicBezTo>
                  <a:pt x="f648" y="f649"/>
                  <a:pt x="f650" y="f651"/>
                  <a:pt x="f652" y="f653"/>
                </a:cubicBezTo>
                <a:cubicBezTo>
                  <a:pt x="f654" y="f655"/>
                  <a:pt x="f656" y="f657"/>
                  <a:pt x="f658" y="f659"/>
                </a:cubicBezTo>
                <a:cubicBezTo>
                  <a:pt x="f660" y="f661"/>
                  <a:pt x="f662" y="f663"/>
                  <a:pt x="f664" y="f665"/>
                </a:cubicBezTo>
                <a:cubicBezTo>
                  <a:pt x="f666" y="f667"/>
                  <a:pt x="f668" y="f669"/>
                  <a:pt x="f670" y="f671"/>
                </a:cubicBezTo>
                <a:cubicBezTo>
                  <a:pt x="f672" y="f673"/>
                  <a:pt x="f674" y="f675"/>
                  <a:pt x="f676" y="f677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48" y="f688"/>
                </a:cubicBezTo>
                <a:close/>
                <a:moveTo>
                  <a:pt x="f689" y="f636"/>
                </a:moveTo>
                <a:cubicBezTo>
                  <a:pt x="f690" y="f691"/>
                  <a:pt x="f692" y="f693"/>
                  <a:pt x="f694" y="f695"/>
                </a:cubicBezTo>
                <a:cubicBezTo>
                  <a:pt x="f696" y="f697"/>
                  <a:pt x="f698" y="f699"/>
                  <a:pt x="f700" y="f701"/>
                </a:cubicBezTo>
                <a:cubicBezTo>
                  <a:pt x="f702" y="f703"/>
                  <a:pt x="f704" y="f705"/>
                  <a:pt x="f706" y="f707"/>
                </a:cubicBezTo>
                <a:cubicBezTo>
                  <a:pt x="f708" y="f709"/>
                  <a:pt x="f710" y="f711"/>
                  <a:pt x="f712" y="f184"/>
                </a:cubicBezTo>
                <a:cubicBezTo>
                  <a:pt x="f713" y="f714"/>
                  <a:pt x="f715" y="f716"/>
                  <a:pt x="f717" y="f464"/>
                </a:cubicBezTo>
                <a:cubicBezTo>
                  <a:pt x="f718" y="f719"/>
                  <a:pt x="f720" y="f630"/>
                  <a:pt x="f689" y="f721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7" name="Forma libre: forma 150">
            <a:extLst>
              <a:ext uri="{FF2B5EF4-FFF2-40B4-BE49-F238E27FC236}">
                <a16:creationId xmlns:a16="http://schemas.microsoft.com/office/drawing/2014/main" id="{8EC39114-83F8-46AF-A383-9CF6C38F605A}"/>
              </a:ext>
            </a:extLst>
          </p:cNvPr>
          <p:cNvSpPr/>
          <p:nvPr/>
        </p:nvSpPr>
        <p:spPr>
          <a:xfrm>
            <a:off x="7807613" y="3592769"/>
            <a:ext cx="794769" cy="5383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9944"/>
              <a:gd name="f7" fmla="val 507959"/>
              <a:gd name="f8" fmla="val 590895"/>
              <a:gd name="f9" fmla="val 424959"/>
              <a:gd name="f10" fmla="val 602565"/>
              <a:gd name="f11" fmla="val 456586"/>
              <a:gd name="f12" fmla="val 628974"/>
              <a:gd name="f13" fmla="val 475944"/>
              <a:gd name="f14" fmla="val 657813"/>
              <a:gd name="f15" fmla="val 476104"/>
              <a:gd name="f16" fmla="val 671475"/>
              <a:gd name="f17" fmla="val 476183"/>
              <a:gd name="f18" fmla="val 681075"/>
              <a:gd name="f19" fmla="val 470288"/>
              <a:gd name="f20" fmla="val 683983"/>
              <a:gd name="f21" fmla="val 456307"/>
              <a:gd name="f22" fmla="val 687647"/>
              <a:gd name="f23" fmla="val 438821"/>
              <a:gd name="f24" fmla="val 696291"/>
              <a:gd name="f25" fmla="val 437865"/>
              <a:gd name="f26" fmla="val 708958"/>
              <a:gd name="f27" fmla="val 447982"/>
              <a:gd name="f28" fmla="val 711706"/>
              <a:gd name="f29" fmla="val 450173"/>
              <a:gd name="f30" fmla="val 714853"/>
              <a:gd name="f31" fmla="val 451886"/>
              <a:gd name="f32" fmla="val 717800"/>
              <a:gd name="f33" fmla="val 453837"/>
              <a:gd name="f34" fmla="val 745404"/>
              <a:gd name="f35" fmla="val 471842"/>
              <a:gd name="f36" fmla="val 744767"/>
              <a:gd name="f37" fmla="val 479848"/>
              <a:gd name="f38" fmla="val 714454"/>
              <a:gd name="f39" fmla="val 495382"/>
              <a:gd name="f40" fmla="val 685855"/>
              <a:gd name="f41" fmla="val 510041"/>
              <a:gd name="f42" fmla="val 656220"/>
              <a:gd name="f43" fmla="val 511395"/>
              <a:gd name="f44" fmla="val 625908"/>
              <a:gd name="f45" fmla="val 501995"/>
              <a:gd name="f46" fmla="val 594360"/>
              <a:gd name="f47" fmla="val 492196"/>
              <a:gd name="f48" fmla="val 566119"/>
              <a:gd name="f49" fmla="val 476343"/>
              <a:gd name="f50" fmla="val 542459"/>
              <a:gd name="f51" fmla="val 453240"/>
              <a:gd name="f52" fmla="val 531903"/>
              <a:gd name="f53" fmla="val 442923"/>
              <a:gd name="f54" fmla="val 520710"/>
              <a:gd name="f55" fmla="val 436829"/>
              <a:gd name="f56" fmla="val 505574"/>
              <a:gd name="f57" fmla="val 435156"/>
              <a:gd name="f58" fmla="val 456939"/>
              <a:gd name="f59" fmla="val 429699"/>
              <a:gd name="f60" fmla="val 413761"/>
              <a:gd name="f61" fmla="val 411934"/>
              <a:gd name="f62" fmla="val 381536"/>
              <a:gd name="f63" fmla="val 373416"/>
              <a:gd name="f64" fmla="val 373132"/>
              <a:gd name="f65" fmla="val 363379"/>
              <a:gd name="f66" fmla="val 363293"/>
              <a:gd name="f67" fmla="val 364414"/>
              <a:gd name="f68" fmla="val 352698"/>
              <a:gd name="f69" fmla="val 365967"/>
              <a:gd name="f70" fmla="val 321231"/>
              <a:gd name="f71" fmla="val 370548"/>
              <a:gd name="f72" fmla="val 289843"/>
              <a:gd name="f73" fmla="val 375726"/>
              <a:gd name="f74" fmla="val 258336"/>
              <a:gd name="f75" fmla="val 379630"/>
              <a:gd name="f76" fmla="val 229378"/>
              <a:gd name="f77" fmla="val 383215"/>
              <a:gd name="f78" fmla="val 200101"/>
              <a:gd name="f79" fmla="val 382936"/>
              <a:gd name="f80" fmla="val 171939"/>
              <a:gd name="f81" fmla="val 375368"/>
              <a:gd name="f82" fmla="val 151466"/>
              <a:gd name="f83" fmla="val 369871"/>
              <a:gd name="f84" fmla="val 141029"/>
              <a:gd name="f85" fmla="val 379112"/>
              <a:gd name="f86" fmla="val 133143"/>
              <a:gd name="f87" fmla="val 395045"/>
              <a:gd name="f88" fmla="val 128084"/>
              <a:gd name="f89" fmla="val 405242"/>
              <a:gd name="f90" fmla="val 126053"/>
              <a:gd name="f91" fmla="val 416395"/>
              <a:gd name="f92" fmla="val 124938"/>
              <a:gd name="f93" fmla="val 427747"/>
              <a:gd name="f94" fmla="val 123623"/>
              <a:gd name="f95" fmla="val 441330"/>
              <a:gd name="f96" fmla="val 125136"/>
              <a:gd name="f97" fmla="val 451607"/>
              <a:gd name="f98" fmla="val 142543"/>
              <a:gd name="f99" fmla="val 452045"/>
              <a:gd name="f100" fmla="val 153139"/>
              <a:gd name="f101" fmla="val 452284"/>
              <a:gd name="f102" fmla="val 155648"/>
              <a:gd name="f103" fmla="val 458777"/>
              <a:gd name="f104" fmla="val 150749"/>
              <a:gd name="f105" fmla="val 468057"/>
              <a:gd name="f106" fmla="val 149435"/>
              <a:gd name="f107" fmla="val 470567"/>
              <a:gd name="f108" fmla="val 148558"/>
              <a:gd name="f109" fmla="val 473395"/>
              <a:gd name="f110" fmla="val 146885"/>
              <a:gd name="f111" fmla="val 475586"/>
              <a:gd name="f112" fmla="val 139954"/>
              <a:gd name="f113" fmla="val 484548"/>
              <a:gd name="f114" fmla="val 140512"/>
              <a:gd name="f115" fmla="val 501915"/>
              <a:gd name="f116" fmla="val 125216"/>
              <a:gd name="f117" fmla="val 501198"/>
              <a:gd name="f118" fmla="val 109323"/>
              <a:gd name="f119" fmla="val 500441"/>
              <a:gd name="f120" fmla="val 98927"/>
              <a:gd name="f121" fmla="val 488252"/>
              <a:gd name="f122" fmla="val 91638"/>
              <a:gd name="f123" fmla="val 474749"/>
              <a:gd name="f124" fmla="val 83154"/>
              <a:gd name="f125" fmla="val 459095"/>
              <a:gd name="f126" fmla="val 82954"/>
              <a:gd name="f127" fmla="val 442127"/>
              <a:gd name="f128" fmla="val 86858"/>
              <a:gd name="f129" fmla="val 425158"/>
              <a:gd name="f130" fmla="val 91797"/>
              <a:gd name="f131" fmla="val 403768"/>
              <a:gd name="f132" fmla="val 98409"/>
              <a:gd name="f133" fmla="val 382896"/>
              <a:gd name="f134" fmla="val 107810"/>
              <a:gd name="f135" fmla="val 362980"/>
              <a:gd name="f136" fmla="val 110359"/>
              <a:gd name="f137" fmla="val 357603"/>
              <a:gd name="f138" fmla="val 116214"/>
              <a:gd name="f139" fmla="val 351986"/>
              <a:gd name="f140" fmla="val 108845"/>
              <a:gd name="f141" fmla="val 346171"/>
              <a:gd name="f142" fmla="val 103707"/>
              <a:gd name="f143" fmla="val 342108"/>
              <a:gd name="f144" fmla="val 97931"/>
              <a:gd name="f145" fmla="val 340236"/>
              <a:gd name="f146" fmla="val 91040"/>
              <a:gd name="f147" fmla="val 342347"/>
              <a:gd name="f148" fmla="val 76501"/>
              <a:gd name="f149" fmla="val 346808"/>
              <a:gd name="f150" fmla="val 48858"/>
              <a:gd name="f151" fmla="val 386800"/>
              <a:gd name="f152" fmla="val 50650"/>
              <a:gd name="f153" fmla="val 401498"/>
              <a:gd name="f154" fmla="val 51726"/>
              <a:gd name="f155" fmla="val 410261"/>
              <a:gd name="f156" fmla="val 58975"/>
              <a:gd name="f157" fmla="val 412133"/>
              <a:gd name="f158" fmla="val 65587"/>
              <a:gd name="f159" fmla="val 414523"/>
              <a:gd name="f160" fmla="val 76701"/>
              <a:gd name="f161" fmla="val 418546"/>
              <a:gd name="f162" fmla="val 78453"/>
              <a:gd name="f163" fmla="val 424521"/>
              <a:gd name="f164" fmla="val 69770"/>
              <a:gd name="f165" fmla="val 433005"/>
              <a:gd name="f166" fmla="val 66743"/>
              <a:gd name="f167" fmla="val 435953"/>
              <a:gd name="f168" fmla="val 63954"/>
              <a:gd name="f169" fmla="val 439179"/>
              <a:gd name="f170" fmla="val 61047"/>
              <a:gd name="f171" fmla="val 442246"/>
              <a:gd name="f172" fmla="val 40214"/>
              <a:gd name="f173" fmla="val 464034"/>
              <a:gd name="f174" fmla="val 25118"/>
              <a:gd name="f175" fmla="val 460967"/>
              <a:gd name="f176" fmla="val 13606"/>
              <a:gd name="f177" fmla="val 432647"/>
              <a:gd name="f178" fmla="val 13088"/>
              <a:gd name="f179" fmla="val 431332"/>
              <a:gd name="f180" fmla="val 12730"/>
              <a:gd name="f181" fmla="val 429978"/>
              <a:gd name="f182" fmla="val 12292"/>
              <a:gd name="f183" fmla="val 428624"/>
              <a:gd name="f184" fmla="val -3442"/>
              <a:gd name="f185" fmla="val 379989"/>
              <a:gd name="f186" fmla="val 56107"/>
              <a:gd name="f187" fmla="val 296978"/>
              <a:gd name="f188" fmla="val 106734"/>
              <a:gd name="f189" fmla="val 298731"/>
              <a:gd name="f190" fmla="val 127726"/>
              <a:gd name="f191" fmla="val 299448"/>
              <a:gd name="f192" fmla="val 136608"/>
              <a:gd name="f193" fmla="val 295265"/>
              <a:gd name="f194" fmla="val 136927"/>
              <a:gd name="f195" fmla="val 271525"/>
              <a:gd name="f196" fmla="val 137285"/>
              <a:gd name="f197" fmla="val 245475"/>
              <a:gd name="f198" fmla="val 141547"/>
              <a:gd name="f199" fmla="val 219544"/>
              <a:gd name="f200" fmla="val 136210"/>
              <a:gd name="f201" fmla="val 193534"/>
              <a:gd name="f202" fmla="val 132426"/>
              <a:gd name="f203" fmla="val 174972"/>
              <a:gd name="f204" fmla="val 127487"/>
              <a:gd name="f205" fmla="val 156530"/>
              <a:gd name="f206" fmla="val 107133"/>
              <a:gd name="f207" fmla="val 150196"/>
              <a:gd name="f208" fmla="val 88332"/>
              <a:gd name="f209" fmla="val 144341"/>
              <a:gd name="f210" fmla="val 71961"/>
              <a:gd name="f211" fmla="val 149001"/>
              <a:gd name="f212" fmla="val 57701"/>
              <a:gd name="f213" fmla="val 164735"/>
              <a:gd name="f214" fmla="val 43760"/>
              <a:gd name="f215" fmla="val 180150"/>
              <a:gd name="f216" fmla="val 25237"/>
              <a:gd name="f217" fmla="val 178438"/>
              <a:gd name="f218" fmla="val 11256"/>
              <a:gd name="f219" fmla="val 163500"/>
              <a:gd name="f220" fmla="val -3761"/>
              <a:gd name="f221" fmla="val 147408"/>
              <a:gd name="f222" fmla="val -4278"/>
              <a:gd name="f223" fmla="val 123947"/>
              <a:gd name="f224" fmla="val 12890"/>
              <a:gd name="f225" fmla="val 111161"/>
              <a:gd name="f226" fmla="val 33801"/>
              <a:gd name="f227" fmla="val 95586"/>
              <a:gd name="f228" fmla="val 56347"/>
              <a:gd name="f229" fmla="val 82123"/>
              <a:gd name="f230" fmla="val 78851"/>
              <a:gd name="f231" fmla="val 68859"/>
              <a:gd name="f232" fmla="val 109124"/>
              <a:gd name="f233" fmla="val 51054"/>
              <a:gd name="f234" fmla="val 109403"/>
              <a:gd name="f235" fmla="val 51532"/>
              <a:gd name="f236" fmla="val 103986"/>
              <a:gd name="f237" fmla="val 16081"/>
              <a:gd name="f238" fmla="val 102353"/>
              <a:gd name="f239" fmla="val 5287"/>
              <a:gd name="f240" fmla="val 97254"/>
              <a:gd name="f241" fmla="val -2122"/>
              <a:gd name="f242" fmla="val 117887"/>
              <a:gd name="f243" fmla="val 547"/>
              <a:gd name="f244" fmla="val 133382"/>
              <a:gd name="f245" fmla="val 2538"/>
              <a:gd name="f246" fmla="val 148080"/>
              <a:gd name="f247" fmla="val 12297"/>
              <a:gd name="f248" fmla="val 165526"/>
              <a:gd name="f249" fmla="val 7716"/>
              <a:gd name="f250" fmla="val 176560"/>
              <a:gd name="f251" fmla="val 4809"/>
              <a:gd name="f252" fmla="val 180225"/>
              <a:gd name="f253" fmla="val 16798"/>
              <a:gd name="f254" fmla="val 181738"/>
              <a:gd name="f255" fmla="val 26637"/>
              <a:gd name="f256" fmla="val 185363"/>
              <a:gd name="f257" fmla="val 13970"/>
              <a:gd name="f258" fmla="val 194126"/>
              <a:gd name="f259" fmla="val 12974"/>
              <a:gd name="f260" fmla="val 202371"/>
              <a:gd name="f261" fmla="val 20304"/>
              <a:gd name="f262" fmla="val 216870"/>
              <a:gd name="f263" fmla="val 33249"/>
              <a:gd name="f264" fmla="val 237105"/>
              <a:gd name="f265" fmla="val 37471"/>
              <a:gd name="f266" fmla="val 249612"/>
              <a:gd name="f267" fmla="val 53524"/>
              <a:gd name="f268" fmla="val 255149"/>
              <a:gd name="f269" fmla="val 60614"/>
              <a:gd name="f270" fmla="val 265346"/>
              <a:gd name="f271" fmla="val 87819"/>
              <a:gd name="f272" fmla="val 272038"/>
              <a:gd name="f273" fmla="val 92241"/>
              <a:gd name="f274" fmla="val 282155"/>
              <a:gd name="f275" fmla="val 98892"/>
              <a:gd name="f276" fmla="val 285382"/>
              <a:gd name="f277" fmla="val 105943"/>
              <a:gd name="f278" fmla="val 289882"/>
              <a:gd name="f279" fmla="val 115702"/>
              <a:gd name="f280" fmla="val 292591"/>
              <a:gd name="f281" fmla="val 121557"/>
              <a:gd name="f282" fmla="val 294225"/>
              <a:gd name="f283" fmla="val 129284"/>
              <a:gd name="f284" fmla="val 297013"/>
              <a:gd name="f285" fmla="val 132869"/>
              <a:gd name="f286" fmla="val 315614"/>
              <a:gd name="f287" fmla="val 156450"/>
              <a:gd name="f288" fmla="val 292791"/>
              <a:gd name="f289" fmla="val 154658"/>
              <a:gd name="f290" fmla="val 281757"/>
              <a:gd name="f291" fmla="val 160154"/>
              <a:gd name="f292" fmla="val 280522"/>
              <a:gd name="f293" fmla="val 160792"/>
              <a:gd name="f294" fmla="val 278809"/>
              <a:gd name="f295" fmla="val 160632"/>
              <a:gd name="f296" fmla="val 277734"/>
              <a:gd name="f297" fmla="val 161429"/>
              <a:gd name="f298" fmla="val 272078"/>
              <a:gd name="f299" fmla="val 165412"/>
              <a:gd name="f300" fmla="val 257977"/>
              <a:gd name="f301" fmla="val 162624"/>
              <a:gd name="f302" fmla="val 261681"/>
              <a:gd name="f303" fmla="val 172941"/>
              <a:gd name="f304" fmla="val 264430"/>
              <a:gd name="f305" fmla="val 180588"/>
              <a:gd name="f306" fmla="val 270206"/>
              <a:gd name="f307" fmla="val 189790"/>
              <a:gd name="f308" fmla="val 280841"/>
              <a:gd name="f309" fmla="val 194092"/>
              <a:gd name="f310" fmla="val 324656"/>
              <a:gd name="f311" fmla="val 211857"/>
              <a:gd name="f312" fmla="val 371499"/>
              <a:gd name="f313" fmla="val 211299"/>
              <a:gd name="f314" fmla="val 417107"/>
              <a:gd name="f315" fmla="val 218230"/>
              <a:gd name="f316" fmla="val 418859"/>
              <a:gd name="f317" fmla="val 218509"/>
              <a:gd name="f318" fmla="val 421090"/>
              <a:gd name="f319" fmla="val 422524"/>
              <a:gd name="f320" fmla="val 217353"/>
              <a:gd name="f321" fmla="val 435071"/>
              <a:gd name="f322" fmla="val 209626"/>
              <a:gd name="f323" fmla="val 450367"/>
              <a:gd name="f324" fmla="val 210024"/>
              <a:gd name="f325" fmla="val 461560"/>
              <a:gd name="f326" fmla="val 214406"/>
              <a:gd name="f327" fmla="val 492470"/>
              <a:gd name="f328" fmla="val 226515"/>
              <a:gd name="f329" fmla="val 519953"/>
              <a:gd name="f330" fmla="val 216119"/>
              <a:gd name="f331" fmla="val 549270"/>
              <a:gd name="f332" fmla="val 209268"/>
              <a:gd name="f333" fmla="val 606708"/>
              <a:gd name="f334" fmla="val 195844"/>
              <a:gd name="f335" fmla="val 660004"/>
              <a:gd name="f336" fmla="val 208829"/>
              <a:gd name="f337" fmla="val 708679"/>
              <a:gd name="f338" fmla="val 241611"/>
              <a:gd name="f339" fmla="val 718000"/>
              <a:gd name="f340" fmla="val 247905"/>
              <a:gd name="f341" fmla="val 723496"/>
              <a:gd name="f342" fmla="val 253441"/>
              <a:gd name="f343" fmla="val 713021"/>
              <a:gd name="f344" fmla="val 264754"/>
              <a:gd name="f345" fmla="val 700154"/>
              <a:gd name="f346" fmla="val 278655"/>
              <a:gd name="f347" fmla="val 689161"/>
              <a:gd name="f348" fmla="val 294349"/>
              <a:gd name="f349" fmla="val 677928"/>
              <a:gd name="f350" fmla="val 309685"/>
              <a:gd name="f351" fmla="val 670280"/>
              <a:gd name="f352" fmla="val 320121"/>
              <a:gd name="f353" fmla="val 664385"/>
              <a:gd name="f354" fmla="val 320041"/>
              <a:gd name="f355" fmla="val 657454"/>
              <a:gd name="f356" fmla="val 309007"/>
              <a:gd name="f357" fmla="val 645306"/>
              <a:gd name="f358" fmla="val 289729"/>
              <a:gd name="f359" fmla="val 630249"/>
              <a:gd name="f360" fmla="val 272880"/>
              <a:gd name="f361" fmla="val 611847"/>
              <a:gd name="f362" fmla="val 259257"/>
              <a:gd name="f363" fmla="val 588823"/>
              <a:gd name="f364" fmla="val 242209"/>
              <a:gd name="f365" fmla="val 563251"/>
              <a:gd name="f366" fmla="val 233804"/>
              <a:gd name="f367" fmla="val 534333"/>
              <a:gd name="f368" fmla="val 236354"/>
              <a:gd name="f369" fmla="val 524136"/>
              <a:gd name="f370" fmla="val 237270"/>
              <a:gd name="f371" fmla="val 519356"/>
              <a:gd name="f372" fmla="val 240177"/>
              <a:gd name="f373" fmla="val 526367"/>
              <a:gd name="f374" fmla="val 250693"/>
              <a:gd name="f375" fmla="val 537121"/>
              <a:gd name="f376" fmla="val 266706"/>
              <a:gd name="f377" fmla="val 543136"/>
              <a:gd name="f378" fmla="val 284949"/>
              <a:gd name="f379" fmla="val 549549"/>
              <a:gd name="f380" fmla="val 302913"/>
              <a:gd name="f381" fmla="val 562176"/>
              <a:gd name="f382" fmla="val 338364"/>
              <a:gd name="f383" fmla="val 590457"/>
              <a:gd name="f384" fmla="val 361745"/>
              <a:gd name="f385" fmla="val 615949"/>
              <a:gd name="f386" fmla="val 386680"/>
              <a:gd name="f387" fmla="val 629851"/>
              <a:gd name="f388" fmla="val 400303"/>
              <a:gd name="f389" fmla="val 650723"/>
              <a:gd name="f390" fmla="val 401577"/>
              <a:gd name="f391" fmla="val 670241"/>
              <a:gd name="f392" fmla="val 399467"/>
              <a:gd name="f393" fmla="val 397754"/>
              <a:gd name="f394" fmla="val 697287"/>
              <a:gd name="f395" fmla="val 391221"/>
              <a:gd name="f396" fmla="val 696610"/>
              <a:gd name="f397" fmla="val 372779"/>
              <a:gd name="f398" fmla="val 696092"/>
              <a:gd name="f399" fmla="val 358638"/>
              <a:gd name="f400" fmla="val 703102"/>
              <a:gd name="f401" fmla="val 354894"/>
              <a:gd name="f402" fmla="val 715291"/>
              <a:gd name="f403" fmla="val 360909"/>
              <a:gd name="f404" fmla="val 727440"/>
              <a:gd name="f405" fmla="val 366923"/>
              <a:gd name="f406" fmla="val 747555"/>
              <a:gd name="f407" fmla="val 365211"/>
              <a:gd name="f408" fmla="val 749746"/>
              <a:gd name="f409" fmla="val 380705"/>
              <a:gd name="f410" fmla="val 752016"/>
              <a:gd name="f411" fmla="val 396877"/>
              <a:gd name="f412" fmla="val 734371"/>
              <a:gd name="f413" fmla="val 404525"/>
              <a:gd name="f414" fmla="val 722142"/>
              <a:gd name="f415" fmla="val 412571"/>
              <a:gd name="f416" fmla="val 689440"/>
              <a:gd name="f417" fmla="val 434160"/>
              <a:gd name="f418" fmla="val 653113"/>
              <a:gd name="f419" fmla="val 435316"/>
              <a:gd name="f420" fmla="val 615910"/>
              <a:gd name="f421" fmla="val 608341"/>
              <a:gd name="f422" fmla="val 428902"/>
              <a:gd name="f423" fmla="val 600933"/>
              <a:gd name="f424" fmla="val 426990"/>
              <a:gd name="f425" fmla="val 590935"/>
              <a:gd name="f426" fmla="+- 0 0 -90"/>
              <a:gd name="f427" fmla="*/ f3 1 749944"/>
              <a:gd name="f428" fmla="*/ f4 1 507959"/>
              <a:gd name="f429" fmla="val f5"/>
              <a:gd name="f430" fmla="val f6"/>
              <a:gd name="f431" fmla="val f7"/>
              <a:gd name="f432" fmla="*/ f426 f0 1"/>
              <a:gd name="f433" fmla="+- f431 0 f429"/>
              <a:gd name="f434" fmla="+- f430 0 f429"/>
              <a:gd name="f435" fmla="*/ f432 1 f2"/>
              <a:gd name="f436" fmla="*/ f434 1 749944"/>
              <a:gd name="f437" fmla="*/ f433 1 507959"/>
              <a:gd name="f438" fmla="*/ 590895 f434 1"/>
              <a:gd name="f439" fmla="*/ 424959 f433 1"/>
              <a:gd name="f440" fmla="*/ 657813 f434 1"/>
              <a:gd name="f441" fmla="*/ 476104 f433 1"/>
              <a:gd name="f442" fmla="*/ 683983 f434 1"/>
              <a:gd name="f443" fmla="*/ 456307 f433 1"/>
              <a:gd name="f444" fmla="*/ 708958 f434 1"/>
              <a:gd name="f445" fmla="*/ 447982 f433 1"/>
              <a:gd name="f446" fmla="*/ 717800 f434 1"/>
              <a:gd name="f447" fmla="*/ 453837 f433 1"/>
              <a:gd name="f448" fmla="*/ 714454 f434 1"/>
              <a:gd name="f449" fmla="*/ 495382 f433 1"/>
              <a:gd name="f450" fmla="*/ 625908 f434 1"/>
              <a:gd name="f451" fmla="*/ 501995 f433 1"/>
              <a:gd name="f452" fmla="*/ 542459 f434 1"/>
              <a:gd name="f453" fmla="*/ 453240 f433 1"/>
              <a:gd name="f454" fmla="*/ 505574 f434 1"/>
              <a:gd name="f455" fmla="*/ 435156 f433 1"/>
              <a:gd name="f456" fmla="*/ 381536 f434 1"/>
              <a:gd name="f457" fmla="*/ 373416 f433 1"/>
              <a:gd name="f458" fmla="*/ 352698 f434 1"/>
              <a:gd name="f459" fmla="*/ 365967 f433 1"/>
              <a:gd name="f460" fmla="*/ 258336 f434 1"/>
              <a:gd name="f461" fmla="*/ 379630 f433 1"/>
              <a:gd name="f462" fmla="*/ 171939 f434 1"/>
              <a:gd name="f463" fmla="*/ 375368 f433 1"/>
              <a:gd name="f464" fmla="*/ 133143 f434 1"/>
              <a:gd name="f465" fmla="*/ 395045 f433 1"/>
              <a:gd name="f466" fmla="*/ 124938 f434 1"/>
              <a:gd name="f467" fmla="*/ 427747 f433 1"/>
              <a:gd name="f468" fmla="*/ 142543 f434 1"/>
              <a:gd name="f469" fmla="*/ 452045 f433 1"/>
              <a:gd name="f470" fmla="*/ 150749 f434 1"/>
              <a:gd name="f471" fmla="*/ 468057 f433 1"/>
              <a:gd name="f472" fmla="*/ 146885 f434 1"/>
              <a:gd name="f473" fmla="*/ 475586 f433 1"/>
              <a:gd name="f474" fmla="*/ 125216 f434 1"/>
              <a:gd name="f475" fmla="*/ 501198 f433 1"/>
              <a:gd name="f476" fmla="*/ 91638 f434 1"/>
              <a:gd name="f477" fmla="*/ 474749 f433 1"/>
              <a:gd name="f478" fmla="*/ 86858 f434 1"/>
              <a:gd name="f479" fmla="*/ 425158 f433 1"/>
              <a:gd name="f480" fmla="*/ 107810 f434 1"/>
              <a:gd name="f481" fmla="*/ 362980 f433 1"/>
              <a:gd name="f482" fmla="*/ 108845 f434 1"/>
              <a:gd name="f483" fmla="*/ 346171 f433 1"/>
              <a:gd name="f484" fmla="*/ 91040 f434 1"/>
              <a:gd name="f485" fmla="*/ 342347 f433 1"/>
              <a:gd name="f486" fmla="*/ 50650 f434 1"/>
              <a:gd name="f487" fmla="*/ 401498 f433 1"/>
              <a:gd name="f488" fmla="*/ 65587 f434 1"/>
              <a:gd name="f489" fmla="*/ 414523 f433 1"/>
              <a:gd name="f490" fmla="*/ 69770 f434 1"/>
              <a:gd name="f491" fmla="*/ 433005 f433 1"/>
              <a:gd name="f492" fmla="*/ 61047 f434 1"/>
              <a:gd name="f493" fmla="*/ 442246 f433 1"/>
              <a:gd name="f494" fmla="*/ 13606 f434 1"/>
              <a:gd name="f495" fmla="*/ 432647 f433 1"/>
              <a:gd name="f496" fmla="*/ 12292 f434 1"/>
              <a:gd name="f497" fmla="*/ 428624 f433 1"/>
              <a:gd name="f498" fmla="*/ 106734 f434 1"/>
              <a:gd name="f499" fmla="*/ 298731 f433 1"/>
              <a:gd name="f500" fmla="*/ 136927 f434 1"/>
              <a:gd name="f501" fmla="*/ 271525 f433 1"/>
              <a:gd name="f502" fmla="*/ 136210 f434 1"/>
              <a:gd name="f503" fmla="*/ 193534 f433 1"/>
              <a:gd name="f504" fmla="*/ 107133 f434 1"/>
              <a:gd name="f505" fmla="*/ 150196 f433 1"/>
              <a:gd name="f506" fmla="*/ 57701 f434 1"/>
              <a:gd name="f507" fmla="*/ 164735 f433 1"/>
              <a:gd name="f508" fmla="*/ 11256 f434 1"/>
              <a:gd name="f509" fmla="*/ 163500 f433 1"/>
              <a:gd name="f510" fmla="*/ 12890 f434 1"/>
              <a:gd name="f511" fmla="*/ 111161 f433 1"/>
              <a:gd name="f512" fmla="*/ 78851 f434 1"/>
              <a:gd name="f513" fmla="*/ 68859 f433 1"/>
              <a:gd name="f514" fmla="*/ 103986 f434 1"/>
              <a:gd name="f515" fmla="*/ 16081 f433 1"/>
              <a:gd name="f516" fmla="*/ 117887 f434 1"/>
              <a:gd name="f517" fmla="*/ 547 f433 1"/>
              <a:gd name="f518" fmla="*/ 165526 f434 1"/>
              <a:gd name="f519" fmla="*/ 7716 f433 1"/>
              <a:gd name="f520" fmla="*/ 181738 f434 1"/>
              <a:gd name="f521" fmla="*/ 26637 f433 1"/>
              <a:gd name="f522" fmla="*/ 202371 f434 1"/>
              <a:gd name="f523" fmla="*/ 20304 f433 1"/>
              <a:gd name="f524" fmla="*/ 249612 f434 1"/>
              <a:gd name="f525" fmla="*/ 53524 f433 1"/>
              <a:gd name="f526" fmla="*/ 272038 f434 1"/>
              <a:gd name="f527" fmla="*/ 92241 f433 1"/>
              <a:gd name="f528" fmla="*/ 289882 f434 1"/>
              <a:gd name="f529" fmla="*/ 115702 f433 1"/>
              <a:gd name="f530" fmla="*/ 297013 f434 1"/>
              <a:gd name="f531" fmla="*/ 132869 f433 1"/>
              <a:gd name="f532" fmla="*/ 281757 f434 1"/>
              <a:gd name="f533" fmla="*/ 160154 f433 1"/>
              <a:gd name="f534" fmla="*/ 277734 f434 1"/>
              <a:gd name="f535" fmla="*/ 161429 f433 1"/>
              <a:gd name="f536" fmla="*/ 261681 f434 1"/>
              <a:gd name="f537" fmla="*/ 172941 f433 1"/>
              <a:gd name="f538" fmla="*/ 280841 f434 1"/>
              <a:gd name="f539" fmla="*/ 194092 f433 1"/>
              <a:gd name="f540" fmla="*/ 417107 f434 1"/>
              <a:gd name="f541" fmla="*/ 218230 f433 1"/>
              <a:gd name="f542" fmla="*/ 422524 f434 1"/>
              <a:gd name="f543" fmla="*/ 217353 f433 1"/>
              <a:gd name="f544" fmla="*/ 461560 f434 1"/>
              <a:gd name="f545" fmla="*/ 214406 f433 1"/>
              <a:gd name="f546" fmla="*/ 549270 f434 1"/>
              <a:gd name="f547" fmla="*/ 209268 f433 1"/>
              <a:gd name="f548" fmla="*/ 708679 f434 1"/>
              <a:gd name="f549" fmla="*/ 241611 f433 1"/>
              <a:gd name="f550" fmla="*/ 713021 f434 1"/>
              <a:gd name="f551" fmla="*/ 264754 f433 1"/>
              <a:gd name="f552" fmla="*/ 677928 f434 1"/>
              <a:gd name="f553" fmla="*/ 309685 f433 1"/>
              <a:gd name="f554" fmla="*/ 657454 f434 1"/>
              <a:gd name="f555" fmla="*/ 309007 f433 1"/>
              <a:gd name="f556" fmla="*/ 611847 f434 1"/>
              <a:gd name="f557" fmla="*/ 259257 f433 1"/>
              <a:gd name="f558" fmla="*/ 534333 f434 1"/>
              <a:gd name="f559" fmla="*/ 236354 f433 1"/>
              <a:gd name="f560" fmla="*/ 526367 f434 1"/>
              <a:gd name="f561" fmla="*/ 250693 f433 1"/>
              <a:gd name="f562" fmla="*/ 549549 f434 1"/>
              <a:gd name="f563" fmla="*/ 302913 f433 1"/>
              <a:gd name="f564" fmla="*/ 615949 f434 1"/>
              <a:gd name="f565" fmla="*/ 386680 f433 1"/>
              <a:gd name="f566" fmla="*/ 670241 f434 1"/>
              <a:gd name="f567" fmla="*/ 399467 f433 1"/>
              <a:gd name="f568" fmla="*/ 696610 f434 1"/>
              <a:gd name="f569" fmla="*/ 372779 f433 1"/>
              <a:gd name="f570" fmla="*/ 715291 f434 1"/>
              <a:gd name="f571" fmla="*/ 360909 f433 1"/>
              <a:gd name="f572" fmla="*/ 749746 f434 1"/>
              <a:gd name="f573" fmla="*/ 380705 f433 1"/>
              <a:gd name="f574" fmla="*/ 722142 f434 1"/>
              <a:gd name="f575" fmla="*/ 412571 f433 1"/>
              <a:gd name="f576" fmla="*/ 615910 f434 1"/>
              <a:gd name="f577" fmla="*/ 429978 f433 1"/>
              <a:gd name="f578" fmla="*/ 590935 f434 1"/>
              <a:gd name="f579" fmla="+- f435 0 f1"/>
              <a:gd name="f580" fmla="*/ f438 1 749944"/>
              <a:gd name="f581" fmla="*/ f439 1 507959"/>
              <a:gd name="f582" fmla="*/ f440 1 749944"/>
              <a:gd name="f583" fmla="*/ f441 1 507959"/>
              <a:gd name="f584" fmla="*/ f442 1 749944"/>
              <a:gd name="f585" fmla="*/ f443 1 507959"/>
              <a:gd name="f586" fmla="*/ f444 1 749944"/>
              <a:gd name="f587" fmla="*/ f445 1 507959"/>
              <a:gd name="f588" fmla="*/ f446 1 749944"/>
              <a:gd name="f589" fmla="*/ f447 1 507959"/>
              <a:gd name="f590" fmla="*/ f448 1 749944"/>
              <a:gd name="f591" fmla="*/ f449 1 507959"/>
              <a:gd name="f592" fmla="*/ f450 1 749944"/>
              <a:gd name="f593" fmla="*/ f451 1 507959"/>
              <a:gd name="f594" fmla="*/ f452 1 749944"/>
              <a:gd name="f595" fmla="*/ f453 1 507959"/>
              <a:gd name="f596" fmla="*/ f454 1 749944"/>
              <a:gd name="f597" fmla="*/ f455 1 507959"/>
              <a:gd name="f598" fmla="*/ f456 1 749944"/>
              <a:gd name="f599" fmla="*/ f457 1 507959"/>
              <a:gd name="f600" fmla="*/ f458 1 749944"/>
              <a:gd name="f601" fmla="*/ f459 1 507959"/>
              <a:gd name="f602" fmla="*/ f460 1 749944"/>
              <a:gd name="f603" fmla="*/ f461 1 507959"/>
              <a:gd name="f604" fmla="*/ f462 1 749944"/>
              <a:gd name="f605" fmla="*/ f463 1 507959"/>
              <a:gd name="f606" fmla="*/ f464 1 749944"/>
              <a:gd name="f607" fmla="*/ f465 1 507959"/>
              <a:gd name="f608" fmla="*/ f466 1 749944"/>
              <a:gd name="f609" fmla="*/ f467 1 507959"/>
              <a:gd name="f610" fmla="*/ f468 1 749944"/>
              <a:gd name="f611" fmla="*/ f469 1 507959"/>
              <a:gd name="f612" fmla="*/ f470 1 749944"/>
              <a:gd name="f613" fmla="*/ f471 1 507959"/>
              <a:gd name="f614" fmla="*/ f472 1 749944"/>
              <a:gd name="f615" fmla="*/ f473 1 507959"/>
              <a:gd name="f616" fmla="*/ f474 1 749944"/>
              <a:gd name="f617" fmla="*/ f475 1 507959"/>
              <a:gd name="f618" fmla="*/ f476 1 749944"/>
              <a:gd name="f619" fmla="*/ f477 1 507959"/>
              <a:gd name="f620" fmla="*/ f478 1 749944"/>
              <a:gd name="f621" fmla="*/ f479 1 507959"/>
              <a:gd name="f622" fmla="*/ f480 1 749944"/>
              <a:gd name="f623" fmla="*/ f481 1 507959"/>
              <a:gd name="f624" fmla="*/ f482 1 749944"/>
              <a:gd name="f625" fmla="*/ f483 1 507959"/>
              <a:gd name="f626" fmla="*/ f484 1 749944"/>
              <a:gd name="f627" fmla="*/ f485 1 507959"/>
              <a:gd name="f628" fmla="*/ f486 1 749944"/>
              <a:gd name="f629" fmla="*/ f487 1 507959"/>
              <a:gd name="f630" fmla="*/ f488 1 749944"/>
              <a:gd name="f631" fmla="*/ f489 1 507959"/>
              <a:gd name="f632" fmla="*/ f490 1 749944"/>
              <a:gd name="f633" fmla="*/ f491 1 507959"/>
              <a:gd name="f634" fmla="*/ f492 1 749944"/>
              <a:gd name="f635" fmla="*/ f493 1 507959"/>
              <a:gd name="f636" fmla="*/ f494 1 749944"/>
              <a:gd name="f637" fmla="*/ f495 1 507959"/>
              <a:gd name="f638" fmla="*/ f496 1 749944"/>
              <a:gd name="f639" fmla="*/ f497 1 507959"/>
              <a:gd name="f640" fmla="*/ f498 1 749944"/>
              <a:gd name="f641" fmla="*/ f499 1 507959"/>
              <a:gd name="f642" fmla="*/ f500 1 749944"/>
              <a:gd name="f643" fmla="*/ f501 1 507959"/>
              <a:gd name="f644" fmla="*/ f502 1 749944"/>
              <a:gd name="f645" fmla="*/ f503 1 507959"/>
              <a:gd name="f646" fmla="*/ f504 1 749944"/>
              <a:gd name="f647" fmla="*/ f505 1 507959"/>
              <a:gd name="f648" fmla="*/ f506 1 749944"/>
              <a:gd name="f649" fmla="*/ f507 1 507959"/>
              <a:gd name="f650" fmla="*/ f508 1 749944"/>
              <a:gd name="f651" fmla="*/ f509 1 507959"/>
              <a:gd name="f652" fmla="*/ f510 1 749944"/>
              <a:gd name="f653" fmla="*/ f511 1 507959"/>
              <a:gd name="f654" fmla="*/ f512 1 749944"/>
              <a:gd name="f655" fmla="*/ f513 1 507959"/>
              <a:gd name="f656" fmla="*/ f514 1 749944"/>
              <a:gd name="f657" fmla="*/ f515 1 507959"/>
              <a:gd name="f658" fmla="*/ f516 1 749944"/>
              <a:gd name="f659" fmla="*/ f517 1 507959"/>
              <a:gd name="f660" fmla="*/ f518 1 749944"/>
              <a:gd name="f661" fmla="*/ f519 1 507959"/>
              <a:gd name="f662" fmla="*/ f520 1 749944"/>
              <a:gd name="f663" fmla="*/ f521 1 507959"/>
              <a:gd name="f664" fmla="*/ f522 1 749944"/>
              <a:gd name="f665" fmla="*/ f523 1 507959"/>
              <a:gd name="f666" fmla="*/ f524 1 749944"/>
              <a:gd name="f667" fmla="*/ f525 1 507959"/>
              <a:gd name="f668" fmla="*/ f526 1 749944"/>
              <a:gd name="f669" fmla="*/ f527 1 507959"/>
              <a:gd name="f670" fmla="*/ f528 1 749944"/>
              <a:gd name="f671" fmla="*/ f529 1 507959"/>
              <a:gd name="f672" fmla="*/ f530 1 749944"/>
              <a:gd name="f673" fmla="*/ f531 1 507959"/>
              <a:gd name="f674" fmla="*/ f532 1 749944"/>
              <a:gd name="f675" fmla="*/ f533 1 507959"/>
              <a:gd name="f676" fmla="*/ f534 1 749944"/>
              <a:gd name="f677" fmla="*/ f535 1 507959"/>
              <a:gd name="f678" fmla="*/ f536 1 749944"/>
              <a:gd name="f679" fmla="*/ f537 1 507959"/>
              <a:gd name="f680" fmla="*/ f538 1 749944"/>
              <a:gd name="f681" fmla="*/ f539 1 507959"/>
              <a:gd name="f682" fmla="*/ f540 1 749944"/>
              <a:gd name="f683" fmla="*/ f541 1 507959"/>
              <a:gd name="f684" fmla="*/ f542 1 749944"/>
              <a:gd name="f685" fmla="*/ f543 1 507959"/>
              <a:gd name="f686" fmla="*/ f544 1 749944"/>
              <a:gd name="f687" fmla="*/ f545 1 507959"/>
              <a:gd name="f688" fmla="*/ f546 1 749944"/>
              <a:gd name="f689" fmla="*/ f547 1 507959"/>
              <a:gd name="f690" fmla="*/ f548 1 749944"/>
              <a:gd name="f691" fmla="*/ f549 1 507959"/>
              <a:gd name="f692" fmla="*/ f550 1 749944"/>
              <a:gd name="f693" fmla="*/ f551 1 507959"/>
              <a:gd name="f694" fmla="*/ f552 1 749944"/>
              <a:gd name="f695" fmla="*/ f553 1 507959"/>
              <a:gd name="f696" fmla="*/ f554 1 749944"/>
              <a:gd name="f697" fmla="*/ f555 1 507959"/>
              <a:gd name="f698" fmla="*/ f556 1 749944"/>
              <a:gd name="f699" fmla="*/ f557 1 507959"/>
              <a:gd name="f700" fmla="*/ f558 1 749944"/>
              <a:gd name="f701" fmla="*/ f559 1 507959"/>
              <a:gd name="f702" fmla="*/ f560 1 749944"/>
              <a:gd name="f703" fmla="*/ f561 1 507959"/>
              <a:gd name="f704" fmla="*/ f562 1 749944"/>
              <a:gd name="f705" fmla="*/ f563 1 507959"/>
              <a:gd name="f706" fmla="*/ f564 1 749944"/>
              <a:gd name="f707" fmla="*/ f565 1 507959"/>
              <a:gd name="f708" fmla="*/ f566 1 749944"/>
              <a:gd name="f709" fmla="*/ f567 1 507959"/>
              <a:gd name="f710" fmla="*/ f568 1 749944"/>
              <a:gd name="f711" fmla="*/ f569 1 507959"/>
              <a:gd name="f712" fmla="*/ f570 1 749944"/>
              <a:gd name="f713" fmla="*/ f571 1 507959"/>
              <a:gd name="f714" fmla="*/ f572 1 749944"/>
              <a:gd name="f715" fmla="*/ f573 1 507959"/>
              <a:gd name="f716" fmla="*/ f574 1 749944"/>
              <a:gd name="f717" fmla="*/ f575 1 507959"/>
              <a:gd name="f718" fmla="*/ f576 1 749944"/>
              <a:gd name="f719" fmla="*/ f577 1 507959"/>
              <a:gd name="f720" fmla="*/ f578 1 749944"/>
              <a:gd name="f721" fmla="*/ f429 1 f436"/>
              <a:gd name="f722" fmla="*/ f430 1 f436"/>
              <a:gd name="f723" fmla="*/ f429 1 f437"/>
              <a:gd name="f724" fmla="*/ f431 1 f437"/>
              <a:gd name="f725" fmla="*/ f580 1 f436"/>
              <a:gd name="f726" fmla="*/ f581 1 f437"/>
              <a:gd name="f727" fmla="*/ f582 1 f436"/>
              <a:gd name="f728" fmla="*/ f583 1 f437"/>
              <a:gd name="f729" fmla="*/ f584 1 f436"/>
              <a:gd name="f730" fmla="*/ f585 1 f437"/>
              <a:gd name="f731" fmla="*/ f586 1 f436"/>
              <a:gd name="f732" fmla="*/ f587 1 f437"/>
              <a:gd name="f733" fmla="*/ f588 1 f436"/>
              <a:gd name="f734" fmla="*/ f589 1 f437"/>
              <a:gd name="f735" fmla="*/ f590 1 f436"/>
              <a:gd name="f736" fmla="*/ f591 1 f437"/>
              <a:gd name="f737" fmla="*/ f592 1 f436"/>
              <a:gd name="f738" fmla="*/ f593 1 f437"/>
              <a:gd name="f739" fmla="*/ f594 1 f436"/>
              <a:gd name="f740" fmla="*/ f595 1 f437"/>
              <a:gd name="f741" fmla="*/ f596 1 f436"/>
              <a:gd name="f742" fmla="*/ f597 1 f437"/>
              <a:gd name="f743" fmla="*/ f598 1 f436"/>
              <a:gd name="f744" fmla="*/ f599 1 f437"/>
              <a:gd name="f745" fmla="*/ f600 1 f436"/>
              <a:gd name="f746" fmla="*/ f601 1 f437"/>
              <a:gd name="f747" fmla="*/ f602 1 f436"/>
              <a:gd name="f748" fmla="*/ f603 1 f437"/>
              <a:gd name="f749" fmla="*/ f604 1 f436"/>
              <a:gd name="f750" fmla="*/ f605 1 f437"/>
              <a:gd name="f751" fmla="*/ f606 1 f436"/>
              <a:gd name="f752" fmla="*/ f607 1 f437"/>
              <a:gd name="f753" fmla="*/ f608 1 f436"/>
              <a:gd name="f754" fmla="*/ f609 1 f437"/>
              <a:gd name="f755" fmla="*/ f610 1 f436"/>
              <a:gd name="f756" fmla="*/ f611 1 f437"/>
              <a:gd name="f757" fmla="*/ f612 1 f436"/>
              <a:gd name="f758" fmla="*/ f613 1 f437"/>
              <a:gd name="f759" fmla="*/ f614 1 f436"/>
              <a:gd name="f760" fmla="*/ f615 1 f437"/>
              <a:gd name="f761" fmla="*/ f616 1 f436"/>
              <a:gd name="f762" fmla="*/ f617 1 f437"/>
              <a:gd name="f763" fmla="*/ f618 1 f436"/>
              <a:gd name="f764" fmla="*/ f619 1 f437"/>
              <a:gd name="f765" fmla="*/ f620 1 f436"/>
              <a:gd name="f766" fmla="*/ f621 1 f437"/>
              <a:gd name="f767" fmla="*/ f622 1 f436"/>
              <a:gd name="f768" fmla="*/ f623 1 f437"/>
              <a:gd name="f769" fmla="*/ f624 1 f436"/>
              <a:gd name="f770" fmla="*/ f625 1 f437"/>
              <a:gd name="f771" fmla="*/ f626 1 f436"/>
              <a:gd name="f772" fmla="*/ f627 1 f437"/>
              <a:gd name="f773" fmla="*/ f628 1 f436"/>
              <a:gd name="f774" fmla="*/ f629 1 f437"/>
              <a:gd name="f775" fmla="*/ f630 1 f436"/>
              <a:gd name="f776" fmla="*/ f631 1 f437"/>
              <a:gd name="f777" fmla="*/ f632 1 f436"/>
              <a:gd name="f778" fmla="*/ f633 1 f437"/>
              <a:gd name="f779" fmla="*/ f634 1 f436"/>
              <a:gd name="f780" fmla="*/ f635 1 f437"/>
              <a:gd name="f781" fmla="*/ f636 1 f436"/>
              <a:gd name="f782" fmla="*/ f637 1 f437"/>
              <a:gd name="f783" fmla="*/ f638 1 f436"/>
              <a:gd name="f784" fmla="*/ f639 1 f437"/>
              <a:gd name="f785" fmla="*/ f640 1 f436"/>
              <a:gd name="f786" fmla="*/ f641 1 f437"/>
              <a:gd name="f787" fmla="*/ f642 1 f436"/>
              <a:gd name="f788" fmla="*/ f643 1 f437"/>
              <a:gd name="f789" fmla="*/ f644 1 f436"/>
              <a:gd name="f790" fmla="*/ f645 1 f437"/>
              <a:gd name="f791" fmla="*/ f646 1 f436"/>
              <a:gd name="f792" fmla="*/ f647 1 f437"/>
              <a:gd name="f793" fmla="*/ f648 1 f436"/>
              <a:gd name="f794" fmla="*/ f649 1 f437"/>
              <a:gd name="f795" fmla="*/ f650 1 f436"/>
              <a:gd name="f796" fmla="*/ f651 1 f437"/>
              <a:gd name="f797" fmla="*/ f652 1 f436"/>
              <a:gd name="f798" fmla="*/ f653 1 f437"/>
              <a:gd name="f799" fmla="*/ f654 1 f436"/>
              <a:gd name="f800" fmla="*/ f655 1 f437"/>
              <a:gd name="f801" fmla="*/ f656 1 f436"/>
              <a:gd name="f802" fmla="*/ f657 1 f437"/>
              <a:gd name="f803" fmla="*/ f658 1 f436"/>
              <a:gd name="f804" fmla="*/ f659 1 f437"/>
              <a:gd name="f805" fmla="*/ f660 1 f436"/>
              <a:gd name="f806" fmla="*/ f661 1 f437"/>
              <a:gd name="f807" fmla="*/ f662 1 f436"/>
              <a:gd name="f808" fmla="*/ f663 1 f437"/>
              <a:gd name="f809" fmla="*/ f664 1 f436"/>
              <a:gd name="f810" fmla="*/ f665 1 f437"/>
              <a:gd name="f811" fmla="*/ f666 1 f436"/>
              <a:gd name="f812" fmla="*/ f667 1 f437"/>
              <a:gd name="f813" fmla="*/ f668 1 f436"/>
              <a:gd name="f814" fmla="*/ f669 1 f437"/>
              <a:gd name="f815" fmla="*/ f670 1 f436"/>
              <a:gd name="f816" fmla="*/ f671 1 f437"/>
              <a:gd name="f817" fmla="*/ f672 1 f436"/>
              <a:gd name="f818" fmla="*/ f673 1 f437"/>
              <a:gd name="f819" fmla="*/ f674 1 f436"/>
              <a:gd name="f820" fmla="*/ f675 1 f437"/>
              <a:gd name="f821" fmla="*/ f676 1 f436"/>
              <a:gd name="f822" fmla="*/ f677 1 f437"/>
              <a:gd name="f823" fmla="*/ f678 1 f436"/>
              <a:gd name="f824" fmla="*/ f679 1 f437"/>
              <a:gd name="f825" fmla="*/ f680 1 f436"/>
              <a:gd name="f826" fmla="*/ f681 1 f437"/>
              <a:gd name="f827" fmla="*/ f682 1 f436"/>
              <a:gd name="f828" fmla="*/ f683 1 f437"/>
              <a:gd name="f829" fmla="*/ f684 1 f436"/>
              <a:gd name="f830" fmla="*/ f685 1 f437"/>
              <a:gd name="f831" fmla="*/ f686 1 f436"/>
              <a:gd name="f832" fmla="*/ f687 1 f437"/>
              <a:gd name="f833" fmla="*/ f688 1 f436"/>
              <a:gd name="f834" fmla="*/ f689 1 f437"/>
              <a:gd name="f835" fmla="*/ f690 1 f436"/>
              <a:gd name="f836" fmla="*/ f691 1 f437"/>
              <a:gd name="f837" fmla="*/ f692 1 f436"/>
              <a:gd name="f838" fmla="*/ f693 1 f437"/>
              <a:gd name="f839" fmla="*/ f694 1 f436"/>
              <a:gd name="f840" fmla="*/ f695 1 f437"/>
              <a:gd name="f841" fmla="*/ f696 1 f436"/>
              <a:gd name="f842" fmla="*/ f697 1 f437"/>
              <a:gd name="f843" fmla="*/ f698 1 f436"/>
              <a:gd name="f844" fmla="*/ f699 1 f437"/>
              <a:gd name="f845" fmla="*/ f700 1 f436"/>
              <a:gd name="f846" fmla="*/ f701 1 f437"/>
              <a:gd name="f847" fmla="*/ f702 1 f436"/>
              <a:gd name="f848" fmla="*/ f703 1 f437"/>
              <a:gd name="f849" fmla="*/ f704 1 f436"/>
              <a:gd name="f850" fmla="*/ f705 1 f437"/>
              <a:gd name="f851" fmla="*/ f706 1 f436"/>
              <a:gd name="f852" fmla="*/ f707 1 f437"/>
              <a:gd name="f853" fmla="*/ f708 1 f436"/>
              <a:gd name="f854" fmla="*/ f709 1 f437"/>
              <a:gd name="f855" fmla="*/ f710 1 f436"/>
              <a:gd name="f856" fmla="*/ f711 1 f437"/>
              <a:gd name="f857" fmla="*/ f712 1 f436"/>
              <a:gd name="f858" fmla="*/ f713 1 f437"/>
              <a:gd name="f859" fmla="*/ f714 1 f436"/>
              <a:gd name="f860" fmla="*/ f715 1 f437"/>
              <a:gd name="f861" fmla="*/ f716 1 f436"/>
              <a:gd name="f862" fmla="*/ f717 1 f437"/>
              <a:gd name="f863" fmla="*/ f718 1 f436"/>
              <a:gd name="f864" fmla="*/ f719 1 f437"/>
              <a:gd name="f865" fmla="*/ f720 1 f436"/>
              <a:gd name="f866" fmla="*/ f721 f427 1"/>
              <a:gd name="f867" fmla="*/ f722 f427 1"/>
              <a:gd name="f868" fmla="*/ f724 f428 1"/>
              <a:gd name="f869" fmla="*/ f723 f428 1"/>
              <a:gd name="f870" fmla="*/ f725 f427 1"/>
              <a:gd name="f871" fmla="*/ f726 f428 1"/>
              <a:gd name="f872" fmla="*/ f727 f427 1"/>
              <a:gd name="f873" fmla="*/ f728 f428 1"/>
              <a:gd name="f874" fmla="*/ f729 f427 1"/>
              <a:gd name="f875" fmla="*/ f730 f428 1"/>
              <a:gd name="f876" fmla="*/ f731 f427 1"/>
              <a:gd name="f877" fmla="*/ f732 f428 1"/>
              <a:gd name="f878" fmla="*/ f733 f427 1"/>
              <a:gd name="f879" fmla="*/ f734 f428 1"/>
              <a:gd name="f880" fmla="*/ f735 f427 1"/>
              <a:gd name="f881" fmla="*/ f736 f428 1"/>
              <a:gd name="f882" fmla="*/ f737 f427 1"/>
              <a:gd name="f883" fmla="*/ f738 f428 1"/>
              <a:gd name="f884" fmla="*/ f739 f427 1"/>
              <a:gd name="f885" fmla="*/ f740 f428 1"/>
              <a:gd name="f886" fmla="*/ f741 f427 1"/>
              <a:gd name="f887" fmla="*/ f742 f428 1"/>
              <a:gd name="f888" fmla="*/ f743 f427 1"/>
              <a:gd name="f889" fmla="*/ f744 f428 1"/>
              <a:gd name="f890" fmla="*/ f745 f427 1"/>
              <a:gd name="f891" fmla="*/ f746 f428 1"/>
              <a:gd name="f892" fmla="*/ f747 f427 1"/>
              <a:gd name="f893" fmla="*/ f748 f428 1"/>
              <a:gd name="f894" fmla="*/ f749 f427 1"/>
              <a:gd name="f895" fmla="*/ f750 f428 1"/>
              <a:gd name="f896" fmla="*/ f751 f427 1"/>
              <a:gd name="f897" fmla="*/ f752 f428 1"/>
              <a:gd name="f898" fmla="*/ f753 f427 1"/>
              <a:gd name="f899" fmla="*/ f754 f428 1"/>
              <a:gd name="f900" fmla="*/ f755 f427 1"/>
              <a:gd name="f901" fmla="*/ f756 f428 1"/>
              <a:gd name="f902" fmla="*/ f757 f427 1"/>
              <a:gd name="f903" fmla="*/ f758 f428 1"/>
              <a:gd name="f904" fmla="*/ f759 f427 1"/>
              <a:gd name="f905" fmla="*/ f760 f428 1"/>
              <a:gd name="f906" fmla="*/ f761 f427 1"/>
              <a:gd name="f907" fmla="*/ f762 f428 1"/>
              <a:gd name="f908" fmla="*/ f763 f427 1"/>
              <a:gd name="f909" fmla="*/ f764 f428 1"/>
              <a:gd name="f910" fmla="*/ f765 f427 1"/>
              <a:gd name="f911" fmla="*/ f766 f428 1"/>
              <a:gd name="f912" fmla="*/ f767 f427 1"/>
              <a:gd name="f913" fmla="*/ f768 f428 1"/>
              <a:gd name="f914" fmla="*/ f769 f427 1"/>
              <a:gd name="f915" fmla="*/ f770 f428 1"/>
              <a:gd name="f916" fmla="*/ f771 f427 1"/>
              <a:gd name="f917" fmla="*/ f772 f428 1"/>
              <a:gd name="f918" fmla="*/ f773 f427 1"/>
              <a:gd name="f919" fmla="*/ f774 f428 1"/>
              <a:gd name="f920" fmla="*/ f775 f427 1"/>
              <a:gd name="f921" fmla="*/ f776 f428 1"/>
              <a:gd name="f922" fmla="*/ f777 f427 1"/>
              <a:gd name="f923" fmla="*/ f778 f428 1"/>
              <a:gd name="f924" fmla="*/ f779 f427 1"/>
              <a:gd name="f925" fmla="*/ f780 f428 1"/>
              <a:gd name="f926" fmla="*/ f781 f427 1"/>
              <a:gd name="f927" fmla="*/ f782 f428 1"/>
              <a:gd name="f928" fmla="*/ f783 f427 1"/>
              <a:gd name="f929" fmla="*/ f784 f428 1"/>
              <a:gd name="f930" fmla="*/ f785 f427 1"/>
              <a:gd name="f931" fmla="*/ f786 f428 1"/>
              <a:gd name="f932" fmla="*/ f787 f427 1"/>
              <a:gd name="f933" fmla="*/ f788 f428 1"/>
              <a:gd name="f934" fmla="*/ f789 f427 1"/>
              <a:gd name="f935" fmla="*/ f790 f428 1"/>
              <a:gd name="f936" fmla="*/ f791 f427 1"/>
              <a:gd name="f937" fmla="*/ f792 f428 1"/>
              <a:gd name="f938" fmla="*/ f793 f427 1"/>
              <a:gd name="f939" fmla="*/ f794 f428 1"/>
              <a:gd name="f940" fmla="*/ f795 f427 1"/>
              <a:gd name="f941" fmla="*/ f796 f428 1"/>
              <a:gd name="f942" fmla="*/ f797 f427 1"/>
              <a:gd name="f943" fmla="*/ f798 f428 1"/>
              <a:gd name="f944" fmla="*/ f799 f427 1"/>
              <a:gd name="f945" fmla="*/ f800 f428 1"/>
              <a:gd name="f946" fmla="*/ f801 f427 1"/>
              <a:gd name="f947" fmla="*/ f802 f428 1"/>
              <a:gd name="f948" fmla="*/ f803 f427 1"/>
              <a:gd name="f949" fmla="*/ f804 f428 1"/>
              <a:gd name="f950" fmla="*/ f805 f427 1"/>
              <a:gd name="f951" fmla="*/ f806 f428 1"/>
              <a:gd name="f952" fmla="*/ f807 f427 1"/>
              <a:gd name="f953" fmla="*/ f808 f428 1"/>
              <a:gd name="f954" fmla="*/ f809 f427 1"/>
              <a:gd name="f955" fmla="*/ f810 f428 1"/>
              <a:gd name="f956" fmla="*/ f811 f427 1"/>
              <a:gd name="f957" fmla="*/ f812 f428 1"/>
              <a:gd name="f958" fmla="*/ f813 f427 1"/>
              <a:gd name="f959" fmla="*/ f814 f428 1"/>
              <a:gd name="f960" fmla="*/ f815 f427 1"/>
              <a:gd name="f961" fmla="*/ f816 f428 1"/>
              <a:gd name="f962" fmla="*/ f817 f427 1"/>
              <a:gd name="f963" fmla="*/ f818 f428 1"/>
              <a:gd name="f964" fmla="*/ f819 f427 1"/>
              <a:gd name="f965" fmla="*/ f820 f428 1"/>
              <a:gd name="f966" fmla="*/ f821 f427 1"/>
              <a:gd name="f967" fmla="*/ f822 f428 1"/>
              <a:gd name="f968" fmla="*/ f823 f427 1"/>
              <a:gd name="f969" fmla="*/ f824 f428 1"/>
              <a:gd name="f970" fmla="*/ f825 f427 1"/>
              <a:gd name="f971" fmla="*/ f826 f428 1"/>
              <a:gd name="f972" fmla="*/ f827 f427 1"/>
              <a:gd name="f973" fmla="*/ f828 f428 1"/>
              <a:gd name="f974" fmla="*/ f829 f427 1"/>
              <a:gd name="f975" fmla="*/ f830 f428 1"/>
              <a:gd name="f976" fmla="*/ f831 f427 1"/>
              <a:gd name="f977" fmla="*/ f832 f428 1"/>
              <a:gd name="f978" fmla="*/ f833 f427 1"/>
              <a:gd name="f979" fmla="*/ f834 f428 1"/>
              <a:gd name="f980" fmla="*/ f835 f427 1"/>
              <a:gd name="f981" fmla="*/ f836 f428 1"/>
              <a:gd name="f982" fmla="*/ f837 f427 1"/>
              <a:gd name="f983" fmla="*/ f838 f428 1"/>
              <a:gd name="f984" fmla="*/ f839 f427 1"/>
              <a:gd name="f985" fmla="*/ f840 f428 1"/>
              <a:gd name="f986" fmla="*/ f841 f427 1"/>
              <a:gd name="f987" fmla="*/ f842 f428 1"/>
              <a:gd name="f988" fmla="*/ f843 f427 1"/>
              <a:gd name="f989" fmla="*/ f844 f428 1"/>
              <a:gd name="f990" fmla="*/ f845 f427 1"/>
              <a:gd name="f991" fmla="*/ f846 f428 1"/>
              <a:gd name="f992" fmla="*/ f847 f427 1"/>
              <a:gd name="f993" fmla="*/ f848 f428 1"/>
              <a:gd name="f994" fmla="*/ f849 f427 1"/>
              <a:gd name="f995" fmla="*/ f850 f428 1"/>
              <a:gd name="f996" fmla="*/ f851 f427 1"/>
              <a:gd name="f997" fmla="*/ f852 f428 1"/>
              <a:gd name="f998" fmla="*/ f853 f427 1"/>
              <a:gd name="f999" fmla="*/ f854 f428 1"/>
              <a:gd name="f1000" fmla="*/ f855 f427 1"/>
              <a:gd name="f1001" fmla="*/ f856 f428 1"/>
              <a:gd name="f1002" fmla="*/ f857 f427 1"/>
              <a:gd name="f1003" fmla="*/ f858 f428 1"/>
              <a:gd name="f1004" fmla="*/ f859 f427 1"/>
              <a:gd name="f1005" fmla="*/ f860 f428 1"/>
              <a:gd name="f1006" fmla="*/ f861 f427 1"/>
              <a:gd name="f1007" fmla="*/ f862 f428 1"/>
              <a:gd name="f1008" fmla="*/ f863 f427 1"/>
              <a:gd name="f1009" fmla="*/ f864 f428 1"/>
              <a:gd name="f1010" fmla="*/ f865 f4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9">
                <a:pos x="f870" y="f871"/>
              </a:cxn>
              <a:cxn ang="f579">
                <a:pos x="f872" y="f873"/>
              </a:cxn>
              <a:cxn ang="f579">
                <a:pos x="f874" y="f875"/>
              </a:cxn>
              <a:cxn ang="f579">
                <a:pos x="f876" y="f877"/>
              </a:cxn>
              <a:cxn ang="f579">
                <a:pos x="f878" y="f879"/>
              </a:cxn>
              <a:cxn ang="f579">
                <a:pos x="f880" y="f881"/>
              </a:cxn>
              <a:cxn ang="f579">
                <a:pos x="f882" y="f883"/>
              </a:cxn>
              <a:cxn ang="f579">
                <a:pos x="f884" y="f885"/>
              </a:cxn>
              <a:cxn ang="f579">
                <a:pos x="f886" y="f887"/>
              </a:cxn>
              <a:cxn ang="f579">
                <a:pos x="f888" y="f889"/>
              </a:cxn>
              <a:cxn ang="f579">
                <a:pos x="f890" y="f891"/>
              </a:cxn>
              <a:cxn ang="f579">
                <a:pos x="f892" y="f893"/>
              </a:cxn>
              <a:cxn ang="f579">
                <a:pos x="f894" y="f895"/>
              </a:cxn>
              <a:cxn ang="f579">
                <a:pos x="f896" y="f897"/>
              </a:cxn>
              <a:cxn ang="f579">
                <a:pos x="f898" y="f899"/>
              </a:cxn>
              <a:cxn ang="f579">
                <a:pos x="f900" y="f901"/>
              </a:cxn>
              <a:cxn ang="f579">
                <a:pos x="f902" y="f903"/>
              </a:cxn>
              <a:cxn ang="f579">
                <a:pos x="f904" y="f905"/>
              </a:cxn>
              <a:cxn ang="f579">
                <a:pos x="f906" y="f907"/>
              </a:cxn>
              <a:cxn ang="f579">
                <a:pos x="f908" y="f909"/>
              </a:cxn>
              <a:cxn ang="f579">
                <a:pos x="f910" y="f911"/>
              </a:cxn>
              <a:cxn ang="f579">
                <a:pos x="f912" y="f913"/>
              </a:cxn>
              <a:cxn ang="f579">
                <a:pos x="f914" y="f915"/>
              </a:cxn>
              <a:cxn ang="f579">
                <a:pos x="f916" y="f917"/>
              </a:cxn>
              <a:cxn ang="f579">
                <a:pos x="f918" y="f919"/>
              </a:cxn>
              <a:cxn ang="f579">
                <a:pos x="f920" y="f921"/>
              </a:cxn>
              <a:cxn ang="f579">
                <a:pos x="f922" y="f923"/>
              </a:cxn>
              <a:cxn ang="f579">
                <a:pos x="f924" y="f925"/>
              </a:cxn>
              <a:cxn ang="f579">
                <a:pos x="f926" y="f927"/>
              </a:cxn>
              <a:cxn ang="f579">
                <a:pos x="f928" y="f929"/>
              </a:cxn>
              <a:cxn ang="f579">
                <a:pos x="f930" y="f931"/>
              </a:cxn>
              <a:cxn ang="f579">
                <a:pos x="f932" y="f933"/>
              </a:cxn>
              <a:cxn ang="f579">
                <a:pos x="f934" y="f935"/>
              </a:cxn>
              <a:cxn ang="f579">
                <a:pos x="f936" y="f937"/>
              </a:cxn>
              <a:cxn ang="f579">
                <a:pos x="f938" y="f939"/>
              </a:cxn>
              <a:cxn ang="f579">
                <a:pos x="f940" y="f941"/>
              </a:cxn>
              <a:cxn ang="f579">
                <a:pos x="f942" y="f943"/>
              </a:cxn>
              <a:cxn ang="f579">
                <a:pos x="f944" y="f945"/>
              </a:cxn>
              <a:cxn ang="f579">
                <a:pos x="f946" y="f947"/>
              </a:cxn>
              <a:cxn ang="f579">
                <a:pos x="f948" y="f949"/>
              </a:cxn>
              <a:cxn ang="f579">
                <a:pos x="f950" y="f951"/>
              </a:cxn>
              <a:cxn ang="f579">
                <a:pos x="f952" y="f953"/>
              </a:cxn>
              <a:cxn ang="f579">
                <a:pos x="f954" y="f955"/>
              </a:cxn>
              <a:cxn ang="f579">
                <a:pos x="f956" y="f957"/>
              </a:cxn>
              <a:cxn ang="f579">
                <a:pos x="f958" y="f959"/>
              </a:cxn>
              <a:cxn ang="f579">
                <a:pos x="f960" y="f961"/>
              </a:cxn>
              <a:cxn ang="f579">
                <a:pos x="f962" y="f963"/>
              </a:cxn>
              <a:cxn ang="f579">
                <a:pos x="f964" y="f965"/>
              </a:cxn>
              <a:cxn ang="f579">
                <a:pos x="f966" y="f967"/>
              </a:cxn>
              <a:cxn ang="f579">
                <a:pos x="f968" y="f969"/>
              </a:cxn>
              <a:cxn ang="f579">
                <a:pos x="f970" y="f971"/>
              </a:cxn>
              <a:cxn ang="f579">
                <a:pos x="f972" y="f973"/>
              </a:cxn>
              <a:cxn ang="f579">
                <a:pos x="f974" y="f975"/>
              </a:cxn>
              <a:cxn ang="f579">
                <a:pos x="f976" y="f977"/>
              </a:cxn>
              <a:cxn ang="f579">
                <a:pos x="f978" y="f979"/>
              </a:cxn>
              <a:cxn ang="f579">
                <a:pos x="f980" y="f981"/>
              </a:cxn>
              <a:cxn ang="f579">
                <a:pos x="f982" y="f983"/>
              </a:cxn>
              <a:cxn ang="f579">
                <a:pos x="f984" y="f985"/>
              </a:cxn>
              <a:cxn ang="f579">
                <a:pos x="f986" y="f987"/>
              </a:cxn>
              <a:cxn ang="f579">
                <a:pos x="f988" y="f989"/>
              </a:cxn>
              <a:cxn ang="f579">
                <a:pos x="f990" y="f991"/>
              </a:cxn>
              <a:cxn ang="f579">
                <a:pos x="f992" y="f993"/>
              </a:cxn>
              <a:cxn ang="f579">
                <a:pos x="f994" y="f995"/>
              </a:cxn>
              <a:cxn ang="f579">
                <a:pos x="f996" y="f997"/>
              </a:cxn>
              <a:cxn ang="f579">
                <a:pos x="f998" y="f999"/>
              </a:cxn>
              <a:cxn ang="f579">
                <a:pos x="f1000" y="f1001"/>
              </a:cxn>
              <a:cxn ang="f579">
                <a:pos x="f1002" y="f1003"/>
              </a:cxn>
              <a:cxn ang="f579">
                <a:pos x="f1004" y="f1005"/>
              </a:cxn>
              <a:cxn ang="f579">
                <a:pos x="f1006" y="f1007"/>
              </a:cxn>
              <a:cxn ang="f579">
                <a:pos x="f1008" y="f1009"/>
              </a:cxn>
              <a:cxn ang="f579">
                <a:pos x="f1010" y="f871"/>
              </a:cxn>
            </a:cxnLst>
            <a:rect l="f866" t="f869" r="f867" b="f868"/>
            <a:pathLst>
              <a:path w="749944" h="50795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238" y="f239"/>
                  <a:pt x="f240" y="f241"/>
                  <a:pt x="f242" y="f243"/>
                </a:cubicBezTo>
                <a:cubicBezTo>
                  <a:pt x="f244" y="f245"/>
                  <a:pt x="f246" y="f247"/>
                  <a:pt x="f248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cubicBezTo>
                  <a:pt x="f292" y="f293"/>
                  <a:pt x="f294" y="f295"/>
                  <a:pt x="f296" y="f297"/>
                </a:cubicBezTo>
                <a:cubicBezTo>
                  <a:pt x="f298" y="f299"/>
                  <a:pt x="f300" y="f301"/>
                  <a:pt x="f302" y="f303"/>
                </a:cubicBezTo>
                <a:cubicBezTo>
                  <a:pt x="f304" y="f305"/>
                  <a:pt x="f306" y="f307"/>
                  <a:pt x="f308" y="f309"/>
                </a:cubicBezTo>
                <a:cubicBezTo>
                  <a:pt x="f310" y="f311"/>
                  <a:pt x="f312" y="f313"/>
                  <a:pt x="f314" y="f315"/>
                </a:cubicBezTo>
                <a:cubicBezTo>
                  <a:pt x="f316" y="f317"/>
                  <a:pt x="f318" y="f315"/>
                  <a:pt x="f319" y="f320"/>
                </a:cubicBezTo>
                <a:cubicBezTo>
                  <a:pt x="f321" y="f322"/>
                  <a:pt x="f323" y="f324"/>
                  <a:pt x="f325" y="f326"/>
                </a:cubicBezTo>
                <a:cubicBezTo>
                  <a:pt x="f327" y="f328"/>
                  <a:pt x="f329" y="f330"/>
                  <a:pt x="f331" y="f332"/>
                </a:cubicBezTo>
                <a:cubicBezTo>
                  <a:pt x="f333" y="f334"/>
                  <a:pt x="f335" y="f336"/>
                  <a:pt x="f337" y="f338"/>
                </a:cubicBezTo>
                <a:cubicBezTo>
                  <a:pt x="f339" y="f340"/>
                  <a:pt x="f341" y="f342"/>
                  <a:pt x="f343" y="f344"/>
                </a:cubicBezTo>
                <a:cubicBezTo>
                  <a:pt x="f345" y="f346"/>
                  <a:pt x="f347" y="f348"/>
                  <a:pt x="f349" y="f350"/>
                </a:cubicBezTo>
                <a:cubicBezTo>
                  <a:pt x="f351" y="f352"/>
                  <a:pt x="f353" y="f354"/>
                  <a:pt x="f355" y="f356"/>
                </a:cubicBezTo>
                <a:cubicBezTo>
                  <a:pt x="f357" y="f358"/>
                  <a:pt x="f359" y="f360"/>
                  <a:pt x="f361" y="f362"/>
                </a:cubicBezTo>
                <a:cubicBezTo>
                  <a:pt x="f363" y="f364"/>
                  <a:pt x="f365" y="f366"/>
                  <a:pt x="f367" y="f368"/>
                </a:cubicBezTo>
                <a:cubicBezTo>
                  <a:pt x="f369" y="f370"/>
                  <a:pt x="f371" y="f372"/>
                  <a:pt x="f373" y="f374"/>
                </a:cubicBez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40" y="f393"/>
                  <a:pt x="f394" y="f395"/>
                  <a:pt x="f396" y="f397"/>
                </a:cubicBezTo>
                <a:cubicBezTo>
                  <a:pt x="f398" y="f399"/>
                  <a:pt x="f400" y="f401"/>
                  <a:pt x="f402" y="f403"/>
                </a:cubicBezTo>
                <a:cubicBezTo>
                  <a:pt x="f404" y="f405"/>
                  <a:pt x="f406" y="f407"/>
                  <a:pt x="f408" y="f409"/>
                </a:cubicBezTo>
                <a:cubicBezTo>
                  <a:pt x="f410" y="f411"/>
                  <a:pt x="f412" y="f413"/>
                  <a:pt x="f414" y="f415"/>
                </a:cubicBezTo>
                <a:cubicBezTo>
                  <a:pt x="f416" y="f417"/>
                  <a:pt x="f418" y="f419"/>
                  <a:pt x="f420" y="f181"/>
                </a:cubicBezTo>
                <a:cubicBezTo>
                  <a:pt x="f421" y="f422"/>
                  <a:pt x="f423" y="f424"/>
                  <a:pt x="f425" y="f9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8" name="Forma libre: forma 151">
            <a:extLst>
              <a:ext uri="{FF2B5EF4-FFF2-40B4-BE49-F238E27FC236}">
                <a16:creationId xmlns:a16="http://schemas.microsoft.com/office/drawing/2014/main" id="{F564E347-EBA2-4279-908A-B2BFF1F0384D}"/>
              </a:ext>
            </a:extLst>
          </p:cNvPr>
          <p:cNvSpPr/>
          <p:nvPr/>
        </p:nvSpPr>
        <p:spPr>
          <a:xfrm>
            <a:off x="6332174" y="4688430"/>
            <a:ext cx="812270" cy="2171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66459"/>
              <a:gd name="f7" fmla="val 204940"/>
              <a:gd name="f8" fmla="val 383990"/>
              <a:gd name="f9" fmla="val 500658"/>
              <a:gd name="f10" fmla="val 617327"/>
              <a:gd name="f11" fmla="val 733995"/>
              <a:gd name="f12" fmla="val 755743"/>
              <a:gd name="f13" fmla="val 766578"/>
              <a:gd name="f14" fmla="val 11034"/>
              <a:gd name="f15" fmla="val 33101"/>
              <a:gd name="f16" fmla="val 41585"/>
              <a:gd name="f17" fmla="val 766379"/>
              <a:gd name="f18" fmla="val 50069"/>
              <a:gd name="f19" fmla="val 766179"/>
              <a:gd name="f20" fmla="val 58553"/>
              <a:gd name="f21" fmla="val 766060"/>
              <a:gd name="f22" fmla="val 63612"/>
              <a:gd name="f23" fmla="val 765263"/>
              <a:gd name="f24" fmla="val 70065"/>
              <a:gd name="f25" fmla="val 759687"/>
              <a:gd name="f26" fmla="val 70623"/>
              <a:gd name="f27" fmla="val 735628"/>
              <a:gd name="f28" fmla="val 72933"/>
              <a:gd name="f29" fmla="val 740687"/>
              <a:gd name="f30" fmla="val 90618"/>
              <a:gd name="f31" fmla="val 740568"/>
              <a:gd name="f32" fmla="val 105436"/>
              <a:gd name="f33" fmla="val 740328"/>
              <a:gd name="f34" fmla="val 131606"/>
              <a:gd name="f35" fmla="val 740010"/>
              <a:gd name="f36" fmla="val 157776"/>
              <a:gd name="f37" fmla="val 183945"/>
              <a:gd name="f38" fmla="val 740926"/>
              <a:gd name="f39" fmla="val 199520"/>
              <a:gd name="f40" fmla="val 734433"/>
              <a:gd name="f41" fmla="val 205096"/>
              <a:gd name="f42" fmla="val 719058"/>
              <a:gd name="f43" fmla="val 204937"/>
              <a:gd name="f44" fmla="val 662496"/>
              <a:gd name="f45" fmla="val 204419"/>
              <a:gd name="f46" fmla="val 605895"/>
              <a:gd name="f47" fmla="val 204738"/>
              <a:gd name="f48" fmla="val 549333"/>
              <a:gd name="f49" fmla="val 384547"/>
              <a:gd name="f50" fmla="val 219801"/>
              <a:gd name="f51" fmla="val 55015"/>
              <a:gd name="f52" fmla="val 26734"/>
              <a:gd name="f53" fmla="val 26256"/>
              <a:gd name="f54" fmla="val 204220"/>
              <a:gd name="f55" fmla="val 26136"/>
              <a:gd name="f56" fmla="val 176576"/>
              <a:gd name="f57" fmla="val 26017"/>
              <a:gd name="f58" fmla="val 148296"/>
              <a:gd name="f59" fmla="val 120015"/>
              <a:gd name="f60" fmla="val 25977"/>
              <a:gd name="f61" fmla="val 91734"/>
              <a:gd name="f62" fmla="val 25938"/>
              <a:gd name="f63" fmla="val 84763"/>
              <a:gd name="f64" fmla="val 26854"/>
              <a:gd name="f65" fmla="val 75283"/>
              <a:gd name="f66" fmla="val 18011"/>
              <a:gd name="f67" fmla="val 74247"/>
              <a:gd name="f68" fmla="val -193"/>
              <a:gd name="f69" fmla="val 72136"/>
              <a:gd name="f70" fmla="val 60226"/>
              <a:gd name="f71" fmla="val 47"/>
              <a:gd name="f72" fmla="val 46763"/>
              <a:gd name="f73" fmla="val 923"/>
              <a:gd name="f74" fmla="val -3545"/>
              <a:gd name="f75" fmla="val -6964"/>
              <a:gd name="f76" fmla="val 239"/>
              <a:gd name="f77" fmla="val 46650"/>
              <a:gd name="f78" fmla="val 199"/>
              <a:gd name="f79" fmla="val 159096"/>
              <a:gd name="f80" fmla="val 120"/>
              <a:gd name="f81" fmla="val 271543"/>
              <a:gd name="f82" fmla="val 80"/>
              <a:gd name="f83" fmla="+- 0 0 -90"/>
              <a:gd name="f84" fmla="*/ f3 1 766459"/>
              <a:gd name="f85" fmla="*/ f4 1 204940"/>
              <a:gd name="f86" fmla="val f5"/>
              <a:gd name="f87" fmla="val f6"/>
              <a:gd name="f88" fmla="val f7"/>
              <a:gd name="f89" fmla="*/ f83 f0 1"/>
              <a:gd name="f90" fmla="+- f88 0 f86"/>
              <a:gd name="f91" fmla="+- f87 0 f86"/>
              <a:gd name="f92" fmla="*/ f89 1 f2"/>
              <a:gd name="f93" fmla="*/ f91 1 766459"/>
              <a:gd name="f94" fmla="*/ f90 1 204940"/>
              <a:gd name="f95" fmla="*/ 383990 f91 1"/>
              <a:gd name="f96" fmla="*/ 0 f90 1"/>
              <a:gd name="f97" fmla="*/ 733995 f91 1"/>
              <a:gd name="f98" fmla="*/ 766459 f91 1"/>
              <a:gd name="f99" fmla="*/ 33101 f90 1"/>
              <a:gd name="f100" fmla="*/ 766179 f91 1"/>
              <a:gd name="f101" fmla="*/ 58553 f90 1"/>
              <a:gd name="f102" fmla="*/ 759687 f91 1"/>
              <a:gd name="f103" fmla="*/ 70623 f90 1"/>
              <a:gd name="f104" fmla="*/ 740568 f91 1"/>
              <a:gd name="f105" fmla="*/ 105436 f90 1"/>
              <a:gd name="f106" fmla="*/ 183945 f90 1"/>
              <a:gd name="f107" fmla="*/ 719058 f91 1"/>
              <a:gd name="f108" fmla="*/ 204937 f90 1"/>
              <a:gd name="f109" fmla="*/ 549333 f91 1"/>
              <a:gd name="f110" fmla="*/ 204738 f90 1"/>
              <a:gd name="f111" fmla="*/ 55015 f91 1"/>
              <a:gd name="f112" fmla="*/ 26136 f91 1"/>
              <a:gd name="f113" fmla="*/ 176576 f90 1"/>
              <a:gd name="f114" fmla="*/ 25977 f91 1"/>
              <a:gd name="f115" fmla="*/ 91734 f90 1"/>
              <a:gd name="f116" fmla="*/ 18011 f91 1"/>
              <a:gd name="f117" fmla="*/ 74247 f90 1"/>
              <a:gd name="f118" fmla="*/ 47 f91 1"/>
              <a:gd name="f119" fmla="*/ 46763 f90 1"/>
              <a:gd name="f120" fmla="*/ 46650 f91 1"/>
              <a:gd name="f121" fmla="*/ 199 f90 1"/>
              <a:gd name="f122" fmla="*/ 80 f90 1"/>
              <a:gd name="f123" fmla="+- f92 0 f1"/>
              <a:gd name="f124" fmla="*/ f95 1 766459"/>
              <a:gd name="f125" fmla="*/ f96 1 204940"/>
              <a:gd name="f126" fmla="*/ f97 1 766459"/>
              <a:gd name="f127" fmla="*/ f98 1 766459"/>
              <a:gd name="f128" fmla="*/ f99 1 204940"/>
              <a:gd name="f129" fmla="*/ f100 1 766459"/>
              <a:gd name="f130" fmla="*/ f101 1 204940"/>
              <a:gd name="f131" fmla="*/ f102 1 766459"/>
              <a:gd name="f132" fmla="*/ f103 1 204940"/>
              <a:gd name="f133" fmla="*/ f104 1 766459"/>
              <a:gd name="f134" fmla="*/ f105 1 204940"/>
              <a:gd name="f135" fmla="*/ f106 1 204940"/>
              <a:gd name="f136" fmla="*/ f107 1 766459"/>
              <a:gd name="f137" fmla="*/ f108 1 204940"/>
              <a:gd name="f138" fmla="*/ f109 1 766459"/>
              <a:gd name="f139" fmla="*/ f110 1 204940"/>
              <a:gd name="f140" fmla="*/ f111 1 766459"/>
              <a:gd name="f141" fmla="*/ f112 1 766459"/>
              <a:gd name="f142" fmla="*/ f113 1 204940"/>
              <a:gd name="f143" fmla="*/ f114 1 766459"/>
              <a:gd name="f144" fmla="*/ f115 1 204940"/>
              <a:gd name="f145" fmla="*/ f116 1 766459"/>
              <a:gd name="f146" fmla="*/ f117 1 204940"/>
              <a:gd name="f147" fmla="*/ f118 1 766459"/>
              <a:gd name="f148" fmla="*/ f119 1 204940"/>
              <a:gd name="f149" fmla="*/ f120 1 766459"/>
              <a:gd name="f150" fmla="*/ f121 1 204940"/>
              <a:gd name="f151" fmla="*/ f122 1 204940"/>
              <a:gd name="f152" fmla="*/ f86 1 f93"/>
              <a:gd name="f153" fmla="*/ f87 1 f93"/>
              <a:gd name="f154" fmla="*/ f86 1 f94"/>
              <a:gd name="f155" fmla="*/ f88 1 f94"/>
              <a:gd name="f156" fmla="*/ f124 1 f93"/>
              <a:gd name="f157" fmla="*/ f125 1 f94"/>
              <a:gd name="f158" fmla="*/ f126 1 f93"/>
              <a:gd name="f159" fmla="*/ f127 1 f93"/>
              <a:gd name="f160" fmla="*/ f128 1 f94"/>
              <a:gd name="f161" fmla="*/ f129 1 f93"/>
              <a:gd name="f162" fmla="*/ f130 1 f94"/>
              <a:gd name="f163" fmla="*/ f131 1 f93"/>
              <a:gd name="f164" fmla="*/ f132 1 f94"/>
              <a:gd name="f165" fmla="*/ f133 1 f93"/>
              <a:gd name="f166" fmla="*/ f134 1 f94"/>
              <a:gd name="f167" fmla="*/ f135 1 f94"/>
              <a:gd name="f168" fmla="*/ f136 1 f93"/>
              <a:gd name="f169" fmla="*/ f137 1 f94"/>
              <a:gd name="f170" fmla="*/ f138 1 f93"/>
              <a:gd name="f171" fmla="*/ f139 1 f94"/>
              <a:gd name="f172" fmla="*/ f140 1 f93"/>
              <a:gd name="f173" fmla="*/ f141 1 f93"/>
              <a:gd name="f174" fmla="*/ f142 1 f94"/>
              <a:gd name="f175" fmla="*/ f143 1 f93"/>
              <a:gd name="f176" fmla="*/ f144 1 f94"/>
              <a:gd name="f177" fmla="*/ f145 1 f93"/>
              <a:gd name="f178" fmla="*/ f146 1 f94"/>
              <a:gd name="f179" fmla="*/ f147 1 f93"/>
              <a:gd name="f180" fmla="*/ f148 1 f94"/>
              <a:gd name="f181" fmla="*/ f149 1 f93"/>
              <a:gd name="f182" fmla="*/ f150 1 f94"/>
              <a:gd name="f183" fmla="*/ f151 1 f94"/>
              <a:gd name="f184" fmla="*/ f152 f84 1"/>
              <a:gd name="f185" fmla="*/ f153 f84 1"/>
              <a:gd name="f186" fmla="*/ f155 f85 1"/>
              <a:gd name="f187" fmla="*/ f154 f85 1"/>
              <a:gd name="f188" fmla="*/ f156 f84 1"/>
              <a:gd name="f189" fmla="*/ f157 f85 1"/>
              <a:gd name="f190" fmla="*/ f158 f84 1"/>
              <a:gd name="f191" fmla="*/ f159 f84 1"/>
              <a:gd name="f192" fmla="*/ f160 f85 1"/>
              <a:gd name="f193" fmla="*/ f161 f84 1"/>
              <a:gd name="f194" fmla="*/ f162 f85 1"/>
              <a:gd name="f195" fmla="*/ f163 f84 1"/>
              <a:gd name="f196" fmla="*/ f164 f85 1"/>
              <a:gd name="f197" fmla="*/ f165 f84 1"/>
              <a:gd name="f198" fmla="*/ f166 f85 1"/>
              <a:gd name="f199" fmla="*/ f167 f85 1"/>
              <a:gd name="f200" fmla="*/ f168 f84 1"/>
              <a:gd name="f201" fmla="*/ f169 f85 1"/>
              <a:gd name="f202" fmla="*/ f170 f84 1"/>
              <a:gd name="f203" fmla="*/ f171 f85 1"/>
              <a:gd name="f204" fmla="*/ f172 f84 1"/>
              <a:gd name="f205" fmla="*/ f173 f84 1"/>
              <a:gd name="f206" fmla="*/ f174 f85 1"/>
              <a:gd name="f207" fmla="*/ f175 f84 1"/>
              <a:gd name="f208" fmla="*/ f176 f85 1"/>
              <a:gd name="f209" fmla="*/ f177 f84 1"/>
              <a:gd name="f210" fmla="*/ f178 f85 1"/>
              <a:gd name="f211" fmla="*/ f179 f84 1"/>
              <a:gd name="f212" fmla="*/ f180 f85 1"/>
              <a:gd name="f213" fmla="*/ f181 f84 1"/>
              <a:gd name="f214" fmla="*/ f182 f85 1"/>
              <a:gd name="f215" fmla="*/ f183 f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188" y="f189"/>
              </a:cxn>
              <a:cxn ang="f123">
                <a:pos x="f190" y="f189"/>
              </a:cxn>
              <a:cxn ang="f123">
                <a:pos x="f191" y="f192"/>
              </a:cxn>
              <a:cxn ang="f123">
                <a:pos x="f193" y="f194"/>
              </a:cxn>
              <a:cxn ang="f123">
                <a:pos x="f195" y="f196"/>
              </a:cxn>
              <a:cxn ang="f123">
                <a:pos x="f197" y="f198"/>
              </a:cxn>
              <a:cxn ang="f123">
                <a:pos x="f197" y="f199"/>
              </a:cxn>
              <a:cxn ang="f123">
                <a:pos x="f200" y="f201"/>
              </a:cxn>
              <a:cxn ang="f123">
                <a:pos x="f202" y="f203"/>
              </a:cxn>
              <a:cxn ang="f123">
                <a:pos x="f204" y="f203"/>
              </a:cxn>
              <a:cxn ang="f123">
                <a:pos x="f205" y="f206"/>
              </a:cxn>
              <a:cxn ang="f123">
                <a:pos x="f207" y="f208"/>
              </a:cxn>
              <a:cxn ang="f123">
                <a:pos x="f209" y="f210"/>
              </a:cxn>
              <a:cxn ang="f123">
                <a:pos x="f211" y="f212"/>
              </a:cxn>
              <a:cxn ang="f123">
                <a:pos x="f213" y="f214"/>
              </a:cxn>
              <a:cxn ang="f123">
                <a:pos x="f188" y="f214"/>
              </a:cxn>
              <a:cxn ang="f123">
                <a:pos x="f188" y="f215"/>
              </a:cxn>
            </a:cxnLst>
            <a:rect l="f184" t="f187" r="f185" b="f186"/>
            <a:pathLst>
              <a:path w="766459" h="204940">
                <a:moveTo>
                  <a:pt x="f8" y="f5"/>
                </a:moveTo>
                <a:cubicBezTo>
                  <a:pt x="f9" y="f5"/>
                  <a:pt x="f10" y="f5"/>
                  <a:pt x="f11" y="f5"/>
                </a:cubicBezTo>
                <a:cubicBezTo>
                  <a:pt x="f12" y="f5"/>
                  <a:pt x="f13" y="f14"/>
                  <a:pt x="f6" y="f15"/>
                </a:cubicBezTo>
                <a:cubicBezTo>
                  <a:pt x="f6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1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7"/>
                </a:cubicBezTo>
                <a:cubicBezTo>
                  <a:pt x="f49" y="f47"/>
                  <a:pt x="f50" y="f47"/>
                  <a:pt x="f51" y="f47"/>
                </a:cubicBezTo>
                <a:cubicBezTo>
                  <a:pt x="f52" y="f47"/>
                  <a:pt x="f53" y="f54"/>
                  <a:pt x="f55" y="f56"/>
                </a:cubicBezTo>
                <a:cubicBezTo>
                  <a:pt x="f57" y="f58"/>
                  <a:pt x="f55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68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78"/>
                  <a:pt x="f8" y="f78"/>
                </a:cubicBezTo>
                <a:lnTo>
                  <a:pt x="f8" y="f82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9" name="Forma libre: forma 152">
            <a:extLst>
              <a:ext uri="{FF2B5EF4-FFF2-40B4-BE49-F238E27FC236}">
                <a16:creationId xmlns:a16="http://schemas.microsoft.com/office/drawing/2014/main" id="{5FBDCC46-9311-4271-A532-EC75DC5FEA30}"/>
              </a:ext>
            </a:extLst>
          </p:cNvPr>
          <p:cNvSpPr/>
          <p:nvPr/>
        </p:nvSpPr>
        <p:spPr>
          <a:xfrm>
            <a:off x="6321612" y="4117095"/>
            <a:ext cx="630725" cy="5682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5157"/>
              <a:gd name="f7" fmla="val 536219"/>
              <a:gd name="f8" fmla="val 457839"/>
              <a:gd name="f9" fmla="val 502714"/>
              <a:gd name="f10" fmla="val 360131"/>
              <a:gd name="f11" fmla="val 501917"/>
              <a:gd name="f12" fmla="val 281621"/>
              <a:gd name="f13" fmla="val 488573"/>
              <a:gd name="f14" fmla="val 205422"/>
              <a:gd name="f15" fmla="val 463240"/>
              <a:gd name="f16" fmla="val 186183"/>
              <a:gd name="f17" fmla="val 456827"/>
              <a:gd name="f18" fmla="val 178057"/>
              <a:gd name="f19" fmla="val 460372"/>
              <a:gd name="f20" fmla="val 175588"/>
              <a:gd name="f21" fmla="val 480010"/>
              <a:gd name="f22" fmla="val 174711"/>
              <a:gd name="f23" fmla="val 486901"/>
              <a:gd name="f24" fmla="val 171565"/>
              <a:gd name="f25" fmla="val 493513"/>
              <a:gd name="f26" fmla="val 169533"/>
              <a:gd name="f27" fmla="val 500284"/>
              <a:gd name="f28" fmla="val 158061"/>
              <a:gd name="f29" fmla="val 537886"/>
              <a:gd name="f30" fmla="val 157663"/>
              <a:gd name="f31" fmla="val 537727"/>
              <a:gd name="f32" fmla="val 117672"/>
              <a:gd name="f33" fmla="val 535337"/>
              <a:gd name="f34" fmla="val 104089"/>
              <a:gd name="f35" fmla="val 534540"/>
              <a:gd name="f36" fmla="val 100026"/>
              <a:gd name="f37" fmla="val 529481"/>
              <a:gd name="f38" fmla="val 103770"/>
              <a:gd name="f39" fmla="val 516775"/>
              <a:gd name="f40" fmla="val 110183"/>
              <a:gd name="f41" fmla="val 495106"/>
              <a:gd name="f42" fmla="val 115640"/>
              <a:gd name="f43" fmla="val 473119"/>
              <a:gd name="f44" fmla="val 122810"/>
              <a:gd name="f45" fmla="val 451689"/>
              <a:gd name="f46" fmla="val 127749"/>
              <a:gd name="f47" fmla="val 436911"/>
              <a:gd name="f48" fmla="val 125877"/>
              <a:gd name="f49" fmla="val 428068"/>
              <a:gd name="f50" fmla="val 111259"/>
              <a:gd name="f51" fmla="val 418827"/>
              <a:gd name="f52" fmla="val 24623"/>
              <a:gd name="f53" fmla="val 363978"/>
              <a:gd name="f54" fmla="val -550"/>
              <a:gd name="f55" fmla="val 268779"/>
              <a:gd name="f56" fmla="val 46213"/>
              <a:gd name="f57" fmla="val 176608"/>
              <a:gd name="f58" fmla="val 55533"/>
              <a:gd name="f59" fmla="val 158205"/>
              <a:gd name="f60" fmla="val 63261"/>
              <a:gd name="f61" fmla="val 139364"/>
              <a:gd name="f62" fmla="val 67443"/>
              <a:gd name="f63" fmla="val 119130"/>
              <a:gd name="f64" fmla="val 75649"/>
              <a:gd name="f65" fmla="val 79377"/>
              <a:gd name="f66" fmla="val 60154"/>
              <a:gd name="f67" fmla="val 56553"/>
              <a:gd name="f68" fmla="val 20401"/>
              <a:gd name="f69" fmla="val 49702"/>
              <a:gd name="f70" fmla="val 1202"/>
              <a:gd name="f71" fmla="val 46396"/>
              <a:gd name="f72" fmla="val -2662"/>
              <a:gd name="f73" fmla="val 38350"/>
              <a:gd name="f74" fmla="val 1521"/>
              <a:gd name="f75" fmla="val 12698"/>
              <a:gd name="f76" fmla="val 4548"/>
              <a:gd name="f77" fmla="val -5744"/>
              <a:gd name="f78" fmla="val 17454"/>
              <a:gd name="f79" fmla="val 1027"/>
              <a:gd name="f80" fmla="val 27850"/>
              <a:gd name="f81" fmla="val 2063"/>
              <a:gd name="f82" fmla="val 51032"/>
              <a:gd name="f83" fmla="val 4373"/>
              <a:gd name="f84" fmla="val 74334"/>
              <a:gd name="f85" fmla="val 6245"/>
              <a:gd name="f86" fmla="val 97317"/>
              <a:gd name="f87" fmla="val 9910"/>
              <a:gd name="f88" fmla="val 143762"/>
              <a:gd name="f89" fmla="val 17398"/>
              <a:gd name="f90" fmla="val 161886"/>
              <a:gd name="f91" fmla="val 42891"/>
              <a:gd name="f92" fmla="val 157783"/>
              <a:gd name="f93" fmla="val 90291"/>
              <a:gd name="f94" fmla="val 156030"/>
              <a:gd name="f95" fmla="val 110685"/>
              <a:gd name="f96" fmla="val 147506"/>
              <a:gd name="f97" fmla="val 129964"/>
              <a:gd name="f98" fmla="val 149737"/>
              <a:gd name="f99" fmla="val 150956"/>
              <a:gd name="f100" fmla="val 153122"/>
              <a:gd name="f101" fmla="val 182782"/>
              <a:gd name="f102" fmla="val 170131"/>
              <a:gd name="f103" fmla="val 206123"/>
              <a:gd name="f104" fmla="val 194349"/>
              <a:gd name="f105" fmla="val 225004"/>
              <a:gd name="f106" fmla="val 249875"/>
              <a:gd name="f107" fmla="val 268341"/>
              <a:gd name="f108" fmla="val 315319"/>
              <a:gd name="f109" fmla="val 288536"/>
              <a:gd name="f110" fmla="val 382675"/>
              <a:gd name="f111" fmla="val 303075"/>
              <a:gd name="f112" fmla="val 433860"/>
              <a:gd name="f113" fmla="val 314148"/>
              <a:gd name="f114" fmla="val 485602"/>
              <a:gd name="f115" fmla="val 321955"/>
              <a:gd name="f116" fmla="val 538260"/>
              <a:gd name="f117" fmla="val 314746"/>
              <a:gd name="f118" fmla="val 547621"/>
              <a:gd name="f119" fmla="val 313471"/>
              <a:gd name="f120" fmla="val 553078"/>
              <a:gd name="f121" fmla="val 316538"/>
              <a:gd name="f122" fmla="val 555627"/>
              <a:gd name="f123" fmla="val 325660"/>
              <a:gd name="f124" fmla="val 568333"/>
              <a:gd name="f125" fmla="val 370511"/>
              <a:gd name="f126" fmla="val 580960"/>
              <a:gd name="f127" fmla="val 415402"/>
              <a:gd name="f128" fmla="val 594105"/>
              <a:gd name="f129" fmla="val 460133"/>
              <a:gd name="f130" fmla="val 598048"/>
              <a:gd name="f131" fmla="val 473557"/>
              <a:gd name="f132" fmla="val 590361"/>
              <a:gd name="f133" fmla="val 477460"/>
              <a:gd name="f134" fmla="val 580164"/>
              <a:gd name="f135" fmla="val 481284"/>
              <a:gd name="f136" fmla="val 535113"/>
              <a:gd name="f137" fmla="val 498213"/>
              <a:gd name="f138" fmla="val 488470"/>
              <a:gd name="f139" fmla="val 504188"/>
              <a:gd name="f140" fmla="val 457799"/>
              <a:gd name="f141" fmla="+- 0 0 -90"/>
              <a:gd name="f142" fmla="*/ f3 1 595157"/>
              <a:gd name="f143" fmla="*/ f4 1 536219"/>
              <a:gd name="f144" fmla="val f5"/>
              <a:gd name="f145" fmla="val f6"/>
              <a:gd name="f146" fmla="val f7"/>
              <a:gd name="f147" fmla="*/ f141 f0 1"/>
              <a:gd name="f148" fmla="+- f146 0 f144"/>
              <a:gd name="f149" fmla="+- f145 0 f144"/>
              <a:gd name="f150" fmla="*/ f147 1 f2"/>
              <a:gd name="f151" fmla="*/ f149 1 595157"/>
              <a:gd name="f152" fmla="*/ f148 1 536219"/>
              <a:gd name="f153" fmla="*/ 457839 f149 1"/>
              <a:gd name="f154" fmla="*/ 502714 f148 1"/>
              <a:gd name="f155" fmla="*/ 205422 f149 1"/>
              <a:gd name="f156" fmla="*/ 463240 f148 1"/>
              <a:gd name="f157" fmla="*/ 175588 f149 1"/>
              <a:gd name="f158" fmla="*/ 480010 f148 1"/>
              <a:gd name="f159" fmla="*/ 169533 f149 1"/>
              <a:gd name="f160" fmla="*/ 500284 f148 1"/>
              <a:gd name="f161" fmla="*/ 117672 f149 1"/>
              <a:gd name="f162" fmla="*/ 535337 f148 1"/>
              <a:gd name="f163" fmla="*/ 103770 f149 1"/>
              <a:gd name="f164" fmla="*/ 516775 f148 1"/>
              <a:gd name="f165" fmla="*/ 122810 f149 1"/>
              <a:gd name="f166" fmla="*/ 451689 f148 1"/>
              <a:gd name="f167" fmla="*/ 111259 f149 1"/>
              <a:gd name="f168" fmla="*/ 418827 f148 1"/>
              <a:gd name="f169" fmla="*/ 46213 f149 1"/>
              <a:gd name="f170" fmla="*/ 176608 f148 1"/>
              <a:gd name="f171" fmla="*/ 67443 f149 1"/>
              <a:gd name="f172" fmla="*/ 119130 f148 1"/>
              <a:gd name="f173" fmla="*/ 20401 f149 1"/>
              <a:gd name="f174" fmla="*/ 49702 f148 1"/>
              <a:gd name="f175" fmla="*/ 1521 f149 1"/>
              <a:gd name="f176" fmla="*/ 12698 f148 1"/>
              <a:gd name="f177" fmla="*/ 27850 f149 1"/>
              <a:gd name="f178" fmla="*/ 2063 f148 1"/>
              <a:gd name="f179" fmla="*/ 97317 f149 1"/>
              <a:gd name="f180" fmla="*/ 9910 f148 1"/>
              <a:gd name="f181" fmla="*/ 157783 f149 1"/>
              <a:gd name="f182" fmla="*/ 90291 f148 1"/>
              <a:gd name="f183" fmla="*/ 149737 f149 1"/>
              <a:gd name="f184" fmla="*/ 150956 f148 1"/>
              <a:gd name="f185" fmla="*/ 194349 f149 1"/>
              <a:gd name="f186" fmla="*/ 225004 f148 1"/>
              <a:gd name="f187" fmla="*/ 382675 f149 1"/>
              <a:gd name="f188" fmla="*/ 303075 f148 1"/>
              <a:gd name="f189" fmla="*/ 538260 f149 1"/>
              <a:gd name="f190" fmla="*/ 314746 f148 1"/>
              <a:gd name="f191" fmla="*/ 555627 f149 1"/>
              <a:gd name="f192" fmla="*/ 325660 f148 1"/>
              <a:gd name="f193" fmla="*/ 594105 f149 1"/>
              <a:gd name="f194" fmla="*/ 460133 f148 1"/>
              <a:gd name="f195" fmla="*/ 580164 f149 1"/>
              <a:gd name="f196" fmla="*/ 481284 f148 1"/>
              <a:gd name="f197" fmla="*/ 457799 f149 1"/>
              <a:gd name="f198" fmla="+- f150 0 f1"/>
              <a:gd name="f199" fmla="*/ f153 1 595157"/>
              <a:gd name="f200" fmla="*/ f154 1 536219"/>
              <a:gd name="f201" fmla="*/ f155 1 595157"/>
              <a:gd name="f202" fmla="*/ f156 1 536219"/>
              <a:gd name="f203" fmla="*/ f157 1 595157"/>
              <a:gd name="f204" fmla="*/ f158 1 536219"/>
              <a:gd name="f205" fmla="*/ f159 1 595157"/>
              <a:gd name="f206" fmla="*/ f160 1 536219"/>
              <a:gd name="f207" fmla="*/ f161 1 595157"/>
              <a:gd name="f208" fmla="*/ f162 1 536219"/>
              <a:gd name="f209" fmla="*/ f163 1 595157"/>
              <a:gd name="f210" fmla="*/ f164 1 536219"/>
              <a:gd name="f211" fmla="*/ f165 1 595157"/>
              <a:gd name="f212" fmla="*/ f166 1 536219"/>
              <a:gd name="f213" fmla="*/ f167 1 595157"/>
              <a:gd name="f214" fmla="*/ f168 1 536219"/>
              <a:gd name="f215" fmla="*/ f169 1 595157"/>
              <a:gd name="f216" fmla="*/ f170 1 536219"/>
              <a:gd name="f217" fmla="*/ f171 1 595157"/>
              <a:gd name="f218" fmla="*/ f172 1 536219"/>
              <a:gd name="f219" fmla="*/ f173 1 595157"/>
              <a:gd name="f220" fmla="*/ f174 1 536219"/>
              <a:gd name="f221" fmla="*/ f175 1 595157"/>
              <a:gd name="f222" fmla="*/ f176 1 536219"/>
              <a:gd name="f223" fmla="*/ f177 1 595157"/>
              <a:gd name="f224" fmla="*/ f178 1 536219"/>
              <a:gd name="f225" fmla="*/ f179 1 595157"/>
              <a:gd name="f226" fmla="*/ f180 1 536219"/>
              <a:gd name="f227" fmla="*/ f181 1 595157"/>
              <a:gd name="f228" fmla="*/ f182 1 536219"/>
              <a:gd name="f229" fmla="*/ f183 1 595157"/>
              <a:gd name="f230" fmla="*/ f184 1 536219"/>
              <a:gd name="f231" fmla="*/ f185 1 595157"/>
              <a:gd name="f232" fmla="*/ f186 1 536219"/>
              <a:gd name="f233" fmla="*/ f187 1 595157"/>
              <a:gd name="f234" fmla="*/ f188 1 536219"/>
              <a:gd name="f235" fmla="*/ f189 1 595157"/>
              <a:gd name="f236" fmla="*/ f190 1 536219"/>
              <a:gd name="f237" fmla="*/ f191 1 595157"/>
              <a:gd name="f238" fmla="*/ f192 1 536219"/>
              <a:gd name="f239" fmla="*/ f193 1 595157"/>
              <a:gd name="f240" fmla="*/ f194 1 536219"/>
              <a:gd name="f241" fmla="*/ f195 1 595157"/>
              <a:gd name="f242" fmla="*/ f196 1 536219"/>
              <a:gd name="f243" fmla="*/ f197 1 595157"/>
              <a:gd name="f244" fmla="*/ f144 1 f151"/>
              <a:gd name="f245" fmla="*/ f145 1 f151"/>
              <a:gd name="f246" fmla="*/ f144 1 f152"/>
              <a:gd name="f247" fmla="*/ f146 1 f152"/>
              <a:gd name="f248" fmla="*/ f199 1 f151"/>
              <a:gd name="f249" fmla="*/ f200 1 f152"/>
              <a:gd name="f250" fmla="*/ f201 1 f151"/>
              <a:gd name="f251" fmla="*/ f202 1 f152"/>
              <a:gd name="f252" fmla="*/ f203 1 f151"/>
              <a:gd name="f253" fmla="*/ f204 1 f152"/>
              <a:gd name="f254" fmla="*/ f205 1 f151"/>
              <a:gd name="f255" fmla="*/ f206 1 f152"/>
              <a:gd name="f256" fmla="*/ f207 1 f151"/>
              <a:gd name="f257" fmla="*/ f208 1 f152"/>
              <a:gd name="f258" fmla="*/ f209 1 f151"/>
              <a:gd name="f259" fmla="*/ f210 1 f152"/>
              <a:gd name="f260" fmla="*/ f211 1 f151"/>
              <a:gd name="f261" fmla="*/ f212 1 f152"/>
              <a:gd name="f262" fmla="*/ f213 1 f151"/>
              <a:gd name="f263" fmla="*/ f214 1 f152"/>
              <a:gd name="f264" fmla="*/ f215 1 f151"/>
              <a:gd name="f265" fmla="*/ f216 1 f152"/>
              <a:gd name="f266" fmla="*/ f217 1 f151"/>
              <a:gd name="f267" fmla="*/ f218 1 f152"/>
              <a:gd name="f268" fmla="*/ f219 1 f151"/>
              <a:gd name="f269" fmla="*/ f220 1 f152"/>
              <a:gd name="f270" fmla="*/ f221 1 f151"/>
              <a:gd name="f271" fmla="*/ f222 1 f152"/>
              <a:gd name="f272" fmla="*/ f223 1 f151"/>
              <a:gd name="f273" fmla="*/ f224 1 f152"/>
              <a:gd name="f274" fmla="*/ f225 1 f151"/>
              <a:gd name="f275" fmla="*/ f226 1 f152"/>
              <a:gd name="f276" fmla="*/ f227 1 f151"/>
              <a:gd name="f277" fmla="*/ f228 1 f152"/>
              <a:gd name="f278" fmla="*/ f229 1 f151"/>
              <a:gd name="f279" fmla="*/ f230 1 f152"/>
              <a:gd name="f280" fmla="*/ f231 1 f151"/>
              <a:gd name="f281" fmla="*/ f232 1 f152"/>
              <a:gd name="f282" fmla="*/ f233 1 f151"/>
              <a:gd name="f283" fmla="*/ f234 1 f152"/>
              <a:gd name="f284" fmla="*/ f235 1 f151"/>
              <a:gd name="f285" fmla="*/ f236 1 f152"/>
              <a:gd name="f286" fmla="*/ f237 1 f151"/>
              <a:gd name="f287" fmla="*/ f238 1 f152"/>
              <a:gd name="f288" fmla="*/ f239 1 f151"/>
              <a:gd name="f289" fmla="*/ f240 1 f152"/>
              <a:gd name="f290" fmla="*/ f241 1 f151"/>
              <a:gd name="f291" fmla="*/ f242 1 f152"/>
              <a:gd name="f292" fmla="*/ f243 1 f151"/>
              <a:gd name="f293" fmla="*/ f244 f142 1"/>
              <a:gd name="f294" fmla="*/ f245 f142 1"/>
              <a:gd name="f295" fmla="*/ f247 f143 1"/>
              <a:gd name="f296" fmla="*/ f246 f143 1"/>
              <a:gd name="f297" fmla="*/ f248 f142 1"/>
              <a:gd name="f298" fmla="*/ f249 f143 1"/>
              <a:gd name="f299" fmla="*/ f250 f142 1"/>
              <a:gd name="f300" fmla="*/ f251 f143 1"/>
              <a:gd name="f301" fmla="*/ f252 f142 1"/>
              <a:gd name="f302" fmla="*/ f253 f143 1"/>
              <a:gd name="f303" fmla="*/ f254 f142 1"/>
              <a:gd name="f304" fmla="*/ f255 f143 1"/>
              <a:gd name="f305" fmla="*/ f256 f142 1"/>
              <a:gd name="f306" fmla="*/ f257 f143 1"/>
              <a:gd name="f307" fmla="*/ f258 f142 1"/>
              <a:gd name="f308" fmla="*/ f259 f143 1"/>
              <a:gd name="f309" fmla="*/ f260 f142 1"/>
              <a:gd name="f310" fmla="*/ f261 f143 1"/>
              <a:gd name="f311" fmla="*/ f262 f142 1"/>
              <a:gd name="f312" fmla="*/ f263 f143 1"/>
              <a:gd name="f313" fmla="*/ f264 f142 1"/>
              <a:gd name="f314" fmla="*/ f265 f143 1"/>
              <a:gd name="f315" fmla="*/ f266 f142 1"/>
              <a:gd name="f316" fmla="*/ f267 f143 1"/>
              <a:gd name="f317" fmla="*/ f268 f142 1"/>
              <a:gd name="f318" fmla="*/ f269 f143 1"/>
              <a:gd name="f319" fmla="*/ f270 f142 1"/>
              <a:gd name="f320" fmla="*/ f271 f143 1"/>
              <a:gd name="f321" fmla="*/ f272 f142 1"/>
              <a:gd name="f322" fmla="*/ f273 f143 1"/>
              <a:gd name="f323" fmla="*/ f274 f142 1"/>
              <a:gd name="f324" fmla="*/ f275 f143 1"/>
              <a:gd name="f325" fmla="*/ f276 f142 1"/>
              <a:gd name="f326" fmla="*/ f277 f143 1"/>
              <a:gd name="f327" fmla="*/ f278 f142 1"/>
              <a:gd name="f328" fmla="*/ f279 f143 1"/>
              <a:gd name="f329" fmla="*/ f280 f142 1"/>
              <a:gd name="f330" fmla="*/ f281 f143 1"/>
              <a:gd name="f331" fmla="*/ f282 f142 1"/>
              <a:gd name="f332" fmla="*/ f283 f143 1"/>
              <a:gd name="f333" fmla="*/ f284 f142 1"/>
              <a:gd name="f334" fmla="*/ f285 f143 1"/>
              <a:gd name="f335" fmla="*/ f286 f142 1"/>
              <a:gd name="f336" fmla="*/ f287 f143 1"/>
              <a:gd name="f337" fmla="*/ f288 f142 1"/>
              <a:gd name="f338" fmla="*/ f289 f143 1"/>
              <a:gd name="f339" fmla="*/ f290 f142 1"/>
              <a:gd name="f340" fmla="*/ f291 f143 1"/>
              <a:gd name="f341" fmla="*/ f292 f1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8">
                <a:pos x="f297" y="f298"/>
              </a:cxn>
              <a:cxn ang="f198">
                <a:pos x="f299" y="f300"/>
              </a:cxn>
              <a:cxn ang="f198">
                <a:pos x="f301" y="f302"/>
              </a:cxn>
              <a:cxn ang="f198">
                <a:pos x="f303" y="f304"/>
              </a:cxn>
              <a:cxn ang="f198">
                <a:pos x="f305" y="f306"/>
              </a:cxn>
              <a:cxn ang="f198">
                <a:pos x="f307" y="f308"/>
              </a:cxn>
              <a:cxn ang="f198">
                <a:pos x="f309" y="f310"/>
              </a:cxn>
              <a:cxn ang="f198">
                <a:pos x="f311" y="f312"/>
              </a:cxn>
              <a:cxn ang="f198">
                <a:pos x="f313" y="f314"/>
              </a:cxn>
              <a:cxn ang="f198">
                <a:pos x="f315" y="f316"/>
              </a:cxn>
              <a:cxn ang="f198">
                <a:pos x="f317" y="f318"/>
              </a:cxn>
              <a:cxn ang="f198">
                <a:pos x="f319" y="f320"/>
              </a:cxn>
              <a:cxn ang="f198">
                <a:pos x="f321" y="f322"/>
              </a:cxn>
              <a:cxn ang="f198">
                <a:pos x="f323" y="f324"/>
              </a:cxn>
              <a:cxn ang="f198">
                <a:pos x="f325" y="f326"/>
              </a:cxn>
              <a:cxn ang="f198">
                <a:pos x="f327" y="f328"/>
              </a:cxn>
              <a:cxn ang="f198">
                <a:pos x="f329" y="f330"/>
              </a:cxn>
              <a:cxn ang="f198">
                <a:pos x="f331" y="f332"/>
              </a:cxn>
              <a:cxn ang="f198">
                <a:pos x="f333" y="f334"/>
              </a:cxn>
              <a:cxn ang="f198">
                <a:pos x="f335" y="f336"/>
              </a:cxn>
              <a:cxn ang="f198">
                <a:pos x="f337" y="f338"/>
              </a:cxn>
              <a:cxn ang="f198">
                <a:pos x="f339" y="f340"/>
              </a:cxn>
              <a:cxn ang="f198">
                <a:pos x="f341" y="f298"/>
              </a:cxn>
            </a:cxnLst>
            <a:rect l="f293" t="f296" r="f294" b="f295"/>
            <a:pathLst>
              <a:path w="595157" h="53621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9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0" name="Forma libre: forma 153">
            <a:extLst>
              <a:ext uri="{FF2B5EF4-FFF2-40B4-BE49-F238E27FC236}">
                <a16:creationId xmlns:a16="http://schemas.microsoft.com/office/drawing/2014/main" id="{030B2907-79AB-4105-A279-E6F6B4E92A35}"/>
              </a:ext>
            </a:extLst>
          </p:cNvPr>
          <p:cNvSpPr/>
          <p:nvPr/>
        </p:nvSpPr>
        <p:spPr>
          <a:xfrm>
            <a:off x="7777730" y="4196821"/>
            <a:ext cx="745144" cy="5915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03124"/>
              <a:gd name="f7" fmla="val 558178"/>
              <a:gd name="f8" fmla="val 106177"/>
              <a:gd name="f9" fmla="val 557733"/>
              <a:gd name="f10" fmla="val 100322"/>
              <a:gd name="f11" fmla="val 555502"/>
              <a:gd name="f12" fmla="val 94506"/>
              <a:gd name="f13" fmla="val 553271"/>
              <a:gd name="f14" fmla="val 85544"/>
              <a:gd name="f15" fmla="val 549846"/>
              <a:gd name="f16" fmla="val 108089"/>
              <a:gd name="f17" fmla="val 530488"/>
              <a:gd name="f18" fmla="val 118884"/>
              <a:gd name="f19" fmla="val 507186"/>
              <a:gd name="f20" fmla="val 117489"/>
              <a:gd name="f21" fmla="val 478666"/>
              <a:gd name="f22" fmla="val 115856"/>
              <a:gd name="f23" fmla="val 445685"/>
              <a:gd name="f24" fmla="val 95940"/>
              <a:gd name="f25" fmla="val 418838"/>
              <a:gd name="f26" fmla="val 71961"/>
              <a:gd name="f27" fmla="val 418400"/>
              <a:gd name="f28" fmla="val 47146"/>
              <a:gd name="f29" fmla="val 417961"/>
              <a:gd name="f30" fmla="val 26672"/>
              <a:gd name="f31" fmla="val 445207"/>
              <a:gd name="f32" fmla="val 25636"/>
              <a:gd name="f33" fmla="val 479622"/>
              <a:gd name="f34" fmla="val 24919"/>
              <a:gd name="f35" fmla="val 503282"/>
              <a:gd name="f36" fmla="val 29898"/>
              <a:gd name="f37" fmla="val 524553"/>
              <a:gd name="f38" fmla="val 49018"/>
              <a:gd name="f39" fmla="val 540605"/>
              <a:gd name="f40" fmla="val 51487"/>
              <a:gd name="f41" fmla="val 542676"/>
              <a:gd name="f42" fmla="val 54634"/>
              <a:gd name="f43" fmla="val 546381"/>
              <a:gd name="f44" fmla="val 54275"/>
              <a:gd name="f45" fmla="val 548850"/>
              <a:gd name="f46" fmla="val 53519"/>
              <a:gd name="f47" fmla="val 554188"/>
              <a:gd name="f48" fmla="val 47982"/>
              <a:gd name="f49" fmla="val 553112"/>
              <a:gd name="f50" fmla="val 43919"/>
              <a:gd name="f51" fmla="val 553510"/>
              <a:gd name="f52" fmla="val 41808"/>
              <a:gd name="f53" fmla="val 553710"/>
              <a:gd name="f54" fmla="val 39697"/>
              <a:gd name="f55" fmla="val 553550"/>
              <a:gd name="f56" fmla="val 37546"/>
              <a:gd name="f57" fmla="val 553590"/>
              <a:gd name="f58" fmla="val 1458"/>
              <a:gd name="f59" fmla="val 554427"/>
              <a:gd name="f60" fmla="val -1171"/>
              <a:gd name="f61" fmla="val 551957"/>
              <a:gd name="f62" fmla="val 303"/>
              <a:gd name="f63" fmla="val 516188"/>
              <a:gd name="f64" fmla="val 4605"/>
              <a:gd name="f65" fmla="val 411987"/>
              <a:gd name="f66" fmla="val 44716"/>
              <a:gd name="f67" fmla="val 324794"/>
              <a:gd name="f68" fmla="val 123145"/>
              <a:gd name="f69" fmla="val 255287"/>
              <a:gd name="f70" fmla="val 133502"/>
              <a:gd name="f71" fmla="val 246085"/>
              <a:gd name="f72" fmla="val 141827"/>
              <a:gd name="f73" fmla="val 245209"/>
              <a:gd name="f74" fmla="val 153179"/>
              <a:gd name="f75" fmla="val 251542"/>
              <a:gd name="f76" fmla="val 198986"/>
              <a:gd name="f77" fmla="val 277234"/>
              <a:gd name="f78" fmla="val 231330"/>
              <a:gd name="f79" fmla="val 313800"/>
              <a:gd name="f80" fmla="val 246028"/>
              <a:gd name="f81" fmla="val 364905"/>
              <a:gd name="f82" fmla="val 247183"/>
              <a:gd name="f83" fmla="val 368968"/>
              <a:gd name="f84" fmla="val 247701"/>
              <a:gd name="f85" fmla="val 373270"/>
              <a:gd name="f86" fmla="val 249135"/>
              <a:gd name="f87" fmla="val 377253"/>
              <a:gd name="f88" fmla="val 251923"/>
              <a:gd name="f89" fmla="val 384941"/>
              <a:gd name="f90" fmla="val 250808"/>
              <a:gd name="f91" fmla="val 397926"/>
              <a:gd name="f92" fmla="val 259849"/>
              <a:gd name="f93" fmla="val 398404"/>
              <a:gd name="f94" fmla="val 270644"/>
              <a:gd name="f95" fmla="val 398961"/>
              <a:gd name="f96" fmla="val 276420"/>
              <a:gd name="f97" fmla="val 386255"/>
              <a:gd name="f98" fmla="val 282674"/>
              <a:gd name="f99" fmla="val 378408"/>
              <a:gd name="f100" fmla="val 290560"/>
              <a:gd name="f101" fmla="val 368530"/>
              <a:gd name="f102" fmla="val 277535"/>
              <a:gd name="f103" fmla="val 364666"/>
              <a:gd name="f104" fmla="val 273234"/>
              <a:gd name="f105" fmla="val 358333"/>
              <a:gd name="f106" fmla="val 266781"/>
              <a:gd name="f107" fmla="val 348852"/>
              <a:gd name="f108" fmla="val 246267"/>
              <a:gd name="f109" fmla="val 342479"/>
              <a:gd name="f110" fmla="val 258336"/>
              <a:gd name="f111" fmla="val 328658"/>
              <a:gd name="f112" fmla="val 271799"/>
              <a:gd name="f113" fmla="val 313282"/>
              <a:gd name="f114" fmla="val 281558"/>
              <a:gd name="f115" fmla="val 332561"/>
              <a:gd name="f116" fmla="val 290680"/>
              <a:gd name="f117" fmla="val 340090"/>
              <a:gd name="f118" fmla="val 310835"/>
              <a:gd name="f119" fmla="val 356700"/>
              <a:gd name="f120" fmla="val 329835"/>
              <a:gd name="f121" fmla="val 374783"/>
              <a:gd name="f122" fmla="val 349353"/>
              <a:gd name="f123" fmla="val 392190"/>
              <a:gd name="f124" fmla="val 356562"/>
              <a:gd name="f125" fmla="val 398643"/>
              <a:gd name="f126" fmla="val 363931"/>
              <a:gd name="f127" fmla="val 405813"/>
              <a:gd name="f128" fmla="val 355128"/>
              <a:gd name="f129" fmla="val 415213"/>
              <a:gd name="f130" fmla="val 347002"/>
              <a:gd name="f131" fmla="val 423896"/>
              <a:gd name="f132" fmla="val 339634"/>
              <a:gd name="f133" fmla="val 416448"/>
              <a:gd name="f134" fmla="val 333061"/>
              <a:gd name="f135" fmla="val 411230"/>
              <a:gd name="f136" fmla="val 326409"/>
              <a:gd name="f137" fmla="val 405972"/>
              <a:gd name="f138" fmla="val 319717"/>
              <a:gd name="f139" fmla="val 400634"/>
              <a:gd name="f140" fmla="val 313862"/>
              <a:gd name="f141" fmla="val 394540"/>
              <a:gd name="f142" fmla="val 306652"/>
              <a:gd name="f143" fmla="val 387092"/>
              <a:gd name="f144" fmla="val 300001"/>
              <a:gd name="f145" fmla="val 384901"/>
              <a:gd name="f146" fmla="val 292950"/>
              <a:gd name="f147" fmla="val 394062"/>
              <a:gd name="f148" fmla="val 286736"/>
              <a:gd name="f149" fmla="val 402148"/>
              <a:gd name="f150" fmla="val 407247"/>
              <a:gd name="f151" fmla="val 275544"/>
              <a:gd name="f152" fmla="val 418320"/>
              <a:gd name="f153" fmla="val 279646"/>
              <a:gd name="f154" fmla="val 430349"/>
              <a:gd name="f155" fmla="val 294663"/>
              <a:gd name="f156" fmla="val 432620"/>
              <a:gd name="f157" fmla="val 306493"/>
              <a:gd name="f158" fmla="val 432779"/>
              <a:gd name="f159" fmla="val 362338"/>
              <a:gd name="f160" fmla="val 433655"/>
              <a:gd name="f161" fmla="val 418183"/>
              <a:gd name="f162" fmla="val 433416"/>
              <a:gd name="f163" fmla="val 474027"/>
              <a:gd name="f164" fmla="val 433735"/>
              <a:gd name="f165" fmla="val 486256"/>
              <a:gd name="f166" fmla="val 433815"/>
              <a:gd name="f167" fmla="val 490797"/>
              <a:gd name="f168" fmla="val 425769"/>
              <a:gd name="f169" fmla="val 495059"/>
              <a:gd name="f170" fmla="val 416169"/>
              <a:gd name="f171" fmla="val 509956"/>
              <a:gd name="f172" fmla="val 382551"/>
              <a:gd name="f173" fmla="val 525013"/>
              <a:gd name="f174" fmla="val 349012"/>
              <a:gd name="f175" fmla="val 540428"/>
              <a:gd name="f176" fmla="val 315633"/>
              <a:gd name="f177" fmla="val 550147"/>
              <a:gd name="f178" fmla="val 294561"/>
              <a:gd name="f179" fmla="val 565243"/>
              <a:gd name="f180" fmla="val 286953"/>
              <a:gd name="f181" fmla="val 582092"/>
              <a:gd name="f182" fmla="val 293725"/>
              <a:gd name="f183" fmla="val 598583"/>
              <a:gd name="f184" fmla="val 300337"/>
              <a:gd name="f185" fmla="val 604239"/>
              <a:gd name="f186" fmla="val 317027"/>
              <a:gd name="f187" fmla="val 595317"/>
              <a:gd name="f188" fmla="val 338815"/>
              <a:gd name="f189" fmla="val 584881"/>
              <a:gd name="f190" fmla="val 364307"/>
              <a:gd name="f191" fmla="val 572851"/>
              <a:gd name="f192" fmla="val 389163"/>
              <a:gd name="f193" fmla="val 561698"/>
              <a:gd name="f194" fmla="val 414337"/>
              <a:gd name="f195" fmla="val 559268"/>
              <a:gd name="f196" fmla="val 419833"/>
              <a:gd name="f197" fmla="val 555007"/>
              <a:gd name="f198" fmla="val 425131"/>
              <a:gd name="f199" fmla="val 557317"/>
              <a:gd name="f200" fmla="val 432182"/>
              <a:gd name="f201" fmla="val 569306"/>
              <a:gd name="f202" fmla="val 432102"/>
              <a:gd name="f203" fmla="val 569067"/>
              <a:gd name="f204" fmla="val 422741"/>
              <a:gd name="f205" fmla="val 571098"/>
              <a:gd name="f206" fmla="val 415930"/>
              <a:gd name="f207" fmla="val 578268"/>
              <a:gd name="f208" fmla="val 392071"/>
              <a:gd name="f209" fmla="val 587231"/>
              <a:gd name="f210" fmla="val 369047"/>
              <a:gd name="f211" fmla="val 602168"/>
              <a:gd name="f212" fmla="val 348932"/>
              <a:gd name="f213" fmla="val 608939"/>
              <a:gd name="f214" fmla="val 339811"/>
              <a:gd name="f215" fmla="val 610532"/>
              <a:gd name="f216" fmla="val 329893"/>
              <a:gd name="f217" fmla="val 319018"/>
              <a:gd name="f218" fmla="val 610413"/>
              <a:gd name="f219" fmla="val 236287"/>
              <a:gd name="f220" fmla="val 153555"/>
              <a:gd name="f221" fmla="val 70824"/>
              <a:gd name="f222" fmla="val 59232"/>
              <a:gd name="f223" fmla="val 608581"/>
              <a:gd name="f224" fmla="val 48996"/>
              <a:gd name="f225" fmla="val 601570"/>
              <a:gd name="f226" fmla="val 39038"/>
              <a:gd name="f227" fmla="val 593285"/>
              <a:gd name="f228" fmla="val 27247"/>
              <a:gd name="f229" fmla="val 594480"/>
              <a:gd name="f230" fmla="val 14421"/>
              <a:gd name="f231" fmla="val 606350"/>
              <a:gd name="f232" fmla="val 5061"/>
              <a:gd name="f233" fmla="val 615910"/>
              <a:gd name="f234" fmla="val -2507"/>
              <a:gd name="f235" fmla="val 626784"/>
              <a:gd name="f236" fmla="val -1313"/>
              <a:gd name="f237" fmla="val 635428"/>
              <a:gd name="f238" fmla="val 6813"/>
              <a:gd name="f239" fmla="val 646381"/>
              <a:gd name="f240" fmla="val 17130"/>
              <a:gd name="f241" fmla="val 646979"/>
              <a:gd name="f242" fmla="val 29478"/>
              <a:gd name="f243" fmla="val 637021"/>
              <a:gd name="f244" fmla="val 40750"/>
              <a:gd name="f245" fmla="val 630289"/>
              <a:gd name="f246" fmla="val 48358"/>
              <a:gd name="f247" fmla="val 628775"/>
              <a:gd name="f248" fmla="val 56643"/>
              <a:gd name="f249" fmla="val 66084"/>
              <a:gd name="f250" fmla="val 628895"/>
              <a:gd name="f251" fmla="val 143159"/>
              <a:gd name="f252" fmla="val 629572"/>
              <a:gd name="f253" fmla="val 220234"/>
              <a:gd name="f254" fmla="val 628298"/>
              <a:gd name="f255" fmla="val 297310"/>
              <a:gd name="f256" fmla="val 628059"/>
              <a:gd name="f257" fmla="val 313003"/>
              <a:gd name="f258" fmla="val 638455"/>
              <a:gd name="f259" fmla="val 319257"/>
              <a:gd name="f260" fmla="val 645187"/>
              <a:gd name="f261" fmla="val 329295"/>
              <a:gd name="f262" fmla="val 677013"/>
              <a:gd name="f263" fmla="val 376576"/>
              <a:gd name="f264" fmla="val 695296"/>
              <a:gd name="f265" fmla="val 428875"/>
              <a:gd name="f266" fmla="val 700713"/>
              <a:gd name="f267" fmla="val 485477"/>
              <a:gd name="f268" fmla="val 702266"/>
              <a:gd name="f269" fmla="val 501529"/>
              <a:gd name="f270" fmla="val 704178"/>
              <a:gd name="f271" fmla="val 517622"/>
              <a:gd name="f272" fmla="val 702426"/>
              <a:gd name="f273" fmla="val 534112"/>
              <a:gd name="f274" fmla="val 700912"/>
              <a:gd name="f275" fmla="val 548492"/>
              <a:gd name="f276" fmla="val 695096"/>
              <a:gd name="f277" fmla="val 553749"/>
              <a:gd name="f278" fmla="val 681075"/>
              <a:gd name="f279" fmla="val 553630"/>
              <a:gd name="f280" fmla="val 638654"/>
              <a:gd name="f281" fmla="val 596233"/>
              <a:gd name="f282" fmla="val 553772"/>
              <a:gd name="f283" fmla="val 415872"/>
              <a:gd name="f284" fmla="val 277973"/>
              <a:gd name="f285" fmla="val 140074"/>
              <a:gd name="f286" fmla="val 129638"/>
              <a:gd name="f287" fmla="val 118724"/>
              <a:gd name="f288" fmla="val 551599"/>
              <a:gd name="f289" fmla="val 109085"/>
              <a:gd name="f290" fmla="val 557892"/>
              <a:gd name="f291" fmla="val 108049"/>
              <a:gd name="f292" fmla="val 558370"/>
              <a:gd name="f293" fmla="val 107013"/>
              <a:gd name="f294" fmla="val 558250"/>
              <a:gd name="f295" fmla="val 106057"/>
              <a:gd name="f296" fmla="val 557534"/>
              <a:gd name="f297" fmla="val 419856"/>
              <a:gd name="f298" fmla="val 464525"/>
              <a:gd name="f299" fmla="val 370344"/>
              <a:gd name="f300" fmla="val 320873"/>
              <a:gd name="f301" fmla="val 271361"/>
              <a:gd name="f302" fmla="val 464565"/>
              <a:gd name="f303" fmla="val 265028"/>
              <a:gd name="f304" fmla="val 258615"/>
              <a:gd name="f305" fmla="val 464804"/>
              <a:gd name="f306" fmla="val 252361"/>
              <a:gd name="f307" fmla="val 465641"/>
              <a:gd name="f308" fmla="val 248816"/>
              <a:gd name="f309" fmla="val 466119"/>
              <a:gd name="f310" fmla="val 245669"/>
              <a:gd name="f311" fmla="val 468349"/>
              <a:gd name="f312" fmla="val 245789"/>
              <a:gd name="f313" fmla="val 472651"/>
              <a:gd name="f314" fmla="val 245908"/>
              <a:gd name="f315" fmla="val 476913"/>
              <a:gd name="f316" fmla="val 249215"/>
              <a:gd name="f317" fmla="val 478745"/>
              <a:gd name="f318" fmla="val 252720"/>
              <a:gd name="f319" fmla="val 479423"/>
              <a:gd name="f320" fmla="val 256862"/>
              <a:gd name="f321" fmla="val 480259"/>
              <a:gd name="f322" fmla="val 261124"/>
              <a:gd name="f323" fmla="val 480538"/>
              <a:gd name="f324" fmla="val 265346"/>
              <a:gd name="f325" fmla="val 369986"/>
              <a:gd name="f326" fmla="val 480617"/>
              <a:gd name="f327" fmla="val 474665"/>
              <a:gd name="f328" fmla="val 480657"/>
              <a:gd name="f329" fmla="val 579304"/>
              <a:gd name="f330" fmla="val 480498"/>
              <a:gd name="f331" fmla="val 585877"/>
              <a:gd name="f332" fmla="val 596352"/>
              <a:gd name="f333" fmla="val 482649"/>
              <a:gd name="f334" fmla="val 596791"/>
              <a:gd name="f335" fmla="val 473488"/>
              <a:gd name="f336" fmla="val 597348"/>
              <a:gd name="f337" fmla="val 461896"/>
              <a:gd name="f338" fmla="val 585916"/>
              <a:gd name="f339" fmla="val 464724"/>
              <a:gd name="f340" fmla="val 578946"/>
              <a:gd name="f341" fmla="val 464685"/>
              <a:gd name="f342" fmla="val 525929"/>
              <a:gd name="f343" fmla="val 464366"/>
              <a:gd name="f344" fmla="val 472873"/>
              <a:gd name="f345" fmla="val 464485"/>
              <a:gd name="f346" fmla="+- 0 0 -90"/>
              <a:gd name="f347" fmla="*/ f3 1 703124"/>
              <a:gd name="f348" fmla="*/ f4 1 558178"/>
              <a:gd name="f349" fmla="val f5"/>
              <a:gd name="f350" fmla="val f6"/>
              <a:gd name="f351" fmla="val f7"/>
              <a:gd name="f352" fmla="*/ f346 f0 1"/>
              <a:gd name="f353" fmla="+- f351 0 f349"/>
              <a:gd name="f354" fmla="+- f350 0 f349"/>
              <a:gd name="f355" fmla="*/ f352 1 f2"/>
              <a:gd name="f356" fmla="*/ f354 1 703124"/>
              <a:gd name="f357" fmla="*/ f353 1 558178"/>
              <a:gd name="f358" fmla="*/ 106177 f354 1"/>
              <a:gd name="f359" fmla="*/ 557733 f353 1"/>
              <a:gd name="f360" fmla="*/ 85544 f354 1"/>
              <a:gd name="f361" fmla="*/ 549846 f353 1"/>
              <a:gd name="f362" fmla="*/ 117489 f354 1"/>
              <a:gd name="f363" fmla="*/ 478666 f353 1"/>
              <a:gd name="f364" fmla="*/ 71961 f354 1"/>
              <a:gd name="f365" fmla="*/ 418400 f353 1"/>
              <a:gd name="f366" fmla="*/ 25636 f354 1"/>
              <a:gd name="f367" fmla="*/ 479622 f353 1"/>
              <a:gd name="f368" fmla="*/ 49018 f354 1"/>
              <a:gd name="f369" fmla="*/ 540605 f353 1"/>
              <a:gd name="f370" fmla="*/ 54275 f354 1"/>
              <a:gd name="f371" fmla="*/ 548850 f353 1"/>
              <a:gd name="f372" fmla="*/ 43919 f354 1"/>
              <a:gd name="f373" fmla="*/ 553510 f353 1"/>
              <a:gd name="f374" fmla="*/ 37546 f354 1"/>
              <a:gd name="f375" fmla="*/ 553590 f353 1"/>
              <a:gd name="f376" fmla="*/ 303 f354 1"/>
              <a:gd name="f377" fmla="*/ 516188 f353 1"/>
              <a:gd name="f378" fmla="*/ 123145 f354 1"/>
              <a:gd name="f379" fmla="*/ 255287 f353 1"/>
              <a:gd name="f380" fmla="*/ 153179 f354 1"/>
              <a:gd name="f381" fmla="*/ 251542 f353 1"/>
              <a:gd name="f382" fmla="*/ 246028 f354 1"/>
              <a:gd name="f383" fmla="*/ 364905 f353 1"/>
              <a:gd name="f384" fmla="*/ 249135 f354 1"/>
              <a:gd name="f385" fmla="*/ 377253 f353 1"/>
              <a:gd name="f386" fmla="*/ 259849 f354 1"/>
              <a:gd name="f387" fmla="*/ 398404 f353 1"/>
              <a:gd name="f388" fmla="*/ 282674 f354 1"/>
              <a:gd name="f389" fmla="*/ 378408 f353 1"/>
              <a:gd name="f390" fmla="*/ 273234 f354 1"/>
              <a:gd name="f391" fmla="*/ 358333 f353 1"/>
              <a:gd name="f392" fmla="*/ 258336 f354 1"/>
              <a:gd name="f393" fmla="*/ 328658 f353 1"/>
              <a:gd name="f394" fmla="*/ 290680 f354 1"/>
              <a:gd name="f395" fmla="*/ 340090 f353 1"/>
              <a:gd name="f396" fmla="*/ 349353 f354 1"/>
              <a:gd name="f397" fmla="*/ 392190 f353 1"/>
              <a:gd name="f398" fmla="*/ 355128 f354 1"/>
              <a:gd name="f399" fmla="*/ 415213 f353 1"/>
              <a:gd name="f400" fmla="*/ 333061 f354 1"/>
              <a:gd name="f401" fmla="*/ 411230 f353 1"/>
              <a:gd name="f402" fmla="*/ 313862 f354 1"/>
              <a:gd name="f403" fmla="*/ 394540 f353 1"/>
              <a:gd name="f404" fmla="*/ 292950 f354 1"/>
              <a:gd name="f405" fmla="*/ 394062 f353 1"/>
              <a:gd name="f406" fmla="*/ 275544 f354 1"/>
              <a:gd name="f407" fmla="*/ 418320 f353 1"/>
              <a:gd name="f408" fmla="*/ 306493 f354 1"/>
              <a:gd name="f409" fmla="*/ 432779 f353 1"/>
              <a:gd name="f410" fmla="*/ 474027 f354 1"/>
              <a:gd name="f411" fmla="*/ 433735 f353 1"/>
              <a:gd name="f412" fmla="*/ 495059 f354 1"/>
              <a:gd name="f413" fmla="*/ 416169 f353 1"/>
              <a:gd name="f414" fmla="*/ 540428 f354 1"/>
              <a:gd name="f415" fmla="*/ 315633 f353 1"/>
              <a:gd name="f416" fmla="*/ 582092 f354 1"/>
              <a:gd name="f417" fmla="*/ 293725 f353 1"/>
              <a:gd name="f418" fmla="*/ 595317 f354 1"/>
              <a:gd name="f419" fmla="*/ 338815 f353 1"/>
              <a:gd name="f420" fmla="*/ 561698 f354 1"/>
              <a:gd name="f421" fmla="*/ 414337 f353 1"/>
              <a:gd name="f422" fmla="*/ 557317 f354 1"/>
              <a:gd name="f423" fmla="*/ 432182 f353 1"/>
              <a:gd name="f424" fmla="*/ 571098 f354 1"/>
              <a:gd name="f425" fmla="*/ 415930 f353 1"/>
              <a:gd name="f426" fmla="*/ 602168 f354 1"/>
              <a:gd name="f427" fmla="*/ 348932 f353 1"/>
              <a:gd name="f428" fmla="*/ 610532 f354 1"/>
              <a:gd name="f429" fmla="*/ 319018 f353 1"/>
              <a:gd name="f430" fmla="*/ 70824 f353 1"/>
              <a:gd name="f431" fmla="*/ 601570 f354 1"/>
              <a:gd name="f432" fmla="*/ 39038 f353 1"/>
              <a:gd name="f433" fmla="*/ 606350 f354 1"/>
              <a:gd name="f434" fmla="*/ 5061 f353 1"/>
              <a:gd name="f435" fmla="*/ 635428 f354 1"/>
              <a:gd name="f436" fmla="*/ 6813 f353 1"/>
              <a:gd name="f437" fmla="*/ 637021 f354 1"/>
              <a:gd name="f438" fmla="*/ 40750 f353 1"/>
              <a:gd name="f439" fmla="*/ 628775 f354 1"/>
              <a:gd name="f440" fmla="*/ 66084 f353 1"/>
              <a:gd name="f441" fmla="*/ 628298 f354 1"/>
              <a:gd name="f442" fmla="*/ 297310 f353 1"/>
              <a:gd name="f443" fmla="*/ 645187 f354 1"/>
              <a:gd name="f444" fmla="*/ 329295 f353 1"/>
              <a:gd name="f445" fmla="*/ 700713 f354 1"/>
              <a:gd name="f446" fmla="*/ 485477 f353 1"/>
              <a:gd name="f447" fmla="*/ 702426 f354 1"/>
              <a:gd name="f448" fmla="*/ 534112 f353 1"/>
              <a:gd name="f449" fmla="*/ 681075 f354 1"/>
              <a:gd name="f450" fmla="*/ 553630 f353 1"/>
              <a:gd name="f451" fmla="*/ 553772 f354 1"/>
              <a:gd name="f452" fmla="*/ 140074 f354 1"/>
              <a:gd name="f453" fmla="*/ 109085 f354 1"/>
              <a:gd name="f454" fmla="*/ 557892 f353 1"/>
              <a:gd name="f455" fmla="*/ 106057 f354 1"/>
              <a:gd name="f456" fmla="*/ 557534 f353 1"/>
              <a:gd name="f457" fmla="*/ 419856 f354 1"/>
              <a:gd name="f458" fmla="*/ 464525 f353 1"/>
              <a:gd name="f459" fmla="*/ 271361 f354 1"/>
              <a:gd name="f460" fmla="*/ 464565 f353 1"/>
              <a:gd name="f461" fmla="*/ 252361 f354 1"/>
              <a:gd name="f462" fmla="*/ 465641 f353 1"/>
              <a:gd name="f463" fmla="*/ 245789 f354 1"/>
              <a:gd name="f464" fmla="*/ 472651 f353 1"/>
              <a:gd name="f465" fmla="*/ 252720 f354 1"/>
              <a:gd name="f466" fmla="*/ 479423 f353 1"/>
              <a:gd name="f467" fmla="*/ 265346 f354 1"/>
              <a:gd name="f468" fmla="*/ 480538 f353 1"/>
              <a:gd name="f469" fmla="*/ 579304 f354 1"/>
              <a:gd name="f470" fmla="*/ 480498 f353 1"/>
              <a:gd name="f471" fmla="*/ 596791 f354 1"/>
              <a:gd name="f472" fmla="*/ 473488 f353 1"/>
              <a:gd name="f473" fmla="*/ 578946 f354 1"/>
              <a:gd name="f474" fmla="*/ 464685 f353 1"/>
              <a:gd name="f475" fmla="*/ 464485 f353 1"/>
              <a:gd name="f476" fmla="+- f355 0 f1"/>
              <a:gd name="f477" fmla="*/ f358 1 703124"/>
              <a:gd name="f478" fmla="*/ f359 1 558178"/>
              <a:gd name="f479" fmla="*/ f360 1 703124"/>
              <a:gd name="f480" fmla="*/ f361 1 558178"/>
              <a:gd name="f481" fmla="*/ f362 1 703124"/>
              <a:gd name="f482" fmla="*/ f363 1 558178"/>
              <a:gd name="f483" fmla="*/ f364 1 703124"/>
              <a:gd name="f484" fmla="*/ f365 1 558178"/>
              <a:gd name="f485" fmla="*/ f366 1 703124"/>
              <a:gd name="f486" fmla="*/ f367 1 558178"/>
              <a:gd name="f487" fmla="*/ f368 1 703124"/>
              <a:gd name="f488" fmla="*/ f369 1 558178"/>
              <a:gd name="f489" fmla="*/ f370 1 703124"/>
              <a:gd name="f490" fmla="*/ f371 1 558178"/>
              <a:gd name="f491" fmla="*/ f372 1 703124"/>
              <a:gd name="f492" fmla="*/ f373 1 558178"/>
              <a:gd name="f493" fmla="*/ f374 1 703124"/>
              <a:gd name="f494" fmla="*/ f375 1 558178"/>
              <a:gd name="f495" fmla="*/ f376 1 703124"/>
              <a:gd name="f496" fmla="*/ f377 1 558178"/>
              <a:gd name="f497" fmla="*/ f378 1 703124"/>
              <a:gd name="f498" fmla="*/ f379 1 558178"/>
              <a:gd name="f499" fmla="*/ f380 1 703124"/>
              <a:gd name="f500" fmla="*/ f381 1 558178"/>
              <a:gd name="f501" fmla="*/ f382 1 703124"/>
              <a:gd name="f502" fmla="*/ f383 1 558178"/>
              <a:gd name="f503" fmla="*/ f384 1 703124"/>
              <a:gd name="f504" fmla="*/ f385 1 558178"/>
              <a:gd name="f505" fmla="*/ f386 1 703124"/>
              <a:gd name="f506" fmla="*/ f387 1 558178"/>
              <a:gd name="f507" fmla="*/ f388 1 703124"/>
              <a:gd name="f508" fmla="*/ f389 1 558178"/>
              <a:gd name="f509" fmla="*/ f390 1 703124"/>
              <a:gd name="f510" fmla="*/ f391 1 558178"/>
              <a:gd name="f511" fmla="*/ f392 1 703124"/>
              <a:gd name="f512" fmla="*/ f393 1 558178"/>
              <a:gd name="f513" fmla="*/ f394 1 703124"/>
              <a:gd name="f514" fmla="*/ f395 1 558178"/>
              <a:gd name="f515" fmla="*/ f396 1 703124"/>
              <a:gd name="f516" fmla="*/ f397 1 558178"/>
              <a:gd name="f517" fmla="*/ f398 1 703124"/>
              <a:gd name="f518" fmla="*/ f399 1 558178"/>
              <a:gd name="f519" fmla="*/ f400 1 703124"/>
              <a:gd name="f520" fmla="*/ f401 1 558178"/>
              <a:gd name="f521" fmla="*/ f402 1 703124"/>
              <a:gd name="f522" fmla="*/ f403 1 558178"/>
              <a:gd name="f523" fmla="*/ f404 1 703124"/>
              <a:gd name="f524" fmla="*/ f405 1 558178"/>
              <a:gd name="f525" fmla="*/ f406 1 703124"/>
              <a:gd name="f526" fmla="*/ f407 1 558178"/>
              <a:gd name="f527" fmla="*/ f408 1 703124"/>
              <a:gd name="f528" fmla="*/ f409 1 558178"/>
              <a:gd name="f529" fmla="*/ f410 1 703124"/>
              <a:gd name="f530" fmla="*/ f411 1 558178"/>
              <a:gd name="f531" fmla="*/ f412 1 703124"/>
              <a:gd name="f532" fmla="*/ f413 1 558178"/>
              <a:gd name="f533" fmla="*/ f414 1 703124"/>
              <a:gd name="f534" fmla="*/ f415 1 558178"/>
              <a:gd name="f535" fmla="*/ f416 1 703124"/>
              <a:gd name="f536" fmla="*/ f417 1 558178"/>
              <a:gd name="f537" fmla="*/ f418 1 703124"/>
              <a:gd name="f538" fmla="*/ f419 1 558178"/>
              <a:gd name="f539" fmla="*/ f420 1 703124"/>
              <a:gd name="f540" fmla="*/ f421 1 558178"/>
              <a:gd name="f541" fmla="*/ f422 1 703124"/>
              <a:gd name="f542" fmla="*/ f423 1 558178"/>
              <a:gd name="f543" fmla="*/ f424 1 703124"/>
              <a:gd name="f544" fmla="*/ f425 1 558178"/>
              <a:gd name="f545" fmla="*/ f426 1 703124"/>
              <a:gd name="f546" fmla="*/ f427 1 558178"/>
              <a:gd name="f547" fmla="*/ f428 1 703124"/>
              <a:gd name="f548" fmla="*/ f429 1 558178"/>
              <a:gd name="f549" fmla="*/ f430 1 558178"/>
              <a:gd name="f550" fmla="*/ f431 1 703124"/>
              <a:gd name="f551" fmla="*/ f432 1 558178"/>
              <a:gd name="f552" fmla="*/ f433 1 703124"/>
              <a:gd name="f553" fmla="*/ f434 1 558178"/>
              <a:gd name="f554" fmla="*/ f435 1 703124"/>
              <a:gd name="f555" fmla="*/ f436 1 558178"/>
              <a:gd name="f556" fmla="*/ f437 1 703124"/>
              <a:gd name="f557" fmla="*/ f438 1 558178"/>
              <a:gd name="f558" fmla="*/ f439 1 703124"/>
              <a:gd name="f559" fmla="*/ f440 1 558178"/>
              <a:gd name="f560" fmla="*/ f441 1 703124"/>
              <a:gd name="f561" fmla="*/ f442 1 558178"/>
              <a:gd name="f562" fmla="*/ f443 1 703124"/>
              <a:gd name="f563" fmla="*/ f444 1 558178"/>
              <a:gd name="f564" fmla="*/ f445 1 703124"/>
              <a:gd name="f565" fmla="*/ f446 1 558178"/>
              <a:gd name="f566" fmla="*/ f447 1 703124"/>
              <a:gd name="f567" fmla="*/ f448 1 558178"/>
              <a:gd name="f568" fmla="*/ f449 1 703124"/>
              <a:gd name="f569" fmla="*/ f450 1 558178"/>
              <a:gd name="f570" fmla="*/ f451 1 703124"/>
              <a:gd name="f571" fmla="*/ f452 1 703124"/>
              <a:gd name="f572" fmla="*/ f453 1 703124"/>
              <a:gd name="f573" fmla="*/ f454 1 558178"/>
              <a:gd name="f574" fmla="*/ f455 1 703124"/>
              <a:gd name="f575" fmla="*/ f456 1 558178"/>
              <a:gd name="f576" fmla="*/ f457 1 703124"/>
              <a:gd name="f577" fmla="*/ f458 1 558178"/>
              <a:gd name="f578" fmla="*/ f459 1 703124"/>
              <a:gd name="f579" fmla="*/ f460 1 558178"/>
              <a:gd name="f580" fmla="*/ f461 1 703124"/>
              <a:gd name="f581" fmla="*/ f462 1 558178"/>
              <a:gd name="f582" fmla="*/ f463 1 703124"/>
              <a:gd name="f583" fmla="*/ f464 1 558178"/>
              <a:gd name="f584" fmla="*/ f465 1 703124"/>
              <a:gd name="f585" fmla="*/ f466 1 558178"/>
              <a:gd name="f586" fmla="*/ f467 1 703124"/>
              <a:gd name="f587" fmla="*/ f468 1 558178"/>
              <a:gd name="f588" fmla="*/ f469 1 703124"/>
              <a:gd name="f589" fmla="*/ f470 1 558178"/>
              <a:gd name="f590" fmla="*/ f471 1 703124"/>
              <a:gd name="f591" fmla="*/ f472 1 558178"/>
              <a:gd name="f592" fmla="*/ f473 1 703124"/>
              <a:gd name="f593" fmla="*/ f474 1 558178"/>
              <a:gd name="f594" fmla="*/ f475 1 558178"/>
              <a:gd name="f595" fmla="*/ f349 1 f356"/>
              <a:gd name="f596" fmla="*/ f350 1 f356"/>
              <a:gd name="f597" fmla="*/ f349 1 f357"/>
              <a:gd name="f598" fmla="*/ f351 1 f357"/>
              <a:gd name="f599" fmla="*/ f477 1 f356"/>
              <a:gd name="f600" fmla="*/ f478 1 f357"/>
              <a:gd name="f601" fmla="*/ f479 1 f356"/>
              <a:gd name="f602" fmla="*/ f480 1 f357"/>
              <a:gd name="f603" fmla="*/ f481 1 f356"/>
              <a:gd name="f604" fmla="*/ f482 1 f357"/>
              <a:gd name="f605" fmla="*/ f483 1 f356"/>
              <a:gd name="f606" fmla="*/ f484 1 f357"/>
              <a:gd name="f607" fmla="*/ f485 1 f356"/>
              <a:gd name="f608" fmla="*/ f486 1 f357"/>
              <a:gd name="f609" fmla="*/ f487 1 f356"/>
              <a:gd name="f610" fmla="*/ f488 1 f357"/>
              <a:gd name="f611" fmla="*/ f489 1 f356"/>
              <a:gd name="f612" fmla="*/ f490 1 f357"/>
              <a:gd name="f613" fmla="*/ f491 1 f356"/>
              <a:gd name="f614" fmla="*/ f492 1 f357"/>
              <a:gd name="f615" fmla="*/ f493 1 f356"/>
              <a:gd name="f616" fmla="*/ f494 1 f357"/>
              <a:gd name="f617" fmla="*/ f495 1 f356"/>
              <a:gd name="f618" fmla="*/ f496 1 f357"/>
              <a:gd name="f619" fmla="*/ f497 1 f356"/>
              <a:gd name="f620" fmla="*/ f498 1 f357"/>
              <a:gd name="f621" fmla="*/ f499 1 f356"/>
              <a:gd name="f622" fmla="*/ f500 1 f357"/>
              <a:gd name="f623" fmla="*/ f501 1 f356"/>
              <a:gd name="f624" fmla="*/ f502 1 f357"/>
              <a:gd name="f625" fmla="*/ f503 1 f356"/>
              <a:gd name="f626" fmla="*/ f504 1 f357"/>
              <a:gd name="f627" fmla="*/ f505 1 f356"/>
              <a:gd name="f628" fmla="*/ f506 1 f357"/>
              <a:gd name="f629" fmla="*/ f507 1 f356"/>
              <a:gd name="f630" fmla="*/ f508 1 f357"/>
              <a:gd name="f631" fmla="*/ f509 1 f356"/>
              <a:gd name="f632" fmla="*/ f510 1 f357"/>
              <a:gd name="f633" fmla="*/ f511 1 f356"/>
              <a:gd name="f634" fmla="*/ f512 1 f357"/>
              <a:gd name="f635" fmla="*/ f513 1 f356"/>
              <a:gd name="f636" fmla="*/ f514 1 f357"/>
              <a:gd name="f637" fmla="*/ f515 1 f356"/>
              <a:gd name="f638" fmla="*/ f516 1 f357"/>
              <a:gd name="f639" fmla="*/ f517 1 f356"/>
              <a:gd name="f640" fmla="*/ f518 1 f357"/>
              <a:gd name="f641" fmla="*/ f519 1 f356"/>
              <a:gd name="f642" fmla="*/ f520 1 f357"/>
              <a:gd name="f643" fmla="*/ f521 1 f356"/>
              <a:gd name="f644" fmla="*/ f522 1 f357"/>
              <a:gd name="f645" fmla="*/ f523 1 f356"/>
              <a:gd name="f646" fmla="*/ f524 1 f357"/>
              <a:gd name="f647" fmla="*/ f525 1 f356"/>
              <a:gd name="f648" fmla="*/ f526 1 f357"/>
              <a:gd name="f649" fmla="*/ f527 1 f356"/>
              <a:gd name="f650" fmla="*/ f528 1 f357"/>
              <a:gd name="f651" fmla="*/ f529 1 f356"/>
              <a:gd name="f652" fmla="*/ f530 1 f357"/>
              <a:gd name="f653" fmla="*/ f531 1 f356"/>
              <a:gd name="f654" fmla="*/ f532 1 f357"/>
              <a:gd name="f655" fmla="*/ f533 1 f356"/>
              <a:gd name="f656" fmla="*/ f534 1 f357"/>
              <a:gd name="f657" fmla="*/ f535 1 f356"/>
              <a:gd name="f658" fmla="*/ f536 1 f357"/>
              <a:gd name="f659" fmla="*/ f537 1 f356"/>
              <a:gd name="f660" fmla="*/ f538 1 f357"/>
              <a:gd name="f661" fmla="*/ f539 1 f356"/>
              <a:gd name="f662" fmla="*/ f540 1 f357"/>
              <a:gd name="f663" fmla="*/ f541 1 f356"/>
              <a:gd name="f664" fmla="*/ f542 1 f357"/>
              <a:gd name="f665" fmla="*/ f543 1 f356"/>
              <a:gd name="f666" fmla="*/ f544 1 f357"/>
              <a:gd name="f667" fmla="*/ f545 1 f356"/>
              <a:gd name="f668" fmla="*/ f546 1 f357"/>
              <a:gd name="f669" fmla="*/ f547 1 f356"/>
              <a:gd name="f670" fmla="*/ f548 1 f357"/>
              <a:gd name="f671" fmla="*/ f549 1 f357"/>
              <a:gd name="f672" fmla="*/ f550 1 f356"/>
              <a:gd name="f673" fmla="*/ f551 1 f357"/>
              <a:gd name="f674" fmla="*/ f552 1 f356"/>
              <a:gd name="f675" fmla="*/ f553 1 f357"/>
              <a:gd name="f676" fmla="*/ f554 1 f356"/>
              <a:gd name="f677" fmla="*/ f555 1 f357"/>
              <a:gd name="f678" fmla="*/ f556 1 f356"/>
              <a:gd name="f679" fmla="*/ f557 1 f357"/>
              <a:gd name="f680" fmla="*/ f558 1 f356"/>
              <a:gd name="f681" fmla="*/ f559 1 f357"/>
              <a:gd name="f682" fmla="*/ f560 1 f356"/>
              <a:gd name="f683" fmla="*/ f561 1 f357"/>
              <a:gd name="f684" fmla="*/ f562 1 f356"/>
              <a:gd name="f685" fmla="*/ f563 1 f357"/>
              <a:gd name="f686" fmla="*/ f564 1 f356"/>
              <a:gd name="f687" fmla="*/ f565 1 f357"/>
              <a:gd name="f688" fmla="*/ f566 1 f356"/>
              <a:gd name="f689" fmla="*/ f567 1 f357"/>
              <a:gd name="f690" fmla="*/ f568 1 f356"/>
              <a:gd name="f691" fmla="*/ f569 1 f357"/>
              <a:gd name="f692" fmla="*/ f570 1 f356"/>
              <a:gd name="f693" fmla="*/ f571 1 f356"/>
              <a:gd name="f694" fmla="*/ f572 1 f356"/>
              <a:gd name="f695" fmla="*/ f573 1 f357"/>
              <a:gd name="f696" fmla="*/ f574 1 f356"/>
              <a:gd name="f697" fmla="*/ f575 1 f357"/>
              <a:gd name="f698" fmla="*/ f576 1 f356"/>
              <a:gd name="f699" fmla="*/ f577 1 f357"/>
              <a:gd name="f700" fmla="*/ f578 1 f356"/>
              <a:gd name="f701" fmla="*/ f579 1 f357"/>
              <a:gd name="f702" fmla="*/ f580 1 f356"/>
              <a:gd name="f703" fmla="*/ f581 1 f357"/>
              <a:gd name="f704" fmla="*/ f582 1 f356"/>
              <a:gd name="f705" fmla="*/ f583 1 f357"/>
              <a:gd name="f706" fmla="*/ f584 1 f356"/>
              <a:gd name="f707" fmla="*/ f585 1 f357"/>
              <a:gd name="f708" fmla="*/ f586 1 f356"/>
              <a:gd name="f709" fmla="*/ f587 1 f357"/>
              <a:gd name="f710" fmla="*/ f588 1 f356"/>
              <a:gd name="f711" fmla="*/ f589 1 f357"/>
              <a:gd name="f712" fmla="*/ f590 1 f356"/>
              <a:gd name="f713" fmla="*/ f591 1 f357"/>
              <a:gd name="f714" fmla="*/ f592 1 f356"/>
              <a:gd name="f715" fmla="*/ f593 1 f357"/>
              <a:gd name="f716" fmla="*/ f594 1 f357"/>
              <a:gd name="f717" fmla="*/ f595 f347 1"/>
              <a:gd name="f718" fmla="*/ f596 f347 1"/>
              <a:gd name="f719" fmla="*/ f598 f348 1"/>
              <a:gd name="f720" fmla="*/ f597 f348 1"/>
              <a:gd name="f721" fmla="*/ f599 f347 1"/>
              <a:gd name="f722" fmla="*/ f600 f348 1"/>
              <a:gd name="f723" fmla="*/ f601 f347 1"/>
              <a:gd name="f724" fmla="*/ f602 f348 1"/>
              <a:gd name="f725" fmla="*/ f603 f347 1"/>
              <a:gd name="f726" fmla="*/ f604 f348 1"/>
              <a:gd name="f727" fmla="*/ f605 f347 1"/>
              <a:gd name="f728" fmla="*/ f606 f348 1"/>
              <a:gd name="f729" fmla="*/ f607 f347 1"/>
              <a:gd name="f730" fmla="*/ f608 f348 1"/>
              <a:gd name="f731" fmla="*/ f609 f347 1"/>
              <a:gd name="f732" fmla="*/ f610 f348 1"/>
              <a:gd name="f733" fmla="*/ f611 f347 1"/>
              <a:gd name="f734" fmla="*/ f612 f348 1"/>
              <a:gd name="f735" fmla="*/ f613 f347 1"/>
              <a:gd name="f736" fmla="*/ f614 f348 1"/>
              <a:gd name="f737" fmla="*/ f615 f347 1"/>
              <a:gd name="f738" fmla="*/ f616 f348 1"/>
              <a:gd name="f739" fmla="*/ f617 f347 1"/>
              <a:gd name="f740" fmla="*/ f618 f348 1"/>
              <a:gd name="f741" fmla="*/ f619 f347 1"/>
              <a:gd name="f742" fmla="*/ f620 f348 1"/>
              <a:gd name="f743" fmla="*/ f621 f347 1"/>
              <a:gd name="f744" fmla="*/ f622 f348 1"/>
              <a:gd name="f745" fmla="*/ f623 f347 1"/>
              <a:gd name="f746" fmla="*/ f624 f348 1"/>
              <a:gd name="f747" fmla="*/ f625 f347 1"/>
              <a:gd name="f748" fmla="*/ f626 f348 1"/>
              <a:gd name="f749" fmla="*/ f627 f347 1"/>
              <a:gd name="f750" fmla="*/ f628 f348 1"/>
              <a:gd name="f751" fmla="*/ f629 f347 1"/>
              <a:gd name="f752" fmla="*/ f630 f348 1"/>
              <a:gd name="f753" fmla="*/ f631 f347 1"/>
              <a:gd name="f754" fmla="*/ f632 f348 1"/>
              <a:gd name="f755" fmla="*/ f633 f347 1"/>
              <a:gd name="f756" fmla="*/ f634 f348 1"/>
              <a:gd name="f757" fmla="*/ f635 f347 1"/>
              <a:gd name="f758" fmla="*/ f636 f348 1"/>
              <a:gd name="f759" fmla="*/ f637 f347 1"/>
              <a:gd name="f760" fmla="*/ f638 f348 1"/>
              <a:gd name="f761" fmla="*/ f639 f347 1"/>
              <a:gd name="f762" fmla="*/ f640 f348 1"/>
              <a:gd name="f763" fmla="*/ f641 f347 1"/>
              <a:gd name="f764" fmla="*/ f642 f348 1"/>
              <a:gd name="f765" fmla="*/ f643 f347 1"/>
              <a:gd name="f766" fmla="*/ f644 f348 1"/>
              <a:gd name="f767" fmla="*/ f645 f347 1"/>
              <a:gd name="f768" fmla="*/ f646 f348 1"/>
              <a:gd name="f769" fmla="*/ f647 f347 1"/>
              <a:gd name="f770" fmla="*/ f648 f348 1"/>
              <a:gd name="f771" fmla="*/ f649 f347 1"/>
              <a:gd name="f772" fmla="*/ f650 f348 1"/>
              <a:gd name="f773" fmla="*/ f651 f347 1"/>
              <a:gd name="f774" fmla="*/ f652 f348 1"/>
              <a:gd name="f775" fmla="*/ f653 f347 1"/>
              <a:gd name="f776" fmla="*/ f654 f348 1"/>
              <a:gd name="f777" fmla="*/ f655 f347 1"/>
              <a:gd name="f778" fmla="*/ f656 f348 1"/>
              <a:gd name="f779" fmla="*/ f657 f347 1"/>
              <a:gd name="f780" fmla="*/ f658 f348 1"/>
              <a:gd name="f781" fmla="*/ f659 f347 1"/>
              <a:gd name="f782" fmla="*/ f660 f348 1"/>
              <a:gd name="f783" fmla="*/ f661 f347 1"/>
              <a:gd name="f784" fmla="*/ f662 f348 1"/>
              <a:gd name="f785" fmla="*/ f663 f347 1"/>
              <a:gd name="f786" fmla="*/ f664 f348 1"/>
              <a:gd name="f787" fmla="*/ f665 f347 1"/>
              <a:gd name="f788" fmla="*/ f666 f348 1"/>
              <a:gd name="f789" fmla="*/ f667 f347 1"/>
              <a:gd name="f790" fmla="*/ f668 f348 1"/>
              <a:gd name="f791" fmla="*/ f669 f347 1"/>
              <a:gd name="f792" fmla="*/ f670 f348 1"/>
              <a:gd name="f793" fmla="*/ f671 f348 1"/>
              <a:gd name="f794" fmla="*/ f672 f347 1"/>
              <a:gd name="f795" fmla="*/ f673 f348 1"/>
              <a:gd name="f796" fmla="*/ f674 f347 1"/>
              <a:gd name="f797" fmla="*/ f675 f348 1"/>
              <a:gd name="f798" fmla="*/ f676 f347 1"/>
              <a:gd name="f799" fmla="*/ f677 f348 1"/>
              <a:gd name="f800" fmla="*/ f678 f347 1"/>
              <a:gd name="f801" fmla="*/ f679 f348 1"/>
              <a:gd name="f802" fmla="*/ f680 f347 1"/>
              <a:gd name="f803" fmla="*/ f681 f348 1"/>
              <a:gd name="f804" fmla="*/ f682 f347 1"/>
              <a:gd name="f805" fmla="*/ f683 f348 1"/>
              <a:gd name="f806" fmla="*/ f684 f347 1"/>
              <a:gd name="f807" fmla="*/ f685 f348 1"/>
              <a:gd name="f808" fmla="*/ f686 f347 1"/>
              <a:gd name="f809" fmla="*/ f687 f348 1"/>
              <a:gd name="f810" fmla="*/ f688 f347 1"/>
              <a:gd name="f811" fmla="*/ f689 f348 1"/>
              <a:gd name="f812" fmla="*/ f690 f347 1"/>
              <a:gd name="f813" fmla="*/ f691 f348 1"/>
              <a:gd name="f814" fmla="*/ f692 f347 1"/>
              <a:gd name="f815" fmla="*/ f693 f347 1"/>
              <a:gd name="f816" fmla="*/ f694 f347 1"/>
              <a:gd name="f817" fmla="*/ f695 f348 1"/>
              <a:gd name="f818" fmla="*/ f696 f347 1"/>
              <a:gd name="f819" fmla="*/ f697 f348 1"/>
              <a:gd name="f820" fmla="*/ f698 f347 1"/>
              <a:gd name="f821" fmla="*/ f699 f348 1"/>
              <a:gd name="f822" fmla="*/ f700 f347 1"/>
              <a:gd name="f823" fmla="*/ f701 f348 1"/>
              <a:gd name="f824" fmla="*/ f702 f347 1"/>
              <a:gd name="f825" fmla="*/ f703 f348 1"/>
              <a:gd name="f826" fmla="*/ f704 f347 1"/>
              <a:gd name="f827" fmla="*/ f705 f348 1"/>
              <a:gd name="f828" fmla="*/ f706 f347 1"/>
              <a:gd name="f829" fmla="*/ f707 f348 1"/>
              <a:gd name="f830" fmla="*/ f708 f347 1"/>
              <a:gd name="f831" fmla="*/ f709 f348 1"/>
              <a:gd name="f832" fmla="*/ f710 f347 1"/>
              <a:gd name="f833" fmla="*/ f711 f348 1"/>
              <a:gd name="f834" fmla="*/ f712 f347 1"/>
              <a:gd name="f835" fmla="*/ f713 f348 1"/>
              <a:gd name="f836" fmla="*/ f714 f347 1"/>
              <a:gd name="f837" fmla="*/ f715 f348 1"/>
              <a:gd name="f838" fmla="*/ f716 f3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6">
                <a:pos x="f721" y="f722"/>
              </a:cxn>
              <a:cxn ang="f476">
                <a:pos x="f723" y="f724"/>
              </a:cxn>
              <a:cxn ang="f476">
                <a:pos x="f725" y="f726"/>
              </a:cxn>
              <a:cxn ang="f476">
                <a:pos x="f727" y="f728"/>
              </a:cxn>
              <a:cxn ang="f476">
                <a:pos x="f729" y="f730"/>
              </a:cxn>
              <a:cxn ang="f476">
                <a:pos x="f731" y="f732"/>
              </a:cxn>
              <a:cxn ang="f476">
                <a:pos x="f733" y="f734"/>
              </a:cxn>
              <a:cxn ang="f476">
                <a:pos x="f735" y="f736"/>
              </a:cxn>
              <a:cxn ang="f476">
                <a:pos x="f737" y="f738"/>
              </a:cxn>
              <a:cxn ang="f476">
                <a:pos x="f739" y="f740"/>
              </a:cxn>
              <a:cxn ang="f476">
                <a:pos x="f741" y="f742"/>
              </a:cxn>
              <a:cxn ang="f476">
                <a:pos x="f743" y="f744"/>
              </a:cxn>
              <a:cxn ang="f476">
                <a:pos x="f745" y="f746"/>
              </a:cxn>
              <a:cxn ang="f476">
                <a:pos x="f747" y="f748"/>
              </a:cxn>
              <a:cxn ang="f476">
                <a:pos x="f749" y="f750"/>
              </a:cxn>
              <a:cxn ang="f476">
                <a:pos x="f751" y="f752"/>
              </a:cxn>
              <a:cxn ang="f476">
                <a:pos x="f753" y="f754"/>
              </a:cxn>
              <a:cxn ang="f476">
                <a:pos x="f755" y="f756"/>
              </a:cxn>
              <a:cxn ang="f476">
                <a:pos x="f757" y="f758"/>
              </a:cxn>
              <a:cxn ang="f476">
                <a:pos x="f759" y="f760"/>
              </a:cxn>
              <a:cxn ang="f476">
                <a:pos x="f761" y="f762"/>
              </a:cxn>
              <a:cxn ang="f476">
                <a:pos x="f763" y="f764"/>
              </a:cxn>
              <a:cxn ang="f476">
                <a:pos x="f765" y="f766"/>
              </a:cxn>
              <a:cxn ang="f476">
                <a:pos x="f767" y="f768"/>
              </a:cxn>
              <a:cxn ang="f476">
                <a:pos x="f769" y="f770"/>
              </a:cxn>
              <a:cxn ang="f476">
                <a:pos x="f771" y="f772"/>
              </a:cxn>
              <a:cxn ang="f476">
                <a:pos x="f773" y="f774"/>
              </a:cxn>
              <a:cxn ang="f476">
                <a:pos x="f775" y="f776"/>
              </a:cxn>
              <a:cxn ang="f476">
                <a:pos x="f777" y="f778"/>
              </a:cxn>
              <a:cxn ang="f476">
                <a:pos x="f779" y="f780"/>
              </a:cxn>
              <a:cxn ang="f476">
                <a:pos x="f781" y="f782"/>
              </a:cxn>
              <a:cxn ang="f476">
                <a:pos x="f783" y="f784"/>
              </a:cxn>
              <a:cxn ang="f476">
                <a:pos x="f785" y="f786"/>
              </a:cxn>
              <a:cxn ang="f476">
                <a:pos x="f787" y="f788"/>
              </a:cxn>
              <a:cxn ang="f476">
                <a:pos x="f789" y="f790"/>
              </a:cxn>
              <a:cxn ang="f476">
                <a:pos x="f791" y="f792"/>
              </a:cxn>
              <a:cxn ang="f476">
                <a:pos x="f791" y="f793"/>
              </a:cxn>
              <a:cxn ang="f476">
                <a:pos x="f794" y="f795"/>
              </a:cxn>
              <a:cxn ang="f476">
                <a:pos x="f796" y="f797"/>
              </a:cxn>
              <a:cxn ang="f476">
                <a:pos x="f798" y="f799"/>
              </a:cxn>
              <a:cxn ang="f476">
                <a:pos x="f800" y="f801"/>
              </a:cxn>
              <a:cxn ang="f476">
                <a:pos x="f802" y="f803"/>
              </a:cxn>
              <a:cxn ang="f476">
                <a:pos x="f804" y="f805"/>
              </a:cxn>
              <a:cxn ang="f476">
                <a:pos x="f806" y="f807"/>
              </a:cxn>
              <a:cxn ang="f476">
                <a:pos x="f808" y="f809"/>
              </a:cxn>
              <a:cxn ang="f476">
                <a:pos x="f810" y="f811"/>
              </a:cxn>
              <a:cxn ang="f476">
                <a:pos x="f812" y="f813"/>
              </a:cxn>
              <a:cxn ang="f476">
                <a:pos x="f814" y="f813"/>
              </a:cxn>
              <a:cxn ang="f476">
                <a:pos x="f815" y="f813"/>
              </a:cxn>
              <a:cxn ang="f476">
                <a:pos x="f816" y="f817"/>
              </a:cxn>
              <a:cxn ang="f476">
                <a:pos x="f818" y="f819"/>
              </a:cxn>
              <a:cxn ang="f476">
                <a:pos x="f820" y="f821"/>
              </a:cxn>
              <a:cxn ang="f476">
                <a:pos x="f822" y="f823"/>
              </a:cxn>
              <a:cxn ang="f476">
                <a:pos x="f824" y="f825"/>
              </a:cxn>
              <a:cxn ang="f476">
                <a:pos x="f826" y="f827"/>
              </a:cxn>
              <a:cxn ang="f476">
                <a:pos x="f828" y="f829"/>
              </a:cxn>
              <a:cxn ang="f476">
                <a:pos x="f830" y="f831"/>
              </a:cxn>
              <a:cxn ang="f476">
                <a:pos x="f832" y="f833"/>
              </a:cxn>
              <a:cxn ang="f476">
                <a:pos x="f834" y="f835"/>
              </a:cxn>
              <a:cxn ang="f476">
                <a:pos x="f836" y="f837"/>
              </a:cxn>
              <a:cxn ang="f476">
                <a:pos x="f820" y="f838"/>
              </a:cxn>
            </a:cxnLst>
            <a:rect l="f717" t="f720" r="f718" b="f719"/>
            <a:pathLst>
              <a:path w="703124" h="55817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12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5" y="f217"/>
                </a:cubicBezTo>
                <a:cubicBezTo>
                  <a:pt x="f218" y="f219"/>
                  <a:pt x="f218" y="f220"/>
                  <a:pt x="f215" y="f221"/>
                </a:cubicBezTo>
                <a:cubicBezTo>
                  <a:pt x="f215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47" y="f249"/>
                </a:cubicBezTo>
                <a:cubicBezTo>
                  <a:pt x="f250" y="f251"/>
                  <a:pt x="f252" y="f253"/>
                  <a:pt x="f254" y="f255"/>
                </a:cubicBezTo>
                <a:cubicBezTo>
                  <a:pt x="f256" y="f257"/>
                  <a:pt x="f258" y="f259"/>
                  <a:pt x="f260" y="f261"/>
                </a:cubicBezTo>
                <a:cubicBezTo>
                  <a:pt x="f262" y="f263"/>
                  <a:pt x="f264" y="f265"/>
                  <a:pt x="f266" y="f267"/>
                </a:cubicBezTo>
                <a:cubicBezTo>
                  <a:pt x="f268" y="f269"/>
                  <a:pt x="f270" y="f271"/>
                  <a:pt x="f272" y="f273"/>
                </a:cubicBezTo>
                <a:cubicBezTo>
                  <a:pt x="f274" y="f275"/>
                  <a:pt x="f276" y="f277"/>
                  <a:pt x="f278" y="f279"/>
                </a:cubicBezTo>
                <a:cubicBezTo>
                  <a:pt x="f280" y="f13"/>
                  <a:pt x="f281" y="f279"/>
                  <a:pt x="f282" y="f279"/>
                </a:cubicBezTo>
                <a:cubicBezTo>
                  <a:pt x="f283" y="f279"/>
                  <a:pt x="f284" y="f55"/>
                  <a:pt x="f285" y="f279"/>
                </a:cubicBezTo>
                <a:cubicBezTo>
                  <a:pt x="f286" y="f279"/>
                  <a:pt x="f287" y="f288"/>
                  <a:pt x="f289" y="f290"/>
                </a:cubicBezTo>
                <a:cubicBezTo>
                  <a:pt x="f291" y="f292"/>
                  <a:pt x="f293" y="f294"/>
                  <a:pt x="f295" y="f296"/>
                </a:cubicBezTo>
                <a:close/>
                <a:moveTo>
                  <a:pt x="f297" y="f298"/>
                </a:moveTo>
                <a:cubicBezTo>
                  <a:pt x="f299" y="f298"/>
                  <a:pt x="f300" y="f298"/>
                  <a:pt x="f301" y="f302"/>
                </a:cubicBezTo>
                <a:cubicBezTo>
                  <a:pt x="f303" y="f302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3"/>
                </a:cubicBezTo>
                <a:cubicBezTo>
                  <a:pt x="f325" y="f326"/>
                  <a:pt x="f327" y="f328"/>
                  <a:pt x="f329" y="f330"/>
                </a:cubicBezTo>
                <a:cubicBezTo>
                  <a:pt x="f331" y="f330"/>
                  <a:pt x="f332" y="f333"/>
                  <a:pt x="f334" y="f335"/>
                </a:cubicBezTo>
                <a:cubicBezTo>
                  <a:pt x="f336" y="f337"/>
                  <a:pt x="f338" y="f339"/>
                  <a:pt x="f340" y="f341"/>
                </a:cubicBezTo>
                <a:cubicBezTo>
                  <a:pt x="f342" y="f343"/>
                  <a:pt x="f344" y="f298"/>
                  <a:pt x="f297" y="f345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1" name="Forma libre: forma 154">
            <a:extLst>
              <a:ext uri="{FF2B5EF4-FFF2-40B4-BE49-F238E27FC236}">
                <a16:creationId xmlns:a16="http://schemas.microsoft.com/office/drawing/2014/main" id="{C0888935-66F3-4D36-B7FD-C3397C438C85}"/>
              </a:ext>
            </a:extLst>
          </p:cNvPr>
          <p:cNvSpPr/>
          <p:nvPr/>
        </p:nvSpPr>
        <p:spPr>
          <a:xfrm>
            <a:off x="7842872" y="2555208"/>
            <a:ext cx="657919" cy="5519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0816"/>
              <a:gd name="f7" fmla="val 520863"/>
              <a:gd name="f8" fmla="val 310112"/>
              <a:gd name="f9" fmla="val 323"/>
              <a:gd name="f10" fmla="val 401328"/>
              <a:gd name="f11" fmla="val 492544"/>
              <a:gd name="f12" fmla="val 801"/>
              <a:gd name="f13" fmla="val 583759"/>
              <a:gd name="f14" fmla="val 4"/>
              <a:gd name="f15" fmla="val 604273"/>
              <a:gd name="f16" fmla="val -195"/>
              <a:gd name="f17" fmla="val 610726"/>
              <a:gd name="f18" fmla="val 6895"/>
              <a:gd name="f19" fmla="val 610288"/>
              <a:gd name="f20" fmla="val 27050"/>
              <a:gd name="f21" fmla="val 609212"/>
              <a:gd name="f22" fmla="val 80784"/>
              <a:gd name="f23" fmla="val 609372"/>
              <a:gd name="f24" fmla="val 134517"/>
              <a:gd name="f25" fmla="val 188251"/>
              <a:gd name="f26" fmla="val 610607"/>
              <a:gd name="f27" fmla="val 206215"/>
              <a:gd name="f28" fmla="val 605229"/>
              <a:gd name="f29" fmla="val 215178"/>
              <a:gd name="f30" fmla="val 586388"/>
              <a:gd name="f31" fmla="val 213345"/>
              <a:gd name="f32" fmla="val 569977"/>
              <a:gd name="f33" fmla="val 211712"/>
              <a:gd name="f34" fmla="val 566034"/>
              <a:gd name="f35" fmla="val 220953"/>
              <a:gd name="f36" fmla="val 566114"/>
              <a:gd name="f37" fmla="val 235413"/>
              <a:gd name="f38" fmla="val 566472"/>
              <a:gd name="f39" fmla="val 295519"/>
              <a:gd name="f40" fmla="val 566552"/>
              <a:gd name="f41" fmla="val 355626"/>
              <a:gd name="f42" fmla="val 415733"/>
              <a:gd name="f43" fmla="val 565875"/>
              <a:gd name="f44" fmla="val 431945"/>
              <a:gd name="f45" fmla="val 571730"/>
              <a:gd name="f46" fmla="val 438836"/>
              <a:gd name="f47" fmla="val 588340"/>
              <a:gd name="f48" fmla="val 438437"/>
              <a:gd name="f49" fmla="val 598258"/>
              <a:gd name="f50" fmla="val 438198"/>
              <a:gd name="f51" fmla="val 613195"/>
              <a:gd name="f52" fmla="val 433020"/>
              <a:gd name="f53" fmla="val 616940"/>
              <a:gd name="f54" fmla="val 444771"/>
              <a:gd name="f55" fmla="val 621043"/>
              <a:gd name="f56" fmla="val 457557"/>
              <a:gd name="f57" fmla="val 622994"/>
              <a:gd name="f58" fmla="val 481695"/>
              <a:gd name="f59" fmla="val 617139"/>
              <a:gd name="f60" fmla="val 484922"/>
              <a:gd name="f61" fmla="val 600529"/>
              <a:gd name="f62" fmla="val 494003"/>
              <a:gd name="f63" fmla="val 588699"/>
              <a:gd name="f64" fmla="val 506391"/>
              <a:gd name="f65" fmla="val 576112"/>
              <a:gd name="f66" fmla="val 519297"/>
              <a:gd name="f67" fmla="val 573283"/>
              <a:gd name="f68" fmla="val 522204"/>
              <a:gd name="f69" fmla="val 565238"/>
              <a:gd name="f70" fmla="val 520173"/>
              <a:gd name="f71" fmla="val 559581"/>
              <a:gd name="f72" fmla="val 393401"/>
              <a:gd name="f73" fmla="val 227222"/>
              <a:gd name="f74" fmla="val 61081"/>
              <a:gd name="f75" fmla="val 520253"/>
              <a:gd name="f76" fmla="val 47419"/>
              <a:gd name="f77" fmla="val 33597"/>
              <a:gd name="f78" fmla="val 522045"/>
              <a:gd name="f79" fmla="val 32561"/>
              <a:gd name="f80" fmla="val 501810"/>
              <a:gd name="f81" fmla="val 32242"/>
              <a:gd name="f82" fmla="val 495358"/>
              <a:gd name="f83" fmla="val 25073"/>
              <a:gd name="f84" fmla="val 493486"/>
              <a:gd name="f85" fmla="val 19257"/>
              <a:gd name="f86" fmla="val 493884"/>
              <a:gd name="f87" fmla="val 2209"/>
              <a:gd name="f88" fmla="val 495039"/>
              <a:gd name="f89" fmla="val -1296"/>
              <a:gd name="f90" fmla="val 485559"/>
              <a:gd name="f91" fmla="val 536"/>
              <a:gd name="f92" fmla="val 471339"/>
              <a:gd name="f93" fmla="val 815"/>
              <a:gd name="f94" fmla="val 469267"/>
              <a:gd name="f95" fmla="val 855"/>
              <a:gd name="f96" fmla="val 467077"/>
              <a:gd name="f97" fmla="val 464966"/>
              <a:gd name="f98" fmla="val -2252"/>
              <a:gd name="f99" fmla="val 444930"/>
              <a:gd name="f100" fmla="val 5754"/>
              <a:gd name="f101" fmla="val 437123"/>
              <a:gd name="f102" fmla="val 26467"/>
              <a:gd name="f103" fmla="val 437760"/>
              <a:gd name="f104" fmla="val 55504"/>
              <a:gd name="f105" fmla="val 438676"/>
              <a:gd name="f106" fmla="val 55584"/>
              <a:gd name="f107" fmla="val 437521"/>
              <a:gd name="f108" fmla="val 408563"/>
              <a:gd name="f109" fmla="val 351284"/>
              <a:gd name="f110" fmla="val 55066"/>
              <a:gd name="f111" fmla="val 294006"/>
              <a:gd name="f112" fmla="val 55903"/>
              <a:gd name="f113" fmla="val 236727"/>
              <a:gd name="f114" fmla="val 56142"/>
              <a:gd name="f115" fmla="val 219599"/>
              <a:gd name="f116" fmla="val 51123"/>
              <a:gd name="f117" fmla="val 211234"/>
              <a:gd name="f118" fmla="val 33159"/>
              <a:gd name="f119" fmla="val 213146"/>
              <a:gd name="f120" fmla="val 14039"/>
              <a:gd name="f121" fmla="val 215218"/>
              <a:gd name="f122" fmla="val 9100"/>
              <a:gd name="f123" fmla="val 205021"/>
              <a:gd name="f124" fmla="val 9299"/>
              <a:gd name="f125" fmla="val 187614"/>
              <a:gd name="f126" fmla="val 9976"/>
              <a:gd name="f127" fmla="val 133163"/>
              <a:gd name="f128" fmla="val 10175"/>
              <a:gd name="f129" fmla="val 78713"/>
              <a:gd name="f130" fmla="val 24262"/>
              <a:gd name="f131" fmla="val 8981"/>
              <a:gd name="f132" fmla="val 5381"/>
              <a:gd name="f133" fmla="val 16389"/>
              <a:gd name="f134" fmla="val -76"/>
              <a:gd name="f135" fmla="val 34314"/>
              <a:gd name="f136" fmla="val 126246"/>
              <a:gd name="f137" fmla="val 602"/>
              <a:gd name="f138" fmla="val 218180"/>
              <a:gd name="f139" fmla="val 283"/>
              <a:gd name="f140" fmla="val 310072"/>
              <a:gd name="f141" fmla="val 309554"/>
              <a:gd name="f142" fmla="val 438119"/>
              <a:gd name="f143" fmla="val 380296"/>
              <a:gd name="f144" fmla="val 451039"/>
              <a:gd name="f145" fmla="val 437601"/>
              <a:gd name="f146" fmla="val 521741"/>
              <a:gd name="f147" fmla="val 438477"/>
              <a:gd name="f148" fmla="val 541457"/>
              <a:gd name="f149" fmla="val 438716"/>
              <a:gd name="f150" fmla="val 549345"/>
              <a:gd name="f151" fmla="val 433259"/>
              <a:gd name="f152" fmla="val 548906"/>
              <a:gd name="f153" fmla="val 412228"/>
              <a:gd name="f154" fmla="val 547711"/>
              <a:gd name="f155" fmla="val 354232"/>
              <a:gd name="f156" fmla="val 547751"/>
              <a:gd name="f157" fmla="val 296196"/>
              <a:gd name="f158" fmla="val 238241"/>
              <a:gd name="f159" fmla="val 549305"/>
              <a:gd name="f160" fmla="val 218285"/>
              <a:gd name="f161" fmla="val 542095"/>
              <a:gd name="f162" fmla="val 212867"/>
              <a:gd name="f163" fmla="val 523095"/>
              <a:gd name="f164" fmla="val 212947"/>
              <a:gd name="f165" fmla="val 380217"/>
              <a:gd name="f166" fmla="val 213545"/>
              <a:gd name="f167" fmla="val 237339"/>
              <a:gd name="f168" fmla="val 213465"/>
              <a:gd name="f169" fmla="val 94460"/>
              <a:gd name="f170" fmla="val 213027"/>
              <a:gd name="f171" fmla="val 77572"/>
              <a:gd name="f172" fmla="val 212987"/>
              <a:gd name="f173" fmla="val 70481"/>
              <a:gd name="f174" fmla="val 217687"/>
              <a:gd name="f175" fmla="val 70760"/>
              <a:gd name="f176" fmla="val 235851"/>
              <a:gd name="f177" fmla="val 71676"/>
              <a:gd name="f178" fmla="val 295240"/>
              <a:gd name="f179" fmla="val 71716"/>
              <a:gd name="f180" fmla="val 354710"/>
              <a:gd name="f181" fmla="val 414100"/>
              <a:gd name="f182" fmla="val 70441"/>
              <a:gd name="f183" fmla="val 432901"/>
              <a:gd name="f184" fmla="val 77014"/>
              <a:gd name="f185" fmla="val 438597"/>
              <a:gd name="f186" fmla="val 95297"/>
              <a:gd name="f187" fmla="val 438398"/>
              <a:gd name="f188" fmla="val 166716"/>
              <a:gd name="f189" fmla="val 437641"/>
              <a:gd name="f190" fmla="val 238175"/>
              <a:gd name="f191" fmla="val 438079"/>
              <a:gd name="f192" fmla="val 309634"/>
              <a:gd name="f193" fmla="val 309196"/>
              <a:gd name="f194" fmla="val 175067"/>
              <a:gd name="f195" fmla="val 388383"/>
              <a:gd name="f196" fmla="val 467569"/>
              <a:gd name="f197" fmla="val 174390"/>
              <a:gd name="f198" fmla="val 546716"/>
              <a:gd name="f199" fmla="val 175505"/>
              <a:gd name="f200" fmla="val 568464"/>
              <a:gd name="f201" fmla="val 175824"/>
              <a:gd name="f202" fmla="val 575196"/>
              <a:gd name="f203" fmla="val 168574"/>
              <a:gd name="f204" fmla="val 574080"/>
              <a:gd name="f205" fmla="val 147343"/>
              <a:gd name="f206" fmla="val 572447"/>
              <a:gd name="f207" fmla="val 116314"/>
              <a:gd name="f208" fmla="val 85165"/>
              <a:gd name="f209" fmla="val 573722"/>
              <a:gd name="f210" fmla="val 54056"/>
              <a:gd name="f211" fmla="val 573881"/>
              <a:gd name="f212" fmla="val 41589"/>
              <a:gd name="f213" fmla="val 569460"/>
              <a:gd name="f214" fmla="val 36251"/>
              <a:gd name="f215" fmla="val 556474"/>
              <a:gd name="f216" fmla="val 36291"/>
              <a:gd name="f217" fmla="val 392485"/>
              <a:gd name="f218" fmla="val 36490"/>
              <a:gd name="f219" fmla="val 228456"/>
              <a:gd name="f220" fmla="val 64467"/>
              <a:gd name="f221" fmla="val 50804"/>
              <a:gd name="f222" fmla="val 45467"/>
              <a:gd name="f223" fmla="val 41629"/>
              <a:gd name="f224" fmla="val 45666"/>
              <a:gd name="f225" fmla="val 55132"/>
              <a:gd name="f226" fmla="val 46144"/>
              <a:gd name="f227" fmla="val 86241"/>
              <a:gd name="f228" fmla="val 46861"/>
              <a:gd name="f229" fmla="val 117390"/>
              <a:gd name="f230" fmla="val 45427"/>
              <a:gd name="f231" fmla="val 148419"/>
              <a:gd name="f232" fmla="val 44511"/>
              <a:gd name="f233" fmla="val 50924"/>
              <a:gd name="f234" fmla="val 175704"/>
              <a:gd name="f235" fmla="val 71637"/>
              <a:gd name="f236" fmla="val 175465"/>
              <a:gd name="f237" fmla="val 150823"/>
              <a:gd name="f238" fmla="val 174509"/>
              <a:gd name="f239" fmla="val 229970"/>
              <a:gd name="f240" fmla="val 309156"/>
              <a:gd name="f241" fmla="+- 0 0 -90"/>
              <a:gd name="f242" fmla="*/ f3 1 620816"/>
              <a:gd name="f243" fmla="*/ f4 1 520863"/>
              <a:gd name="f244" fmla="val f5"/>
              <a:gd name="f245" fmla="val f6"/>
              <a:gd name="f246" fmla="val f7"/>
              <a:gd name="f247" fmla="*/ f241 f0 1"/>
              <a:gd name="f248" fmla="+- f246 0 f244"/>
              <a:gd name="f249" fmla="+- f245 0 f244"/>
              <a:gd name="f250" fmla="*/ f247 1 f2"/>
              <a:gd name="f251" fmla="*/ f249 1 620816"/>
              <a:gd name="f252" fmla="*/ f248 1 520863"/>
              <a:gd name="f253" fmla="*/ 310112 f249 1"/>
              <a:gd name="f254" fmla="*/ 323 f248 1"/>
              <a:gd name="f255" fmla="*/ 583759 f249 1"/>
              <a:gd name="f256" fmla="*/ 4 f248 1"/>
              <a:gd name="f257" fmla="*/ 610288 f249 1"/>
              <a:gd name="f258" fmla="*/ 27050 f248 1"/>
              <a:gd name="f259" fmla="*/ 188251 f248 1"/>
              <a:gd name="f260" fmla="*/ 586388 f249 1"/>
              <a:gd name="f261" fmla="*/ 213345 f248 1"/>
              <a:gd name="f262" fmla="*/ 566114 f249 1"/>
              <a:gd name="f263" fmla="*/ 235413 f248 1"/>
              <a:gd name="f264" fmla="*/ 566034 f249 1"/>
              <a:gd name="f265" fmla="*/ 415733 f248 1"/>
              <a:gd name="f266" fmla="*/ 588340 f249 1"/>
              <a:gd name="f267" fmla="*/ 438437 f248 1"/>
              <a:gd name="f268" fmla="*/ 616940 f249 1"/>
              <a:gd name="f269" fmla="*/ 444771 f248 1"/>
              <a:gd name="f270" fmla="*/ 617139 f249 1"/>
              <a:gd name="f271" fmla="*/ 484922 f248 1"/>
              <a:gd name="f272" fmla="*/ 576112 f249 1"/>
              <a:gd name="f273" fmla="*/ 519297 f248 1"/>
              <a:gd name="f274" fmla="*/ 559581 f249 1"/>
              <a:gd name="f275" fmla="*/ 520173 f248 1"/>
              <a:gd name="f276" fmla="*/ 61081 f249 1"/>
              <a:gd name="f277" fmla="*/ 520253 f248 1"/>
              <a:gd name="f278" fmla="*/ 32561 f249 1"/>
              <a:gd name="f279" fmla="*/ 501810 f248 1"/>
              <a:gd name="f280" fmla="*/ 19257 f249 1"/>
              <a:gd name="f281" fmla="*/ 493884 f248 1"/>
              <a:gd name="f282" fmla="*/ 536 f249 1"/>
              <a:gd name="f283" fmla="*/ 471339 f248 1"/>
              <a:gd name="f284" fmla="*/ 464966 f248 1"/>
              <a:gd name="f285" fmla="*/ 26467 f249 1"/>
              <a:gd name="f286" fmla="*/ 437760 f248 1"/>
              <a:gd name="f287" fmla="*/ 55584 f249 1"/>
              <a:gd name="f288" fmla="*/ 408563 f248 1"/>
              <a:gd name="f289" fmla="*/ 55903 f249 1"/>
              <a:gd name="f290" fmla="*/ 236727 f248 1"/>
              <a:gd name="f291" fmla="*/ 33159 f249 1"/>
              <a:gd name="f292" fmla="*/ 213146 f248 1"/>
              <a:gd name="f293" fmla="*/ 9299 f249 1"/>
              <a:gd name="f294" fmla="*/ 187614 f248 1"/>
              <a:gd name="f295" fmla="*/ 24262 f248 1"/>
              <a:gd name="f296" fmla="*/ 34314 f249 1"/>
              <a:gd name="f297" fmla="*/ 310072 f249 1"/>
              <a:gd name="f298" fmla="*/ 283 f248 1"/>
              <a:gd name="f299" fmla="*/ 309554 f249 1"/>
              <a:gd name="f300" fmla="*/ 438119 f248 1"/>
              <a:gd name="f301" fmla="*/ 521741 f249 1"/>
              <a:gd name="f302" fmla="*/ 438477 f248 1"/>
              <a:gd name="f303" fmla="*/ 548906 f249 1"/>
              <a:gd name="f304" fmla="*/ 412228 f248 1"/>
              <a:gd name="f305" fmla="*/ 238241 f248 1"/>
              <a:gd name="f306" fmla="*/ 523095 f249 1"/>
              <a:gd name="f307" fmla="*/ 212947 f248 1"/>
              <a:gd name="f308" fmla="*/ 94460 f249 1"/>
              <a:gd name="f309" fmla="*/ 213027 f248 1"/>
              <a:gd name="f310" fmla="*/ 70760 f249 1"/>
              <a:gd name="f311" fmla="*/ 235851 f248 1"/>
              <a:gd name="f312" fmla="*/ 414100 f248 1"/>
              <a:gd name="f313" fmla="*/ 95297 f249 1"/>
              <a:gd name="f314" fmla="*/ 438398 f248 1"/>
              <a:gd name="f315" fmla="*/ 309634 f249 1"/>
              <a:gd name="f316" fmla="*/ 309196 f249 1"/>
              <a:gd name="f317" fmla="*/ 175067 f248 1"/>
              <a:gd name="f318" fmla="*/ 546716 f249 1"/>
              <a:gd name="f319" fmla="*/ 175505 f248 1"/>
              <a:gd name="f320" fmla="*/ 574080 f249 1"/>
              <a:gd name="f321" fmla="*/ 147343 f248 1"/>
              <a:gd name="f322" fmla="*/ 573722 f249 1"/>
              <a:gd name="f323" fmla="*/ 54056 f248 1"/>
              <a:gd name="f324" fmla="*/ 556474 f249 1"/>
              <a:gd name="f325" fmla="*/ 36291 f248 1"/>
              <a:gd name="f326" fmla="*/ 64467 f249 1"/>
              <a:gd name="f327" fmla="*/ 36251 f248 1"/>
              <a:gd name="f328" fmla="*/ 45666 f249 1"/>
              <a:gd name="f329" fmla="*/ 55132 f248 1"/>
              <a:gd name="f330" fmla="*/ 45427 f249 1"/>
              <a:gd name="f331" fmla="*/ 148419 f248 1"/>
              <a:gd name="f332" fmla="*/ 71637 f249 1"/>
              <a:gd name="f333" fmla="*/ 175465 f248 1"/>
              <a:gd name="f334" fmla="*/ 309156 f249 1"/>
              <a:gd name="f335" fmla="+- f250 0 f1"/>
              <a:gd name="f336" fmla="*/ f253 1 620816"/>
              <a:gd name="f337" fmla="*/ f254 1 520863"/>
              <a:gd name="f338" fmla="*/ f255 1 620816"/>
              <a:gd name="f339" fmla="*/ f256 1 520863"/>
              <a:gd name="f340" fmla="*/ f257 1 620816"/>
              <a:gd name="f341" fmla="*/ f258 1 520863"/>
              <a:gd name="f342" fmla="*/ f259 1 520863"/>
              <a:gd name="f343" fmla="*/ f260 1 620816"/>
              <a:gd name="f344" fmla="*/ f261 1 520863"/>
              <a:gd name="f345" fmla="*/ f262 1 620816"/>
              <a:gd name="f346" fmla="*/ f263 1 520863"/>
              <a:gd name="f347" fmla="*/ f264 1 620816"/>
              <a:gd name="f348" fmla="*/ f265 1 520863"/>
              <a:gd name="f349" fmla="*/ f266 1 620816"/>
              <a:gd name="f350" fmla="*/ f267 1 520863"/>
              <a:gd name="f351" fmla="*/ f268 1 620816"/>
              <a:gd name="f352" fmla="*/ f269 1 520863"/>
              <a:gd name="f353" fmla="*/ f270 1 620816"/>
              <a:gd name="f354" fmla="*/ f271 1 520863"/>
              <a:gd name="f355" fmla="*/ f272 1 620816"/>
              <a:gd name="f356" fmla="*/ f273 1 520863"/>
              <a:gd name="f357" fmla="*/ f274 1 620816"/>
              <a:gd name="f358" fmla="*/ f275 1 520863"/>
              <a:gd name="f359" fmla="*/ f276 1 620816"/>
              <a:gd name="f360" fmla="*/ f277 1 520863"/>
              <a:gd name="f361" fmla="*/ f278 1 620816"/>
              <a:gd name="f362" fmla="*/ f279 1 520863"/>
              <a:gd name="f363" fmla="*/ f280 1 620816"/>
              <a:gd name="f364" fmla="*/ f281 1 520863"/>
              <a:gd name="f365" fmla="*/ f282 1 620816"/>
              <a:gd name="f366" fmla="*/ f283 1 520863"/>
              <a:gd name="f367" fmla="*/ f284 1 520863"/>
              <a:gd name="f368" fmla="*/ f285 1 620816"/>
              <a:gd name="f369" fmla="*/ f286 1 520863"/>
              <a:gd name="f370" fmla="*/ f287 1 620816"/>
              <a:gd name="f371" fmla="*/ f288 1 520863"/>
              <a:gd name="f372" fmla="*/ f289 1 620816"/>
              <a:gd name="f373" fmla="*/ f290 1 520863"/>
              <a:gd name="f374" fmla="*/ f291 1 620816"/>
              <a:gd name="f375" fmla="*/ f292 1 520863"/>
              <a:gd name="f376" fmla="*/ f293 1 620816"/>
              <a:gd name="f377" fmla="*/ f294 1 520863"/>
              <a:gd name="f378" fmla="*/ f295 1 520863"/>
              <a:gd name="f379" fmla="*/ f296 1 620816"/>
              <a:gd name="f380" fmla="*/ f297 1 620816"/>
              <a:gd name="f381" fmla="*/ f298 1 520863"/>
              <a:gd name="f382" fmla="*/ f299 1 620816"/>
              <a:gd name="f383" fmla="*/ f300 1 520863"/>
              <a:gd name="f384" fmla="*/ f301 1 620816"/>
              <a:gd name="f385" fmla="*/ f302 1 520863"/>
              <a:gd name="f386" fmla="*/ f303 1 620816"/>
              <a:gd name="f387" fmla="*/ f304 1 520863"/>
              <a:gd name="f388" fmla="*/ f305 1 520863"/>
              <a:gd name="f389" fmla="*/ f306 1 620816"/>
              <a:gd name="f390" fmla="*/ f307 1 520863"/>
              <a:gd name="f391" fmla="*/ f308 1 620816"/>
              <a:gd name="f392" fmla="*/ f309 1 520863"/>
              <a:gd name="f393" fmla="*/ f310 1 620816"/>
              <a:gd name="f394" fmla="*/ f311 1 520863"/>
              <a:gd name="f395" fmla="*/ f312 1 520863"/>
              <a:gd name="f396" fmla="*/ f313 1 620816"/>
              <a:gd name="f397" fmla="*/ f314 1 520863"/>
              <a:gd name="f398" fmla="*/ f315 1 620816"/>
              <a:gd name="f399" fmla="*/ f316 1 620816"/>
              <a:gd name="f400" fmla="*/ f317 1 520863"/>
              <a:gd name="f401" fmla="*/ f318 1 620816"/>
              <a:gd name="f402" fmla="*/ f319 1 520863"/>
              <a:gd name="f403" fmla="*/ f320 1 620816"/>
              <a:gd name="f404" fmla="*/ f321 1 520863"/>
              <a:gd name="f405" fmla="*/ f322 1 620816"/>
              <a:gd name="f406" fmla="*/ f323 1 520863"/>
              <a:gd name="f407" fmla="*/ f324 1 620816"/>
              <a:gd name="f408" fmla="*/ f325 1 520863"/>
              <a:gd name="f409" fmla="*/ f326 1 620816"/>
              <a:gd name="f410" fmla="*/ f327 1 520863"/>
              <a:gd name="f411" fmla="*/ f328 1 620816"/>
              <a:gd name="f412" fmla="*/ f329 1 520863"/>
              <a:gd name="f413" fmla="*/ f330 1 620816"/>
              <a:gd name="f414" fmla="*/ f331 1 520863"/>
              <a:gd name="f415" fmla="*/ f332 1 620816"/>
              <a:gd name="f416" fmla="*/ f333 1 520863"/>
              <a:gd name="f417" fmla="*/ f334 1 620816"/>
              <a:gd name="f418" fmla="*/ f244 1 f251"/>
              <a:gd name="f419" fmla="*/ f245 1 f251"/>
              <a:gd name="f420" fmla="*/ f244 1 f252"/>
              <a:gd name="f421" fmla="*/ f246 1 f252"/>
              <a:gd name="f422" fmla="*/ f336 1 f251"/>
              <a:gd name="f423" fmla="*/ f337 1 f252"/>
              <a:gd name="f424" fmla="*/ f338 1 f251"/>
              <a:gd name="f425" fmla="*/ f339 1 f252"/>
              <a:gd name="f426" fmla="*/ f340 1 f251"/>
              <a:gd name="f427" fmla="*/ f341 1 f252"/>
              <a:gd name="f428" fmla="*/ f342 1 f252"/>
              <a:gd name="f429" fmla="*/ f343 1 f251"/>
              <a:gd name="f430" fmla="*/ f344 1 f252"/>
              <a:gd name="f431" fmla="*/ f345 1 f251"/>
              <a:gd name="f432" fmla="*/ f346 1 f252"/>
              <a:gd name="f433" fmla="*/ f347 1 f251"/>
              <a:gd name="f434" fmla="*/ f348 1 f252"/>
              <a:gd name="f435" fmla="*/ f349 1 f251"/>
              <a:gd name="f436" fmla="*/ f350 1 f252"/>
              <a:gd name="f437" fmla="*/ f351 1 f251"/>
              <a:gd name="f438" fmla="*/ f352 1 f252"/>
              <a:gd name="f439" fmla="*/ f353 1 f251"/>
              <a:gd name="f440" fmla="*/ f354 1 f252"/>
              <a:gd name="f441" fmla="*/ f355 1 f251"/>
              <a:gd name="f442" fmla="*/ f356 1 f252"/>
              <a:gd name="f443" fmla="*/ f357 1 f251"/>
              <a:gd name="f444" fmla="*/ f358 1 f252"/>
              <a:gd name="f445" fmla="*/ f359 1 f251"/>
              <a:gd name="f446" fmla="*/ f360 1 f252"/>
              <a:gd name="f447" fmla="*/ f361 1 f251"/>
              <a:gd name="f448" fmla="*/ f362 1 f252"/>
              <a:gd name="f449" fmla="*/ f363 1 f251"/>
              <a:gd name="f450" fmla="*/ f364 1 f252"/>
              <a:gd name="f451" fmla="*/ f365 1 f251"/>
              <a:gd name="f452" fmla="*/ f366 1 f252"/>
              <a:gd name="f453" fmla="*/ f367 1 f252"/>
              <a:gd name="f454" fmla="*/ f368 1 f251"/>
              <a:gd name="f455" fmla="*/ f369 1 f252"/>
              <a:gd name="f456" fmla="*/ f370 1 f251"/>
              <a:gd name="f457" fmla="*/ f371 1 f252"/>
              <a:gd name="f458" fmla="*/ f372 1 f251"/>
              <a:gd name="f459" fmla="*/ f373 1 f252"/>
              <a:gd name="f460" fmla="*/ f374 1 f251"/>
              <a:gd name="f461" fmla="*/ f375 1 f252"/>
              <a:gd name="f462" fmla="*/ f376 1 f251"/>
              <a:gd name="f463" fmla="*/ f377 1 f252"/>
              <a:gd name="f464" fmla="*/ f378 1 f252"/>
              <a:gd name="f465" fmla="*/ f379 1 f251"/>
              <a:gd name="f466" fmla="*/ f380 1 f251"/>
              <a:gd name="f467" fmla="*/ f381 1 f252"/>
              <a:gd name="f468" fmla="*/ f382 1 f251"/>
              <a:gd name="f469" fmla="*/ f383 1 f252"/>
              <a:gd name="f470" fmla="*/ f384 1 f251"/>
              <a:gd name="f471" fmla="*/ f385 1 f252"/>
              <a:gd name="f472" fmla="*/ f386 1 f251"/>
              <a:gd name="f473" fmla="*/ f387 1 f252"/>
              <a:gd name="f474" fmla="*/ f388 1 f252"/>
              <a:gd name="f475" fmla="*/ f389 1 f251"/>
              <a:gd name="f476" fmla="*/ f390 1 f252"/>
              <a:gd name="f477" fmla="*/ f391 1 f251"/>
              <a:gd name="f478" fmla="*/ f392 1 f252"/>
              <a:gd name="f479" fmla="*/ f393 1 f251"/>
              <a:gd name="f480" fmla="*/ f394 1 f252"/>
              <a:gd name="f481" fmla="*/ f395 1 f252"/>
              <a:gd name="f482" fmla="*/ f396 1 f251"/>
              <a:gd name="f483" fmla="*/ f397 1 f252"/>
              <a:gd name="f484" fmla="*/ f398 1 f251"/>
              <a:gd name="f485" fmla="*/ f399 1 f251"/>
              <a:gd name="f486" fmla="*/ f400 1 f252"/>
              <a:gd name="f487" fmla="*/ f401 1 f251"/>
              <a:gd name="f488" fmla="*/ f402 1 f252"/>
              <a:gd name="f489" fmla="*/ f403 1 f251"/>
              <a:gd name="f490" fmla="*/ f404 1 f252"/>
              <a:gd name="f491" fmla="*/ f405 1 f251"/>
              <a:gd name="f492" fmla="*/ f406 1 f252"/>
              <a:gd name="f493" fmla="*/ f407 1 f251"/>
              <a:gd name="f494" fmla="*/ f408 1 f252"/>
              <a:gd name="f495" fmla="*/ f409 1 f251"/>
              <a:gd name="f496" fmla="*/ f410 1 f252"/>
              <a:gd name="f497" fmla="*/ f411 1 f251"/>
              <a:gd name="f498" fmla="*/ f412 1 f252"/>
              <a:gd name="f499" fmla="*/ f413 1 f251"/>
              <a:gd name="f500" fmla="*/ f414 1 f252"/>
              <a:gd name="f501" fmla="*/ f415 1 f251"/>
              <a:gd name="f502" fmla="*/ f416 1 f252"/>
              <a:gd name="f503" fmla="*/ f417 1 f251"/>
              <a:gd name="f504" fmla="*/ f418 f242 1"/>
              <a:gd name="f505" fmla="*/ f419 f242 1"/>
              <a:gd name="f506" fmla="*/ f421 f243 1"/>
              <a:gd name="f507" fmla="*/ f420 f243 1"/>
              <a:gd name="f508" fmla="*/ f422 f242 1"/>
              <a:gd name="f509" fmla="*/ f423 f243 1"/>
              <a:gd name="f510" fmla="*/ f424 f242 1"/>
              <a:gd name="f511" fmla="*/ f425 f243 1"/>
              <a:gd name="f512" fmla="*/ f426 f242 1"/>
              <a:gd name="f513" fmla="*/ f427 f243 1"/>
              <a:gd name="f514" fmla="*/ f428 f243 1"/>
              <a:gd name="f515" fmla="*/ f429 f242 1"/>
              <a:gd name="f516" fmla="*/ f430 f243 1"/>
              <a:gd name="f517" fmla="*/ f431 f242 1"/>
              <a:gd name="f518" fmla="*/ f432 f243 1"/>
              <a:gd name="f519" fmla="*/ f433 f242 1"/>
              <a:gd name="f520" fmla="*/ f434 f243 1"/>
              <a:gd name="f521" fmla="*/ f435 f242 1"/>
              <a:gd name="f522" fmla="*/ f436 f243 1"/>
              <a:gd name="f523" fmla="*/ f437 f242 1"/>
              <a:gd name="f524" fmla="*/ f438 f243 1"/>
              <a:gd name="f525" fmla="*/ f439 f242 1"/>
              <a:gd name="f526" fmla="*/ f440 f243 1"/>
              <a:gd name="f527" fmla="*/ f441 f242 1"/>
              <a:gd name="f528" fmla="*/ f442 f243 1"/>
              <a:gd name="f529" fmla="*/ f443 f242 1"/>
              <a:gd name="f530" fmla="*/ f444 f243 1"/>
              <a:gd name="f531" fmla="*/ f445 f242 1"/>
              <a:gd name="f532" fmla="*/ f446 f243 1"/>
              <a:gd name="f533" fmla="*/ f447 f242 1"/>
              <a:gd name="f534" fmla="*/ f448 f243 1"/>
              <a:gd name="f535" fmla="*/ f449 f242 1"/>
              <a:gd name="f536" fmla="*/ f450 f243 1"/>
              <a:gd name="f537" fmla="*/ f451 f242 1"/>
              <a:gd name="f538" fmla="*/ f452 f243 1"/>
              <a:gd name="f539" fmla="*/ f453 f243 1"/>
              <a:gd name="f540" fmla="*/ f454 f242 1"/>
              <a:gd name="f541" fmla="*/ f455 f243 1"/>
              <a:gd name="f542" fmla="*/ f456 f242 1"/>
              <a:gd name="f543" fmla="*/ f457 f243 1"/>
              <a:gd name="f544" fmla="*/ f458 f242 1"/>
              <a:gd name="f545" fmla="*/ f459 f243 1"/>
              <a:gd name="f546" fmla="*/ f460 f242 1"/>
              <a:gd name="f547" fmla="*/ f461 f243 1"/>
              <a:gd name="f548" fmla="*/ f462 f242 1"/>
              <a:gd name="f549" fmla="*/ f463 f243 1"/>
              <a:gd name="f550" fmla="*/ f464 f243 1"/>
              <a:gd name="f551" fmla="*/ f465 f242 1"/>
              <a:gd name="f552" fmla="*/ f466 f242 1"/>
              <a:gd name="f553" fmla="*/ f467 f243 1"/>
              <a:gd name="f554" fmla="*/ f468 f242 1"/>
              <a:gd name="f555" fmla="*/ f469 f243 1"/>
              <a:gd name="f556" fmla="*/ f470 f242 1"/>
              <a:gd name="f557" fmla="*/ f471 f243 1"/>
              <a:gd name="f558" fmla="*/ f472 f242 1"/>
              <a:gd name="f559" fmla="*/ f473 f243 1"/>
              <a:gd name="f560" fmla="*/ f474 f243 1"/>
              <a:gd name="f561" fmla="*/ f475 f242 1"/>
              <a:gd name="f562" fmla="*/ f476 f243 1"/>
              <a:gd name="f563" fmla="*/ f477 f242 1"/>
              <a:gd name="f564" fmla="*/ f478 f243 1"/>
              <a:gd name="f565" fmla="*/ f479 f242 1"/>
              <a:gd name="f566" fmla="*/ f480 f243 1"/>
              <a:gd name="f567" fmla="*/ f481 f243 1"/>
              <a:gd name="f568" fmla="*/ f482 f242 1"/>
              <a:gd name="f569" fmla="*/ f483 f243 1"/>
              <a:gd name="f570" fmla="*/ f484 f242 1"/>
              <a:gd name="f571" fmla="*/ f485 f242 1"/>
              <a:gd name="f572" fmla="*/ f486 f243 1"/>
              <a:gd name="f573" fmla="*/ f487 f242 1"/>
              <a:gd name="f574" fmla="*/ f488 f243 1"/>
              <a:gd name="f575" fmla="*/ f489 f242 1"/>
              <a:gd name="f576" fmla="*/ f490 f243 1"/>
              <a:gd name="f577" fmla="*/ f491 f242 1"/>
              <a:gd name="f578" fmla="*/ f492 f243 1"/>
              <a:gd name="f579" fmla="*/ f493 f242 1"/>
              <a:gd name="f580" fmla="*/ f494 f243 1"/>
              <a:gd name="f581" fmla="*/ f495 f242 1"/>
              <a:gd name="f582" fmla="*/ f496 f243 1"/>
              <a:gd name="f583" fmla="*/ f497 f242 1"/>
              <a:gd name="f584" fmla="*/ f498 f243 1"/>
              <a:gd name="f585" fmla="*/ f499 f242 1"/>
              <a:gd name="f586" fmla="*/ f500 f243 1"/>
              <a:gd name="f587" fmla="*/ f501 f242 1"/>
              <a:gd name="f588" fmla="*/ f502 f243 1"/>
              <a:gd name="f589" fmla="*/ f503 f2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5">
                <a:pos x="f508" y="f509"/>
              </a:cxn>
              <a:cxn ang="f335">
                <a:pos x="f510" y="f511"/>
              </a:cxn>
              <a:cxn ang="f335">
                <a:pos x="f512" y="f513"/>
              </a:cxn>
              <a:cxn ang="f335">
                <a:pos x="f512" y="f514"/>
              </a:cxn>
              <a:cxn ang="f335">
                <a:pos x="f515" y="f516"/>
              </a:cxn>
              <a:cxn ang="f335">
                <a:pos x="f517" y="f518"/>
              </a:cxn>
              <a:cxn ang="f335">
                <a:pos x="f519" y="f520"/>
              </a:cxn>
              <a:cxn ang="f335">
                <a:pos x="f521" y="f522"/>
              </a:cxn>
              <a:cxn ang="f335">
                <a:pos x="f523" y="f524"/>
              </a:cxn>
              <a:cxn ang="f335">
                <a:pos x="f525" y="f526"/>
              </a:cxn>
              <a:cxn ang="f335">
                <a:pos x="f527" y="f528"/>
              </a:cxn>
              <a:cxn ang="f335">
                <a:pos x="f529" y="f530"/>
              </a:cxn>
              <a:cxn ang="f335">
                <a:pos x="f531" y="f532"/>
              </a:cxn>
              <a:cxn ang="f335">
                <a:pos x="f533" y="f534"/>
              </a:cxn>
              <a:cxn ang="f335">
                <a:pos x="f535" y="f536"/>
              </a:cxn>
              <a:cxn ang="f335">
                <a:pos x="f537" y="f538"/>
              </a:cxn>
              <a:cxn ang="f335">
                <a:pos x="f537" y="f539"/>
              </a:cxn>
              <a:cxn ang="f335">
                <a:pos x="f540" y="f541"/>
              </a:cxn>
              <a:cxn ang="f335">
                <a:pos x="f542" y="f543"/>
              </a:cxn>
              <a:cxn ang="f335">
                <a:pos x="f544" y="f545"/>
              </a:cxn>
              <a:cxn ang="f335">
                <a:pos x="f546" y="f547"/>
              </a:cxn>
              <a:cxn ang="f335">
                <a:pos x="f548" y="f549"/>
              </a:cxn>
              <a:cxn ang="f335">
                <a:pos x="f548" y="f550"/>
              </a:cxn>
              <a:cxn ang="f335">
                <a:pos x="f551" y="f511"/>
              </a:cxn>
              <a:cxn ang="f335">
                <a:pos x="f552" y="f553"/>
              </a:cxn>
              <a:cxn ang="f335">
                <a:pos x="f554" y="f555"/>
              </a:cxn>
              <a:cxn ang="f335">
                <a:pos x="f556" y="f557"/>
              </a:cxn>
              <a:cxn ang="f335">
                <a:pos x="f558" y="f559"/>
              </a:cxn>
              <a:cxn ang="f335">
                <a:pos x="f558" y="f560"/>
              </a:cxn>
              <a:cxn ang="f335">
                <a:pos x="f561" y="f562"/>
              </a:cxn>
              <a:cxn ang="f335">
                <a:pos x="f563" y="f564"/>
              </a:cxn>
              <a:cxn ang="f335">
                <a:pos x="f565" y="f566"/>
              </a:cxn>
              <a:cxn ang="f335">
                <a:pos x="f565" y="f567"/>
              </a:cxn>
              <a:cxn ang="f335">
                <a:pos x="f568" y="f569"/>
              </a:cxn>
              <a:cxn ang="f335">
                <a:pos x="f570" y="f555"/>
              </a:cxn>
              <a:cxn ang="f335">
                <a:pos x="f571" y="f572"/>
              </a:cxn>
              <a:cxn ang="f335">
                <a:pos x="f573" y="f574"/>
              </a:cxn>
              <a:cxn ang="f335">
                <a:pos x="f575" y="f576"/>
              </a:cxn>
              <a:cxn ang="f335">
                <a:pos x="f577" y="f578"/>
              </a:cxn>
              <a:cxn ang="f335">
                <a:pos x="f579" y="f580"/>
              </a:cxn>
              <a:cxn ang="f335">
                <a:pos x="f581" y="f582"/>
              </a:cxn>
              <a:cxn ang="f335">
                <a:pos x="f583" y="f584"/>
              </a:cxn>
              <a:cxn ang="f335">
                <a:pos x="f585" y="f586"/>
              </a:cxn>
              <a:cxn ang="f335">
                <a:pos x="f587" y="f588"/>
              </a:cxn>
              <a:cxn ang="f335">
                <a:pos x="f589" y="f572"/>
              </a:cxn>
            </a:cxnLst>
            <a:rect l="f504" t="f507" r="f505" b="f506"/>
            <a:pathLst>
              <a:path w="620816" h="520863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19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34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0"/>
                </a:cubicBezTo>
                <a:cubicBezTo>
                  <a:pt x="f72" y="f70"/>
                  <a:pt x="f73" y="f70"/>
                  <a:pt x="f74" y="f75"/>
                </a:cubicBezTo>
                <a:cubicBezTo>
                  <a:pt x="f76" y="f75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91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6" y="f108"/>
                </a:cubicBezTo>
                <a:cubicBezTo>
                  <a:pt x="f106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24" y="f130"/>
                </a:cubicBezTo>
                <a:cubicBezTo>
                  <a:pt x="f131" y="f132"/>
                  <a:pt x="f133" y="f134"/>
                  <a:pt x="f135" y="f14"/>
                </a:cubicBezTo>
                <a:cubicBezTo>
                  <a:pt x="f136" y="f137"/>
                  <a:pt x="f138" y="f139"/>
                  <a:pt x="f140" y="f139"/>
                </a:cubicBezTo>
                <a:close/>
                <a:moveTo>
                  <a:pt x="f141" y="f142"/>
                </a:moveTo>
                <a:cubicBezTo>
                  <a:pt x="f143" y="f142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2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75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42"/>
                </a:cubicBezTo>
                <a:close/>
                <a:moveTo>
                  <a:pt x="f193" y="f194"/>
                </a:moveTo>
                <a:cubicBezTo>
                  <a:pt x="f195" y="f194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ubicBezTo>
                  <a:pt x="f206" y="f207"/>
                  <a:pt x="f6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18"/>
                  <a:pt x="f220" y="f214"/>
                </a:cubicBezTo>
                <a:cubicBezTo>
                  <a:pt x="f221" y="f214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03"/>
                  <a:pt x="f233" y="f234"/>
                  <a:pt x="f235" y="f236"/>
                </a:cubicBezTo>
                <a:cubicBezTo>
                  <a:pt x="f237" y="f238"/>
                  <a:pt x="f239" y="f194"/>
                  <a:pt x="f240" y="f194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2" name="Forma libre: forma 155">
            <a:extLst>
              <a:ext uri="{FF2B5EF4-FFF2-40B4-BE49-F238E27FC236}">
                <a16:creationId xmlns:a16="http://schemas.microsoft.com/office/drawing/2014/main" id="{F8379BC6-C535-4F2A-991F-9D3BB600F7BC}"/>
              </a:ext>
            </a:extLst>
          </p:cNvPr>
          <p:cNvSpPr/>
          <p:nvPr/>
        </p:nvSpPr>
        <p:spPr>
          <a:xfrm>
            <a:off x="6322691" y="2061359"/>
            <a:ext cx="1029020" cy="1231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70987"/>
              <a:gd name="f7" fmla="val 116183"/>
              <a:gd name="f8" fmla="val 485026"/>
              <a:gd name="f9" fmla="val 115952"/>
              <a:gd name="f10" fmla="val 333703"/>
              <a:gd name="f11" fmla="val 182420"/>
              <a:gd name="f12" fmla="val 31097"/>
              <a:gd name="f13" fmla="val 267"/>
              <a:gd name="f14" fmla="val -51"/>
              <a:gd name="f15" fmla="val 115872"/>
              <a:gd name="f16" fmla="val 227"/>
              <a:gd name="f17" fmla="val 86038"/>
              <a:gd name="f18" fmla="val 666"/>
              <a:gd name="f19" fmla="val 41903"/>
              <a:gd name="f20" fmla="val -7181"/>
              <a:gd name="f21" fmla="val 46086"/>
              <a:gd name="f22" fmla="val 41215"/>
              <a:gd name="f23" fmla="val 45847"/>
              <a:gd name="f24" fmla="val 70213"/>
              <a:gd name="f25" fmla="val 45688"/>
              <a:gd name="f26" fmla="val 99211"/>
              <a:gd name="f27" fmla="val 45329"/>
              <a:gd name="f28" fmla="val 128168"/>
              <a:gd name="f29" fmla="val 46006"/>
              <a:gd name="f30" fmla="val 143106"/>
              <a:gd name="f31" fmla="val 46365"/>
              <a:gd name="f32" fmla="val 151511"/>
              <a:gd name="f33" fmla="val 41864"/>
              <a:gd name="f34" fmla="val 149598"/>
              <a:gd name="f35" fmla="val 25612"/>
              <a:gd name="f36" fmla="val 147248"/>
              <a:gd name="f37" fmla="val 5776"/>
              <a:gd name="f38" fmla="val 156928"/>
              <a:gd name="f39" fmla="val 175569"/>
              <a:gd name="f40" fmla="val 382020"/>
              <a:gd name="f41" fmla="val 358"/>
              <a:gd name="f42" fmla="val 588510"/>
              <a:gd name="f43" fmla="val 794960"/>
              <a:gd name="f44" fmla="val 80"/>
              <a:gd name="f45" fmla="val 813124"/>
              <a:gd name="f46" fmla="val 823798"/>
              <a:gd name="f47" fmla="val 4979"/>
              <a:gd name="f48" fmla="val 821409"/>
              <a:gd name="f49" fmla="val 25254"/>
              <a:gd name="f50" fmla="val 819576"/>
              <a:gd name="f51" fmla="val 41067"/>
              <a:gd name="f52" fmla="val 827105"/>
              <a:gd name="f53" fmla="val 46325"/>
              <a:gd name="f54" fmla="val 842480"/>
              <a:gd name="f55" fmla="val 877811"/>
              <a:gd name="f56" fmla="val 45289"/>
              <a:gd name="f57" fmla="val 913182"/>
              <a:gd name="f58" fmla="val 46285"/>
              <a:gd name="f59" fmla="val 948513"/>
              <a:gd name="f60" fmla="val 45608"/>
              <a:gd name="f61" fmla="val 964725"/>
              <a:gd name="f62" fmla="val 971257"/>
              <a:gd name="f63" fmla="val 50985"/>
              <a:gd name="f64" fmla="val 970979"/>
              <a:gd name="f65" fmla="val 67755"/>
              <a:gd name="f66" fmla="val 970102"/>
              <a:gd name="f67" fmla="val 123878"/>
              <a:gd name="f68" fmla="val 975838"/>
              <a:gd name="f69" fmla="val 115713"/>
              <a:gd name="f70" fmla="val 924096"/>
              <a:gd name="f71" fmla="val 115832"/>
              <a:gd name="f72" fmla="val 777753"/>
              <a:gd name="f73" fmla="val 116151"/>
              <a:gd name="f74" fmla="val 631369"/>
              <a:gd name="f75" fmla="+- 0 0 -90"/>
              <a:gd name="f76" fmla="*/ f3 1 970987"/>
              <a:gd name="f77" fmla="*/ f4 1 116183"/>
              <a:gd name="f78" fmla="val f5"/>
              <a:gd name="f79" fmla="val f6"/>
              <a:gd name="f80" fmla="val f7"/>
              <a:gd name="f81" fmla="*/ f75 f0 1"/>
              <a:gd name="f82" fmla="+- f80 0 f78"/>
              <a:gd name="f83" fmla="+- f79 0 f78"/>
              <a:gd name="f84" fmla="*/ f81 1 f2"/>
              <a:gd name="f85" fmla="*/ f83 1 970987"/>
              <a:gd name="f86" fmla="*/ f82 1 116183"/>
              <a:gd name="f87" fmla="*/ 485026 f83 1"/>
              <a:gd name="f88" fmla="*/ 115952 f82 1"/>
              <a:gd name="f89" fmla="*/ 31097 f83 1"/>
              <a:gd name="f90" fmla="*/ 227 f83 1"/>
              <a:gd name="f91" fmla="*/ 86038 f82 1"/>
              <a:gd name="f92" fmla="*/ 41215 f83 1"/>
              <a:gd name="f93" fmla="*/ 45847 f82 1"/>
              <a:gd name="f94" fmla="*/ 128168 f83 1"/>
              <a:gd name="f95" fmla="*/ 46006 f82 1"/>
              <a:gd name="f96" fmla="*/ 149598 f83 1"/>
              <a:gd name="f97" fmla="*/ 25612 f82 1"/>
              <a:gd name="f98" fmla="*/ 175569 f83 1"/>
              <a:gd name="f99" fmla="*/ 0 f82 1"/>
              <a:gd name="f100" fmla="*/ 794960 f83 1"/>
              <a:gd name="f101" fmla="*/ 80 f82 1"/>
              <a:gd name="f102" fmla="*/ 821409 f83 1"/>
              <a:gd name="f103" fmla="*/ 25254 f82 1"/>
              <a:gd name="f104" fmla="*/ 842480 f83 1"/>
              <a:gd name="f105" fmla="*/ 948513 f83 1"/>
              <a:gd name="f106" fmla="*/ 45608 f82 1"/>
              <a:gd name="f107" fmla="*/ 970979 f83 1"/>
              <a:gd name="f108" fmla="*/ 67755 f82 1"/>
              <a:gd name="f109" fmla="*/ 924096 f83 1"/>
              <a:gd name="f110" fmla="*/ 115832 f82 1"/>
              <a:gd name="f111" fmla="+- f84 0 f1"/>
              <a:gd name="f112" fmla="*/ f87 1 970987"/>
              <a:gd name="f113" fmla="*/ f88 1 116183"/>
              <a:gd name="f114" fmla="*/ f89 1 970987"/>
              <a:gd name="f115" fmla="*/ f90 1 970987"/>
              <a:gd name="f116" fmla="*/ f91 1 116183"/>
              <a:gd name="f117" fmla="*/ f92 1 970987"/>
              <a:gd name="f118" fmla="*/ f93 1 116183"/>
              <a:gd name="f119" fmla="*/ f94 1 970987"/>
              <a:gd name="f120" fmla="*/ f95 1 116183"/>
              <a:gd name="f121" fmla="*/ f96 1 970987"/>
              <a:gd name="f122" fmla="*/ f97 1 116183"/>
              <a:gd name="f123" fmla="*/ f98 1 970987"/>
              <a:gd name="f124" fmla="*/ f99 1 116183"/>
              <a:gd name="f125" fmla="*/ f100 1 970987"/>
              <a:gd name="f126" fmla="*/ f101 1 116183"/>
              <a:gd name="f127" fmla="*/ f102 1 970987"/>
              <a:gd name="f128" fmla="*/ f103 1 116183"/>
              <a:gd name="f129" fmla="*/ f104 1 970987"/>
              <a:gd name="f130" fmla="*/ f105 1 970987"/>
              <a:gd name="f131" fmla="*/ f106 1 116183"/>
              <a:gd name="f132" fmla="*/ f107 1 970987"/>
              <a:gd name="f133" fmla="*/ f108 1 116183"/>
              <a:gd name="f134" fmla="*/ f109 1 970987"/>
              <a:gd name="f135" fmla="*/ f110 1 116183"/>
              <a:gd name="f136" fmla="*/ f78 1 f85"/>
              <a:gd name="f137" fmla="*/ f79 1 f85"/>
              <a:gd name="f138" fmla="*/ f78 1 f86"/>
              <a:gd name="f139" fmla="*/ f80 1 f86"/>
              <a:gd name="f140" fmla="*/ f112 1 f85"/>
              <a:gd name="f141" fmla="*/ f113 1 f86"/>
              <a:gd name="f142" fmla="*/ f114 1 f85"/>
              <a:gd name="f143" fmla="*/ f115 1 f85"/>
              <a:gd name="f144" fmla="*/ f116 1 f86"/>
              <a:gd name="f145" fmla="*/ f117 1 f85"/>
              <a:gd name="f146" fmla="*/ f118 1 f86"/>
              <a:gd name="f147" fmla="*/ f119 1 f85"/>
              <a:gd name="f148" fmla="*/ f120 1 f86"/>
              <a:gd name="f149" fmla="*/ f121 1 f85"/>
              <a:gd name="f150" fmla="*/ f122 1 f86"/>
              <a:gd name="f151" fmla="*/ f123 1 f85"/>
              <a:gd name="f152" fmla="*/ f124 1 f86"/>
              <a:gd name="f153" fmla="*/ f125 1 f85"/>
              <a:gd name="f154" fmla="*/ f126 1 f86"/>
              <a:gd name="f155" fmla="*/ f127 1 f85"/>
              <a:gd name="f156" fmla="*/ f128 1 f86"/>
              <a:gd name="f157" fmla="*/ f129 1 f85"/>
              <a:gd name="f158" fmla="*/ f130 1 f85"/>
              <a:gd name="f159" fmla="*/ f131 1 f86"/>
              <a:gd name="f160" fmla="*/ f132 1 f85"/>
              <a:gd name="f161" fmla="*/ f133 1 f86"/>
              <a:gd name="f162" fmla="*/ f134 1 f85"/>
              <a:gd name="f163" fmla="*/ f135 1 f86"/>
              <a:gd name="f164" fmla="*/ f136 f76 1"/>
              <a:gd name="f165" fmla="*/ f137 f76 1"/>
              <a:gd name="f166" fmla="*/ f139 f77 1"/>
              <a:gd name="f167" fmla="*/ f138 f77 1"/>
              <a:gd name="f168" fmla="*/ f140 f76 1"/>
              <a:gd name="f169" fmla="*/ f141 f77 1"/>
              <a:gd name="f170" fmla="*/ f142 f76 1"/>
              <a:gd name="f171" fmla="*/ f143 f76 1"/>
              <a:gd name="f172" fmla="*/ f144 f77 1"/>
              <a:gd name="f173" fmla="*/ f145 f76 1"/>
              <a:gd name="f174" fmla="*/ f146 f77 1"/>
              <a:gd name="f175" fmla="*/ f147 f76 1"/>
              <a:gd name="f176" fmla="*/ f148 f77 1"/>
              <a:gd name="f177" fmla="*/ f149 f76 1"/>
              <a:gd name="f178" fmla="*/ f150 f77 1"/>
              <a:gd name="f179" fmla="*/ f151 f76 1"/>
              <a:gd name="f180" fmla="*/ f152 f77 1"/>
              <a:gd name="f181" fmla="*/ f153 f76 1"/>
              <a:gd name="f182" fmla="*/ f154 f77 1"/>
              <a:gd name="f183" fmla="*/ f155 f76 1"/>
              <a:gd name="f184" fmla="*/ f156 f77 1"/>
              <a:gd name="f185" fmla="*/ f157 f76 1"/>
              <a:gd name="f186" fmla="*/ f158 f76 1"/>
              <a:gd name="f187" fmla="*/ f159 f77 1"/>
              <a:gd name="f188" fmla="*/ f160 f76 1"/>
              <a:gd name="f189" fmla="*/ f161 f77 1"/>
              <a:gd name="f190" fmla="*/ f162 f76 1"/>
              <a:gd name="f191" fmla="*/ f163 f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1">
                <a:pos x="f168" y="f169"/>
              </a:cxn>
              <a:cxn ang="f111">
                <a:pos x="f170" y="f169"/>
              </a:cxn>
              <a:cxn ang="f111">
                <a:pos x="f171" y="f172"/>
              </a:cxn>
              <a:cxn ang="f111">
                <a:pos x="f173" y="f174"/>
              </a:cxn>
              <a:cxn ang="f111">
                <a:pos x="f175" y="f176"/>
              </a:cxn>
              <a:cxn ang="f111">
                <a:pos x="f177" y="f178"/>
              </a:cxn>
              <a:cxn ang="f111">
                <a:pos x="f179" y="f180"/>
              </a:cxn>
              <a:cxn ang="f111">
                <a:pos x="f181" y="f182"/>
              </a:cxn>
              <a:cxn ang="f111">
                <a:pos x="f183" y="f184"/>
              </a:cxn>
              <a:cxn ang="f111">
                <a:pos x="f185" y="f176"/>
              </a:cxn>
              <a:cxn ang="f111">
                <a:pos x="f186" y="f187"/>
              </a:cxn>
              <a:cxn ang="f111">
                <a:pos x="f188" y="f189"/>
              </a:cxn>
              <a:cxn ang="f111">
                <a:pos x="f190" y="f191"/>
              </a:cxn>
              <a:cxn ang="f111">
                <a:pos x="f168" y="f169"/>
              </a:cxn>
            </a:cxnLst>
            <a:rect l="f164" t="f167" r="f165" b="f166"/>
            <a:pathLst>
              <a:path w="970987" h="116183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5"/>
                  <a:pt x="f39" y="f5"/>
                </a:cubicBezTo>
                <a:cubicBezTo>
                  <a:pt x="f40" y="f41"/>
                  <a:pt x="f42" y="f41"/>
                  <a:pt x="f43" y="f44"/>
                </a:cubicBezTo>
                <a:cubicBezTo>
                  <a:pt x="f45" y="f44"/>
                  <a:pt x="f46" y="f47"/>
                  <a:pt x="f48" y="f49"/>
                </a:cubicBezTo>
                <a:cubicBezTo>
                  <a:pt x="f50" y="f51"/>
                  <a:pt x="f52" y="f53"/>
                  <a:pt x="f54" y="f29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56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9"/>
                  <a:pt x="f8" y="f9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3" name="Forma libre: forma 156">
            <a:extLst>
              <a:ext uri="{FF2B5EF4-FFF2-40B4-BE49-F238E27FC236}">
                <a16:creationId xmlns:a16="http://schemas.microsoft.com/office/drawing/2014/main" id="{710182BB-DCF1-4F04-857A-300D0E821E00}"/>
              </a:ext>
            </a:extLst>
          </p:cNvPr>
          <p:cNvSpPr/>
          <p:nvPr/>
        </p:nvSpPr>
        <p:spPr>
          <a:xfrm>
            <a:off x="7877748" y="3109353"/>
            <a:ext cx="588050" cy="1985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4889"/>
              <a:gd name="f7" fmla="val 187374"/>
              <a:gd name="f8" fmla="val 17577"/>
              <a:gd name="f9" fmla="val 75548"/>
              <a:gd name="f10" fmla="val 182364"/>
              <a:gd name="f11" fmla="val 347110"/>
              <a:gd name="f12" fmla="val 511896"/>
              <a:gd name="f13" fmla="val 538782"/>
              <a:gd name="f14" fmla="val 552684"/>
              <a:gd name="f15" fmla="val 88720"/>
              <a:gd name="f16" fmla="val 553600"/>
              <a:gd name="f17" fmla="val 115061"/>
              <a:gd name="f18" fmla="val 554158"/>
              <a:gd name="f19" fmla="val 131950"/>
              <a:gd name="f20" fmla="val 553998"/>
              <a:gd name="f21" fmla="val 148879"/>
              <a:gd name="f22" fmla="val 554834"/>
              <a:gd name="f23" fmla="val 165768"/>
              <a:gd name="f24" fmla="val 555591"/>
              <a:gd name="f25" fmla="val 181342"/>
              <a:gd name="f26" fmla="val 548501"/>
              <a:gd name="f27" fmla="val 187397"/>
              <a:gd name="f28" fmla="val 533365"/>
              <a:gd name="f29" fmla="val 187198"/>
              <a:gd name="f30" fmla="val 498711"/>
              <a:gd name="f31" fmla="val 186839"/>
              <a:gd name="f32" fmla="val 464057"/>
              <a:gd name="f33" fmla="val 429403"/>
              <a:gd name="f34" fmla="val 294292"/>
              <a:gd name="f35" fmla="val 159221"/>
              <a:gd name="f36" fmla="val 187238"/>
              <a:gd name="f37" fmla="val 24110"/>
              <a:gd name="f38" fmla="val 187078"/>
              <a:gd name="f39" fmla="val 14232"/>
              <a:gd name="f40" fmla="val 2362"/>
              <a:gd name="f41" fmla="val 190543"/>
              <a:gd name="f42" fmla="val 370"/>
              <a:gd name="f43" fmla="val 173774"/>
              <a:gd name="f44" fmla="val -1860"/>
              <a:gd name="f45" fmla="val 155172"/>
              <a:gd name="f46" fmla="val 6026"/>
              <a:gd name="f47" fmla="val 151269"/>
              <a:gd name="f48" fmla="val 23074"/>
              <a:gd name="f49" fmla="val 151349"/>
              <a:gd name="f50" fmla="val 186466"/>
              <a:gd name="f51" fmla="val 151867"/>
              <a:gd name="f52" fmla="val 349858"/>
              <a:gd name="f53" fmla="val 151667"/>
              <a:gd name="f54" fmla="val 513250"/>
              <a:gd name="f55" fmla="val 536432"/>
              <a:gd name="f56" fmla="val 150910"/>
              <a:gd name="f57" fmla="val 150114"/>
              <a:gd name="f58" fmla="val 149357"/>
              <a:gd name="f59" fmla="val 513290"/>
              <a:gd name="f60" fmla="val 490147"/>
              <a:gd name="f61" fmla="val 467005"/>
              <a:gd name="f62" fmla="val 319864"/>
              <a:gd name="f63" fmla="val 172764"/>
              <a:gd name="f64" fmla="val 149476"/>
              <a:gd name="f65" fmla="val 25624"/>
              <a:gd name="f66" fmla="val 149198"/>
              <a:gd name="f67" fmla="val 15546"/>
              <a:gd name="f68" fmla="val 2322"/>
              <a:gd name="f69" fmla="val 153938"/>
              <a:gd name="f70" fmla="val 808"/>
              <a:gd name="f71" fmla="val 135057"/>
              <a:gd name="f72" fmla="val -785"/>
              <a:gd name="f73" fmla="val 115460"/>
              <a:gd name="f74" fmla="val 8775"/>
              <a:gd name="f75" fmla="val 113388"/>
              <a:gd name="f76" fmla="val 24747"/>
              <a:gd name="f77" fmla="val 113428"/>
              <a:gd name="f78" fmla="val 170453"/>
              <a:gd name="f79" fmla="val 113827"/>
              <a:gd name="f80" fmla="val 316160"/>
              <a:gd name="f81" fmla="val 113667"/>
              <a:gd name="f82" fmla="val 461866"/>
              <a:gd name="f83" fmla="val 113707"/>
              <a:gd name="f84" fmla="val 486562"/>
              <a:gd name="f85" fmla="val 511298"/>
              <a:gd name="f86" fmla="val 536034"/>
              <a:gd name="f87" fmla="val 111596"/>
              <a:gd name="f88" fmla="val 524482"/>
              <a:gd name="f89" fmla="val 512931"/>
              <a:gd name="f90" fmla="val 501420"/>
              <a:gd name="f91" fmla="val 343684"/>
              <a:gd name="f92" fmla="val 185948"/>
              <a:gd name="f93" fmla="val 28213"/>
              <a:gd name="f94" fmla="val 928"/>
              <a:gd name="f95" fmla="val -506"/>
              <a:gd name="f96" fmla="val 109923"/>
              <a:gd name="f97" fmla="val 1008"/>
              <a:gd name="f98" fmla="val 82518"/>
              <a:gd name="f99" fmla="val 2640"/>
              <a:gd name="f100" fmla="val 52776"/>
              <a:gd name="f101" fmla="val 18454"/>
              <a:gd name="f102" fmla="val 37906"/>
              <a:gd name="f103" fmla="val 48408"/>
              <a:gd name="f104" fmla="val 203315"/>
              <a:gd name="f105" fmla="val 358223"/>
              <a:gd name="f106" fmla="val 513130"/>
              <a:gd name="f107" fmla="val 536273"/>
              <a:gd name="f108" fmla="val 37110"/>
              <a:gd name="f109" fmla="val 36313"/>
              <a:gd name="f110" fmla="val 35556"/>
              <a:gd name="f111" fmla="val 528784"/>
              <a:gd name="f112" fmla="val 521336"/>
              <a:gd name="f113" fmla="val 513847"/>
              <a:gd name="f114" fmla="val 350456"/>
              <a:gd name="f115" fmla="val 187064"/>
              <a:gd name="f116" fmla="val 23672"/>
              <a:gd name="f117" fmla="val 35676"/>
              <a:gd name="f118" fmla="val 11085"/>
              <a:gd name="f119" fmla="val 490"/>
              <a:gd name="f120" fmla="val 37030"/>
              <a:gd name="f121" fmla="val 250"/>
              <a:gd name="f122" fmla="val 18150"/>
              <a:gd name="f123" fmla="val 12"/>
              <a:gd name="f124" fmla="val -1010"/>
              <a:gd name="f125" fmla="val 26"/>
              <a:gd name="f126" fmla="val 23552"/>
              <a:gd name="f127" fmla="val 191883"/>
              <a:gd name="f128" fmla="val 360254"/>
              <a:gd name="f129" fmla="val -54"/>
              <a:gd name="f130" fmla="val 528585"/>
              <a:gd name="f131" fmla="val 66"/>
              <a:gd name="f132" fmla="val 3531"/>
              <a:gd name="f133" fmla="val 554516"/>
              <a:gd name="f134" fmla="val 27152"/>
              <a:gd name="f135" fmla="val 553122"/>
              <a:gd name="f136" fmla="val 58089"/>
              <a:gd name="f137" fmla="val 536950"/>
              <a:gd name="f138" fmla="val 73556"/>
              <a:gd name="f139" fmla="val 506080"/>
              <a:gd name="f140" fmla="val 343405"/>
              <a:gd name="f141" fmla="val 180730"/>
              <a:gd name="f142" fmla="val 18095"/>
              <a:gd name="f143" fmla="val 17617"/>
              <a:gd name="f144" fmla="val 75667"/>
              <a:gd name="f145" fmla="+- 0 0 -90"/>
              <a:gd name="f146" fmla="*/ f3 1 554889"/>
              <a:gd name="f147" fmla="*/ f4 1 187374"/>
              <a:gd name="f148" fmla="val f5"/>
              <a:gd name="f149" fmla="val f6"/>
              <a:gd name="f150" fmla="val f7"/>
              <a:gd name="f151" fmla="*/ f145 f0 1"/>
              <a:gd name="f152" fmla="+- f150 0 f148"/>
              <a:gd name="f153" fmla="+- f149 0 f148"/>
              <a:gd name="f154" fmla="*/ f151 1 f2"/>
              <a:gd name="f155" fmla="*/ f153 1 554889"/>
              <a:gd name="f156" fmla="*/ f152 1 187374"/>
              <a:gd name="f157" fmla="*/ 17577 f153 1"/>
              <a:gd name="f158" fmla="*/ 75548 f152 1"/>
              <a:gd name="f159" fmla="*/ 511896 f153 1"/>
              <a:gd name="f160" fmla="*/ 553600 f153 1"/>
              <a:gd name="f161" fmla="*/ 115061 f152 1"/>
              <a:gd name="f162" fmla="*/ 554834 f153 1"/>
              <a:gd name="f163" fmla="*/ 165768 f152 1"/>
              <a:gd name="f164" fmla="*/ 533365 f153 1"/>
              <a:gd name="f165" fmla="*/ 187198 f152 1"/>
              <a:gd name="f166" fmla="*/ 429403 f153 1"/>
              <a:gd name="f167" fmla="*/ 24110 f153 1"/>
              <a:gd name="f168" fmla="*/ 187078 f152 1"/>
              <a:gd name="f169" fmla="*/ 370 f153 1"/>
              <a:gd name="f170" fmla="*/ 173774 f152 1"/>
              <a:gd name="f171" fmla="*/ 23074 f153 1"/>
              <a:gd name="f172" fmla="*/ 151349 f152 1"/>
              <a:gd name="f173" fmla="*/ 513250 f153 1"/>
              <a:gd name="f174" fmla="*/ 151667 f152 1"/>
              <a:gd name="f175" fmla="*/ 536432 f153 1"/>
              <a:gd name="f176" fmla="*/ 149357 f152 1"/>
              <a:gd name="f177" fmla="*/ 467005 f153 1"/>
              <a:gd name="f178" fmla="*/ 25624 f153 1"/>
              <a:gd name="f179" fmla="*/ 149198 f152 1"/>
              <a:gd name="f180" fmla="*/ 808 f153 1"/>
              <a:gd name="f181" fmla="*/ 135057 f152 1"/>
              <a:gd name="f182" fmla="*/ 24747 f153 1"/>
              <a:gd name="f183" fmla="*/ 113428 f152 1"/>
              <a:gd name="f184" fmla="*/ 461866 f153 1"/>
              <a:gd name="f185" fmla="*/ 113707 f152 1"/>
              <a:gd name="f186" fmla="*/ 536034 f153 1"/>
              <a:gd name="f187" fmla="*/ 111596 f152 1"/>
              <a:gd name="f188" fmla="*/ 501420 f153 1"/>
              <a:gd name="f189" fmla="*/ 28213 f153 1"/>
              <a:gd name="f190" fmla="*/ 1008 f153 1"/>
              <a:gd name="f191" fmla="*/ 82518 f152 1"/>
              <a:gd name="f192" fmla="*/ 48408 f153 1"/>
              <a:gd name="f193" fmla="*/ 37906 f152 1"/>
              <a:gd name="f194" fmla="*/ 513130 f153 1"/>
              <a:gd name="f195" fmla="*/ 536273 f153 1"/>
              <a:gd name="f196" fmla="*/ 35556 f152 1"/>
              <a:gd name="f197" fmla="*/ 513847 f153 1"/>
              <a:gd name="f198" fmla="*/ 23672 f153 1"/>
              <a:gd name="f199" fmla="*/ 35676 f152 1"/>
              <a:gd name="f200" fmla="*/ 250 f153 1"/>
              <a:gd name="f201" fmla="*/ 18150 f152 1"/>
              <a:gd name="f202" fmla="*/ 23552 f153 1"/>
              <a:gd name="f203" fmla="*/ 26 f152 1"/>
              <a:gd name="f204" fmla="*/ 528585 f153 1"/>
              <a:gd name="f205" fmla="*/ 66 f152 1"/>
              <a:gd name="f206" fmla="*/ 554516 f153 1"/>
              <a:gd name="f207" fmla="*/ 27152 f152 1"/>
              <a:gd name="f208" fmla="*/ 506080 f153 1"/>
              <a:gd name="f209" fmla="*/ 73556 f152 1"/>
              <a:gd name="f210" fmla="*/ 18095 f153 1"/>
              <a:gd name="f211" fmla="*/ 17617 f153 1"/>
              <a:gd name="f212" fmla="*/ 75667 f152 1"/>
              <a:gd name="f213" fmla="+- f154 0 f1"/>
              <a:gd name="f214" fmla="*/ f157 1 554889"/>
              <a:gd name="f215" fmla="*/ f158 1 187374"/>
              <a:gd name="f216" fmla="*/ f159 1 554889"/>
              <a:gd name="f217" fmla="*/ f160 1 554889"/>
              <a:gd name="f218" fmla="*/ f161 1 187374"/>
              <a:gd name="f219" fmla="*/ f162 1 554889"/>
              <a:gd name="f220" fmla="*/ f163 1 187374"/>
              <a:gd name="f221" fmla="*/ f164 1 554889"/>
              <a:gd name="f222" fmla="*/ f165 1 187374"/>
              <a:gd name="f223" fmla="*/ f166 1 554889"/>
              <a:gd name="f224" fmla="*/ f167 1 554889"/>
              <a:gd name="f225" fmla="*/ f168 1 187374"/>
              <a:gd name="f226" fmla="*/ f169 1 554889"/>
              <a:gd name="f227" fmla="*/ f170 1 187374"/>
              <a:gd name="f228" fmla="*/ f171 1 554889"/>
              <a:gd name="f229" fmla="*/ f172 1 187374"/>
              <a:gd name="f230" fmla="*/ f173 1 554889"/>
              <a:gd name="f231" fmla="*/ f174 1 187374"/>
              <a:gd name="f232" fmla="*/ f175 1 554889"/>
              <a:gd name="f233" fmla="*/ f176 1 187374"/>
              <a:gd name="f234" fmla="*/ f177 1 554889"/>
              <a:gd name="f235" fmla="*/ f178 1 554889"/>
              <a:gd name="f236" fmla="*/ f179 1 187374"/>
              <a:gd name="f237" fmla="*/ f180 1 554889"/>
              <a:gd name="f238" fmla="*/ f181 1 187374"/>
              <a:gd name="f239" fmla="*/ f182 1 554889"/>
              <a:gd name="f240" fmla="*/ f183 1 187374"/>
              <a:gd name="f241" fmla="*/ f184 1 554889"/>
              <a:gd name="f242" fmla="*/ f185 1 187374"/>
              <a:gd name="f243" fmla="*/ f186 1 554889"/>
              <a:gd name="f244" fmla="*/ f187 1 187374"/>
              <a:gd name="f245" fmla="*/ f188 1 554889"/>
              <a:gd name="f246" fmla="*/ f189 1 554889"/>
              <a:gd name="f247" fmla="*/ f190 1 554889"/>
              <a:gd name="f248" fmla="*/ f191 1 187374"/>
              <a:gd name="f249" fmla="*/ f192 1 554889"/>
              <a:gd name="f250" fmla="*/ f193 1 187374"/>
              <a:gd name="f251" fmla="*/ f194 1 554889"/>
              <a:gd name="f252" fmla="*/ f195 1 554889"/>
              <a:gd name="f253" fmla="*/ f196 1 187374"/>
              <a:gd name="f254" fmla="*/ f197 1 554889"/>
              <a:gd name="f255" fmla="*/ f198 1 554889"/>
              <a:gd name="f256" fmla="*/ f199 1 187374"/>
              <a:gd name="f257" fmla="*/ f200 1 554889"/>
              <a:gd name="f258" fmla="*/ f201 1 187374"/>
              <a:gd name="f259" fmla="*/ f202 1 554889"/>
              <a:gd name="f260" fmla="*/ f203 1 187374"/>
              <a:gd name="f261" fmla="*/ f204 1 554889"/>
              <a:gd name="f262" fmla="*/ f205 1 187374"/>
              <a:gd name="f263" fmla="*/ f206 1 554889"/>
              <a:gd name="f264" fmla="*/ f207 1 187374"/>
              <a:gd name="f265" fmla="*/ f208 1 554889"/>
              <a:gd name="f266" fmla="*/ f209 1 187374"/>
              <a:gd name="f267" fmla="*/ f210 1 554889"/>
              <a:gd name="f268" fmla="*/ f211 1 554889"/>
              <a:gd name="f269" fmla="*/ f212 1 187374"/>
              <a:gd name="f270" fmla="*/ f148 1 f155"/>
              <a:gd name="f271" fmla="*/ f149 1 f155"/>
              <a:gd name="f272" fmla="*/ f148 1 f156"/>
              <a:gd name="f273" fmla="*/ f150 1 f156"/>
              <a:gd name="f274" fmla="*/ f214 1 f155"/>
              <a:gd name="f275" fmla="*/ f215 1 f156"/>
              <a:gd name="f276" fmla="*/ f216 1 f155"/>
              <a:gd name="f277" fmla="*/ f217 1 f155"/>
              <a:gd name="f278" fmla="*/ f218 1 f156"/>
              <a:gd name="f279" fmla="*/ f219 1 f155"/>
              <a:gd name="f280" fmla="*/ f220 1 f156"/>
              <a:gd name="f281" fmla="*/ f221 1 f155"/>
              <a:gd name="f282" fmla="*/ f222 1 f156"/>
              <a:gd name="f283" fmla="*/ f223 1 f155"/>
              <a:gd name="f284" fmla="*/ f224 1 f155"/>
              <a:gd name="f285" fmla="*/ f225 1 f156"/>
              <a:gd name="f286" fmla="*/ f226 1 f155"/>
              <a:gd name="f287" fmla="*/ f227 1 f156"/>
              <a:gd name="f288" fmla="*/ f228 1 f155"/>
              <a:gd name="f289" fmla="*/ f229 1 f156"/>
              <a:gd name="f290" fmla="*/ f230 1 f155"/>
              <a:gd name="f291" fmla="*/ f231 1 f156"/>
              <a:gd name="f292" fmla="*/ f232 1 f155"/>
              <a:gd name="f293" fmla="*/ f233 1 f156"/>
              <a:gd name="f294" fmla="*/ f234 1 f155"/>
              <a:gd name="f295" fmla="*/ f235 1 f155"/>
              <a:gd name="f296" fmla="*/ f236 1 f156"/>
              <a:gd name="f297" fmla="*/ f237 1 f155"/>
              <a:gd name="f298" fmla="*/ f238 1 f156"/>
              <a:gd name="f299" fmla="*/ f239 1 f155"/>
              <a:gd name="f300" fmla="*/ f240 1 f156"/>
              <a:gd name="f301" fmla="*/ f241 1 f155"/>
              <a:gd name="f302" fmla="*/ f242 1 f156"/>
              <a:gd name="f303" fmla="*/ f243 1 f155"/>
              <a:gd name="f304" fmla="*/ f244 1 f156"/>
              <a:gd name="f305" fmla="*/ f245 1 f155"/>
              <a:gd name="f306" fmla="*/ f246 1 f155"/>
              <a:gd name="f307" fmla="*/ f247 1 f155"/>
              <a:gd name="f308" fmla="*/ f248 1 f156"/>
              <a:gd name="f309" fmla="*/ f249 1 f155"/>
              <a:gd name="f310" fmla="*/ f250 1 f156"/>
              <a:gd name="f311" fmla="*/ f251 1 f155"/>
              <a:gd name="f312" fmla="*/ f252 1 f155"/>
              <a:gd name="f313" fmla="*/ f253 1 f156"/>
              <a:gd name="f314" fmla="*/ f254 1 f155"/>
              <a:gd name="f315" fmla="*/ f255 1 f155"/>
              <a:gd name="f316" fmla="*/ f256 1 f156"/>
              <a:gd name="f317" fmla="*/ f257 1 f155"/>
              <a:gd name="f318" fmla="*/ f258 1 f156"/>
              <a:gd name="f319" fmla="*/ f259 1 f155"/>
              <a:gd name="f320" fmla="*/ f260 1 f156"/>
              <a:gd name="f321" fmla="*/ f261 1 f155"/>
              <a:gd name="f322" fmla="*/ f262 1 f156"/>
              <a:gd name="f323" fmla="*/ f263 1 f155"/>
              <a:gd name="f324" fmla="*/ f264 1 f156"/>
              <a:gd name="f325" fmla="*/ f265 1 f155"/>
              <a:gd name="f326" fmla="*/ f266 1 f156"/>
              <a:gd name="f327" fmla="*/ f267 1 f155"/>
              <a:gd name="f328" fmla="*/ f268 1 f155"/>
              <a:gd name="f329" fmla="*/ f269 1 f156"/>
              <a:gd name="f330" fmla="*/ f270 f146 1"/>
              <a:gd name="f331" fmla="*/ f271 f146 1"/>
              <a:gd name="f332" fmla="*/ f273 f147 1"/>
              <a:gd name="f333" fmla="*/ f272 f147 1"/>
              <a:gd name="f334" fmla="*/ f274 f146 1"/>
              <a:gd name="f335" fmla="*/ f275 f147 1"/>
              <a:gd name="f336" fmla="*/ f276 f146 1"/>
              <a:gd name="f337" fmla="*/ f277 f146 1"/>
              <a:gd name="f338" fmla="*/ f278 f147 1"/>
              <a:gd name="f339" fmla="*/ f279 f146 1"/>
              <a:gd name="f340" fmla="*/ f280 f147 1"/>
              <a:gd name="f341" fmla="*/ f281 f146 1"/>
              <a:gd name="f342" fmla="*/ f282 f147 1"/>
              <a:gd name="f343" fmla="*/ f283 f146 1"/>
              <a:gd name="f344" fmla="*/ f284 f146 1"/>
              <a:gd name="f345" fmla="*/ f285 f147 1"/>
              <a:gd name="f346" fmla="*/ f286 f146 1"/>
              <a:gd name="f347" fmla="*/ f287 f147 1"/>
              <a:gd name="f348" fmla="*/ f288 f146 1"/>
              <a:gd name="f349" fmla="*/ f289 f147 1"/>
              <a:gd name="f350" fmla="*/ f290 f146 1"/>
              <a:gd name="f351" fmla="*/ f291 f147 1"/>
              <a:gd name="f352" fmla="*/ f292 f146 1"/>
              <a:gd name="f353" fmla="*/ f293 f147 1"/>
              <a:gd name="f354" fmla="*/ f294 f146 1"/>
              <a:gd name="f355" fmla="*/ f295 f146 1"/>
              <a:gd name="f356" fmla="*/ f296 f147 1"/>
              <a:gd name="f357" fmla="*/ f297 f146 1"/>
              <a:gd name="f358" fmla="*/ f298 f147 1"/>
              <a:gd name="f359" fmla="*/ f299 f146 1"/>
              <a:gd name="f360" fmla="*/ f300 f147 1"/>
              <a:gd name="f361" fmla="*/ f301 f146 1"/>
              <a:gd name="f362" fmla="*/ f302 f147 1"/>
              <a:gd name="f363" fmla="*/ f303 f146 1"/>
              <a:gd name="f364" fmla="*/ f304 f147 1"/>
              <a:gd name="f365" fmla="*/ f305 f146 1"/>
              <a:gd name="f366" fmla="*/ f306 f146 1"/>
              <a:gd name="f367" fmla="*/ f307 f146 1"/>
              <a:gd name="f368" fmla="*/ f308 f147 1"/>
              <a:gd name="f369" fmla="*/ f309 f146 1"/>
              <a:gd name="f370" fmla="*/ f310 f147 1"/>
              <a:gd name="f371" fmla="*/ f311 f146 1"/>
              <a:gd name="f372" fmla="*/ f312 f146 1"/>
              <a:gd name="f373" fmla="*/ f313 f147 1"/>
              <a:gd name="f374" fmla="*/ f314 f146 1"/>
              <a:gd name="f375" fmla="*/ f315 f146 1"/>
              <a:gd name="f376" fmla="*/ f316 f147 1"/>
              <a:gd name="f377" fmla="*/ f317 f146 1"/>
              <a:gd name="f378" fmla="*/ f318 f147 1"/>
              <a:gd name="f379" fmla="*/ f319 f146 1"/>
              <a:gd name="f380" fmla="*/ f320 f147 1"/>
              <a:gd name="f381" fmla="*/ f321 f146 1"/>
              <a:gd name="f382" fmla="*/ f322 f147 1"/>
              <a:gd name="f383" fmla="*/ f323 f146 1"/>
              <a:gd name="f384" fmla="*/ f324 f147 1"/>
              <a:gd name="f385" fmla="*/ f325 f146 1"/>
              <a:gd name="f386" fmla="*/ f326 f147 1"/>
              <a:gd name="f387" fmla="*/ f327 f146 1"/>
              <a:gd name="f388" fmla="*/ f328 f146 1"/>
              <a:gd name="f389" fmla="*/ f329 f1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334" y="f335"/>
              </a:cxn>
              <a:cxn ang="f213">
                <a:pos x="f336" y="f335"/>
              </a:cxn>
              <a:cxn ang="f213">
                <a:pos x="f337" y="f338"/>
              </a:cxn>
              <a:cxn ang="f213">
                <a:pos x="f339" y="f340"/>
              </a:cxn>
              <a:cxn ang="f213">
                <a:pos x="f341" y="f342"/>
              </a:cxn>
              <a:cxn ang="f213">
                <a:pos x="f343" y="f342"/>
              </a:cxn>
              <a:cxn ang="f213">
                <a:pos x="f344" y="f345"/>
              </a:cxn>
              <a:cxn ang="f213">
                <a:pos x="f346" y="f347"/>
              </a:cxn>
              <a:cxn ang="f213">
                <a:pos x="f348" y="f349"/>
              </a:cxn>
              <a:cxn ang="f213">
                <a:pos x="f350" y="f351"/>
              </a:cxn>
              <a:cxn ang="f213">
                <a:pos x="f352" y="f351"/>
              </a:cxn>
              <a:cxn ang="f213">
                <a:pos x="f352" y="f353"/>
              </a:cxn>
              <a:cxn ang="f213">
                <a:pos x="f354" y="f353"/>
              </a:cxn>
              <a:cxn ang="f213">
                <a:pos x="f355" y="f356"/>
              </a:cxn>
              <a:cxn ang="f213">
                <a:pos x="f357" y="f358"/>
              </a:cxn>
              <a:cxn ang="f213">
                <a:pos x="f359" y="f360"/>
              </a:cxn>
              <a:cxn ang="f213">
                <a:pos x="f361" y="f362"/>
              </a:cxn>
              <a:cxn ang="f213">
                <a:pos x="f363" y="f364"/>
              </a:cxn>
              <a:cxn ang="f213">
                <a:pos x="f365" y="f364"/>
              </a:cxn>
              <a:cxn ang="f213">
                <a:pos x="f366" y="f364"/>
              </a:cxn>
              <a:cxn ang="f213">
                <a:pos x="f367" y="f368"/>
              </a:cxn>
              <a:cxn ang="f213">
                <a:pos x="f369" y="f370"/>
              </a:cxn>
              <a:cxn ang="f213">
                <a:pos x="f371" y="f370"/>
              </a:cxn>
              <a:cxn ang="f213">
                <a:pos x="f372" y="f370"/>
              </a:cxn>
              <a:cxn ang="f213">
                <a:pos x="f372" y="f373"/>
              </a:cxn>
              <a:cxn ang="f213">
                <a:pos x="f374" y="f373"/>
              </a:cxn>
              <a:cxn ang="f213">
                <a:pos x="f375" y="f376"/>
              </a:cxn>
              <a:cxn ang="f213">
                <a:pos x="f377" y="f378"/>
              </a:cxn>
              <a:cxn ang="f213">
                <a:pos x="f379" y="f380"/>
              </a:cxn>
              <a:cxn ang="f213">
                <a:pos x="f381" y="f382"/>
              </a:cxn>
              <a:cxn ang="f213">
                <a:pos x="f383" y="f384"/>
              </a:cxn>
              <a:cxn ang="f213">
                <a:pos x="f385" y="f386"/>
              </a:cxn>
              <a:cxn ang="f213">
                <a:pos x="f387" y="f386"/>
              </a:cxn>
              <a:cxn ang="f213">
                <a:pos x="f388" y="f389"/>
              </a:cxn>
            </a:cxnLst>
            <a:rect l="f330" t="f333" r="f331" b="f332"/>
            <a:pathLst>
              <a:path w="554889" h="187374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29"/>
                  <a:pt x="f33" y="f29"/>
                </a:cubicBezTo>
                <a:cubicBezTo>
                  <a:pt x="f34" y="f29"/>
                  <a:pt x="f35" y="f36"/>
                  <a:pt x="f37" y="f38"/>
                </a:cubicBezTo>
                <a:cubicBezTo>
                  <a:pt x="f39" y="f38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3"/>
                </a:cubicBezTo>
                <a:lnTo>
                  <a:pt x="f55" y="f53"/>
                </a:lnTo>
                <a:cubicBezTo>
                  <a:pt x="f55" y="f56"/>
                  <a:pt x="f55" y="f57"/>
                  <a:pt x="f55" y="f58"/>
                </a:cubicBezTo>
                <a:cubicBezTo>
                  <a:pt x="f59" y="f58"/>
                  <a:pt x="f60" y="f58"/>
                  <a:pt x="f61" y="f58"/>
                </a:cubicBezTo>
                <a:cubicBezTo>
                  <a:pt x="f62" y="f58"/>
                  <a:pt x="f63" y="f64"/>
                  <a:pt x="f65" y="f66"/>
                </a:cubicBezTo>
                <a:cubicBezTo>
                  <a:pt x="f67" y="f66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3"/>
                  <a:pt x="f85" y="f83"/>
                  <a:pt x="f86" y="f87"/>
                </a:cubicBezTo>
                <a:cubicBezTo>
                  <a:pt x="f88" y="f87"/>
                  <a:pt x="f89" y="f87"/>
                  <a:pt x="f90" y="f87"/>
                </a:cubicBezTo>
                <a:cubicBezTo>
                  <a:pt x="f91" y="f87"/>
                  <a:pt x="f92" y="f87"/>
                  <a:pt x="f93" y="f87"/>
                </a:cubicBezTo>
                <a:cubicBezTo>
                  <a:pt x="f94" y="f87"/>
                  <a:pt x="f95" y="f96"/>
                  <a:pt x="f97" y="f98"/>
                </a:cubicBezTo>
                <a:cubicBezTo>
                  <a:pt x="f99" y="f100"/>
                  <a:pt x="f101" y="f102"/>
                  <a:pt x="f103" y="f102"/>
                </a:cubicBezTo>
                <a:cubicBezTo>
                  <a:pt x="f104" y="f102"/>
                  <a:pt x="f105" y="f102"/>
                  <a:pt x="f106" y="f102"/>
                </a:cubicBezTo>
                <a:lnTo>
                  <a:pt x="f107" y="f102"/>
                </a:lnTo>
                <a:cubicBezTo>
                  <a:pt x="f107" y="f108"/>
                  <a:pt x="f107" y="f109"/>
                  <a:pt x="f107" y="f110"/>
                </a:cubicBezTo>
                <a:cubicBezTo>
                  <a:pt x="f111" y="f110"/>
                  <a:pt x="f112" y="f110"/>
                  <a:pt x="f113" y="f110"/>
                </a:cubicBezTo>
                <a:cubicBezTo>
                  <a:pt x="f114" y="f110"/>
                  <a:pt x="f115" y="f110"/>
                  <a:pt x="f116" y="f117"/>
                </a:cubicBezTo>
                <a:cubicBezTo>
                  <a:pt x="f118" y="f117"/>
                  <a:pt x="f119" y="f120"/>
                  <a:pt x="f121" y="f122"/>
                </a:cubicBezTo>
                <a:cubicBezTo>
                  <a:pt x="f123" y="f124"/>
                  <a:pt x="f118" y="f125"/>
                  <a:pt x="f126" y="f125"/>
                </a:cubicBezTo>
                <a:cubicBezTo>
                  <a:pt x="f127" y="f125"/>
                  <a:pt x="f128" y="f129"/>
                  <a:pt x="f130" y="f131"/>
                </a:cubicBezTo>
                <a:cubicBezTo>
                  <a:pt x="f14" y="f131"/>
                  <a:pt x="f24" y="f132"/>
                  <a:pt x="f133" y="f134"/>
                </a:cubicBezTo>
                <a:cubicBezTo>
                  <a:pt x="f135" y="f136"/>
                  <a:pt x="f137" y="f138"/>
                  <a:pt x="f139" y="f138"/>
                </a:cubicBezTo>
                <a:cubicBezTo>
                  <a:pt x="f140" y="f138"/>
                  <a:pt x="f141" y="f138"/>
                  <a:pt x="f142" y="f138"/>
                </a:cubicBezTo>
                <a:lnTo>
                  <a:pt x="f143" y="f144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4" name="Forma libre: forma 157">
            <a:extLst>
              <a:ext uri="{FF2B5EF4-FFF2-40B4-BE49-F238E27FC236}">
                <a16:creationId xmlns:a16="http://schemas.microsoft.com/office/drawing/2014/main" id="{3D71BB1F-67FE-454C-B9E1-C65D3292B187}"/>
              </a:ext>
            </a:extLst>
          </p:cNvPr>
          <p:cNvSpPr/>
          <p:nvPr/>
        </p:nvSpPr>
        <p:spPr>
          <a:xfrm>
            <a:off x="7695041" y="4787889"/>
            <a:ext cx="911355" cy="117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59959"/>
              <a:gd name="f7" fmla="val 111104"/>
              <a:gd name="f8" fmla="val 184204"/>
              <a:gd name="f9" fmla="val 185160"/>
              <a:gd name="f10" fmla="val 677"/>
              <a:gd name="f11" fmla="val 186155"/>
              <a:gd name="f12" fmla="val 797"/>
              <a:gd name="f13" fmla="val 187231"/>
              <a:gd name="f14" fmla="val 359"/>
              <a:gd name="f15" fmla="val 197069"/>
              <a:gd name="f16" fmla="val 956"/>
              <a:gd name="f17" fmla="val 206948"/>
              <a:gd name="f18" fmla="val 2031"/>
              <a:gd name="f19" fmla="val 216827"/>
              <a:gd name="f20" fmla="val 2071"/>
              <a:gd name="f21" fmla="val 348392"/>
              <a:gd name="f22" fmla="val 2191"/>
              <a:gd name="f23" fmla="val 479998"/>
              <a:gd name="f24" fmla="val 2151"/>
              <a:gd name="f25" fmla="val 611564"/>
              <a:gd name="f26" fmla="val 673742"/>
              <a:gd name="f27" fmla="val 735960"/>
              <a:gd name="f28" fmla="val 1832"/>
              <a:gd name="f29" fmla="val 798138"/>
              <a:gd name="f30" fmla="val 837970"/>
              <a:gd name="f31" fmla="val 2430"/>
              <a:gd name="f32" fmla="val 859718"/>
              <a:gd name="f33" fmla="val 21788"/>
              <a:gd name="f34" fmla="val 859957"/>
              <a:gd name="f35" fmla="val 56004"/>
              <a:gd name="f36" fmla="val 860196"/>
              <a:gd name="f37" fmla="val 90379"/>
              <a:gd name="f38" fmla="val 836934"/>
              <a:gd name="f39" fmla="val 110933"/>
              <a:gd name="f40" fmla="val 796465"/>
              <a:gd name="f41" fmla="val 561614"/>
              <a:gd name="f42" fmla="val 111052"/>
              <a:gd name="f43" fmla="val 326763"/>
              <a:gd name="f44" fmla="val 91873"/>
              <a:gd name="f45" fmla="val 79126"/>
              <a:gd name="f46" fmla="val 66380"/>
              <a:gd name="f47" fmla="val 111411"/>
              <a:gd name="f48" fmla="val 53673"/>
              <a:gd name="f49" fmla="val 110773"/>
              <a:gd name="f50" fmla="val 20533"/>
              <a:gd name="f51" fmla="val 109061"/>
              <a:gd name="f52" fmla="val -737"/>
              <a:gd name="f53" fmla="val 86516"/>
              <a:gd name="f54" fmla="val 20"/>
              <a:gd name="f55" fmla="val 54570"/>
              <a:gd name="f56" fmla="val 737"/>
              <a:gd name="f57" fmla="val 23820"/>
              <a:gd name="f58" fmla="val 22365"/>
              <a:gd name="f59" fmla="val 3027"/>
              <a:gd name="f60" fmla="val 54988"/>
              <a:gd name="f61" fmla="val 2310"/>
              <a:gd name="f62" fmla="val 98086"/>
              <a:gd name="f63" fmla="val 1354"/>
              <a:gd name="f64" fmla="val 141145"/>
              <a:gd name="f65" fmla="val 184244"/>
              <a:gd name="f66" fmla="val 80"/>
              <a:gd name="f67" fmla="+- 0 0 -90"/>
              <a:gd name="f68" fmla="*/ f3 1 859959"/>
              <a:gd name="f69" fmla="*/ f4 1 111104"/>
              <a:gd name="f70" fmla="val f5"/>
              <a:gd name="f71" fmla="val f6"/>
              <a:gd name="f72" fmla="val f7"/>
              <a:gd name="f73" fmla="*/ f67 f0 1"/>
              <a:gd name="f74" fmla="+- f72 0 f70"/>
              <a:gd name="f75" fmla="+- f71 0 f70"/>
              <a:gd name="f76" fmla="*/ f73 1 f2"/>
              <a:gd name="f77" fmla="*/ f75 1 859959"/>
              <a:gd name="f78" fmla="*/ f74 1 111104"/>
              <a:gd name="f79" fmla="*/ 184204 f75 1"/>
              <a:gd name="f80" fmla="*/ 0 f74 1"/>
              <a:gd name="f81" fmla="*/ 187231 f75 1"/>
              <a:gd name="f82" fmla="*/ 359 f74 1"/>
              <a:gd name="f83" fmla="*/ 216827 f75 1"/>
              <a:gd name="f84" fmla="*/ 2071 f74 1"/>
              <a:gd name="f85" fmla="*/ 611564 f75 1"/>
              <a:gd name="f86" fmla="*/ 2151 f74 1"/>
              <a:gd name="f87" fmla="*/ 798138 f75 1"/>
              <a:gd name="f88" fmla="*/ 2191 f74 1"/>
              <a:gd name="f89" fmla="*/ 859957 f75 1"/>
              <a:gd name="f90" fmla="*/ 56004 f74 1"/>
              <a:gd name="f91" fmla="*/ 796465 f75 1"/>
              <a:gd name="f92" fmla="*/ 110933 f74 1"/>
              <a:gd name="f93" fmla="*/ 91873 f75 1"/>
              <a:gd name="f94" fmla="*/ 53673 f75 1"/>
              <a:gd name="f95" fmla="*/ 110773 f74 1"/>
              <a:gd name="f96" fmla="*/ 20 f75 1"/>
              <a:gd name="f97" fmla="*/ 54570 f74 1"/>
              <a:gd name="f98" fmla="*/ 54988 f75 1"/>
              <a:gd name="f99" fmla="*/ 2310 f74 1"/>
              <a:gd name="f100" fmla="*/ 184244 f75 1"/>
              <a:gd name="f101" fmla="*/ 80 f74 1"/>
              <a:gd name="f102" fmla="+- f76 0 f1"/>
              <a:gd name="f103" fmla="*/ f79 1 859959"/>
              <a:gd name="f104" fmla="*/ f80 1 111104"/>
              <a:gd name="f105" fmla="*/ f81 1 859959"/>
              <a:gd name="f106" fmla="*/ f82 1 111104"/>
              <a:gd name="f107" fmla="*/ f83 1 859959"/>
              <a:gd name="f108" fmla="*/ f84 1 111104"/>
              <a:gd name="f109" fmla="*/ f85 1 859959"/>
              <a:gd name="f110" fmla="*/ f86 1 111104"/>
              <a:gd name="f111" fmla="*/ f87 1 859959"/>
              <a:gd name="f112" fmla="*/ f88 1 111104"/>
              <a:gd name="f113" fmla="*/ f89 1 859959"/>
              <a:gd name="f114" fmla="*/ f90 1 111104"/>
              <a:gd name="f115" fmla="*/ f91 1 859959"/>
              <a:gd name="f116" fmla="*/ f92 1 111104"/>
              <a:gd name="f117" fmla="*/ f93 1 859959"/>
              <a:gd name="f118" fmla="*/ f94 1 859959"/>
              <a:gd name="f119" fmla="*/ f95 1 111104"/>
              <a:gd name="f120" fmla="*/ f96 1 859959"/>
              <a:gd name="f121" fmla="*/ f97 1 111104"/>
              <a:gd name="f122" fmla="*/ f98 1 859959"/>
              <a:gd name="f123" fmla="*/ f99 1 111104"/>
              <a:gd name="f124" fmla="*/ f100 1 859959"/>
              <a:gd name="f125" fmla="*/ f101 1 111104"/>
              <a:gd name="f126" fmla="*/ f70 1 f77"/>
              <a:gd name="f127" fmla="*/ f71 1 f77"/>
              <a:gd name="f128" fmla="*/ f70 1 f78"/>
              <a:gd name="f129" fmla="*/ f72 1 f78"/>
              <a:gd name="f130" fmla="*/ f103 1 f77"/>
              <a:gd name="f131" fmla="*/ f104 1 f78"/>
              <a:gd name="f132" fmla="*/ f105 1 f77"/>
              <a:gd name="f133" fmla="*/ f106 1 f78"/>
              <a:gd name="f134" fmla="*/ f107 1 f77"/>
              <a:gd name="f135" fmla="*/ f108 1 f78"/>
              <a:gd name="f136" fmla="*/ f109 1 f77"/>
              <a:gd name="f137" fmla="*/ f110 1 f78"/>
              <a:gd name="f138" fmla="*/ f111 1 f77"/>
              <a:gd name="f139" fmla="*/ f112 1 f78"/>
              <a:gd name="f140" fmla="*/ f113 1 f77"/>
              <a:gd name="f141" fmla="*/ f114 1 f78"/>
              <a:gd name="f142" fmla="*/ f115 1 f77"/>
              <a:gd name="f143" fmla="*/ f116 1 f78"/>
              <a:gd name="f144" fmla="*/ f117 1 f77"/>
              <a:gd name="f145" fmla="*/ f118 1 f77"/>
              <a:gd name="f146" fmla="*/ f119 1 f78"/>
              <a:gd name="f147" fmla="*/ f120 1 f77"/>
              <a:gd name="f148" fmla="*/ f121 1 f78"/>
              <a:gd name="f149" fmla="*/ f122 1 f77"/>
              <a:gd name="f150" fmla="*/ f123 1 f78"/>
              <a:gd name="f151" fmla="*/ f124 1 f77"/>
              <a:gd name="f152" fmla="*/ f125 1 f78"/>
              <a:gd name="f153" fmla="*/ f126 f68 1"/>
              <a:gd name="f154" fmla="*/ f127 f68 1"/>
              <a:gd name="f155" fmla="*/ f129 f69 1"/>
              <a:gd name="f156" fmla="*/ f128 f69 1"/>
              <a:gd name="f157" fmla="*/ f130 f68 1"/>
              <a:gd name="f158" fmla="*/ f131 f69 1"/>
              <a:gd name="f159" fmla="*/ f132 f68 1"/>
              <a:gd name="f160" fmla="*/ f133 f69 1"/>
              <a:gd name="f161" fmla="*/ f134 f68 1"/>
              <a:gd name="f162" fmla="*/ f135 f69 1"/>
              <a:gd name="f163" fmla="*/ f136 f68 1"/>
              <a:gd name="f164" fmla="*/ f137 f69 1"/>
              <a:gd name="f165" fmla="*/ f138 f68 1"/>
              <a:gd name="f166" fmla="*/ f139 f69 1"/>
              <a:gd name="f167" fmla="*/ f140 f68 1"/>
              <a:gd name="f168" fmla="*/ f141 f69 1"/>
              <a:gd name="f169" fmla="*/ f142 f68 1"/>
              <a:gd name="f170" fmla="*/ f143 f69 1"/>
              <a:gd name="f171" fmla="*/ f144 f68 1"/>
              <a:gd name="f172" fmla="*/ f145 f68 1"/>
              <a:gd name="f173" fmla="*/ f146 f69 1"/>
              <a:gd name="f174" fmla="*/ f147 f68 1"/>
              <a:gd name="f175" fmla="*/ f148 f69 1"/>
              <a:gd name="f176" fmla="*/ f149 f68 1"/>
              <a:gd name="f177" fmla="*/ f150 f69 1"/>
              <a:gd name="f178" fmla="*/ f151 f68 1"/>
              <a:gd name="f179" fmla="*/ f152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">
                <a:pos x="f157" y="f158"/>
              </a:cxn>
              <a:cxn ang="f102">
                <a:pos x="f159" y="f160"/>
              </a:cxn>
              <a:cxn ang="f102">
                <a:pos x="f161" y="f162"/>
              </a:cxn>
              <a:cxn ang="f102">
                <a:pos x="f163" y="f164"/>
              </a:cxn>
              <a:cxn ang="f102">
                <a:pos x="f165" y="f166"/>
              </a:cxn>
              <a:cxn ang="f102">
                <a:pos x="f167" y="f168"/>
              </a:cxn>
              <a:cxn ang="f102">
                <a:pos x="f169" y="f170"/>
              </a:cxn>
              <a:cxn ang="f102">
                <a:pos x="f171" y="f170"/>
              </a:cxn>
              <a:cxn ang="f102">
                <a:pos x="f172" y="f173"/>
              </a:cxn>
              <a:cxn ang="f102">
                <a:pos x="f174" y="f175"/>
              </a:cxn>
              <a:cxn ang="f102">
                <a:pos x="f176" y="f177"/>
              </a:cxn>
              <a:cxn ang="f102">
                <a:pos x="f178" y="f179"/>
              </a:cxn>
            </a:cxnLst>
            <a:rect l="f153" t="f156" r="f154" b="f155"/>
            <a:pathLst>
              <a:path w="859959" h="111104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4"/>
                </a:cubicBezTo>
                <a:cubicBezTo>
                  <a:pt x="f26" y="f24"/>
                  <a:pt x="f27" y="f28"/>
                  <a:pt x="f29" y="f22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39"/>
                </a:cubicBezTo>
                <a:cubicBezTo>
                  <a:pt x="f41" y="f42"/>
                  <a:pt x="f43" y="f39"/>
                  <a:pt x="f44" y="f39"/>
                </a:cubicBezTo>
                <a:cubicBezTo>
                  <a:pt x="f45" y="f39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12"/>
                  <a:pt x="f65" y="f66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5" name="Forma libre: forma 158">
            <a:extLst>
              <a:ext uri="{FF2B5EF4-FFF2-40B4-BE49-F238E27FC236}">
                <a16:creationId xmlns:a16="http://schemas.microsoft.com/office/drawing/2014/main" id="{A4B6E22A-9166-4615-B2C6-8297E582A8DF}"/>
              </a:ext>
            </a:extLst>
          </p:cNvPr>
          <p:cNvSpPr/>
          <p:nvPr/>
        </p:nvSpPr>
        <p:spPr>
          <a:xfrm>
            <a:off x="7995742" y="1237585"/>
            <a:ext cx="327144" cy="4335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8695"/>
              <a:gd name="f7" fmla="val 409089"/>
              <a:gd name="f8" fmla="val 308138"/>
              <a:gd name="f9" fmla="val 67949"/>
              <a:gd name="f10" fmla="val 78864"/>
              <a:gd name="f11" fmla="val 308257"/>
              <a:gd name="f12" fmla="val 87348"/>
              <a:gd name="f13" fmla="val 308098"/>
              <a:gd name="f14" fmla="val 95832"/>
              <a:gd name="f15" fmla="val 307979"/>
              <a:gd name="f16" fmla="val 101568"/>
              <a:gd name="f17" fmla="val 307580"/>
              <a:gd name="f18" fmla="val 109295"/>
              <a:gd name="f19" fmla="val 301287"/>
              <a:gd name="f20" fmla="val 109933"/>
              <a:gd name="f21" fmla="val 278264"/>
              <a:gd name="f22" fmla="val 112283"/>
              <a:gd name="f23" fmla="val 283044"/>
              <a:gd name="f24" fmla="val 129052"/>
              <a:gd name="f25" fmla="val 283004"/>
              <a:gd name="f26" fmla="val 143153"/>
              <a:gd name="f27" fmla="val 282844"/>
              <a:gd name="f28" fmla="val 210350"/>
              <a:gd name="f29" fmla="val 282406"/>
              <a:gd name="f30" fmla="val 277547"/>
              <a:gd name="f31" fmla="val 283322"/>
              <a:gd name="f32" fmla="val 344744"/>
              <a:gd name="f33" fmla="val 283601"/>
              <a:gd name="f34" fmla="val 364062"/>
              <a:gd name="f35" fmla="val 277228"/>
              <a:gd name="f36" fmla="val 372546"/>
              <a:gd name="f37" fmla="val 257750"/>
              <a:gd name="f38" fmla="val 370356"/>
              <a:gd name="f39" fmla="val 241220"/>
              <a:gd name="f40" fmla="val 368484"/>
              <a:gd name="f41" fmla="val 230107"/>
              <a:gd name="f42" fmla="val 372347"/>
              <a:gd name="f43" fmla="val 231780"/>
              <a:gd name="f44" fmla="val 392781"/>
              <a:gd name="f45" fmla="val 233174"/>
              <a:gd name="f46" fmla="val 409909"/>
              <a:gd name="f47" fmla="val 219949"/>
              <a:gd name="f48" fmla="val 408873"/>
              <a:gd name="f49" fmla="val 208438"/>
              <a:gd name="f50" fmla="val 409033"/>
              <a:gd name="f51" fmla="val 196847"/>
              <a:gd name="f52" fmla="val 409192"/>
              <a:gd name="f53" fmla="val 186172"/>
              <a:gd name="f54" fmla="val 407599"/>
              <a:gd name="f55" fmla="val 187566"/>
              <a:gd name="f56" fmla="val 392343"/>
              <a:gd name="f57" fmla="val 189199"/>
              <a:gd name="f58" fmla="val 373941"/>
              <a:gd name="f59" fmla="val 180276"/>
              <a:gd name="f60" fmla="val 368404"/>
              <a:gd name="f61" fmla="val 163507"/>
              <a:gd name="f62" fmla="val 370157"/>
              <a:gd name="f63" fmla="val 156497"/>
              <a:gd name="f64" fmla="val 370874"/>
              <a:gd name="f65" fmla="val 149367"/>
              <a:gd name="f66" fmla="val 370595"/>
              <a:gd name="f67" fmla="val 142316"/>
              <a:gd name="f68" fmla="val 370117"/>
              <a:gd name="f69" fmla="val 128216"/>
              <a:gd name="f70" fmla="val 369121"/>
              <a:gd name="f71" fmla="val 120648"/>
              <a:gd name="f72" fmla="val 374140"/>
              <a:gd name="f73" fmla="val 122520"/>
              <a:gd name="f74" fmla="val 389515"/>
              <a:gd name="f75" fmla="val 124312"/>
              <a:gd name="f76" fmla="val 404372"/>
              <a:gd name="f77" fmla="val 117142"/>
              <a:gd name="f78" fmla="val 409710"/>
              <a:gd name="f79" fmla="val 102643"/>
              <a:gd name="f80" fmla="val 89260"/>
              <a:gd name="f81" fmla="val 408395"/>
              <a:gd name="f82" fmla="val 75757"/>
              <a:gd name="f83" fmla="val 409272"/>
              <a:gd name="f84" fmla="val 77470"/>
              <a:gd name="f85" fmla="val 389913"/>
              <a:gd name="f86" fmla="val 78983"/>
              <a:gd name="f87" fmla="val 372905"/>
              <a:gd name="f88" fmla="val 69344"/>
              <a:gd name="f89" fmla="val 368723"/>
              <a:gd name="f90" fmla="val 55283"/>
              <a:gd name="f91" fmla="val 370435"/>
              <a:gd name="f92" fmla="val 33535"/>
              <a:gd name="f93" fmla="val 373104"/>
              <a:gd name="f94" fmla="val 26962"/>
              <a:gd name="f95" fmla="val 363226"/>
              <a:gd name="f96" fmla="val 27241"/>
              <a:gd name="f97" fmla="val 342473"/>
              <a:gd name="f98" fmla="val 28078"/>
              <a:gd name="f99" fmla="val 274599"/>
              <a:gd name="f100" fmla="val 27560"/>
              <a:gd name="f101" fmla="val 206685"/>
              <a:gd name="f102" fmla="val 138771"/>
              <a:gd name="f103" fmla="val 125945"/>
              <a:gd name="f104" fmla="val 25210"/>
              <a:gd name="f105" fmla="val 118576"/>
              <a:gd name="f106" fmla="val 11507"/>
              <a:gd name="f107" fmla="val 109455"/>
              <a:gd name="f108" fmla="val -9484"/>
              <a:gd name="f109" fmla="val 95513"/>
              <a:gd name="f110" fmla="val 5174"/>
              <a:gd name="f111" fmla="val 67910"/>
              <a:gd name="f112" fmla="val 2625"/>
              <a:gd name="f113" fmla="val 46360"/>
              <a:gd name="f114" fmla="val 1350"/>
              <a:gd name="f115" fmla="val 35486"/>
              <a:gd name="f116" fmla="val 7684"/>
              <a:gd name="f117" fmla="val 29392"/>
              <a:gd name="f118" fmla="val 19195"/>
              <a:gd name="f119" fmla="val 29233"/>
              <a:gd name="f120" fmla="val 29631"/>
              <a:gd name="f121" fmla="val 29073"/>
              <a:gd name="f122" fmla="val 31264"/>
              <a:gd name="f123" fmla="val 21306"/>
              <a:gd name="f124" fmla="val 32300"/>
              <a:gd name="f125" fmla="val 13180"/>
              <a:gd name="f126" fmla="val 33893"/>
              <a:gd name="f127" fmla="val 673"/>
              <a:gd name="f128" fmla="val 43214"/>
              <a:gd name="f129" fmla="val 75"/>
              <a:gd name="f130" fmla="val 52813"/>
              <a:gd name="f131" fmla="val 115"/>
              <a:gd name="f132" fmla="val 62333"/>
              <a:gd name="f133" fmla="val 72132"/>
              <a:gd name="f134" fmla="val 275"/>
              <a:gd name="f135" fmla="val 73367"/>
              <a:gd name="f136" fmla="val 12941"/>
              <a:gd name="f137" fmla="val 74442"/>
              <a:gd name="f138" fmla="val 23616"/>
              <a:gd name="f139" fmla="val 78226"/>
              <a:gd name="f140" fmla="val 29950"/>
              <a:gd name="f141" fmla="val 90455"/>
              <a:gd name="f142" fmla="val 29432"/>
              <a:gd name="f143" fmla="val 104077"/>
              <a:gd name="f144" fmla="val 28834"/>
              <a:gd name="f145" fmla="val 101289"/>
              <a:gd name="f146" fmla="val 101727"/>
              <a:gd name="f147" fmla="val 11149"/>
              <a:gd name="f148" fmla="val 102325"/>
              <a:gd name="f149" fmla="val -323"/>
              <a:gd name="f150" fmla="val 110928"/>
              <a:gd name="f151" fmla="val 155"/>
              <a:gd name="f152" fmla="val 118656"/>
              <a:gd name="f153" fmla="val 139728"/>
              <a:gd name="f154" fmla="val -2275"/>
              <a:gd name="f155" fmla="val 141798"/>
              <a:gd name="f156" fmla="val 12105"/>
              <a:gd name="f157" fmla="val 143073"/>
              <a:gd name="f158" fmla="val 20828"/>
              <a:gd name="f159" fmla="val 143631"/>
              <a:gd name="f160" fmla="val 28954"/>
              <a:gd name="f161" fmla="val 155780"/>
              <a:gd name="f162" fmla="val 29312"/>
              <a:gd name="f163" fmla="val 169283"/>
              <a:gd name="f164" fmla="val 29711"/>
              <a:gd name="f165" fmla="val 169840"/>
              <a:gd name="f166" fmla="val 21107"/>
              <a:gd name="f167" fmla="val 170796"/>
              <a:gd name="f168" fmla="val 11308"/>
              <a:gd name="f169" fmla="val 171992"/>
              <a:gd name="f170" fmla="val -721"/>
              <a:gd name="f171" fmla="val 181870"/>
              <a:gd name="f172" fmla="val 190235"/>
              <a:gd name="f173" fmla="val 198759"/>
              <a:gd name="f174" fmla="val 36"/>
              <a:gd name="f175" fmla="val 208239"/>
              <a:gd name="f176" fmla="val -363"/>
              <a:gd name="f177" fmla="val 209832"/>
              <a:gd name="f178" fmla="val 211146"/>
              <a:gd name="f179" fmla="val 20947"/>
              <a:gd name="f180" fmla="val 211903"/>
              <a:gd name="f181" fmla="val 29671"/>
              <a:gd name="f182" fmla="val 225247"/>
              <a:gd name="f183" fmla="val 29272"/>
              <a:gd name="f184" fmla="val 237475"/>
              <a:gd name="f185" fmla="val 28914"/>
              <a:gd name="f186" fmla="val 238033"/>
              <a:gd name="f187" fmla="val 20868"/>
              <a:gd name="f188" fmla="val 238830"/>
              <a:gd name="f189" fmla="val 11985"/>
              <a:gd name="f190" fmla="val 239905"/>
              <a:gd name="f191" fmla="val 249147"/>
              <a:gd name="f192" fmla="val 195"/>
              <a:gd name="f193" fmla="val 267071"/>
              <a:gd name="f194" fmla="val 276830"/>
              <a:gd name="f195" fmla="val -442"/>
              <a:gd name="f196" fmla="val 278423"/>
              <a:gd name="f197" fmla="val 12622"/>
              <a:gd name="f198" fmla="val 279100"/>
              <a:gd name="f199" fmla="val 18080"/>
              <a:gd name="f200" fmla="val 26882"/>
              <a:gd name="f201" fmla="val 284398"/>
              <a:gd name="f202" fmla="val 27161"/>
              <a:gd name="f203" fmla="val 316861"/>
              <a:gd name="f204" fmla="val 28635"/>
              <a:gd name="f205" fmla="val 306943"/>
              <a:gd name="f206" fmla="val 52455"/>
              <a:gd name="f207" fmla="val 308218"/>
              <a:gd name="f208" fmla="val 201228"/>
              <a:gd name="f209" fmla="val 229748"/>
              <a:gd name="f210" fmla="val 219153"/>
              <a:gd name="f211" fmla="val 201906"/>
              <a:gd name="f212" fmla="val 208557"/>
              <a:gd name="f213" fmla="val 201109"/>
              <a:gd name="f214" fmla="val 198042"/>
              <a:gd name="f215" fmla="val 199197"/>
              <a:gd name="f216" fmla="val 172708"/>
              <a:gd name="f217" fmla="val 179798"/>
              <a:gd name="f218" fmla="val 154744"/>
              <a:gd name="f219" fmla="val 155182"/>
              <a:gd name="f220" fmla="val 154704"/>
              <a:gd name="f221" fmla="val 131522"/>
              <a:gd name="f222" fmla="val 111168"/>
              <a:gd name="f223" fmla="val 173744"/>
              <a:gd name="f224" fmla="val 109216"/>
              <a:gd name="f225" fmla="val 198440"/>
              <a:gd name="f226" fmla="val 108379"/>
              <a:gd name="f227" fmla="val 208956"/>
              <a:gd name="f228" fmla="val 108698"/>
              <a:gd name="f229" fmla="val 219591"/>
              <a:gd name="f230" fmla="val 108818"/>
              <a:gd name="f231" fmla="val 230146"/>
              <a:gd name="f232" fmla="val 281888"/>
              <a:gd name="f233" fmla="val 102723"/>
              <a:gd name="f234" fmla="val 276232"/>
              <a:gd name="f235" fmla="val 155222"/>
              <a:gd name="f236" fmla="val 276312"/>
              <a:gd name="f237" fmla="val 206526"/>
              <a:gd name="f238" fmla="val 276391"/>
              <a:gd name="f239" fmla="val 201388"/>
              <a:gd name="f240" fmla="val 281450"/>
              <a:gd name="f241" fmla="val 201268"/>
              <a:gd name="f242" fmla="val 229708"/>
              <a:gd name="f243" fmla="+- 0 0 -90"/>
              <a:gd name="f244" fmla="*/ f3 1 308695"/>
              <a:gd name="f245" fmla="*/ f4 1 409089"/>
              <a:gd name="f246" fmla="val f5"/>
              <a:gd name="f247" fmla="val f6"/>
              <a:gd name="f248" fmla="val f7"/>
              <a:gd name="f249" fmla="*/ f243 f0 1"/>
              <a:gd name="f250" fmla="+- f248 0 f246"/>
              <a:gd name="f251" fmla="+- f247 0 f246"/>
              <a:gd name="f252" fmla="*/ f249 1 f2"/>
              <a:gd name="f253" fmla="*/ f251 1 308695"/>
              <a:gd name="f254" fmla="*/ f250 1 409089"/>
              <a:gd name="f255" fmla="*/ 308138 f251 1"/>
              <a:gd name="f256" fmla="*/ 67949 f250 1"/>
              <a:gd name="f257" fmla="*/ 308098 f251 1"/>
              <a:gd name="f258" fmla="*/ 95832 f250 1"/>
              <a:gd name="f259" fmla="*/ 301287 f251 1"/>
              <a:gd name="f260" fmla="*/ 109933 f250 1"/>
              <a:gd name="f261" fmla="*/ 283004 f251 1"/>
              <a:gd name="f262" fmla="*/ 143153 f250 1"/>
              <a:gd name="f263" fmla="*/ 283322 f251 1"/>
              <a:gd name="f264" fmla="*/ 344744 f250 1"/>
              <a:gd name="f265" fmla="*/ 257750 f251 1"/>
              <a:gd name="f266" fmla="*/ 370356 f250 1"/>
              <a:gd name="f267" fmla="*/ 231780 f251 1"/>
              <a:gd name="f268" fmla="*/ 392781 f250 1"/>
              <a:gd name="f269" fmla="*/ 208438 f251 1"/>
              <a:gd name="f270" fmla="*/ 409033 f250 1"/>
              <a:gd name="f271" fmla="*/ 187566 f251 1"/>
              <a:gd name="f272" fmla="*/ 392343 f250 1"/>
              <a:gd name="f273" fmla="*/ 163507 f251 1"/>
              <a:gd name="f274" fmla="*/ 370157 f250 1"/>
              <a:gd name="f275" fmla="*/ 142316 f251 1"/>
              <a:gd name="f276" fmla="*/ 370117 f250 1"/>
              <a:gd name="f277" fmla="*/ 122520 f251 1"/>
              <a:gd name="f278" fmla="*/ 389515 f250 1"/>
              <a:gd name="f279" fmla="*/ 102643 f251 1"/>
              <a:gd name="f280" fmla="*/ 77470 f251 1"/>
              <a:gd name="f281" fmla="*/ 389913 f250 1"/>
              <a:gd name="f282" fmla="*/ 55283 f251 1"/>
              <a:gd name="f283" fmla="*/ 370435 f250 1"/>
              <a:gd name="f284" fmla="*/ 27241 f251 1"/>
              <a:gd name="f285" fmla="*/ 342473 f250 1"/>
              <a:gd name="f286" fmla="*/ 27560 f251 1"/>
              <a:gd name="f287" fmla="*/ 138771 f250 1"/>
              <a:gd name="f288" fmla="*/ 11507 f251 1"/>
              <a:gd name="f289" fmla="*/ 109455 f250 1"/>
              <a:gd name="f290" fmla="*/ 2625 f251 1"/>
              <a:gd name="f291" fmla="*/ 46360 f250 1"/>
              <a:gd name="f292" fmla="*/ 19195 f251 1"/>
              <a:gd name="f293" fmla="*/ 29233 f250 1"/>
              <a:gd name="f294" fmla="*/ 32300 f251 1"/>
              <a:gd name="f295" fmla="*/ 13180 f250 1"/>
              <a:gd name="f296" fmla="*/ 52813 f251 1"/>
              <a:gd name="f297" fmla="*/ 115 f250 1"/>
              <a:gd name="f298" fmla="*/ 73367 f251 1"/>
              <a:gd name="f299" fmla="*/ 12941 f250 1"/>
              <a:gd name="f300" fmla="*/ 90455 f251 1"/>
              <a:gd name="f301" fmla="*/ 29432 f250 1"/>
              <a:gd name="f302" fmla="*/ 101727 f251 1"/>
              <a:gd name="f303" fmla="*/ 11149 f250 1"/>
              <a:gd name="f304" fmla="*/ 118656 f251 1"/>
              <a:gd name="f305" fmla="*/ 155 f250 1"/>
              <a:gd name="f306" fmla="*/ 141798 f251 1"/>
              <a:gd name="f307" fmla="*/ 12105 f250 1"/>
              <a:gd name="f308" fmla="*/ 155780 f251 1"/>
              <a:gd name="f309" fmla="*/ 29312 f250 1"/>
              <a:gd name="f310" fmla="*/ 170796 f251 1"/>
              <a:gd name="f311" fmla="*/ 11308 f250 1"/>
              <a:gd name="f312" fmla="*/ 190235 f251 1"/>
              <a:gd name="f313" fmla="*/ 209832 f251 1"/>
              <a:gd name="f314" fmla="*/ 225247 f251 1"/>
              <a:gd name="f315" fmla="*/ 29272 f250 1"/>
              <a:gd name="f316" fmla="*/ 238830 f251 1"/>
              <a:gd name="f317" fmla="*/ 11985 f250 1"/>
              <a:gd name="f318" fmla="*/ 278423 f251 1"/>
              <a:gd name="f319" fmla="*/ 12622 f250 1"/>
              <a:gd name="f320" fmla="*/ 284398 f251 1"/>
              <a:gd name="f321" fmla="*/ 27161 f250 1"/>
              <a:gd name="f322" fmla="*/ 308218 f251 1"/>
              <a:gd name="f323" fmla="*/ 201228 f251 1"/>
              <a:gd name="f324" fmla="*/ 229748 f250 1"/>
              <a:gd name="f325" fmla="*/ 201109 f251 1"/>
              <a:gd name="f326" fmla="*/ 198042 f250 1"/>
              <a:gd name="f327" fmla="*/ 155182 f251 1"/>
              <a:gd name="f328" fmla="*/ 154704 f250 1"/>
              <a:gd name="f329" fmla="*/ 109216 f251 1"/>
              <a:gd name="f330" fmla="*/ 198440 f250 1"/>
              <a:gd name="f331" fmla="*/ 108818 f251 1"/>
              <a:gd name="f332" fmla="*/ 230146 f250 1"/>
              <a:gd name="f333" fmla="*/ 155222 f251 1"/>
              <a:gd name="f334" fmla="*/ 276312 f250 1"/>
              <a:gd name="f335" fmla="*/ 201268 f251 1"/>
              <a:gd name="f336" fmla="*/ 229708 f250 1"/>
              <a:gd name="f337" fmla="+- f252 0 f1"/>
              <a:gd name="f338" fmla="*/ f255 1 308695"/>
              <a:gd name="f339" fmla="*/ f256 1 409089"/>
              <a:gd name="f340" fmla="*/ f257 1 308695"/>
              <a:gd name="f341" fmla="*/ f258 1 409089"/>
              <a:gd name="f342" fmla="*/ f259 1 308695"/>
              <a:gd name="f343" fmla="*/ f260 1 409089"/>
              <a:gd name="f344" fmla="*/ f261 1 308695"/>
              <a:gd name="f345" fmla="*/ f262 1 409089"/>
              <a:gd name="f346" fmla="*/ f263 1 308695"/>
              <a:gd name="f347" fmla="*/ f264 1 409089"/>
              <a:gd name="f348" fmla="*/ f265 1 308695"/>
              <a:gd name="f349" fmla="*/ f266 1 409089"/>
              <a:gd name="f350" fmla="*/ f267 1 308695"/>
              <a:gd name="f351" fmla="*/ f268 1 409089"/>
              <a:gd name="f352" fmla="*/ f269 1 308695"/>
              <a:gd name="f353" fmla="*/ f270 1 409089"/>
              <a:gd name="f354" fmla="*/ f271 1 308695"/>
              <a:gd name="f355" fmla="*/ f272 1 409089"/>
              <a:gd name="f356" fmla="*/ f273 1 308695"/>
              <a:gd name="f357" fmla="*/ f274 1 409089"/>
              <a:gd name="f358" fmla="*/ f275 1 308695"/>
              <a:gd name="f359" fmla="*/ f276 1 409089"/>
              <a:gd name="f360" fmla="*/ f277 1 308695"/>
              <a:gd name="f361" fmla="*/ f278 1 409089"/>
              <a:gd name="f362" fmla="*/ f279 1 308695"/>
              <a:gd name="f363" fmla="*/ f280 1 308695"/>
              <a:gd name="f364" fmla="*/ f281 1 409089"/>
              <a:gd name="f365" fmla="*/ f282 1 308695"/>
              <a:gd name="f366" fmla="*/ f283 1 409089"/>
              <a:gd name="f367" fmla="*/ f284 1 308695"/>
              <a:gd name="f368" fmla="*/ f285 1 409089"/>
              <a:gd name="f369" fmla="*/ f286 1 308695"/>
              <a:gd name="f370" fmla="*/ f287 1 409089"/>
              <a:gd name="f371" fmla="*/ f288 1 308695"/>
              <a:gd name="f372" fmla="*/ f289 1 409089"/>
              <a:gd name="f373" fmla="*/ f290 1 308695"/>
              <a:gd name="f374" fmla="*/ f291 1 409089"/>
              <a:gd name="f375" fmla="*/ f292 1 308695"/>
              <a:gd name="f376" fmla="*/ f293 1 409089"/>
              <a:gd name="f377" fmla="*/ f294 1 308695"/>
              <a:gd name="f378" fmla="*/ f295 1 409089"/>
              <a:gd name="f379" fmla="*/ f296 1 308695"/>
              <a:gd name="f380" fmla="*/ f297 1 409089"/>
              <a:gd name="f381" fmla="*/ f298 1 308695"/>
              <a:gd name="f382" fmla="*/ f299 1 409089"/>
              <a:gd name="f383" fmla="*/ f300 1 308695"/>
              <a:gd name="f384" fmla="*/ f301 1 409089"/>
              <a:gd name="f385" fmla="*/ f302 1 308695"/>
              <a:gd name="f386" fmla="*/ f303 1 409089"/>
              <a:gd name="f387" fmla="*/ f304 1 308695"/>
              <a:gd name="f388" fmla="*/ f305 1 409089"/>
              <a:gd name="f389" fmla="*/ f306 1 308695"/>
              <a:gd name="f390" fmla="*/ f307 1 409089"/>
              <a:gd name="f391" fmla="*/ f308 1 308695"/>
              <a:gd name="f392" fmla="*/ f309 1 409089"/>
              <a:gd name="f393" fmla="*/ f310 1 308695"/>
              <a:gd name="f394" fmla="*/ f311 1 409089"/>
              <a:gd name="f395" fmla="*/ f312 1 308695"/>
              <a:gd name="f396" fmla="*/ f313 1 308695"/>
              <a:gd name="f397" fmla="*/ f314 1 308695"/>
              <a:gd name="f398" fmla="*/ f315 1 409089"/>
              <a:gd name="f399" fmla="*/ f316 1 308695"/>
              <a:gd name="f400" fmla="*/ f317 1 409089"/>
              <a:gd name="f401" fmla="*/ f318 1 308695"/>
              <a:gd name="f402" fmla="*/ f319 1 409089"/>
              <a:gd name="f403" fmla="*/ f320 1 308695"/>
              <a:gd name="f404" fmla="*/ f321 1 409089"/>
              <a:gd name="f405" fmla="*/ f322 1 308695"/>
              <a:gd name="f406" fmla="*/ f323 1 308695"/>
              <a:gd name="f407" fmla="*/ f324 1 409089"/>
              <a:gd name="f408" fmla="*/ f325 1 308695"/>
              <a:gd name="f409" fmla="*/ f326 1 409089"/>
              <a:gd name="f410" fmla="*/ f327 1 308695"/>
              <a:gd name="f411" fmla="*/ f328 1 409089"/>
              <a:gd name="f412" fmla="*/ f329 1 308695"/>
              <a:gd name="f413" fmla="*/ f330 1 409089"/>
              <a:gd name="f414" fmla="*/ f331 1 308695"/>
              <a:gd name="f415" fmla="*/ f332 1 409089"/>
              <a:gd name="f416" fmla="*/ f333 1 308695"/>
              <a:gd name="f417" fmla="*/ f334 1 409089"/>
              <a:gd name="f418" fmla="*/ f335 1 308695"/>
              <a:gd name="f419" fmla="*/ f336 1 409089"/>
              <a:gd name="f420" fmla="*/ f246 1 f253"/>
              <a:gd name="f421" fmla="*/ f247 1 f253"/>
              <a:gd name="f422" fmla="*/ f246 1 f254"/>
              <a:gd name="f423" fmla="*/ f248 1 f254"/>
              <a:gd name="f424" fmla="*/ f338 1 f253"/>
              <a:gd name="f425" fmla="*/ f339 1 f254"/>
              <a:gd name="f426" fmla="*/ f340 1 f253"/>
              <a:gd name="f427" fmla="*/ f341 1 f254"/>
              <a:gd name="f428" fmla="*/ f342 1 f253"/>
              <a:gd name="f429" fmla="*/ f343 1 f254"/>
              <a:gd name="f430" fmla="*/ f344 1 f253"/>
              <a:gd name="f431" fmla="*/ f345 1 f254"/>
              <a:gd name="f432" fmla="*/ f346 1 f253"/>
              <a:gd name="f433" fmla="*/ f347 1 f254"/>
              <a:gd name="f434" fmla="*/ f348 1 f253"/>
              <a:gd name="f435" fmla="*/ f349 1 f254"/>
              <a:gd name="f436" fmla="*/ f350 1 f253"/>
              <a:gd name="f437" fmla="*/ f351 1 f254"/>
              <a:gd name="f438" fmla="*/ f352 1 f253"/>
              <a:gd name="f439" fmla="*/ f353 1 f254"/>
              <a:gd name="f440" fmla="*/ f354 1 f253"/>
              <a:gd name="f441" fmla="*/ f355 1 f254"/>
              <a:gd name="f442" fmla="*/ f356 1 f253"/>
              <a:gd name="f443" fmla="*/ f357 1 f254"/>
              <a:gd name="f444" fmla="*/ f358 1 f253"/>
              <a:gd name="f445" fmla="*/ f359 1 f254"/>
              <a:gd name="f446" fmla="*/ f360 1 f253"/>
              <a:gd name="f447" fmla="*/ f361 1 f254"/>
              <a:gd name="f448" fmla="*/ f362 1 f253"/>
              <a:gd name="f449" fmla="*/ f363 1 f253"/>
              <a:gd name="f450" fmla="*/ f364 1 f254"/>
              <a:gd name="f451" fmla="*/ f365 1 f253"/>
              <a:gd name="f452" fmla="*/ f366 1 f254"/>
              <a:gd name="f453" fmla="*/ f367 1 f253"/>
              <a:gd name="f454" fmla="*/ f368 1 f254"/>
              <a:gd name="f455" fmla="*/ f369 1 f253"/>
              <a:gd name="f456" fmla="*/ f370 1 f254"/>
              <a:gd name="f457" fmla="*/ f371 1 f253"/>
              <a:gd name="f458" fmla="*/ f372 1 f254"/>
              <a:gd name="f459" fmla="*/ f373 1 f253"/>
              <a:gd name="f460" fmla="*/ f374 1 f254"/>
              <a:gd name="f461" fmla="*/ f375 1 f253"/>
              <a:gd name="f462" fmla="*/ f376 1 f254"/>
              <a:gd name="f463" fmla="*/ f377 1 f253"/>
              <a:gd name="f464" fmla="*/ f378 1 f254"/>
              <a:gd name="f465" fmla="*/ f379 1 f253"/>
              <a:gd name="f466" fmla="*/ f380 1 f254"/>
              <a:gd name="f467" fmla="*/ f381 1 f253"/>
              <a:gd name="f468" fmla="*/ f382 1 f254"/>
              <a:gd name="f469" fmla="*/ f383 1 f253"/>
              <a:gd name="f470" fmla="*/ f384 1 f254"/>
              <a:gd name="f471" fmla="*/ f385 1 f253"/>
              <a:gd name="f472" fmla="*/ f386 1 f254"/>
              <a:gd name="f473" fmla="*/ f387 1 f253"/>
              <a:gd name="f474" fmla="*/ f388 1 f254"/>
              <a:gd name="f475" fmla="*/ f389 1 f253"/>
              <a:gd name="f476" fmla="*/ f390 1 f254"/>
              <a:gd name="f477" fmla="*/ f391 1 f253"/>
              <a:gd name="f478" fmla="*/ f392 1 f254"/>
              <a:gd name="f479" fmla="*/ f393 1 f253"/>
              <a:gd name="f480" fmla="*/ f394 1 f254"/>
              <a:gd name="f481" fmla="*/ f395 1 f253"/>
              <a:gd name="f482" fmla="*/ f396 1 f253"/>
              <a:gd name="f483" fmla="*/ f397 1 f253"/>
              <a:gd name="f484" fmla="*/ f398 1 f254"/>
              <a:gd name="f485" fmla="*/ f399 1 f253"/>
              <a:gd name="f486" fmla="*/ f400 1 f254"/>
              <a:gd name="f487" fmla="*/ f401 1 f253"/>
              <a:gd name="f488" fmla="*/ f402 1 f254"/>
              <a:gd name="f489" fmla="*/ f403 1 f253"/>
              <a:gd name="f490" fmla="*/ f404 1 f254"/>
              <a:gd name="f491" fmla="*/ f405 1 f253"/>
              <a:gd name="f492" fmla="*/ f406 1 f253"/>
              <a:gd name="f493" fmla="*/ f407 1 f254"/>
              <a:gd name="f494" fmla="*/ f408 1 f253"/>
              <a:gd name="f495" fmla="*/ f409 1 f254"/>
              <a:gd name="f496" fmla="*/ f410 1 f253"/>
              <a:gd name="f497" fmla="*/ f411 1 f254"/>
              <a:gd name="f498" fmla="*/ f412 1 f253"/>
              <a:gd name="f499" fmla="*/ f413 1 f254"/>
              <a:gd name="f500" fmla="*/ f414 1 f253"/>
              <a:gd name="f501" fmla="*/ f415 1 f254"/>
              <a:gd name="f502" fmla="*/ f416 1 f253"/>
              <a:gd name="f503" fmla="*/ f417 1 f254"/>
              <a:gd name="f504" fmla="*/ f418 1 f253"/>
              <a:gd name="f505" fmla="*/ f419 1 f254"/>
              <a:gd name="f506" fmla="*/ f420 f244 1"/>
              <a:gd name="f507" fmla="*/ f421 f244 1"/>
              <a:gd name="f508" fmla="*/ f423 f245 1"/>
              <a:gd name="f509" fmla="*/ f422 f245 1"/>
              <a:gd name="f510" fmla="*/ f424 f244 1"/>
              <a:gd name="f511" fmla="*/ f425 f245 1"/>
              <a:gd name="f512" fmla="*/ f426 f244 1"/>
              <a:gd name="f513" fmla="*/ f427 f245 1"/>
              <a:gd name="f514" fmla="*/ f428 f244 1"/>
              <a:gd name="f515" fmla="*/ f429 f245 1"/>
              <a:gd name="f516" fmla="*/ f430 f244 1"/>
              <a:gd name="f517" fmla="*/ f431 f245 1"/>
              <a:gd name="f518" fmla="*/ f432 f244 1"/>
              <a:gd name="f519" fmla="*/ f433 f245 1"/>
              <a:gd name="f520" fmla="*/ f434 f244 1"/>
              <a:gd name="f521" fmla="*/ f435 f245 1"/>
              <a:gd name="f522" fmla="*/ f436 f244 1"/>
              <a:gd name="f523" fmla="*/ f437 f245 1"/>
              <a:gd name="f524" fmla="*/ f438 f244 1"/>
              <a:gd name="f525" fmla="*/ f439 f245 1"/>
              <a:gd name="f526" fmla="*/ f440 f244 1"/>
              <a:gd name="f527" fmla="*/ f441 f245 1"/>
              <a:gd name="f528" fmla="*/ f442 f244 1"/>
              <a:gd name="f529" fmla="*/ f443 f245 1"/>
              <a:gd name="f530" fmla="*/ f444 f244 1"/>
              <a:gd name="f531" fmla="*/ f445 f245 1"/>
              <a:gd name="f532" fmla="*/ f446 f244 1"/>
              <a:gd name="f533" fmla="*/ f447 f245 1"/>
              <a:gd name="f534" fmla="*/ f448 f244 1"/>
              <a:gd name="f535" fmla="*/ f449 f244 1"/>
              <a:gd name="f536" fmla="*/ f450 f245 1"/>
              <a:gd name="f537" fmla="*/ f451 f244 1"/>
              <a:gd name="f538" fmla="*/ f452 f245 1"/>
              <a:gd name="f539" fmla="*/ f453 f244 1"/>
              <a:gd name="f540" fmla="*/ f454 f245 1"/>
              <a:gd name="f541" fmla="*/ f455 f244 1"/>
              <a:gd name="f542" fmla="*/ f456 f245 1"/>
              <a:gd name="f543" fmla="*/ f457 f244 1"/>
              <a:gd name="f544" fmla="*/ f458 f245 1"/>
              <a:gd name="f545" fmla="*/ f459 f244 1"/>
              <a:gd name="f546" fmla="*/ f460 f245 1"/>
              <a:gd name="f547" fmla="*/ f461 f244 1"/>
              <a:gd name="f548" fmla="*/ f462 f245 1"/>
              <a:gd name="f549" fmla="*/ f463 f244 1"/>
              <a:gd name="f550" fmla="*/ f464 f245 1"/>
              <a:gd name="f551" fmla="*/ f465 f244 1"/>
              <a:gd name="f552" fmla="*/ f466 f245 1"/>
              <a:gd name="f553" fmla="*/ f467 f244 1"/>
              <a:gd name="f554" fmla="*/ f468 f245 1"/>
              <a:gd name="f555" fmla="*/ f469 f244 1"/>
              <a:gd name="f556" fmla="*/ f470 f245 1"/>
              <a:gd name="f557" fmla="*/ f471 f244 1"/>
              <a:gd name="f558" fmla="*/ f472 f245 1"/>
              <a:gd name="f559" fmla="*/ f473 f244 1"/>
              <a:gd name="f560" fmla="*/ f474 f245 1"/>
              <a:gd name="f561" fmla="*/ f475 f244 1"/>
              <a:gd name="f562" fmla="*/ f476 f245 1"/>
              <a:gd name="f563" fmla="*/ f477 f244 1"/>
              <a:gd name="f564" fmla="*/ f478 f245 1"/>
              <a:gd name="f565" fmla="*/ f479 f244 1"/>
              <a:gd name="f566" fmla="*/ f480 f245 1"/>
              <a:gd name="f567" fmla="*/ f481 f244 1"/>
              <a:gd name="f568" fmla="*/ f482 f244 1"/>
              <a:gd name="f569" fmla="*/ f483 f244 1"/>
              <a:gd name="f570" fmla="*/ f484 f245 1"/>
              <a:gd name="f571" fmla="*/ f485 f244 1"/>
              <a:gd name="f572" fmla="*/ f486 f245 1"/>
              <a:gd name="f573" fmla="*/ f487 f244 1"/>
              <a:gd name="f574" fmla="*/ f488 f245 1"/>
              <a:gd name="f575" fmla="*/ f489 f244 1"/>
              <a:gd name="f576" fmla="*/ f490 f245 1"/>
              <a:gd name="f577" fmla="*/ f491 f244 1"/>
              <a:gd name="f578" fmla="*/ f492 f244 1"/>
              <a:gd name="f579" fmla="*/ f493 f245 1"/>
              <a:gd name="f580" fmla="*/ f494 f244 1"/>
              <a:gd name="f581" fmla="*/ f495 f245 1"/>
              <a:gd name="f582" fmla="*/ f496 f244 1"/>
              <a:gd name="f583" fmla="*/ f497 f245 1"/>
              <a:gd name="f584" fmla="*/ f498 f244 1"/>
              <a:gd name="f585" fmla="*/ f499 f245 1"/>
              <a:gd name="f586" fmla="*/ f500 f244 1"/>
              <a:gd name="f587" fmla="*/ f501 f245 1"/>
              <a:gd name="f588" fmla="*/ f502 f244 1"/>
              <a:gd name="f589" fmla="*/ f503 f245 1"/>
              <a:gd name="f590" fmla="*/ f504 f244 1"/>
              <a:gd name="f591" fmla="*/ f505 f2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7">
                <a:pos x="f510" y="f511"/>
              </a:cxn>
              <a:cxn ang="f337">
                <a:pos x="f512" y="f513"/>
              </a:cxn>
              <a:cxn ang="f337">
                <a:pos x="f514" y="f515"/>
              </a:cxn>
              <a:cxn ang="f337">
                <a:pos x="f516" y="f517"/>
              </a:cxn>
              <a:cxn ang="f337">
                <a:pos x="f518" y="f519"/>
              </a:cxn>
              <a:cxn ang="f337">
                <a:pos x="f520" y="f521"/>
              </a:cxn>
              <a:cxn ang="f337">
                <a:pos x="f522" y="f523"/>
              </a:cxn>
              <a:cxn ang="f337">
                <a:pos x="f524" y="f525"/>
              </a:cxn>
              <a:cxn ang="f337">
                <a:pos x="f526" y="f527"/>
              </a:cxn>
              <a:cxn ang="f337">
                <a:pos x="f528" y="f529"/>
              </a:cxn>
              <a:cxn ang="f337">
                <a:pos x="f530" y="f531"/>
              </a:cxn>
              <a:cxn ang="f337">
                <a:pos x="f532" y="f533"/>
              </a:cxn>
              <a:cxn ang="f337">
                <a:pos x="f534" y="f525"/>
              </a:cxn>
              <a:cxn ang="f337">
                <a:pos x="f535" y="f536"/>
              </a:cxn>
              <a:cxn ang="f337">
                <a:pos x="f537" y="f538"/>
              </a:cxn>
              <a:cxn ang="f337">
                <a:pos x="f539" y="f540"/>
              </a:cxn>
              <a:cxn ang="f337">
                <a:pos x="f541" y="f542"/>
              </a:cxn>
              <a:cxn ang="f337">
                <a:pos x="f543" y="f544"/>
              </a:cxn>
              <a:cxn ang="f337">
                <a:pos x="f545" y="f546"/>
              </a:cxn>
              <a:cxn ang="f337">
                <a:pos x="f547" y="f548"/>
              </a:cxn>
              <a:cxn ang="f337">
                <a:pos x="f549" y="f550"/>
              </a:cxn>
              <a:cxn ang="f337">
                <a:pos x="f551" y="f552"/>
              </a:cxn>
              <a:cxn ang="f337">
                <a:pos x="f553" y="f554"/>
              </a:cxn>
              <a:cxn ang="f337">
                <a:pos x="f555" y="f556"/>
              </a:cxn>
              <a:cxn ang="f337">
                <a:pos x="f557" y="f558"/>
              </a:cxn>
              <a:cxn ang="f337">
                <a:pos x="f559" y="f560"/>
              </a:cxn>
              <a:cxn ang="f337">
                <a:pos x="f561" y="f562"/>
              </a:cxn>
              <a:cxn ang="f337">
                <a:pos x="f563" y="f564"/>
              </a:cxn>
              <a:cxn ang="f337">
                <a:pos x="f565" y="f566"/>
              </a:cxn>
              <a:cxn ang="f337">
                <a:pos x="f567" y="f560"/>
              </a:cxn>
              <a:cxn ang="f337">
                <a:pos x="f568" y="f566"/>
              </a:cxn>
              <a:cxn ang="f337">
                <a:pos x="f569" y="f570"/>
              </a:cxn>
              <a:cxn ang="f337">
                <a:pos x="f571" y="f572"/>
              </a:cxn>
              <a:cxn ang="f337">
                <a:pos x="f520" y="f552"/>
              </a:cxn>
              <a:cxn ang="f337">
                <a:pos x="f573" y="f574"/>
              </a:cxn>
              <a:cxn ang="f337">
                <a:pos x="f575" y="f576"/>
              </a:cxn>
              <a:cxn ang="f337">
                <a:pos x="f577" y="f511"/>
              </a:cxn>
              <a:cxn ang="f337">
                <a:pos x="f578" y="f579"/>
              </a:cxn>
              <a:cxn ang="f337">
                <a:pos x="f580" y="f581"/>
              </a:cxn>
              <a:cxn ang="f337">
                <a:pos x="f582" y="f583"/>
              </a:cxn>
              <a:cxn ang="f337">
                <a:pos x="f584" y="f585"/>
              </a:cxn>
              <a:cxn ang="f337">
                <a:pos x="f586" y="f587"/>
              </a:cxn>
              <a:cxn ang="f337">
                <a:pos x="f588" y="f589"/>
              </a:cxn>
              <a:cxn ang="f337">
                <a:pos x="f590" y="f591"/>
              </a:cxn>
            </a:cxnLst>
            <a:rect l="f506" t="f509" r="f507" b="f508"/>
            <a:pathLst>
              <a:path w="308695" h="409089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50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0" y="f102"/>
                </a:cubicBezTo>
                <a:cubicBezTo>
                  <a:pt x="f100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1"/>
                  <a:pt x="f133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18"/>
                  <a:pt x="f146" y="f147"/>
                </a:cubicBezTo>
                <a:cubicBezTo>
                  <a:pt x="f148" y="f149"/>
                  <a:pt x="f150" y="f151"/>
                  <a:pt x="f152" y="f151"/>
                </a:cubicBezTo>
                <a:cubicBezTo>
                  <a:pt x="f69" y="f151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34"/>
                  <a:pt x="f172" y="f151"/>
                </a:cubicBezTo>
                <a:cubicBezTo>
                  <a:pt x="f173" y="f174"/>
                  <a:pt x="f175" y="f176"/>
                  <a:pt x="f177" y="f168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74"/>
                  <a:pt x="f191" y="f192"/>
                  <a:pt x="f37" y="f131"/>
                </a:cubicBezTo>
                <a:cubicBezTo>
                  <a:pt x="f193" y="f174"/>
                  <a:pt x="f194" y="f195"/>
                  <a:pt x="f196" y="f197"/>
                </a:cubicBezTo>
                <a:cubicBezTo>
                  <a:pt x="f198" y="f199"/>
                  <a:pt x="f21" y="f200"/>
                  <a:pt x="f201" y="f202"/>
                </a:cubicBezTo>
                <a:cubicBezTo>
                  <a:pt x="f203" y="f204"/>
                  <a:pt x="f205" y="f206"/>
                  <a:pt x="f207" y="f9"/>
                </a:cubicBezTo>
                <a:close/>
                <a:moveTo>
                  <a:pt x="f208" y="f209"/>
                </a:moveTo>
                <a:cubicBezTo>
                  <a:pt x="f208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0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24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6" name="Forma libre: forma 159">
            <a:extLst>
              <a:ext uri="{FF2B5EF4-FFF2-40B4-BE49-F238E27FC236}">
                <a16:creationId xmlns:a16="http://schemas.microsoft.com/office/drawing/2014/main" id="{0EFA4A52-6079-4EB7-9FF0-0E510A1F4F33}"/>
              </a:ext>
            </a:extLst>
          </p:cNvPr>
          <p:cNvSpPr/>
          <p:nvPr/>
        </p:nvSpPr>
        <p:spPr>
          <a:xfrm>
            <a:off x="6617156" y="3610535"/>
            <a:ext cx="424171" cy="10736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00251"/>
              <a:gd name="f7" fmla="val 1013130"/>
              <a:gd name="f8" fmla="val 339370"/>
              <a:gd name="f9" fmla="val 771229"/>
              <a:gd name="f10" fmla="val 334033"/>
              <a:gd name="f11" fmla="val 781387"/>
              <a:gd name="f12" fmla="val 339530"/>
              <a:gd name="f13" fmla="val 790707"/>
              <a:gd name="f14" fmla="val 342159"/>
              <a:gd name="f15" fmla="val 799869"/>
              <a:gd name="f16" fmla="val 359884"/>
              <a:gd name="f17" fmla="val 861649"/>
              <a:gd name="f18" fmla="val 378048"/>
              <a:gd name="f19" fmla="val 923309"/>
              <a:gd name="f20" fmla="val 396012"/>
              <a:gd name="f21" fmla="val 985009"/>
              <a:gd name="f22" fmla="val 403819"/>
              <a:gd name="f23" fmla="val 1011736"/>
              <a:gd name="f24" fmla="val 402823"/>
              <a:gd name="f25" fmla="val 1013051"/>
              <a:gd name="f26" fmla="val 375937"/>
              <a:gd name="f27" fmla="val 353790"/>
              <a:gd name="f28" fmla="val 1013210"/>
              <a:gd name="f29" fmla="val 339570"/>
              <a:gd name="f30" fmla="val 1002336"/>
              <a:gd name="f31" fmla="val 333276"/>
              <a:gd name="f32" fmla="val 980508"/>
              <a:gd name="f33" fmla="val 262175"/>
              <a:gd name="f34" fmla="val 732632"/>
              <a:gd name="f35" fmla="val 191075"/>
              <a:gd name="f36" fmla="val 484716"/>
              <a:gd name="f37" fmla="val 119895"/>
              <a:gd name="f38" fmla="val 236840"/>
              <a:gd name="f39" fmla="val 118023"/>
              <a:gd name="f40" fmla="val 230348"/>
              <a:gd name="f41" fmla="val 115553"/>
              <a:gd name="f42" fmla="val 224054"/>
              <a:gd name="f43" fmla="val 111331"/>
              <a:gd name="f44" fmla="val 211706"/>
              <a:gd name="f45" fmla="val 104241"/>
              <a:gd name="f46" fmla="val 236482"/>
              <a:gd name="f47" fmla="val 98943"/>
              <a:gd name="f48" fmla="val 255362"/>
              <a:gd name="f49" fmla="val 93366"/>
              <a:gd name="f50" fmla="val 274123"/>
              <a:gd name="f51" fmla="val 91415"/>
              <a:gd name="f52" fmla="val 280696"/>
              <a:gd name="f53" fmla="val 90299"/>
              <a:gd name="f54" fmla="val 289698"/>
              <a:gd name="f55" fmla="val 80660"/>
              <a:gd name="f56" fmla="val 288065"/>
              <a:gd name="f57" fmla="val 65165"/>
              <a:gd name="f58" fmla="val 285475"/>
              <a:gd name="f59" fmla="val 59031"/>
              <a:gd name="f60" fmla="val 295792"/>
              <a:gd name="f61" fmla="val 53056"/>
              <a:gd name="f62" fmla="val 306308"/>
              <a:gd name="f63" fmla="val 40151"/>
              <a:gd name="f64" fmla="val 329052"/>
              <a:gd name="f65" fmla="val 27843"/>
              <a:gd name="f66" fmla="val 352115"/>
              <a:gd name="f67" fmla="val 15096"/>
              <a:gd name="f68" fmla="val 374939"/>
              <a:gd name="f69" fmla="val 11830"/>
              <a:gd name="f70" fmla="val 380794"/>
              <a:gd name="f71" fmla="val 11153"/>
              <a:gd name="f72" fmla="val 388681"/>
              <a:gd name="f73" fmla="val 392983"/>
              <a:gd name="f74" fmla="val 7090"/>
              <a:gd name="f75" fmla="val 367410"/>
              <a:gd name="f76" fmla="val 13304"/>
              <a:gd name="f77" fmla="val 344029"/>
              <a:gd name="f78" fmla="val 20036"/>
              <a:gd name="f79" fmla="val 320807"/>
              <a:gd name="f80" fmla="val 33180"/>
              <a:gd name="f81" fmla="val 275318"/>
              <a:gd name="f82" fmla="val 46245"/>
              <a:gd name="f83" fmla="val 229830"/>
              <a:gd name="f84" fmla="val 60147"/>
              <a:gd name="f85" fmla="val 184581"/>
              <a:gd name="f86" fmla="val 64289"/>
              <a:gd name="f87" fmla="val 171077"/>
              <a:gd name="f88" fmla="val 63174"/>
              <a:gd name="f89" fmla="val 161876"/>
              <a:gd name="f90" fmla="val 52140"/>
              <a:gd name="f91" fmla="val 151042"/>
              <a:gd name="f92" fmla="val 15295"/>
              <a:gd name="f93" fmla="val 114874"/>
              <a:gd name="f94" fmla="val 15057"/>
              <a:gd name="f95" fmla="val 59786"/>
              <a:gd name="f96" fmla="val 49910"/>
              <a:gd name="f97" fmla="val 25969"/>
              <a:gd name="f98" fmla="val 86436"/>
              <a:gd name="f99" fmla="val -9482"/>
              <a:gd name="f100" fmla="val 142878"/>
              <a:gd name="f101" fmla="val -8526"/>
              <a:gd name="f102" fmla="val 177134"/>
              <a:gd name="f103" fmla="val 28159"/>
              <a:gd name="f104" fmla="val 210713"/>
              <a:gd name="f105" fmla="val 64128"/>
              <a:gd name="f106" fmla="val 208402"/>
              <a:gd name="f107" fmla="val 121685"/>
              <a:gd name="f108" fmla="val 170163"/>
              <a:gd name="f109" fmla="val 155145"/>
              <a:gd name="f110" fmla="val 158891"/>
              <a:gd name="f111" fmla="val 165023"/>
              <a:gd name="f112" fmla="val 160205"/>
              <a:gd name="f113" fmla="val 173786"/>
              <a:gd name="f114" fmla="val 163432"/>
              <a:gd name="f115" fmla="val 184899"/>
              <a:gd name="f116" fmla="val 208800"/>
              <a:gd name="f117" fmla="val 340962"/>
              <a:gd name="f118" fmla="val 254169"/>
              <a:gd name="f119" fmla="val 496985"/>
              <a:gd name="f120" fmla="val 299538"/>
              <a:gd name="f121" fmla="val 653047"/>
              <a:gd name="f122" fmla="val 308819"/>
              <a:gd name="f123" fmla="val 684953"/>
              <a:gd name="f124" fmla="val 318020"/>
              <a:gd name="f125" fmla="val 716858"/>
              <a:gd name="f126" fmla="val 327461"/>
              <a:gd name="f127" fmla="val 748685"/>
              <a:gd name="f128" fmla="val 329811"/>
              <a:gd name="f129" fmla="val 756691"/>
              <a:gd name="f130" fmla="val 330926"/>
              <a:gd name="f131" fmla="val 765533"/>
              <a:gd name="f132" fmla="val 338972"/>
              <a:gd name="f133" fmla="val 770592"/>
              <a:gd name="f134" fmla="val 339291"/>
              <a:gd name="f135" fmla="val 771150"/>
              <a:gd name="f136" fmla="val 151840"/>
              <a:gd name="f137" fmla="val 89660"/>
              <a:gd name="f138" fmla="val 152279"/>
              <a:gd name="f139" fmla="val 66677"/>
              <a:gd name="f140" fmla="val 135390"/>
              <a:gd name="f141" fmla="val 48673"/>
              <a:gd name="f142" fmla="val 113084"/>
              <a:gd name="f143" fmla="val 48314"/>
              <a:gd name="f144" fmla="val 92331"/>
              <a:gd name="f145" fmla="val 47996"/>
              <a:gd name="f146" fmla="val 73769"/>
              <a:gd name="f147" fmla="val 65602"/>
              <a:gd name="f148" fmla="val 72972"/>
              <a:gd name="f149" fmla="val 86394"/>
              <a:gd name="f150" fmla="val 72176"/>
              <a:gd name="f151" fmla="val 107186"/>
              <a:gd name="f152" fmla="val 91654"/>
              <a:gd name="f153" fmla="val 127939"/>
              <a:gd name="f154" fmla="val 112168"/>
              <a:gd name="f155" fmla="val 128138"/>
              <a:gd name="f156" fmla="val 132601"/>
              <a:gd name="f157" fmla="val 128337"/>
              <a:gd name="f158" fmla="val 151482"/>
              <a:gd name="f159" fmla="val 110015"/>
              <a:gd name="f160" fmla="+- 0 0 -90"/>
              <a:gd name="f161" fmla="*/ f3 1 400251"/>
              <a:gd name="f162" fmla="*/ f4 1 1013130"/>
              <a:gd name="f163" fmla="val f5"/>
              <a:gd name="f164" fmla="val f6"/>
              <a:gd name="f165" fmla="val f7"/>
              <a:gd name="f166" fmla="*/ f160 f0 1"/>
              <a:gd name="f167" fmla="+- f165 0 f163"/>
              <a:gd name="f168" fmla="+- f164 0 f163"/>
              <a:gd name="f169" fmla="*/ f166 1 f2"/>
              <a:gd name="f170" fmla="*/ f168 1 400251"/>
              <a:gd name="f171" fmla="*/ f167 1 1013130"/>
              <a:gd name="f172" fmla="*/ 339370 f168 1"/>
              <a:gd name="f173" fmla="*/ 771229 f167 1"/>
              <a:gd name="f174" fmla="*/ 342159 f168 1"/>
              <a:gd name="f175" fmla="*/ 799869 f167 1"/>
              <a:gd name="f176" fmla="*/ 396012 f168 1"/>
              <a:gd name="f177" fmla="*/ 985009 f167 1"/>
              <a:gd name="f178" fmla="*/ 375937 f168 1"/>
              <a:gd name="f179" fmla="*/ 1013130 f167 1"/>
              <a:gd name="f180" fmla="*/ 333276 f168 1"/>
              <a:gd name="f181" fmla="*/ 980508 f167 1"/>
              <a:gd name="f182" fmla="*/ 119895 f168 1"/>
              <a:gd name="f183" fmla="*/ 236840 f167 1"/>
              <a:gd name="f184" fmla="*/ 111331 f168 1"/>
              <a:gd name="f185" fmla="*/ 211706 f167 1"/>
              <a:gd name="f186" fmla="*/ 93366 f168 1"/>
              <a:gd name="f187" fmla="*/ 274123 f167 1"/>
              <a:gd name="f188" fmla="*/ 80660 f168 1"/>
              <a:gd name="f189" fmla="*/ 288065 f167 1"/>
              <a:gd name="f190" fmla="*/ 53056 f168 1"/>
              <a:gd name="f191" fmla="*/ 306308 f167 1"/>
              <a:gd name="f192" fmla="*/ 15096 f168 1"/>
              <a:gd name="f193" fmla="*/ 374939 f167 1"/>
              <a:gd name="f194" fmla="*/ 0 f168 1"/>
              <a:gd name="f195" fmla="*/ 392983 f167 1"/>
              <a:gd name="f196" fmla="*/ 20036 f168 1"/>
              <a:gd name="f197" fmla="*/ 320807 f167 1"/>
              <a:gd name="f198" fmla="*/ 60147 f168 1"/>
              <a:gd name="f199" fmla="*/ 184581 f167 1"/>
              <a:gd name="f200" fmla="*/ 52140 f168 1"/>
              <a:gd name="f201" fmla="*/ 151042 f167 1"/>
              <a:gd name="f202" fmla="*/ 49910 f168 1"/>
              <a:gd name="f203" fmla="*/ 25969 f167 1"/>
              <a:gd name="f204" fmla="*/ 177134 f168 1"/>
              <a:gd name="f205" fmla="*/ 28159 f167 1"/>
              <a:gd name="f206" fmla="*/ 170163 f168 1"/>
              <a:gd name="f207" fmla="*/ 155145 f167 1"/>
              <a:gd name="f208" fmla="*/ 163432 f168 1"/>
              <a:gd name="f209" fmla="*/ 184899 f167 1"/>
              <a:gd name="f210" fmla="*/ 299538 f168 1"/>
              <a:gd name="f211" fmla="*/ 653047 f167 1"/>
              <a:gd name="f212" fmla="*/ 327461 f168 1"/>
              <a:gd name="f213" fmla="*/ 748685 f167 1"/>
              <a:gd name="f214" fmla="*/ 338972 f168 1"/>
              <a:gd name="f215" fmla="*/ 770592 f167 1"/>
              <a:gd name="f216" fmla="*/ 339291 f168 1"/>
              <a:gd name="f217" fmla="*/ 771150 f167 1"/>
              <a:gd name="f218" fmla="*/ 151840 f168 1"/>
              <a:gd name="f219" fmla="*/ 89660 f167 1"/>
              <a:gd name="f220" fmla="*/ 113084 f168 1"/>
              <a:gd name="f221" fmla="*/ 48314 f167 1"/>
              <a:gd name="f222" fmla="*/ 72972 f168 1"/>
              <a:gd name="f223" fmla="*/ 86394 f167 1"/>
              <a:gd name="f224" fmla="*/ 112168 f168 1"/>
              <a:gd name="f225" fmla="*/ 128138 f167 1"/>
              <a:gd name="f226" fmla="+- f169 0 f1"/>
              <a:gd name="f227" fmla="*/ f172 1 400251"/>
              <a:gd name="f228" fmla="*/ f173 1 1013130"/>
              <a:gd name="f229" fmla="*/ f174 1 400251"/>
              <a:gd name="f230" fmla="*/ f175 1 1013130"/>
              <a:gd name="f231" fmla="*/ f176 1 400251"/>
              <a:gd name="f232" fmla="*/ f177 1 1013130"/>
              <a:gd name="f233" fmla="*/ f178 1 400251"/>
              <a:gd name="f234" fmla="*/ f179 1 1013130"/>
              <a:gd name="f235" fmla="*/ f180 1 400251"/>
              <a:gd name="f236" fmla="*/ f181 1 1013130"/>
              <a:gd name="f237" fmla="*/ f182 1 400251"/>
              <a:gd name="f238" fmla="*/ f183 1 1013130"/>
              <a:gd name="f239" fmla="*/ f184 1 400251"/>
              <a:gd name="f240" fmla="*/ f185 1 1013130"/>
              <a:gd name="f241" fmla="*/ f186 1 400251"/>
              <a:gd name="f242" fmla="*/ f187 1 1013130"/>
              <a:gd name="f243" fmla="*/ f188 1 400251"/>
              <a:gd name="f244" fmla="*/ f189 1 1013130"/>
              <a:gd name="f245" fmla="*/ f190 1 400251"/>
              <a:gd name="f246" fmla="*/ f191 1 1013130"/>
              <a:gd name="f247" fmla="*/ f192 1 400251"/>
              <a:gd name="f248" fmla="*/ f193 1 1013130"/>
              <a:gd name="f249" fmla="*/ f194 1 400251"/>
              <a:gd name="f250" fmla="*/ f195 1 1013130"/>
              <a:gd name="f251" fmla="*/ f196 1 400251"/>
              <a:gd name="f252" fmla="*/ f197 1 1013130"/>
              <a:gd name="f253" fmla="*/ f198 1 400251"/>
              <a:gd name="f254" fmla="*/ f199 1 1013130"/>
              <a:gd name="f255" fmla="*/ f200 1 400251"/>
              <a:gd name="f256" fmla="*/ f201 1 1013130"/>
              <a:gd name="f257" fmla="*/ f202 1 400251"/>
              <a:gd name="f258" fmla="*/ f203 1 1013130"/>
              <a:gd name="f259" fmla="*/ f204 1 400251"/>
              <a:gd name="f260" fmla="*/ f205 1 1013130"/>
              <a:gd name="f261" fmla="*/ f206 1 400251"/>
              <a:gd name="f262" fmla="*/ f207 1 1013130"/>
              <a:gd name="f263" fmla="*/ f208 1 400251"/>
              <a:gd name="f264" fmla="*/ f209 1 1013130"/>
              <a:gd name="f265" fmla="*/ f210 1 400251"/>
              <a:gd name="f266" fmla="*/ f211 1 1013130"/>
              <a:gd name="f267" fmla="*/ f212 1 400251"/>
              <a:gd name="f268" fmla="*/ f213 1 1013130"/>
              <a:gd name="f269" fmla="*/ f214 1 400251"/>
              <a:gd name="f270" fmla="*/ f215 1 1013130"/>
              <a:gd name="f271" fmla="*/ f216 1 400251"/>
              <a:gd name="f272" fmla="*/ f217 1 1013130"/>
              <a:gd name="f273" fmla="*/ f218 1 400251"/>
              <a:gd name="f274" fmla="*/ f219 1 1013130"/>
              <a:gd name="f275" fmla="*/ f220 1 400251"/>
              <a:gd name="f276" fmla="*/ f221 1 1013130"/>
              <a:gd name="f277" fmla="*/ f222 1 400251"/>
              <a:gd name="f278" fmla="*/ f223 1 1013130"/>
              <a:gd name="f279" fmla="*/ f224 1 400251"/>
              <a:gd name="f280" fmla="*/ f225 1 1013130"/>
              <a:gd name="f281" fmla="*/ f163 1 f170"/>
              <a:gd name="f282" fmla="*/ f164 1 f170"/>
              <a:gd name="f283" fmla="*/ f163 1 f171"/>
              <a:gd name="f284" fmla="*/ f165 1 f171"/>
              <a:gd name="f285" fmla="*/ f227 1 f170"/>
              <a:gd name="f286" fmla="*/ f228 1 f171"/>
              <a:gd name="f287" fmla="*/ f229 1 f170"/>
              <a:gd name="f288" fmla="*/ f230 1 f171"/>
              <a:gd name="f289" fmla="*/ f231 1 f170"/>
              <a:gd name="f290" fmla="*/ f232 1 f171"/>
              <a:gd name="f291" fmla="*/ f233 1 f170"/>
              <a:gd name="f292" fmla="*/ f234 1 f171"/>
              <a:gd name="f293" fmla="*/ f235 1 f170"/>
              <a:gd name="f294" fmla="*/ f236 1 f171"/>
              <a:gd name="f295" fmla="*/ f237 1 f170"/>
              <a:gd name="f296" fmla="*/ f238 1 f171"/>
              <a:gd name="f297" fmla="*/ f239 1 f170"/>
              <a:gd name="f298" fmla="*/ f240 1 f171"/>
              <a:gd name="f299" fmla="*/ f241 1 f170"/>
              <a:gd name="f300" fmla="*/ f242 1 f171"/>
              <a:gd name="f301" fmla="*/ f243 1 f170"/>
              <a:gd name="f302" fmla="*/ f244 1 f171"/>
              <a:gd name="f303" fmla="*/ f245 1 f170"/>
              <a:gd name="f304" fmla="*/ f246 1 f171"/>
              <a:gd name="f305" fmla="*/ f247 1 f170"/>
              <a:gd name="f306" fmla="*/ f248 1 f171"/>
              <a:gd name="f307" fmla="*/ f249 1 f170"/>
              <a:gd name="f308" fmla="*/ f250 1 f171"/>
              <a:gd name="f309" fmla="*/ f251 1 f170"/>
              <a:gd name="f310" fmla="*/ f252 1 f171"/>
              <a:gd name="f311" fmla="*/ f253 1 f170"/>
              <a:gd name="f312" fmla="*/ f254 1 f171"/>
              <a:gd name="f313" fmla="*/ f255 1 f170"/>
              <a:gd name="f314" fmla="*/ f256 1 f171"/>
              <a:gd name="f315" fmla="*/ f257 1 f170"/>
              <a:gd name="f316" fmla="*/ f258 1 f171"/>
              <a:gd name="f317" fmla="*/ f259 1 f170"/>
              <a:gd name="f318" fmla="*/ f260 1 f171"/>
              <a:gd name="f319" fmla="*/ f261 1 f170"/>
              <a:gd name="f320" fmla="*/ f262 1 f171"/>
              <a:gd name="f321" fmla="*/ f263 1 f170"/>
              <a:gd name="f322" fmla="*/ f264 1 f171"/>
              <a:gd name="f323" fmla="*/ f265 1 f170"/>
              <a:gd name="f324" fmla="*/ f266 1 f171"/>
              <a:gd name="f325" fmla="*/ f267 1 f170"/>
              <a:gd name="f326" fmla="*/ f268 1 f171"/>
              <a:gd name="f327" fmla="*/ f269 1 f170"/>
              <a:gd name="f328" fmla="*/ f270 1 f171"/>
              <a:gd name="f329" fmla="*/ f271 1 f170"/>
              <a:gd name="f330" fmla="*/ f272 1 f171"/>
              <a:gd name="f331" fmla="*/ f273 1 f170"/>
              <a:gd name="f332" fmla="*/ f274 1 f171"/>
              <a:gd name="f333" fmla="*/ f275 1 f170"/>
              <a:gd name="f334" fmla="*/ f276 1 f171"/>
              <a:gd name="f335" fmla="*/ f277 1 f170"/>
              <a:gd name="f336" fmla="*/ f278 1 f171"/>
              <a:gd name="f337" fmla="*/ f279 1 f170"/>
              <a:gd name="f338" fmla="*/ f280 1 f171"/>
              <a:gd name="f339" fmla="*/ f281 f161 1"/>
              <a:gd name="f340" fmla="*/ f282 f161 1"/>
              <a:gd name="f341" fmla="*/ f284 f162 1"/>
              <a:gd name="f342" fmla="*/ f283 f162 1"/>
              <a:gd name="f343" fmla="*/ f285 f161 1"/>
              <a:gd name="f344" fmla="*/ f286 f162 1"/>
              <a:gd name="f345" fmla="*/ f287 f161 1"/>
              <a:gd name="f346" fmla="*/ f288 f162 1"/>
              <a:gd name="f347" fmla="*/ f289 f161 1"/>
              <a:gd name="f348" fmla="*/ f290 f162 1"/>
              <a:gd name="f349" fmla="*/ f291 f161 1"/>
              <a:gd name="f350" fmla="*/ f292 f162 1"/>
              <a:gd name="f351" fmla="*/ f293 f161 1"/>
              <a:gd name="f352" fmla="*/ f294 f162 1"/>
              <a:gd name="f353" fmla="*/ f295 f161 1"/>
              <a:gd name="f354" fmla="*/ f296 f162 1"/>
              <a:gd name="f355" fmla="*/ f297 f161 1"/>
              <a:gd name="f356" fmla="*/ f298 f162 1"/>
              <a:gd name="f357" fmla="*/ f299 f161 1"/>
              <a:gd name="f358" fmla="*/ f300 f162 1"/>
              <a:gd name="f359" fmla="*/ f301 f161 1"/>
              <a:gd name="f360" fmla="*/ f302 f162 1"/>
              <a:gd name="f361" fmla="*/ f303 f161 1"/>
              <a:gd name="f362" fmla="*/ f304 f162 1"/>
              <a:gd name="f363" fmla="*/ f305 f161 1"/>
              <a:gd name="f364" fmla="*/ f306 f162 1"/>
              <a:gd name="f365" fmla="*/ f307 f161 1"/>
              <a:gd name="f366" fmla="*/ f308 f162 1"/>
              <a:gd name="f367" fmla="*/ f309 f161 1"/>
              <a:gd name="f368" fmla="*/ f310 f162 1"/>
              <a:gd name="f369" fmla="*/ f311 f161 1"/>
              <a:gd name="f370" fmla="*/ f312 f162 1"/>
              <a:gd name="f371" fmla="*/ f313 f161 1"/>
              <a:gd name="f372" fmla="*/ f314 f162 1"/>
              <a:gd name="f373" fmla="*/ f315 f161 1"/>
              <a:gd name="f374" fmla="*/ f316 f162 1"/>
              <a:gd name="f375" fmla="*/ f317 f161 1"/>
              <a:gd name="f376" fmla="*/ f318 f162 1"/>
              <a:gd name="f377" fmla="*/ f319 f161 1"/>
              <a:gd name="f378" fmla="*/ f320 f162 1"/>
              <a:gd name="f379" fmla="*/ f321 f161 1"/>
              <a:gd name="f380" fmla="*/ f322 f162 1"/>
              <a:gd name="f381" fmla="*/ f323 f161 1"/>
              <a:gd name="f382" fmla="*/ f324 f162 1"/>
              <a:gd name="f383" fmla="*/ f325 f161 1"/>
              <a:gd name="f384" fmla="*/ f326 f162 1"/>
              <a:gd name="f385" fmla="*/ f327 f161 1"/>
              <a:gd name="f386" fmla="*/ f328 f162 1"/>
              <a:gd name="f387" fmla="*/ f329 f161 1"/>
              <a:gd name="f388" fmla="*/ f330 f162 1"/>
              <a:gd name="f389" fmla="*/ f331 f161 1"/>
              <a:gd name="f390" fmla="*/ f332 f162 1"/>
              <a:gd name="f391" fmla="*/ f333 f161 1"/>
              <a:gd name="f392" fmla="*/ f334 f162 1"/>
              <a:gd name="f393" fmla="*/ f335 f161 1"/>
              <a:gd name="f394" fmla="*/ f336 f162 1"/>
              <a:gd name="f395" fmla="*/ f337 f161 1"/>
              <a:gd name="f396" fmla="*/ f338 f1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6">
                <a:pos x="f343" y="f344"/>
              </a:cxn>
              <a:cxn ang="f226">
                <a:pos x="f345" y="f346"/>
              </a:cxn>
              <a:cxn ang="f226">
                <a:pos x="f347" y="f348"/>
              </a:cxn>
              <a:cxn ang="f226">
                <a:pos x="f349" y="f350"/>
              </a:cxn>
              <a:cxn ang="f226">
                <a:pos x="f351" y="f352"/>
              </a:cxn>
              <a:cxn ang="f226">
                <a:pos x="f353" y="f354"/>
              </a:cxn>
              <a:cxn ang="f226">
                <a:pos x="f355" y="f356"/>
              </a:cxn>
              <a:cxn ang="f226">
                <a:pos x="f357" y="f358"/>
              </a:cxn>
              <a:cxn ang="f226">
                <a:pos x="f359" y="f360"/>
              </a:cxn>
              <a:cxn ang="f226">
                <a:pos x="f361" y="f362"/>
              </a:cxn>
              <a:cxn ang="f226">
                <a:pos x="f363" y="f364"/>
              </a:cxn>
              <a:cxn ang="f226">
                <a:pos x="f365" y="f366"/>
              </a:cxn>
              <a:cxn ang="f226">
                <a:pos x="f367" y="f368"/>
              </a:cxn>
              <a:cxn ang="f226">
                <a:pos x="f369" y="f370"/>
              </a:cxn>
              <a:cxn ang="f226">
                <a:pos x="f371" y="f372"/>
              </a:cxn>
              <a:cxn ang="f226">
                <a:pos x="f373" y="f374"/>
              </a:cxn>
              <a:cxn ang="f226">
                <a:pos x="f375" y="f376"/>
              </a:cxn>
              <a:cxn ang="f226">
                <a:pos x="f377" y="f378"/>
              </a:cxn>
              <a:cxn ang="f226">
                <a:pos x="f379" y="f380"/>
              </a:cxn>
              <a:cxn ang="f226">
                <a:pos x="f381" y="f382"/>
              </a:cxn>
              <a:cxn ang="f226">
                <a:pos x="f383" y="f384"/>
              </a:cxn>
              <a:cxn ang="f226">
                <a:pos x="f385" y="f386"/>
              </a:cxn>
              <a:cxn ang="f226">
                <a:pos x="f387" y="f388"/>
              </a:cxn>
              <a:cxn ang="f226">
                <a:pos x="f389" y="f390"/>
              </a:cxn>
              <a:cxn ang="f226">
                <a:pos x="f391" y="f392"/>
              </a:cxn>
              <a:cxn ang="f226">
                <a:pos x="f393" y="f394"/>
              </a:cxn>
              <a:cxn ang="f226">
                <a:pos x="f395" y="f396"/>
              </a:cxn>
              <a:cxn ang="f226">
                <a:pos x="f389" y="f390"/>
              </a:cxn>
            </a:cxnLst>
            <a:rect l="f339" t="f342" r="f340" b="f341"/>
            <a:pathLst>
              <a:path w="400251" h="101313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7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5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2" y="f133"/>
                  <a:pt x="f134" y="f135"/>
                  <a:pt x="f134" y="f135"/>
                </a:cubicBezTo>
                <a:close/>
                <a:moveTo>
                  <a:pt x="f136" y="f137"/>
                </a:move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36" y="f137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7" name="Forma libre: forma 160">
            <a:extLst>
              <a:ext uri="{FF2B5EF4-FFF2-40B4-BE49-F238E27FC236}">
                <a16:creationId xmlns:a16="http://schemas.microsoft.com/office/drawing/2014/main" id="{203343B1-AF56-4A2E-B296-4106DF7BDBD4}"/>
              </a:ext>
            </a:extLst>
          </p:cNvPr>
          <p:cNvSpPr/>
          <p:nvPr/>
        </p:nvSpPr>
        <p:spPr>
          <a:xfrm>
            <a:off x="5168956" y="1880856"/>
            <a:ext cx="442350" cy="209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7406"/>
              <a:gd name="f7" fmla="val 197777"/>
              <a:gd name="f8" fmla="val 208849"/>
              <a:gd name="f9" fmla="val 197491"/>
              <a:gd name="f10" fmla="val 145277"/>
              <a:gd name="f11" fmla="val 81664"/>
              <a:gd name="f12" fmla="val 197093"/>
              <a:gd name="f13" fmla="val 18092"/>
              <a:gd name="f14" fmla="val 197770"/>
              <a:gd name="f15" fmla="val 1562"/>
              <a:gd name="f16" fmla="val 197970"/>
              <a:gd name="f17" fmla="val -3417"/>
              <a:gd name="f18" fmla="val 194185"/>
              <a:gd name="f19" fmla="val 2239"/>
              <a:gd name="f20" fmla="val 177257"/>
              <a:gd name="f21" fmla="val 19964"/>
              <a:gd name="f22" fmla="val 124360"/>
              <a:gd name="f23" fmla="val 36575"/>
              <a:gd name="f24" fmla="val 71064"/>
              <a:gd name="f25" fmla="val 53463"/>
              <a:gd name="f26" fmla="val 17888"/>
              <a:gd name="f27" fmla="val 57566"/>
              <a:gd name="f28" fmla="val 4903"/>
              <a:gd name="f29" fmla="val 61390"/>
              <a:gd name="f30" fmla="val -992"/>
              <a:gd name="f31" fmla="val 74057"/>
              <a:gd name="f32" fmla="val 12311"/>
              <a:gd name="f33" fmla="val 89950"/>
              <a:gd name="f34" fmla="val 29001"/>
              <a:gd name="f35" fmla="val 105524"/>
              <a:gd name="f36" fmla="val 28205"/>
              <a:gd name="f37" fmla="val 122294"/>
              <a:gd name="f38" fmla="val 12989"/>
              <a:gd name="f39" fmla="val 140895"/>
              <a:gd name="f40" fmla="val -3821"/>
              <a:gd name="f41" fmla="val 164157"/>
              <a:gd name="f42" fmla="val -4179"/>
              <a:gd name="f43" fmla="val 181962"/>
              <a:gd name="f44" fmla="val 12152"/>
              <a:gd name="f45" fmla="val 198612"/>
              <a:gd name="f46" fmla="val 27368"/>
              <a:gd name="f47" fmla="val 213629"/>
              <a:gd name="f48" fmla="val 27527"/>
              <a:gd name="f49" fmla="val 230797"/>
              <a:gd name="f50" fmla="val 12670"/>
              <a:gd name="f51" fmla="val 250593"/>
              <a:gd name="f52" fmla="val -4498"/>
              <a:gd name="f53" fmla="val 272819"/>
              <a:gd name="f54" fmla="val -4219"/>
              <a:gd name="f55" fmla="val 292178"/>
              <a:gd name="f56" fmla="val 13507"/>
              <a:gd name="f57" fmla="val 307872"/>
              <a:gd name="f58" fmla="val 27846"/>
              <a:gd name="f59" fmla="val 325279"/>
              <a:gd name="f60" fmla="val 28045"/>
              <a:gd name="f61" fmla="val 340574"/>
              <a:gd name="f62" fmla="val 11435"/>
              <a:gd name="f63" fmla="val 353281"/>
              <a:gd name="f64" fmla="val -2347"/>
              <a:gd name="f65" fmla="val 359096"/>
              <a:gd name="f66" fmla="val 2632"/>
              <a:gd name="f67" fmla="val 363637"/>
              <a:gd name="f68" fmla="val 16852"/>
              <a:gd name="f69" fmla="val 380964"/>
              <a:gd name="f70" fmla="val 70626"/>
              <a:gd name="f71" fmla="val 398012"/>
              <a:gd name="f72" fmla="val 124519"/>
              <a:gd name="f73" fmla="val 415538"/>
              <a:gd name="f74" fmla="val 178253"/>
              <a:gd name="f75" fmla="val 420000"/>
              <a:gd name="f76" fmla="val 191875"/>
              <a:gd name="f77" fmla="val 416893"/>
              <a:gd name="f78" fmla="val 197731"/>
              <a:gd name="f79" fmla="val 401637"/>
              <a:gd name="f80" fmla="val 197611"/>
              <a:gd name="f81" fmla="val 337348"/>
              <a:gd name="f82" fmla="val 197213"/>
              <a:gd name="f83" fmla="val 273019"/>
              <a:gd name="f84" fmla="val 197452"/>
              <a:gd name="f85" fmla="val 208729"/>
              <a:gd name="f86" fmla="val 197531"/>
              <a:gd name="f87" fmla="+- 0 0 -90"/>
              <a:gd name="f88" fmla="*/ f3 1 417406"/>
              <a:gd name="f89" fmla="*/ f4 1 197777"/>
              <a:gd name="f90" fmla="val f5"/>
              <a:gd name="f91" fmla="val f6"/>
              <a:gd name="f92" fmla="val f7"/>
              <a:gd name="f93" fmla="*/ f87 f0 1"/>
              <a:gd name="f94" fmla="+- f92 0 f90"/>
              <a:gd name="f95" fmla="+- f91 0 f90"/>
              <a:gd name="f96" fmla="*/ f93 1 f2"/>
              <a:gd name="f97" fmla="*/ f95 1 417406"/>
              <a:gd name="f98" fmla="*/ f94 1 197777"/>
              <a:gd name="f99" fmla="*/ 208849 f95 1"/>
              <a:gd name="f100" fmla="*/ 197491 f94 1"/>
              <a:gd name="f101" fmla="*/ 18092 f95 1"/>
              <a:gd name="f102" fmla="*/ 197770 f94 1"/>
              <a:gd name="f103" fmla="*/ 2239 f95 1"/>
              <a:gd name="f104" fmla="*/ 177257 f94 1"/>
              <a:gd name="f105" fmla="*/ 53463 f95 1"/>
              <a:gd name="f106" fmla="*/ 17888 f94 1"/>
              <a:gd name="f107" fmla="*/ 74057 f95 1"/>
              <a:gd name="f108" fmla="*/ 12311 f94 1"/>
              <a:gd name="f109" fmla="*/ 122294 f95 1"/>
              <a:gd name="f110" fmla="*/ 12989 f94 1"/>
              <a:gd name="f111" fmla="*/ 181962 f95 1"/>
              <a:gd name="f112" fmla="*/ 12152 f94 1"/>
              <a:gd name="f113" fmla="*/ 230797 f95 1"/>
              <a:gd name="f114" fmla="*/ 12670 f94 1"/>
              <a:gd name="f115" fmla="*/ 292178 f95 1"/>
              <a:gd name="f116" fmla="*/ 13507 f94 1"/>
              <a:gd name="f117" fmla="*/ 340574 f95 1"/>
              <a:gd name="f118" fmla="*/ 11435 f94 1"/>
              <a:gd name="f119" fmla="*/ 363637 f95 1"/>
              <a:gd name="f120" fmla="*/ 16852 f94 1"/>
              <a:gd name="f121" fmla="*/ 415538 f95 1"/>
              <a:gd name="f122" fmla="*/ 178253 f94 1"/>
              <a:gd name="f123" fmla="*/ 401637 f95 1"/>
              <a:gd name="f124" fmla="*/ 197611 f94 1"/>
              <a:gd name="f125" fmla="*/ 208729 f95 1"/>
              <a:gd name="f126" fmla="*/ 197452 f94 1"/>
              <a:gd name="f127" fmla="*/ 197531 f94 1"/>
              <a:gd name="f128" fmla="+- f96 0 f1"/>
              <a:gd name="f129" fmla="*/ f99 1 417406"/>
              <a:gd name="f130" fmla="*/ f100 1 197777"/>
              <a:gd name="f131" fmla="*/ f101 1 417406"/>
              <a:gd name="f132" fmla="*/ f102 1 197777"/>
              <a:gd name="f133" fmla="*/ f103 1 417406"/>
              <a:gd name="f134" fmla="*/ f104 1 197777"/>
              <a:gd name="f135" fmla="*/ f105 1 417406"/>
              <a:gd name="f136" fmla="*/ f106 1 197777"/>
              <a:gd name="f137" fmla="*/ f107 1 417406"/>
              <a:gd name="f138" fmla="*/ f108 1 197777"/>
              <a:gd name="f139" fmla="*/ f109 1 417406"/>
              <a:gd name="f140" fmla="*/ f110 1 197777"/>
              <a:gd name="f141" fmla="*/ f111 1 417406"/>
              <a:gd name="f142" fmla="*/ f112 1 197777"/>
              <a:gd name="f143" fmla="*/ f113 1 417406"/>
              <a:gd name="f144" fmla="*/ f114 1 197777"/>
              <a:gd name="f145" fmla="*/ f115 1 417406"/>
              <a:gd name="f146" fmla="*/ f116 1 197777"/>
              <a:gd name="f147" fmla="*/ f117 1 417406"/>
              <a:gd name="f148" fmla="*/ f118 1 197777"/>
              <a:gd name="f149" fmla="*/ f119 1 417406"/>
              <a:gd name="f150" fmla="*/ f120 1 197777"/>
              <a:gd name="f151" fmla="*/ f121 1 417406"/>
              <a:gd name="f152" fmla="*/ f122 1 197777"/>
              <a:gd name="f153" fmla="*/ f123 1 417406"/>
              <a:gd name="f154" fmla="*/ f124 1 197777"/>
              <a:gd name="f155" fmla="*/ f125 1 417406"/>
              <a:gd name="f156" fmla="*/ f126 1 197777"/>
              <a:gd name="f157" fmla="*/ f127 1 197777"/>
              <a:gd name="f158" fmla="*/ f90 1 f97"/>
              <a:gd name="f159" fmla="*/ f91 1 f97"/>
              <a:gd name="f160" fmla="*/ f90 1 f98"/>
              <a:gd name="f161" fmla="*/ f92 1 f98"/>
              <a:gd name="f162" fmla="*/ f129 1 f97"/>
              <a:gd name="f163" fmla="*/ f130 1 f98"/>
              <a:gd name="f164" fmla="*/ f131 1 f97"/>
              <a:gd name="f165" fmla="*/ f132 1 f98"/>
              <a:gd name="f166" fmla="*/ f133 1 f97"/>
              <a:gd name="f167" fmla="*/ f134 1 f98"/>
              <a:gd name="f168" fmla="*/ f135 1 f97"/>
              <a:gd name="f169" fmla="*/ f136 1 f98"/>
              <a:gd name="f170" fmla="*/ f137 1 f97"/>
              <a:gd name="f171" fmla="*/ f138 1 f98"/>
              <a:gd name="f172" fmla="*/ f139 1 f97"/>
              <a:gd name="f173" fmla="*/ f140 1 f98"/>
              <a:gd name="f174" fmla="*/ f141 1 f97"/>
              <a:gd name="f175" fmla="*/ f142 1 f98"/>
              <a:gd name="f176" fmla="*/ f143 1 f97"/>
              <a:gd name="f177" fmla="*/ f144 1 f98"/>
              <a:gd name="f178" fmla="*/ f145 1 f97"/>
              <a:gd name="f179" fmla="*/ f146 1 f98"/>
              <a:gd name="f180" fmla="*/ f147 1 f97"/>
              <a:gd name="f181" fmla="*/ f148 1 f98"/>
              <a:gd name="f182" fmla="*/ f149 1 f97"/>
              <a:gd name="f183" fmla="*/ f150 1 f98"/>
              <a:gd name="f184" fmla="*/ f151 1 f97"/>
              <a:gd name="f185" fmla="*/ f152 1 f98"/>
              <a:gd name="f186" fmla="*/ f153 1 f97"/>
              <a:gd name="f187" fmla="*/ f154 1 f98"/>
              <a:gd name="f188" fmla="*/ f155 1 f97"/>
              <a:gd name="f189" fmla="*/ f156 1 f98"/>
              <a:gd name="f190" fmla="*/ f157 1 f98"/>
              <a:gd name="f191" fmla="*/ f158 f88 1"/>
              <a:gd name="f192" fmla="*/ f159 f88 1"/>
              <a:gd name="f193" fmla="*/ f161 f89 1"/>
              <a:gd name="f194" fmla="*/ f160 f89 1"/>
              <a:gd name="f195" fmla="*/ f162 f88 1"/>
              <a:gd name="f196" fmla="*/ f163 f89 1"/>
              <a:gd name="f197" fmla="*/ f164 f88 1"/>
              <a:gd name="f198" fmla="*/ f165 f89 1"/>
              <a:gd name="f199" fmla="*/ f166 f88 1"/>
              <a:gd name="f200" fmla="*/ f167 f89 1"/>
              <a:gd name="f201" fmla="*/ f168 f88 1"/>
              <a:gd name="f202" fmla="*/ f169 f89 1"/>
              <a:gd name="f203" fmla="*/ f170 f88 1"/>
              <a:gd name="f204" fmla="*/ f171 f89 1"/>
              <a:gd name="f205" fmla="*/ f172 f88 1"/>
              <a:gd name="f206" fmla="*/ f173 f89 1"/>
              <a:gd name="f207" fmla="*/ f174 f88 1"/>
              <a:gd name="f208" fmla="*/ f175 f89 1"/>
              <a:gd name="f209" fmla="*/ f176 f88 1"/>
              <a:gd name="f210" fmla="*/ f177 f89 1"/>
              <a:gd name="f211" fmla="*/ f178 f88 1"/>
              <a:gd name="f212" fmla="*/ f179 f89 1"/>
              <a:gd name="f213" fmla="*/ f180 f88 1"/>
              <a:gd name="f214" fmla="*/ f181 f89 1"/>
              <a:gd name="f215" fmla="*/ f182 f88 1"/>
              <a:gd name="f216" fmla="*/ f183 f89 1"/>
              <a:gd name="f217" fmla="*/ f184 f88 1"/>
              <a:gd name="f218" fmla="*/ f185 f89 1"/>
              <a:gd name="f219" fmla="*/ f186 f88 1"/>
              <a:gd name="f220" fmla="*/ f187 f89 1"/>
              <a:gd name="f221" fmla="*/ f188 f88 1"/>
              <a:gd name="f222" fmla="*/ f189 f89 1"/>
              <a:gd name="f223" fmla="*/ f190 f8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8">
                <a:pos x="f195" y="f196"/>
              </a:cxn>
              <a:cxn ang="f128">
                <a:pos x="f197" y="f198"/>
              </a:cxn>
              <a:cxn ang="f128">
                <a:pos x="f199" y="f200"/>
              </a:cxn>
              <a:cxn ang="f128">
                <a:pos x="f201" y="f202"/>
              </a:cxn>
              <a:cxn ang="f128">
                <a:pos x="f203" y="f204"/>
              </a:cxn>
              <a:cxn ang="f128">
                <a:pos x="f205" y="f206"/>
              </a:cxn>
              <a:cxn ang="f128">
                <a:pos x="f207" y="f208"/>
              </a:cxn>
              <a:cxn ang="f128">
                <a:pos x="f209" y="f210"/>
              </a:cxn>
              <a:cxn ang="f128">
                <a:pos x="f211" y="f212"/>
              </a:cxn>
              <a:cxn ang="f128">
                <a:pos x="f213" y="f214"/>
              </a:cxn>
              <a:cxn ang="f128">
                <a:pos x="f215" y="f216"/>
              </a:cxn>
              <a:cxn ang="f128">
                <a:pos x="f217" y="f218"/>
              </a:cxn>
              <a:cxn ang="f128">
                <a:pos x="f219" y="f220"/>
              </a:cxn>
              <a:cxn ang="f128">
                <a:pos x="f221" y="f222"/>
              </a:cxn>
              <a:cxn ang="f128">
                <a:pos x="f221" y="f223"/>
              </a:cxn>
            </a:cxnLst>
            <a:rect l="f191" t="f194" r="f192" b="f193"/>
            <a:pathLst>
              <a:path w="417406" h="197777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4"/>
                </a:cubicBezTo>
                <a:cubicBezTo>
                  <a:pt x="f85" y="f84"/>
                  <a:pt x="f85" y="f86"/>
                  <a:pt x="f85" y="f86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8" name="Forma libre: forma 161">
            <a:extLst>
              <a:ext uri="{FF2B5EF4-FFF2-40B4-BE49-F238E27FC236}">
                <a16:creationId xmlns:a16="http://schemas.microsoft.com/office/drawing/2014/main" id="{809709C2-8070-4000-BE8D-AFE7C531797F}"/>
              </a:ext>
            </a:extLst>
          </p:cNvPr>
          <p:cNvSpPr/>
          <p:nvPr/>
        </p:nvSpPr>
        <p:spPr>
          <a:xfrm>
            <a:off x="5091388" y="4796329"/>
            <a:ext cx="793406" cy="1092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8661"/>
              <a:gd name="f7" fmla="val 103119"/>
              <a:gd name="f8" fmla="val 373775"/>
              <a:gd name="f9" fmla="val 103010"/>
              <a:gd name="f10" fmla="val 259257"/>
              <a:gd name="f11" fmla="val 144779"/>
              <a:gd name="f12" fmla="val 30262"/>
              <a:gd name="f13" fmla="val 467"/>
              <a:gd name="f14" fmla="val 29"/>
              <a:gd name="f15" fmla="val 102611"/>
              <a:gd name="f16" fmla="val 74012"/>
              <a:gd name="f17" fmla="val 21951"/>
              <a:gd name="f18" fmla="val -2720"/>
              <a:gd name="f19" fmla="val 28961"/>
              <a:gd name="f20" fmla="val 45756"/>
              <a:gd name="f21" fmla="val 28643"/>
              <a:gd name="f22" fmla="val 90288"/>
              <a:gd name="f23" fmla="val 28364"/>
              <a:gd name="f24" fmla="val 134821"/>
              <a:gd name="f25" fmla="val 28483"/>
              <a:gd name="f26" fmla="val 179353"/>
              <a:gd name="f27" fmla="val 28603"/>
              <a:gd name="f28" fmla="val 190028"/>
              <a:gd name="f29" fmla="val 198991"/>
              <a:gd name="f30" fmla="val 27886"/>
              <a:gd name="f31" fmla="val 200185"/>
              <a:gd name="f32" fmla="val 13905"/>
              <a:gd name="f33" fmla="val 201500"/>
              <a:gd name="f34" fmla="val -1471"/>
              <a:gd name="f35" fmla="val 214047"/>
              <a:gd name="f36" fmla="val 203"/>
              <a:gd name="f37" fmla="val 224404"/>
              <a:gd name="f38" fmla="val 163"/>
              <a:gd name="f39" fmla="val 287298"/>
              <a:gd name="f40" fmla="val -36"/>
              <a:gd name="f41" fmla="val 350194"/>
              <a:gd name="f42" fmla="val 3"/>
              <a:gd name="f43" fmla="val 413129"/>
              <a:gd name="f44" fmla="val 450571"/>
              <a:gd name="f45" fmla="val 488053"/>
              <a:gd name="f46" fmla="val 525495"/>
              <a:gd name="f47" fmla="val 83"/>
              <a:gd name="f48" fmla="val 537365"/>
              <a:gd name="f49" fmla="val 548359"/>
              <a:gd name="f50" fmla="val 800"/>
              <a:gd name="f51" fmla="val 549275"/>
              <a:gd name="f52" fmla="val 17091"/>
              <a:gd name="f53" fmla="val 550032"/>
              <a:gd name="f54" fmla="val 30993"/>
              <a:gd name="f55" fmla="val 561424"/>
              <a:gd name="f56" fmla="val 28443"/>
              <a:gd name="f57" fmla="val 570147"/>
              <a:gd name="f58" fmla="val 621053"/>
              <a:gd name="f59" fmla="val 28682"/>
              <a:gd name="f60" fmla="val 671919"/>
              <a:gd name="f61" fmla="val 29280"/>
              <a:gd name="f62" fmla="val 722824"/>
              <a:gd name="f63" fmla="val 28244"/>
              <a:gd name="f64" fmla="val 742103"/>
              <a:gd name="f65" fmla="val 27846"/>
              <a:gd name="f66" fmla="val 749153"/>
              <a:gd name="f67" fmla="val 34139"/>
              <a:gd name="f68" fmla="val 748636"/>
              <a:gd name="f69" fmla="val 53697"/>
              <a:gd name="f70" fmla="val 747162"/>
              <a:gd name="f71" fmla="val 110378"/>
              <a:gd name="f72" fmla="val 753853"/>
              <a:gd name="f73" fmla="val 102691"/>
              <a:gd name="f74" fmla="val 700319"/>
              <a:gd name="f75" fmla="val 102850"/>
              <a:gd name="f76" fmla="val 591457"/>
              <a:gd name="f77" fmla="val 103209"/>
              <a:gd name="f78" fmla="val 482636"/>
              <a:gd name="f79" fmla="val 102970"/>
              <a:gd name="f80" fmla="val 103049"/>
              <a:gd name="f81" fmla="+- 0 0 -90"/>
              <a:gd name="f82" fmla="*/ f3 1 748661"/>
              <a:gd name="f83" fmla="*/ f4 1 103119"/>
              <a:gd name="f84" fmla="val f5"/>
              <a:gd name="f85" fmla="val f6"/>
              <a:gd name="f86" fmla="val f7"/>
              <a:gd name="f87" fmla="*/ f81 f0 1"/>
              <a:gd name="f88" fmla="+- f86 0 f84"/>
              <a:gd name="f89" fmla="+- f85 0 f84"/>
              <a:gd name="f90" fmla="*/ f87 1 f2"/>
              <a:gd name="f91" fmla="*/ f89 1 748661"/>
              <a:gd name="f92" fmla="*/ f88 1 103119"/>
              <a:gd name="f93" fmla="*/ 373775 f89 1"/>
              <a:gd name="f94" fmla="*/ 103010 f88 1"/>
              <a:gd name="f95" fmla="*/ 30262 f89 1"/>
              <a:gd name="f96" fmla="*/ 29 f89 1"/>
              <a:gd name="f97" fmla="*/ 74012 f88 1"/>
              <a:gd name="f98" fmla="*/ 45756 f89 1"/>
              <a:gd name="f99" fmla="*/ 28643 f88 1"/>
              <a:gd name="f100" fmla="*/ 179353 f89 1"/>
              <a:gd name="f101" fmla="*/ 28603 f88 1"/>
              <a:gd name="f102" fmla="*/ 200185 f89 1"/>
              <a:gd name="f103" fmla="*/ 13905 f88 1"/>
              <a:gd name="f104" fmla="*/ 224404 f89 1"/>
              <a:gd name="f105" fmla="*/ 163 f88 1"/>
              <a:gd name="f106" fmla="*/ 413129 f89 1"/>
              <a:gd name="f107" fmla="*/ 3 f88 1"/>
              <a:gd name="f108" fmla="*/ 525495 f89 1"/>
              <a:gd name="f109" fmla="*/ 83 f88 1"/>
              <a:gd name="f110" fmla="*/ 549275 f89 1"/>
              <a:gd name="f111" fmla="*/ 17091 f88 1"/>
              <a:gd name="f112" fmla="*/ 570147 f89 1"/>
              <a:gd name="f113" fmla="*/ 28483 f88 1"/>
              <a:gd name="f114" fmla="*/ 722824 f89 1"/>
              <a:gd name="f115" fmla="*/ 28244 f88 1"/>
              <a:gd name="f116" fmla="*/ 748636 f89 1"/>
              <a:gd name="f117" fmla="*/ 53697 f88 1"/>
              <a:gd name="f118" fmla="*/ 700319 f89 1"/>
              <a:gd name="f119" fmla="*/ 102850 f88 1"/>
              <a:gd name="f120" fmla="*/ 102970 f88 1"/>
              <a:gd name="f121" fmla="*/ 103049 f88 1"/>
              <a:gd name="f122" fmla="+- f90 0 f1"/>
              <a:gd name="f123" fmla="*/ f93 1 748661"/>
              <a:gd name="f124" fmla="*/ f94 1 103119"/>
              <a:gd name="f125" fmla="*/ f95 1 748661"/>
              <a:gd name="f126" fmla="*/ f96 1 748661"/>
              <a:gd name="f127" fmla="*/ f97 1 103119"/>
              <a:gd name="f128" fmla="*/ f98 1 748661"/>
              <a:gd name="f129" fmla="*/ f99 1 103119"/>
              <a:gd name="f130" fmla="*/ f100 1 748661"/>
              <a:gd name="f131" fmla="*/ f101 1 103119"/>
              <a:gd name="f132" fmla="*/ f102 1 748661"/>
              <a:gd name="f133" fmla="*/ f103 1 103119"/>
              <a:gd name="f134" fmla="*/ f104 1 748661"/>
              <a:gd name="f135" fmla="*/ f105 1 103119"/>
              <a:gd name="f136" fmla="*/ f106 1 748661"/>
              <a:gd name="f137" fmla="*/ f107 1 103119"/>
              <a:gd name="f138" fmla="*/ f108 1 748661"/>
              <a:gd name="f139" fmla="*/ f109 1 103119"/>
              <a:gd name="f140" fmla="*/ f110 1 748661"/>
              <a:gd name="f141" fmla="*/ f111 1 103119"/>
              <a:gd name="f142" fmla="*/ f112 1 748661"/>
              <a:gd name="f143" fmla="*/ f113 1 103119"/>
              <a:gd name="f144" fmla="*/ f114 1 748661"/>
              <a:gd name="f145" fmla="*/ f115 1 103119"/>
              <a:gd name="f146" fmla="*/ f116 1 748661"/>
              <a:gd name="f147" fmla="*/ f117 1 103119"/>
              <a:gd name="f148" fmla="*/ f118 1 748661"/>
              <a:gd name="f149" fmla="*/ f119 1 103119"/>
              <a:gd name="f150" fmla="*/ f120 1 103119"/>
              <a:gd name="f151" fmla="*/ f121 1 103119"/>
              <a:gd name="f152" fmla="*/ f84 1 f91"/>
              <a:gd name="f153" fmla="*/ f85 1 f91"/>
              <a:gd name="f154" fmla="*/ f84 1 f92"/>
              <a:gd name="f155" fmla="*/ f86 1 f92"/>
              <a:gd name="f156" fmla="*/ f123 1 f91"/>
              <a:gd name="f157" fmla="*/ f124 1 f92"/>
              <a:gd name="f158" fmla="*/ f125 1 f91"/>
              <a:gd name="f159" fmla="*/ f126 1 f91"/>
              <a:gd name="f160" fmla="*/ f127 1 f92"/>
              <a:gd name="f161" fmla="*/ f128 1 f91"/>
              <a:gd name="f162" fmla="*/ f129 1 f92"/>
              <a:gd name="f163" fmla="*/ f130 1 f91"/>
              <a:gd name="f164" fmla="*/ f131 1 f92"/>
              <a:gd name="f165" fmla="*/ f132 1 f91"/>
              <a:gd name="f166" fmla="*/ f133 1 f92"/>
              <a:gd name="f167" fmla="*/ f134 1 f91"/>
              <a:gd name="f168" fmla="*/ f135 1 f92"/>
              <a:gd name="f169" fmla="*/ f136 1 f91"/>
              <a:gd name="f170" fmla="*/ f137 1 f92"/>
              <a:gd name="f171" fmla="*/ f138 1 f91"/>
              <a:gd name="f172" fmla="*/ f139 1 f92"/>
              <a:gd name="f173" fmla="*/ f140 1 f91"/>
              <a:gd name="f174" fmla="*/ f141 1 f92"/>
              <a:gd name="f175" fmla="*/ f142 1 f91"/>
              <a:gd name="f176" fmla="*/ f143 1 f92"/>
              <a:gd name="f177" fmla="*/ f144 1 f91"/>
              <a:gd name="f178" fmla="*/ f145 1 f92"/>
              <a:gd name="f179" fmla="*/ f146 1 f91"/>
              <a:gd name="f180" fmla="*/ f147 1 f92"/>
              <a:gd name="f181" fmla="*/ f148 1 f91"/>
              <a:gd name="f182" fmla="*/ f149 1 f92"/>
              <a:gd name="f183" fmla="*/ f150 1 f92"/>
              <a:gd name="f184" fmla="*/ f151 1 f92"/>
              <a:gd name="f185" fmla="*/ f152 f82 1"/>
              <a:gd name="f186" fmla="*/ f153 f82 1"/>
              <a:gd name="f187" fmla="*/ f155 f83 1"/>
              <a:gd name="f188" fmla="*/ f154 f83 1"/>
              <a:gd name="f189" fmla="*/ f156 f82 1"/>
              <a:gd name="f190" fmla="*/ f157 f83 1"/>
              <a:gd name="f191" fmla="*/ f158 f82 1"/>
              <a:gd name="f192" fmla="*/ f159 f82 1"/>
              <a:gd name="f193" fmla="*/ f160 f83 1"/>
              <a:gd name="f194" fmla="*/ f161 f82 1"/>
              <a:gd name="f195" fmla="*/ f162 f83 1"/>
              <a:gd name="f196" fmla="*/ f163 f82 1"/>
              <a:gd name="f197" fmla="*/ f164 f83 1"/>
              <a:gd name="f198" fmla="*/ f165 f82 1"/>
              <a:gd name="f199" fmla="*/ f166 f83 1"/>
              <a:gd name="f200" fmla="*/ f167 f82 1"/>
              <a:gd name="f201" fmla="*/ f168 f83 1"/>
              <a:gd name="f202" fmla="*/ f169 f82 1"/>
              <a:gd name="f203" fmla="*/ f170 f83 1"/>
              <a:gd name="f204" fmla="*/ f171 f82 1"/>
              <a:gd name="f205" fmla="*/ f172 f83 1"/>
              <a:gd name="f206" fmla="*/ f173 f82 1"/>
              <a:gd name="f207" fmla="*/ f174 f83 1"/>
              <a:gd name="f208" fmla="*/ f175 f82 1"/>
              <a:gd name="f209" fmla="*/ f176 f83 1"/>
              <a:gd name="f210" fmla="*/ f177 f82 1"/>
              <a:gd name="f211" fmla="*/ f178 f83 1"/>
              <a:gd name="f212" fmla="*/ f179 f82 1"/>
              <a:gd name="f213" fmla="*/ f180 f83 1"/>
              <a:gd name="f214" fmla="*/ f181 f82 1"/>
              <a:gd name="f215" fmla="*/ f182 f83 1"/>
              <a:gd name="f216" fmla="*/ f183 f83 1"/>
              <a:gd name="f217" fmla="*/ f184 f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2">
                <a:pos x="f189" y="f190"/>
              </a:cxn>
              <a:cxn ang="f122">
                <a:pos x="f191" y="f190"/>
              </a:cxn>
              <a:cxn ang="f122">
                <a:pos x="f192" y="f193"/>
              </a:cxn>
              <a:cxn ang="f122">
                <a:pos x="f194" y="f195"/>
              </a:cxn>
              <a:cxn ang="f122">
                <a:pos x="f196" y="f197"/>
              </a:cxn>
              <a:cxn ang="f122">
                <a:pos x="f198" y="f199"/>
              </a:cxn>
              <a:cxn ang="f122">
                <a:pos x="f200" y="f201"/>
              </a:cxn>
              <a:cxn ang="f122">
                <a:pos x="f202" y="f203"/>
              </a:cxn>
              <a:cxn ang="f122">
                <a:pos x="f204" y="f205"/>
              </a:cxn>
              <a:cxn ang="f122">
                <a:pos x="f206" y="f207"/>
              </a:cxn>
              <a:cxn ang="f122">
                <a:pos x="f208" y="f209"/>
              </a:cxn>
              <a:cxn ang="f122">
                <a:pos x="f210" y="f211"/>
              </a:cxn>
              <a:cxn ang="f122">
                <a:pos x="f212" y="f213"/>
              </a:cxn>
              <a:cxn ang="f122">
                <a:pos x="f214" y="f215"/>
              </a:cxn>
              <a:cxn ang="f122">
                <a:pos x="f189" y="f216"/>
              </a:cxn>
              <a:cxn ang="f122">
                <a:pos x="f189" y="f217"/>
              </a:cxn>
            </a:cxnLst>
            <a:rect l="f185" t="f188" r="f186" b="f187"/>
            <a:pathLst>
              <a:path w="748661" h="103119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15"/>
                  <a:pt x="f14" y="f16"/>
                </a:cubicBezTo>
                <a:cubicBezTo>
                  <a:pt x="f14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7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2"/>
                </a:cubicBezTo>
                <a:cubicBezTo>
                  <a:pt x="f44" y="f42"/>
                  <a:pt x="f45" y="f42"/>
                  <a:pt x="f46" y="f47"/>
                </a:cubicBezTo>
                <a:cubicBezTo>
                  <a:pt x="f48" y="f47"/>
                  <a:pt x="f49" y="f50"/>
                  <a:pt x="f51" y="f52"/>
                </a:cubicBezTo>
                <a:cubicBezTo>
                  <a:pt x="f53" y="f54"/>
                  <a:pt x="f55" y="f56"/>
                  <a:pt x="f57" y="f25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" y="f79"/>
                </a:cubicBezTo>
                <a:lnTo>
                  <a:pt x="f8" y="f80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99" name="Forma libre: forma 162">
            <a:extLst>
              <a:ext uri="{FF2B5EF4-FFF2-40B4-BE49-F238E27FC236}">
                <a16:creationId xmlns:a16="http://schemas.microsoft.com/office/drawing/2014/main" id="{F431FE4F-348F-4A7F-8705-8634FFD2AB0A}"/>
              </a:ext>
            </a:extLst>
          </p:cNvPr>
          <p:cNvSpPr/>
          <p:nvPr/>
        </p:nvSpPr>
        <p:spPr>
          <a:xfrm>
            <a:off x="4978917" y="2096481"/>
            <a:ext cx="809948" cy="881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64270"/>
              <a:gd name="f7" fmla="val 83132"/>
              <a:gd name="f8" fmla="val 384501"/>
              <a:gd name="f9" fmla="val 82811"/>
              <a:gd name="f10" fmla="val 265682"/>
              <a:gd name="f11" fmla="val 146863"/>
              <a:gd name="f12" fmla="val 82453"/>
              <a:gd name="f13" fmla="val 28043"/>
              <a:gd name="f14" fmla="val 83130"/>
              <a:gd name="f15" fmla="val 8724"/>
              <a:gd name="f16" fmla="val 83249"/>
              <a:gd name="f17" fmla="val -118"/>
              <a:gd name="f18" fmla="val 78828"/>
              <a:gd name="f19" fmla="val 1"/>
              <a:gd name="f20" fmla="val 57438"/>
              <a:gd name="f21" fmla="val 80"/>
              <a:gd name="f22" fmla="val 36407"/>
              <a:gd name="f23" fmla="val 8963"/>
              <a:gd name="f24" fmla="val 29834"/>
              <a:gd name="f25" fmla="val 28083"/>
              <a:gd name="f26" fmla="val 30870"/>
              <a:gd name="f27" fmla="val 42183"/>
              <a:gd name="f28" fmla="val 31627"/>
              <a:gd name="f29" fmla="val 56443"/>
              <a:gd name="f30" fmla="val 30352"/>
              <a:gd name="f31" fmla="val 70504"/>
              <a:gd name="f32" fmla="val 31468"/>
              <a:gd name="f33" fmla="val 87154"/>
              <a:gd name="f34" fmla="val 32782"/>
              <a:gd name="f35" fmla="val 103644"/>
              <a:gd name="f36" fmla="val 37363"/>
              <a:gd name="f37" fmla="val 102888"/>
              <a:gd name="f38" fmla="val 10396"/>
              <a:gd name="f39" fmla="val 102569"/>
              <a:gd name="f40" fmla="val -876"/>
              <a:gd name="f41" fmla="val 114718"/>
              <a:gd name="f42" fmla="val 359"/>
              <a:gd name="f43" fmla="val 122963"/>
              <a:gd name="f44" fmla="val 279"/>
              <a:gd name="f45" fmla="val 159728"/>
              <a:gd name="f46" fmla="val 40"/>
              <a:gd name="f47" fmla="val 196533"/>
              <a:gd name="f48" fmla="val 233298"/>
              <a:gd name="f49" fmla="val 367692"/>
              <a:gd name="f50" fmla="val 502046"/>
              <a:gd name="f51" fmla="val 239"/>
              <a:gd name="f52" fmla="val 636440"/>
              <a:gd name="f53" fmla="val 652214"/>
              <a:gd name="f54" fmla="val 664721"/>
              <a:gd name="f55" fmla="val 996"/>
              <a:gd name="f56" fmla="val 663646"/>
              <a:gd name="f57" fmla="val 21908"/>
              <a:gd name="f58" fmla="val 663008"/>
              <a:gd name="f59" fmla="val 33818"/>
              <a:gd name="f60" fmla="val 673086"/>
              <a:gd name="f61" fmla="val 31786"/>
              <a:gd name="f62" fmla="val 680654"/>
              <a:gd name="f63" fmla="val 31746"/>
              <a:gd name="f64" fmla="val 701845"/>
              <a:gd name="f65" fmla="val 723075"/>
              <a:gd name="f66" fmla="val 31149"/>
              <a:gd name="f67" fmla="val 744266"/>
              <a:gd name="f68" fmla="val 31268"/>
              <a:gd name="f69" fmla="val 769440"/>
              <a:gd name="f70" fmla="val 31388"/>
              <a:gd name="f71" fmla="val 762947"/>
              <a:gd name="f72" fmla="val 50507"/>
              <a:gd name="f73" fmla="val 764142"/>
              <a:gd name="f74" fmla="val 65006"/>
              <a:gd name="f75" fmla="val 765457"/>
              <a:gd name="f76" fmla="val 80979"/>
              <a:gd name="f77" fmla="val 756534"/>
              <a:gd name="f78" fmla="val 83050"/>
              <a:gd name="f79" fmla="val 743071"/>
              <a:gd name="f80" fmla="val 83010"/>
              <a:gd name="f81" fmla="val 623534"/>
              <a:gd name="f82" fmla="val 82612"/>
              <a:gd name="f83" fmla="val 503998"/>
              <a:gd name="f84" fmla="val 82771"/>
              <a:gd name="f85" fmla="+- 0 0 -90"/>
              <a:gd name="f86" fmla="*/ f3 1 764270"/>
              <a:gd name="f87" fmla="*/ f4 1 83132"/>
              <a:gd name="f88" fmla="val f5"/>
              <a:gd name="f89" fmla="val f6"/>
              <a:gd name="f90" fmla="val f7"/>
              <a:gd name="f91" fmla="*/ f85 f0 1"/>
              <a:gd name="f92" fmla="+- f90 0 f88"/>
              <a:gd name="f93" fmla="+- f89 0 f88"/>
              <a:gd name="f94" fmla="*/ f91 1 f2"/>
              <a:gd name="f95" fmla="*/ f93 1 764270"/>
              <a:gd name="f96" fmla="*/ f92 1 83132"/>
              <a:gd name="f97" fmla="*/ 384501 f93 1"/>
              <a:gd name="f98" fmla="*/ 82811 f92 1"/>
              <a:gd name="f99" fmla="*/ 28043 f93 1"/>
              <a:gd name="f100" fmla="*/ 83130 f92 1"/>
              <a:gd name="f101" fmla="*/ 1 f93 1"/>
              <a:gd name="f102" fmla="*/ 57438 f92 1"/>
              <a:gd name="f103" fmla="*/ 28083 f93 1"/>
              <a:gd name="f104" fmla="*/ 30870 f92 1"/>
              <a:gd name="f105" fmla="*/ 70504 f93 1"/>
              <a:gd name="f106" fmla="*/ 31468 f92 1"/>
              <a:gd name="f107" fmla="*/ 102888 f93 1"/>
              <a:gd name="f108" fmla="*/ 10396 f92 1"/>
              <a:gd name="f109" fmla="*/ 122963 f93 1"/>
              <a:gd name="f110" fmla="*/ 279 f92 1"/>
              <a:gd name="f111" fmla="*/ 233298 f93 1"/>
              <a:gd name="f112" fmla="*/ 80 f92 1"/>
              <a:gd name="f113" fmla="*/ 636440 f93 1"/>
              <a:gd name="f114" fmla="*/ 0 f92 1"/>
              <a:gd name="f115" fmla="*/ 663646 f93 1"/>
              <a:gd name="f116" fmla="*/ 21908 f92 1"/>
              <a:gd name="f117" fmla="*/ 680654 f93 1"/>
              <a:gd name="f118" fmla="*/ 31746 f92 1"/>
              <a:gd name="f119" fmla="*/ 744266 f93 1"/>
              <a:gd name="f120" fmla="*/ 31268 f92 1"/>
              <a:gd name="f121" fmla="*/ 764142 f93 1"/>
              <a:gd name="f122" fmla="*/ 65006 f92 1"/>
              <a:gd name="f123" fmla="*/ 743071 f93 1"/>
              <a:gd name="f124" fmla="*/ 83010 f92 1"/>
              <a:gd name="f125" fmla="*/ 82771 f92 1"/>
              <a:gd name="f126" fmla="+- f94 0 f1"/>
              <a:gd name="f127" fmla="*/ f97 1 764270"/>
              <a:gd name="f128" fmla="*/ f98 1 83132"/>
              <a:gd name="f129" fmla="*/ f99 1 764270"/>
              <a:gd name="f130" fmla="*/ f100 1 83132"/>
              <a:gd name="f131" fmla="*/ f101 1 764270"/>
              <a:gd name="f132" fmla="*/ f102 1 83132"/>
              <a:gd name="f133" fmla="*/ f103 1 764270"/>
              <a:gd name="f134" fmla="*/ f104 1 83132"/>
              <a:gd name="f135" fmla="*/ f105 1 764270"/>
              <a:gd name="f136" fmla="*/ f106 1 83132"/>
              <a:gd name="f137" fmla="*/ f107 1 764270"/>
              <a:gd name="f138" fmla="*/ f108 1 83132"/>
              <a:gd name="f139" fmla="*/ f109 1 764270"/>
              <a:gd name="f140" fmla="*/ f110 1 83132"/>
              <a:gd name="f141" fmla="*/ f111 1 764270"/>
              <a:gd name="f142" fmla="*/ f112 1 83132"/>
              <a:gd name="f143" fmla="*/ f113 1 764270"/>
              <a:gd name="f144" fmla="*/ f114 1 83132"/>
              <a:gd name="f145" fmla="*/ f115 1 764270"/>
              <a:gd name="f146" fmla="*/ f116 1 83132"/>
              <a:gd name="f147" fmla="*/ f117 1 764270"/>
              <a:gd name="f148" fmla="*/ f118 1 83132"/>
              <a:gd name="f149" fmla="*/ f119 1 764270"/>
              <a:gd name="f150" fmla="*/ f120 1 83132"/>
              <a:gd name="f151" fmla="*/ f121 1 764270"/>
              <a:gd name="f152" fmla="*/ f122 1 83132"/>
              <a:gd name="f153" fmla="*/ f123 1 764270"/>
              <a:gd name="f154" fmla="*/ f124 1 83132"/>
              <a:gd name="f155" fmla="*/ f125 1 83132"/>
              <a:gd name="f156" fmla="*/ f88 1 f95"/>
              <a:gd name="f157" fmla="*/ f89 1 f95"/>
              <a:gd name="f158" fmla="*/ f88 1 f96"/>
              <a:gd name="f159" fmla="*/ f90 1 f96"/>
              <a:gd name="f160" fmla="*/ f127 1 f95"/>
              <a:gd name="f161" fmla="*/ f128 1 f96"/>
              <a:gd name="f162" fmla="*/ f129 1 f95"/>
              <a:gd name="f163" fmla="*/ f130 1 f96"/>
              <a:gd name="f164" fmla="*/ f131 1 f95"/>
              <a:gd name="f165" fmla="*/ f132 1 f96"/>
              <a:gd name="f166" fmla="*/ f133 1 f95"/>
              <a:gd name="f167" fmla="*/ f134 1 f96"/>
              <a:gd name="f168" fmla="*/ f135 1 f95"/>
              <a:gd name="f169" fmla="*/ f136 1 f96"/>
              <a:gd name="f170" fmla="*/ f137 1 f95"/>
              <a:gd name="f171" fmla="*/ f138 1 f96"/>
              <a:gd name="f172" fmla="*/ f139 1 f95"/>
              <a:gd name="f173" fmla="*/ f140 1 f96"/>
              <a:gd name="f174" fmla="*/ f141 1 f95"/>
              <a:gd name="f175" fmla="*/ f142 1 f96"/>
              <a:gd name="f176" fmla="*/ f143 1 f95"/>
              <a:gd name="f177" fmla="*/ f144 1 f96"/>
              <a:gd name="f178" fmla="*/ f145 1 f95"/>
              <a:gd name="f179" fmla="*/ f146 1 f96"/>
              <a:gd name="f180" fmla="*/ f147 1 f95"/>
              <a:gd name="f181" fmla="*/ f148 1 f96"/>
              <a:gd name="f182" fmla="*/ f149 1 f95"/>
              <a:gd name="f183" fmla="*/ f150 1 f96"/>
              <a:gd name="f184" fmla="*/ f151 1 f95"/>
              <a:gd name="f185" fmla="*/ f152 1 f96"/>
              <a:gd name="f186" fmla="*/ f153 1 f95"/>
              <a:gd name="f187" fmla="*/ f154 1 f96"/>
              <a:gd name="f188" fmla="*/ f155 1 f96"/>
              <a:gd name="f189" fmla="*/ f156 f86 1"/>
              <a:gd name="f190" fmla="*/ f157 f86 1"/>
              <a:gd name="f191" fmla="*/ f159 f87 1"/>
              <a:gd name="f192" fmla="*/ f158 f87 1"/>
              <a:gd name="f193" fmla="*/ f160 f86 1"/>
              <a:gd name="f194" fmla="*/ f161 f87 1"/>
              <a:gd name="f195" fmla="*/ f162 f86 1"/>
              <a:gd name="f196" fmla="*/ f163 f87 1"/>
              <a:gd name="f197" fmla="*/ f164 f86 1"/>
              <a:gd name="f198" fmla="*/ f165 f87 1"/>
              <a:gd name="f199" fmla="*/ f166 f86 1"/>
              <a:gd name="f200" fmla="*/ f167 f87 1"/>
              <a:gd name="f201" fmla="*/ f168 f86 1"/>
              <a:gd name="f202" fmla="*/ f169 f87 1"/>
              <a:gd name="f203" fmla="*/ f170 f86 1"/>
              <a:gd name="f204" fmla="*/ f171 f87 1"/>
              <a:gd name="f205" fmla="*/ f172 f86 1"/>
              <a:gd name="f206" fmla="*/ f173 f87 1"/>
              <a:gd name="f207" fmla="*/ f174 f86 1"/>
              <a:gd name="f208" fmla="*/ f175 f87 1"/>
              <a:gd name="f209" fmla="*/ f176 f86 1"/>
              <a:gd name="f210" fmla="*/ f177 f87 1"/>
              <a:gd name="f211" fmla="*/ f178 f86 1"/>
              <a:gd name="f212" fmla="*/ f179 f87 1"/>
              <a:gd name="f213" fmla="*/ f180 f86 1"/>
              <a:gd name="f214" fmla="*/ f181 f87 1"/>
              <a:gd name="f215" fmla="*/ f182 f86 1"/>
              <a:gd name="f216" fmla="*/ f183 f87 1"/>
              <a:gd name="f217" fmla="*/ f184 f86 1"/>
              <a:gd name="f218" fmla="*/ f185 f87 1"/>
              <a:gd name="f219" fmla="*/ f186 f86 1"/>
              <a:gd name="f220" fmla="*/ f187 f87 1"/>
              <a:gd name="f221" fmla="*/ f188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6">
                <a:pos x="f193" y="f194"/>
              </a:cxn>
              <a:cxn ang="f126">
                <a:pos x="f195" y="f196"/>
              </a:cxn>
              <a:cxn ang="f126">
                <a:pos x="f197" y="f198"/>
              </a:cxn>
              <a:cxn ang="f126">
                <a:pos x="f199" y="f200"/>
              </a:cxn>
              <a:cxn ang="f126">
                <a:pos x="f201" y="f202"/>
              </a:cxn>
              <a:cxn ang="f126">
                <a:pos x="f203" y="f204"/>
              </a:cxn>
              <a:cxn ang="f126">
                <a:pos x="f205" y="f206"/>
              </a:cxn>
              <a:cxn ang="f126">
                <a:pos x="f207" y="f208"/>
              </a:cxn>
              <a:cxn ang="f126">
                <a:pos x="f209" y="f210"/>
              </a:cxn>
              <a:cxn ang="f126">
                <a:pos x="f211" y="f212"/>
              </a:cxn>
              <a:cxn ang="f126">
                <a:pos x="f213" y="f214"/>
              </a:cxn>
              <a:cxn ang="f126">
                <a:pos x="f215" y="f216"/>
              </a:cxn>
              <a:cxn ang="f126">
                <a:pos x="f217" y="f218"/>
              </a:cxn>
              <a:cxn ang="f126">
                <a:pos x="f219" y="f220"/>
              </a:cxn>
              <a:cxn ang="f126">
                <a:pos x="f193" y="f221"/>
              </a:cxn>
            </a:cxnLst>
            <a:rect l="f189" t="f192" r="f190" b="f191"/>
            <a:pathLst>
              <a:path w="764270" h="83132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21"/>
                  <a:pt x="f48" y="f21"/>
                </a:cubicBezTo>
                <a:cubicBezTo>
                  <a:pt x="f49" y="f21"/>
                  <a:pt x="f50" y="f51"/>
                  <a:pt x="f52" y="f5"/>
                </a:cubicBezTo>
                <a:cubicBezTo>
                  <a:pt x="f53" y="f5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28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" y="f84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0" name="Forma libre: forma 163">
            <a:extLst>
              <a:ext uri="{FF2B5EF4-FFF2-40B4-BE49-F238E27FC236}">
                <a16:creationId xmlns:a16="http://schemas.microsoft.com/office/drawing/2014/main" id="{410F2B6D-68DB-4E08-945F-A3BFDECE5E25}"/>
              </a:ext>
            </a:extLst>
          </p:cNvPr>
          <p:cNvSpPr/>
          <p:nvPr/>
        </p:nvSpPr>
        <p:spPr>
          <a:xfrm>
            <a:off x="5294101" y="3581485"/>
            <a:ext cx="390869" cy="3955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8827"/>
              <a:gd name="f7" fmla="val 373266"/>
              <a:gd name="f8" fmla="val 335449"/>
              <a:gd name="f9" fmla="val 5902"/>
              <a:gd name="f10" fmla="val 326805"/>
              <a:gd name="f11" fmla="val 18290"/>
              <a:gd name="f12" fmla="val 304420"/>
              <a:gd name="f13" fmla="val 16139"/>
              <a:gd name="f14" fmla="val 304499"/>
              <a:gd name="f15" fmla="val 29124"/>
              <a:gd name="f16" fmla="val 304579"/>
              <a:gd name="f17" fmla="val 40118"/>
              <a:gd name="f18" fmla="val 325770"/>
              <a:gd name="f19" fmla="val 39640"/>
              <a:gd name="f20" fmla="val 334055"/>
              <a:gd name="f21" fmla="val 49638"/>
              <a:gd name="f22" fmla="val 334413"/>
              <a:gd name="f23" fmla="val 50076"/>
              <a:gd name="f24" fmla="val 334294"/>
              <a:gd name="f25" fmla="val 50952"/>
              <a:gd name="f26" fmla="val 51988"/>
              <a:gd name="f27" fmla="val 330749"/>
              <a:gd name="f28" fmla="val 58003"/>
              <a:gd name="f29" fmla="val 324455"/>
              <a:gd name="f30" fmla="val 55732"/>
              <a:gd name="f31" fmla="val 319277"/>
              <a:gd name="f32" fmla="val 55772"/>
              <a:gd name="f33" fmla="val 284623"/>
              <a:gd name="f34" fmla="val 56011"/>
              <a:gd name="f35" fmla="val 249929"/>
              <a:gd name="f36" fmla="val 56847"/>
              <a:gd name="f37" fmla="val 215355"/>
              <a:gd name="f38" fmla="val 55573"/>
              <a:gd name="f39" fmla="val 195638"/>
              <a:gd name="f40" fmla="val 54856"/>
              <a:gd name="f41" fmla="val 189065"/>
              <a:gd name="f42" fmla="val 60472"/>
              <a:gd name="f43" fmla="val 188030"/>
              <a:gd name="f44" fmla="val 81424"/>
              <a:gd name="f45" fmla="val 184684"/>
              <a:gd name="f46" fmla="val 146589"/>
              <a:gd name="f47" fmla="val 214757"/>
              <a:gd name="f48" fmla="val 198770"/>
              <a:gd name="f49" fmla="val 248973"/>
              <a:gd name="f50" fmla="val 249556"/>
              <a:gd name="f51" fmla="val 276099"/>
              <a:gd name="f52" fmla="val 289786"/>
              <a:gd name="f53" fmla="val 311191"/>
              <a:gd name="f54" fmla="val 322608"/>
              <a:gd name="f55" fmla="val 349828"/>
              <a:gd name="f56" fmla="val 351725"/>
              <a:gd name="f57" fmla="val 355922"/>
              <a:gd name="f58" fmla="val 356306"/>
              <a:gd name="f59" fmla="val 361937"/>
              <a:gd name="f60" fmla="val 361006"/>
              <a:gd name="f61" fmla="val 368828"/>
              <a:gd name="f62" fmla="val 366304"/>
              <a:gd name="f63" fmla="val 361778"/>
              <a:gd name="f64" fmla="val 374669"/>
              <a:gd name="f65" fmla="val 353373"/>
              <a:gd name="f66" fmla="val 372956"/>
              <a:gd name="f67" fmla="val 346363"/>
              <a:gd name="f68" fmla="val 237461"/>
              <a:gd name="f69" fmla="val 373076"/>
              <a:gd name="f70" fmla="val 128560"/>
              <a:gd name="f71" fmla="val 372876"/>
              <a:gd name="f72" fmla="val 19659"/>
              <a:gd name="f73" fmla="val 372398"/>
              <a:gd name="f74" fmla="val 13087"/>
              <a:gd name="f75" fmla="val 3129"/>
              <a:gd name="f76" fmla="val 376063"/>
              <a:gd name="f77" fmla="val 460"/>
              <a:gd name="f78" fmla="val 368336"/>
              <a:gd name="f79" fmla="val -2328"/>
              <a:gd name="f80" fmla="val 360289"/>
              <a:gd name="f81" fmla="val 8267"/>
              <a:gd name="f82" fmla="val 357979"/>
              <a:gd name="f83" fmla="val 13405"/>
              <a:gd name="f84" fmla="val 354036"/>
              <a:gd name="f85" fmla="val 84426"/>
              <a:gd name="f86" fmla="val 299505"/>
              <a:gd name="f87" fmla="val 141107"/>
              <a:gd name="f88" fmla="val 234101"/>
              <a:gd name="f89" fmla="val 169747"/>
              <a:gd name="f90" fmla="val 147625"/>
              <a:gd name="f91" fmla="val 180382"/>
              <a:gd name="f92" fmla="val 115520"/>
              <a:gd name="f93" fmla="val 181617"/>
              <a:gd name="f94" fmla="val 82898"/>
              <a:gd name="f95" fmla="val 171141"/>
              <a:gd name="f96" fmla="val 50156"/>
              <a:gd name="f97" fmla="val 167437"/>
              <a:gd name="f98" fmla="val 38525"/>
              <a:gd name="f99" fmla="val 169229"/>
              <a:gd name="f100" fmla="val 26296"/>
              <a:gd name="f101" fmla="val 14307"/>
              <a:gd name="f102" fmla="val 170105"/>
              <a:gd name="f103" fmla="val 5743"/>
              <a:gd name="f104" fmla="val 175243"/>
              <a:gd name="f105" fmla="val 1122"/>
              <a:gd name="f106" fmla="val 183330"/>
              <a:gd name="f107" fmla="val 1043"/>
              <a:gd name="f108" fmla="val 232761"/>
              <a:gd name="f109" fmla="val 445"/>
              <a:gd name="f110" fmla="val 282193"/>
              <a:gd name="f111" fmla="val -1427"/>
              <a:gd name="f112" fmla="val 331625"/>
              <a:gd name="f113" fmla="val 2038"/>
              <a:gd name="f114" fmla="val 332660"/>
              <a:gd name="f115" fmla="val 2118"/>
              <a:gd name="f116" fmla="val 333577"/>
              <a:gd name="f117" fmla="val 3871"/>
              <a:gd name="f118" fmla="val 335528"/>
              <a:gd name="f119" fmla="val 5822"/>
              <a:gd name="f120" fmla="+- 0 0 -90"/>
              <a:gd name="f121" fmla="*/ f3 1 368827"/>
              <a:gd name="f122" fmla="*/ f4 1 373266"/>
              <a:gd name="f123" fmla="val f5"/>
              <a:gd name="f124" fmla="val f6"/>
              <a:gd name="f125" fmla="val f7"/>
              <a:gd name="f126" fmla="*/ f120 f0 1"/>
              <a:gd name="f127" fmla="+- f125 0 f123"/>
              <a:gd name="f128" fmla="+- f124 0 f123"/>
              <a:gd name="f129" fmla="*/ f126 1 f2"/>
              <a:gd name="f130" fmla="*/ f128 1 368827"/>
              <a:gd name="f131" fmla="*/ f127 1 373266"/>
              <a:gd name="f132" fmla="*/ 335449 f128 1"/>
              <a:gd name="f133" fmla="*/ 5902 f127 1"/>
              <a:gd name="f134" fmla="*/ 304499 f128 1"/>
              <a:gd name="f135" fmla="*/ 29124 f127 1"/>
              <a:gd name="f136" fmla="*/ 334055 f128 1"/>
              <a:gd name="f137" fmla="*/ 49638 f127 1"/>
              <a:gd name="f138" fmla="*/ 334413 f128 1"/>
              <a:gd name="f139" fmla="*/ 51988 f127 1"/>
              <a:gd name="f140" fmla="*/ 319277 f128 1"/>
              <a:gd name="f141" fmla="*/ 55772 f127 1"/>
              <a:gd name="f142" fmla="*/ 215355 f128 1"/>
              <a:gd name="f143" fmla="*/ 55573 f127 1"/>
              <a:gd name="f144" fmla="*/ 188030 f128 1"/>
              <a:gd name="f145" fmla="*/ 81424 f127 1"/>
              <a:gd name="f146" fmla="*/ 248973 f128 1"/>
              <a:gd name="f147" fmla="*/ 249556 f127 1"/>
              <a:gd name="f148" fmla="*/ 349828 f128 1"/>
              <a:gd name="f149" fmla="*/ 351725 f127 1"/>
              <a:gd name="f150" fmla="*/ 368828 f128 1"/>
              <a:gd name="f151" fmla="*/ 366304 f127 1"/>
              <a:gd name="f152" fmla="*/ 346363 f128 1"/>
              <a:gd name="f153" fmla="*/ 372956 f127 1"/>
              <a:gd name="f154" fmla="*/ 19659 f128 1"/>
              <a:gd name="f155" fmla="*/ 372398 f127 1"/>
              <a:gd name="f156" fmla="*/ 460 f128 1"/>
              <a:gd name="f157" fmla="*/ 368336 f127 1"/>
              <a:gd name="f158" fmla="*/ 13405 f128 1"/>
              <a:gd name="f159" fmla="*/ 354036 f127 1"/>
              <a:gd name="f160" fmla="*/ 169747 f128 1"/>
              <a:gd name="f161" fmla="*/ 147625 f127 1"/>
              <a:gd name="f162" fmla="*/ 171141 f128 1"/>
              <a:gd name="f163" fmla="*/ 50156 f127 1"/>
              <a:gd name="f164" fmla="*/ 14307 f127 1"/>
              <a:gd name="f165" fmla="*/ 183330 f128 1"/>
              <a:gd name="f166" fmla="*/ 1043 f127 1"/>
              <a:gd name="f167" fmla="*/ 331625 f128 1"/>
              <a:gd name="f168" fmla="*/ 2038 f127 1"/>
              <a:gd name="f169" fmla="*/ 335528 f128 1"/>
              <a:gd name="f170" fmla="*/ 5822 f127 1"/>
              <a:gd name="f171" fmla="+- f129 0 f1"/>
              <a:gd name="f172" fmla="*/ f132 1 368827"/>
              <a:gd name="f173" fmla="*/ f133 1 373266"/>
              <a:gd name="f174" fmla="*/ f134 1 368827"/>
              <a:gd name="f175" fmla="*/ f135 1 373266"/>
              <a:gd name="f176" fmla="*/ f136 1 368827"/>
              <a:gd name="f177" fmla="*/ f137 1 373266"/>
              <a:gd name="f178" fmla="*/ f138 1 368827"/>
              <a:gd name="f179" fmla="*/ f139 1 373266"/>
              <a:gd name="f180" fmla="*/ f140 1 368827"/>
              <a:gd name="f181" fmla="*/ f141 1 373266"/>
              <a:gd name="f182" fmla="*/ f142 1 368827"/>
              <a:gd name="f183" fmla="*/ f143 1 373266"/>
              <a:gd name="f184" fmla="*/ f144 1 368827"/>
              <a:gd name="f185" fmla="*/ f145 1 373266"/>
              <a:gd name="f186" fmla="*/ f146 1 368827"/>
              <a:gd name="f187" fmla="*/ f147 1 373266"/>
              <a:gd name="f188" fmla="*/ f148 1 368827"/>
              <a:gd name="f189" fmla="*/ f149 1 373266"/>
              <a:gd name="f190" fmla="*/ f150 1 368827"/>
              <a:gd name="f191" fmla="*/ f151 1 373266"/>
              <a:gd name="f192" fmla="*/ f152 1 368827"/>
              <a:gd name="f193" fmla="*/ f153 1 373266"/>
              <a:gd name="f194" fmla="*/ f154 1 368827"/>
              <a:gd name="f195" fmla="*/ f155 1 373266"/>
              <a:gd name="f196" fmla="*/ f156 1 368827"/>
              <a:gd name="f197" fmla="*/ f157 1 373266"/>
              <a:gd name="f198" fmla="*/ f158 1 368827"/>
              <a:gd name="f199" fmla="*/ f159 1 373266"/>
              <a:gd name="f200" fmla="*/ f160 1 368827"/>
              <a:gd name="f201" fmla="*/ f161 1 373266"/>
              <a:gd name="f202" fmla="*/ f162 1 368827"/>
              <a:gd name="f203" fmla="*/ f163 1 373266"/>
              <a:gd name="f204" fmla="*/ f164 1 373266"/>
              <a:gd name="f205" fmla="*/ f165 1 368827"/>
              <a:gd name="f206" fmla="*/ f166 1 373266"/>
              <a:gd name="f207" fmla="*/ f167 1 368827"/>
              <a:gd name="f208" fmla="*/ f168 1 373266"/>
              <a:gd name="f209" fmla="*/ f169 1 368827"/>
              <a:gd name="f210" fmla="*/ f170 1 373266"/>
              <a:gd name="f211" fmla="*/ f123 1 f130"/>
              <a:gd name="f212" fmla="*/ f124 1 f130"/>
              <a:gd name="f213" fmla="*/ f123 1 f131"/>
              <a:gd name="f214" fmla="*/ f125 1 f131"/>
              <a:gd name="f215" fmla="*/ f172 1 f130"/>
              <a:gd name="f216" fmla="*/ f173 1 f131"/>
              <a:gd name="f217" fmla="*/ f174 1 f130"/>
              <a:gd name="f218" fmla="*/ f175 1 f131"/>
              <a:gd name="f219" fmla="*/ f176 1 f130"/>
              <a:gd name="f220" fmla="*/ f177 1 f131"/>
              <a:gd name="f221" fmla="*/ f178 1 f130"/>
              <a:gd name="f222" fmla="*/ f179 1 f131"/>
              <a:gd name="f223" fmla="*/ f180 1 f130"/>
              <a:gd name="f224" fmla="*/ f181 1 f131"/>
              <a:gd name="f225" fmla="*/ f182 1 f130"/>
              <a:gd name="f226" fmla="*/ f183 1 f131"/>
              <a:gd name="f227" fmla="*/ f184 1 f130"/>
              <a:gd name="f228" fmla="*/ f185 1 f131"/>
              <a:gd name="f229" fmla="*/ f186 1 f130"/>
              <a:gd name="f230" fmla="*/ f187 1 f131"/>
              <a:gd name="f231" fmla="*/ f188 1 f130"/>
              <a:gd name="f232" fmla="*/ f189 1 f131"/>
              <a:gd name="f233" fmla="*/ f190 1 f130"/>
              <a:gd name="f234" fmla="*/ f191 1 f131"/>
              <a:gd name="f235" fmla="*/ f192 1 f130"/>
              <a:gd name="f236" fmla="*/ f193 1 f131"/>
              <a:gd name="f237" fmla="*/ f194 1 f130"/>
              <a:gd name="f238" fmla="*/ f195 1 f131"/>
              <a:gd name="f239" fmla="*/ f196 1 f130"/>
              <a:gd name="f240" fmla="*/ f197 1 f131"/>
              <a:gd name="f241" fmla="*/ f198 1 f130"/>
              <a:gd name="f242" fmla="*/ f199 1 f131"/>
              <a:gd name="f243" fmla="*/ f200 1 f130"/>
              <a:gd name="f244" fmla="*/ f201 1 f131"/>
              <a:gd name="f245" fmla="*/ f202 1 f130"/>
              <a:gd name="f246" fmla="*/ f203 1 f131"/>
              <a:gd name="f247" fmla="*/ f204 1 f131"/>
              <a:gd name="f248" fmla="*/ f205 1 f130"/>
              <a:gd name="f249" fmla="*/ f206 1 f131"/>
              <a:gd name="f250" fmla="*/ f207 1 f130"/>
              <a:gd name="f251" fmla="*/ f208 1 f131"/>
              <a:gd name="f252" fmla="*/ f209 1 f130"/>
              <a:gd name="f253" fmla="*/ f210 1 f131"/>
              <a:gd name="f254" fmla="*/ f211 f121 1"/>
              <a:gd name="f255" fmla="*/ f212 f121 1"/>
              <a:gd name="f256" fmla="*/ f214 f122 1"/>
              <a:gd name="f257" fmla="*/ f213 f122 1"/>
              <a:gd name="f258" fmla="*/ f215 f121 1"/>
              <a:gd name="f259" fmla="*/ f216 f122 1"/>
              <a:gd name="f260" fmla="*/ f217 f121 1"/>
              <a:gd name="f261" fmla="*/ f218 f122 1"/>
              <a:gd name="f262" fmla="*/ f219 f121 1"/>
              <a:gd name="f263" fmla="*/ f220 f122 1"/>
              <a:gd name="f264" fmla="*/ f221 f121 1"/>
              <a:gd name="f265" fmla="*/ f222 f122 1"/>
              <a:gd name="f266" fmla="*/ f223 f121 1"/>
              <a:gd name="f267" fmla="*/ f224 f122 1"/>
              <a:gd name="f268" fmla="*/ f225 f121 1"/>
              <a:gd name="f269" fmla="*/ f226 f122 1"/>
              <a:gd name="f270" fmla="*/ f227 f121 1"/>
              <a:gd name="f271" fmla="*/ f228 f122 1"/>
              <a:gd name="f272" fmla="*/ f229 f121 1"/>
              <a:gd name="f273" fmla="*/ f230 f122 1"/>
              <a:gd name="f274" fmla="*/ f231 f121 1"/>
              <a:gd name="f275" fmla="*/ f232 f122 1"/>
              <a:gd name="f276" fmla="*/ f233 f121 1"/>
              <a:gd name="f277" fmla="*/ f234 f122 1"/>
              <a:gd name="f278" fmla="*/ f235 f121 1"/>
              <a:gd name="f279" fmla="*/ f236 f122 1"/>
              <a:gd name="f280" fmla="*/ f237 f121 1"/>
              <a:gd name="f281" fmla="*/ f238 f122 1"/>
              <a:gd name="f282" fmla="*/ f239 f121 1"/>
              <a:gd name="f283" fmla="*/ f240 f122 1"/>
              <a:gd name="f284" fmla="*/ f241 f121 1"/>
              <a:gd name="f285" fmla="*/ f242 f122 1"/>
              <a:gd name="f286" fmla="*/ f243 f121 1"/>
              <a:gd name="f287" fmla="*/ f244 f122 1"/>
              <a:gd name="f288" fmla="*/ f245 f121 1"/>
              <a:gd name="f289" fmla="*/ f246 f122 1"/>
              <a:gd name="f290" fmla="*/ f247 f122 1"/>
              <a:gd name="f291" fmla="*/ f248 f121 1"/>
              <a:gd name="f292" fmla="*/ f249 f122 1"/>
              <a:gd name="f293" fmla="*/ f250 f121 1"/>
              <a:gd name="f294" fmla="*/ f251 f122 1"/>
              <a:gd name="f295" fmla="*/ f252 f121 1"/>
              <a:gd name="f296" fmla="*/ f253 f1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1">
                <a:pos x="f258" y="f259"/>
              </a:cxn>
              <a:cxn ang="f171">
                <a:pos x="f260" y="f261"/>
              </a:cxn>
              <a:cxn ang="f171">
                <a:pos x="f262" y="f263"/>
              </a:cxn>
              <a:cxn ang="f171">
                <a:pos x="f264" y="f265"/>
              </a:cxn>
              <a:cxn ang="f171">
                <a:pos x="f266" y="f267"/>
              </a:cxn>
              <a:cxn ang="f171">
                <a:pos x="f268" y="f269"/>
              </a:cxn>
              <a:cxn ang="f171">
                <a:pos x="f270" y="f271"/>
              </a:cxn>
              <a:cxn ang="f171">
                <a:pos x="f272" y="f273"/>
              </a:cxn>
              <a:cxn ang="f171">
                <a:pos x="f274" y="f275"/>
              </a:cxn>
              <a:cxn ang="f171">
                <a:pos x="f276" y="f277"/>
              </a:cxn>
              <a:cxn ang="f171">
                <a:pos x="f278" y="f279"/>
              </a:cxn>
              <a:cxn ang="f171">
                <a:pos x="f280" y="f281"/>
              </a:cxn>
              <a:cxn ang="f171">
                <a:pos x="f282" y="f283"/>
              </a:cxn>
              <a:cxn ang="f171">
                <a:pos x="f284" y="f285"/>
              </a:cxn>
              <a:cxn ang="f171">
                <a:pos x="f286" y="f287"/>
              </a:cxn>
              <a:cxn ang="f171">
                <a:pos x="f288" y="f289"/>
              </a:cxn>
              <a:cxn ang="f171">
                <a:pos x="f286" y="f290"/>
              </a:cxn>
              <a:cxn ang="f171">
                <a:pos x="f291" y="f292"/>
              </a:cxn>
              <a:cxn ang="f171">
                <a:pos x="f293" y="f294"/>
              </a:cxn>
              <a:cxn ang="f171">
                <a:pos x="f295" y="f296"/>
              </a:cxn>
            </a:cxnLst>
            <a:rect l="f254" t="f257" r="f255" b="f256"/>
            <a:pathLst>
              <a:path w="368827" h="37326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2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6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3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89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1" name="Forma libre: forma 164">
            <a:extLst>
              <a:ext uri="{FF2B5EF4-FFF2-40B4-BE49-F238E27FC236}">
                <a16:creationId xmlns:a16="http://schemas.microsoft.com/office/drawing/2014/main" id="{D485B090-60D2-4D58-88DC-FD7B141E5025}"/>
              </a:ext>
            </a:extLst>
          </p:cNvPr>
          <p:cNvSpPr/>
          <p:nvPr/>
        </p:nvSpPr>
        <p:spPr>
          <a:xfrm>
            <a:off x="7813419" y="3342772"/>
            <a:ext cx="716322" cy="73709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675926"/>
              <a:gd name="f8" fmla="val 69550"/>
              <a:gd name="f9" fmla="val 337261"/>
              <a:gd name="f10" fmla="val 361"/>
              <a:gd name="f11" fmla="val 441143"/>
              <a:gd name="f12" fmla="val 544986"/>
              <a:gd name="f13" fmla="val 760"/>
              <a:gd name="f14" fmla="val 648868"/>
              <a:gd name="f15" fmla="val 3"/>
              <a:gd name="f16" fmla="val 668904"/>
              <a:gd name="f17" fmla="val -156"/>
              <a:gd name="f18" fmla="val 676273"/>
              <a:gd name="f19" fmla="val 6018"/>
              <a:gd name="f20" fmla="val 675914"/>
              <a:gd name="f21" fmla="val 26571"/>
              <a:gd name="f22" fmla="val 675118"/>
              <a:gd name="f23" fmla="val 69510"/>
              <a:gd name="f24" fmla="val 676074"/>
              <a:gd name="f25" fmla="val 633892"/>
              <a:gd name="f26" fmla="val 432500"/>
              <a:gd name="f27" fmla="val 231147"/>
              <a:gd name="f28" fmla="val 29756"/>
              <a:gd name="f29" fmla="val 200"/>
              <a:gd name="f30" fmla="val 69271"/>
              <a:gd name="f31" fmla="val 1"/>
              <a:gd name="f32" fmla="val 40114"/>
              <a:gd name="f33" fmla="val -158"/>
              <a:gd name="f34" fmla="val 13665"/>
              <a:gd name="f35" fmla="val 12628"/>
              <a:gd name="f36" fmla="val 413"/>
              <a:gd name="f37" fmla="val 38360"/>
              <a:gd name="f38" fmla="val 137980"/>
              <a:gd name="f39" fmla="val 237640"/>
              <a:gd name="f40" fmla="+- 0 0 -90"/>
              <a:gd name="f41" fmla="*/ f4 1 675926"/>
              <a:gd name="f42" fmla="*/ f5 1 69550"/>
              <a:gd name="f43" fmla="val f6"/>
              <a:gd name="f44" fmla="val f7"/>
              <a:gd name="f45" fmla="val f8"/>
              <a:gd name="f46" fmla="*/ f40 f0 1"/>
              <a:gd name="f47" fmla="+- f45 0 f43"/>
              <a:gd name="f48" fmla="+- f44 0 f43"/>
              <a:gd name="f49" fmla="*/ f46 1 f3"/>
              <a:gd name="f50" fmla="*/ f48 1 675926"/>
              <a:gd name="f51" fmla="*/ f47 1 69550"/>
              <a:gd name="f52" fmla="*/ 337261 f48 1"/>
              <a:gd name="f53" fmla="*/ 361 f47 1"/>
              <a:gd name="f54" fmla="*/ 648868 f48 1"/>
              <a:gd name="f55" fmla="*/ 3 f47 1"/>
              <a:gd name="f56" fmla="*/ 675914 f48 1"/>
              <a:gd name="f57" fmla="*/ 26571 f47 1"/>
              <a:gd name="f58" fmla="*/ 633892 f48 1"/>
              <a:gd name="f59" fmla="*/ 69550 f47 1"/>
              <a:gd name="f60" fmla="*/ 29756 f48 1"/>
              <a:gd name="f61" fmla="*/ 1 f48 1"/>
              <a:gd name="f62" fmla="*/ 40114 f47 1"/>
              <a:gd name="f63" fmla="*/ 38360 f48 1"/>
              <a:gd name="f64" fmla="+- f49 0 f1"/>
              <a:gd name="f65" fmla="*/ f52 1 675926"/>
              <a:gd name="f66" fmla="*/ f53 1 69550"/>
              <a:gd name="f67" fmla="*/ f54 1 675926"/>
              <a:gd name="f68" fmla="*/ f55 1 69550"/>
              <a:gd name="f69" fmla="*/ f56 1 675926"/>
              <a:gd name="f70" fmla="*/ f57 1 69550"/>
              <a:gd name="f71" fmla="*/ f58 1 675926"/>
              <a:gd name="f72" fmla="*/ f59 1 69550"/>
              <a:gd name="f73" fmla="*/ f60 1 675926"/>
              <a:gd name="f74" fmla="*/ f61 1 675926"/>
              <a:gd name="f75" fmla="*/ f62 1 69550"/>
              <a:gd name="f76" fmla="*/ f63 1 675926"/>
              <a:gd name="f77" fmla="*/ f43 1 f50"/>
              <a:gd name="f78" fmla="*/ f44 1 f50"/>
              <a:gd name="f79" fmla="*/ f43 1 f51"/>
              <a:gd name="f80" fmla="*/ f45 1 f51"/>
              <a:gd name="f81" fmla="*/ f65 1 f50"/>
              <a:gd name="f82" fmla="*/ f66 1 f51"/>
              <a:gd name="f83" fmla="*/ f67 1 f50"/>
              <a:gd name="f84" fmla="*/ f68 1 f51"/>
              <a:gd name="f85" fmla="*/ f69 1 f50"/>
              <a:gd name="f86" fmla="*/ f70 1 f51"/>
              <a:gd name="f87" fmla="*/ f71 1 f50"/>
              <a:gd name="f88" fmla="*/ f72 1 f51"/>
              <a:gd name="f89" fmla="*/ f73 1 f50"/>
              <a:gd name="f90" fmla="*/ f74 1 f50"/>
              <a:gd name="f91" fmla="*/ f75 1 f51"/>
              <a:gd name="f92" fmla="*/ f76 1 f50"/>
              <a:gd name="f93" fmla="*/ f77 f41 1"/>
              <a:gd name="f94" fmla="*/ f78 f41 1"/>
              <a:gd name="f95" fmla="*/ f80 f42 1"/>
              <a:gd name="f96" fmla="*/ f79 f42 1"/>
              <a:gd name="f97" fmla="*/ f81 f41 1"/>
              <a:gd name="f98" fmla="*/ f82 f42 1"/>
              <a:gd name="f99" fmla="*/ f83 f41 1"/>
              <a:gd name="f100" fmla="*/ f84 f42 1"/>
              <a:gd name="f101" fmla="*/ f85 f41 1"/>
              <a:gd name="f102" fmla="*/ f86 f42 1"/>
              <a:gd name="f103" fmla="*/ f87 f41 1"/>
              <a:gd name="f104" fmla="*/ f88 f42 1"/>
              <a:gd name="f105" fmla="*/ f89 f41 1"/>
              <a:gd name="f106" fmla="*/ f90 f41 1"/>
              <a:gd name="f107" fmla="*/ f91 f42 1"/>
              <a:gd name="f108" fmla="*/ f92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4">
                <a:pos x="f97" y="f98"/>
              </a:cxn>
              <a:cxn ang="f64">
                <a:pos x="f99" y="f100"/>
              </a:cxn>
              <a:cxn ang="f64">
                <a:pos x="f101" y="f102"/>
              </a:cxn>
              <a:cxn ang="f64">
                <a:pos x="f103" y="f104"/>
              </a:cxn>
              <a:cxn ang="f64">
                <a:pos x="f105" y="f104"/>
              </a:cxn>
              <a:cxn ang="f64">
                <a:pos x="f106" y="f107"/>
              </a:cxn>
              <a:cxn ang="f64">
                <a:pos x="f108" y="f98"/>
              </a:cxn>
              <a:cxn ang="f64">
                <a:pos x="f97" y="f98"/>
              </a:cxn>
            </a:cxnLst>
            <a:rect l="f93" t="f96" r="f94" b="f95"/>
            <a:pathLst>
              <a:path w="675926" h="69550">
                <a:moveTo>
                  <a:pt x="f9" y="f10"/>
                </a:moveTo>
                <a:cubicBezTo>
                  <a:pt x="f11" y="f10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8"/>
                  <a:pt x="f25" y="f8"/>
                </a:cubicBezTo>
                <a:cubicBezTo>
                  <a:pt x="f26" y="f8"/>
                  <a:pt x="f27" y="f8"/>
                  <a:pt x="f28" y="f8"/>
                </a:cubicBezTo>
                <a:cubicBezTo>
                  <a:pt x="f2" y="f8"/>
                  <a:pt x="f29" y="f30"/>
                  <a:pt x="f31" y="f32"/>
                </a:cubicBezTo>
                <a:cubicBezTo>
                  <a:pt x="f33" y="f34"/>
                  <a:pt x="f35" y="f36"/>
                  <a:pt x="f37" y="f10"/>
                </a:cubicBezTo>
                <a:cubicBezTo>
                  <a:pt x="f38" y="f10"/>
                  <a:pt x="f39" y="f10"/>
                  <a:pt x="f9" y="f10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2" name="Forma libre: forma 165">
            <a:extLst>
              <a:ext uri="{FF2B5EF4-FFF2-40B4-BE49-F238E27FC236}">
                <a16:creationId xmlns:a16="http://schemas.microsoft.com/office/drawing/2014/main" id="{2A928C65-0717-4F73-A225-FB940A46E942}"/>
              </a:ext>
            </a:extLst>
          </p:cNvPr>
          <p:cNvSpPr/>
          <p:nvPr/>
        </p:nvSpPr>
        <p:spPr>
          <a:xfrm>
            <a:off x="8381106" y="1366552"/>
            <a:ext cx="243824" cy="3047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0075"/>
              <a:gd name="f7" fmla="val 287596"/>
              <a:gd name="f8" fmla="val 21189"/>
              <a:gd name="f9" fmla="val 163977"/>
              <a:gd name="f10" fmla="val 143464"/>
              <a:gd name="f11" fmla="val 21109"/>
              <a:gd name="f12" fmla="val 122950"/>
              <a:gd name="f13" fmla="val 21229"/>
              <a:gd name="f14" fmla="val 102477"/>
              <a:gd name="f15" fmla="val 96741"/>
              <a:gd name="f16" fmla="val 22225"/>
              <a:gd name="f17" fmla="val 89451"/>
              <a:gd name="f18" fmla="val 17007"/>
              <a:gd name="f19" fmla="val 86822"/>
              <a:gd name="f20" fmla="val -8964"/>
              <a:gd name="f21" fmla="val 73718"/>
              <a:gd name="f22" fmla="val 1751"/>
              <a:gd name="f23" fmla="val 50057"/>
              <a:gd name="f24" fmla="val 4698"/>
              <a:gd name="f25" fmla="val 32611"/>
              <a:gd name="f26" fmla="val 6650"/>
              <a:gd name="f27" fmla="val 20980"/>
              <a:gd name="f28" fmla="val 22424"/>
              <a:gd name="f29" fmla="val 10106"/>
              <a:gd name="f30" fmla="val 34254"/>
              <a:gd name="f31" fmla="val 2298"/>
              <a:gd name="f32" fmla="val 40866"/>
              <a:gd name="f33" fmla="val -2043"/>
              <a:gd name="f34" fmla="val 52936"/>
              <a:gd name="f35" fmla="val -1008"/>
              <a:gd name="f36" fmla="val 55405"/>
              <a:gd name="f37" fmla="val 12177"/>
              <a:gd name="f38" fmla="val 56401"/>
              <a:gd name="f39" fmla="val 17634"/>
              <a:gd name="f40" fmla="val 58950"/>
              <a:gd name="f41" fmla="val 21458"/>
              <a:gd name="f42" fmla="val 65044"/>
              <a:gd name="f43" fmla="val 21418"/>
              <a:gd name="f44" fmla="val 71099"/>
              <a:gd name="f45" fmla="val 21378"/>
              <a:gd name="f46" fmla="val 72453"/>
              <a:gd name="f47" fmla="val 16758"/>
              <a:gd name="f48" fmla="val 74923"/>
              <a:gd name="f49" fmla="val 83766"/>
              <a:gd name="f50" fmla="val -4075"/>
              <a:gd name="f51" fmla="val 97030"/>
              <a:gd name="f52" fmla="val -3437"/>
              <a:gd name="f53" fmla="val 106350"/>
              <a:gd name="f54" fmla="val 13611"/>
              <a:gd name="f55" fmla="val 108541"/>
              <a:gd name="f56" fmla="val 17594"/>
              <a:gd name="f57" fmla="val 110214"/>
              <a:gd name="f58" fmla="val 21099"/>
              <a:gd name="f59" fmla="val 115154"/>
              <a:gd name="f60" fmla="val 121128"/>
              <a:gd name="f61" fmla="val 21737"/>
              <a:gd name="f62" fmla="val 124434"/>
              <a:gd name="f63" fmla="val 18430"/>
              <a:gd name="f64" fmla="val 125350"/>
              <a:gd name="f65" fmla="val 12854"/>
              <a:gd name="f66" fmla="val 126984"/>
              <a:gd name="f67" fmla="val 2896"/>
              <a:gd name="f68" fmla="val 133635"/>
              <a:gd name="f69" fmla="val 904"/>
              <a:gd name="f70" fmla="val 142359"/>
              <a:gd name="f71" fmla="val 1064"/>
              <a:gd name="f72" fmla="val 150445"/>
              <a:gd name="f73" fmla="val 1223"/>
              <a:gd name="f74" fmla="val 154348"/>
              <a:gd name="f75" fmla="val 4688"/>
              <a:gd name="f76" fmla="val 157654"/>
              <a:gd name="f77" fmla="val 12535"/>
              <a:gd name="f78" fmla="val 163709"/>
              <a:gd name="f79" fmla="val 26994"/>
              <a:gd name="f80" fmla="val 170202"/>
              <a:gd name="f81" fmla="val 24565"/>
              <a:gd name="f82" fmla="val 176814"/>
              <a:gd name="f83" fmla="val 11540"/>
              <a:gd name="f84" fmla="val 184661"/>
              <a:gd name="f85" fmla="val -3876"/>
              <a:gd name="f86" fmla="val 199040"/>
              <a:gd name="f87" fmla="val -3198"/>
              <a:gd name="f88" fmla="val 207923"/>
              <a:gd name="f89" fmla="val 12217"/>
              <a:gd name="f90" fmla="val 208958"/>
              <a:gd name="f91" fmla="val 14009"/>
              <a:gd name="f92" fmla="val 209158"/>
              <a:gd name="f93" fmla="val 17435"/>
              <a:gd name="f94" fmla="val 210432"/>
              <a:gd name="f95" fmla="val 17833"/>
              <a:gd name="f96" fmla="val 239510"/>
              <a:gd name="f97" fmla="val 26556"/>
              <a:gd name="f98" fmla="val 227162"/>
              <a:gd name="f99" fmla="val 50456"/>
              <a:gd name="f100" fmla="val 228994"/>
              <a:gd name="f101" fmla="val 68938"/>
              <a:gd name="f102" fmla="val 229392"/>
              <a:gd name="f103" fmla="val 72762"/>
              <a:gd name="f104" fmla="val 227878"/>
              <a:gd name="f105" fmla="val 79573"/>
              <a:gd name="f106" fmla="val 225529"/>
              <a:gd name="f107" fmla="val 80449"/>
              <a:gd name="f108" fmla="val 206847"/>
              <a:gd name="f109" fmla="val 87420"/>
              <a:gd name="f110" fmla="val 211826"/>
              <a:gd name="f111" fmla="val 103114"/>
              <a:gd name="f112" fmla="val 211627"/>
              <a:gd name="f113" fmla="val 116497"/>
              <a:gd name="f114" fmla="val 211189"/>
              <a:gd name="f115" fmla="val 145495"/>
              <a:gd name="f116" fmla="val 211985"/>
              <a:gd name="f117" fmla="val 174533"/>
              <a:gd name="f118" fmla="val 211308"/>
              <a:gd name="f119" fmla="val 203491"/>
              <a:gd name="f120" fmla="val 210910"/>
              <a:gd name="f121" fmla="val 220977"/>
              <a:gd name="f122" fmla="val 217522"/>
              <a:gd name="f123" fmla="val 240774"/>
              <a:gd name="f124" fmla="val 197726"/>
              <a:gd name="f125" fmla="val 253480"/>
              <a:gd name="f126" fmla="val 195694"/>
              <a:gd name="f127" fmla="val 254795"/>
              <a:gd name="f128" fmla="val 195296"/>
              <a:gd name="f129" fmla="val 260172"/>
              <a:gd name="f130" fmla="val 195734"/>
              <a:gd name="f131" fmla="val 263478"/>
              <a:gd name="f132" fmla="val 198482"/>
              <a:gd name="f133" fmla="val 284868"/>
              <a:gd name="f134" fmla="val 186453"/>
              <a:gd name="f135" fmla="val 288413"/>
              <a:gd name="f136" fmla="val 168847"/>
              <a:gd name="f137" fmla="val 287457"/>
              <a:gd name="f138" fmla="val 156698"/>
              <a:gd name="f139" fmla="val 286820"/>
              <a:gd name="f140" fmla="val 149688"/>
              <a:gd name="f141" fmla="val 282478"/>
              <a:gd name="f142" fmla="val 150963"/>
              <a:gd name="f143" fmla="val 269732"/>
              <a:gd name="f144" fmla="val 152715"/>
              <a:gd name="f145" fmla="val 252086"/>
              <a:gd name="f146" fmla="val 143514"/>
              <a:gd name="f147" fmla="val 247346"/>
              <a:gd name="f148" fmla="val 128019"/>
              <a:gd name="f149" fmla="val 248621"/>
              <a:gd name="f150" fmla="val 121686"/>
              <a:gd name="f151" fmla="val 249139"/>
              <a:gd name="f152" fmla="val 115273"/>
              <a:gd name="f153" fmla="val 249019"/>
              <a:gd name="f154" fmla="val 108940"/>
              <a:gd name="f155" fmla="val 95277"/>
              <a:gd name="f156" fmla="val 247824"/>
              <a:gd name="f157" fmla="val 86952"/>
              <a:gd name="f158" fmla="val 252604"/>
              <a:gd name="f159" fmla="val 87828"/>
              <a:gd name="f160" fmla="val 267740"/>
              <a:gd name="f161" fmla="val 88944"/>
              <a:gd name="f162" fmla="val 286183"/>
              <a:gd name="f163" fmla="val 77313"/>
              <a:gd name="f164" fmla="val 287418"/>
              <a:gd name="f165" fmla="val 62973"/>
              <a:gd name="f166" fmla="val 287577"/>
              <a:gd name="f167" fmla="val 48076"/>
              <a:gd name="f168" fmla="val 287736"/>
              <a:gd name="f169" fmla="val 40109"/>
              <a:gd name="f170" fmla="val 283036"/>
              <a:gd name="f171" fmla="val 40707"/>
              <a:gd name="f172" fmla="val 267063"/>
              <a:gd name="f173" fmla="val 262363"/>
              <a:gd name="f174" fmla="val 40149"/>
              <a:gd name="f175" fmla="val 254317"/>
              <a:gd name="f176" fmla="val 37680"/>
              <a:gd name="f177" fmla="val 253361"/>
              <a:gd name="f178" fmla="val 12506"/>
              <a:gd name="f179" fmla="val 243483"/>
              <a:gd name="f180" fmla="val 21747"/>
              <a:gd name="f181" fmla="val 221973"/>
              <a:gd name="f182" fmla="val 20512"/>
              <a:gd name="f183" fmla="val 204328"/>
              <a:gd name="f184" fmla="val 19596"/>
              <a:gd name="f185" fmla="val 190944"/>
              <a:gd name="f186" fmla="val 20313"/>
              <a:gd name="f187" fmla="val 177441"/>
              <a:gd name="f188" fmla="val 164017"/>
              <a:gd name="f189" fmla="val 20591"/>
              <a:gd name="f190" fmla="val 20871"/>
              <a:gd name="f191" fmla="val 21149"/>
              <a:gd name="f192" fmla="val 113082"/>
              <a:gd name="f193" fmla="val 205244"/>
              <a:gd name="f194" fmla="val 138216"/>
              <a:gd name="f195" fmla="val 150763"/>
              <a:gd name="f196" fmla="val 192908"/>
              <a:gd name="f197" fmla="val 150724"/>
              <a:gd name="f198" fmla="val 168239"/>
              <a:gd name="f199" fmla="val 161229"/>
              <a:gd name="f200" fmla="val 151122"/>
              <a:gd name="f201" fmla="val 154099"/>
              <a:gd name="f202" fmla="val 150007"/>
              <a:gd name="f203" fmla="val 147208"/>
              <a:gd name="f204" fmla="val 146262"/>
              <a:gd name="f205" fmla="val 124344"/>
              <a:gd name="f206" fmla="val 125709"/>
              <a:gd name="f207" fmla="val 111598"/>
              <a:gd name="f208" fmla="val 104916"/>
              <a:gd name="f209" fmla="val 118728"/>
              <a:gd name="f210" fmla="val 85080"/>
              <a:gd name="f211" fmla="val 125539"/>
              <a:gd name="f212" fmla="val 75879"/>
              <a:gd name="f213" fmla="val 153621"/>
              <a:gd name="f214" fmla="val 81296"/>
              <a:gd name="f215" fmla="val 191302"/>
              <a:gd name="f216" fmla="val 84642"/>
              <a:gd name="f217" fmla="val 214525"/>
              <a:gd name="f218" fmla="val 103483"/>
              <a:gd name="f219" fmla="val 200982"/>
              <a:gd name="f220" fmla="+- 0 0 -90"/>
              <a:gd name="f221" fmla="*/ f3 1 230075"/>
              <a:gd name="f222" fmla="*/ f4 1 287596"/>
              <a:gd name="f223" fmla="val f5"/>
              <a:gd name="f224" fmla="val f6"/>
              <a:gd name="f225" fmla="val f7"/>
              <a:gd name="f226" fmla="*/ f220 f0 1"/>
              <a:gd name="f227" fmla="+- f225 0 f223"/>
              <a:gd name="f228" fmla="+- f224 0 f223"/>
              <a:gd name="f229" fmla="*/ f226 1 f2"/>
              <a:gd name="f230" fmla="*/ f228 1 230075"/>
              <a:gd name="f231" fmla="*/ f227 1 287596"/>
              <a:gd name="f232" fmla="*/ 21189 f228 1"/>
              <a:gd name="f233" fmla="*/ 163977 f227 1"/>
              <a:gd name="f234" fmla="*/ 21229 f228 1"/>
              <a:gd name="f235" fmla="*/ 102477 f227 1"/>
              <a:gd name="f236" fmla="*/ 17007 f228 1"/>
              <a:gd name="f237" fmla="*/ 86822 f227 1"/>
              <a:gd name="f238" fmla="*/ 4698 f228 1"/>
              <a:gd name="f239" fmla="*/ 32611 f227 1"/>
              <a:gd name="f240" fmla="*/ 34254 f228 1"/>
              <a:gd name="f241" fmla="*/ 2298 f227 1"/>
              <a:gd name="f242" fmla="*/ 55405 f228 1"/>
              <a:gd name="f243" fmla="*/ 12177 f227 1"/>
              <a:gd name="f244" fmla="*/ 65044 f228 1"/>
              <a:gd name="f245" fmla="*/ 21418 f227 1"/>
              <a:gd name="f246" fmla="*/ 74923 f228 1"/>
              <a:gd name="f247" fmla="*/ 106350 f228 1"/>
              <a:gd name="f248" fmla="*/ 13611 f227 1"/>
              <a:gd name="f249" fmla="*/ 115154 f228 1"/>
              <a:gd name="f250" fmla="*/ 21378 f227 1"/>
              <a:gd name="f251" fmla="*/ 125350 f228 1"/>
              <a:gd name="f252" fmla="*/ 12854 f227 1"/>
              <a:gd name="f253" fmla="*/ 142359 f228 1"/>
              <a:gd name="f254" fmla="*/ 1064 f227 1"/>
              <a:gd name="f255" fmla="*/ 157654 f228 1"/>
              <a:gd name="f256" fmla="*/ 12535 f227 1"/>
              <a:gd name="f257" fmla="*/ 176814 f228 1"/>
              <a:gd name="f258" fmla="*/ 11540 f227 1"/>
              <a:gd name="f259" fmla="*/ 207923 f228 1"/>
              <a:gd name="f260" fmla="*/ 12217 f227 1"/>
              <a:gd name="f261" fmla="*/ 210432 f228 1"/>
              <a:gd name="f262" fmla="*/ 17833 f227 1"/>
              <a:gd name="f263" fmla="*/ 228994 f228 1"/>
              <a:gd name="f264" fmla="*/ 68938 f227 1"/>
              <a:gd name="f265" fmla="*/ 225529 f228 1"/>
              <a:gd name="f266" fmla="*/ 80449 f227 1"/>
              <a:gd name="f267" fmla="*/ 211627 f228 1"/>
              <a:gd name="f268" fmla="*/ 116497 f227 1"/>
              <a:gd name="f269" fmla="*/ 211308 f228 1"/>
              <a:gd name="f270" fmla="*/ 203491 f227 1"/>
              <a:gd name="f271" fmla="*/ 197726 f228 1"/>
              <a:gd name="f272" fmla="*/ 253480 f227 1"/>
              <a:gd name="f273" fmla="*/ 195734 f228 1"/>
              <a:gd name="f274" fmla="*/ 263478 f227 1"/>
              <a:gd name="f275" fmla="*/ 168847 f228 1"/>
              <a:gd name="f276" fmla="*/ 287457 f227 1"/>
              <a:gd name="f277" fmla="*/ 150963 f228 1"/>
              <a:gd name="f278" fmla="*/ 269732 f227 1"/>
              <a:gd name="f279" fmla="*/ 128019 f228 1"/>
              <a:gd name="f280" fmla="*/ 248621 f227 1"/>
              <a:gd name="f281" fmla="*/ 108940 f228 1"/>
              <a:gd name="f282" fmla="*/ 87828 f228 1"/>
              <a:gd name="f283" fmla="*/ 267740 f227 1"/>
              <a:gd name="f284" fmla="*/ 62973 f228 1"/>
              <a:gd name="f285" fmla="*/ 287577 f227 1"/>
              <a:gd name="f286" fmla="*/ 40707 f228 1"/>
              <a:gd name="f287" fmla="*/ 267063 f227 1"/>
              <a:gd name="f288" fmla="*/ 37680 f228 1"/>
              <a:gd name="f289" fmla="*/ 253361 f227 1"/>
              <a:gd name="f290" fmla="*/ 20512 f228 1"/>
              <a:gd name="f291" fmla="*/ 204328 f227 1"/>
              <a:gd name="f292" fmla="*/ 20313 f228 1"/>
              <a:gd name="f293" fmla="*/ 164017 f227 1"/>
              <a:gd name="f294" fmla="*/ 21149 f228 1"/>
              <a:gd name="f295" fmla="*/ 113082 f228 1"/>
              <a:gd name="f296" fmla="*/ 205244 f227 1"/>
              <a:gd name="f297" fmla="*/ 150724 f228 1"/>
              <a:gd name="f298" fmla="*/ 168239 f227 1"/>
              <a:gd name="f299" fmla="*/ 150007 f228 1"/>
              <a:gd name="f300" fmla="*/ 147208 f227 1"/>
              <a:gd name="f301" fmla="*/ 104916 f228 1"/>
              <a:gd name="f302" fmla="*/ 118728 f227 1"/>
              <a:gd name="f303" fmla="*/ 81296 f228 1"/>
              <a:gd name="f304" fmla="*/ 191302 f227 1"/>
              <a:gd name="f305" fmla="+- f229 0 f1"/>
              <a:gd name="f306" fmla="*/ f232 1 230075"/>
              <a:gd name="f307" fmla="*/ f233 1 287596"/>
              <a:gd name="f308" fmla="*/ f234 1 230075"/>
              <a:gd name="f309" fmla="*/ f235 1 287596"/>
              <a:gd name="f310" fmla="*/ f236 1 230075"/>
              <a:gd name="f311" fmla="*/ f237 1 287596"/>
              <a:gd name="f312" fmla="*/ f238 1 230075"/>
              <a:gd name="f313" fmla="*/ f239 1 287596"/>
              <a:gd name="f314" fmla="*/ f240 1 230075"/>
              <a:gd name="f315" fmla="*/ f241 1 287596"/>
              <a:gd name="f316" fmla="*/ f242 1 230075"/>
              <a:gd name="f317" fmla="*/ f243 1 287596"/>
              <a:gd name="f318" fmla="*/ f244 1 230075"/>
              <a:gd name="f319" fmla="*/ f245 1 287596"/>
              <a:gd name="f320" fmla="*/ f246 1 230075"/>
              <a:gd name="f321" fmla="*/ f247 1 230075"/>
              <a:gd name="f322" fmla="*/ f248 1 287596"/>
              <a:gd name="f323" fmla="*/ f249 1 230075"/>
              <a:gd name="f324" fmla="*/ f250 1 287596"/>
              <a:gd name="f325" fmla="*/ f251 1 230075"/>
              <a:gd name="f326" fmla="*/ f252 1 287596"/>
              <a:gd name="f327" fmla="*/ f253 1 230075"/>
              <a:gd name="f328" fmla="*/ f254 1 287596"/>
              <a:gd name="f329" fmla="*/ f255 1 230075"/>
              <a:gd name="f330" fmla="*/ f256 1 287596"/>
              <a:gd name="f331" fmla="*/ f257 1 230075"/>
              <a:gd name="f332" fmla="*/ f258 1 287596"/>
              <a:gd name="f333" fmla="*/ f259 1 230075"/>
              <a:gd name="f334" fmla="*/ f260 1 287596"/>
              <a:gd name="f335" fmla="*/ f261 1 230075"/>
              <a:gd name="f336" fmla="*/ f262 1 287596"/>
              <a:gd name="f337" fmla="*/ f263 1 230075"/>
              <a:gd name="f338" fmla="*/ f264 1 287596"/>
              <a:gd name="f339" fmla="*/ f265 1 230075"/>
              <a:gd name="f340" fmla="*/ f266 1 287596"/>
              <a:gd name="f341" fmla="*/ f267 1 230075"/>
              <a:gd name="f342" fmla="*/ f268 1 287596"/>
              <a:gd name="f343" fmla="*/ f269 1 230075"/>
              <a:gd name="f344" fmla="*/ f270 1 287596"/>
              <a:gd name="f345" fmla="*/ f271 1 230075"/>
              <a:gd name="f346" fmla="*/ f272 1 287596"/>
              <a:gd name="f347" fmla="*/ f273 1 230075"/>
              <a:gd name="f348" fmla="*/ f274 1 287596"/>
              <a:gd name="f349" fmla="*/ f275 1 230075"/>
              <a:gd name="f350" fmla="*/ f276 1 287596"/>
              <a:gd name="f351" fmla="*/ f277 1 230075"/>
              <a:gd name="f352" fmla="*/ f278 1 287596"/>
              <a:gd name="f353" fmla="*/ f279 1 230075"/>
              <a:gd name="f354" fmla="*/ f280 1 287596"/>
              <a:gd name="f355" fmla="*/ f281 1 230075"/>
              <a:gd name="f356" fmla="*/ f282 1 230075"/>
              <a:gd name="f357" fmla="*/ f283 1 287596"/>
              <a:gd name="f358" fmla="*/ f284 1 230075"/>
              <a:gd name="f359" fmla="*/ f285 1 287596"/>
              <a:gd name="f360" fmla="*/ f286 1 230075"/>
              <a:gd name="f361" fmla="*/ f287 1 287596"/>
              <a:gd name="f362" fmla="*/ f288 1 230075"/>
              <a:gd name="f363" fmla="*/ f289 1 287596"/>
              <a:gd name="f364" fmla="*/ f290 1 230075"/>
              <a:gd name="f365" fmla="*/ f291 1 287596"/>
              <a:gd name="f366" fmla="*/ f292 1 230075"/>
              <a:gd name="f367" fmla="*/ f293 1 287596"/>
              <a:gd name="f368" fmla="*/ f294 1 230075"/>
              <a:gd name="f369" fmla="*/ f295 1 230075"/>
              <a:gd name="f370" fmla="*/ f296 1 287596"/>
              <a:gd name="f371" fmla="*/ f297 1 230075"/>
              <a:gd name="f372" fmla="*/ f298 1 287596"/>
              <a:gd name="f373" fmla="*/ f299 1 230075"/>
              <a:gd name="f374" fmla="*/ f300 1 287596"/>
              <a:gd name="f375" fmla="*/ f301 1 230075"/>
              <a:gd name="f376" fmla="*/ f302 1 287596"/>
              <a:gd name="f377" fmla="*/ f303 1 230075"/>
              <a:gd name="f378" fmla="*/ f304 1 287596"/>
              <a:gd name="f379" fmla="*/ f223 1 f230"/>
              <a:gd name="f380" fmla="*/ f224 1 f230"/>
              <a:gd name="f381" fmla="*/ f223 1 f231"/>
              <a:gd name="f382" fmla="*/ f225 1 f231"/>
              <a:gd name="f383" fmla="*/ f306 1 f230"/>
              <a:gd name="f384" fmla="*/ f307 1 f231"/>
              <a:gd name="f385" fmla="*/ f308 1 f230"/>
              <a:gd name="f386" fmla="*/ f309 1 f231"/>
              <a:gd name="f387" fmla="*/ f310 1 f230"/>
              <a:gd name="f388" fmla="*/ f311 1 f231"/>
              <a:gd name="f389" fmla="*/ f312 1 f230"/>
              <a:gd name="f390" fmla="*/ f313 1 f231"/>
              <a:gd name="f391" fmla="*/ f314 1 f230"/>
              <a:gd name="f392" fmla="*/ f315 1 f231"/>
              <a:gd name="f393" fmla="*/ f316 1 f230"/>
              <a:gd name="f394" fmla="*/ f317 1 f231"/>
              <a:gd name="f395" fmla="*/ f318 1 f230"/>
              <a:gd name="f396" fmla="*/ f319 1 f231"/>
              <a:gd name="f397" fmla="*/ f320 1 f230"/>
              <a:gd name="f398" fmla="*/ f321 1 f230"/>
              <a:gd name="f399" fmla="*/ f322 1 f231"/>
              <a:gd name="f400" fmla="*/ f323 1 f230"/>
              <a:gd name="f401" fmla="*/ f324 1 f231"/>
              <a:gd name="f402" fmla="*/ f325 1 f230"/>
              <a:gd name="f403" fmla="*/ f326 1 f231"/>
              <a:gd name="f404" fmla="*/ f327 1 f230"/>
              <a:gd name="f405" fmla="*/ f328 1 f231"/>
              <a:gd name="f406" fmla="*/ f329 1 f230"/>
              <a:gd name="f407" fmla="*/ f330 1 f231"/>
              <a:gd name="f408" fmla="*/ f331 1 f230"/>
              <a:gd name="f409" fmla="*/ f332 1 f231"/>
              <a:gd name="f410" fmla="*/ f333 1 f230"/>
              <a:gd name="f411" fmla="*/ f334 1 f231"/>
              <a:gd name="f412" fmla="*/ f335 1 f230"/>
              <a:gd name="f413" fmla="*/ f336 1 f231"/>
              <a:gd name="f414" fmla="*/ f337 1 f230"/>
              <a:gd name="f415" fmla="*/ f338 1 f231"/>
              <a:gd name="f416" fmla="*/ f339 1 f230"/>
              <a:gd name="f417" fmla="*/ f340 1 f231"/>
              <a:gd name="f418" fmla="*/ f341 1 f230"/>
              <a:gd name="f419" fmla="*/ f342 1 f231"/>
              <a:gd name="f420" fmla="*/ f343 1 f230"/>
              <a:gd name="f421" fmla="*/ f344 1 f231"/>
              <a:gd name="f422" fmla="*/ f345 1 f230"/>
              <a:gd name="f423" fmla="*/ f346 1 f231"/>
              <a:gd name="f424" fmla="*/ f347 1 f230"/>
              <a:gd name="f425" fmla="*/ f348 1 f231"/>
              <a:gd name="f426" fmla="*/ f349 1 f230"/>
              <a:gd name="f427" fmla="*/ f350 1 f231"/>
              <a:gd name="f428" fmla="*/ f351 1 f230"/>
              <a:gd name="f429" fmla="*/ f352 1 f231"/>
              <a:gd name="f430" fmla="*/ f353 1 f230"/>
              <a:gd name="f431" fmla="*/ f354 1 f231"/>
              <a:gd name="f432" fmla="*/ f355 1 f230"/>
              <a:gd name="f433" fmla="*/ f356 1 f230"/>
              <a:gd name="f434" fmla="*/ f357 1 f231"/>
              <a:gd name="f435" fmla="*/ f358 1 f230"/>
              <a:gd name="f436" fmla="*/ f359 1 f231"/>
              <a:gd name="f437" fmla="*/ f360 1 f230"/>
              <a:gd name="f438" fmla="*/ f361 1 f231"/>
              <a:gd name="f439" fmla="*/ f362 1 f230"/>
              <a:gd name="f440" fmla="*/ f363 1 f231"/>
              <a:gd name="f441" fmla="*/ f364 1 f230"/>
              <a:gd name="f442" fmla="*/ f365 1 f231"/>
              <a:gd name="f443" fmla="*/ f366 1 f230"/>
              <a:gd name="f444" fmla="*/ f367 1 f231"/>
              <a:gd name="f445" fmla="*/ f368 1 f230"/>
              <a:gd name="f446" fmla="*/ f369 1 f230"/>
              <a:gd name="f447" fmla="*/ f370 1 f231"/>
              <a:gd name="f448" fmla="*/ f371 1 f230"/>
              <a:gd name="f449" fmla="*/ f372 1 f231"/>
              <a:gd name="f450" fmla="*/ f373 1 f230"/>
              <a:gd name="f451" fmla="*/ f374 1 f231"/>
              <a:gd name="f452" fmla="*/ f375 1 f230"/>
              <a:gd name="f453" fmla="*/ f376 1 f231"/>
              <a:gd name="f454" fmla="*/ f377 1 f230"/>
              <a:gd name="f455" fmla="*/ f378 1 f231"/>
              <a:gd name="f456" fmla="*/ f379 f221 1"/>
              <a:gd name="f457" fmla="*/ f380 f221 1"/>
              <a:gd name="f458" fmla="*/ f382 f222 1"/>
              <a:gd name="f459" fmla="*/ f381 f222 1"/>
              <a:gd name="f460" fmla="*/ f383 f221 1"/>
              <a:gd name="f461" fmla="*/ f384 f222 1"/>
              <a:gd name="f462" fmla="*/ f385 f221 1"/>
              <a:gd name="f463" fmla="*/ f386 f222 1"/>
              <a:gd name="f464" fmla="*/ f387 f221 1"/>
              <a:gd name="f465" fmla="*/ f388 f222 1"/>
              <a:gd name="f466" fmla="*/ f389 f221 1"/>
              <a:gd name="f467" fmla="*/ f390 f222 1"/>
              <a:gd name="f468" fmla="*/ f391 f221 1"/>
              <a:gd name="f469" fmla="*/ f392 f222 1"/>
              <a:gd name="f470" fmla="*/ f393 f221 1"/>
              <a:gd name="f471" fmla="*/ f394 f222 1"/>
              <a:gd name="f472" fmla="*/ f395 f221 1"/>
              <a:gd name="f473" fmla="*/ f396 f222 1"/>
              <a:gd name="f474" fmla="*/ f397 f221 1"/>
              <a:gd name="f475" fmla="*/ f398 f221 1"/>
              <a:gd name="f476" fmla="*/ f399 f222 1"/>
              <a:gd name="f477" fmla="*/ f400 f221 1"/>
              <a:gd name="f478" fmla="*/ f401 f222 1"/>
              <a:gd name="f479" fmla="*/ f402 f221 1"/>
              <a:gd name="f480" fmla="*/ f403 f222 1"/>
              <a:gd name="f481" fmla="*/ f404 f221 1"/>
              <a:gd name="f482" fmla="*/ f405 f222 1"/>
              <a:gd name="f483" fmla="*/ f406 f221 1"/>
              <a:gd name="f484" fmla="*/ f407 f222 1"/>
              <a:gd name="f485" fmla="*/ f408 f221 1"/>
              <a:gd name="f486" fmla="*/ f409 f222 1"/>
              <a:gd name="f487" fmla="*/ f410 f221 1"/>
              <a:gd name="f488" fmla="*/ f411 f222 1"/>
              <a:gd name="f489" fmla="*/ f412 f221 1"/>
              <a:gd name="f490" fmla="*/ f413 f222 1"/>
              <a:gd name="f491" fmla="*/ f414 f221 1"/>
              <a:gd name="f492" fmla="*/ f415 f222 1"/>
              <a:gd name="f493" fmla="*/ f416 f221 1"/>
              <a:gd name="f494" fmla="*/ f417 f222 1"/>
              <a:gd name="f495" fmla="*/ f418 f221 1"/>
              <a:gd name="f496" fmla="*/ f419 f222 1"/>
              <a:gd name="f497" fmla="*/ f420 f221 1"/>
              <a:gd name="f498" fmla="*/ f421 f222 1"/>
              <a:gd name="f499" fmla="*/ f422 f221 1"/>
              <a:gd name="f500" fmla="*/ f423 f222 1"/>
              <a:gd name="f501" fmla="*/ f424 f221 1"/>
              <a:gd name="f502" fmla="*/ f425 f222 1"/>
              <a:gd name="f503" fmla="*/ f426 f221 1"/>
              <a:gd name="f504" fmla="*/ f427 f222 1"/>
              <a:gd name="f505" fmla="*/ f428 f221 1"/>
              <a:gd name="f506" fmla="*/ f429 f222 1"/>
              <a:gd name="f507" fmla="*/ f430 f221 1"/>
              <a:gd name="f508" fmla="*/ f431 f222 1"/>
              <a:gd name="f509" fmla="*/ f432 f221 1"/>
              <a:gd name="f510" fmla="*/ f433 f221 1"/>
              <a:gd name="f511" fmla="*/ f434 f222 1"/>
              <a:gd name="f512" fmla="*/ f435 f221 1"/>
              <a:gd name="f513" fmla="*/ f436 f222 1"/>
              <a:gd name="f514" fmla="*/ f437 f221 1"/>
              <a:gd name="f515" fmla="*/ f438 f222 1"/>
              <a:gd name="f516" fmla="*/ f439 f221 1"/>
              <a:gd name="f517" fmla="*/ f440 f222 1"/>
              <a:gd name="f518" fmla="*/ f441 f221 1"/>
              <a:gd name="f519" fmla="*/ f442 f222 1"/>
              <a:gd name="f520" fmla="*/ f443 f221 1"/>
              <a:gd name="f521" fmla="*/ f444 f222 1"/>
              <a:gd name="f522" fmla="*/ f445 f221 1"/>
              <a:gd name="f523" fmla="*/ f446 f221 1"/>
              <a:gd name="f524" fmla="*/ f447 f222 1"/>
              <a:gd name="f525" fmla="*/ f448 f221 1"/>
              <a:gd name="f526" fmla="*/ f449 f222 1"/>
              <a:gd name="f527" fmla="*/ f450 f221 1"/>
              <a:gd name="f528" fmla="*/ f451 f222 1"/>
              <a:gd name="f529" fmla="*/ f452 f221 1"/>
              <a:gd name="f530" fmla="*/ f453 f222 1"/>
              <a:gd name="f531" fmla="*/ f454 f221 1"/>
              <a:gd name="f532" fmla="*/ f455 f2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5">
                <a:pos x="f460" y="f461"/>
              </a:cxn>
              <a:cxn ang="f305">
                <a:pos x="f462" y="f463"/>
              </a:cxn>
              <a:cxn ang="f305">
                <a:pos x="f464" y="f465"/>
              </a:cxn>
              <a:cxn ang="f305">
                <a:pos x="f466" y="f467"/>
              </a:cxn>
              <a:cxn ang="f305">
                <a:pos x="f468" y="f469"/>
              </a:cxn>
              <a:cxn ang="f305">
                <a:pos x="f470" y="f471"/>
              </a:cxn>
              <a:cxn ang="f305">
                <a:pos x="f472" y="f473"/>
              </a:cxn>
              <a:cxn ang="f305">
                <a:pos x="f474" y="f471"/>
              </a:cxn>
              <a:cxn ang="f305">
                <a:pos x="f475" y="f476"/>
              </a:cxn>
              <a:cxn ang="f305">
                <a:pos x="f477" y="f478"/>
              </a:cxn>
              <a:cxn ang="f305">
                <a:pos x="f479" y="f480"/>
              </a:cxn>
              <a:cxn ang="f305">
                <a:pos x="f481" y="f482"/>
              </a:cxn>
              <a:cxn ang="f305">
                <a:pos x="f483" y="f484"/>
              </a:cxn>
              <a:cxn ang="f305">
                <a:pos x="f485" y="f486"/>
              </a:cxn>
              <a:cxn ang="f305">
                <a:pos x="f487" y="f488"/>
              </a:cxn>
              <a:cxn ang="f305">
                <a:pos x="f489" y="f490"/>
              </a:cxn>
              <a:cxn ang="f305">
                <a:pos x="f491" y="f492"/>
              </a:cxn>
              <a:cxn ang="f305">
                <a:pos x="f493" y="f494"/>
              </a:cxn>
              <a:cxn ang="f305">
                <a:pos x="f495" y="f496"/>
              </a:cxn>
              <a:cxn ang="f305">
                <a:pos x="f497" y="f498"/>
              </a:cxn>
              <a:cxn ang="f305">
                <a:pos x="f499" y="f500"/>
              </a:cxn>
              <a:cxn ang="f305">
                <a:pos x="f501" y="f502"/>
              </a:cxn>
              <a:cxn ang="f305">
                <a:pos x="f503" y="f504"/>
              </a:cxn>
              <a:cxn ang="f305">
                <a:pos x="f505" y="f506"/>
              </a:cxn>
              <a:cxn ang="f305">
                <a:pos x="f507" y="f508"/>
              </a:cxn>
              <a:cxn ang="f305">
                <a:pos x="f509" y="f508"/>
              </a:cxn>
              <a:cxn ang="f305">
                <a:pos x="f510" y="f511"/>
              </a:cxn>
              <a:cxn ang="f305">
                <a:pos x="f512" y="f513"/>
              </a:cxn>
              <a:cxn ang="f305">
                <a:pos x="f514" y="f515"/>
              </a:cxn>
              <a:cxn ang="f305">
                <a:pos x="f516" y="f517"/>
              </a:cxn>
              <a:cxn ang="f305">
                <a:pos x="f518" y="f519"/>
              </a:cxn>
              <a:cxn ang="f305">
                <a:pos x="f520" y="f521"/>
              </a:cxn>
              <a:cxn ang="f305">
                <a:pos x="f522" y="f521"/>
              </a:cxn>
              <a:cxn ang="f305">
                <a:pos x="f523" y="f524"/>
              </a:cxn>
              <a:cxn ang="f305">
                <a:pos x="f525" y="f526"/>
              </a:cxn>
              <a:cxn ang="f305">
                <a:pos x="f527" y="f528"/>
              </a:cxn>
              <a:cxn ang="f305">
                <a:pos x="f529" y="f530"/>
              </a:cxn>
              <a:cxn ang="f305">
                <a:pos x="f531" y="f532"/>
              </a:cxn>
              <a:cxn ang="f305">
                <a:pos x="f523" y="f524"/>
              </a:cxn>
            </a:cxnLst>
            <a:rect l="f456" t="f459" r="f457" b="f458"/>
            <a:pathLst>
              <a:path w="230075" h="287596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3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37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45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49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71" y="f172"/>
                </a:cubicBezTo>
                <a:cubicBezTo>
                  <a:pt x="f3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6" y="f188"/>
                </a:cubicBezTo>
                <a:cubicBezTo>
                  <a:pt x="f189" y="f188"/>
                  <a:pt x="f190" y="f188"/>
                  <a:pt x="f191" y="f188"/>
                </a:cubicBezTo>
                <a:close/>
                <a:moveTo>
                  <a:pt x="f192" y="f193"/>
                </a:moveTo>
                <a:cubicBezTo>
                  <a:pt x="f194" y="f193"/>
                  <a:pt x="f195" y="f196"/>
                  <a:pt x="f197" y="f198"/>
                </a:cubicBezTo>
                <a:cubicBezTo>
                  <a:pt x="f197" y="f199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10" y="f211"/>
                  <a:pt x="f212" y="f213"/>
                  <a:pt x="f214" y="f215"/>
                </a:cubicBezTo>
                <a:cubicBezTo>
                  <a:pt x="f216" y="f217"/>
                  <a:pt x="f218" y="f219"/>
                  <a:pt x="f192" y="f193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3" name="Forma libre: forma 166">
            <a:extLst>
              <a:ext uri="{FF2B5EF4-FFF2-40B4-BE49-F238E27FC236}">
                <a16:creationId xmlns:a16="http://schemas.microsoft.com/office/drawing/2014/main" id="{7EFE9967-CCFF-446E-9139-8E2ECEFC133B}"/>
              </a:ext>
            </a:extLst>
          </p:cNvPr>
          <p:cNvSpPr/>
          <p:nvPr/>
        </p:nvSpPr>
        <p:spPr>
          <a:xfrm>
            <a:off x="7693240" y="1365665"/>
            <a:ext cx="243303" cy="3058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585"/>
              <a:gd name="f7" fmla="val 288570"/>
              <a:gd name="f8" fmla="val 19080"/>
              <a:gd name="f9" fmla="val 170309"/>
              <a:gd name="f10" fmla="val 147206"/>
              <a:gd name="f11" fmla="val 19120"/>
              <a:gd name="f12" fmla="val 128843"/>
              <a:gd name="f13" fmla="val 110481"/>
              <a:gd name="f14" fmla="val 99368"/>
              <a:gd name="f15" fmla="val 19758"/>
              <a:gd name="f16" fmla="val 89768"/>
              <a:gd name="f17" fmla="val 6971"/>
              <a:gd name="f18" fmla="val 81881"/>
              <a:gd name="f19" fmla="val -6213"/>
              <a:gd name="f20" fmla="val 73795"/>
              <a:gd name="f21" fmla="val 957"/>
              <a:gd name="f22" fmla="val 30259"/>
              <a:gd name="f23" fmla="val 14739"/>
              <a:gd name="f24" fmla="val 22213"/>
              <a:gd name="f25" fmla="val 15933"/>
              <a:gd name="f26" fmla="val 21496"/>
              <a:gd name="f27" fmla="val 17886"/>
              <a:gd name="f28" fmla="val 21296"/>
              <a:gd name="f29" fmla="val 18403"/>
              <a:gd name="f30" fmla="val 20301"/>
              <a:gd name="f31" fmla="val 31189"/>
              <a:gd name="f32" fmla="val -3798"/>
              <a:gd name="f33" fmla="val 43259"/>
              <a:gd name="f34" fmla="val -9255"/>
              <a:gd name="f35" fmla="val 58275"/>
              <a:gd name="f36" fmla="val 19424"/>
              <a:gd name="f37" fmla="val 61940"/>
              <a:gd name="f38" fmla="val 26435"/>
              <a:gd name="f39" fmla="val 69747"/>
              <a:gd name="f40" fmla="val 22332"/>
              <a:gd name="f41" fmla="val 73889"/>
              <a:gd name="f42" fmla="val 13967"/>
              <a:gd name="f43" fmla="val 82334"/>
              <a:gd name="f44" fmla="val -3121"/>
              <a:gd name="f45" fmla="val 95359"/>
              <a:gd name="f46" fmla="val 105197"/>
              <a:gd name="f47" fmla="val 13688"/>
              <a:gd name="f48" fmla="val 111810"/>
              <a:gd name="f49" fmla="val 24961"/>
              <a:gd name="f50" fmla="val 117426"/>
              <a:gd name="f51" fmla="val 26793"/>
              <a:gd name="f52" fmla="val 124476"/>
              <a:gd name="f53" fmla="val 14445"/>
              <a:gd name="f54" fmla="val 134235"/>
              <a:gd name="f55" fmla="val -2603"/>
              <a:gd name="f56" fmla="val 146503"/>
              <a:gd name="f57" fmla="val -3240"/>
              <a:gd name="f58" fmla="val 155904"/>
              <a:gd name="f59" fmla="val 13210"/>
              <a:gd name="f60" fmla="val 163671"/>
              <a:gd name="f61" fmla="val 26833"/>
              <a:gd name="f62" fmla="val 169009"/>
              <a:gd name="f63" fmla="val 25001"/>
              <a:gd name="f64" fmla="val 175740"/>
              <a:gd name="f65" fmla="val 12294"/>
              <a:gd name="f66" fmla="val 183826"/>
              <a:gd name="f67" fmla="val -2961"/>
              <a:gd name="f68" fmla="val 197569"/>
              <a:gd name="f69" fmla="val -2324"/>
              <a:gd name="f70" fmla="val 206889"/>
              <a:gd name="f71" fmla="val 13011"/>
              <a:gd name="f72" fmla="val 208323"/>
              <a:gd name="f73" fmla="val 15361"/>
              <a:gd name="f74" fmla="val 209120"/>
              <a:gd name="f75" fmla="val 19345"/>
              <a:gd name="f76" fmla="val 211072"/>
              <a:gd name="f77" fmla="val 20022"/>
              <a:gd name="f78" fmla="val 241583"/>
              <a:gd name="f79" fmla="val 30418"/>
              <a:gd name="f80" fmla="val 224416"/>
              <a:gd name="f81" fmla="val 55433"/>
              <a:gd name="f82" fmla="val 227602"/>
              <a:gd name="f83" fmla="val 74034"/>
              <a:gd name="f84" fmla="val 228001"/>
              <a:gd name="f85" fmla="val 76305"/>
              <a:gd name="f86" fmla="val 226009"/>
              <a:gd name="f87" fmla="val 80806"/>
              <a:gd name="f88" fmla="val 224296"/>
              <a:gd name="f89" fmla="val 81324"/>
              <a:gd name="f90" fmla="val 202946"/>
              <a:gd name="f91" fmla="val 87617"/>
              <a:gd name="f92" fmla="val 208523"/>
              <a:gd name="f93" fmla="val 105103"/>
              <a:gd name="f94" fmla="val 208363"/>
              <a:gd name="f95" fmla="val 119722"/>
              <a:gd name="f96" fmla="val 207965"/>
              <a:gd name="f97" fmla="val 155053"/>
              <a:gd name="f98" fmla="val 208243"/>
              <a:gd name="f99" fmla="val 190384"/>
              <a:gd name="f100" fmla="val 208204"/>
              <a:gd name="f101" fmla="val 225715"/>
              <a:gd name="f102" fmla="val 235474"/>
              <a:gd name="f103" fmla="val 209677"/>
              <a:gd name="f104" fmla="val 245552"/>
              <a:gd name="f105" fmla="val 197290"/>
              <a:gd name="f106" fmla="val 250491"/>
              <a:gd name="f107" fmla="val 189204"/>
              <a:gd name="f108" fmla="val 253717"/>
              <a:gd name="f109" fmla="val 190199"/>
              <a:gd name="f110" fmla="val 262202"/>
              <a:gd name="f111" fmla="val 190478"/>
              <a:gd name="f112" fmla="val 269053"/>
              <a:gd name="f113" fmla="val 191235"/>
              <a:gd name="f114" fmla="val 288093"/>
              <a:gd name="f115" fmla="val 178728"/>
              <a:gd name="f116" fmla="val 287814"/>
              <a:gd name="f117" fmla="val 165105"/>
              <a:gd name="f118" fmla="val 288411"/>
              <a:gd name="f119" fmla="val 150646"/>
              <a:gd name="f120" fmla="val 289049"/>
              <a:gd name="f121" fmla="val 143795"/>
              <a:gd name="f122" fmla="val 284388"/>
              <a:gd name="f123" fmla="val 145508"/>
              <a:gd name="f124" fmla="val 269212"/>
              <a:gd name="f125" fmla="val 147181"/>
              <a:gd name="f126" fmla="val 254793"/>
              <a:gd name="f127" fmla="val 140489"/>
              <a:gd name="f128" fmla="val 248340"/>
              <a:gd name="f129" fmla="val 125791"/>
              <a:gd name="f130" fmla="val 249376"/>
              <a:gd name="f131" fmla="val 116669"/>
              <a:gd name="f132" fmla="val 250013"/>
              <a:gd name="f133" fmla="val 107428"/>
              <a:gd name="f134" fmla="val 249814"/>
              <a:gd name="f135" fmla="val 98267"/>
              <a:gd name="f136" fmla="val 249455"/>
              <a:gd name="f137" fmla="val 85839"/>
              <a:gd name="f138" fmla="val 248977"/>
              <a:gd name="f139" fmla="val 79426"/>
              <a:gd name="f140" fmla="val 254195"/>
              <a:gd name="f141" fmla="val 80661"/>
              <a:gd name="f142" fmla="val 266982"/>
              <a:gd name="f143" fmla="val 82533"/>
              <a:gd name="f144" fmla="val 286499"/>
              <a:gd name="f145" fmla="val 70663"/>
              <a:gd name="f146" fmla="val 287933"/>
              <a:gd name="f147" fmla="val 55407"/>
              <a:gd name="f148" fmla="val 288531"/>
              <a:gd name="f149" fmla="val 38797"/>
              <a:gd name="f150" fmla="val 289168"/>
              <a:gd name="f151" fmla="val 33779"/>
              <a:gd name="f152" fmla="val 282158"/>
              <a:gd name="f153" fmla="val 35690"/>
              <a:gd name="f154" fmla="val 267101"/>
              <a:gd name="f155" fmla="val 36049"/>
              <a:gd name="f156" fmla="val 264353"/>
              <a:gd name="f157" fmla="val 36567"/>
              <a:gd name="f158" fmla="val 260210"/>
              <a:gd name="f159" fmla="val 35093"/>
              <a:gd name="f160" fmla="val 258856"/>
              <a:gd name="f161" fmla="val 5577"/>
              <a:gd name="f162" fmla="val 231770"/>
              <a:gd name="f163" fmla="val 25493"/>
              <a:gd name="f164" fmla="val 196439"/>
              <a:gd name="f165" fmla="val 19200"/>
              <a:gd name="f166" fmla="val 146822"/>
              <a:gd name="f167" fmla="val 175527"/>
              <a:gd name="f168" fmla="val 162860"/>
              <a:gd name="f169" fmla="val 147459"/>
              <a:gd name="f170" fmla="val 154336"/>
              <a:gd name="f171" fmla="val 146663"/>
              <a:gd name="f172" fmla="val 145971"/>
              <a:gd name="f173" fmla="val 145309"/>
              <a:gd name="f174" fmla="val 131751"/>
              <a:gd name="f175" fmla="val 136665"/>
              <a:gd name="f176" fmla="val 122550"/>
              <a:gd name="f177" fmla="val 123281"/>
              <a:gd name="f178" fmla="val 119204"/>
              <a:gd name="f179" fmla="val 108424"/>
              <a:gd name="f180" fmla="val 115460"/>
              <a:gd name="f181" fmla="val 94084"/>
              <a:gd name="f182" fmla="val 118806"/>
              <a:gd name="f183" fmla="val 86397"/>
              <a:gd name="f184" fmla="val 132827"/>
              <a:gd name="f185" fmla="val 74925"/>
              <a:gd name="f186" fmla="val 153739"/>
              <a:gd name="f187" fmla="val 80581"/>
              <a:gd name="f188" fmla="val 176722"/>
              <a:gd name="f189" fmla="val 81975"/>
              <a:gd name="f190" fmla="val 198948"/>
              <a:gd name="f191" fmla="val 82095"/>
              <a:gd name="f192" fmla="val 200940"/>
              <a:gd name="f193" fmla="val 85401"/>
              <a:gd name="f194" fmla="val 204126"/>
              <a:gd name="f195" fmla="val 87552"/>
              <a:gd name="f196" fmla="val 204445"/>
              <a:gd name="f197" fmla="val 104999"/>
              <a:gd name="f198" fmla="val 206994"/>
              <a:gd name="f199" fmla="val 123401"/>
              <a:gd name="f200" fmla="val 209663"/>
              <a:gd name="f201" fmla="val 139732"/>
              <a:gd name="f202" fmla="val 203648"/>
              <a:gd name="f203" fmla="val 153753"/>
              <a:gd name="f204" fmla="val 198470"/>
              <a:gd name="f205" fmla="val 144990"/>
              <a:gd name="f206" fmla="val 182298"/>
              <a:gd name="f207" fmla="val 146783"/>
              <a:gd name="f208" fmla="+- 0 0 -90"/>
              <a:gd name="f209" fmla="*/ f3 1 229585"/>
              <a:gd name="f210" fmla="*/ f4 1 288570"/>
              <a:gd name="f211" fmla="val f5"/>
              <a:gd name="f212" fmla="val f6"/>
              <a:gd name="f213" fmla="val f7"/>
              <a:gd name="f214" fmla="*/ f208 f0 1"/>
              <a:gd name="f215" fmla="+- f213 0 f211"/>
              <a:gd name="f216" fmla="+- f212 0 f211"/>
              <a:gd name="f217" fmla="*/ f214 1 f2"/>
              <a:gd name="f218" fmla="*/ f216 1 229585"/>
              <a:gd name="f219" fmla="*/ f215 1 288570"/>
              <a:gd name="f220" fmla="*/ 19080 f216 1"/>
              <a:gd name="f221" fmla="*/ 170309 f215 1"/>
              <a:gd name="f222" fmla="*/ 110481 f215 1"/>
              <a:gd name="f223" fmla="*/ 6971 f216 1"/>
              <a:gd name="f224" fmla="*/ 81881 f215 1"/>
              <a:gd name="f225" fmla="*/ 14739 f216 1"/>
              <a:gd name="f226" fmla="*/ 22213 f215 1"/>
              <a:gd name="f227" fmla="*/ 18403 f216 1"/>
              <a:gd name="f228" fmla="*/ 20301 f215 1"/>
              <a:gd name="f229" fmla="*/ 58275 f216 1"/>
              <a:gd name="f230" fmla="*/ 19424 f215 1"/>
              <a:gd name="f231" fmla="*/ 73889 f216 1"/>
              <a:gd name="f232" fmla="*/ 13967 f215 1"/>
              <a:gd name="f233" fmla="*/ 105197 f216 1"/>
              <a:gd name="f234" fmla="*/ 13688 f215 1"/>
              <a:gd name="f235" fmla="*/ 124476 f216 1"/>
              <a:gd name="f236" fmla="*/ 14445 f215 1"/>
              <a:gd name="f237" fmla="*/ 155904 f216 1"/>
              <a:gd name="f238" fmla="*/ 13210 f215 1"/>
              <a:gd name="f239" fmla="*/ 175740 f216 1"/>
              <a:gd name="f240" fmla="*/ 12294 f215 1"/>
              <a:gd name="f241" fmla="*/ 206889 f216 1"/>
              <a:gd name="f242" fmla="*/ 13011 f215 1"/>
              <a:gd name="f243" fmla="*/ 211072 f216 1"/>
              <a:gd name="f244" fmla="*/ 20022 f215 1"/>
              <a:gd name="f245" fmla="*/ 227602 f216 1"/>
              <a:gd name="f246" fmla="*/ 74034 f215 1"/>
              <a:gd name="f247" fmla="*/ 224296 f216 1"/>
              <a:gd name="f248" fmla="*/ 81324 f215 1"/>
              <a:gd name="f249" fmla="*/ 208363 f216 1"/>
              <a:gd name="f250" fmla="*/ 119722 f215 1"/>
              <a:gd name="f251" fmla="*/ 208204 f216 1"/>
              <a:gd name="f252" fmla="*/ 225715 f215 1"/>
              <a:gd name="f253" fmla="*/ 197290 f216 1"/>
              <a:gd name="f254" fmla="*/ 250491 f215 1"/>
              <a:gd name="f255" fmla="*/ 190478 f216 1"/>
              <a:gd name="f256" fmla="*/ 269053 f215 1"/>
              <a:gd name="f257" fmla="*/ 165105 f216 1"/>
              <a:gd name="f258" fmla="*/ 288411 f215 1"/>
              <a:gd name="f259" fmla="*/ 145508 f216 1"/>
              <a:gd name="f260" fmla="*/ 269212 f215 1"/>
              <a:gd name="f261" fmla="*/ 125791 f216 1"/>
              <a:gd name="f262" fmla="*/ 249376 f215 1"/>
              <a:gd name="f263" fmla="*/ 98267 f216 1"/>
              <a:gd name="f264" fmla="*/ 249455 f215 1"/>
              <a:gd name="f265" fmla="*/ 80661 f216 1"/>
              <a:gd name="f266" fmla="*/ 266982 f215 1"/>
              <a:gd name="f267" fmla="*/ 55407 f216 1"/>
              <a:gd name="f268" fmla="*/ 288531 f215 1"/>
              <a:gd name="f269" fmla="*/ 35690 f216 1"/>
              <a:gd name="f270" fmla="*/ 267101 f215 1"/>
              <a:gd name="f271" fmla="*/ 35093 f216 1"/>
              <a:gd name="f272" fmla="*/ 258856 f215 1"/>
              <a:gd name="f273" fmla="*/ 19200 f216 1"/>
              <a:gd name="f274" fmla="*/ 146822 f216 1"/>
              <a:gd name="f275" fmla="*/ 175527 f215 1"/>
              <a:gd name="f276" fmla="*/ 146663 f216 1"/>
              <a:gd name="f277" fmla="*/ 145971 f215 1"/>
              <a:gd name="f278" fmla="*/ 123281 f216 1"/>
              <a:gd name="f279" fmla="*/ 119204 f215 1"/>
              <a:gd name="f280" fmla="*/ 86397 f216 1"/>
              <a:gd name="f281" fmla="*/ 132827 f215 1"/>
              <a:gd name="f282" fmla="*/ 81975 f216 1"/>
              <a:gd name="f283" fmla="*/ 198948 f215 1"/>
              <a:gd name="f284" fmla="*/ 87552 f216 1"/>
              <a:gd name="f285" fmla="*/ 204445 f215 1"/>
              <a:gd name="f286" fmla="*/ 139732 f216 1"/>
              <a:gd name="f287" fmla="*/ 203648 f215 1"/>
              <a:gd name="f288" fmla="*/ 146783 f216 1"/>
              <a:gd name="f289" fmla="+- f217 0 f1"/>
              <a:gd name="f290" fmla="*/ f220 1 229585"/>
              <a:gd name="f291" fmla="*/ f221 1 288570"/>
              <a:gd name="f292" fmla="*/ f222 1 288570"/>
              <a:gd name="f293" fmla="*/ f223 1 229585"/>
              <a:gd name="f294" fmla="*/ f224 1 288570"/>
              <a:gd name="f295" fmla="*/ f225 1 229585"/>
              <a:gd name="f296" fmla="*/ f226 1 288570"/>
              <a:gd name="f297" fmla="*/ f227 1 229585"/>
              <a:gd name="f298" fmla="*/ f228 1 288570"/>
              <a:gd name="f299" fmla="*/ f229 1 229585"/>
              <a:gd name="f300" fmla="*/ f230 1 288570"/>
              <a:gd name="f301" fmla="*/ f231 1 229585"/>
              <a:gd name="f302" fmla="*/ f232 1 288570"/>
              <a:gd name="f303" fmla="*/ f233 1 229585"/>
              <a:gd name="f304" fmla="*/ f234 1 288570"/>
              <a:gd name="f305" fmla="*/ f235 1 229585"/>
              <a:gd name="f306" fmla="*/ f236 1 288570"/>
              <a:gd name="f307" fmla="*/ f237 1 229585"/>
              <a:gd name="f308" fmla="*/ f238 1 288570"/>
              <a:gd name="f309" fmla="*/ f239 1 229585"/>
              <a:gd name="f310" fmla="*/ f240 1 288570"/>
              <a:gd name="f311" fmla="*/ f241 1 229585"/>
              <a:gd name="f312" fmla="*/ f242 1 288570"/>
              <a:gd name="f313" fmla="*/ f243 1 229585"/>
              <a:gd name="f314" fmla="*/ f244 1 288570"/>
              <a:gd name="f315" fmla="*/ f245 1 229585"/>
              <a:gd name="f316" fmla="*/ f246 1 288570"/>
              <a:gd name="f317" fmla="*/ f247 1 229585"/>
              <a:gd name="f318" fmla="*/ f248 1 288570"/>
              <a:gd name="f319" fmla="*/ f249 1 229585"/>
              <a:gd name="f320" fmla="*/ f250 1 288570"/>
              <a:gd name="f321" fmla="*/ f251 1 229585"/>
              <a:gd name="f322" fmla="*/ f252 1 288570"/>
              <a:gd name="f323" fmla="*/ f253 1 229585"/>
              <a:gd name="f324" fmla="*/ f254 1 288570"/>
              <a:gd name="f325" fmla="*/ f255 1 229585"/>
              <a:gd name="f326" fmla="*/ f256 1 288570"/>
              <a:gd name="f327" fmla="*/ f257 1 229585"/>
              <a:gd name="f328" fmla="*/ f258 1 288570"/>
              <a:gd name="f329" fmla="*/ f259 1 229585"/>
              <a:gd name="f330" fmla="*/ f260 1 288570"/>
              <a:gd name="f331" fmla="*/ f261 1 229585"/>
              <a:gd name="f332" fmla="*/ f262 1 288570"/>
              <a:gd name="f333" fmla="*/ f263 1 229585"/>
              <a:gd name="f334" fmla="*/ f264 1 288570"/>
              <a:gd name="f335" fmla="*/ f265 1 229585"/>
              <a:gd name="f336" fmla="*/ f266 1 288570"/>
              <a:gd name="f337" fmla="*/ f267 1 229585"/>
              <a:gd name="f338" fmla="*/ f268 1 288570"/>
              <a:gd name="f339" fmla="*/ f269 1 229585"/>
              <a:gd name="f340" fmla="*/ f270 1 288570"/>
              <a:gd name="f341" fmla="*/ f271 1 229585"/>
              <a:gd name="f342" fmla="*/ f272 1 288570"/>
              <a:gd name="f343" fmla="*/ f273 1 229585"/>
              <a:gd name="f344" fmla="*/ f274 1 229585"/>
              <a:gd name="f345" fmla="*/ f275 1 288570"/>
              <a:gd name="f346" fmla="*/ f276 1 229585"/>
              <a:gd name="f347" fmla="*/ f277 1 288570"/>
              <a:gd name="f348" fmla="*/ f278 1 229585"/>
              <a:gd name="f349" fmla="*/ f279 1 288570"/>
              <a:gd name="f350" fmla="*/ f280 1 229585"/>
              <a:gd name="f351" fmla="*/ f281 1 288570"/>
              <a:gd name="f352" fmla="*/ f282 1 229585"/>
              <a:gd name="f353" fmla="*/ f283 1 288570"/>
              <a:gd name="f354" fmla="*/ f284 1 229585"/>
              <a:gd name="f355" fmla="*/ f285 1 288570"/>
              <a:gd name="f356" fmla="*/ f286 1 229585"/>
              <a:gd name="f357" fmla="*/ f287 1 288570"/>
              <a:gd name="f358" fmla="*/ f288 1 229585"/>
              <a:gd name="f359" fmla="*/ f211 1 f218"/>
              <a:gd name="f360" fmla="*/ f212 1 f218"/>
              <a:gd name="f361" fmla="*/ f211 1 f219"/>
              <a:gd name="f362" fmla="*/ f213 1 f219"/>
              <a:gd name="f363" fmla="*/ f290 1 f218"/>
              <a:gd name="f364" fmla="*/ f291 1 f219"/>
              <a:gd name="f365" fmla="*/ f292 1 f219"/>
              <a:gd name="f366" fmla="*/ f293 1 f218"/>
              <a:gd name="f367" fmla="*/ f294 1 f219"/>
              <a:gd name="f368" fmla="*/ f295 1 f218"/>
              <a:gd name="f369" fmla="*/ f296 1 f219"/>
              <a:gd name="f370" fmla="*/ f297 1 f218"/>
              <a:gd name="f371" fmla="*/ f298 1 f219"/>
              <a:gd name="f372" fmla="*/ f299 1 f218"/>
              <a:gd name="f373" fmla="*/ f300 1 f219"/>
              <a:gd name="f374" fmla="*/ f301 1 f218"/>
              <a:gd name="f375" fmla="*/ f302 1 f219"/>
              <a:gd name="f376" fmla="*/ f303 1 f218"/>
              <a:gd name="f377" fmla="*/ f304 1 f219"/>
              <a:gd name="f378" fmla="*/ f305 1 f218"/>
              <a:gd name="f379" fmla="*/ f306 1 f219"/>
              <a:gd name="f380" fmla="*/ f307 1 f218"/>
              <a:gd name="f381" fmla="*/ f308 1 f219"/>
              <a:gd name="f382" fmla="*/ f309 1 f218"/>
              <a:gd name="f383" fmla="*/ f310 1 f219"/>
              <a:gd name="f384" fmla="*/ f311 1 f218"/>
              <a:gd name="f385" fmla="*/ f312 1 f219"/>
              <a:gd name="f386" fmla="*/ f313 1 f218"/>
              <a:gd name="f387" fmla="*/ f314 1 f219"/>
              <a:gd name="f388" fmla="*/ f315 1 f218"/>
              <a:gd name="f389" fmla="*/ f316 1 f219"/>
              <a:gd name="f390" fmla="*/ f317 1 f218"/>
              <a:gd name="f391" fmla="*/ f318 1 f219"/>
              <a:gd name="f392" fmla="*/ f319 1 f218"/>
              <a:gd name="f393" fmla="*/ f320 1 f219"/>
              <a:gd name="f394" fmla="*/ f321 1 f218"/>
              <a:gd name="f395" fmla="*/ f322 1 f219"/>
              <a:gd name="f396" fmla="*/ f323 1 f218"/>
              <a:gd name="f397" fmla="*/ f324 1 f219"/>
              <a:gd name="f398" fmla="*/ f325 1 f218"/>
              <a:gd name="f399" fmla="*/ f326 1 f219"/>
              <a:gd name="f400" fmla="*/ f327 1 f218"/>
              <a:gd name="f401" fmla="*/ f328 1 f219"/>
              <a:gd name="f402" fmla="*/ f329 1 f218"/>
              <a:gd name="f403" fmla="*/ f330 1 f219"/>
              <a:gd name="f404" fmla="*/ f331 1 f218"/>
              <a:gd name="f405" fmla="*/ f332 1 f219"/>
              <a:gd name="f406" fmla="*/ f333 1 f218"/>
              <a:gd name="f407" fmla="*/ f334 1 f219"/>
              <a:gd name="f408" fmla="*/ f335 1 f218"/>
              <a:gd name="f409" fmla="*/ f336 1 f219"/>
              <a:gd name="f410" fmla="*/ f337 1 f218"/>
              <a:gd name="f411" fmla="*/ f338 1 f219"/>
              <a:gd name="f412" fmla="*/ f339 1 f218"/>
              <a:gd name="f413" fmla="*/ f340 1 f219"/>
              <a:gd name="f414" fmla="*/ f341 1 f218"/>
              <a:gd name="f415" fmla="*/ f342 1 f219"/>
              <a:gd name="f416" fmla="*/ f343 1 f218"/>
              <a:gd name="f417" fmla="*/ f344 1 f218"/>
              <a:gd name="f418" fmla="*/ f345 1 f219"/>
              <a:gd name="f419" fmla="*/ f346 1 f218"/>
              <a:gd name="f420" fmla="*/ f347 1 f219"/>
              <a:gd name="f421" fmla="*/ f348 1 f218"/>
              <a:gd name="f422" fmla="*/ f349 1 f219"/>
              <a:gd name="f423" fmla="*/ f350 1 f218"/>
              <a:gd name="f424" fmla="*/ f351 1 f219"/>
              <a:gd name="f425" fmla="*/ f352 1 f218"/>
              <a:gd name="f426" fmla="*/ f353 1 f219"/>
              <a:gd name="f427" fmla="*/ f354 1 f218"/>
              <a:gd name="f428" fmla="*/ f355 1 f219"/>
              <a:gd name="f429" fmla="*/ f356 1 f218"/>
              <a:gd name="f430" fmla="*/ f357 1 f219"/>
              <a:gd name="f431" fmla="*/ f358 1 f218"/>
              <a:gd name="f432" fmla="*/ f359 f209 1"/>
              <a:gd name="f433" fmla="*/ f360 f209 1"/>
              <a:gd name="f434" fmla="*/ f362 f210 1"/>
              <a:gd name="f435" fmla="*/ f361 f210 1"/>
              <a:gd name="f436" fmla="*/ f363 f209 1"/>
              <a:gd name="f437" fmla="*/ f364 f210 1"/>
              <a:gd name="f438" fmla="*/ f365 f210 1"/>
              <a:gd name="f439" fmla="*/ f366 f209 1"/>
              <a:gd name="f440" fmla="*/ f367 f210 1"/>
              <a:gd name="f441" fmla="*/ f368 f209 1"/>
              <a:gd name="f442" fmla="*/ f369 f210 1"/>
              <a:gd name="f443" fmla="*/ f370 f209 1"/>
              <a:gd name="f444" fmla="*/ f371 f210 1"/>
              <a:gd name="f445" fmla="*/ f372 f209 1"/>
              <a:gd name="f446" fmla="*/ f373 f210 1"/>
              <a:gd name="f447" fmla="*/ f374 f209 1"/>
              <a:gd name="f448" fmla="*/ f375 f210 1"/>
              <a:gd name="f449" fmla="*/ f376 f209 1"/>
              <a:gd name="f450" fmla="*/ f377 f210 1"/>
              <a:gd name="f451" fmla="*/ f378 f209 1"/>
              <a:gd name="f452" fmla="*/ f379 f210 1"/>
              <a:gd name="f453" fmla="*/ f380 f209 1"/>
              <a:gd name="f454" fmla="*/ f381 f210 1"/>
              <a:gd name="f455" fmla="*/ f382 f209 1"/>
              <a:gd name="f456" fmla="*/ f383 f210 1"/>
              <a:gd name="f457" fmla="*/ f384 f209 1"/>
              <a:gd name="f458" fmla="*/ f385 f210 1"/>
              <a:gd name="f459" fmla="*/ f386 f209 1"/>
              <a:gd name="f460" fmla="*/ f387 f210 1"/>
              <a:gd name="f461" fmla="*/ f388 f209 1"/>
              <a:gd name="f462" fmla="*/ f389 f210 1"/>
              <a:gd name="f463" fmla="*/ f390 f209 1"/>
              <a:gd name="f464" fmla="*/ f391 f210 1"/>
              <a:gd name="f465" fmla="*/ f392 f209 1"/>
              <a:gd name="f466" fmla="*/ f393 f210 1"/>
              <a:gd name="f467" fmla="*/ f394 f209 1"/>
              <a:gd name="f468" fmla="*/ f395 f210 1"/>
              <a:gd name="f469" fmla="*/ f396 f209 1"/>
              <a:gd name="f470" fmla="*/ f397 f210 1"/>
              <a:gd name="f471" fmla="*/ f398 f209 1"/>
              <a:gd name="f472" fmla="*/ f399 f210 1"/>
              <a:gd name="f473" fmla="*/ f400 f209 1"/>
              <a:gd name="f474" fmla="*/ f401 f210 1"/>
              <a:gd name="f475" fmla="*/ f402 f209 1"/>
              <a:gd name="f476" fmla="*/ f403 f210 1"/>
              <a:gd name="f477" fmla="*/ f404 f209 1"/>
              <a:gd name="f478" fmla="*/ f405 f210 1"/>
              <a:gd name="f479" fmla="*/ f406 f209 1"/>
              <a:gd name="f480" fmla="*/ f407 f210 1"/>
              <a:gd name="f481" fmla="*/ f408 f209 1"/>
              <a:gd name="f482" fmla="*/ f409 f210 1"/>
              <a:gd name="f483" fmla="*/ f410 f209 1"/>
              <a:gd name="f484" fmla="*/ f411 f210 1"/>
              <a:gd name="f485" fmla="*/ f412 f209 1"/>
              <a:gd name="f486" fmla="*/ f413 f210 1"/>
              <a:gd name="f487" fmla="*/ f414 f209 1"/>
              <a:gd name="f488" fmla="*/ f415 f210 1"/>
              <a:gd name="f489" fmla="*/ f416 f209 1"/>
              <a:gd name="f490" fmla="*/ f417 f209 1"/>
              <a:gd name="f491" fmla="*/ f418 f210 1"/>
              <a:gd name="f492" fmla="*/ f419 f209 1"/>
              <a:gd name="f493" fmla="*/ f420 f210 1"/>
              <a:gd name="f494" fmla="*/ f421 f209 1"/>
              <a:gd name="f495" fmla="*/ f422 f210 1"/>
              <a:gd name="f496" fmla="*/ f423 f209 1"/>
              <a:gd name="f497" fmla="*/ f424 f210 1"/>
              <a:gd name="f498" fmla="*/ f425 f209 1"/>
              <a:gd name="f499" fmla="*/ f426 f210 1"/>
              <a:gd name="f500" fmla="*/ f427 f209 1"/>
              <a:gd name="f501" fmla="*/ f428 f210 1"/>
              <a:gd name="f502" fmla="*/ f429 f209 1"/>
              <a:gd name="f503" fmla="*/ f430 f210 1"/>
              <a:gd name="f504" fmla="*/ f431 f20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9">
                <a:pos x="f436" y="f437"/>
              </a:cxn>
              <a:cxn ang="f289">
                <a:pos x="f436" y="f438"/>
              </a:cxn>
              <a:cxn ang="f289">
                <a:pos x="f439" y="f440"/>
              </a:cxn>
              <a:cxn ang="f289">
                <a:pos x="f441" y="f442"/>
              </a:cxn>
              <a:cxn ang="f289">
                <a:pos x="f443" y="f444"/>
              </a:cxn>
              <a:cxn ang="f289">
                <a:pos x="f445" y="f446"/>
              </a:cxn>
              <a:cxn ang="f289">
                <a:pos x="f447" y="f448"/>
              </a:cxn>
              <a:cxn ang="f289">
                <a:pos x="f449" y="f450"/>
              </a:cxn>
              <a:cxn ang="f289">
                <a:pos x="f451" y="f452"/>
              </a:cxn>
              <a:cxn ang="f289">
                <a:pos x="f453" y="f454"/>
              </a:cxn>
              <a:cxn ang="f289">
                <a:pos x="f455" y="f456"/>
              </a:cxn>
              <a:cxn ang="f289">
                <a:pos x="f457" y="f458"/>
              </a:cxn>
              <a:cxn ang="f289">
                <a:pos x="f459" y="f460"/>
              </a:cxn>
              <a:cxn ang="f289">
                <a:pos x="f461" y="f462"/>
              </a:cxn>
              <a:cxn ang="f289">
                <a:pos x="f463" y="f464"/>
              </a:cxn>
              <a:cxn ang="f289">
                <a:pos x="f465" y="f466"/>
              </a:cxn>
              <a:cxn ang="f289">
                <a:pos x="f467" y="f468"/>
              </a:cxn>
              <a:cxn ang="f289">
                <a:pos x="f469" y="f470"/>
              </a:cxn>
              <a:cxn ang="f289">
                <a:pos x="f471" y="f472"/>
              </a:cxn>
              <a:cxn ang="f289">
                <a:pos x="f473" y="f474"/>
              </a:cxn>
              <a:cxn ang="f289">
                <a:pos x="f475" y="f476"/>
              </a:cxn>
              <a:cxn ang="f289">
                <a:pos x="f477" y="f478"/>
              </a:cxn>
              <a:cxn ang="f289">
                <a:pos x="f479" y="f480"/>
              </a:cxn>
              <a:cxn ang="f289">
                <a:pos x="f481" y="f482"/>
              </a:cxn>
              <a:cxn ang="f289">
                <a:pos x="f483" y="f484"/>
              </a:cxn>
              <a:cxn ang="f289">
                <a:pos x="f485" y="f486"/>
              </a:cxn>
              <a:cxn ang="f289">
                <a:pos x="f487" y="f488"/>
              </a:cxn>
              <a:cxn ang="f289">
                <a:pos x="f489" y="f437"/>
              </a:cxn>
              <a:cxn ang="f289">
                <a:pos x="f490" y="f491"/>
              </a:cxn>
              <a:cxn ang="f289">
                <a:pos x="f492" y="f493"/>
              </a:cxn>
              <a:cxn ang="f289">
                <a:pos x="f494" y="f495"/>
              </a:cxn>
              <a:cxn ang="f289">
                <a:pos x="f496" y="f497"/>
              </a:cxn>
              <a:cxn ang="f289">
                <a:pos x="f498" y="f499"/>
              </a:cxn>
              <a:cxn ang="f289">
                <a:pos x="f500" y="f501"/>
              </a:cxn>
              <a:cxn ang="f289">
                <a:pos x="f502" y="f503"/>
              </a:cxn>
              <a:cxn ang="f289">
                <a:pos x="f504" y="f491"/>
              </a:cxn>
            </a:cxnLst>
            <a:rect l="f432" t="f435" r="f433" b="f434"/>
            <a:pathLst>
              <a:path w="229585" h="288570">
                <a:moveTo>
                  <a:pt x="f8" y="f9"/>
                </a:moveTo>
                <a:cubicBezTo>
                  <a:pt x="f8" y="f10"/>
                  <a:pt x="f11" y="f12"/>
                  <a:pt x="f8" y="f13"/>
                </a:cubicBezTo>
                <a:cubicBezTo>
                  <a:pt x="f8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4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0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9"/>
                </a:cubicBezTo>
                <a:close/>
                <a:moveTo>
                  <a:pt x="f166" y="f167"/>
                </a:moveTo>
                <a:cubicBezTo>
                  <a:pt x="f166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ubicBezTo>
                  <a:pt x="f185" y="f186"/>
                  <a:pt x="f187" y="f188"/>
                  <a:pt x="f189" y="f190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167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4" name="Forma libre: forma 167">
            <a:extLst>
              <a:ext uri="{FF2B5EF4-FFF2-40B4-BE49-F238E27FC236}">
                <a16:creationId xmlns:a16="http://schemas.microsoft.com/office/drawing/2014/main" id="{865E0418-A0CA-43D9-9171-27D024F5AC80}"/>
              </a:ext>
            </a:extLst>
          </p:cNvPr>
          <p:cNvSpPr/>
          <p:nvPr/>
        </p:nvSpPr>
        <p:spPr>
          <a:xfrm>
            <a:off x="8037265" y="831829"/>
            <a:ext cx="271695" cy="4295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56376"/>
              <a:gd name="f7" fmla="val 405287"/>
              <a:gd name="f8" fmla="val 35334"/>
              <a:gd name="f9" fmla="val 233791"/>
              <a:gd name="f10" fmla="val 54732"/>
              <a:gd name="f11" fmla="val 213397"/>
              <a:gd name="f12" fmla="val 60428"/>
              <a:gd name="f13" fmla="val 189856"/>
              <a:gd name="f14" fmla="val 54254"/>
              <a:gd name="f15" fmla="val 173485"/>
              <a:gd name="f16" fmla="val 49953"/>
              <a:gd name="f17" fmla="val 157512"/>
              <a:gd name="f18" fmla="val 44296"/>
              <a:gd name="f19" fmla="val 140066"/>
              <a:gd name="f20" fmla="val 45093"/>
              <a:gd name="f21" fmla="val 127001"/>
              <a:gd name="f22" fmla="val 45690"/>
              <a:gd name="f23" fmla="val 121425"/>
              <a:gd name="f24" fmla="val 51148"/>
              <a:gd name="f25" fmla="val 120867"/>
              <a:gd name="f26" fmla="val 64611"/>
              <a:gd name="f27" fmla="val 119433"/>
              <a:gd name="f28" fmla="val 99623"/>
              <a:gd name="f29" fmla="val 123655"/>
              <a:gd name="f30" fmla="val 132485"/>
              <a:gd name="f31" fmla="val 139787"/>
              <a:gd name="f32" fmla="val 164988"/>
              <a:gd name="f33" fmla="val 171215"/>
              <a:gd name="f34" fmla="val 228242"/>
              <a:gd name="f35" fmla="val 198938"/>
              <a:gd name="f36" fmla="val 293327"/>
              <a:gd name="f37" fmla="val 228732"/>
              <a:gd name="f38" fmla="val 357417"/>
              <a:gd name="f39" fmla="val 235385"/>
              <a:gd name="f40" fmla="val 371677"/>
              <a:gd name="f41" fmla="val 234667"/>
              <a:gd name="f42" fmla="val 378568"/>
              <a:gd name="f43" fmla="val 216783"/>
              <a:gd name="f44" fmla="val 376816"/>
              <a:gd name="f45" fmla="val 202802"/>
              <a:gd name="f46" fmla="val 375461"/>
              <a:gd name="f47" fmla="val 190812"/>
              <a:gd name="f48" fmla="val 377254"/>
              <a:gd name="f49" fmla="val 192525"/>
              <a:gd name="f50" fmla="val 396254"/>
              <a:gd name="f51" fmla="val 192923"/>
              <a:gd name="f52" fmla="val 400596"/>
              <a:gd name="f53" fmla="val 190653"/>
              <a:gd name="f54" fmla="val 404897"/>
              <a:gd name="f55" fmla="val 185475"/>
              <a:gd name="f56" fmla="val 405256"/>
              <a:gd name="f57" fmla="val 178902"/>
              <a:gd name="f58" fmla="val 405734"/>
              <a:gd name="f59" fmla="val 176393"/>
              <a:gd name="f60" fmla="val 400715"/>
              <a:gd name="f61" fmla="val 176831"/>
              <a:gd name="f62" fmla="val 395617"/>
              <a:gd name="f63" fmla="val 177867"/>
              <a:gd name="f64" fmla="val 382910"/>
              <a:gd name="f65" fmla="val 174919"/>
              <a:gd name="f66" fmla="val 373868"/>
              <a:gd name="f67" fmla="val 159942"/>
              <a:gd name="f68" fmla="val 376856"/>
              <a:gd name="f69" fmla="val 146598"/>
              <a:gd name="f70" fmla="val 379524"/>
              <a:gd name="f71" fmla="val 124412"/>
              <a:gd name="f72" fmla="val 365942"/>
              <a:gd name="f73" fmla="val 124292"/>
              <a:gd name="f74" fmla="val 395059"/>
              <a:gd name="f75" fmla="val 399480"/>
              <a:gd name="f76" fmla="val 122062"/>
              <a:gd name="f77" fmla="val 403623"/>
              <a:gd name="f78" fmla="val 117122"/>
              <a:gd name="f79" fmla="val 404260"/>
              <a:gd name="f80" fmla="val 110590"/>
              <a:gd name="f81" fmla="val 405136"/>
              <a:gd name="f82" fmla="val 108080"/>
              <a:gd name="f83" fmla="val 400118"/>
              <a:gd name="f84" fmla="val 107802"/>
              <a:gd name="f85" fmla="val 395099"/>
              <a:gd name="f86" fmla="val 106488"/>
              <a:gd name="f87" fmla="val 371279"/>
              <a:gd name="f88" fmla="val 89001"/>
              <a:gd name="f89" fmla="val 377931"/>
              <a:gd name="f90" fmla="val 75060"/>
              <a:gd name="f91" fmla="val 376776"/>
              <a:gd name="f92" fmla="val 61477"/>
              <a:gd name="f93" fmla="val 375621"/>
              <a:gd name="f94" fmla="val 55383"/>
              <a:gd name="f95" fmla="val 380640"/>
              <a:gd name="f96" fmla="val 55940"/>
              <a:gd name="f97" fmla="val 394501"/>
              <a:gd name="f98" fmla="val 56140"/>
              <a:gd name="f99" fmla="val 53789"/>
              <a:gd name="f100" fmla="val 404698"/>
              <a:gd name="f101" fmla="val 47257"/>
              <a:gd name="f102" fmla="val 40923"/>
              <a:gd name="f103" fmla="val 403822"/>
              <a:gd name="f104" fmla="val 39131"/>
              <a:gd name="f105" fmla="val 398365"/>
              <a:gd name="f106" fmla="val 39370"/>
              <a:gd name="f107" fmla="val 393505"/>
              <a:gd name="f108" fmla="val 40207"/>
              <a:gd name="f109" fmla="val 376378"/>
              <a:gd name="f110" fmla="val 29133"/>
              <a:gd name="f111" fmla="val 375422"/>
              <a:gd name="f112" fmla="val 17024"/>
              <a:gd name="f113" fmla="val 376895"/>
              <a:gd name="f114" fmla="val -2374"/>
              <a:gd name="f115" fmla="val 379285"/>
              <a:gd name="f116" fmla="val -2852"/>
              <a:gd name="f117" fmla="val 371399"/>
              <a:gd name="f118" fmla="val 4039"/>
              <a:gd name="f119" fmla="val 356541"/>
              <a:gd name="f120" fmla="val 34431"/>
              <a:gd name="f121" fmla="val 291176"/>
              <a:gd name="f122" fmla="val 62911"/>
              <a:gd name="f123" fmla="val 224856"/>
              <a:gd name="f124" fmla="val 94936"/>
              <a:gd name="f125" fmla="val 160328"/>
              <a:gd name="f126" fmla="val 112423"/>
              <a:gd name="f127" fmla="val 125156"/>
              <a:gd name="f128" fmla="val 111506"/>
              <a:gd name="f129" fmla="val 89506"/>
              <a:gd name="f130" fmla="val 108200"/>
              <a:gd name="f131" fmla="val 52940"/>
              <a:gd name="f132" fmla="val 107324"/>
              <a:gd name="f133" fmla="val 43141"/>
              <a:gd name="f134" fmla="val 105850"/>
              <a:gd name="f135" fmla="val 33382"/>
              <a:gd name="f136" fmla="val 23504"/>
              <a:gd name="f137" fmla="val 481"/>
              <a:gd name="f138" fmla="val 109634"/>
              <a:gd name="f139" fmla="val -2825"/>
              <a:gd name="f140" fmla="val 131661"/>
              <a:gd name="f141" fmla="val 1795"/>
              <a:gd name="f142" fmla="val 144846"/>
              <a:gd name="f143" fmla="val 4584"/>
              <a:gd name="f144" fmla="val 157433"/>
              <a:gd name="f145" fmla="val 9244"/>
              <a:gd name="f146" fmla="val 169303"/>
              <a:gd name="f147" fmla="val 15776"/>
              <a:gd name="f148" fmla="val 195951"/>
              <a:gd name="f149" fmla="val 30488"/>
              <a:gd name="f150" fmla="val 224949"/>
              <a:gd name="f151" fmla="val 36980"/>
              <a:gd name="f152" fmla="val 256296"/>
              <a:gd name="f153" fmla="val 35254"/>
              <a:gd name="f154" fmla="+- 0 0 -90"/>
              <a:gd name="f155" fmla="*/ f3 1 256376"/>
              <a:gd name="f156" fmla="*/ f4 1 405287"/>
              <a:gd name="f157" fmla="val f5"/>
              <a:gd name="f158" fmla="val f6"/>
              <a:gd name="f159" fmla="val f7"/>
              <a:gd name="f160" fmla="*/ f154 f0 1"/>
              <a:gd name="f161" fmla="+- f159 0 f157"/>
              <a:gd name="f162" fmla="+- f158 0 f157"/>
              <a:gd name="f163" fmla="*/ f160 1 f2"/>
              <a:gd name="f164" fmla="*/ f162 1 256376"/>
              <a:gd name="f165" fmla="*/ f161 1 405287"/>
              <a:gd name="f166" fmla="*/ 256376 f162 1"/>
              <a:gd name="f167" fmla="*/ 35334 f161 1"/>
              <a:gd name="f168" fmla="*/ 189856 f162 1"/>
              <a:gd name="f169" fmla="*/ 54254 f161 1"/>
              <a:gd name="f170" fmla="*/ 140066 f162 1"/>
              <a:gd name="f171" fmla="*/ 45093 f161 1"/>
              <a:gd name="f172" fmla="*/ 120867 f162 1"/>
              <a:gd name="f173" fmla="*/ 64611 f161 1"/>
              <a:gd name="f174" fmla="*/ 139787 f162 1"/>
              <a:gd name="f175" fmla="*/ 164988 f161 1"/>
              <a:gd name="f176" fmla="*/ 228732 f162 1"/>
              <a:gd name="f177" fmla="*/ 357417 f161 1"/>
              <a:gd name="f178" fmla="*/ 216783 f162 1"/>
              <a:gd name="f179" fmla="*/ 376816 f161 1"/>
              <a:gd name="f180" fmla="*/ 192525 f162 1"/>
              <a:gd name="f181" fmla="*/ 396254 f161 1"/>
              <a:gd name="f182" fmla="*/ 185475 f162 1"/>
              <a:gd name="f183" fmla="*/ 405256 f161 1"/>
              <a:gd name="f184" fmla="*/ 176831 f162 1"/>
              <a:gd name="f185" fmla="*/ 395617 f161 1"/>
              <a:gd name="f186" fmla="*/ 159942 f162 1"/>
              <a:gd name="f187" fmla="*/ 376856 f161 1"/>
              <a:gd name="f188" fmla="*/ 124292 f162 1"/>
              <a:gd name="f189" fmla="*/ 395059 f161 1"/>
              <a:gd name="f190" fmla="*/ 117122 f162 1"/>
              <a:gd name="f191" fmla="*/ 404260 f161 1"/>
              <a:gd name="f192" fmla="*/ 107802 f162 1"/>
              <a:gd name="f193" fmla="*/ 395099 f161 1"/>
              <a:gd name="f194" fmla="*/ 75060 f162 1"/>
              <a:gd name="f195" fmla="*/ 376776 f161 1"/>
              <a:gd name="f196" fmla="*/ 55940 f162 1"/>
              <a:gd name="f197" fmla="*/ 394501 f161 1"/>
              <a:gd name="f198" fmla="*/ 47257 f162 1"/>
              <a:gd name="f199" fmla="*/ 39370 f162 1"/>
              <a:gd name="f200" fmla="*/ 393505 f161 1"/>
              <a:gd name="f201" fmla="*/ 17024 f162 1"/>
              <a:gd name="f202" fmla="*/ 376895 f161 1"/>
              <a:gd name="f203" fmla="*/ 4039 f162 1"/>
              <a:gd name="f204" fmla="*/ 356541 f161 1"/>
              <a:gd name="f205" fmla="*/ 94936 f162 1"/>
              <a:gd name="f206" fmla="*/ 160328 f161 1"/>
              <a:gd name="f207" fmla="*/ 108200 f162 1"/>
              <a:gd name="f208" fmla="*/ 52940 f161 1"/>
              <a:gd name="f209" fmla="*/ 105850 f162 1"/>
              <a:gd name="f210" fmla="*/ 23504 f161 1"/>
              <a:gd name="f211" fmla="*/ 131661 f162 1"/>
              <a:gd name="f212" fmla="*/ 1795 f161 1"/>
              <a:gd name="f213" fmla="*/ 169303 f162 1"/>
              <a:gd name="f214" fmla="*/ 15776 f161 1"/>
              <a:gd name="f215" fmla="*/ 256296 f162 1"/>
              <a:gd name="f216" fmla="*/ 35254 f161 1"/>
              <a:gd name="f217" fmla="+- f163 0 f1"/>
              <a:gd name="f218" fmla="*/ f166 1 256376"/>
              <a:gd name="f219" fmla="*/ f167 1 405287"/>
              <a:gd name="f220" fmla="*/ f168 1 256376"/>
              <a:gd name="f221" fmla="*/ f169 1 405287"/>
              <a:gd name="f222" fmla="*/ f170 1 256376"/>
              <a:gd name="f223" fmla="*/ f171 1 405287"/>
              <a:gd name="f224" fmla="*/ f172 1 256376"/>
              <a:gd name="f225" fmla="*/ f173 1 405287"/>
              <a:gd name="f226" fmla="*/ f174 1 256376"/>
              <a:gd name="f227" fmla="*/ f175 1 405287"/>
              <a:gd name="f228" fmla="*/ f176 1 256376"/>
              <a:gd name="f229" fmla="*/ f177 1 405287"/>
              <a:gd name="f230" fmla="*/ f178 1 256376"/>
              <a:gd name="f231" fmla="*/ f179 1 405287"/>
              <a:gd name="f232" fmla="*/ f180 1 256376"/>
              <a:gd name="f233" fmla="*/ f181 1 405287"/>
              <a:gd name="f234" fmla="*/ f182 1 256376"/>
              <a:gd name="f235" fmla="*/ f183 1 405287"/>
              <a:gd name="f236" fmla="*/ f184 1 256376"/>
              <a:gd name="f237" fmla="*/ f185 1 405287"/>
              <a:gd name="f238" fmla="*/ f186 1 256376"/>
              <a:gd name="f239" fmla="*/ f187 1 405287"/>
              <a:gd name="f240" fmla="*/ f188 1 256376"/>
              <a:gd name="f241" fmla="*/ f189 1 405287"/>
              <a:gd name="f242" fmla="*/ f190 1 256376"/>
              <a:gd name="f243" fmla="*/ f191 1 405287"/>
              <a:gd name="f244" fmla="*/ f192 1 256376"/>
              <a:gd name="f245" fmla="*/ f193 1 405287"/>
              <a:gd name="f246" fmla="*/ f194 1 256376"/>
              <a:gd name="f247" fmla="*/ f195 1 405287"/>
              <a:gd name="f248" fmla="*/ f196 1 256376"/>
              <a:gd name="f249" fmla="*/ f197 1 405287"/>
              <a:gd name="f250" fmla="*/ f198 1 256376"/>
              <a:gd name="f251" fmla="*/ f199 1 256376"/>
              <a:gd name="f252" fmla="*/ f200 1 405287"/>
              <a:gd name="f253" fmla="*/ f201 1 256376"/>
              <a:gd name="f254" fmla="*/ f202 1 405287"/>
              <a:gd name="f255" fmla="*/ f203 1 256376"/>
              <a:gd name="f256" fmla="*/ f204 1 405287"/>
              <a:gd name="f257" fmla="*/ f205 1 256376"/>
              <a:gd name="f258" fmla="*/ f206 1 405287"/>
              <a:gd name="f259" fmla="*/ f207 1 256376"/>
              <a:gd name="f260" fmla="*/ f208 1 405287"/>
              <a:gd name="f261" fmla="*/ f209 1 256376"/>
              <a:gd name="f262" fmla="*/ f210 1 405287"/>
              <a:gd name="f263" fmla="*/ f211 1 256376"/>
              <a:gd name="f264" fmla="*/ f212 1 405287"/>
              <a:gd name="f265" fmla="*/ f213 1 256376"/>
              <a:gd name="f266" fmla="*/ f214 1 405287"/>
              <a:gd name="f267" fmla="*/ f215 1 256376"/>
              <a:gd name="f268" fmla="*/ f216 1 405287"/>
              <a:gd name="f269" fmla="*/ f157 1 f164"/>
              <a:gd name="f270" fmla="*/ f158 1 f164"/>
              <a:gd name="f271" fmla="*/ f157 1 f165"/>
              <a:gd name="f272" fmla="*/ f159 1 f165"/>
              <a:gd name="f273" fmla="*/ f218 1 f164"/>
              <a:gd name="f274" fmla="*/ f219 1 f165"/>
              <a:gd name="f275" fmla="*/ f220 1 f164"/>
              <a:gd name="f276" fmla="*/ f221 1 f165"/>
              <a:gd name="f277" fmla="*/ f222 1 f164"/>
              <a:gd name="f278" fmla="*/ f223 1 f165"/>
              <a:gd name="f279" fmla="*/ f224 1 f164"/>
              <a:gd name="f280" fmla="*/ f225 1 f165"/>
              <a:gd name="f281" fmla="*/ f226 1 f164"/>
              <a:gd name="f282" fmla="*/ f227 1 f165"/>
              <a:gd name="f283" fmla="*/ f228 1 f164"/>
              <a:gd name="f284" fmla="*/ f229 1 f165"/>
              <a:gd name="f285" fmla="*/ f230 1 f164"/>
              <a:gd name="f286" fmla="*/ f231 1 f165"/>
              <a:gd name="f287" fmla="*/ f232 1 f164"/>
              <a:gd name="f288" fmla="*/ f233 1 f165"/>
              <a:gd name="f289" fmla="*/ f234 1 f164"/>
              <a:gd name="f290" fmla="*/ f235 1 f165"/>
              <a:gd name="f291" fmla="*/ f236 1 f164"/>
              <a:gd name="f292" fmla="*/ f237 1 f165"/>
              <a:gd name="f293" fmla="*/ f238 1 f164"/>
              <a:gd name="f294" fmla="*/ f239 1 f165"/>
              <a:gd name="f295" fmla="*/ f240 1 f164"/>
              <a:gd name="f296" fmla="*/ f241 1 f165"/>
              <a:gd name="f297" fmla="*/ f242 1 f164"/>
              <a:gd name="f298" fmla="*/ f243 1 f165"/>
              <a:gd name="f299" fmla="*/ f244 1 f164"/>
              <a:gd name="f300" fmla="*/ f245 1 f165"/>
              <a:gd name="f301" fmla="*/ f246 1 f164"/>
              <a:gd name="f302" fmla="*/ f247 1 f165"/>
              <a:gd name="f303" fmla="*/ f248 1 f164"/>
              <a:gd name="f304" fmla="*/ f249 1 f165"/>
              <a:gd name="f305" fmla="*/ f250 1 f164"/>
              <a:gd name="f306" fmla="*/ f251 1 f164"/>
              <a:gd name="f307" fmla="*/ f252 1 f165"/>
              <a:gd name="f308" fmla="*/ f253 1 f164"/>
              <a:gd name="f309" fmla="*/ f254 1 f165"/>
              <a:gd name="f310" fmla="*/ f255 1 f164"/>
              <a:gd name="f311" fmla="*/ f256 1 f165"/>
              <a:gd name="f312" fmla="*/ f257 1 f164"/>
              <a:gd name="f313" fmla="*/ f258 1 f165"/>
              <a:gd name="f314" fmla="*/ f259 1 f164"/>
              <a:gd name="f315" fmla="*/ f260 1 f165"/>
              <a:gd name="f316" fmla="*/ f261 1 f164"/>
              <a:gd name="f317" fmla="*/ f262 1 f165"/>
              <a:gd name="f318" fmla="*/ f263 1 f164"/>
              <a:gd name="f319" fmla="*/ f264 1 f165"/>
              <a:gd name="f320" fmla="*/ f265 1 f164"/>
              <a:gd name="f321" fmla="*/ f266 1 f165"/>
              <a:gd name="f322" fmla="*/ f267 1 f164"/>
              <a:gd name="f323" fmla="*/ f268 1 f165"/>
              <a:gd name="f324" fmla="*/ f269 f155 1"/>
              <a:gd name="f325" fmla="*/ f270 f155 1"/>
              <a:gd name="f326" fmla="*/ f272 f156 1"/>
              <a:gd name="f327" fmla="*/ f271 f156 1"/>
              <a:gd name="f328" fmla="*/ f273 f155 1"/>
              <a:gd name="f329" fmla="*/ f274 f156 1"/>
              <a:gd name="f330" fmla="*/ f275 f155 1"/>
              <a:gd name="f331" fmla="*/ f276 f156 1"/>
              <a:gd name="f332" fmla="*/ f277 f155 1"/>
              <a:gd name="f333" fmla="*/ f278 f156 1"/>
              <a:gd name="f334" fmla="*/ f279 f155 1"/>
              <a:gd name="f335" fmla="*/ f280 f156 1"/>
              <a:gd name="f336" fmla="*/ f281 f155 1"/>
              <a:gd name="f337" fmla="*/ f282 f156 1"/>
              <a:gd name="f338" fmla="*/ f283 f155 1"/>
              <a:gd name="f339" fmla="*/ f284 f156 1"/>
              <a:gd name="f340" fmla="*/ f285 f155 1"/>
              <a:gd name="f341" fmla="*/ f286 f156 1"/>
              <a:gd name="f342" fmla="*/ f287 f155 1"/>
              <a:gd name="f343" fmla="*/ f288 f156 1"/>
              <a:gd name="f344" fmla="*/ f289 f155 1"/>
              <a:gd name="f345" fmla="*/ f290 f156 1"/>
              <a:gd name="f346" fmla="*/ f291 f155 1"/>
              <a:gd name="f347" fmla="*/ f292 f156 1"/>
              <a:gd name="f348" fmla="*/ f293 f155 1"/>
              <a:gd name="f349" fmla="*/ f294 f156 1"/>
              <a:gd name="f350" fmla="*/ f295 f155 1"/>
              <a:gd name="f351" fmla="*/ f296 f156 1"/>
              <a:gd name="f352" fmla="*/ f297 f155 1"/>
              <a:gd name="f353" fmla="*/ f298 f156 1"/>
              <a:gd name="f354" fmla="*/ f299 f155 1"/>
              <a:gd name="f355" fmla="*/ f300 f156 1"/>
              <a:gd name="f356" fmla="*/ f301 f155 1"/>
              <a:gd name="f357" fmla="*/ f302 f156 1"/>
              <a:gd name="f358" fmla="*/ f303 f155 1"/>
              <a:gd name="f359" fmla="*/ f304 f156 1"/>
              <a:gd name="f360" fmla="*/ f305 f155 1"/>
              <a:gd name="f361" fmla="*/ f306 f155 1"/>
              <a:gd name="f362" fmla="*/ f307 f156 1"/>
              <a:gd name="f363" fmla="*/ f308 f155 1"/>
              <a:gd name="f364" fmla="*/ f309 f156 1"/>
              <a:gd name="f365" fmla="*/ f310 f155 1"/>
              <a:gd name="f366" fmla="*/ f311 f156 1"/>
              <a:gd name="f367" fmla="*/ f312 f155 1"/>
              <a:gd name="f368" fmla="*/ f313 f156 1"/>
              <a:gd name="f369" fmla="*/ f314 f155 1"/>
              <a:gd name="f370" fmla="*/ f315 f156 1"/>
              <a:gd name="f371" fmla="*/ f316 f155 1"/>
              <a:gd name="f372" fmla="*/ f317 f156 1"/>
              <a:gd name="f373" fmla="*/ f318 f155 1"/>
              <a:gd name="f374" fmla="*/ f319 f156 1"/>
              <a:gd name="f375" fmla="*/ f320 f155 1"/>
              <a:gd name="f376" fmla="*/ f321 f156 1"/>
              <a:gd name="f377" fmla="*/ f322 f155 1"/>
              <a:gd name="f378" fmla="*/ f323 f1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7">
                <a:pos x="f328" y="f329"/>
              </a:cxn>
              <a:cxn ang="f217">
                <a:pos x="f330" y="f331"/>
              </a:cxn>
              <a:cxn ang="f217">
                <a:pos x="f332" y="f333"/>
              </a:cxn>
              <a:cxn ang="f217">
                <a:pos x="f334" y="f335"/>
              </a:cxn>
              <a:cxn ang="f217">
                <a:pos x="f336" y="f337"/>
              </a:cxn>
              <a:cxn ang="f217">
                <a:pos x="f338" y="f339"/>
              </a:cxn>
              <a:cxn ang="f217">
                <a:pos x="f340" y="f341"/>
              </a:cxn>
              <a:cxn ang="f217">
                <a:pos x="f342" y="f343"/>
              </a:cxn>
              <a:cxn ang="f217">
                <a:pos x="f344" y="f345"/>
              </a:cxn>
              <a:cxn ang="f217">
                <a:pos x="f346" y="f347"/>
              </a:cxn>
              <a:cxn ang="f217">
                <a:pos x="f348" y="f349"/>
              </a:cxn>
              <a:cxn ang="f217">
                <a:pos x="f350" y="f351"/>
              </a:cxn>
              <a:cxn ang="f217">
                <a:pos x="f352" y="f353"/>
              </a:cxn>
              <a:cxn ang="f217">
                <a:pos x="f354" y="f355"/>
              </a:cxn>
              <a:cxn ang="f217">
                <a:pos x="f356" y="f357"/>
              </a:cxn>
              <a:cxn ang="f217">
                <a:pos x="f358" y="f359"/>
              </a:cxn>
              <a:cxn ang="f217">
                <a:pos x="f360" y="f353"/>
              </a:cxn>
              <a:cxn ang="f217">
                <a:pos x="f361" y="f362"/>
              </a:cxn>
              <a:cxn ang="f217">
                <a:pos x="f363" y="f364"/>
              </a:cxn>
              <a:cxn ang="f217">
                <a:pos x="f365" y="f366"/>
              </a:cxn>
              <a:cxn ang="f217">
                <a:pos x="f367" y="f368"/>
              </a:cxn>
              <a:cxn ang="f217">
                <a:pos x="f369" y="f370"/>
              </a:cxn>
              <a:cxn ang="f217">
                <a:pos x="f371" y="f372"/>
              </a:cxn>
              <a:cxn ang="f217">
                <a:pos x="f373" y="f374"/>
              </a:cxn>
              <a:cxn ang="f217">
                <a:pos x="f375" y="f376"/>
              </a:cxn>
              <a:cxn ang="f217">
                <a:pos x="f377" y="f378"/>
              </a:cxn>
            </a:cxnLst>
            <a:rect l="f324" t="f327" r="f325" b="f326"/>
            <a:pathLst>
              <a:path w="256376" h="405287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3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75"/>
                  <a:pt x="f99" y="f100"/>
                  <a:pt x="f101" y="f79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4" y="f136"/>
                </a:cubicBezTo>
                <a:cubicBezTo>
                  <a:pt x="f134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5" name="Forma libre: forma 168">
            <a:extLst>
              <a:ext uri="{FF2B5EF4-FFF2-40B4-BE49-F238E27FC236}">
                <a16:creationId xmlns:a16="http://schemas.microsoft.com/office/drawing/2014/main" id="{4B8F0037-80B8-4581-9E0B-2321324589D3}"/>
              </a:ext>
            </a:extLst>
          </p:cNvPr>
          <p:cNvSpPr/>
          <p:nvPr/>
        </p:nvSpPr>
        <p:spPr>
          <a:xfrm>
            <a:off x="6312011" y="4079568"/>
            <a:ext cx="589440" cy="3675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6196"/>
              <a:gd name="f7" fmla="val 346866"/>
              <a:gd name="f8" fmla="val 466426"/>
              <a:gd name="f9" fmla="val 19111"/>
              <a:gd name="f10" fmla="val 475866"/>
              <a:gd name="f11" fmla="val 66790"/>
              <a:gd name="f12" fmla="val 505024"/>
              <a:gd name="f13" fmla="val 110566"/>
              <a:gd name="f14" fmla="val 487179"/>
              <a:gd name="f15" fmla="val 163742"/>
              <a:gd name="f16" fmla="val 478973"/>
              <a:gd name="f17" fmla="val 188159"/>
              <a:gd name="f18" fmla="val 477779"/>
              <a:gd name="f19" fmla="val 215046"/>
              <a:gd name="f20" fmla="val 474114"/>
              <a:gd name="f21" fmla="val 240897"/>
              <a:gd name="f22" fmla="val 472122"/>
              <a:gd name="f23" fmla="val 254998"/>
              <a:gd name="f24" fmla="val 467063"/>
              <a:gd name="f25" fmla="val 260216"/>
              <a:gd name="f26" fmla="val 451728"/>
              <a:gd name="f27" fmla="val 255874"/>
              <a:gd name="f28" fmla="val 411179"/>
              <a:gd name="f29" fmla="val 244323"/>
              <a:gd name="f30" fmla="val 411538"/>
              <a:gd name="f31" fmla="val 245040"/>
              <a:gd name="f32" fmla="val 402097"/>
              <a:gd name="f33" fmla="val 287262"/>
              <a:gd name="f34" fmla="val 399269"/>
              <a:gd name="f35" fmla="val 299889"/>
              <a:gd name="f36" fmla="val 401619"/>
              <a:gd name="f37" fmla="val 305704"/>
              <a:gd name="f38" fmla="val 414564"/>
              <a:gd name="f39" fmla="val 307735"/>
              <a:gd name="f40" fmla="val 452923"/>
              <a:gd name="f41" fmla="val 313830"/>
              <a:gd name="f42" fmla="val 491082"/>
              <a:gd name="f43" fmla="val 321717"/>
              <a:gd name="f44" fmla="val 530277"/>
              <a:gd name="f45" fmla="val 316578"/>
              <a:gd name="f46" fmla="val 532388"/>
              <a:gd name="f47" fmla="val 316299"/>
              <a:gd name="f48" fmla="val 534500"/>
              <a:gd name="f49" fmla="val 316140"/>
              <a:gd name="f50" fmla="val 536610"/>
              <a:gd name="f51" fmla="val 315861"/>
              <a:gd name="f52" fmla="val 549277"/>
              <a:gd name="f53" fmla="val 314348"/>
              <a:gd name="f54" fmla="val 554973"/>
              <a:gd name="f55" fmla="val 321079"/>
              <a:gd name="f56" fmla="val 556088"/>
              <a:gd name="f57" fmla="val 332670"/>
              <a:gd name="f58" fmla="val 557363"/>
              <a:gd name="f59" fmla="val 345855"/>
              <a:gd name="f60" fmla="val 547126"/>
              <a:gd name="f61" fmla="val 345178"/>
              <a:gd name="f62" fmla="val 539001"/>
              <a:gd name="f63" fmla="val 345775"/>
              <a:gd name="f64" fmla="val 472520"/>
              <a:gd name="f65" fmla="val 350555"/>
              <a:gd name="f66" fmla="val 407992"/>
              <a:gd name="f67" fmla="val 339163"/>
              <a:gd name="f68" fmla="val 344500"/>
              <a:gd name="f69" fmla="val 320801"/>
              <a:gd name="f70" fmla="val 292678"/>
              <a:gd name="f71" fmla="val 305784"/>
              <a:gd name="f72" fmla="val 242410"/>
              <a:gd name="f73" fmla="val 287222"/>
              <a:gd name="f74" fmla="val 200984"/>
              <a:gd name="f75" fmla="val 250656"/>
              <a:gd name="f76" fmla="val 170313"/>
              <a:gd name="f77" fmla="val 223570"/>
              <a:gd name="f78" fmla="val 156372"/>
              <a:gd name="f79" fmla="val 191146"/>
              <a:gd name="f80" fmla="val 168322"/>
              <a:gd name="f81" fmla="val 150279"/>
              <a:gd name="f82" fmla="val 172544"/>
              <a:gd name="f83" fmla="val 135820"/>
              <a:gd name="f84" fmla="val 172942"/>
              <a:gd name="f85" fmla="val 121002"/>
              <a:gd name="f86" fmla="val 172225"/>
              <a:gd name="f87" fmla="val 106145"/>
              <a:gd name="f88" fmla="val 170513"/>
              <a:gd name="f89" fmla="val 71172"/>
              <a:gd name="f90" fmla="val 150597"/>
              <a:gd name="f91" fmla="val 47671"/>
              <a:gd name="f92" fmla="val 116142"/>
              <a:gd name="f93" fmla="val 41895"/>
              <a:gd name="f94" fmla="val 91087"/>
              <a:gd name="f95" fmla="val 37673"/>
              <a:gd name="f96" fmla="val 65714"/>
              <a:gd name="f97" fmla="val 35363"/>
              <a:gd name="f98" fmla="val 40460"/>
              <a:gd name="f99" fmla="val 32256"/>
              <a:gd name="f100" fmla="val 36238"/>
              <a:gd name="f101" fmla="val 31738"/>
              <a:gd name="f102" fmla="val 31857"/>
              <a:gd name="f103" fmla="val 27794"/>
              <a:gd name="f104" fmla="val 31180"/>
              <a:gd name="f105" fmla="val 16322"/>
              <a:gd name="f106" fmla="val 28193"/>
              <a:gd name="f107" fmla="val -2279"/>
              <a:gd name="f108" fmla="val 30981"/>
              <a:gd name="f109" fmla="val 230"/>
              <a:gd name="f110" fmla="val 12698"/>
              <a:gd name="f111" fmla="val 2660"/>
              <a:gd name="f112" fmla="val -4987"/>
              <a:gd name="f113" fmla="val 19787"/>
              <a:gd name="f114" fmla="val 589"/>
              <a:gd name="f115" fmla="val 31777"/>
              <a:gd name="f116" fmla="val 1744"/>
              <a:gd name="f117" fmla="val 59819"/>
              <a:gd name="f118" fmla="val 4453"/>
              <a:gd name="f119" fmla="val 88020"/>
              <a:gd name="f120" fmla="val 6803"/>
              <a:gd name="f121" fmla="val 115743"/>
              <a:gd name="f122" fmla="val 11623"/>
              <a:gd name="f123" fmla="val 177722"/>
              <a:gd name="f124" fmla="val 22377"/>
              <a:gd name="f125" fmla="val 209747"/>
              <a:gd name="f126" fmla="val 66989"/>
              <a:gd name="f127" fmla="val 201542"/>
              <a:gd name="f128" fmla="val 129167"/>
              <a:gd name="f129" fmla="val 199789"/>
              <a:gd name="f130" fmla="val 142472"/>
              <a:gd name="f131" fmla="val 196563"/>
              <a:gd name="f132" fmla="val 155576"/>
              <a:gd name="f133" fmla="val 195089"/>
              <a:gd name="f134" fmla="val 168880"/>
              <a:gd name="f135" fmla="val 193297"/>
              <a:gd name="f136" fmla="val 185052"/>
              <a:gd name="f137" fmla="val 193097"/>
              <a:gd name="f138" fmla="val 201184"/>
              <a:gd name="f139" fmla="val 210146"/>
              <a:gd name="f140" fmla="val 218789"/>
              <a:gd name="f141" fmla="val 186725"/>
              <a:gd name="f142" fmla="val 226836"/>
              <a:gd name="f143" fmla="val 160356"/>
              <a:gd name="f144" fmla="val 236754"/>
              <a:gd name="f145" fmla="val 127933"/>
              <a:gd name="f146" fmla="val 243405"/>
              <a:gd name="f147" fmla="val 149761"/>
              <a:gd name="f148" fmla="val 240100"/>
              <a:gd name="f149" fmla="val 165773"/>
              <a:gd name="f150" fmla="val 241055"/>
              <a:gd name="f151" fmla="val 181348"/>
              <a:gd name="f152" fmla="val 241812"/>
              <a:gd name="f153" fmla="val 193736"/>
              <a:gd name="f154" fmla="val 243963"/>
              <a:gd name="f155" fmla="val 203495"/>
              <a:gd name="f156" fmla="val 258263"/>
              <a:gd name="f157" fmla="val 206322"/>
              <a:gd name="f158" fmla="val 270970"/>
              <a:gd name="f159" fmla="val 208832"/>
              <a:gd name="f160" fmla="val 270292"/>
              <a:gd name="f161" fmla="val 217755"/>
              <a:gd name="f162" fmla="val 267345"/>
              <a:gd name="f163" fmla="val 227633"/>
              <a:gd name="f164" fmla="val 258860"/>
              <a:gd name="f165" fmla="val 256193"/>
              <a:gd name="f166" fmla="val 253125"/>
              <a:gd name="f167" fmla="val 255037"/>
              <a:gd name="f168" fmla="val 288615"/>
              <a:gd name="f169" fmla="val 270731"/>
              <a:gd name="f170" fmla="val 313192"/>
              <a:gd name="f171" fmla="val 281605"/>
              <a:gd name="f172" fmla="val 339083"/>
              <a:gd name="f173" fmla="val 288895"/>
              <a:gd name="f174" fmla="val 364814"/>
              <a:gd name="f175" fmla="val 296742"/>
              <a:gd name="f176" fmla="val 381106"/>
              <a:gd name="f177" fmla="val 301721"/>
              <a:gd name="f178" fmla="val 385925"/>
              <a:gd name="f179" fmla="val 295666"/>
              <a:gd name="f180" fmla="val 391064"/>
              <a:gd name="f181" fmla="val 280411"/>
              <a:gd name="f182" fmla="val 411856"/>
              <a:gd name="f183" fmla="val 218671"/>
              <a:gd name="f184" fmla="val 415720"/>
              <a:gd name="f185" fmla="val 153107"/>
              <a:gd name="f186" fmla="val 435158"/>
              <a:gd name="f187" fmla="val 91168"/>
              <a:gd name="f188" fmla="val 442726"/>
              <a:gd name="f189" fmla="val 67069"/>
              <a:gd name="f190" fmla="val 450971"/>
              <a:gd name="f191" fmla="val 43210"/>
              <a:gd name="f192" fmla="val 458858"/>
              <a:gd name="f193" fmla="val 19231"/>
              <a:gd name="f194" fmla="val 461367"/>
              <a:gd name="f195" fmla="val 463917"/>
              <a:gd name="f196" fmla="+- 0 0 -90"/>
              <a:gd name="f197" fmla="*/ f3 1 556196"/>
              <a:gd name="f198" fmla="*/ f4 1 346866"/>
              <a:gd name="f199" fmla="val f5"/>
              <a:gd name="f200" fmla="val f6"/>
              <a:gd name="f201" fmla="val f7"/>
              <a:gd name="f202" fmla="*/ f196 f0 1"/>
              <a:gd name="f203" fmla="+- f201 0 f199"/>
              <a:gd name="f204" fmla="+- f200 0 f199"/>
              <a:gd name="f205" fmla="*/ f202 1 f2"/>
              <a:gd name="f206" fmla="*/ f204 1 556196"/>
              <a:gd name="f207" fmla="*/ f203 1 346866"/>
              <a:gd name="f208" fmla="*/ 466426 f204 1"/>
              <a:gd name="f209" fmla="*/ 19111 f203 1"/>
              <a:gd name="f210" fmla="*/ 487179 f204 1"/>
              <a:gd name="f211" fmla="*/ 163742 f203 1"/>
              <a:gd name="f212" fmla="*/ 474114 f204 1"/>
              <a:gd name="f213" fmla="*/ 240897 f203 1"/>
              <a:gd name="f214" fmla="*/ 451728 f204 1"/>
              <a:gd name="f215" fmla="*/ 255874 f203 1"/>
              <a:gd name="f216" fmla="*/ 402097 f204 1"/>
              <a:gd name="f217" fmla="*/ 287262 f203 1"/>
              <a:gd name="f218" fmla="*/ 414564 f204 1"/>
              <a:gd name="f219" fmla="*/ 307735 f203 1"/>
              <a:gd name="f220" fmla="*/ 530277 f204 1"/>
              <a:gd name="f221" fmla="*/ 316578 f203 1"/>
              <a:gd name="f222" fmla="*/ 536610 f204 1"/>
              <a:gd name="f223" fmla="*/ 315861 f203 1"/>
              <a:gd name="f224" fmla="*/ 556088 f204 1"/>
              <a:gd name="f225" fmla="*/ 332670 f203 1"/>
              <a:gd name="f226" fmla="*/ 539001 f204 1"/>
              <a:gd name="f227" fmla="*/ 345775 f203 1"/>
              <a:gd name="f228" fmla="*/ 344500 f204 1"/>
              <a:gd name="f229" fmla="*/ 320801 f203 1"/>
              <a:gd name="f230" fmla="*/ 200984 f204 1"/>
              <a:gd name="f231" fmla="*/ 250656 f203 1"/>
              <a:gd name="f232" fmla="*/ 168322 f204 1"/>
              <a:gd name="f233" fmla="*/ 150279 f203 1"/>
              <a:gd name="f234" fmla="*/ 172225 f204 1"/>
              <a:gd name="f235" fmla="*/ 106145 f203 1"/>
              <a:gd name="f236" fmla="*/ 116142 f204 1"/>
              <a:gd name="f237" fmla="*/ 41895 f203 1"/>
              <a:gd name="f238" fmla="*/ 40460 f204 1"/>
              <a:gd name="f239" fmla="*/ 32256 f203 1"/>
              <a:gd name="f240" fmla="*/ 27794 f204 1"/>
              <a:gd name="f241" fmla="*/ 31180 f203 1"/>
              <a:gd name="f242" fmla="*/ 230 f204 1"/>
              <a:gd name="f243" fmla="*/ 12698 f203 1"/>
              <a:gd name="f244" fmla="*/ 31777 f204 1"/>
              <a:gd name="f245" fmla="*/ 1744 f203 1"/>
              <a:gd name="f246" fmla="*/ 115743 f204 1"/>
              <a:gd name="f247" fmla="*/ 11623 f203 1"/>
              <a:gd name="f248" fmla="*/ 201542 f204 1"/>
              <a:gd name="f249" fmla="*/ 129167 f203 1"/>
              <a:gd name="f250" fmla="*/ 195089 f204 1"/>
              <a:gd name="f251" fmla="*/ 168880 f203 1"/>
              <a:gd name="f252" fmla="*/ 210146 f204 1"/>
              <a:gd name="f253" fmla="*/ 215046 f203 1"/>
              <a:gd name="f254" fmla="*/ 236754 f204 1"/>
              <a:gd name="f255" fmla="*/ 127933 f203 1"/>
              <a:gd name="f256" fmla="*/ 241055 f204 1"/>
              <a:gd name="f257" fmla="*/ 181348 f203 1"/>
              <a:gd name="f258" fmla="*/ 258263 f204 1"/>
              <a:gd name="f259" fmla="*/ 206322 f203 1"/>
              <a:gd name="f260" fmla="*/ 267345 f204 1"/>
              <a:gd name="f261" fmla="*/ 227633 f203 1"/>
              <a:gd name="f262" fmla="*/ 288615 f204 1"/>
              <a:gd name="f263" fmla="*/ 270731 f203 1"/>
              <a:gd name="f264" fmla="*/ 364814 f204 1"/>
              <a:gd name="f265" fmla="*/ 296742 f203 1"/>
              <a:gd name="f266" fmla="*/ 391064 f204 1"/>
              <a:gd name="f267" fmla="*/ 280411 f203 1"/>
              <a:gd name="f268" fmla="*/ 435158 f204 1"/>
              <a:gd name="f269" fmla="*/ 91168 f203 1"/>
              <a:gd name="f270" fmla="*/ 458858 f204 1"/>
              <a:gd name="f271" fmla="*/ 19231 f203 1"/>
              <a:gd name="f272" fmla="+- f205 0 f1"/>
              <a:gd name="f273" fmla="*/ f208 1 556196"/>
              <a:gd name="f274" fmla="*/ f209 1 346866"/>
              <a:gd name="f275" fmla="*/ f210 1 556196"/>
              <a:gd name="f276" fmla="*/ f211 1 346866"/>
              <a:gd name="f277" fmla="*/ f212 1 556196"/>
              <a:gd name="f278" fmla="*/ f213 1 346866"/>
              <a:gd name="f279" fmla="*/ f214 1 556196"/>
              <a:gd name="f280" fmla="*/ f215 1 346866"/>
              <a:gd name="f281" fmla="*/ f216 1 556196"/>
              <a:gd name="f282" fmla="*/ f217 1 346866"/>
              <a:gd name="f283" fmla="*/ f218 1 556196"/>
              <a:gd name="f284" fmla="*/ f219 1 346866"/>
              <a:gd name="f285" fmla="*/ f220 1 556196"/>
              <a:gd name="f286" fmla="*/ f221 1 346866"/>
              <a:gd name="f287" fmla="*/ f222 1 556196"/>
              <a:gd name="f288" fmla="*/ f223 1 346866"/>
              <a:gd name="f289" fmla="*/ f224 1 556196"/>
              <a:gd name="f290" fmla="*/ f225 1 346866"/>
              <a:gd name="f291" fmla="*/ f226 1 556196"/>
              <a:gd name="f292" fmla="*/ f227 1 346866"/>
              <a:gd name="f293" fmla="*/ f228 1 556196"/>
              <a:gd name="f294" fmla="*/ f229 1 346866"/>
              <a:gd name="f295" fmla="*/ f230 1 556196"/>
              <a:gd name="f296" fmla="*/ f231 1 346866"/>
              <a:gd name="f297" fmla="*/ f232 1 556196"/>
              <a:gd name="f298" fmla="*/ f233 1 346866"/>
              <a:gd name="f299" fmla="*/ f234 1 556196"/>
              <a:gd name="f300" fmla="*/ f235 1 346866"/>
              <a:gd name="f301" fmla="*/ f236 1 556196"/>
              <a:gd name="f302" fmla="*/ f237 1 346866"/>
              <a:gd name="f303" fmla="*/ f238 1 556196"/>
              <a:gd name="f304" fmla="*/ f239 1 346866"/>
              <a:gd name="f305" fmla="*/ f240 1 556196"/>
              <a:gd name="f306" fmla="*/ f241 1 346866"/>
              <a:gd name="f307" fmla="*/ f242 1 556196"/>
              <a:gd name="f308" fmla="*/ f243 1 346866"/>
              <a:gd name="f309" fmla="*/ f244 1 556196"/>
              <a:gd name="f310" fmla="*/ f245 1 346866"/>
              <a:gd name="f311" fmla="*/ f246 1 556196"/>
              <a:gd name="f312" fmla="*/ f247 1 346866"/>
              <a:gd name="f313" fmla="*/ f248 1 556196"/>
              <a:gd name="f314" fmla="*/ f249 1 346866"/>
              <a:gd name="f315" fmla="*/ f250 1 556196"/>
              <a:gd name="f316" fmla="*/ f251 1 346866"/>
              <a:gd name="f317" fmla="*/ f252 1 556196"/>
              <a:gd name="f318" fmla="*/ f253 1 346866"/>
              <a:gd name="f319" fmla="*/ f254 1 556196"/>
              <a:gd name="f320" fmla="*/ f255 1 346866"/>
              <a:gd name="f321" fmla="*/ f256 1 556196"/>
              <a:gd name="f322" fmla="*/ f257 1 346866"/>
              <a:gd name="f323" fmla="*/ f258 1 556196"/>
              <a:gd name="f324" fmla="*/ f259 1 346866"/>
              <a:gd name="f325" fmla="*/ f260 1 556196"/>
              <a:gd name="f326" fmla="*/ f261 1 346866"/>
              <a:gd name="f327" fmla="*/ f262 1 556196"/>
              <a:gd name="f328" fmla="*/ f263 1 346866"/>
              <a:gd name="f329" fmla="*/ f264 1 556196"/>
              <a:gd name="f330" fmla="*/ f265 1 346866"/>
              <a:gd name="f331" fmla="*/ f266 1 556196"/>
              <a:gd name="f332" fmla="*/ f267 1 346866"/>
              <a:gd name="f333" fmla="*/ f268 1 556196"/>
              <a:gd name="f334" fmla="*/ f269 1 346866"/>
              <a:gd name="f335" fmla="*/ f270 1 556196"/>
              <a:gd name="f336" fmla="*/ f271 1 346866"/>
              <a:gd name="f337" fmla="*/ f199 1 f206"/>
              <a:gd name="f338" fmla="*/ f200 1 f206"/>
              <a:gd name="f339" fmla="*/ f199 1 f207"/>
              <a:gd name="f340" fmla="*/ f201 1 f207"/>
              <a:gd name="f341" fmla="*/ f273 1 f206"/>
              <a:gd name="f342" fmla="*/ f274 1 f207"/>
              <a:gd name="f343" fmla="*/ f275 1 f206"/>
              <a:gd name="f344" fmla="*/ f276 1 f207"/>
              <a:gd name="f345" fmla="*/ f277 1 f206"/>
              <a:gd name="f346" fmla="*/ f278 1 f207"/>
              <a:gd name="f347" fmla="*/ f279 1 f206"/>
              <a:gd name="f348" fmla="*/ f280 1 f207"/>
              <a:gd name="f349" fmla="*/ f281 1 f206"/>
              <a:gd name="f350" fmla="*/ f282 1 f207"/>
              <a:gd name="f351" fmla="*/ f283 1 f206"/>
              <a:gd name="f352" fmla="*/ f284 1 f207"/>
              <a:gd name="f353" fmla="*/ f285 1 f206"/>
              <a:gd name="f354" fmla="*/ f286 1 f207"/>
              <a:gd name="f355" fmla="*/ f287 1 f206"/>
              <a:gd name="f356" fmla="*/ f288 1 f207"/>
              <a:gd name="f357" fmla="*/ f289 1 f206"/>
              <a:gd name="f358" fmla="*/ f290 1 f207"/>
              <a:gd name="f359" fmla="*/ f291 1 f206"/>
              <a:gd name="f360" fmla="*/ f292 1 f207"/>
              <a:gd name="f361" fmla="*/ f293 1 f206"/>
              <a:gd name="f362" fmla="*/ f294 1 f207"/>
              <a:gd name="f363" fmla="*/ f295 1 f206"/>
              <a:gd name="f364" fmla="*/ f296 1 f207"/>
              <a:gd name="f365" fmla="*/ f297 1 f206"/>
              <a:gd name="f366" fmla="*/ f298 1 f207"/>
              <a:gd name="f367" fmla="*/ f299 1 f206"/>
              <a:gd name="f368" fmla="*/ f300 1 f207"/>
              <a:gd name="f369" fmla="*/ f301 1 f206"/>
              <a:gd name="f370" fmla="*/ f302 1 f207"/>
              <a:gd name="f371" fmla="*/ f303 1 f206"/>
              <a:gd name="f372" fmla="*/ f304 1 f207"/>
              <a:gd name="f373" fmla="*/ f305 1 f206"/>
              <a:gd name="f374" fmla="*/ f306 1 f207"/>
              <a:gd name="f375" fmla="*/ f307 1 f206"/>
              <a:gd name="f376" fmla="*/ f308 1 f207"/>
              <a:gd name="f377" fmla="*/ f309 1 f206"/>
              <a:gd name="f378" fmla="*/ f310 1 f207"/>
              <a:gd name="f379" fmla="*/ f311 1 f206"/>
              <a:gd name="f380" fmla="*/ f312 1 f207"/>
              <a:gd name="f381" fmla="*/ f313 1 f206"/>
              <a:gd name="f382" fmla="*/ f314 1 f207"/>
              <a:gd name="f383" fmla="*/ f315 1 f206"/>
              <a:gd name="f384" fmla="*/ f316 1 f207"/>
              <a:gd name="f385" fmla="*/ f317 1 f206"/>
              <a:gd name="f386" fmla="*/ f318 1 f207"/>
              <a:gd name="f387" fmla="*/ f319 1 f206"/>
              <a:gd name="f388" fmla="*/ f320 1 f207"/>
              <a:gd name="f389" fmla="*/ f321 1 f206"/>
              <a:gd name="f390" fmla="*/ f322 1 f207"/>
              <a:gd name="f391" fmla="*/ f323 1 f206"/>
              <a:gd name="f392" fmla="*/ f324 1 f207"/>
              <a:gd name="f393" fmla="*/ f325 1 f206"/>
              <a:gd name="f394" fmla="*/ f326 1 f207"/>
              <a:gd name="f395" fmla="*/ f327 1 f206"/>
              <a:gd name="f396" fmla="*/ f328 1 f207"/>
              <a:gd name="f397" fmla="*/ f329 1 f206"/>
              <a:gd name="f398" fmla="*/ f330 1 f207"/>
              <a:gd name="f399" fmla="*/ f331 1 f206"/>
              <a:gd name="f400" fmla="*/ f332 1 f207"/>
              <a:gd name="f401" fmla="*/ f333 1 f206"/>
              <a:gd name="f402" fmla="*/ f334 1 f207"/>
              <a:gd name="f403" fmla="*/ f335 1 f206"/>
              <a:gd name="f404" fmla="*/ f336 1 f207"/>
              <a:gd name="f405" fmla="*/ f337 f197 1"/>
              <a:gd name="f406" fmla="*/ f338 f197 1"/>
              <a:gd name="f407" fmla="*/ f340 f198 1"/>
              <a:gd name="f408" fmla="*/ f339 f198 1"/>
              <a:gd name="f409" fmla="*/ f341 f197 1"/>
              <a:gd name="f410" fmla="*/ f342 f198 1"/>
              <a:gd name="f411" fmla="*/ f343 f197 1"/>
              <a:gd name="f412" fmla="*/ f344 f198 1"/>
              <a:gd name="f413" fmla="*/ f345 f197 1"/>
              <a:gd name="f414" fmla="*/ f346 f198 1"/>
              <a:gd name="f415" fmla="*/ f347 f197 1"/>
              <a:gd name="f416" fmla="*/ f348 f198 1"/>
              <a:gd name="f417" fmla="*/ f349 f197 1"/>
              <a:gd name="f418" fmla="*/ f350 f198 1"/>
              <a:gd name="f419" fmla="*/ f351 f197 1"/>
              <a:gd name="f420" fmla="*/ f352 f198 1"/>
              <a:gd name="f421" fmla="*/ f353 f197 1"/>
              <a:gd name="f422" fmla="*/ f354 f198 1"/>
              <a:gd name="f423" fmla="*/ f355 f197 1"/>
              <a:gd name="f424" fmla="*/ f356 f198 1"/>
              <a:gd name="f425" fmla="*/ f357 f197 1"/>
              <a:gd name="f426" fmla="*/ f358 f198 1"/>
              <a:gd name="f427" fmla="*/ f359 f197 1"/>
              <a:gd name="f428" fmla="*/ f360 f198 1"/>
              <a:gd name="f429" fmla="*/ f361 f197 1"/>
              <a:gd name="f430" fmla="*/ f362 f198 1"/>
              <a:gd name="f431" fmla="*/ f363 f197 1"/>
              <a:gd name="f432" fmla="*/ f364 f198 1"/>
              <a:gd name="f433" fmla="*/ f365 f197 1"/>
              <a:gd name="f434" fmla="*/ f366 f198 1"/>
              <a:gd name="f435" fmla="*/ f367 f197 1"/>
              <a:gd name="f436" fmla="*/ f368 f198 1"/>
              <a:gd name="f437" fmla="*/ f369 f197 1"/>
              <a:gd name="f438" fmla="*/ f370 f198 1"/>
              <a:gd name="f439" fmla="*/ f371 f197 1"/>
              <a:gd name="f440" fmla="*/ f372 f198 1"/>
              <a:gd name="f441" fmla="*/ f373 f197 1"/>
              <a:gd name="f442" fmla="*/ f374 f198 1"/>
              <a:gd name="f443" fmla="*/ f375 f197 1"/>
              <a:gd name="f444" fmla="*/ f376 f198 1"/>
              <a:gd name="f445" fmla="*/ f377 f197 1"/>
              <a:gd name="f446" fmla="*/ f378 f198 1"/>
              <a:gd name="f447" fmla="*/ f379 f197 1"/>
              <a:gd name="f448" fmla="*/ f380 f198 1"/>
              <a:gd name="f449" fmla="*/ f381 f197 1"/>
              <a:gd name="f450" fmla="*/ f382 f198 1"/>
              <a:gd name="f451" fmla="*/ f383 f197 1"/>
              <a:gd name="f452" fmla="*/ f384 f198 1"/>
              <a:gd name="f453" fmla="*/ f385 f197 1"/>
              <a:gd name="f454" fmla="*/ f386 f198 1"/>
              <a:gd name="f455" fmla="*/ f387 f197 1"/>
              <a:gd name="f456" fmla="*/ f388 f198 1"/>
              <a:gd name="f457" fmla="*/ f389 f197 1"/>
              <a:gd name="f458" fmla="*/ f390 f198 1"/>
              <a:gd name="f459" fmla="*/ f391 f197 1"/>
              <a:gd name="f460" fmla="*/ f392 f198 1"/>
              <a:gd name="f461" fmla="*/ f393 f197 1"/>
              <a:gd name="f462" fmla="*/ f394 f198 1"/>
              <a:gd name="f463" fmla="*/ f395 f197 1"/>
              <a:gd name="f464" fmla="*/ f396 f198 1"/>
              <a:gd name="f465" fmla="*/ f397 f197 1"/>
              <a:gd name="f466" fmla="*/ f398 f198 1"/>
              <a:gd name="f467" fmla="*/ f399 f197 1"/>
              <a:gd name="f468" fmla="*/ f400 f198 1"/>
              <a:gd name="f469" fmla="*/ f401 f197 1"/>
              <a:gd name="f470" fmla="*/ f402 f198 1"/>
              <a:gd name="f471" fmla="*/ f403 f197 1"/>
              <a:gd name="f472" fmla="*/ f404 f1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2">
                <a:pos x="f409" y="f410"/>
              </a:cxn>
              <a:cxn ang="f272">
                <a:pos x="f411" y="f412"/>
              </a:cxn>
              <a:cxn ang="f272">
                <a:pos x="f413" y="f414"/>
              </a:cxn>
              <a:cxn ang="f272">
                <a:pos x="f415" y="f416"/>
              </a:cxn>
              <a:cxn ang="f272">
                <a:pos x="f417" y="f418"/>
              </a:cxn>
              <a:cxn ang="f272">
                <a:pos x="f419" y="f420"/>
              </a:cxn>
              <a:cxn ang="f272">
                <a:pos x="f421" y="f422"/>
              </a:cxn>
              <a:cxn ang="f272">
                <a:pos x="f423" y="f424"/>
              </a:cxn>
              <a:cxn ang="f272">
                <a:pos x="f425" y="f426"/>
              </a:cxn>
              <a:cxn ang="f272">
                <a:pos x="f427" y="f428"/>
              </a:cxn>
              <a:cxn ang="f272">
                <a:pos x="f429" y="f430"/>
              </a:cxn>
              <a:cxn ang="f272">
                <a:pos x="f431" y="f432"/>
              </a:cxn>
              <a:cxn ang="f272">
                <a:pos x="f433" y="f434"/>
              </a:cxn>
              <a:cxn ang="f272">
                <a:pos x="f435" y="f436"/>
              </a:cxn>
              <a:cxn ang="f272">
                <a:pos x="f437" y="f438"/>
              </a:cxn>
              <a:cxn ang="f272">
                <a:pos x="f439" y="f440"/>
              </a:cxn>
              <a:cxn ang="f272">
                <a:pos x="f441" y="f442"/>
              </a:cxn>
              <a:cxn ang="f272">
                <a:pos x="f443" y="f444"/>
              </a:cxn>
              <a:cxn ang="f272">
                <a:pos x="f445" y="f446"/>
              </a:cxn>
              <a:cxn ang="f272">
                <a:pos x="f447" y="f448"/>
              </a:cxn>
              <a:cxn ang="f272">
                <a:pos x="f449" y="f450"/>
              </a:cxn>
              <a:cxn ang="f272">
                <a:pos x="f451" y="f452"/>
              </a:cxn>
              <a:cxn ang="f272">
                <a:pos x="f453" y="f454"/>
              </a:cxn>
              <a:cxn ang="f272">
                <a:pos x="f455" y="f456"/>
              </a:cxn>
              <a:cxn ang="f272">
                <a:pos x="f457" y="f458"/>
              </a:cxn>
              <a:cxn ang="f272">
                <a:pos x="f459" y="f460"/>
              </a:cxn>
              <a:cxn ang="f272">
                <a:pos x="f461" y="f462"/>
              </a:cxn>
              <a:cxn ang="f272">
                <a:pos x="f463" y="f464"/>
              </a:cxn>
              <a:cxn ang="f272">
                <a:pos x="f465" y="f466"/>
              </a:cxn>
              <a:cxn ang="f272">
                <a:pos x="f467" y="f468"/>
              </a:cxn>
              <a:cxn ang="f272">
                <a:pos x="f469" y="f470"/>
              </a:cxn>
              <a:cxn ang="f272">
                <a:pos x="f471" y="f472"/>
              </a:cxn>
              <a:cxn ang="f272">
                <a:pos x="f409" y="f472"/>
              </a:cxn>
            </a:cxnLst>
            <a:rect l="f405" t="f408" r="f406" b="f407"/>
            <a:pathLst>
              <a:path w="556196" h="34686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99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3"/>
                  <a:pt x="f195" y="f193"/>
                  <a:pt x="f8" y="f193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6" name="Forma libre: forma 169">
            <a:extLst>
              <a:ext uri="{FF2B5EF4-FFF2-40B4-BE49-F238E27FC236}">
                <a16:creationId xmlns:a16="http://schemas.microsoft.com/office/drawing/2014/main" id="{CA319E73-E42D-4657-98BE-720281C91C68}"/>
              </a:ext>
            </a:extLst>
          </p:cNvPr>
          <p:cNvSpPr/>
          <p:nvPr/>
        </p:nvSpPr>
        <p:spPr>
          <a:xfrm>
            <a:off x="4698644" y="1457489"/>
            <a:ext cx="290358" cy="1538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3987"/>
              <a:gd name="f7" fmla="val 145194"/>
              <a:gd name="f8" fmla="val 137126"/>
              <a:gd name="f9" fmla="val 145045"/>
              <a:gd name="f10" fmla="val 101078"/>
              <a:gd name="f11" fmla="val 65030"/>
              <a:gd name="f12" fmla="val 145205"/>
              <a:gd name="f13" fmla="val 28982"/>
              <a:gd name="f14" fmla="val 145005"/>
              <a:gd name="f15" fmla="val 581"/>
              <a:gd name="f16" fmla="val 144806"/>
              <a:gd name="f17" fmla="val -2884"/>
              <a:gd name="f18" fmla="val 140425"/>
              <a:gd name="f19" fmla="val 1657"/>
              <a:gd name="f20" fmla="val 112064"/>
              <a:gd name="f21" fmla="val 11416"/>
              <a:gd name="f22" fmla="val 51240"/>
              <a:gd name="f23" fmla="val 68415"/>
              <a:gd name="f24" fmla="val 1729"/>
              <a:gd name="f25" fmla="val 130673"/>
              <a:gd name="f26" fmla="val 56"/>
              <a:gd name="f27" fmla="val 198030"/>
              <a:gd name="f28" fmla="val -1776"/>
              <a:gd name="f29" fmla="val 255826"/>
              <a:gd name="f30" fmla="val 41561"/>
              <a:gd name="f31" fmla="val 269807"/>
              <a:gd name="f32" fmla="val 104377"/>
              <a:gd name="f33" fmla="val 278172"/>
              <a:gd name="f34" fmla="val 141819"/>
              <a:gd name="f35" fmla="val 276818"/>
              <a:gd name="f36" fmla="val 144089"/>
              <a:gd name="f37" fmla="val 238897"/>
              <a:gd name="f38" fmla="val 144846"/>
              <a:gd name="f39" fmla="val 205000"/>
              <a:gd name="f40" fmla="val 145523"/>
              <a:gd name="f41" fmla="val 171063"/>
              <a:gd name="f42" fmla="val 145085"/>
              <a:gd name="f43" fmla="+- 0 0 -90"/>
              <a:gd name="f44" fmla="*/ f3 1 273987"/>
              <a:gd name="f45" fmla="*/ f4 1 145194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273987"/>
              <a:gd name="f54" fmla="*/ f50 1 145194"/>
              <a:gd name="f55" fmla="*/ 137126 f51 1"/>
              <a:gd name="f56" fmla="*/ 145045 f50 1"/>
              <a:gd name="f57" fmla="*/ 28982 f51 1"/>
              <a:gd name="f58" fmla="*/ 145005 f50 1"/>
              <a:gd name="f59" fmla="*/ 1657 f51 1"/>
              <a:gd name="f60" fmla="*/ 112064 f50 1"/>
              <a:gd name="f61" fmla="*/ 130673 f51 1"/>
              <a:gd name="f62" fmla="*/ 56 f50 1"/>
              <a:gd name="f63" fmla="*/ 269807 f51 1"/>
              <a:gd name="f64" fmla="*/ 104377 f50 1"/>
              <a:gd name="f65" fmla="*/ 238897 f51 1"/>
              <a:gd name="f66" fmla="*/ 144846 f50 1"/>
              <a:gd name="f67" fmla="*/ 145085 f50 1"/>
              <a:gd name="f68" fmla="+- f52 0 f1"/>
              <a:gd name="f69" fmla="*/ f55 1 273987"/>
              <a:gd name="f70" fmla="*/ f56 1 145194"/>
              <a:gd name="f71" fmla="*/ f57 1 273987"/>
              <a:gd name="f72" fmla="*/ f58 1 145194"/>
              <a:gd name="f73" fmla="*/ f59 1 273987"/>
              <a:gd name="f74" fmla="*/ f60 1 145194"/>
              <a:gd name="f75" fmla="*/ f61 1 273987"/>
              <a:gd name="f76" fmla="*/ f62 1 145194"/>
              <a:gd name="f77" fmla="*/ f63 1 273987"/>
              <a:gd name="f78" fmla="*/ f64 1 145194"/>
              <a:gd name="f79" fmla="*/ f65 1 273987"/>
              <a:gd name="f80" fmla="*/ f66 1 145194"/>
              <a:gd name="f81" fmla="*/ f67 1 145194"/>
              <a:gd name="f82" fmla="*/ f46 1 f53"/>
              <a:gd name="f83" fmla="*/ f47 1 f53"/>
              <a:gd name="f84" fmla="*/ f46 1 f54"/>
              <a:gd name="f85" fmla="*/ f48 1 f54"/>
              <a:gd name="f86" fmla="*/ f69 1 f53"/>
              <a:gd name="f87" fmla="*/ f70 1 f54"/>
              <a:gd name="f88" fmla="*/ f71 1 f53"/>
              <a:gd name="f89" fmla="*/ f72 1 f54"/>
              <a:gd name="f90" fmla="*/ f73 1 f53"/>
              <a:gd name="f91" fmla="*/ f74 1 f54"/>
              <a:gd name="f92" fmla="*/ f75 1 f53"/>
              <a:gd name="f93" fmla="*/ f76 1 f54"/>
              <a:gd name="f94" fmla="*/ f77 1 f53"/>
              <a:gd name="f95" fmla="*/ f78 1 f54"/>
              <a:gd name="f96" fmla="*/ f79 1 f53"/>
              <a:gd name="f97" fmla="*/ f80 1 f54"/>
              <a:gd name="f98" fmla="*/ f81 1 f54"/>
              <a:gd name="f99" fmla="*/ f82 f44 1"/>
              <a:gd name="f100" fmla="*/ f83 f44 1"/>
              <a:gd name="f101" fmla="*/ f85 f45 1"/>
              <a:gd name="f102" fmla="*/ f84 f45 1"/>
              <a:gd name="f103" fmla="*/ f86 f44 1"/>
              <a:gd name="f104" fmla="*/ f87 f45 1"/>
              <a:gd name="f105" fmla="*/ f88 f44 1"/>
              <a:gd name="f106" fmla="*/ f89 f45 1"/>
              <a:gd name="f107" fmla="*/ f90 f44 1"/>
              <a:gd name="f108" fmla="*/ f91 f45 1"/>
              <a:gd name="f109" fmla="*/ f92 f44 1"/>
              <a:gd name="f110" fmla="*/ f93 f45 1"/>
              <a:gd name="f111" fmla="*/ f94 f44 1"/>
              <a:gd name="f112" fmla="*/ f95 f45 1"/>
              <a:gd name="f113" fmla="*/ f96 f44 1"/>
              <a:gd name="f114" fmla="*/ f97 f45 1"/>
              <a:gd name="f115" fmla="*/ f98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8">
                <a:pos x="f103" y="f104"/>
              </a:cxn>
              <a:cxn ang="f68">
                <a:pos x="f105" y="f106"/>
              </a:cxn>
              <a:cxn ang="f68">
                <a:pos x="f107" y="f108"/>
              </a:cxn>
              <a:cxn ang="f68">
                <a:pos x="f109" y="f110"/>
              </a:cxn>
              <a:cxn ang="f68">
                <a:pos x="f111" y="f112"/>
              </a:cxn>
              <a:cxn ang="f68">
                <a:pos x="f113" y="f114"/>
              </a:cxn>
              <a:cxn ang="f68">
                <a:pos x="f103" y="f106"/>
              </a:cxn>
              <a:cxn ang="f68">
                <a:pos x="f103" y="f115"/>
              </a:cxn>
            </a:cxnLst>
            <a:rect l="f99" t="f102" r="f100" b="f101"/>
            <a:pathLst>
              <a:path w="273987" h="145194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14"/>
                  <a:pt x="f8" y="f14"/>
                </a:cubicBezTo>
                <a:cubicBezTo>
                  <a:pt x="f8" y="f14"/>
                  <a:pt x="f8" y="f42"/>
                  <a:pt x="f8" y="f4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7" name="Forma libre: forma 170">
            <a:extLst>
              <a:ext uri="{FF2B5EF4-FFF2-40B4-BE49-F238E27FC236}">
                <a16:creationId xmlns:a16="http://schemas.microsoft.com/office/drawing/2014/main" id="{3D67F148-CD79-4EEC-BB45-59384DF6F05C}"/>
              </a:ext>
            </a:extLst>
          </p:cNvPr>
          <p:cNvSpPr/>
          <p:nvPr/>
        </p:nvSpPr>
        <p:spPr>
          <a:xfrm>
            <a:off x="5552968" y="3192179"/>
            <a:ext cx="213046" cy="2120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1033"/>
              <a:gd name="f7" fmla="val 200096"/>
              <a:gd name="f8" fmla="val 99103"/>
              <a:gd name="f9" fmla="val 200097"/>
              <a:gd name="f10" fmla="val 42820"/>
              <a:gd name="f11" fmla="val 199619"/>
              <a:gd name="f12" fmla="val -199"/>
              <a:gd name="f13" fmla="val 156361"/>
              <a:gd name="f14" fmla="val 1"/>
              <a:gd name="f15" fmla="val 100436"/>
              <a:gd name="f16" fmla="val 200"/>
              <a:gd name="f17" fmla="val 42560"/>
              <a:gd name="f18" fmla="val 45011"/>
              <a:gd name="f19" fmla="val -1056"/>
              <a:gd name="f20" fmla="val 103086"/>
              <a:gd name="f21" fmla="val 19"/>
              <a:gd name="f22" fmla="val 157577"/>
              <a:gd name="f23" fmla="val 1055"/>
              <a:gd name="f24" fmla="val 201114"/>
              <a:gd name="f25" fmla="val 46424"/>
              <a:gd name="f26" fmla="val 201034"/>
              <a:gd name="f27" fmla="val 102109"/>
              <a:gd name="f28" fmla="val 200954"/>
              <a:gd name="f29" fmla="val 155684"/>
              <a:gd name="f30" fmla="val 154271"/>
              <a:gd name="f31" fmla="val 200535"/>
              <a:gd name="f32" fmla="val 200057"/>
              <a:gd name="f33" fmla="+- 0 0 -90"/>
              <a:gd name="f34" fmla="*/ f3 1 201033"/>
              <a:gd name="f35" fmla="*/ f4 1 200096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201033"/>
              <a:gd name="f44" fmla="*/ f40 1 200096"/>
              <a:gd name="f45" fmla="*/ 99103 f41 1"/>
              <a:gd name="f46" fmla="*/ 200097 f40 1"/>
              <a:gd name="f47" fmla="*/ 1 f41 1"/>
              <a:gd name="f48" fmla="*/ 100436 f40 1"/>
              <a:gd name="f49" fmla="*/ 103086 f41 1"/>
              <a:gd name="f50" fmla="*/ 19 f40 1"/>
              <a:gd name="f51" fmla="*/ 201034 f41 1"/>
              <a:gd name="f52" fmla="*/ 102109 f40 1"/>
              <a:gd name="f53" fmla="*/ 200057 f40 1"/>
              <a:gd name="f54" fmla="+- f42 0 f1"/>
              <a:gd name="f55" fmla="*/ f45 1 201033"/>
              <a:gd name="f56" fmla="*/ f46 1 200096"/>
              <a:gd name="f57" fmla="*/ f47 1 201033"/>
              <a:gd name="f58" fmla="*/ f48 1 200096"/>
              <a:gd name="f59" fmla="*/ f49 1 201033"/>
              <a:gd name="f60" fmla="*/ f50 1 200096"/>
              <a:gd name="f61" fmla="*/ f51 1 201033"/>
              <a:gd name="f62" fmla="*/ f52 1 200096"/>
              <a:gd name="f63" fmla="*/ f53 1 200096"/>
              <a:gd name="f64" fmla="*/ f36 1 f43"/>
              <a:gd name="f65" fmla="*/ f37 1 f43"/>
              <a:gd name="f66" fmla="*/ f36 1 f44"/>
              <a:gd name="f67" fmla="*/ f38 1 f44"/>
              <a:gd name="f68" fmla="*/ f55 1 f43"/>
              <a:gd name="f69" fmla="*/ f56 1 f44"/>
              <a:gd name="f70" fmla="*/ f57 1 f43"/>
              <a:gd name="f71" fmla="*/ f58 1 f44"/>
              <a:gd name="f72" fmla="*/ f59 1 f43"/>
              <a:gd name="f73" fmla="*/ f60 1 f44"/>
              <a:gd name="f74" fmla="*/ f61 1 f43"/>
              <a:gd name="f75" fmla="*/ f62 1 f44"/>
              <a:gd name="f76" fmla="*/ f63 1 f44"/>
              <a:gd name="f77" fmla="*/ f64 f34 1"/>
              <a:gd name="f78" fmla="*/ f65 f34 1"/>
              <a:gd name="f79" fmla="*/ f67 f35 1"/>
              <a:gd name="f80" fmla="*/ f66 f35 1"/>
              <a:gd name="f81" fmla="*/ f68 f34 1"/>
              <a:gd name="f82" fmla="*/ f69 f35 1"/>
              <a:gd name="f83" fmla="*/ f70 f34 1"/>
              <a:gd name="f84" fmla="*/ f71 f35 1"/>
              <a:gd name="f85" fmla="*/ f72 f34 1"/>
              <a:gd name="f86" fmla="*/ f73 f35 1"/>
              <a:gd name="f87" fmla="*/ f74 f34 1"/>
              <a:gd name="f88" fmla="*/ f75 f35 1"/>
              <a:gd name="f89" fmla="*/ f76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1" y="f82"/>
              </a:cxn>
              <a:cxn ang="f54">
                <a:pos x="f83" y="f84"/>
              </a:cxn>
              <a:cxn ang="f54">
                <a:pos x="f85" y="f86"/>
              </a:cxn>
              <a:cxn ang="f54">
                <a:pos x="f87" y="f88"/>
              </a:cxn>
              <a:cxn ang="f54">
                <a:pos x="f81" y="f89"/>
              </a:cxn>
            </a:cxnLst>
            <a:rect l="f77" t="f80" r="f78" b="f79"/>
            <a:pathLst>
              <a:path w="201033" h="20009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8" y="f3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8" name="Forma libre: forma 171">
            <a:extLst>
              <a:ext uri="{FF2B5EF4-FFF2-40B4-BE49-F238E27FC236}">
                <a16:creationId xmlns:a16="http://schemas.microsoft.com/office/drawing/2014/main" id="{BE1C7144-6152-4491-A5D2-225F9A6F391C}"/>
              </a:ext>
            </a:extLst>
          </p:cNvPr>
          <p:cNvSpPr/>
          <p:nvPr/>
        </p:nvSpPr>
        <p:spPr>
          <a:xfrm>
            <a:off x="5243517" y="1669246"/>
            <a:ext cx="289809" cy="1543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3470"/>
              <a:gd name="f7" fmla="val 145648"/>
              <a:gd name="f8" fmla="val 135943"/>
              <a:gd name="f9" fmla="val 145389"/>
              <a:gd name="f10" fmla="val 98501"/>
              <a:gd name="f11" fmla="val 61059"/>
              <a:gd name="f12" fmla="val 144792"/>
              <a:gd name="f13" fmla="val 23617"/>
              <a:gd name="f14" fmla="val 145628"/>
              <a:gd name="f15" fmla="val 5015"/>
              <a:gd name="f16" fmla="val 146067"/>
              <a:gd name="f17" fmla="val -1478"/>
              <a:gd name="f18" fmla="val 139255"/>
              <a:gd name="f19" fmla="val 275"/>
              <a:gd name="f20" fmla="val 120534"/>
              <a:gd name="f21" fmla="val 6528"/>
              <a:gd name="f22" fmla="val 54572"/>
              <a:gd name="f23" fmla="val 68308"/>
              <a:gd name="f24" fmla="val -357"/>
              <a:gd name="f25" fmla="val 137099"/>
              <a:gd name="f26" fmla="val 2"/>
              <a:gd name="f27" fmla="val 206566"/>
              <a:gd name="f28" fmla="val 320"/>
              <a:gd name="f29" fmla="val 268903"/>
              <a:gd name="f30" fmla="val 57281"/>
              <a:gd name="f31" fmla="val 273364"/>
              <a:gd name="f32" fmla="val 123760"/>
              <a:gd name="f33" fmla="val 274440"/>
              <a:gd name="f34" fmla="val 139893"/>
              <a:gd name="f35" fmla="val 267310"/>
              <a:gd name="f36" fmla="val 252492"/>
              <a:gd name="f37" fmla="val 145310"/>
              <a:gd name="f38" fmla="val 213656"/>
              <a:gd name="f39" fmla="val 145111"/>
              <a:gd name="f40" fmla="val 174780"/>
              <a:gd name="f41" fmla="val 145230"/>
              <a:gd name="f42" fmla="val 145350"/>
              <a:gd name="f43" fmla="+- 0 0 -90"/>
              <a:gd name="f44" fmla="*/ f3 1 273470"/>
              <a:gd name="f45" fmla="*/ f4 1 145648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273470"/>
              <a:gd name="f54" fmla="*/ f50 1 145648"/>
              <a:gd name="f55" fmla="*/ 135943 f51 1"/>
              <a:gd name="f56" fmla="*/ 145389 f50 1"/>
              <a:gd name="f57" fmla="*/ 23617 f51 1"/>
              <a:gd name="f58" fmla="*/ 145628 f50 1"/>
              <a:gd name="f59" fmla="*/ 275 f51 1"/>
              <a:gd name="f60" fmla="*/ 120534 f50 1"/>
              <a:gd name="f61" fmla="*/ 137099 f51 1"/>
              <a:gd name="f62" fmla="*/ 2 f50 1"/>
              <a:gd name="f63" fmla="*/ 273364 f51 1"/>
              <a:gd name="f64" fmla="*/ 123760 f50 1"/>
              <a:gd name="f65" fmla="*/ 252492 f51 1"/>
              <a:gd name="f66" fmla="*/ 145310 f50 1"/>
              <a:gd name="f67" fmla="*/ 145230 f50 1"/>
              <a:gd name="f68" fmla="*/ 145350 f50 1"/>
              <a:gd name="f69" fmla="+- f52 0 f1"/>
              <a:gd name="f70" fmla="*/ f55 1 273470"/>
              <a:gd name="f71" fmla="*/ f56 1 145648"/>
              <a:gd name="f72" fmla="*/ f57 1 273470"/>
              <a:gd name="f73" fmla="*/ f58 1 145648"/>
              <a:gd name="f74" fmla="*/ f59 1 273470"/>
              <a:gd name="f75" fmla="*/ f60 1 145648"/>
              <a:gd name="f76" fmla="*/ f61 1 273470"/>
              <a:gd name="f77" fmla="*/ f62 1 145648"/>
              <a:gd name="f78" fmla="*/ f63 1 273470"/>
              <a:gd name="f79" fmla="*/ f64 1 145648"/>
              <a:gd name="f80" fmla="*/ f65 1 273470"/>
              <a:gd name="f81" fmla="*/ f66 1 145648"/>
              <a:gd name="f82" fmla="*/ f67 1 145648"/>
              <a:gd name="f83" fmla="*/ f68 1 145648"/>
              <a:gd name="f84" fmla="*/ f46 1 f53"/>
              <a:gd name="f85" fmla="*/ f47 1 f53"/>
              <a:gd name="f86" fmla="*/ f46 1 f54"/>
              <a:gd name="f87" fmla="*/ f48 1 f54"/>
              <a:gd name="f88" fmla="*/ f70 1 f53"/>
              <a:gd name="f89" fmla="*/ f71 1 f54"/>
              <a:gd name="f90" fmla="*/ f72 1 f53"/>
              <a:gd name="f91" fmla="*/ f73 1 f54"/>
              <a:gd name="f92" fmla="*/ f74 1 f53"/>
              <a:gd name="f93" fmla="*/ f75 1 f54"/>
              <a:gd name="f94" fmla="*/ f76 1 f53"/>
              <a:gd name="f95" fmla="*/ f77 1 f54"/>
              <a:gd name="f96" fmla="*/ f78 1 f53"/>
              <a:gd name="f97" fmla="*/ f79 1 f54"/>
              <a:gd name="f98" fmla="*/ f80 1 f53"/>
              <a:gd name="f99" fmla="*/ f81 1 f54"/>
              <a:gd name="f100" fmla="*/ f82 1 f54"/>
              <a:gd name="f101" fmla="*/ f83 1 f54"/>
              <a:gd name="f102" fmla="*/ f84 f44 1"/>
              <a:gd name="f103" fmla="*/ f85 f44 1"/>
              <a:gd name="f104" fmla="*/ f87 f45 1"/>
              <a:gd name="f105" fmla="*/ f86 f45 1"/>
              <a:gd name="f106" fmla="*/ f88 f44 1"/>
              <a:gd name="f107" fmla="*/ f89 f45 1"/>
              <a:gd name="f108" fmla="*/ f90 f44 1"/>
              <a:gd name="f109" fmla="*/ f91 f45 1"/>
              <a:gd name="f110" fmla="*/ f92 f44 1"/>
              <a:gd name="f111" fmla="*/ f93 f45 1"/>
              <a:gd name="f112" fmla="*/ f94 f44 1"/>
              <a:gd name="f113" fmla="*/ f95 f45 1"/>
              <a:gd name="f114" fmla="*/ f96 f44 1"/>
              <a:gd name="f115" fmla="*/ f97 f45 1"/>
              <a:gd name="f116" fmla="*/ f98 f44 1"/>
              <a:gd name="f117" fmla="*/ f99 f45 1"/>
              <a:gd name="f118" fmla="*/ f100 f45 1"/>
              <a:gd name="f119" fmla="*/ f101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06" y="f107"/>
              </a:cxn>
              <a:cxn ang="f69">
                <a:pos x="f108" y="f109"/>
              </a:cxn>
              <a:cxn ang="f69">
                <a:pos x="f110" y="f111"/>
              </a:cxn>
              <a:cxn ang="f69">
                <a:pos x="f112" y="f113"/>
              </a:cxn>
              <a:cxn ang="f69">
                <a:pos x="f114" y="f115"/>
              </a:cxn>
              <a:cxn ang="f69">
                <a:pos x="f116" y="f117"/>
              </a:cxn>
              <a:cxn ang="f69">
                <a:pos x="f106" y="f118"/>
              </a:cxn>
              <a:cxn ang="f69">
                <a:pos x="f106" y="f119"/>
              </a:cxn>
            </a:cxnLst>
            <a:rect l="f102" t="f105" r="f103" b="f104"/>
            <a:pathLst>
              <a:path w="273470" h="145648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9"/>
                  <a:pt x="f36" y="f37"/>
                </a:cubicBezTo>
                <a:cubicBezTo>
                  <a:pt x="f38" y="f39"/>
                  <a:pt x="f40" y="f41"/>
                  <a:pt x="f8" y="f41"/>
                </a:cubicBezTo>
                <a:lnTo>
                  <a:pt x="f8" y="f42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09" name="Forma libre: forma 172">
            <a:extLst>
              <a:ext uri="{FF2B5EF4-FFF2-40B4-BE49-F238E27FC236}">
                <a16:creationId xmlns:a16="http://schemas.microsoft.com/office/drawing/2014/main" id="{05745FF5-AB6D-4F13-9569-FD9A8C80F41A}"/>
              </a:ext>
            </a:extLst>
          </p:cNvPr>
          <p:cNvSpPr/>
          <p:nvPr/>
        </p:nvSpPr>
        <p:spPr>
          <a:xfrm>
            <a:off x="5090272" y="3191191"/>
            <a:ext cx="212625" cy="2124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0639"/>
              <a:gd name="f7" fmla="val 200437"/>
              <a:gd name="f8" fmla="val 98586"/>
              <a:gd name="f9" fmla="val 200436"/>
              <a:gd name="f10" fmla="val 42662"/>
              <a:gd name="f11" fmla="val 200237"/>
              <a:gd name="f12" fmla="val -277"/>
              <a:gd name="f13" fmla="val 156741"/>
              <a:gd name="f14" fmla="val 1"/>
              <a:gd name="f15" fmla="val 100737"/>
              <a:gd name="f16" fmla="val 320"/>
              <a:gd name="f17" fmla="val 44254"/>
              <a:gd name="f18" fmla="val 44932"/>
              <a:gd name="f19" fmla="val -198"/>
              <a:gd name="f20" fmla="val 101056"/>
              <a:gd name="f21" fmla="val 154551"/>
              <a:gd name="f22" fmla="val 200"/>
              <a:gd name="f23" fmla="val 200238"/>
              <a:gd name="f24" fmla="val 46604"/>
              <a:gd name="f25" fmla="val 200637"/>
              <a:gd name="f26" fmla="val 101135"/>
              <a:gd name="f27" fmla="val 201075"/>
              <a:gd name="f28" fmla="val 156820"/>
              <a:gd name="f29" fmla="val 155984"/>
              <a:gd name="f30" fmla="val 200675"/>
              <a:gd name="f31" fmla="val 98547"/>
              <a:gd name="f32" fmla="+- 0 0 -90"/>
              <a:gd name="f33" fmla="*/ f3 1 200639"/>
              <a:gd name="f34" fmla="*/ f4 1 200437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200639"/>
              <a:gd name="f43" fmla="*/ f39 1 200437"/>
              <a:gd name="f44" fmla="*/ 98586 f40 1"/>
              <a:gd name="f45" fmla="*/ 200436 f39 1"/>
              <a:gd name="f46" fmla="*/ 1 f40 1"/>
              <a:gd name="f47" fmla="*/ 100737 f39 1"/>
              <a:gd name="f48" fmla="*/ 101056 f40 1"/>
              <a:gd name="f49" fmla="*/ 1 f39 1"/>
              <a:gd name="f50" fmla="*/ 200637 f40 1"/>
              <a:gd name="f51" fmla="*/ 101135 f39 1"/>
              <a:gd name="f52" fmla="*/ 98547 f40 1"/>
              <a:gd name="f53" fmla="+- f41 0 f1"/>
              <a:gd name="f54" fmla="*/ f44 1 200639"/>
              <a:gd name="f55" fmla="*/ f45 1 200437"/>
              <a:gd name="f56" fmla="*/ f46 1 200639"/>
              <a:gd name="f57" fmla="*/ f47 1 200437"/>
              <a:gd name="f58" fmla="*/ f48 1 200639"/>
              <a:gd name="f59" fmla="*/ f49 1 200437"/>
              <a:gd name="f60" fmla="*/ f50 1 200639"/>
              <a:gd name="f61" fmla="*/ f51 1 200437"/>
              <a:gd name="f62" fmla="*/ f52 1 200639"/>
              <a:gd name="f63" fmla="*/ f35 1 f42"/>
              <a:gd name="f64" fmla="*/ f36 1 f42"/>
              <a:gd name="f65" fmla="*/ f35 1 f43"/>
              <a:gd name="f66" fmla="*/ f37 1 f43"/>
              <a:gd name="f67" fmla="*/ f54 1 f42"/>
              <a:gd name="f68" fmla="*/ f55 1 f43"/>
              <a:gd name="f69" fmla="*/ f56 1 f42"/>
              <a:gd name="f70" fmla="*/ f57 1 f43"/>
              <a:gd name="f71" fmla="*/ f58 1 f42"/>
              <a:gd name="f72" fmla="*/ f59 1 f43"/>
              <a:gd name="f73" fmla="*/ f60 1 f42"/>
              <a:gd name="f74" fmla="*/ f61 1 f43"/>
              <a:gd name="f75" fmla="*/ f62 1 f42"/>
              <a:gd name="f76" fmla="*/ f63 f33 1"/>
              <a:gd name="f77" fmla="*/ f64 f33 1"/>
              <a:gd name="f78" fmla="*/ f66 f34 1"/>
              <a:gd name="f79" fmla="*/ f65 f34 1"/>
              <a:gd name="f80" fmla="*/ f67 f33 1"/>
              <a:gd name="f81" fmla="*/ f68 f34 1"/>
              <a:gd name="f82" fmla="*/ f69 f33 1"/>
              <a:gd name="f83" fmla="*/ f70 f34 1"/>
              <a:gd name="f84" fmla="*/ f71 f33 1"/>
              <a:gd name="f85" fmla="*/ f72 f34 1"/>
              <a:gd name="f86" fmla="*/ f73 f33 1"/>
              <a:gd name="f87" fmla="*/ f74 f34 1"/>
              <a:gd name="f88" fmla="*/ f7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0" y="f81"/>
              </a:cxn>
              <a:cxn ang="f53">
                <a:pos x="f82" y="f83"/>
              </a:cxn>
              <a:cxn ang="f53">
                <a:pos x="f84" y="f85"/>
              </a:cxn>
              <a:cxn ang="f53">
                <a:pos x="f86" y="f87"/>
              </a:cxn>
              <a:cxn ang="f53">
                <a:pos x="f88" y="f81"/>
              </a:cxn>
            </a:cxnLst>
            <a:rect l="f76" t="f79" r="f77" b="f78"/>
            <a:pathLst>
              <a:path w="200639" h="20043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4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9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0" name="Forma libre: forma 173">
            <a:extLst>
              <a:ext uri="{FF2B5EF4-FFF2-40B4-BE49-F238E27FC236}">
                <a16:creationId xmlns:a16="http://schemas.microsoft.com/office/drawing/2014/main" id="{9997FCFB-F8BB-40D0-B880-325B0D0E02FE}"/>
              </a:ext>
            </a:extLst>
          </p:cNvPr>
          <p:cNvSpPr/>
          <p:nvPr/>
        </p:nvSpPr>
        <p:spPr>
          <a:xfrm>
            <a:off x="5786048" y="1457425"/>
            <a:ext cx="290193" cy="1535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3832"/>
              <a:gd name="f7" fmla="val 144869"/>
              <a:gd name="f8" fmla="val 186519"/>
              <a:gd name="f9" fmla="val 144153"/>
              <a:gd name="f10" fmla="val 130156"/>
              <a:gd name="f11" fmla="val 73754"/>
              <a:gd name="f12" fmla="val 143794"/>
              <a:gd name="f13" fmla="val 17391"/>
              <a:gd name="f14" fmla="val 144392"/>
              <a:gd name="f15" fmla="val 2812"/>
              <a:gd name="f16" fmla="val 144551"/>
              <a:gd name="f17" fmla="val -932"/>
              <a:gd name="f18" fmla="val 139015"/>
              <a:gd name="f19" fmla="val 184"/>
              <a:gd name="f20" fmla="val 125352"/>
              <a:gd name="f21" fmla="val 5880"/>
              <a:gd name="f22" fmla="val 55606"/>
              <a:gd name="f23" fmla="val 66026"/>
              <a:gd name="f24" fmla="val 120"/>
              <a:gd name="f25" fmla="val 136728"/>
              <a:gd name="f26" fmla="val 207470"/>
              <a:gd name="f27" fmla="val -119"/>
              <a:gd name="f28" fmla="val 267936"/>
              <a:gd name="f29" fmla="val 55367"/>
              <a:gd name="f30" fmla="val 273672"/>
              <a:gd name="f31" fmla="val 124914"/>
              <a:gd name="f32" fmla="val 274827"/>
              <a:gd name="f33" fmla="val 138736"/>
              <a:gd name="f34" fmla="val 269848"/>
              <a:gd name="f35" fmla="val 144870"/>
              <a:gd name="f36" fmla="val 256345"/>
              <a:gd name="f37" fmla="val 233083"/>
              <a:gd name="f38" fmla="val 209781"/>
              <a:gd name="f39" fmla="+- 0 0 -90"/>
              <a:gd name="f40" fmla="*/ f3 1 273832"/>
              <a:gd name="f41" fmla="*/ f4 1 144869"/>
              <a:gd name="f42" fmla="val f5"/>
              <a:gd name="f43" fmla="val f6"/>
              <a:gd name="f44" fmla="val f7"/>
              <a:gd name="f45" fmla="*/ f39 f0 1"/>
              <a:gd name="f46" fmla="+- f44 0 f42"/>
              <a:gd name="f47" fmla="+- f43 0 f42"/>
              <a:gd name="f48" fmla="*/ f45 1 f2"/>
              <a:gd name="f49" fmla="*/ f47 1 273832"/>
              <a:gd name="f50" fmla="*/ f46 1 144869"/>
              <a:gd name="f51" fmla="*/ 186519 f47 1"/>
              <a:gd name="f52" fmla="*/ 144153 f46 1"/>
              <a:gd name="f53" fmla="*/ 17391 f47 1"/>
              <a:gd name="f54" fmla="*/ 144392 f46 1"/>
              <a:gd name="f55" fmla="*/ 184 f47 1"/>
              <a:gd name="f56" fmla="*/ 125352 f46 1"/>
              <a:gd name="f57" fmla="*/ 136728 f47 1"/>
              <a:gd name="f58" fmla="*/ 0 f46 1"/>
              <a:gd name="f59" fmla="*/ 273672 f47 1"/>
              <a:gd name="f60" fmla="*/ 124914 f46 1"/>
              <a:gd name="f61" fmla="*/ 256345 f47 1"/>
              <a:gd name="f62" fmla="*/ 144870 f46 1"/>
              <a:gd name="f63" fmla="+- f48 0 f1"/>
              <a:gd name="f64" fmla="*/ f51 1 273832"/>
              <a:gd name="f65" fmla="*/ f52 1 144869"/>
              <a:gd name="f66" fmla="*/ f53 1 273832"/>
              <a:gd name="f67" fmla="*/ f54 1 144869"/>
              <a:gd name="f68" fmla="*/ f55 1 273832"/>
              <a:gd name="f69" fmla="*/ f56 1 144869"/>
              <a:gd name="f70" fmla="*/ f57 1 273832"/>
              <a:gd name="f71" fmla="*/ f58 1 144869"/>
              <a:gd name="f72" fmla="*/ f59 1 273832"/>
              <a:gd name="f73" fmla="*/ f60 1 144869"/>
              <a:gd name="f74" fmla="*/ f61 1 273832"/>
              <a:gd name="f75" fmla="*/ f62 1 144869"/>
              <a:gd name="f76" fmla="*/ f42 1 f49"/>
              <a:gd name="f77" fmla="*/ f43 1 f49"/>
              <a:gd name="f78" fmla="*/ f42 1 f50"/>
              <a:gd name="f79" fmla="*/ f44 1 f50"/>
              <a:gd name="f80" fmla="*/ f64 1 f49"/>
              <a:gd name="f81" fmla="*/ f65 1 f50"/>
              <a:gd name="f82" fmla="*/ f66 1 f49"/>
              <a:gd name="f83" fmla="*/ f67 1 f50"/>
              <a:gd name="f84" fmla="*/ f68 1 f49"/>
              <a:gd name="f85" fmla="*/ f69 1 f50"/>
              <a:gd name="f86" fmla="*/ f70 1 f49"/>
              <a:gd name="f87" fmla="*/ f71 1 f50"/>
              <a:gd name="f88" fmla="*/ f72 1 f49"/>
              <a:gd name="f89" fmla="*/ f73 1 f50"/>
              <a:gd name="f90" fmla="*/ f74 1 f49"/>
              <a:gd name="f91" fmla="*/ f75 1 f50"/>
              <a:gd name="f92" fmla="*/ f76 f40 1"/>
              <a:gd name="f93" fmla="*/ f77 f40 1"/>
              <a:gd name="f94" fmla="*/ f79 f41 1"/>
              <a:gd name="f95" fmla="*/ f78 f41 1"/>
              <a:gd name="f96" fmla="*/ f80 f40 1"/>
              <a:gd name="f97" fmla="*/ f81 f41 1"/>
              <a:gd name="f98" fmla="*/ f82 f40 1"/>
              <a:gd name="f99" fmla="*/ f83 f41 1"/>
              <a:gd name="f100" fmla="*/ f84 f40 1"/>
              <a:gd name="f101" fmla="*/ f85 f41 1"/>
              <a:gd name="f102" fmla="*/ f86 f40 1"/>
              <a:gd name="f103" fmla="*/ f87 f41 1"/>
              <a:gd name="f104" fmla="*/ f88 f40 1"/>
              <a:gd name="f105" fmla="*/ f89 f41 1"/>
              <a:gd name="f106" fmla="*/ f90 f40 1"/>
              <a:gd name="f107" fmla="*/ f91 f4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3">
                <a:pos x="f96" y="f97"/>
              </a:cxn>
              <a:cxn ang="f63">
                <a:pos x="f98" y="f99"/>
              </a:cxn>
              <a:cxn ang="f63">
                <a:pos x="f100" y="f101"/>
              </a:cxn>
              <a:cxn ang="f63">
                <a:pos x="f102" y="f103"/>
              </a:cxn>
              <a:cxn ang="f63">
                <a:pos x="f104" y="f105"/>
              </a:cxn>
              <a:cxn ang="f63">
                <a:pos x="f106" y="f107"/>
              </a:cxn>
              <a:cxn ang="f63">
                <a:pos x="f96" y="f107"/>
              </a:cxn>
              <a:cxn ang="f63">
                <a:pos x="f96" y="f97"/>
              </a:cxn>
            </a:cxnLst>
            <a:rect l="f92" t="f95" r="f93" b="f94"/>
            <a:pathLst>
              <a:path w="273832" h="144869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5"/>
                  <a:pt x="f8" y="f35"/>
                </a:cubicBezTo>
                <a:lnTo>
                  <a:pt x="f8" y="f9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1" name="Forma libre: forma 174">
            <a:extLst>
              <a:ext uri="{FF2B5EF4-FFF2-40B4-BE49-F238E27FC236}">
                <a16:creationId xmlns:a16="http://schemas.microsoft.com/office/drawing/2014/main" id="{CFF78127-8FDA-494F-BF55-4BABC0E2B748}"/>
              </a:ext>
            </a:extLst>
          </p:cNvPr>
          <p:cNvSpPr/>
          <p:nvPr/>
        </p:nvSpPr>
        <p:spPr>
          <a:xfrm>
            <a:off x="6645831" y="3968560"/>
            <a:ext cx="139381" cy="3567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1518"/>
              <a:gd name="f7" fmla="val 336594"/>
              <a:gd name="f8" fmla="val 384"/>
              <a:gd name="f9" fmla="val 310034"/>
              <a:gd name="f10" fmla="val 15520"/>
              <a:gd name="f11" fmla="val 201650"/>
              <a:gd name="f12" fmla="val 41292"/>
              <a:gd name="f13" fmla="val 101831"/>
              <a:gd name="f14" fmla="val 98491"/>
              <a:gd name="f15" fmla="val 12487"/>
              <a:gd name="f16" fmla="val 101757"/>
              <a:gd name="f17" fmla="val 7389"/>
              <a:gd name="f18" fmla="val 104226"/>
              <a:gd name="f19" fmla="val -777"/>
              <a:gd name="f20" fmla="val 111396"/>
              <a:gd name="f21" fmla="val 60"/>
              <a:gd name="f22" fmla="val 119044"/>
              <a:gd name="f23" fmla="val 936"/>
              <a:gd name="f24" fmla="val 117610"/>
              <a:gd name="f25" fmla="val 10058"/>
              <a:gd name="f26" fmla="val 120239"/>
              <a:gd name="f27" fmla="val 15514"/>
              <a:gd name="f28" fmla="val 120837"/>
              <a:gd name="f29" fmla="val 16789"/>
              <a:gd name="f30" fmla="val 120956"/>
              <a:gd name="f31" fmla="val 18263"/>
              <a:gd name="f32" fmla="val 121553"/>
              <a:gd name="f33" fmla="val 19537"/>
              <a:gd name="f34" fmla="val 137446"/>
              <a:gd name="f35" fmla="val 54590"/>
              <a:gd name="f36" fmla="val 133105"/>
              <a:gd name="f37" fmla="val 87013"/>
              <a:gd name="f38" fmla="val 117172"/>
              <a:gd name="f39" fmla="val 122345"/>
              <a:gd name="f40" fmla="val 89170"/>
              <a:gd name="f41" fmla="val 184323"/>
              <a:gd name="f42" fmla="val 75906"/>
              <a:gd name="f43" fmla="val 251122"/>
              <a:gd name="f44" fmla="val 67621"/>
              <a:gd name="f45" fmla="val 318598"/>
              <a:gd name="f46" fmla="val 65669"/>
              <a:gd name="f47" fmla="val 334571"/>
              <a:gd name="f48" fmla="val 60570"/>
              <a:gd name="f49" fmla="val 340306"/>
              <a:gd name="f50" fmla="val 44717"/>
              <a:gd name="f51" fmla="val 334212"/>
              <a:gd name="f52" fmla="val 34878"/>
              <a:gd name="f53" fmla="val 330428"/>
              <a:gd name="f54" fmla="val 24522"/>
              <a:gd name="f55" fmla="val 327879"/>
              <a:gd name="f56" fmla="val 14246"/>
              <a:gd name="f57" fmla="val 325369"/>
              <a:gd name="f58" fmla="val 3292"/>
              <a:gd name="f59" fmla="val 322701"/>
              <a:gd name="f60" fmla="val -1528"/>
              <a:gd name="f61" fmla="val 316606"/>
              <a:gd name="f62" fmla="val 424"/>
              <a:gd name="f63" fmla="+- 0 0 -90"/>
              <a:gd name="f64" fmla="*/ f3 1 131518"/>
              <a:gd name="f65" fmla="*/ f4 1 336594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131518"/>
              <a:gd name="f74" fmla="*/ f70 1 336594"/>
              <a:gd name="f75" fmla="*/ 384 f71 1"/>
              <a:gd name="f76" fmla="*/ 310034 f70 1"/>
              <a:gd name="f77" fmla="*/ 98491 f71 1"/>
              <a:gd name="f78" fmla="*/ 12487 f70 1"/>
              <a:gd name="f79" fmla="*/ 111396 f71 1"/>
              <a:gd name="f80" fmla="*/ 60 f70 1"/>
              <a:gd name="f81" fmla="*/ 120239 f71 1"/>
              <a:gd name="f82" fmla="*/ 15514 f70 1"/>
              <a:gd name="f83" fmla="*/ 121553 f71 1"/>
              <a:gd name="f84" fmla="*/ 19537 f70 1"/>
              <a:gd name="f85" fmla="*/ 117172 f71 1"/>
              <a:gd name="f86" fmla="*/ 122345 f70 1"/>
              <a:gd name="f87" fmla="*/ 67621 f71 1"/>
              <a:gd name="f88" fmla="*/ 318598 f70 1"/>
              <a:gd name="f89" fmla="*/ 44717 f71 1"/>
              <a:gd name="f90" fmla="*/ 334212 f70 1"/>
              <a:gd name="f91" fmla="*/ 14246 f71 1"/>
              <a:gd name="f92" fmla="*/ 325369 f70 1"/>
              <a:gd name="f93" fmla="*/ 424 f71 1"/>
              <a:gd name="f94" fmla="+- f72 0 f1"/>
              <a:gd name="f95" fmla="*/ f75 1 131518"/>
              <a:gd name="f96" fmla="*/ f76 1 336594"/>
              <a:gd name="f97" fmla="*/ f77 1 131518"/>
              <a:gd name="f98" fmla="*/ f78 1 336594"/>
              <a:gd name="f99" fmla="*/ f79 1 131518"/>
              <a:gd name="f100" fmla="*/ f80 1 336594"/>
              <a:gd name="f101" fmla="*/ f81 1 131518"/>
              <a:gd name="f102" fmla="*/ f82 1 336594"/>
              <a:gd name="f103" fmla="*/ f83 1 131518"/>
              <a:gd name="f104" fmla="*/ f84 1 336594"/>
              <a:gd name="f105" fmla="*/ f85 1 131518"/>
              <a:gd name="f106" fmla="*/ f86 1 336594"/>
              <a:gd name="f107" fmla="*/ f87 1 131518"/>
              <a:gd name="f108" fmla="*/ f88 1 336594"/>
              <a:gd name="f109" fmla="*/ f89 1 131518"/>
              <a:gd name="f110" fmla="*/ f90 1 336594"/>
              <a:gd name="f111" fmla="*/ f91 1 131518"/>
              <a:gd name="f112" fmla="*/ f92 1 336594"/>
              <a:gd name="f113" fmla="*/ f93 1 131518"/>
              <a:gd name="f114" fmla="*/ f66 1 f73"/>
              <a:gd name="f115" fmla="*/ f67 1 f73"/>
              <a:gd name="f116" fmla="*/ f66 1 f74"/>
              <a:gd name="f117" fmla="*/ f68 1 f74"/>
              <a:gd name="f118" fmla="*/ f95 1 f73"/>
              <a:gd name="f119" fmla="*/ f96 1 f74"/>
              <a:gd name="f120" fmla="*/ f97 1 f73"/>
              <a:gd name="f121" fmla="*/ f98 1 f74"/>
              <a:gd name="f122" fmla="*/ f99 1 f73"/>
              <a:gd name="f123" fmla="*/ f100 1 f74"/>
              <a:gd name="f124" fmla="*/ f101 1 f73"/>
              <a:gd name="f125" fmla="*/ f102 1 f74"/>
              <a:gd name="f126" fmla="*/ f103 1 f73"/>
              <a:gd name="f127" fmla="*/ f104 1 f74"/>
              <a:gd name="f128" fmla="*/ f105 1 f73"/>
              <a:gd name="f129" fmla="*/ f106 1 f74"/>
              <a:gd name="f130" fmla="*/ f107 1 f73"/>
              <a:gd name="f131" fmla="*/ f108 1 f74"/>
              <a:gd name="f132" fmla="*/ f109 1 f73"/>
              <a:gd name="f133" fmla="*/ f110 1 f74"/>
              <a:gd name="f134" fmla="*/ f111 1 f73"/>
              <a:gd name="f135" fmla="*/ f112 1 f74"/>
              <a:gd name="f136" fmla="*/ f113 1 f73"/>
              <a:gd name="f137" fmla="*/ f114 f64 1"/>
              <a:gd name="f138" fmla="*/ f115 f64 1"/>
              <a:gd name="f139" fmla="*/ f117 f65 1"/>
              <a:gd name="f140" fmla="*/ f116 f65 1"/>
              <a:gd name="f141" fmla="*/ f118 f64 1"/>
              <a:gd name="f142" fmla="*/ f119 f65 1"/>
              <a:gd name="f143" fmla="*/ f120 f64 1"/>
              <a:gd name="f144" fmla="*/ f121 f65 1"/>
              <a:gd name="f145" fmla="*/ f122 f64 1"/>
              <a:gd name="f146" fmla="*/ f123 f65 1"/>
              <a:gd name="f147" fmla="*/ f124 f64 1"/>
              <a:gd name="f148" fmla="*/ f125 f65 1"/>
              <a:gd name="f149" fmla="*/ f126 f64 1"/>
              <a:gd name="f150" fmla="*/ f127 f65 1"/>
              <a:gd name="f151" fmla="*/ f128 f64 1"/>
              <a:gd name="f152" fmla="*/ f129 f65 1"/>
              <a:gd name="f153" fmla="*/ f130 f64 1"/>
              <a:gd name="f154" fmla="*/ f131 f65 1"/>
              <a:gd name="f155" fmla="*/ f132 f64 1"/>
              <a:gd name="f156" fmla="*/ f133 f65 1"/>
              <a:gd name="f157" fmla="*/ f134 f64 1"/>
              <a:gd name="f158" fmla="*/ f135 f65 1"/>
              <a:gd name="f159" fmla="*/ f136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4">
                <a:pos x="f141" y="f142"/>
              </a:cxn>
              <a:cxn ang="f94">
                <a:pos x="f143" y="f144"/>
              </a:cxn>
              <a:cxn ang="f94">
                <a:pos x="f145" y="f146"/>
              </a:cxn>
              <a:cxn ang="f94">
                <a:pos x="f147" y="f148"/>
              </a:cxn>
              <a:cxn ang="f94">
                <a:pos x="f149" y="f150"/>
              </a:cxn>
              <a:cxn ang="f94">
                <a:pos x="f151" y="f152"/>
              </a:cxn>
              <a:cxn ang="f94">
                <a:pos x="f153" y="f154"/>
              </a:cxn>
              <a:cxn ang="f94">
                <a:pos x="f155" y="f156"/>
              </a:cxn>
              <a:cxn ang="f94">
                <a:pos x="f157" y="f158"/>
              </a:cxn>
              <a:cxn ang="f94">
                <a:pos x="f159" y="f142"/>
              </a:cxn>
            </a:cxnLst>
            <a:rect l="f137" t="f140" r="f138" b="f139"/>
            <a:pathLst>
              <a:path w="131518" h="33659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9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2" name="Forma libre: forma 175">
            <a:extLst>
              <a:ext uri="{FF2B5EF4-FFF2-40B4-BE49-F238E27FC236}">
                <a16:creationId xmlns:a16="http://schemas.microsoft.com/office/drawing/2014/main" id="{A9857512-F534-44ED-BA80-29B36409901D}"/>
              </a:ext>
            </a:extLst>
          </p:cNvPr>
          <p:cNvSpPr/>
          <p:nvPr/>
        </p:nvSpPr>
        <p:spPr>
          <a:xfrm>
            <a:off x="7724265" y="1066574"/>
            <a:ext cx="195617" cy="3172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4585"/>
              <a:gd name="f7" fmla="val 299344"/>
              <a:gd name="f8" fmla="val 34776"/>
              <a:gd name="f9" fmla="val 295281"/>
              <a:gd name="f10" fmla="val 28562"/>
              <a:gd name="f11" fmla="val 283491"/>
              <a:gd name="f12" fmla="val 22388"/>
              <a:gd name="f13" fmla="val 277317"/>
              <a:gd name="f14" fmla="val 9642"/>
              <a:gd name="f15" fmla="val 276999"/>
              <a:gd name="f16" fmla="val -5614"/>
              <a:gd name="f17" fmla="val 276600"/>
              <a:gd name="f18" fmla="val 999"/>
              <a:gd name="f19" fmla="val 265885"/>
              <a:gd name="f20" fmla="val 4265"/>
              <a:gd name="f21" fmla="val 258676"/>
              <a:gd name="f22" fmla="val 23185"/>
              <a:gd name="f23" fmla="val 216812"/>
              <a:gd name="f24" fmla="val 41070"/>
              <a:gd name="f25" fmla="val 174391"/>
              <a:gd name="f26" fmla="val 61942"/>
              <a:gd name="f27" fmla="val 133483"/>
              <a:gd name="f28" fmla="val 78512"/>
              <a:gd name="f29" fmla="val 101060"/>
              <a:gd name="f30" fmla="val 82296"/>
              <a:gd name="f31" fmla="val 67999"/>
              <a:gd name="f32" fmla="val 77118"/>
              <a:gd name="f33" fmla="val 32907"/>
              <a:gd name="f34" fmla="val 76281"/>
              <a:gd name="f35" fmla="val 27330"/>
              <a:gd name="f36" fmla="val 76082"/>
              <a:gd name="f37" fmla="val 21674"/>
              <a:gd name="f38" fmla="val 76042"/>
              <a:gd name="f39" fmla="val 16018"/>
              <a:gd name="f40" fmla="val 75923"/>
              <a:gd name="f41" fmla="val 2993"/>
              <a:gd name="f42" fmla="val 82814"/>
              <a:gd name="f43" fmla="val -2305"/>
              <a:gd name="f44" fmla="val 95042"/>
              <a:gd name="f45" fmla="val 921"/>
              <a:gd name="f46" fmla="val 104522"/>
              <a:gd name="f47" fmla="val 3431"/>
              <a:gd name="f48" fmla="val 114321"/>
              <a:gd name="f49" fmla="val 6259"/>
              <a:gd name="f50" fmla="val 122765"/>
              <a:gd name="f51" fmla="val 11079"/>
              <a:gd name="f52" fmla="val 141805"/>
              <a:gd name="f53" fmla="val 21993"/>
              <a:gd name="f54" fmla="val 159929"/>
              <a:gd name="f55" fmla="val 34819"/>
              <a:gd name="f56" fmla="val 26454"/>
              <a:gd name="f57" fmla="val 174866"/>
              <a:gd name="f58" fmla="val 42108"/>
              <a:gd name="f59" fmla="val 160686"/>
              <a:gd name="f60" fmla="val 42865"/>
              <a:gd name="f61" fmla="val 146227"/>
              <a:gd name="f62" fmla="val 42705"/>
              <a:gd name="f63" fmla="val 144155"/>
              <a:gd name="f64" fmla="val 142124"/>
              <a:gd name="f65" fmla="val 41749"/>
              <a:gd name="f66" fmla="val 140013"/>
              <a:gd name="f67" fmla="val 41391"/>
              <a:gd name="f68" fmla="val 124399"/>
              <a:gd name="f69" fmla="val 38682"/>
              <a:gd name="f70" fmla="val 103367"/>
              <a:gd name="f71" fmla="val 26534"/>
              <a:gd name="f72" fmla="val 94245"/>
              <a:gd name="f73" fmla="val 40116"/>
              <a:gd name="f74" fmla="val 82973"/>
              <a:gd name="f75" fmla="val 56925"/>
              <a:gd name="f76" fmla="val 85761"/>
              <a:gd name="f77" fmla="val 81263"/>
              <a:gd name="f78" fmla="val 94485"/>
              <a:gd name="f79" fmla="val 101139"/>
              <a:gd name="f80" fmla="val 116353"/>
              <a:gd name="f81" fmla="val 150969"/>
              <a:gd name="f82" fmla="val 139535"/>
              <a:gd name="f83" fmla="val 200242"/>
              <a:gd name="f84" fmla="val 162080"/>
              <a:gd name="f85" fmla="val 249793"/>
              <a:gd name="f86" fmla="val 168493"/>
              <a:gd name="f87" fmla="val 263894"/>
              <a:gd name="f88" fmla="val 179566"/>
              <a:gd name="f89" fmla="val 279986"/>
              <a:gd name="f90" fmla="val 149254"/>
              <a:gd name="f91" fmla="val 278552"/>
              <a:gd name="f92" fmla="val 138499"/>
              <a:gd name="f93" fmla="val 278034"/>
              <a:gd name="f94" fmla="val 141686"/>
              <a:gd name="f95" fmla="val 290382"/>
              <a:gd name="f96" fmla="val 135950"/>
              <a:gd name="f97" fmla="val 130772"/>
              <a:gd name="f98" fmla="val 278114"/>
              <a:gd name="f99" fmla="val 117149"/>
              <a:gd name="f100" fmla="val 276162"/>
              <a:gd name="f101" fmla="val 100738"/>
              <a:gd name="f102" fmla="val 277755"/>
              <a:gd name="f103" fmla="val 88669"/>
              <a:gd name="f104" fmla="val 278910"/>
              <a:gd name="f105" fmla="val 89944"/>
              <a:gd name="f106" fmla="val 288789"/>
              <a:gd name="f107" fmla="val 86598"/>
              <a:gd name="f108" fmla="val 298787"/>
              <a:gd name="f109" fmla="val 78592"/>
              <a:gd name="f110" fmla="val 288510"/>
              <a:gd name="f111" fmla="val 76361"/>
              <a:gd name="f112" fmla="val 275007"/>
              <a:gd name="f113" fmla="val 60627"/>
              <a:gd name="f114" fmla="val 277397"/>
              <a:gd name="f115" fmla="val 49195"/>
              <a:gd name="f116" fmla="val 279149"/>
              <a:gd name="f117" fmla="val 36728"/>
              <a:gd name="f118" fmla="val 276441"/>
              <a:gd name="f119" fmla="val 34736"/>
              <a:gd name="f120" fmla="val 295242"/>
              <a:gd name="f121" fmla="+- 0 0 -90"/>
              <a:gd name="f122" fmla="*/ f3 1 184585"/>
              <a:gd name="f123" fmla="*/ f4 1 299344"/>
              <a:gd name="f124" fmla="val f5"/>
              <a:gd name="f125" fmla="val f6"/>
              <a:gd name="f126" fmla="val f7"/>
              <a:gd name="f127" fmla="*/ f121 f0 1"/>
              <a:gd name="f128" fmla="+- f126 0 f124"/>
              <a:gd name="f129" fmla="+- f125 0 f124"/>
              <a:gd name="f130" fmla="*/ f127 1 f2"/>
              <a:gd name="f131" fmla="*/ f129 1 184585"/>
              <a:gd name="f132" fmla="*/ f128 1 299344"/>
              <a:gd name="f133" fmla="*/ 34776 f129 1"/>
              <a:gd name="f134" fmla="*/ 295281 f128 1"/>
              <a:gd name="f135" fmla="*/ 9642 f129 1"/>
              <a:gd name="f136" fmla="*/ 276999 f128 1"/>
              <a:gd name="f137" fmla="*/ 4265 f129 1"/>
              <a:gd name="f138" fmla="*/ 258676 f128 1"/>
              <a:gd name="f139" fmla="*/ 61942 f129 1"/>
              <a:gd name="f140" fmla="*/ 133483 f128 1"/>
              <a:gd name="f141" fmla="*/ 77118 f129 1"/>
              <a:gd name="f142" fmla="*/ 32907 f128 1"/>
              <a:gd name="f143" fmla="*/ 76042 f129 1"/>
              <a:gd name="f144" fmla="*/ 16018 f128 1"/>
              <a:gd name="f145" fmla="*/ 95042 f129 1"/>
              <a:gd name="f146" fmla="*/ 921 f128 1"/>
              <a:gd name="f147" fmla="*/ 122765 f129 1"/>
              <a:gd name="f148" fmla="*/ 11079 f128 1"/>
              <a:gd name="f149" fmla="*/ 184585 f129 1"/>
              <a:gd name="f150" fmla="*/ 26454 f128 1"/>
              <a:gd name="f151" fmla="*/ 146227 f129 1"/>
              <a:gd name="f152" fmla="*/ 42705 f128 1"/>
              <a:gd name="f153" fmla="*/ 140013 f129 1"/>
              <a:gd name="f154" fmla="*/ 41391 f128 1"/>
              <a:gd name="f155" fmla="*/ 94245 f129 1"/>
              <a:gd name="f156" fmla="*/ 40116 f128 1"/>
              <a:gd name="f157" fmla="*/ 94485 f129 1"/>
              <a:gd name="f158" fmla="*/ 101139 f128 1"/>
              <a:gd name="f159" fmla="*/ 162080 f129 1"/>
              <a:gd name="f160" fmla="*/ 249793 f128 1"/>
              <a:gd name="f161" fmla="*/ 149254 f129 1"/>
              <a:gd name="f162" fmla="*/ 278552 f128 1"/>
              <a:gd name="f163" fmla="*/ 135950 f129 1"/>
              <a:gd name="f164" fmla="*/ 299344 f128 1"/>
              <a:gd name="f165" fmla="*/ 100738 f129 1"/>
              <a:gd name="f166" fmla="*/ 277755 f128 1"/>
              <a:gd name="f167" fmla="*/ 86598 f129 1"/>
              <a:gd name="f168" fmla="*/ 298787 f128 1"/>
              <a:gd name="f169" fmla="*/ 60627 f129 1"/>
              <a:gd name="f170" fmla="*/ 277397 f128 1"/>
              <a:gd name="f171" fmla="*/ 34736 f129 1"/>
              <a:gd name="f172" fmla="*/ 295242 f128 1"/>
              <a:gd name="f173" fmla="+- f130 0 f1"/>
              <a:gd name="f174" fmla="*/ f133 1 184585"/>
              <a:gd name="f175" fmla="*/ f134 1 299344"/>
              <a:gd name="f176" fmla="*/ f135 1 184585"/>
              <a:gd name="f177" fmla="*/ f136 1 299344"/>
              <a:gd name="f178" fmla="*/ f137 1 184585"/>
              <a:gd name="f179" fmla="*/ f138 1 299344"/>
              <a:gd name="f180" fmla="*/ f139 1 184585"/>
              <a:gd name="f181" fmla="*/ f140 1 299344"/>
              <a:gd name="f182" fmla="*/ f141 1 184585"/>
              <a:gd name="f183" fmla="*/ f142 1 299344"/>
              <a:gd name="f184" fmla="*/ f143 1 184585"/>
              <a:gd name="f185" fmla="*/ f144 1 299344"/>
              <a:gd name="f186" fmla="*/ f145 1 184585"/>
              <a:gd name="f187" fmla="*/ f146 1 299344"/>
              <a:gd name="f188" fmla="*/ f147 1 184585"/>
              <a:gd name="f189" fmla="*/ f148 1 299344"/>
              <a:gd name="f190" fmla="*/ f149 1 184585"/>
              <a:gd name="f191" fmla="*/ f150 1 299344"/>
              <a:gd name="f192" fmla="*/ f151 1 184585"/>
              <a:gd name="f193" fmla="*/ f152 1 299344"/>
              <a:gd name="f194" fmla="*/ f153 1 184585"/>
              <a:gd name="f195" fmla="*/ f154 1 299344"/>
              <a:gd name="f196" fmla="*/ f155 1 184585"/>
              <a:gd name="f197" fmla="*/ f156 1 299344"/>
              <a:gd name="f198" fmla="*/ f157 1 184585"/>
              <a:gd name="f199" fmla="*/ f158 1 299344"/>
              <a:gd name="f200" fmla="*/ f159 1 184585"/>
              <a:gd name="f201" fmla="*/ f160 1 299344"/>
              <a:gd name="f202" fmla="*/ f161 1 184585"/>
              <a:gd name="f203" fmla="*/ f162 1 299344"/>
              <a:gd name="f204" fmla="*/ f163 1 184585"/>
              <a:gd name="f205" fmla="*/ f164 1 299344"/>
              <a:gd name="f206" fmla="*/ f165 1 184585"/>
              <a:gd name="f207" fmla="*/ f166 1 299344"/>
              <a:gd name="f208" fmla="*/ f167 1 184585"/>
              <a:gd name="f209" fmla="*/ f168 1 299344"/>
              <a:gd name="f210" fmla="*/ f169 1 184585"/>
              <a:gd name="f211" fmla="*/ f170 1 299344"/>
              <a:gd name="f212" fmla="*/ f171 1 184585"/>
              <a:gd name="f213" fmla="*/ f172 1 299344"/>
              <a:gd name="f214" fmla="*/ f124 1 f131"/>
              <a:gd name="f215" fmla="*/ f125 1 f131"/>
              <a:gd name="f216" fmla="*/ f124 1 f132"/>
              <a:gd name="f217" fmla="*/ f126 1 f132"/>
              <a:gd name="f218" fmla="*/ f174 1 f131"/>
              <a:gd name="f219" fmla="*/ f175 1 f132"/>
              <a:gd name="f220" fmla="*/ f176 1 f131"/>
              <a:gd name="f221" fmla="*/ f177 1 f132"/>
              <a:gd name="f222" fmla="*/ f178 1 f131"/>
              <a:gd name="f223" fmla="*/ f179 1 f132"/>
              <a:gd name="f224" fmla="*/ f180 1 f131"/>
              <a:gd name="f225" fmla="*/ f181 1 f132"/>
              <a:gd name="f226" fmla="*/ f182 1 f131"/>
              <a:gd name="f227" fmla="*/ f183 1 f132"/>
              <a:gd name="f228" fmla="*/ f184 1 f131"/>
              <a:gd name="f229" fmla="*/ f185 1 f132"/>
              <a:gd name="f230" fmla="*/ f186 1 f131"/>
              <a:gd name="f231" fmla="*/ f187 1 f132"/>
              <a:gd name="f232" fmla="*/ f188 1 f131"/>
              <a:gd name="f233" fmla="*/ f189 1 f132"/>
              <a:gd name="f234" fmla="*/ f190 1 f131"/>
              <a:gd name="f235" fmla="*/ f191 1 f132"/>
              <a:gd name="f236" fmla="*/ f192 1 f131"/>
              <a:gd name="f237" fmla="*/ f193 1 f132"/>
              <a:gd name="f238" fmla="*/ f194 1 f131"/>
              <a:gd name="f239" fmla="*/ f195 1 f132"/>
              <a:gd name="f240" fmla="*/ f196 1 f131"/>
              <a:gd name="f241" fmla="*/ f197 1 f132"/>
              <a:gd name="f242" fmla="*/ f198 1 f131"/>
              <a:gd name="f243" fmla="*/ f199 1 f132"/>
              <a:gd name="f244" fmla="*/ f200 1 f131"/>
              <a:gd name="f245" fmla="*/ f201 1 f132"/>
              <a:gd name="f246" fmla="*/ f202 1 f131"/>
              <a:gd name="f247" fmla="*/ f203 1 f132"/>
              <a:gd name="f248" fmla="*/ f204 1 f131"/>
              <a:gd name="f249" fmla="*/ f205 1 f132"/>
              <a:gd name="f250" fmla="*/ f206 1 f131"/>
              <a:gd name="f251" fmla="*/ f207 1 f132"/>
              <a:gd name="f252" fmla="*/ f208 1 f131"/>
              <a:gd name="f253" fmla="*/ f209 1 f132"/>
              <a:gd name="f254" fmla="*/ f210 1 f131"/>
              <a:gd name="f255" fmla="*/ f211 1 f132"/>
              <a:gd name="f256" fmla="*/ f212 1 f131"/>
              <a:gd name="f257" fmla="*/ f213 1 f132"/>
              <a:gd name="f258" fmla="*/ f214 f122 1"/>
              <a:gd name="f259" fmla="*/ f215 f122 1"/>
              <a:gd name="f260" fmla="*/ f217 f123 1"/>
              <a:gd name="f261" fmla="*/ f216 f123 1"/>
              <a:gd name="f262" fmla="*/ f218 f122 1"/>
              <a:gd name="f263" fmla="*/ f219 f123 1"/>
              <a:gd name="f264" fmla="*/ f220 f122 1"/>
              <a:gd name="f265" fmla="*/ f221 f123 1"/>
              <a:gd name="f266" fmla="*/ f222 f122 1"/>
              <a:gd name="f267" fmla="*/ f223 f123 1"/>
              <a:gd name="f268" fmla="*/ f224 f122 1"/>
              <a:gd name="f269" fmla="*/ f225 f123 1"/>
              <a:gd name="f270" fmla="*/ f226 f122 1"/>
              <a:gd name="f271" fmla="*/ f227 f123 1"/>
              <a:gd name="f272" fmla="*/ f228 f122 1"/>
              <a:gd name="f273" fmla="*/ f229 f123 1"/>
              <a:gd name="f274" fmla="*/ f230 f122 1"/>
              <a:gd name="f275" fmla="*/ f231 f123 1"/>
              <a:gd name="f276" fmla="*/ f232 f122 1"/>
              <a:gd name="f277" fmla="*/ f233 f123 1"/>
              <a:gd name="f278" fmla="*/ f234 f122 1"/>
              <a:gd name="f279" fmla="*/ f235 f123 1"/>
              <a:gd name="f280" fmla="*/ f236 f122 1"/>
              <a:gd name="f281" fmla="*/ f237 f123 1"/>
              <a:gd name="f282" fmla="*/ f238 f122 1"/>
              <a:gd name="f283" fmla="*/ f239 f123 1"/>
              <a:gd name="f284" fmla="*/ f240 f122 1"/>
              <a:gd name="f285" fmla="*/ f241 f123 1"/>
              <a:gd name="f286" fmla="*/ f242 f122 1"/>
              <a:gd name="f287" fmla="*/ f243 f123 1"/>
              <a:gd name="f288" fmla="*/ f244 f122 1"/>
              <a:gd name="f289" fmla="*/ f245 f123 1"/>
              <a:gd name="f290" fmla="*/ f246 f122 1"/>
              <a:gd name="f291" fmla="*/ f247 f123 1"/>
              <a:gd name="f292" fmla="*/ f248 f122 1"/>
              <a:gd name="f293" fmla="*/ f249 f123 1"/>
              <a:gd name="f294" fmla="*/ f250 f122 1"/>
              <a:gd name="f295" fmla="*/ f251 f123 1"/>
              <a:gd name="f296" fmla="*/ f252 f122 1"/>
              <a:gd name="f297" fmla="*/ f253 f123 1"/>
              <a:gd name="f298" fmla="*/ f254 f122 1"/>
              <a:gd name="f299" fmla="*/ f255 f123 1"/>
              <a:gd name="f300" fmla="*/ f256 f122 1"/>
              <a:gd name="f301" fmla="*/ f257 f1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3">
                <a:pos x="f262" y="f263"/>
              </a:cxn>
              <a:cxn ang="f173">
                <a:pos x="f264" y="f265"/>
              </a:cxn>
              <a:cxn ang="f173">
                <a:pos x="f266" y="f267"/>
              </a:cxn>
              <a:cxn ang="f173">
                <a:pos x="f268" y="f269"/>
              </a:cxn>
              <a:cxn ang="f173">
                <a:pos x="f270" y="f271"/>
              </a:cxn>
              <a:cxn ang="f173">
                <a:pos x="f272" y="f273"/>
              </a:cxn>
              <a:cxn ang="f173">
                <a:pos x="f274" y="f275"/>
              </a:cxn>
              <a:cxn ang="f173">
                <a:pos x="f276" y="f277"/>
              </a:cxn>
              <a:cxn ang="f173">
                <a:pos x="f278" y="f279"/>
              </a:cxn>
              <a:cxn ang="f173">
                <a:pos x="f280" y="f281"/>
              </a:cxn>
              <a:cxn ang="f173">
                <a:pos x="f282" y="f283"/>
              </a:cxn>
              <a:cxn ang="f173">
                <a:pos x="f284" y="f285"/>
              </a:cxn>
              <a:cxn ang="f173">
                <a:pos x="f286" y="f287"/>
              </a:cxn>
              <a:cxn ang="f173">
                <a:pos x="f288" y="f289"/>
              </a:cxn>
              <a:cxn ang="f173">
                <a:pos x="f290" y="f291"/>
              </a:cxn>
              <a:cxn ang="f173">
                <a:pos x="f292" y="f293"/>
              </a:cxn>
              <a:cxn ang="f173">
                <a:pos x="f294" y="f295"/>
              </a:cxn>
              <a:cxn ang="f173">
                <a:pos x="f296" y="f297"/>
              </a:cxn>
              <a:cxn ang="f173">
                <a:pos x="f298" y="f299"/>
              </a:cxn>
              <a:cxn ang="f173">
                <a:pos x="f300" y="f301"/>
              </a:cxn>
            </a:cxnLst>
            <a:rect l="f258" t="f261" r="f259" b="f260"/>
            <a:pathLst>
              <a:path w="184585" h="2993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6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2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7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3" name="Forma libre: forma 176">
            <a:extLst>
              <a:ext uri="{FF2B5EF4-FFF2-40B4-BE49-F238E27FC236}">
                <a16:creationId xmlns:a16="http://schemas.microsoft.com/office/drawing/2014/main" id="{3B3F2AA0-0FFA-4CA7-B7A0-B06F623A05AC}"/>
              </a:ext>
            </a:extLst>
          </p:cNvPr>
          <p:cNvSpPr/>
          <p:nvPr/>
        </p:nvSpPr>
        <p:spPr>
          <a:xfrm>
            <a:off x="8414043" y="1066803"/>
            <a:ext cx="195517" cy="3169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4488"/>
              <a:gd name="f7" fmla="val 299044"/>
              <a:gd name="f8" fmla="val 184448"/>
              <a:gd name="f9" fmla="val 27269"/>
              <a:gd name="f10" fmla="val 170627"/>
              <a:gd name="f11" fmla="val 43919"/>
              <a:gd name="f12" fmla="val 154296"/>
              <a:gd name="f13" fmla="val 45273"/>
              <a:gd name="f14" fmla="val 136291"/>
              <a:gd name="f15" fmla="val 40334"/>
              <a:gd name="f16" fmla="val 91878"/>
              <a:gd name="f17" fmla="val 28185"/>
              <a:gd name="f18" fmla="val 85465"/>
              <a:gd name="f19" fmla="val 33523"/>
              <a:gd name="f20" fmla="val 88493"/>
              <a:gd name="f21" fmla="val 79290"/>
              <a:gd name="f22" fmla="val 89568"/>
              <a:gd name="f23" fmla="val 95382"/>
              <a:gd name="f24" fmla="val 97734"/>
              <a:gd name="f25" fmla="val 108846"/>
              <a:gd name="f26" fmla="val 104107"/>
              <a:gd name="f27" fmla="val 122906"/>
              <a:gd name="f28" fmla="val 124461"/>
              <a:gd name="f29" fmla="val 167997"/>
              <a:gd name="f30" fmla="val 144974"/>
              <a:gd name="f31" fmla="val 213007"/>
              <a:gd name="f32" fmla="val 166006"/>
              <a:gd name="f33" fmla="val 257778"/>
              <a:gd name="f34" fmla="val 172061"/>
              <a:gd name="f35" fmla="val 270684"/>
              <a:gd name="f36" fmla="val 171622"/>
              <a:gd name="f37" fmla="val 278889"/>
              <a:gd name="f38" fmla="val 155092"/>
              <a:gd name="f39" fmla="val 277376"/>
              <a:gd name="f40" fmla="val 141389"/>
              <a:gd name="f41" fmla="val 276101"/>
              <a:gd name="f42" fmla="val 139199"/>
              <a:gd name="f43" fmla="val 285701"/>
              <a:gd name="f44" fmla="val 135296"/>
              <a:gd name="f45" fmla="val 296854"/>
              <a:gd name="f46" fmla="val 134140"/>
              <a:gd name="f47" fmla="val 278412"/>
              <a:gd name="f48" fmla="val 123107"/>
              <a:gd name="f49" fmla="val 277933"/>
              <a:gd name="f50" fmla="val 109962"/>
              <a:gd name="f51" fmla="val 277177"/>
              <a:gd name="f52" fmla="val 95184"/>
              <a:gd name="f53" fmla="val 276340"/>
              <a:gd name="f54" fmla="val 87815"/>
              <a:gd name="f55" fmla="val 281917"/>
              <a:gd name="f56" fmla="val 84629"/>
              <a:gd name="f57" fmla="val 299045"/>
              <a:gd name="f58" fmla="val 83952"/>
              <a:gd name="f59" fmla="val 275663"/>
              <a:gd name="f60" fmla="val 69413"/>
              <a:gd name="f61" fmla="val 278491"/>
              <a:gd name="f62" fmla="val 55750"/>
              <a:gd name="f63" fmla="val 40933"/>
              <a:gd name="f64" fmla="val 276141"/>
              <a:gd name="f65" fmla="val 38543"/>
              <a:gd name="f66" fmla="val 285541"/>
              <a:gd name="f67" fmla="val 35635"/>
              <a:gd name="f68" fmla="val 297810"/>
              <a:gd name="f69" fmla="val 31453"/>
              <a:gd name="f70" fmla="val 282992"/>
              <a:gd name="f71" fmla="val 24084"/>
              <a:gd name="f72" fmla="val 8908"/>
              <a:gd name="f73" fmla="val 276778"/>
              <a:gd name="f74" fmla="val -4317"/>
              <a:gd name="f75" fmla="val 224"/>
              <a:gd name="f76" fmla="val 266980"/>
              <a:gd name="f77" fmla="val 3411"/>
              <a:gd name="f78" fmla="val 259969"/>
              <a:gd name="f79" fmla="val 16396"/>
              <a:gd name="f80" fmla="val 230931"/>
              <a:gd name="f81" fmla="val 28545"/>
              <a:gd name="f82" fmla="val 201456"/>
              <a:gd name="f83" fmla="val 43124"/>
              <a:gd name="f84" fmla="val 173215"/>
              <a:gd name="f85" fmla="val 67461"/>
              <a:gd name="f86" fmla="val 126093"/>
              <a:gd name="f87" fmla="val 86381"/>
              <a:gd name="f88" fmla="val 78693"/>
              <a:gd name="f89" fmla="val 77778"/>
              <a:gd name="f90" fmla="val 23565"/>
              <a:gd name="f91" fmla="val 74193"/>
              <a:gd name="f92" fmla="val 582"/>
              <a:gd name="f93" fmla="val 83076"/>
              <a:gd name="f94" fmla="val -4198"/>
              <a:gd name="f95" fmla="val 105182"/>
              <a:gd name="f96" fmla="val 3250"/>
              <a:gd name="f97" fmla="val 109205"/>
              <a:gd name="f98" fmla="val 4605"/>
              <a:gd name="f99" fmla="val 113188"/>
              <a:gd name="f100" fmla="val 6158"/>
              <a:gd name="f101" fmla="val 116893"/>
              <a:gd name="f102" fmla="val 8150"/>
              <a:gd name="f103" fmla="val 137805"/>
              <a:gd name="f104" fmla="val 19502"/>
              <a:gd name="f105" fmla="val 158318"/>
              <a:gd name="f106" fmla="val 31890"/>
              <a:gd name="f107" fmla="val 27309"/>
              <a:gd name="f108" fmla="+- 0 0 -90"/>
              <a:gd name="f109" fmla="*/ f3 1 184488"/>
              <a:gd name="f110" fmla="*/ f4 1 299044"/>
              <a:gd name="f111" fmla="val f5"/>
              <a:gd name="f112" fmla="val f6"/>
              <a:gd name="f113" fmla="val f7"/>
              <a:gd name="f114" fmla="*/ f108 f0 1"/>
              <a:gd name="f115" fmla="+- f113 0 f111"/>
              <a:gd name="f116" fmla="+- f112 0 f111"/>
              <a:gd name="f117" fmla="*/ f114 1 f2"/>
              <a:gd name="f118" fmla="*/ f116 1 184488"/>
              <a:gd name="f119" fmla="*/ f115 1 299044"/>
              <a:gd name="f120" fmla="*/ 184448 f116 1"/>
              <a:gd name="f121" fmla="*/ 27269 f115 1"/>
              <a:gd name="f122" fmla="*/ 136291 f116 1"/>
              <a:gd name="f123" fmla="*/ 40334 f115 1"/>
              <a:gd name="f124" fmla="*/ 88493 f116 1"/>
              <a:gd name="f125" fmla="*/ 79290 f115 1"/>
              <a:gd name="f126" fmla="*/ 104107 f116 1"/>
              <a:gd name="f127" fmla="*/ 122906 f115 1"/>
              <a:gd name="f128" fmla="*/ 166006 f116 1"/>
              <a:gd name="f129" fmla="*/ 257778 f115 1"/>
              <a:gd name="f130" fmla="*/ 155092 f116 1"/>
              <a:gd name="f131" fmla="*/ 277376 f115 1"/>
              <a:gd name="f132" fmla="*/ 135296 f116 1"/>
              <a:gd name="f133" fmla="*/ 296854 f115 1"/>
              <a:gd name="f134" fmla="*/ 109962 f116 1"/>
              <a:gd name="f135" fmla="*/ 277177 f115 1"/>
              <a:gd name="f136" fmla="*/ 84629 f116 1"/>
              <a:gd name="f137" fmla="*/ 299045 f115 1"/>
              <a:gd name="f138" fmla="*/ 55750 f116 1"/>
              <a:gd name="f139" fmla="*/ 35635 f116 1"/>
              <a:gd name="f140" fmla="*/ 297810 f115 1"/>
              <a:gd name="f141" fmla="*/ 8908 f116 1"/>
              <a:gd name="f142" fmla="*/ 276778 f115 1"/>
              <a:gd name="f143" fmla="*/ 3411 f116 1"/>
              <a:gd name="f144" fmla="*/ 259969 f115 1"/>
              <a:gd name="f145" fmla="*/ 43124 f116 1"/>
              <a:gd name="f146" fmla="*/ 173215 f115 1"/>
              <a:gd name="f147" fmla="*/ 77778 f116 1"/>
              <a:gd name="f148" fmla="*/ 23565 f115 1"/>
              <a:gd name="f149" fmla="*/ 105182 f116 1"/>
              <a:gd name="f150" fmla="*/ 3250 f115 1"/>
              <a:gd name="f151" fmla="*/ 116893 f116 1"/>
              <a:gd name="f152" fmla="*/ 8150 f115 1"/>
              <a:gd name="f153" fmla="*/ 184488 f116 1"/>
              <a:gd name="f154" fmla="*/ 27309 f115 1"/>
              <a:gd name="f155" fmla="+- f117 0 f1"/>
              <a:gd name="f156" fmla="*/ f120 1 184488"/>
              <a:gd name="f157" fmla="*/ f121 1 299044"/>
              <a:gd name="f158" fmla="*/ f122 1 184488"/>
              <a:gd name="f159" fmla="*/ f123 1 299044"/>
              <a:gd name="f160" fmla="*/ f124 1 184488"/>
              <a:gd name="f161" fmla="*/ f125 1 299044"/>
              <a:gd name="f162" fmla="*/ f126 1 184488"/>
              <a:gd name="f163" fmla="*/ f127 1 299044"/>
              <a:gd name="f164" fmla="*/ f128 1 184488"/>
              <a:gd name="f165" fmla="*/ f129 1 299044"/>
              <a:gd name="f166" fmla="*/ f130 1 184488"/>
              <a:gd name="f167" fmla="*/ f131 1 299044"/>
              <a:gd name="f168" fmla="*/ f132 1 184488"/>
              <a:gd name="f169" fmla="*/ f133 1 299044"/>
              <a:gd name="f170" fmla="*/ f134 1 184488"/>
              <a:gd name="f171" fmla="*/ f135 1 299044"/>
              <a:gd name="f172" fmla="*/ f136 1 184488"/>
              <a:gd name="f173" fmla="*/ f137 1 299044"/>
              <a:gd name="f174" fmla="*/ f138 1 184488"/>
              <a:gd name="f175" fmla="*/ f139 1 184488"/>
              <a:gd name="f176" fmla="*/ f140 1 299044"/>
              <a:gd name="f177" fmla="*/ f141 1 184488"/>
              <a:gd name="f178" fmla="*/ f142 1 299044"/>
              <a:gd name="f179" fmla="*/ f143 1 184488"/>
              <a:gd name="f180" fmla="*/ f144 1 299044"/>
              <a:gd name="f181" fmla="*/ f145 1 184488"/>
              <a:gd name="f182" fmla="*/ f146 1 299044"/>
              <a:gd name="f183" fmla="*/ f147 1 184488"/>
              <a:gd name="f184" fmla="*/ f148 1 299044"/>
              <a:gd name="f185" fmla="*/ f149 1 184488"/>
              <a:gd name="f186" fmla="*/ f150 1 299044"/>
              <a:gd name="f187" fmla="*/ f151 1 184488"/>
              <a:gd name="f188" fmla="*/ f152 1 299044"/>
              <a:gd name="f189" fmla="*/ f153 1 184488"/>
              <a:gd name="f190" fmla="*/ f154 1 299044"/>
              <a:gd name="f191" fmla="*/ f111 1 f118"/>
              <a:gd name="f192" fmla="*/ f112 1 f118"/>
              <a:gd name="f193" fmla="*/ f111 1 f119"/>
              <a:gd name="f194" fmla="*/ f113 1 f119"/>
              <a:gd name="f195" fmla="*/ f156 1 f118"/>
              <a:gd name="f196" fmla="*/ f157 1 f119"/>
              <a:gd name="f197" fmla="*/ f158 1 f118"/>
              <a:gd name="f198" fmla="*/ f159 1 f119"/>
              <a:gd name="f199" fmla="*/ f160 1 f118"/>
              <a:gd name="f200" fmla="*/ f161 1 f119"/>
              <a:gd name="f201" fmla="*/ f162 1 f118"/>
              <a:gd name="f202" fmla="*/ f163 1 f119"/>
              <a:gd name="f203" fmla="*/ f164 1 f118"/>
              <a:gd name="f204" fmla="*/ f165 1 f119"/>
              <a:gd name="f205" fmla="*/ f166 1 f118"/>
              <a:gd name="f206" fmla="*/ f167 1 f119"/>
              <a:gd name="f207" fmla="*/ f168 1 f118"/>
              <a:gd name="f208" fmla="*/ f169 1 f119"/>
              <a:gd name="f209" fmla="*/ f170 1 f118"/>
              <a:gd name="f210" fmla="*/ f171 1 f119"/>
              <a:gd name="f211" fmla="*/ f172 1 f118"/>
              <a:gd name="f212" fmla="*/ f173 1 f119"/>
              <a:gd name="f213" fmla="*/ f174 1 f118"/>
              <a:gd name="f214" fmla="*/ f175 1 f118"/>
              <a:gd name="f215" fmla="*/ f176 1 f119"/>
              <a:gd name="f216" fmla="*/ f177 1 f118"/>
              <a:gd name="f217" fmla="*/ f178 1 f119"/>
              <a:gd name="f218" fmla="*/ f179 1 f118"/>
              <a:gd name="f219" fmla="*/ f180 1 f119"/>
              <a:gd name="f220" fmla="*/ f181 1 f118"/>
              <a:gd name="f221" fmla="*/ f182 1 f119"/>
              <a:gd name="f222" fmla="*/ f183 1 f118"/>
              <a:gd name="f223" fmla="*/ f184 1 f119"/>
              <a:gd name="f224" fmla="*/ f185 1 f118"/>
              <a:gd name="f225" fmla="*/ f186 1 f119"/>
              <a:gd name="f226" fmla="*/ f187 1 f118"/>
              <a:gd name="f227" fmla="*/ f188 1 f119"/>
              <a:gd name="f228" fmla="*/ f189 1 f118"/>
              <a:gd name="f229" fmla="*/ f190 1 f119"/>
              <a:gd name="f230" fmla="*/ f191 f109 1"/>
              <a:gd name="f231" fmla="*/ f192 f109 1"/>
              <a:gd name="f232" fmla="*/ f194 f110 1"/>
              <a:gd name="f233" fmla="*/ f193 f110 1"/>
              <a:gd name="f234" fmla="*/ f195 f109 1"/>
              <a:gd name="f235" fmla="*/ f196 f110 1"/>
              <a:gd name="f236" fmla="*/ f197 f109 1"/>
              <a:gd name="f237" fmla="*/ f198 f110 1"/>
              <a:gd name="f238" fmla="*/ f199 f109 1"/>
              <a:gd name="f239" fmla="*/ f200 f110 1"/>
              <a:gd name="f240" fmla="*/ f201 f109 1"/>
              <a:gd name="f241" fmla="*/ f202 f110 1"/>
              <a:gd name="f242" fmla="*/ f203 f109 1"/>
              <a:gd name="f243" fmla="*/ f204 f110 1"/>
              <a:gd name="f244" fmla="*/ f205 f109 1"/>
              <a:gd name="f245" fmla="*/ f206 f110 1"/>
              <a:gd name="f246" fmla="*/ f207 f109 1"/>
              <a:gd name="f247" fmla="*/ f208 f110 1"/>
              <a:gd name="f248" fmla="*/ f209 f109 1"/>
              <a:gd name="f249" fmla="*/ f210 f110 1"/>
              <a:gd name="f250" fmla="*/ f211 f109 1"/>
              <a:gd name="f251" fmla="*/ f212 f110 1"/>
              <a:gd name="f252" fmla="*/ f213 f109 1"/>
              <a:gd name="f253" fmla="*/ f214 f109 1"/>
              <a:gd name="f254" fmla="*/ f215 f110 1"/>
              <a:gd name="f255" fmla="*/ f216 f109 1"/>
              <a:gd name="f256" fmla="*/ f217 f110 1"/>
              <a:gd name="f257" fmla="*/ f218 f109 1"/>
              <a:gd name="f258" fmla="*/ f219 f110 1"/>
              <a:gd name="f259" fmla="*/ f220 f109 1"/>
              <a:gd name="f260" fmla="*/ f221 f110 1"/>
              <a:gd name="f261" fmla="*/ f222 f109 1"/>
              <a:gd name="f262" fmla="*/ f223 f110 1"/>
              <a:gd name="f263" fmla="*/ f224 f109 1"/>
              <a:gd name="f264" fmla="*/ f225 f110 1"/>
              <a:gd name="f265" fmla="*/ f226 f109 1"/>
              <a:gd name="f266" fmla="*/ f227 f110 1"/>
              <a:gd name="f267" fmla="*/ f228 f109 1"/>
              <a:gd name="f268" fmla="*/ f229 f1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5">
                <a:pos x="f234" y="f235"/>
              </a:cxn>
              <a:cxn ang="f155">
                <a:pos x="f236" y="f237"/>
              </a:cxn>
              <a:cxn ang="f155">
                <a:pos x="f238" y="f239"/>
              </a:cxn>
              <a:cxn ang="f155">
                <a:pos x="f240" y="f241"/>
              </a:cxn>
              <a:cxn ang="f155">
                <a:pos x="f242" y="f243"/>
              </a:cxn>
              <a:cxn ang="f155">
                <a:pos x="f244" y="f245"/>
              </a:cxn>
              <a:cxn ang="f155">
                <a:pos x="f246" y="f247"/>
              </a:cxn>
              <a:cxn ang="f155">
                <a:pos x="f248" y="f249"/>
              </a:cxn>
              <a:cxn ang="f155">
                <a:pos x="f250" y="f251"/>
              </a:cxn>
              <a:cxn ang="f155">
                <a:pos x="f252" y="f245"/>
              </a:cxn>
              <a:cxn ang="f155">
                <a:pos x="f253" y="f254"/>
              </a:cxn>
              <a:cxn ang="f155">
                <a:pos x="f255" y="f256"/>
              </a:cxn>
              <a:cxn ang="f155">
                <a:pos x="f257" y="f258"/>
              </a:cxn>
              <a:cxn ang="f155">
                <a:pos x="f259" y="f260"/>
              </a:cxn>
              <a:cxn ang="f155">
                <a:pos x="f261" y="f262"/>
              </a:cxn>
              <a:cxn ang="f155">
                <a:pos x="f263" y="f264"/>
              </a:cxn>
              <a:cxn ang="f155">
                <a:pos x="f265" y="f266"/>
              </a:cxn>
              <a:cxn ang="f155">
                <a:pos x="f267" y="f268"/>
              </a:cxn>
            </a:cxnLst>
            <a:rect l="f230" t="f233" r="f231" b="f232"/>
            <a:pathLst>
              <a:path w="184488" h="2990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39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53"/>
                  <a:pt x="f72" y="f73"/>
                </a:cubicBezTo>
                <a:cubicBezTo>
                  <a:pt x="f74" y="f51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6" y="f107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4" name="Forma libre: forma 177">
            <a:extLst>
              <a:ext uri="{FF2B5EF4-FFF2-40B4-BE49-F238E27FC236}">
                <a16:creationId xmlns:a16="http://schemas.microsoft.com/office/drawing/2014/main" id="{1DAFAC98-E499-423F-B90A-459E6B1EB8B8}"/>
              </a:ext>
            </a:extLst>
          </p:cNvPr>
          <p:cNvSpPr/>
          <p:nvPr/>
        </p:nvSpPr>
        <p:spPr>
          <a:xfrm>
            <a:off x="6571061" y="3925601"/>
            <a:ext cx="170974" cy="3723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1332"/>
              <a:gd name="f7" fmla="val 351313"/>
              <a:gd name="f8" fmla="val 307468"/>
              <a:gd name="f9" fmla="val 3784"/>
              <a:gd name="f10" fmla="val 216013"/>
              <a:gd name="f11" fmla="val 33379"/>
              <a:gd name="f12" fmla="val 134955"/>
              <a:gd name="f13" fmla="val 75203"/>
              <a:gd name="f14" fmla="val 57640"/>
              <a:gd name="f15" fmla="val 84285"/>
              <a:gd name="f16" fmla="val 40871"/>
              <a:gd name="f17" fmla="val 93964"/>
              <a:gd name="f18" fmla="val 24380"/>
              <a:gd name="f19" fmla="val 104042"/>
              <a:gd name="f20" fmla="val 8208"/>
              <a:gd name="f21" fmla="val 111331"/>
              <a:gd name="f22" fmla="val -3502"/>
              <a:gd name="f23" fmla="val 152876"/>
              <a:gd name="f24" fmla="val -2307"/>
              <a:gd name="f25" fmla="val 160046"/>
              <a:gd name="f26" fmla="val 9403"/>
              <a:gd name="f27" fmla="val 163312"/>
              <a:gd name="f28" fmla="val 14741"/>
              <a:gd name="f29" fmla="val 159648"/>
              <a:gd name="f30" fmla="val 18804"/>
              <a:gd name="f31" fmla="val 156939"/>
              <a:gd name="f32" fmla="val 22827"/>
              <a:gd name="f33" fmla="val 93048"/>
              <a:gd name="f34" fmla="val 116034"/>
              <a:gd name="f35" fmla="val 62338"/>
              <a:gd name="f36" fmla="val 220992"/>
              <a:gd name="f37" fmla="val 46604"/>
              <a:gd name="f38" fmla="val 331487"/>
              <a:gd name="f39" fmla="val 45608"/>
              <a:gd name="f40" fmla="val 338537"/>
              <a:gd name="f41" fmla="val 50428"/>
              <a:gd name="f42" fmla="val 353952"/>
              <a:gd name="f43" fmla="val 34853"/>
              <a:gd name="f44" fmla="val 350925"/>
              <a:gd name="f45" fmla="val 22266"/>
              <a:gd name="f46" fmla="val 348455"/>
              <a:gd name="f47" fmla="val 4700"/>
              <a:gd name="f48" fmla="val 350049"/>
              <a:gd name="f49" fmla="val 2191"/>
              <a:gd name="f50" fmla="val 330332"/>
              <a:gd name="f51" fmla="val 1115"/>
              <a:gd name="f52" fmla="val 321927"/>
              <a:gd name="f53" fmla="val 598"/>
              <a:gd name="f54" fmla="val 313483"/>
              <a:gd name="f55" fmla="val 40"/>
              <a:gd name="f56" fmla="val 307508"/>
              <a:gd name="f57" fmla="+- 0 0 -90"/>
              <a:gd name="f58" fmla="*/ f3 1 161332"/>
              <a:gd name="f59" fmla="*/ f4 1 351313"/>
              <a:gd name="f60" fmla="val f5"/>
              <a:gd name="f61" fmla="val f6"/>
              <a:gd name="f62" fmla="val f7"/>
              <a:gd name="f63" fmla="*/ f57 f0 1"/>
              <a:gd name="f64" fmla="+- f62 0 f60"/>
              <a:gd name="f65" fmla="+- f61 0 f60"/>
              <a:gd name="f66" fmla="*/ f63 1 f2"/>
              <a:gd name="f67" fmla="*/ f65 1 161332"/>
              <a:gd name="f68" fmla="*/ f64 1 351313"/>
              <a:gd name="f69" fmla="*/ 0 f65 1"/>
              <a:gd name="f70" fmla="*/ 307468 f64 1"/>
              <a:gd name="f71" fmla="*/ 75203 f65 1"/>
              <a:gd name="f72" fmla="*/ 57640 f64 1"/>
              <a:gd name="f73" fmla="*/ 104042 f65 1"/>
              <a:gd name="f74" fmla="*/ 8208 f64 1"/>
              <a:gd name="f75" fmla="*/ 160046 f65 1"/>
              <a:gd name="f76" fmla="*/ 9403 f64 1"/>
              <a:gd name="f77" fmla="*/ 156939 f65 1"/>
              <a:gd name="f78" fmla="*/ 22827 f64 1"/>
              <a:gd name="f79" fmla="*/ 46604 f65 1"/>
              <a:gd name="f80" fmla="*/ 331487 f64 1"/>
              <a:gd name="f81" fmla="*/ 34853 f65 1"/>
              <a:gd name="f82" fmla="*/ 350925 f64 1"/>
              <a:gd name="f83" fmla="*/ 2191 f65 1"/>
              <a:gd name="f84" fmla="*/ 330332 f64 1"/>
              <a:gd name="f85" fmla="*/ 40 f65 1"/>
              <a:gd name="f86" fmla="*/ 307508 f64 1"/>
              <a:gd name="f87" fmla="+- f66 0 f1"/>
              <a:gd name="f88" fmla="*/ f69 1 161332"/>
              <a:gd name="f89" fmla="*/ f70 1 351313"/>
              <a:gd name="f90" fmla="*/ f71 1 161332"/>
              <a:gd name="f91" fmla="*/ f72 1 351313"/>
              <a:gd name="f92" fmla="*/ f73 1 161332"/>
              <a:gd name="f93" fmla="*/ f74 1 351313"/>
              <a:gd name="f94" fmla="*/ f75 1 161332"/>
              <a:gd name="f95" fmla="*/ f76 1 351313"/>
              <a:gd name="f96" fmla="*/ f77 1 161332"/>
              <a:gd name="f97" fmla="*/ f78 1 351313"/>
              <a:gd name="f98" fmla="*/ f79 1 161332"/>
              <a:gd name="f99" fmla="*/ f80 1 351313"/>
              <a:gd name="f100" fmla="*/ f81 1 161332"/>
              <a:gd name="f101" fmla="*/ f82 1 351313"/>
              <a:gd name="f102" fmla="*/ f83 1 161332"/>
              <a:gd name="f103" fmla="*/ f84 1 351313"/>
              <a:gd name="f104" fmla="*/ f85 1 161332"/>
              <a:gd name="f105" fmla="*/ f86 1 351313"/>
              <a:gd name="f106" fmla="*/ f60 1 f67"/>
              <a:gd name="f107" fmla="*/ f61 1 f67"/>
              <a:gd name="f108" fmla="*/ f60 1 f68"/>
              <a:gd name="f109" fmla="*/ f62 1 f68"/>
              <a:gd name="f110" fmla="*/ f88 1 f67"/>
              <a:gd name="f111" fmla="*/ f89 1 f68"/>
              <a:gd name="f112" fmla="*/ f90 1 f67"/>
              <a:gd name="f113" fmla="*/ f91 1 f68"/>
              <a:gd name="f114" fmla="*/ f92 1 f67"/>
              <a:gd name="f115" fmla="*/ f93 1 f68"/>
              <a:gd name="f116" fmla="*/ f94 1 f67"/>
              <a:gd name="f117" fmla="*/ f95 1 f68"/>
              <a:gd name="f118" fmla="*/ f96 1 f67"/>
              <a:gd name="f119" fmla="*/ f97 1 f68"/>
              <a:gd name="f120" fmla="*/ f98 1 f67"/>
              <a:gd name="f121" fmla="*/ f99 1 f68"/>
              <a:gd name="f122" fmla="*/ f100 1 f67"/>
              <a:gd name="f123" fmla="*/ f101 1 f68"/>
              <a:gd name="f124" fmla="*/ f102 1 f67"/>
              <a:gd name="f125" fmla="*/ f103 1 f68"/>
              <a:gd name="f126" fmla="*/ f104 1 f67"/>
              <a:gd name="f127" fmla="*/ f105 1 f68"/>
              <a:gd name="f128" fmla="*/ f106 f58 1"/>
              <a:gd name="f129" fmla="*/ f107 f58 1"/>
              <a:gd name="f130" fmla="*/ f109 f59 1"/>
              <a:gd name="f131" fmla="*/ f108 f59 1"/>
              <a:gd name="f132" fmla="*/ f110 f58 1"/>
              <a:gd name="f133" fmla="*/ f111 f59 1"/>
              <a:gd name="f134" fmla="*/ f112 f58 1"/>
              <a:gd name="f135" fmla="*/ f113 f59 1"/>
              <a:gd name="f136" fmla="*/ f114 f58 1"/>
              <a:gd name="f137" fmla="*/ f115 f59 1"/>
              <a:gd name="f138" fmla="*/ f116 f58 1"/>
              <a:gd name="f139" fmla="*/ f117 f59 1"/>
              <a:gd name="f140" fmla="*/ f118 f58 1"/>
              <a:gd name="f141" fmla="*/ f119 f59 1"/>
              <a:gd name="f142" fmla="*/ f120 f58 1"/>
              <a:gd name="f143" fmla="*/ f121 f59 1"/>
              <a:gd name="f144" fmla="*/ f122 f58 1"/>
              <a:gd name="f145" fmla="*/ f123 f59 1"/>
              <a:gd name="f146" fmla="*/ f124 f58 1"/>
              <a:gd name="f147" fmla="*/ f125 f59 1"/>
              <a:gd name="f148" fmla="*/ f126 f58 1"/>
              <a:gd name="f149" fmla="*/ f127 f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7">
                <a:pos x="f132" y="f133"/>
              </a:cxn>
              <a:cxn ang="f87">
                <a:pos x="f134" y="f135"/>
              </a:cxn>
              <a:cxn ang="f87">
                <a:pos x="f136" y="f137"/>
              </a:cxn>
              <a:cxn ang="f87">
                <a:pos x="f138" y="f139"/>
              </a:cxn>
              <a:cxn ang="f87">
                <a:pos x="f140" y="f141"/>
              </a:cxn>
              <a:cxn ang="f87">
                <a:pos x="f142" y="f143"/>
              </a:cxn>
              <a:cxn ang="f87">
                <a:pos x="f144" y="f145"/>
              </a:cxn>
              <a:cxn ang="f87">
                <a:pos x="f146" y="f147"/>
              </a:cxn>
              <a:cxn ang="f87">
                <a:pos x="f148" y="f149"/>
              </a:cxn>
            </a:cxnLst>
            <a:rect l="f128" t="f131" r="f129" b="f130"/>
            <a:pathLst>
              <a:path w="161332" h="351313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5" name="Forma libre: forma 178">
            <a:extLst>
              <a:ext uri="{FF2B5EF4-FFF2-40B4-BE49-F238E27FC236}">
                <a16:creationId xmlns:a16="http://schemas.microsoft.com/office/drawing/2014/main" id="{D30C9413-85B0-4F7C-AC6F-CB8C1E0DA16A}"/>
              </a:ext>
            </a:extLst>
          </p:cNvPr>
          <p:cNvSpPr/>
          <p:nvPr/>
        </p:nvSpPr>
        <p:spPr>
          <a:xfrm>
            <a:off x="5211549" y="1827528"/>
            <a:ext cx="353507" cy="730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3569"/>
              <a:gd name="f7" fmla="val 68961"/>
              <a:gd name="f8" fmla="val 169289"/>
              <a:gd name="f9" fmla="val 20"/>
              <a:gd name="f10" fmla="val 213065"/>
              <a:gd name="f11" fmla="val 256801"/>
              <a:gd name="f12" fmla="val -60"/>
              <a:gd name="f13" fmla="val 300576"/>
              <a:gd name="f14" fmla="val 100"/>
              <a:gd name="f15" fmla="val 311928"/>
              <a:gd name="f16" fmla="val 139"/>
              <a:gd name="f17" fmla="val 323480"/>
              <a:gd name="f18" fmla="val 458"/>
              <a:gd name="f19" fmla="val 330371"/>
              <a:gd name="f20" fmla="val 12049"/>
              <a:gd name="f21" fmla="val 333836"/>
              <a:gd name="f22" fmla="val 17865"/>
              <a:gd name="f23" fmla="val 334354"/>
              <a:gd name="f24" fmla="val 23999"/>
              <a:gd name="f25" fmla="val 332562"/>
              <a:gd name="f26" fmla="val 30412"/>
              <a:gd name="f27" fmla="val 327105"/>
              <a:gd name="f28" fmla="val 49651"/>
              <a:gd name="f29" fmla="val 304719"/>
              <a:gd name="f30" fmla="val 46225"/>
              <a:gd name="f31" fmla="val 293566"/>
              <a:gd name="f32" fmla="val 60087"/>
              <a:gd name="f33" fmla="val 280859"/>
              <a:gd name="f34" fmla="val 75900"/>
              <a:gd name="f35" fmla="val 265165"/>
              <a:gd name="f36" fmla="val 68332"/>
              <a:gd name="f37" fmla="val 251941"/>
              <a:gd name="f38" fmla="val 54909"/>
              <a:gd name="f39" fmla="val 239514"/>
              <a:gd name="f40" fmla="val 42282"/>
              <a:gd name="f41" fmla="val 203187"/>
              <a:gd name="f42" fmla="val 43796"/>
              <a:gd name="f43" fmla="val 189723"/>
              <a:gd name="f44" fmla="val 56104"/>
              <a:gd name="f45" fmla="val 171759"/>
              <a:gd name="f46" fmla="val 72475"/>
              <a:gd name="f47" fmla="val 161681"/>
              <a:gd name="f48" fmla="val 72554"/>
              <a:gd name="f49" fmla="val 144513"/>
              <a:gd name="f50" fmla="val 56382"/>
              <a:gd name="f51" fmla="val 130015"/>
              <a:gd name="f52" fmla="val 42760"/>
              <a:gd name="f53" fmla="val 94006"/>
              <a:gd name="f54" fmla="val 43118"/>
              <a:gd name="f55" fmla="val 79229"/>
              <a:gd name="f56" fmla="val 57060"/>
              <a:gd name="f57" fmla="val 63136"/>
              <a:gd name="f58" fmla="val 72236"/>
              <a:gd name="f59" fmla="val 51227"/>
              <a:gd name="f60" fmla="val 72594"/>
              <a:gd name="f61" fmla="val 35572"/>
              <a:gd name="f62" fmla="val 56940"/>
              <a:gd name="f63" fmla="val 30394"/>
              <a:gd name="f64" fmla="val 51762"/>
              <a:gd name="f65" fmla="val 25336"/>
              <a:gd name="f66" fmla="val 47619"/>
              <a:gd name="f67" fmla="val 18245"/>
              <a:gd name="f68" fmla="val 45787"/>
              <a:gd name="f69" fmla="val 5618"/>
              <a:gd name="f70" fmla="val 42521"/>
              <a:gd name="f71" fmla="val -1153"/>
              <a:gd name="f72" fmla="val 34594"/>
              <a:gd name="f73" fmla="val 161"/>
              <a:gd name="f74" fmla="val 21131"/>
              <a:gd name="f75" fmla="val 1675"/>
              <a:gd name="f76" fmla="val 6035"/>
              <a:gd name="f77" fmla="val 12470"/>
              <a:gd name="f78" fmla="val 1016"/>
              <a:gd name="f79" fmla="val 617"/>
              <a:gd name="f80" fmla="val 50031"/>
              <a:gd name="f81" fmla="val -139"/>
              <a:gd name="f82" fmla="val 74728"/>
              <a:gd name="f83" fmla="val 99424"/>
              <a:gd name="f84" fmla="val 60"/>
              <a:gd name="f85" fmla="val 122725"/>
              <a:gd name="f86" fmla="val -20"/>
              <a:gd name="f87" fmla="val 146027"/>
              <a:gd name="f88" fmla="+- 0 0 -90"/>
              <a:gd name="f89" fmla="*/ f3 1 333569"/>
              <a:gd name="f90" fmla="*/ f4 1 68961"/>
              <a:gd name="f91" fmla="val f5"/>
              <a:gd name="f92" fmla="val f6"/>
              <a:gd name="f93" fmla="val f7"/>
              <a:gd name="f94" fmla="*/ f88 f0 1"/>
              <a:gd name="f95" fmla="+- f93 0 f91"/>
              <a:gd name="f96" fmla="+- f92 0 f91"/>
              <a:gd name="f97" fmla="*/ f94 1 f2"/>
              <a:gd name="f98" fmla="*/ f96 1 333569"/>
              <a:gd name="f99" fmla="*/ f95 1 68961"/>
              <a:gd name="f100" fmla="*/ 169289 f96 1"/>
              <a:gd name="f101" fmla="*/ 20 f95 1"/>
              <a:gd name="f102" fmla="*/ 300576 f96 1"/>
              <a:gd name="f103" fmla="*/ 100 f95 1"/>
              <a:gd name="f104" fmla="*/ 330371 f96 1"/>
              <a:gd name="f105" fmla="*/ 12049 f95 1"/>
              <a:gd name="f106" fmla="*/ 332562 f96 1"/>
              <a:gd name="f107" fmla="*/ 30412 f95 1"/>
              <a:gd name="f108" fmla="*/ 293566 f96 1"/>
              <a:gd name="f109" fmla="*/ 60087 f95 1"/>
              <a:gd name="f110" fmla="*/ 251941 f96 1"/>
              <a:gd name="f111" fmla="*/ 54909 f95 1"/>
              <a:gd name="f112" fmla="*/ 189723 f96 1"/>
              <a:gd name="f113" fmla="*/ 56104 f95 1"/>
              <a:gd name="f114" fmla="*/ 144513 f96 1"/>
              <a:gd name="f115" fmla="*/ 56382 f95 1"/>
              <a:gd name="f116" fmla="*/ 79229 f96 1"/>
              <a:gd name="f117" fmla="*/ 57060 f95 1"/>
              <a:gd name="f118" fmla="*/ 35572 f96 1"/>
              <a:gd name="f119" fmla="*/ 56940 f95 1"/>
              <a:gd name="f120" fmla="*/ 18245 f96 1"/>
              <a:gd name="f121" fmla="*/ 45787 f95 1"/>
              <a:gd name="f122" fmla="*/ 161 f96 1"/>
              <a:gd name="f123" fmla="*/ 21131 f95 1"/>
              <a:gd name="f124" fmla="*/ 25336 f96 1"/>
              <a:gd name="f125" fmla="*/ 617 f95 1"/>
              <a:gd name="f126" fmla="*/ 99424 f96 1"/>
              <a:gd name="f127" fmla="*/ 60 f95 1"/>
              <a:gd name="f128" fmla="+- f97 0 f1"/>
              <a:gd name="f129" fmla="*/ f100 1 333569"/>
              <a:gd name="f130" fmla="*/ f101 1 68961"/>
              <a:gd name="f131" fmla="*/ f102 1 333569"/>
              <a:gd name="f132" fmla="*/ f103 1 68961"/>
              <a:gd name="f133" fmla="*/ f104 1 333569"/>
              <a:gd name="f134" fmla="*/ f105 1 68961"/>
              <a:gd name="f135" fmla="*/ f106 1 333569"/>
              <a:gd name="f136" fmla="*/ f107 1 68961"/>
              <a:gd name="f137" fmla="*/ f108 1 333569"/>
              <a:gd name="f138" fmla="*/ f109 1 68961"/>
              <a:gd name="f139" fmla="*/ f110 1 333569"/>
              <a:gd name="f140" fmla="*/ f111 1 68961"/>
              <a:gd name="f141" fmla="*/ f112 1 333569"/>
              <a:gd name="f142" fmla="*/ f113 1 68961"/>
              <a:gd name="f143" fmla="*/ f114 1 333569"/>
              <a:gd name="f144" fmla="*/ f115 1 68961"/>
              <a:gd name="f145" fmla="*/ f116 1 333569"/>
              <a:gd name="f146" fmla="*/ f117 1 68961"/>
              <a:gd name="f147" fmla="*/ f118 1 333569"/>
              <a:gd name="f148" fmla="*/ f119 1 68961"/>
              <a:gd name="f149" fmla="*/ f120 1 333569"/>
              <a:gd name="f150" fmla="*/ f121 1 68961"/>
              <a:gd name="f151" fmla="*/ f122 1 333569"/>
              <a:gd name="f152" fmla="*/ f123 1 68961"/>
              <a:gd name="f153" fmla="*/ f124 1 333569"/>
              <a:gd name="f154" fmla="*/ f125 1 68961"/>
              <a:gd name="f155" fmla="*/ f126 1 333569"/>
              <a:gd name="f156" fmla="*/ f127 1 68961"/>
              <a:gd name="f157" fmla="*/ f91 1 f98"/>
              <a:gd name="f158" fmla="*/ f92 1 f98"/>
              <a:gd name="f159" fmla="*/ f91 1 f99"/>
              <a:gd name="f160" fmla="*/ f93 1 f99"/>
              <a:gd name="f161" fmla="*/ f129 1 f98"/>
              <a:gd name="f162" fmla="*/ f130 1 f99"/>
              <a:gd name="f163" fmla="*/ f131 1 f98"/>
              <a:gd name="f164" fmla="*/ f132 1 f99"/>
              <a:gd name="f165" fmla="*/ f133 1 f98"/>
              <a:gd name="f166" fmla="*/ f134 1 f99"/>
              <a:gd name="f167" fmla="*/ f135 1 f98"/>
              <a:gd name="f168" fmla="*/ f136 1 f99"/>
              <a:gd name="f169" fmla="*/ f137 1 f98"/>
              <a:gd name="f170" fmla="*/ f138 1 f99"/>
              <a:gd name="f171" fmla="*/ f139 1 f98"/>
              <a:gd name="f172" fmla="*/ f140 1 f99"/>
              <a:gd name="f173" fmla="*/ f141 1 f98"/>
              <a:gd name="f174" fmla="*/ f142 1 f99"/>
              <a:gd name="f175" fmla="*/ f143 1 f98"/>
              <a:gd name="f176" fmla="*/ f144 1 f99"/>
              <a:gd name="f177" fmla="*/ f145 1 f98"/>
              <a:gd name="f178" fmla="*/ f146 1 f99"/>
              <a:gd name="f179" fmla="*/ f147 1 f98"/>
              <a:gd name="f180" fmla="*/ f148 1 f99"/>
              <a:gd name="f181" fmla="*/ f149 1 f98"/>
              <a:gd name="f182" fmla="*/ f150 1 f99"/>
              <a:gd name="f183" fmla="*/ f151 1 f98"/>
              <a:gd name="f184" fmla="*/ f152 1 f99"/>
              <a:gd name="f185" fmla="*/ f153 1 f98"/>
              <a:gd name="f186" fmla="*/ f154 1 f99"/>
              <a:gd name="f187" fmla="*/ f155 1 f98"/>
              <a:gd name="f188" fmla="*/ f156 1 f99"/>
              <a:gd name="f189" fmla="*/ f157 f89 1"/>
              <a:gd name="f190" fmla="*/ f158 f89 1"/>
              <a:gd name="f191" fmla="*/ f160 f90 1"/>
              <a:gd name="f192" fmla="*/ f159 f90 1"/>
              <a:gd name="f193" fmla="*/ f161 f89 1"/>
              <a:gd name="f194" fmla="*/ f162 f90 1"/>
              <a:gd name="f195" fmla="*/ f163 f89 1"/>
              <a:gd name="f196" fmla="*/ f164 f90 1"/>
              <a:gd name="f197" fmla="*/ f165 f89 1"/>
              <a:gd name="f198" fmla="*/ f166 f90 1"/>
              <a:gd name="f199" fmla="*/ f167 f89 1"/>
              <a:gd name="f200" fmla="*/ f168 f90 1"/>
              <a:gd name="f201" fmla="*/ f169 f89 1"/>
              <a:gd name="f202" fmla="*/ f170 f90 1"/>
              <a:gd name="f203" fmla="*/ f171 f89 1"/>
              <a:gd name="f204" fmla="*/ f172 f90 1"/>
              <a:gd name="f205" fmla="*/ f173 f89 1"/>
              <a:gd name="f206" fmla="*/ f174 f90 1"/>
              <a:gd name="f207" fmla="*/ f175 f89 1"/>
              <a:gd name="f208" fmla="*/ f176 f90 1"/>
              <a:gd name="f209" fmla="*/ f177 f89 1"/>
              <a:gd name="f210" fmla="*/ f178 f90 1"/>
              <a:gd name="f211" fmla="*/ f179 f89 1"/>
              <a:gd name="f212" fmla="*/ f180 f90 1"/>
              <a:gd name="f213" fmla="*/ f181 f89 1"/>
              <a:gd name="f214" fmla="*/ f182 f90 1"/>
              <a:gd name="f215" fmla="*/ f183 f89 1"/>
              <a:gd name="f216" fmla="*/ f184 f90 1"/>
              <a:gd name="f217" fmla="*/ f185 f89 1"/>
              <a:gd name="f218" fmla="*/ f186 f90 1"/>
              <a:gd name="f219" fmla="*/ f187 f89 1"/>
              <a:gd name="f220" fmla="*/ f188 f9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8">
                <a:pos x="f193" y="f194"/>
              </a:cxn>
              <a:cxn ang="f128">
                <a:pos x="f195" y="f196"/>
              </a:cxn>
              <a:cxn ang="f128">
                <a:pos x="f197" y="f198"/>
              </a:cxn>
              <a:cxn ang="f128">
                <a:pos x="f199" y="f200"/>
              </a:cxn>
              <a:cxn ang="f128">
                <a:pos x="f201" y="f202"/>
              </a:cxn>
              <a:cxn ang="f128">
                <a:pos x="f203" y="f204"/>
              </a:cxn>
              <a:cxn ang="f128">
                <a:pos x="f205" y="f206"/>
              </a:cxn>
              <a:cxn ang="f128">
                <a:pos x="f207" y="f208"/>
              </a:cxn>
              <a:cxn ang="f128">
                <a:pos x="f209" y="f210"/>
              </a:cxn>
              <a:cxn ang="f128">
                <a:pos x="f211" y="f212"/>
              </a:cxn>
              <a:cxn ang="f128">
                <a:pos x="f213" y="f214"/>
              </a:cxn>
              <a:cxn ang="f128">
                <a:pos x="f215" y="f216"/>
              </a:cxn>
              <a:cxn ang="f128">
                <a:pos x="f217" y="f218"/>
              </a:cxn>
              <a:cxn ang="f128">
                <a:pos x="f219" y="f220"/>
              </a:cxn>
              <a:cxn ang="f128">
                <a:pos x="f193" y="f220"/>
              </a:cxn>
            </a:cxnLst>
            <a:rect l="f189" t="f192" r="f190" b="f191"/>
            <a:pathLst>
              <a:path w="333569" h="68961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65" y="f79"/>
                </a:cubicBezTo>
                <a:cubicBezTo>
                  <a:pt x="f80" y="f81"/>
                  <a:pt x="f82" y="f16"/>
                  <a:pt x="f83" y="f84"/>
                </a:cubicBezTo>
                <a:cubicBezTo>
                  <a:pt x="f85" y="f86"/>
                  <a:pt x="f87" y="f84"/>
                  <a:pt x="f8" y="f84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6" name="Forma libre: forma 179">
            <a:extLst>
              <a:ext uri="{FF2B5EF4-FFF2-40B4-BE49-F238E27FC236}">
                <a16:creationId xmlns:a16="http://schemas.microsoft.com/office/drawing/2014/main" id="{E7F3F40D-8606-4C17-84D2-9DB72AD7B569}"/>
              </a:ext>
            </a:extLst>
          </p:cNvPr>
          <p:cNvSpPr/>
          <p:nvPr/>
        </p:nvSpPr>
        <p:spPr>
          <a:xfrm>
            <a:off x="6976469" y="4333762"/>
            <a:ext cx="162763" cy="2303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3585"/>
              <a:gd name="f7" fmla="val 217363"/>
              <a:gd name="f8" fmla="val 4302"/>
              <a:gd name="f9" fmla="val 75765"/>
              <a:gd name="f10" fmla="val 24696"/>
              <a:gd name="f11" fmla="val 66922"/>
              <a:gd name="f12" fmla="val 34335"/>
              <a:gd name="f13" fmla="val 48600"/>
              <a:gd name="f14" fmla="val 42501"/>
              <a:gd name="f15" fmla="val 29958"/>
              <a:gd name="f16" fmla="val 47639"/>
              <a:gd name="f17" fmla="val 18208"/>
              <a:gd name="f18" fmla="val 54291"/>
              <a:gd name="f19" fmla="val 12312"/>
              <a:gd name="f20" fmla="val 67157"/>
              <a:gd name="f21" fmla="val 10839"/>
              <a:gd name="f22" fmla="val 89543"/>
              <a:gd name="f23" fmla="val 8289"/>
              <a:gd name="f24" fmla="val 111809"/>
              <a:gd name="f25" fmla="val 4585"/>
              <a:gd name="f26" fmla="val 133956"/>
              <a:gd name="f27" fmla="val 522"/>
              <a:gd name="f28" fmla="val 145706"/>
              <a:gd name="f29" fmla="val -1629"/>
              <a:gd name="f30" fmla="val 151163"/>
              <a:gd name="f31" fmla="val 2872"/>
              <a:gd name="f32" fmla="val 153195"/>
              <a:gd name="f33" fmla="val 13906"/>
              <a:gd name="f34" fmla="val 155425"/>
              <a:gd name="f35" fmla="val 25816"/>
              <a:gd name="f36" fmla="val 147777"/>
              <a:gd name="f37" fmla="val 27927"/>
              <a:gd name="f38" fmla="val 138775"/>
              <a:gd name="f39" fmla="val 29998"/>
              <a:gd name="f40" fmla="val 123838"/>
              <a:gd name="f41" fmla="val 33463"/>
              <a:gd name="f42" fmla="val 104918"/>
              <a:gd name="f43" fmla="val 29560"/>
              <a:gd name="f44" fmla="val 94761"/>
              <a:gd name="f45" fmla="val 41191"/>
              <a:gd name="f46" fmla="val 84882"/>
              <a:gd name="f47" fmla="val 52503"/>
              <a:gd name="f48" fmla="val 95119"/>
              <a:gd name="f49" fmla="val 69472"/>
              <a:gd name="f50" fmla="val 94084"/>
              <a:gd name="f51" fmla="val 84130"/>
              <a:gd name="f52" fmla="val 91096"/>
              <a:gd name="f53" fmla="val 127029"/>
              <a:gd name="f54" fmla="val 81616"/>
              <a:gd name="f55" fmla="val 167698"/>
              <a:gd name="f56" fmla="val 57637"/>
              <a:gd name="f57" fmla="val 204065"/>
              <a:gd name="f58" fmla="val 53893"/>
              <a:gd name="f59" fmla="val 209721"/>
              <a:gd name="f60" fmla="val 50627"/>
              <a:gd name="f61" fmla="val 218245"/>
              <a:gd name="f62" fmla="val 42740"/>
              <a:gd name="f63" fmla="val 217289"/>
              <a:gd name="f64" fmla="val 34216"/>
              <a:gd name="f65" fmla="val 216253"/>
              <a:gd name="f66" fmla="val 34853"/>
              <a:gd name="f67" fmla="val 206733"/>
              <a:gd name="f68" fmla="val 32981"/>
              <a:gd name="f69" fmla="val 200360"/>
              <a:gd name="f70" fmla="val 21948"/>
              <a:gd name="f71" fmla="val 163237"/>
              <a:gd name="f72" fmla="val 11193"/>
              <a:gd name="f73" fmla="val 125994"/>
              <a:gd name="f74" fmla="val 318"/>
              <a:gd name="f75" fmla="val 88830"/>
              <a:gd name="f76" fmla="val 88272"/>
              <a:gd name="f77" fmla="val 1474"/>
              <a:gd name="f78" fmla="val 84090"/>
              <a:gd name="f79" fmla="val 2987"/>
              <a:gd name="f80" fmla="val 79908"/>
              <a:gd name="f81" fmla="val 4461"/>
              <a:gd name="f82" fmla="val 75725"/>
              <a:gd name="f83" fmla="val 75845"/>
              <a:gd name="f84" fmla="+- 0 0 -90"/>
              <a:gd name="f85" fmla="*/ f3 1 153585"/>
              <a:gd name="f86" fmla="*/ f4 1 217363"/>
              <a:gd name="f87" fmla="val f5"/>
              <a:gd name="f88" fmla="val f6"/>
              <a:gd name="f89" fmla="val f7"/>
              <a:gd name="f90" fmla="*/ f84 f0 1"/>
              <a:gd name="f91" fmla="+- f89 0 f87"/>
              <a:gd name="f92" fmla="+- f88 0 f87"/>
              <a:gd name="f93" fmla="*/ f90 1 f2"/>
              <a:gd name="f94" fmla="*/ f92 1 153585"/>
              <a:gd name="f95" fmla="*/ f91 1 217363"/>
              <a:gd name="f96" fmla="*/ 4302 f92 1"/>
              <a:gd name="f97" fmla="*/ 75765 f91 1"/>
              <a:gd name="f98" fmla="*/ 42501 f92 1"/>
              <a:gd name="f99" fmla="*/ 29958 f91 1"/>
              <a:gd name="f100" fmla="*/ 67157 f92 1"/>
              <a:gd name="f101" fmla="*/ 10839 f91 1"/>
              <a:gd name="f102" fmla="*/ 133956 f92 1"/>
              <a:gd name="f103" fmla="*/ 522 f91 1"/>
              <a:gd name="f104" fmla="*/ 153195 f92 1"/>
              <a:gd name="f105" fmla="*/ 13906 f91 1"/>
              <a:gd name="f106" fmla="*/ 138775 f92 1"/>
              <a:gd name="f107" fmla="*/ 29998 f91 1"/>
              <a:gd name="f108" fmla="*/ 94761 f92 1"/>
              <a:gd name="f109" fmla="*/ 41191 f91 1"/>
              <a:gd name="f110" fmla="*/ 94084 f92 1"/>
              <a:gd name="f111" fmla="*/ 84130 f91 1"/>
              <a:gd name="f112" fmla="*/ 57637 f92 1"/>
              <a:gd name="f113" fmla="*/ 204065 f91 1"/>
              <a:gd name="f114" fmla="*/ 42740 f92 1"/>
              <a:gd name="f115" fmla="*/ 217289 f91 1"/>
              <a:gd name="f116" fmla="*/ 32981 f92 1"/>
              <a:gd name="f117" fmla="*/ 200360 f91 1"/>
              <a:gd name="f118" fmla="*/ 318 f92 1"/>
              <a:gd name="f119" fmla="*/ 88830 f91 1"/>
              <a:gd name="f120" fmla="*/ 0 f92 1"/>
              <a:gd name="f121" fmla="*/ 88272 f91 1"/>
              <a:gd name="f122" fmla="*/ 4461 f92 1"/>
              <a:gd name="f123" fmla="*/ 75725 f91 1"/>
              <a:gd name="f124" fmla="*/ 75845 f91 1"/>
              <a:gd name="f125" fmla="+- f93 0 f1"/>
              <a:gd name="f126" fmla="*/ f96 1 153585"/>
              <a:gd name="f127" fmla="*/ f97 1 217363"/>
              <a:gd name="f128" fmla="*/ f98 1 153585"/>
              <a:gd name="f129" fmla="*/ f99 1 217363"/>
              <a:gd name="f130" fmla="*/ f100 1 153585"/>
              <a:gd name="f131" fmla="*/ f101 1 217363"/>
              <a:gd name="f132" fmla="*/ f102 1 153585"/>
              <a:gd name="f133" fmla="*/ f103 1 217363"/>
              <a:gd name="f134" fmla="*/ f104 1 153585"/>
              <a:gd name="f135" fmla="*/ f105 1 217363"/>
              <a:gd name="f136" fmla="*/ f106 1 153585"/>
              <a:gd name="f137" fmla="*/ f107 1 217363"/>
              <a:gd name="f138" fmla="*/ f108 1 153585"/>
              <a:gd name="f139" fmla="*/ f109 1 217363"/>
              <a:gd name="f140" fmla="*/ f110 1 153585"/>
              <a:gd name="f141" fmla="*/ f111 1 217363"/>
              <a:gd name="f142" fmla="*/ f112 1 153585"/>
              <a:gd name="f143" fmla="*/ f113 1 217363"/>
              <a:gd name="f144" fmla="*/ f114 1 153585"/>
              <a:gd name="f145" fmla="*/ f115 1 217363"/>
              <a:gd name="f146" fmla="*/ f116 1 153585"/>
              <a:gd name="f147" fmla="*/ f117 1 217363"/>
              <a:gd name="f148" fmla="*/ f118 1 153585"/>
              <a:gd name="f149" fmla="*/ f119 1 217363"/>
              <a:gd name="f150" fmla="*/ f120 1 153585"/>
              <a:gd name="f151" fmla="*/ f121 1 217363"/>
              <a:gd name="f152" fmla="*/ f122 1 153585"/>
              <a:gd name="f153" fmla="*/ f123 1 217363"/>
              <a:gd name="f154" fmla="*/ f124 1 217363"/>
              <a:gd name="f155" fmla="*/ f87 1 f94"/>
              <a:gd name="f156" fmla="*/ f88 1 f94"/>
              <a:gd name="f157" fmla="*/ f87 1 f95"/>
              <a:gd name="f158" fmla="*/ f89 1 f95"/>
              <a:gd name="f159" fmla="*/ f126 1 f94"/>
              <a:gd name="f160" fmla="*/ f127 1 f95"/>
              <a:gd name="f161" fmla="*/ f128 1 f94"/>
              <a:gd name="f162" fmla="*/ f129 1 f95"/>
              <a:gd name="f163" fmla="*/ f130 1 f94"/>
              <a:gd name="f164" fmla="*/ f131 1 f95"/>
              <a:gd name="f165" fmla="*/ f132 1 f94"/>
              <a:gd name="f166" fmla="*/ f133 1 f95"/>
              <a:gd name="f167" fmla="*/ f134 1 f94"/>
              <a:gd name="f168" fmla="*/ f135 1 f95"/>
              <a:gd name="f169" fmla="*/ f136 1 f94"/>
              <a:gd name="f170" fmla="*/ f137 1 f95"/>
              <a:gd name="f171" fmla="*/ f138 1 f94"/>
              <a:gd name="f172" fmla="*/ f139 1 f95"/>
              <a:gd name="f173" fmla="*/ f140 1 f94"/>
              <a:gd name="f174" fmla="*/ f141 1 f95"/>
              <a:gd name="f175" fmla="*/ f142 1 f94"/>
              <a:gd name="f176" fmla="*/ f143 1 f95"/>
              <a:gd name="f177" fmla="*/ f144 1 f94"/>
              <a:gd name="f178" fmla="*/ f145 1 f95"/>
              <a:gd name="f179" fmla="*/ f146 1 f94"/>
              <a:gd name="f180" fmla="*/ f147 1 f95"/>
              <a:gd name="f181" fmla="*/ f148 1 f94"/>
              <a:gd name="f182" fmla="*/ f149 1 f95"/>
              <a:gd name="f183" fmla="*/ f150 1 f94"/>
              <a:gd name="f184" fmla="*/ f151 1 f95"/>
              <a:gd name="f185" fmla="*/ f152 1 f94"/>
              <a:gd name="f186" fmla="*/ f153 1 f95"/>
              <a:gd name="f187" fmla="*/ f154 1 f95"/>
              <a:gd name="f188" fmla="*/ f155 f85 1"/>
              <a:gd name="f189" fmla="*/ f156 f85 1"/>
              <a:gd name="f190" fmla="*/ f158 f86 1"/>
              <a:gd name="f191" fmla="*/ f157 f86 1"/>
              <a:gd name="f192" fmla="*/ f159 f85 1"/>
              <a:gd name="f193" fmla="*/ f160 f86 1"/>
              <a:gd name="f194" fmla="*/ f161 f85 1"/>
              <a:gd name="f195" fmla="*/ f162 f86 1"/>
              <a:gd name="f196" fmla="*/ f163 f85 1"/>
              <a:gd name="f197" fmla="*/ f164 f86 1"/>
              <a:gd name="f198" fmla="*/ f165 f85 1"/>
              <a:gd name="f199" fmla="*/ f166 f86 1"/>
              <a:gd name="f200" fmla="*/ f167 f85 1"/>
              <a:gd name="f201" fmla="*/ f168 f86 1"/>
              <a:gd name="f202" fmla="*/ f169 f85 1"/>
              <a:gd name="f203" fmla="*/ f170 f86 1"/>
              <a:gd name="f204" fmla="*/ f171 f85 1"/>
              <a:gd name="f205" fmla="*/ f172 f86 1"/>
              <a:gd name="f206" fmla="*/ f173 f85 1"/>
              <a:gd name="f207" fmla="*/ f174 f86 1"/>
              <a:gd name="f208" fmla="*/ f175 f85 1"/>
              <a:gd name="f209" fmla="*/ f176 f86 1"/>
              <a:gd name="f210" fmla="*/ f177 f85 1"/>
              <a:gd name="f211" fmla="*/ f178 f86 1"/>
              <a:gd name="f212" fmla="*/ f179 f85 1"/>
              <a:gd name="f213" fmla="*/ f180 f86 1"/>
              <a:gd name="f214" fmla="*/ f181 f85 1"/>
              <a:gd name="f215" fmla="*/ f182 f86 1"/>
              <a:gd name="f216" fmla="*/ f183 f85 1"/>
              <a:gd name="f217" fmla="*/ f184 f86 1"/>
              <a:gd name="f218" fmla="*/ f185 f85 1"/>
              <a:gd name="f219" fmla="*/ f186 f86 1"/>
              <a:gd name="f220" fmla="*/ f187 f8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5">
                <a:pos x="f192" y="f193"/>
              </a:cxn>
              <a:cxn ang="f125">
                <a:pos x="f194" y="f195"/>
              </a:cxn>
              <a:cxn ang="f125">
                <a:pos x="f196" y="f197"/>
              </a:cxn>
              <a:cxn ang="f125">
                <a:pos x="f198" y="f199"/>
              </a:cxn>
              <a:cxn ang="f125">
                <a:pos x="f200" y="f201"/>
              </a:cxn>
              <a:cxn ang="f125">
                <a:pos x="f202" y="f203"/>
              </a:cxn>
              <a:cxn ang="f125">
                <a:pos x="f204" y="f205"/>
              </a:cxn>
              <a:cxn ang="f125">
                <a:pos x="f206" y="f207"/>
              </a:cxn>
              <a:cxn ang="f125">
                <a:pos x="f208" y="f209"/>
              </a:cxn>
              <a:cxn ang="f125">
                <a:pos x="f210" y="f211"/>
              </a:cxn>
              <a:cxn ang="f125">
                <a:pos x="f212" y="f213"/>
              </a:cxn>
              <a:cxn ang="f125">
                <a:pos x="f214" y="f215"/>
              </a:cxn>
              <a:cxn ang="f125">
                <a:pos x="f216" y="f217"/>
              </a:cxn>
              <a:cxn ang="f125">
                <a:pos x="f218" y="f219"/>
              </a:cxn>
              <a:cxn ang="f125">
                <a:pos x="f192" y="f220"/>
              </a:cxn>
            </a:cxnLst>
            <a:rect l="f188" t="f191" r="f189" b="f190"/>
            <a:pathLst>
              <a:path w="153585" h="21736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4" y="f75"/>
                  <a:pt x="f5" y="f76"/>
                  <a:pt x="f5" y="f76"/>
                </a:cubicBezTo>
                <a:cubicBezTo>
                  <a:pt x="f77" y="f78"/>
                  <a:pt x="f79" y="f80"/>
                  <a:pt x="f81" y="f82"/>
                </a:cubicBezTo>
                <a:lnTo>
                  <a:pt x="f8" y="f83"/>
                </a:ln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7" name="Forma libre: forma 180">
            <a:extLst>
              <a:ext uri="{FF2B5EF4-FFF2-40B4-BE49-F238E27FC236}">
                <a16:creationId xmlns:a16="http://schemas.microsoft.com/office/drawing/2014/main" id="{84461A7A-2F68-4817-8DAA-F81F78667D0C}"/>
              </a:ext>
            </a:extLst>
          </p:cNvPr>
          <p:cNvSpPr/>
          <p:nvPr/>
        </p:nvSpPr>
        <p:spPr>
          <a:xfrm>
            <a:off x="7878634" y="3310356"/>
            <a:ext cx="586285" cy="284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3223"/>
              <a:gd name="f7" fmla="val 26876"/>
              <a:gd name="f8" fmla="val 275526"/>
              <a:gd name="f9" fmla="val 79"/>
              <a:gd name="f10" fmla="val 358178"/>
              <a:gd name="f11" fmla="val 440790"/>
              <a:gd name="f12" fmla="val 523442"/>
              <a:gd name="f13" fmla="val 529775"/>
              <a:gd name="f14" fmla="val 536148"/>
              <a:gd name="f15" fmla="val 239"/>
              <a:gd name="f16" fmla="val 542482"/>
              <a:gd name="f17" fmla="val 518"/>
              <a:gd name="f18" fmla="val 549373"/>
              <a:gd name="f19" fmla="val 836"/>
              <a:gd name="f20" fmla="val 552519"/>
              <a:gd name="f21" fmla="val 5258"/>
              <a:gd name="f22" fmla="val 553117"/>
              <a:gd name="f23" fmla="val 11512"/>
              <a:gd name="f24" fmla="val 553794"/>
              <a:gd name="f25" fmla="val 18602"/>
              <a:gd name="f26" fmla="val 551324"/>
              <a:gd name="f27" fmla="val 24417"/>
              <a:gd name="f28" fmla="val 543677"/>
              <a:gd name="f29" fmla="val 25692"/>
              <a:gd name="f30" fmla="val 537463"/>
              <a:gd name="f31" fmla="val 26727"/>
              <a:gd name="f32" fmla="val 531050"/>
              <a:gd name="f33" fmla="val 26847"/>
              <a:gd name="f34" fmla="val 524716"/>
              <a:gd name="f35" fmla="val 359452"/>
              <a:gd name="f36" fmla="val 26887"/>
              <a:gd name="f37" fmla="val 194189"/>
              <a:gd name="f38" fmla="val 28885"/>
              <a:gd name="f39" fmla="val 22552"/>
              <a:gd name="f40" fmla="val 16179"/>
              <a:gd name="f41" fmla="val 26688"/>
              <a:gd name="f42" fmla="val 9845"/>
              <a:gd name="f43" fmla="val 26130"/>
              <a:gd name="f44" fmla="val 1720"/>
              <a:gd name="f45" fmla="val 25413"/>
              <a:gd name="f46" fmla="val -352"/>
              <a:gd name="f47" fmla="val 20075"/>
              <a:gd name="f48" fmla="val 46"/>
              <a:gd name="f49" fmla="val 12706"/>
              <a:gd name="f50" fmla="val 445"/>
              <a:gd name="f51" fmla="val 5616"/>
              <a:gd name="f52" fmla="val 2038"/>
              <a:gd name="f53" fmla="val 10682"/>
              <a:gd name="f54" fmla="val 159"/>
              <a:gd name="f55" fmla="val 17055"/>
              <a:gd name="f56" fmla="val 23388"/>
              <a:gd name="f57" fmla="val 40"/>
              <a:gd name="f58" fmla="val 29761"/>
              <a:gd name="f59" fmla="val 111696"/>
              <a:gd name="f60" fmla="val 193631"/>
              <a:gd name="f61" fmla="val 275566"/>
              <a:gd name="f62" fmla="+- 0 0 -90"/>
              <a:gd name="f63" fmla="*/ f3 1 553223"/>
              <a:gd name="f64" fmla="*/ f4 1 26876"/>
              <a:gd name="f65" fmla="val f5"/>
              <a:gd name="f66" fmla="val f6"/>
              <a:gd name="f67" fmla="val f7"/>
              <a:gd name="f68" fmla="*/ f62 f0 1"/>
              <a:gd name="f69" fmla="+- f67 0 f65"/>
              <a:gd name="f70" fmla="+- f66 0 f65"/>
              <a:gd name="f71" fmla="*/ f68 1 f2"/>
              <a:gd name="f72" fmla="*/ f70 1 553223"/>
              <a:gd name="f73" fmla="*/ f69 1 26876"/>
              <a:gd name="f74" fmla="*/ 275526 f70 1"/>
              <a:gd name="f75" fmla="*/ 79 f69 1"/>
              <a:gd name="f76" fmla="*/ 523442 f70 1"/>
              <a:gd name="f77" fmla="*/ 542482 f70 1"/>
              <a:gd name="f78" fmla="*/ 518 f69 1"/>
              <a:gd name="f79" fmla="*/ 553117 f70 1"/>
              <a:gd name="f80" fmla="*/ 11512 f69 1"/>
              <a:gd name="f81" fmla="*/ 543677 f70 1"/>
              <a:gd name="f82" fmla="*/ 25692 f69 1"/>
              <a:gd name="f83" fmla="*/ 524716 f70 1"/>
              <a:gd name="f84" fmla="*/ 26847 f69 1"/>
              <a:gd name="f85" fmla="*/ 28885 f70 1"/>
              <a:gd name="f86" fmla="*/ 9845 f70 1"/>
              <a:gd name="f87" fmla="*/ 26130 f69 1"/>
              <a:gd name="f88" fmla="*/ 46 f70 1"/>
              <a:gd name="f89" fmla="*/ 12706 f69 1"/>
              <a:gd name="f90" fmla="*/ 10682 f70 1"/>
              <a:gd name="f91" fmla="*/ 159 f69 1"/>
              <a:gd name="f92" fmla="*/ 29761 f70 1"/>
              <a:gd name="f93" fmla="*/ 0 f69 1"/>
              <a:gd name="f94" fmla="*/ 275566 f70 1"/>
              <a:gd name="f95" fmla="+- f71 0 f1"/>
              <a:gd name="f96" fmla="*/ f74 1 553223"/>
              <a:gd name="f97" fmla="*/ f75 1 26876"/>
              <a:gd name="f98" fmla="*/ f76 1 553223"/>
              <a:gd name="f99" fmla="*/ f77 1 553223"/>
              <a:gd name="f100" fmla="*/ f78 1 26876"/>
              <a:gd name="f101" fmla="*/ f79 1 553223"/>
              <a:gd name="f102" fmla="*/ f80 1 26876"/>
              <a:gd name="f103" fmla="*/ f81 1 553223"/>
              <a:gd name="f104" fmla="*/ f82 1 26876"/>
              <a:gd name="f105" fmla="*/ f83 1 553223"/>
              <a:gd name="f106" fmla="*/ f84 1 26876"/>
              <a:gd name="f107" fmla="*/ f85 1 553223"/>
              <a:gd name="f108" fmla="*/ f86 1 553223"/>
              <a:gd name="f109" fmla="*/ f87 1 26876"/>
              <a:gd name="f110" fmla="*/ f88 1 553223"/>
              <a:gd name="f111" fmla="*/ f89 1 26876"/>
              <a:gd name="f112" fmla="*/ f90 1 553223"/>
              <a:gd name="f113" fmla="*/ f91 1 26876"/>
              <a:gd name="f114" fmla="*/ f92 1 553223"/>
              <a:gd name="f115" fmla="*/ f93 1 26876"/>
              <a:gd name="f116" fmla="*/ f94 1 553223"/>
              <a:gd name="f117" fmla="*/ f65 1 f72"/>
              <a:gd name="f118" fmla="*/ f66 1 f72"/>
              <a:gd name="f119" fmla="*/ f65 1 f73"/>
              <a:gd name="f120" fmla="*/ f67 1 f73"/>
              <a:gd name="f121" fmla="*/ f96 1 f72"/>
              <a:gd name="f122" fmla="*/ f97 1 f73"/>
              <a:gd name="f123" fmla="*/ f98 1 f72"/>
              <a:gd name="f124" fmla="*/ f99 1 f72"/>
              <a:gd name="f125" fmla="*/ f100 1 f73"/>
              <a:gd name="f126" fmla="*/ f101 1 f72"/>
              <a:gd name="f127" fmla="*/ f102 1 f73"/>
              <a:gd name="f128" fmla="*/ f103 1 f72"/>
              <a:gd name="f129" fmla="*/ f104 1 f73"/>
              <a:gd name="f130" fmla="*/ f105 1 f72"/>
              <a:gd name="f131" fmla="*/ f106 1 f73"/>
              <a:gd name="f132" fmla="*/ f107 1 f72"/>
              <a:gd name="f133" fmla="*/ f108 1 f72"/>
              <a:gd name="f134" fmla="*/ f109 1 f73"/>
              <a:gd name="f135" fmla="*/ f110 1 f72"/>
              <a:gd name="f136" fmla="*/ f111 1 f73"/>
              <a:gd name="f137" fmla="*/ f112 1 f72"/>
              <a:gd name="f138" fmla="*/ f113 1 f73"/>
              <a:gd name="f139" fmla="*/ f114 1 f72"/>
              <a:gd name="f140" fmla="*/ f115 1 f73"/>
              <a:gd name="f141" fmla="*/ f116 1 f72"/>
              <a:gd name="f142" fmla="*/ f117 f63 1"/>
              <a:gd name="f143" fmla="*/ f118 f63 1"/>
              <a:gd name="f144" fmla="*/ f120 f64 1"/>
              <a:gd name="f145" fmla="*/ f119 f64 1"/>
              <a:gd name="f146" fmla="*/ f121 f63 1"/>
              <a:gd name="f147" fmla="*/ f122 f64 1"/>
              <a:gd name="f148" fmla="*/ f123 f63 1"/>
              <a:gd name="f149" fmla="*/ f124 f63 1"/>
              <a:gd name="f150" fmla="*/ f125 f64 1"/>
              <a:gd name="f151" fmla="*/ f126 f63 1"/>
              <a:gd name="f152" fmla="*/ f127 f64 1"/>
              <a:gd name="f153" fmla="*/ f128 f63 1"/>
              <a:gd name="f154" fmla="*/ f129 f64 1"/>
              <a:gd name="f155" fmla="*/ f130 f63 1"/>
              <a:gd name="f156" fmla="*/ f131 f64 1"/>
              <a:gd name="f157" fmla="*/ f132 f63 1"/>
              <a:gd name="f158" fmla="*/ f133 f63 1"/>
              <a:gd name="f159" fmla="*/ f134 f64 1"/>
              <a:gd name="f160" fmla="*/ f135 f63 1"/>
              <a:gd name="f161" fmla="*/ f136 f64 1"/>
              <a:gd name="f162" fmla="*/ f137 f63 1"/>
              <a:gd name="f163" fmla="*/ f138 f64 1"/>
              <a:gd name="f164" fmla="*/ f139 f63 1"/>
              <a:gd name="f165" fmla="*/ f140 f64 1"/>
              <a:gd name="f166" fmla="*/ f141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5">
                <a:pos x="f146" y="f147"/>
              </a:cxn>
              <a:cxn ang="f95">
                <a:pos x="f148" y="f147"/>
              </a:cxn>
              <a:cxn ang="f95">
                <a:pos x="f149" y="f150"/>
              </a:cxn>
              <a:cxn ang="f95">
                <a:pos x="f151" y="f152"/>
              </a:cxn>
              <a:cxn ang="f95">
                <a:pos x="f153" y="f154"/>
              </a:cxn>
              <a:cxn ang="f95">
                <a:pos x="f155" y="f156"/>
              </a:cxn>
              <a:cxn ang="f95">
                <a:pos x="f157" y="f156"/>
              </a:cxn>
              <a:cxn ang="f95">
                <a:pos x="f158" y="f159"/>
              </a:cxn>
              <a:cxn ang="f95">
                <a:pos x="f160" y="f161"/>
              </a:cxn>
              <a:cxn ang="f95">
                <a:pos x="f162" y="f163"/>
              </a:cxn>
              <a:cxn ang="f95">
                <a:pos x="f164" y="f165"/>
              </a:cxn>
              <a:cxn ang="f95">
                <a:pos x="f166" y="f165"/>
              </a:cxn>
            </a:cxnLst>
            <a:rect l="f142" t="f145" r="f143" b="f144"/>
            <a:pathLst>
              <a:path w="553223" h="26876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3"/>
                </a:cubicBezTo>
                <a:cubicBezTo>
                  <a:pt x="f35" y="f36"/>
                  <a:pt x="f37" y="f36"/>
                  <a:pt x="f38" y="f33"/>
                </a:cubicBezTo>
                <a:cubicBezTo>
                  <a:pt x="f39" y="f33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9"/>
                  <a:pt x="f53" y="f54"/>
                </a:cubicBezTo>
                <a:cubicBezTo>
                  <a:pt x="f55" y="f15"/>
                  <a:pt x="f56" y="f57"/>
                  <a:pt x="f58" y="f5"/>
                </a:cubicBezTo>
                <a:cubicBezTo>
                  <a:pt x="f59" y="f5"/>
                  <a:pt x="f60" y="f5"/>
                  <a:pt x="f61" y="f5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8" name="Forma libre: forma 181">
            <a:extLst>
              <a:ext uri="{FF2B5EF4-FFF2-40B4-BE49-F238E27FC236}">
                <a16:creationId xmlns:a16="http://schemas.microsoft.com/office/drawing/2014/main" id="{F8465319-444C-4624-A77B-16E8C02F5AEA}"/>
              </a:ext>
            </a:extLst>
          </p:cNvPr>
          <p:cNvSpPr/>
          <p:nvPr/>
        </p:nvSpPr>
        <p:spPr>
          <a:xfrm>
            <a:off x="6894210" y="3992947"/>
            <a:ext cx="138467" cy="2463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0663"/>
              <a:gd name="f7" fmla="val 232413"/>
              <a:gd name="f8" fmla="val 26561"/>
              <a:gd name="f9" fmla="val 17399"/>
              <a:gd name="f10" fmla="val 199751"/>
              <a:gd name="f11" fmla="val 8716"/>
              <a:gd name="f12" fmla="val 169478"/>
              <a:gd name="f13" fmla="val 511"/>
              <a:gd name="f14" fmla="val 139047"/>
              <a:gd name="f15" fmla="val -525"/>
              <a:gd name="f16" fmla="val 135223"/>
              <a:gd name="f17" fmla="val 112"/>
              <a:gd name="f18" fmla="val 130363"/>
              <a:gd name="f19" fmla="val 1546"/>
              <a:gd name="f20" fmla="val 126579"/>
              <a:gd name="f21" fmla="val 17758"/>
              <a:gd name="f22" fmla="val 83441"/>
              <a:gd name="f23" fmla="val 39466"/>
              <a:gd name="f24" fmla="val 43290"/>
              <a:gd name="f25" fmla="val 68186"/>
              <a:gd name="f26" fmla="val 7082"/>
              <a:gd name="f27" fmla="val 78342"/>
              <a:gd name="f28" fmla="val -5704"/>
              <a:gd name="f29" fmla="val 90133"/>
              <a:gd name="f30" fmla="val 2223"/>
              <a:gd name="f31" fmla="val 101127"/>
              <a:gd name="f32" fmla="val 4772"/>
              <a:gd name="f33" fmla="val 138450"/>
              <a:gd name="f34" fmla="val 13376"/>
              <a:gd name="f35" fmla="val 137414"/>
              <a:gd name="f36" fmla="val 11504"/>
              <a:gd name="f37" fmla="val 114630"/>
              <a:gd name="f38" fmla="val 41736"/>
              <a:gd name="f39" fmla="val 76232"/>
              <a:gd name="f40" fmla="val 92682"/>
              <a:gd name="f41" fmla="val 56316"/>
              <a:gd name="f42" fmla="val 152271"/>
              <a:gd name="f43" fmla="val 37395"/>
              <a:gd name="f44" fmla="val 212178"/>
              <a:gd name="f45" fmla="val 35523"/>
              <a:gd name="f46" fmla="val 218074"/>
              <a:gd name="f47" fmla="val 35762"/>
              <a:gd name="f48" fmla="val 224845"/>
              <a:gd name="f49" fmla="val 26521"/>
              <a:gd name="f50" fmla="val 232373"/>
              <a:gd name="f51" fmla="+- 0 0 -90"/>
              <a:gd name="f52" fmla="*/ f3 1 130663"/>
              <a:gd name="f53" fmla="*/ f4 1 232413"/>
              <a:gd name="f54" fmla="val f5"/>
              <a:gd name="f55" fmla="val f6"/>
              <a:gd name="f56" fmla="val f7"/>
              <a:gd name="f57" fmla="*/ f51 f0 1"/>
              <a:gd name="f58" fmla="+- f56 0 f54"/>
              <a:gd name="f59" fmla="+- f55 0 f54"/>
              <a:gd name="f60" fmla="*/ f57 1 f2"/>
              <a:gd name="f61" fmla="*/ f59 1 130663"/>
              <a:gd name="f62" fmla="*/ f58 1 232413"/>
              <a:gd name="f63" fmla="*/ 26561 f59 1"/>
              <a:gd name="f64" fmla="*/ 232413 f58 1"/>
              <a:gd name="f65" fmla="*/ 511 f59 1"/>
              <a:gd name="f66" fmla="*/ 139047 f58 1"/>
              <a:gd name="f67" fmla="*/ 1546 f59 1"/>
              <a:gd name="f68" fmla="*/ 126579 f58 1"/>
              <a:gd name="f69" fmla="*/ 68186 f59 1"/>
              <a:gd name="f70" fmla="*/ 7082 f58 1"/>
              <a:gd name="f71" fmla="*/ 101127 f59 1"/>
              <a:gd name="f72" fmla="*/ 4772 f58 1"/>
              <a:gd name="f73" fmla="*/ 114630 f59 1"/>
              <a:gd name="f74" fmla="*/ 41736 f58 1"/>
              <a:gd name="f75" fmla="*/ 37395 f59 1"/>
              <a:gd name="f76" fmla="*/ 212178 f58 1"/>
              <a:gd name="f77" fmla="*/ 26521 f59 1"/>
              <a:gd name="f78" fmla="*/ 232373 f58 1"/>
              <a:gd name="f79" fmla="+- f60 0 f1"/>
              <a:gd name="f80" fmla="*/ f63 1 130663"/>
              <a:gd name="f81" fmla="*/ f64 1 232413"/>
              <a:gd name="f82" fmla="*/ f65 1 130663"/>
              <a:gd name="f83" fmla="*/ f66 1 232413"/>
              <a:gd name="f84" fmla="*/ f67 1 130663"/>
              <a:gd name="f85" fmla="*/ f68 1 232413"/>
              <a:gd name="f86" fmla="*/ f69 1 130663"/>
              <a:gd name="f87" fmla="*/ f70 1 232413"/>
              <a:gd name="f88" fmla="*/ f71 1 130663"/>
              <a:gd name="f89" fmla="*/ f72 1 232413"/>
              <a:gd name="f90" fmla="*/ f73 1 130663"/>
              <a:gd name="f91" fmla="*/ f74 1 232413"/>
              <a:gd name="f92" fmla="*/ f75 1 130663"/>
              <a:gd name="f93" fmla="*/ f76 1 232413"/>
              <a:gd name="f94" fmla="*/ f77 1 130663"/>
              <a:gd name="f95" fmla="*/ f78 1 232413"/>
              <a:gd name="f96" fmla="*/ f54 1 f61"/>
              <a:gd name="f97" fmla="*/ f55 1 f61"/>
              <a:gd name="f98" fmla="*/ f54 1 f62"/>
              <a:gd name="f99" fmla="*/ f56 1 f62"/>
              <a:gd name="f100" fmla="*/ f80 1 f61"/>
              <a:gd name="f101" fmla="*/ f81 1 f62"/>
              <a:gd name="f102" fmla="*/ f82 1 f61"/>
              <a:gd name="f103" fmla="*/ f83 1 f62"/>
              <a:gd name="f104" fmla="*/ f84 1 f61"/>
              <a:gd name="f105" fmla="*/ f85 1 f62"/>
              <a:gd name="f106" fmla="*/ f86 1 f61"/>
              <a:gd name="f107" fmla="*/ f87 1 f62"/>
              <a:gd name="f108" fmla="*/ f88 1 f61"/>
              <a:gd name="f109" fmla="*/ f89 1 f62"/>
              <a:gd name="f110" fmla="*/ f90 1 f61"/>
              <a:gd name="f111" fmla="*/ f91 1 f62"/>
              <a:gd name="f112" fmla="*/ f92 1 f61"/>
              <a:gd name="f113" fmla="*/ f93 1 f62"/>
              <a:gd name="f114" fmla="*/ f94 1 f61"/>
              <a:gd name="f115" fmla="*/ f95 1 f62"/>
              <a:gd name="f116" fmla="*/ f96 f52 1"/>
              <a:gd name="f117" fmla="*/ f97 f52 1"/>
              <a:gd name="f118" fmla="*/ f99 f53 1"/>
              <a:gd name="f119" fmla="*/ f98 f53 1"/>
              <a:gd name="f120" fmla="*/ f100 f52 1"/>
              <a:gd name="f121" fmla="*/ f101 f53 1"/>
              <a:gd name="f122" fmla="*/ f102 f52 1"/>
              <a:gd name="f123" fmla="*/ f103 f53 1"/>
              <a:gd name="f124" fmla="*/ f104 f52 1"/>
              <a:gd name="f125" fmla="*/ f105 f53 1"/>
              <a:gd name="f126" fmla="*/ f106 f52 1"/>
              <a:gd name="f127" fmla="*/ f107 f53 1"/>
              <a:gd name="f128" fmla="*/ f108 f52 1"/>
              <a:gd name="f129" fmla="*/ f109 f53 1"/>
              <a:gd name="f130" fmla="*/ f110 f52 1"/>
              <a:gd name="f131" fmla="*/ f111 f53 1"/>
              <a:gd name="f132" fmla="*/ f112 f52 1"/>
              <a:gd name="f133" fmla="*/ f113 f53 1"/>
              <a:gd name="f134" fmla="*/ f114 f52 1"/>
              <a:gd name="f135" fmla="*/ f115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9">
                <a:pos x="f120" y="f121"/>
              </a:cxn>
              <a:cxn ang="f79">
                <a:pos x="f122" y="f123"/>
              </a:cxn>
              <a:cxn ang="f79">
                <a:pos x="f124" y="f125"/>
              </a:cxn>
              <a:cxn ang="f79">
                <a:pos x="f126" y="f127"/>
              </a:cxn>
              <a:cxn ang="f79">
                <a:pos x="f128" y="f129"/>
              </a:cxn>
              <a:cxn ang="f79">
                <a:pos x="f130" y="f131"/>
              </a:cxn>
              <a:cxn ang="f79">
                <a:pos x="f132" y="f133"/>
              </a:cxn>
              <a:cxn ang="f79">
                <a:pos x="f134" y="f135"/>
              </a:cxn>
            </a:cxnLst>
            <a:rect l="f116" t="f119" r="f117" b="f118"/>
            <a:pathLst>
              <a:path w="130663" h="232413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19" name="Forma libre: forma 182">
            <a:extLst>
              <a:ext uri="{FF2B5EF4-FFF2-40B4-BE49-F238E27FC236}">
                <a16:creationId xmlns:a16="http://schemas.microsoft.com/office/drawing/2014/main" id="{02364956-6D84-4C96-9FA1-DAF1B2755226}"/>
              </a:ext>
            </a:extLst>
          </p:cNvPr>
          <p:cNvSpPr/>
          <p:nvPr/>
        </p:nvSpPr>
        <p:spPr>
          <a:xfrm>
            <a:off x="7810219" y="4646816"/>
            <a:ext cx="85478" cy="1259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0658"/>
              <a:gd name="f7" fmla="val 118861"/>
              <a:gd name="f8" fmla="val 80619"/>
              <a:gd name="f9" fmla="val 58395"/>
              <a:gd name="f10" fmla="val 80818"/>
              <a:gd name="f11" fmla="val 92969"/>
              <a:gd name="f12" fmla="val 63770"/>
              <a:gd name="f13" fmla="val 118621"/>
              <a:gd name="f14" fmla="val 40389"/>
              <a:gd name="f15" fmla="val 118860"/>
              <a:gd name="f16" fmla="val 19357"/>
              <a:gd name="f17" fmla="val 119099"/>
              <a:gd name="f18" fmla="val 2508"/>
              <a:gd name="f19" fmla="val 95359"/>
              <a:gd name="f20" fmla="val 198"/>
              <a:gd name="f21" fmla="val 62178"/>
              <a:gd name="f22" fmla="val -2152"/>
              <a:gd name="f23" fmla="val 29038"/>
              <a:gd name="f24" fmla="val 16768"/>
              <a:gd name="f25" fmla="val 120"/>
              <a:gd name="f26" fmla="val 40867"/>
              <a:gd name="f27" fmla="val 63611"/>
              <a:gd name="f28" fmla="val -119"/>
              <a:gd name="f29" fmla="val 80460"/>
              <a:gd name="f30" fmla="val 24617"/>
              <a:gd name="f31" fmla="val 80659"/>
              <a:gd name="f32" fmla="val 58355"/>
              <a:gd name="f33" fmla="+- 0 0 -90"/>
              <a:gd name="f34" fmla="*/ f3 1 80658"/>
              <a:gd name="f35" fmla="*/ f4 1 118861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80658"/>
              <a:gd name="f44" fmla="*/ f40 1 118861"/>
              <a:gd name="f45" fmla="*/ 80619 f41 1"/>
              <a:gd name="f46" fmla="*/ 58395 f40 1"/>
              <a:gd name="f47" fmla="*/ 40389 f41 1"/>
              <a:gd name="f48" fmla="*/ 118860 f40 1"/>
              <a:gd name="f49" fmla="*/ 198 f41 1"/>
              <a:gd name="f50" fmla="*/ 62178 f40 1"/>
              <a:gd name="f51" fmla="*/ 40867 f41 1"/>
              <a:gd name="f52" fmla="*/ 0 f40 1"/>
              <a:gd name="f53" fmla="*/ 80659 f41 1"/>
              <a:gd name="f54" fmla="*/ 58355 f40 1"/>
              <a:gd name="f55" fmla="+- f42 0 f1"/>
              <a:gd name="f56" fmla="*/ f45 1 80658"/>
              <a:gd name="f57" fmla="*/ f46 1 118861"/>
              <a:gd name="f58" fmla="*/ f47 1 80658"/>
              <a:gd name="f59" fmla="*/ f48 1 118861"/>
              <a:gd name="f60" fmla="*/ f49 1 80658"/>
              <a:gd name="f61" fmla="*/ f50 1 118861"/>
              <a:gd name="f62" fmla="*/ f51 1 80658"/>
              <a:gd name="f63" fmla="*/ f52 1 118861"/>
              <a:gd name="f64" fmla="*/ f53 1 80658"/>
              <a:gd name="f65" fmla="*/ f54 1 118861"/>
              <a:gd name="f66" fmla="*/ f36 1 f43"/>
              <a:gd name="f67" fmla="*/ f37 1 f43"/>
              <a:gd name="f68" fmla="*/ f36 1 f44"/>
              <a:gd name="f69" fmla="*/ f38 1 f44"/>
              <a:gd name="f70" fmla="*/ f56 1 f43"/>
              <a:gd name="f71" fmla="*/ f57 1 f44"/>
              <a:gd name="f72" fmla="*/ f58 1 f43"/>
              <a:gd name="f73" fmla="*/ f59 1 f44"/>
              <a:gd name="f74" fmla="*/ f60 1 f43"/>
              <a:gd name="f75" fmla="*/ f61 1 f44"/>
              <a:gd name="f76" fmla="*/ f62 1 f43"/>
              <a:gd name="f77" fmla="*/ f63 1 f44"/>
              <a:gd name="f78" fmla="*/ f64 1 f43"/>
              <a:gd name="f79" fmla="*/ f65 1 f44"/>
              <a:gd name="f80" fmla="*/ f66 f34 1"/>
              <a:gd name="f81" fmla="*/ f67 f34 1"/>
              <a:gd name="f82" fmla="*/ f69 f35 1"/>
              <a:gd name="f83" fmla="*/ f68 f35 1"/>
              <a:gd name="f84" fmla="*/ f70 f34 1"/>
              <a:gd name="f85" fmla="*/ f71 f35 1"/>
              <a:gd name="f86" fmla="*/ f72 f34 1"/>
              <a:gd name="f87" fmla="*/ f73 f35 1"/>
              <a:gd name="f88" fmla="*/ f74 f34 1"/>
              <a:gd name="f89" fmla="*/ f75 f35 1"/>
              <a:gd name="f90" fmla="*/ f76 f34 1"/>
              <a:gd name="f91" fmla="*/ f77 f35 1"/>
              <a:gd name="f92" fmla="*/ f78 f34 1"/>
              <a:gd name="f93" fmla="*/ f79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84" y="f85"/>
              </a:cxn>
              <a:cxn ang="f55">
                <a:pos x="f86" y="f87"/>
              </a:cxn>
              <a:cxn ang="f55">
                <a:pos x="f88" y="f89"/>
              </a:cxn>
              <a:cxn ang="f55">
                <a:pos x="f90" y="f91"/>
              </a:cxn>
              <a:cxn ang="f55">
                <a:pos x="f92" y="f93"/>
              </a:cxn>
            </a:cxnLst>
            <a:rect l="f80" t="f83" r="f81" b="f82"/>
            <a:pathLst>
              <a:path w="80658" h="11886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5"/>
                </a:cubicBezTo>
                <a:cubicBezTo>
                  <a:pt x="f27" y="f28"/>
                  <a:pt x="f29" y="f30"/>
                  <a:pt x="f31" y="f32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0" name="Forma libre: forma 183">
            <a:extLst>
              <a:ext uri="{FF2B5EF4-FFF2-40B4-BE49-F238E27FC236}">
                <a16:creationId xmlns:a16="http://schemas.microsoft.com/office/drawing/2014/main" id="{2C8C5A3A-657F-42FA-9D89-53659D1FA1D4}"/>
              </a:ext>
            </a:extLst>
          </p:cNvPr>
          <p:cNvSpPr/>
          <p:nvPr/>
        </p:nvSpPr>
        <p:spPr>
          <a:xfrm>
            <a:off x="6836136" y="3838294"/>
            <a:ext cx="195004" cy="1124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4004"/>
              <a:gd name="f7" fmla="val 106087"/>
              <a:gd name="f8" fmla="val 6353"/>
              <a:gd name="f9" fmla="val -1335"/>
              <a:gd name="f10" fmla="val 102303"/>
              <a:gd name="f11" fmla="val -299"/>
              <a:gd name="f12" fmla="val 96050"/>
              <a:gd name="f13" fmla="val 657"/>
              <a:gd name="f14" fmla="val 90871"/>
              <a:gd name="f15" fmla="val 5317"/>
              <a:gd name="f16" fmla="val 65976"/>
              <a:gd name="f17" fmla="val 10974"/>
              <a:gd name="f18" fmla="val 41280"/>
              <a:gd name="f19" fmla="val 15395"/>
              <a:gd name="f20" fmla="val 16345"/>
              <a:gd name="f21" fmla="val 18621"/>
              <a:gd name="f22" fmla="val -1818"/>
              <a:gd name="f23" fmla="val 28380"/>
              <a:gd name="f24" fmla="val -2655"/>
              <a:gd name="f25" fmla="val 42879"/>
              <a:gd name="f26" fmla="val 3320"/>
              <a:gd name="f27" fmla="val 65583"/>
              <a:gd name="f28" fmla="val 12721"/>
              <a:gd name="f29" fmla="val 85380"/>
              <a:gd name="f30" fmla="val 26702"/>
              <a:gd name="f31" fmla="val 100954"/>
              <a:gd name="f32" fmla="val 45024"/>
              <a:gd name="f33" fmla="val 120592"/>
              <a:gd name="f34" fmla="val 68127"/>
              <a:gd name="f35" fmla="val 143535"/>
              <a:gd name="f36" fmla="val 81511"/>
              <a:gd name="f37" fmla="val 174166"/>
              <a:gd name="f38" fmla="val 80873"/>
              <a:gd name="f39" fmla="val 177512"/>
              <a:gd name="f40" fmla="val 80794"/>
              <a:gd name="f41" fmla="val 181376"/>
              <a:gd name="f42" fmla="val 81152"/>
              <a:gd name="f43" fmla="val 184005"/>
              <a:gd name="f44" fmla="val 87406"/>
              <a:gd name="f45" fmla="val 158233"/>
              <a:gd name="f46" fmla="val 103060"/>
              <a:gd name="f47" fmla="val 132621"/>
              <a:gd name="f48" fmla="val 100152"/>
              <a:gd name="f49" fmla="val 106929"/>
              <a:gd name="f50" fmla="val 87645"/>
              <a:gd name="f51" fmla="val 89204"/>
              <a:gd name="f52" fmla="val 79001"/>
              <a:gd name="f53" fmla="val 72912"/>
              <a:gd name="f54" fmla="val 67370"/>
              <a:gd name="f55" fmla="val 53434"/>
              <a:gd name="f56" fmla="val 62351"/>
              <a:gd name="f57" fmla="val 24915"/>
              <a:gd name="f58" fmla="val 54983"/>
              <a:gd name="f59" fmla="val 22525"/>
              <a:gd name="f60" fmla="val 56297"/>
              <a:gd name="f61" fmla="val 15515"/>
              <a:gd name="f62" fmla="val 83901"/>
              <a:gd name="f63" fmla="val 13523"/>
              <a:gd name="f64" fmla="val 91668"/>
              <a:gd name="f65" fmla="val 13244"/>
              <a:gd name="f66" fmla="val 100351"/>
              <a:gd name="f67" fmla="val 6393"/>
              <a:gd name="f68" fmla="+- 0 0 -90"/>
              <a:gd name="f69" fmla="*/ f3 1 184004"/>
              <a:gd name="f70" fmla="*/ f4 1 106087"/>
              <a:gd name="f71" fmla="val f5"/>
              <a:gd name="f72" fmla="val f6"/>
              <a:gd name="f73" fmla="val f7"/>
              <a:gd name="f74" fmla="*/ f68 f0 1"/>
              <a:gd name="f75" fmla="+- f73 0 f71"/>
              <a:gd name="f76" fmla="+- f72 0 f71"/>
              <a:gd name="f77" fmla="*/ f74 1 f2"/>
              <a:gd name="f78" fmla="*/ f76 1 184004"/>
              <a:gd name="f79" fmla="*/ f75 1 106087"/>
              <a:gd name="f80" fmla="*/ 6353 f76 1"/>
              <a:gd name="f81" fmla="*/ 106087 f75 1"/>
              <a:gd name="f82" fmla="*/ 657 f76 1"/>
              <a:gd name="f83" fmla="*/ 90871 f75 1"/>
              <a:gd name="f84" fmla="*/ 15395 f76 1"/>
              <a:gd name="f85" fmla="*/ 16345 f75 1"/>
              <a:gd name="f86" fmla="*/ 42879 f76 1"/>
              <a:gd name="f87" fmla="*/ 3320 f75 1"/>
              <a:gd name="f88" fmla="*/ 100954 f76 1"/>
              <a:gd name="f89" fmla="*/ 45024 f75 1"/>
              <a:gd name="f90" fmla="*/ 174166 f76 1"/>
              <a:gd name="f91" fmla="*/ 80873 f75 1"/>
              <a:gd name="f92" fmla="*/ 184005 f76 1"/>
              <a:gd name="f93" fmla="*/ 87406 f75 1"/>
              <a:gd name="f94" fmla="*/ 106929 f76 1"/>
              <a:gd name="f95" fmla="*/ 87645 f75 1"/>
              <a:gd name="f96" fmla="*/ 53434 f76 1"/>
              <a:gd name="f97" fmla="*/ 62351 f75 1"/>
              <a:gd name="f98" fmla="*/ 15515 f76 1"/>
              <a:gd name="f99" fmla="*/ 83901 f75 1"/>
              <a:gd name="f100" fmla="*/ 6393 f76 1"/>
              <a:gd name="f101" fmla="+- f77 0 f1"/>
              <a:gd name="f102" fmla="*/ f80 1 184004"/>
              <a:gd name="f103" fmla="*/ f81 1 106087"/>
              <a:gd name="f104" fmla="*/ f82 1 184004"/>
              <a:gd name="f105" fmla="*/ f83 1 106087"/>
              <a:gd name="f106" fmla="*/ f84 1 184004"/>
              <a:gd name="f107" fmla="*/ f85 1 106087"/>
              <a:gd name="f108" fmla="*/ f86 1 184004"/>
              <a:gd name="f109" fmla="*/ f87 1 106087"/>
              <a:gd name="f110" fmla="*/ f88 1 184004"/>
              <a:gd name="f111" fmla="*/ f89 1 106087"/>
              <a:gd name="f112" fmla="*/ f90 1 184004"/>
              <a:gd name="f113" fmla="*/ f91 1 106087"/>
              <a:gd name="f114" fmla="*/ f92 1 184004"/>
              <a:gd name="f115" fmla="*/ f93 1 106087"/>
              <a:gd name="f116" fmla="*/ f94 1 184004"/>
              <a:gd name="f117" fmla="*/ f95 1 106087"/>
              <a:gd name="f118" fmla="*/ f96 1 184004"/>
              <a:gd name="f119" fmla="*/ f97 1 106087"/>
              <a:gd name="f120" fmla="*/ f98 1 184004"/>
              <a:gd name="f121" fmla="*/ f99 1 106087"/>
              <a:gd name="f122" fmla="*/ f100 1 184004"/>
              <a:gd name="f123" fmla="*/ f71 1 f78"/>
              <a:gd name="f124" fmla="*/ f72 1 f78"/>
              <a:gd name="f125" fmla="*/ f71 1 f79"/>
              <a:gd name="f126" fmla="*/ f73 1 f79"/>
              <a:gd name="f127" fmla="*/ f102 1 f78"/>
              <a:gd name="f128" fmla="*/ f103 1 f79"/>
              <a:gd name="f129" fmla="*/ f104 1 f78"/>
              <a:gd name="f130" fmla="*/ f105 1 f79"/>
              <a:gd name="f131" fmla="*/ f106 1 f78"/>
              <a:gd name="f132" fmla="*/ f107 1 f79"/>
              <a:gd name="f133" fmla="*/ f108 1 f78"/>
              <a:gd name="f134" fmla="*/ f109 1 f79"/>
              <a:gd name="f135" fmla="*/ f110 1 f78"/>
              <a:gd name="f136" fmla="*/ f111 1 f79"/>
              <a:gd name="f137" fmla="*/ f112 1 f78"/>
              <a:gd name="f138" fmla="*/ f113 1 f79"/>
              <a:gd name="f139" fmla="*/ f114 1 f78"/>
              <a:gd name="f140" fmla="*/ f115 1 f79"/>
              <a:gd name="f141" fmla="*/ f116 1 f78"/>
              <a:gd name="f142" fmla="*/ f117 1 f79"/>
              <a:gd name="f143" fmla="*/ f118 1 f78"/>
              <a:gd name="f144" fmla="*/ f119 1 f79"/>
              <a:gd name="f145" fmla="*/ f120 1 f78"/>
              <a:gd name="f146" fmla="*/ f121 1 f79"/>
              <a:gd name="f147" fmla="*/ f122 1 f78"/>
              <a:gd name="f148" fmla="*/ f123 f69 1"/>
              <a:gd name="f149" fmla="*/ f124 f69 1"/>
              <a:gd name="f150" fmla="*/ f126 f70 1"/>
              <a:gd name="f151" fmla="*/ f125 f70 1"/>
              <a:gd name="f152" fmla="*/ f127 f69 1"/>
              <a:gd name="f153" fmla="*/ f128 f70 1"/>
              <a:gd name="f154" fmla="*/ f129 f69 1"/>
              <a:gd name="f155" fmla="*/ f130 f70 1"/>
              <a:gd name="f156" fmla="*/ f131 f69 1"/>
              <a:gd name="f157" fmla="*/ f132 f70 1"/>
              <a:gd name="f158" fmla="*/ f133 f69 1"/>
              <a:gd name="f159" fmla="*/ f134 f70 1"/>
              <a:gd name="f160" fmla="*/ f135 f69 1"/>
              <a:gd name="f161" fmla="*/ f136 f70 1"/>
              <a:gd name="f162" fmla="*/ f137 f69 1"/>
              <a:gd name="f163" fmla="*/ f138 f70 1"/>
              <a:gd name="f164" fmla="*/ f139 f69 1"/>
              <a:gd name="f165" fmla="*/ f140 f70 1"/>
              <a:gd name="f166" fmla="*/ f141 f69 1"/>
              <a:gd name="f167" fmla="*/ f142 f70 1"/>
              <a:gd name="f168" fmla="*/ f143 f69 1"/>
              <a:gd name="f169" fmla="*/ f144 f70 1"/>
              <a:gd name="f170" fmla="*/ f145 f69 1"/>
              <a:gd name="f171" fmla="*/ f146 f70 1"/>
              <a:gd name="f172" fmla="*/ f147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52" y="f153"/>
              </a:cxn>
              <a:cxn ang="f101">
                <a:pos x="f154" y="f155"/>
              </a:cxn>
              <a:cxn ang="f101">
                <a:pos x="f156" y="f157"/>
              </a:cxn>
              <a:cxn ang="f101">
                <a:pos x="f158" y="f159"/>
              </a:cxn>
              <a:cxn ang="f101">
                <a:pos x="f160" y="f161"/>
              </a:cxn>
              <a:cxn ang="f101">
                <a:pos x="f162" y="f163"/>
              </a:cxn>
              <a:cxn ang="f101">
                <a:pos x="f164" y="f165"/>
              </a:cxn>
              <a:cxn ang="f101">
                <a:pos x="f166" y="f167"/>
              </a:cxn>
              <a:cxn ang="f101">
                <a:pos x="f168" y="f169"/>
              </a:cxn>
              <a:cxn ang="f101">
                <a:pos x="f170" y="f171"/>
              </a:cxn>
              <a:cxn ang="f101">
                <a:pos x="f172" y="f153"/>
              </a:cxn>
            </a:cxnLst>
            <a:rect l="f148" t="f151" r="f149" b="f150"/>
            <a:pathLst>
              <a:path w="184004" h="106087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7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1" name="Forma libre: forma 184">
            <a:extLst>
              <a:ext uri="{FF2B5EF4-FFF2-40B4-BE49-F238E27FC236}">
                <a16:creationId xmlns:a16="http://schemas.microsoft.com/office/drawing/2014/main" id="{A2367EFC-65D4-4671-B708-EB271C71C91B}"/>
              </a:ext>
            </a:extLst>
          </p:cNvPr>
          <p:cNvSpPr/>
          <p:nvPr/>
        </p:nvSpPr>
        <p:spPr>
          <a:xfrm>
            <a:off x="6966831" y="4296472"/>
            <a:ext cx="176223" cy="1175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6289"/>
              <a:gd name="f7" fmla="val 110948"/>
              <a:gd name="f8" fmla="val 13557"/>
              <a:gd name="f9" fmla="val 110829"/>
              <a:gd name="f10" fmla="val -1221"/>
              <a:gd name="f11" fmla="val 100712"/>
              <a:gd name="f12" fmla="val -4527"/>
              <a:gd name="f13" fmla="val 88085"/>
              <a:gd name="f14" fmla="val 6666"/>
              <a:gd name="f15" fmla="val 73546"/>
              <a:gd name="f16" fmla="val 16345"/>
              <a:gd name="f17" fmla="val 60919"/>
              <a:gd name="f18" fmla="val 23515"/>
              <a:gd name="f19" fmla="val 47376"/>
              <a:gd name="f20" fmla="val 24869"/>
              <a:gd name="f21" fmla="val 31443"/>
              <a:gd name="f22" fmla="val 25785"/>
              <a:gd name="f23" fmla="val 20370"/>
              <a:gd name="f24" fmla="val 32796"/>
              <a:gd name="f25" fmla="val 17940"/>
              <a:gd name="f26" fmla="val 41918"/>
              <a:gd name="f27" fmla="val 16546"/>
              <a:gd name="f28" fmla="val 75377"/>
              <a:gd name="f29" fmla="val 11487"/>
              <a:gd name="f30" fmla="val 108836"/>
              <a:gd name="f31" fmla="val 6110"/>
              <a:gd name="f32" fmla="val 142255"/>
              <a:gd name="f33" fmla="val 852"/>
              <a:gd name="f34" fmla="val 152532"/>
              <a:gd name="f35" fmla="val -741"/>
              <a:gd name="f36" fmla="val 163764"/>
              <a:gd name="f37" fmla="val -1458"/>
              <a:gd name="f38" fmla="val 165995"/>
              <a:gd name="f39" fmla="val 11527"/>
              <a:gd name="f40" fmla="val 168265"/>
              <a:gd name="f41" fmla="val 24632"/>
              <a:gd name="f42" fmla="val 156993"/>
              <a:gd name="f43" fmla="val 27898"/>
              <a:gd name="f44" fmla="val 147075"/>
              <a:gd name="f45" fmla="val 29571"/>
              <a:gd name="f46" fmla="val 122737"/>
              <a:gd name="f47" fmla="val 33634"/>
              <a:gd name="f48" fmla="val 98280"/>
              <a:gd name="f49" fmla="val 37139"/>
              <a:gd name="f50" fmla="val 73823"/>
              <a:gd name="f51" fmla="val 40446"/>
              <a:gd name="f52" fmla="val 60121"/>
              <a:gd name="f53" fmla="val 42318"/>
              <a:gd name="f54" fmla="val 50561"/>
              <a:gd name="f55" fmla="val 47496"/>
              <a:gd name="f56" fmla="val 46419"/>
              <a:gd name="f57" fmla="val 62274"/>
              <a:gd name="f58" fmla="val 40922"/>
              <a:gd name="f59" fmla="val 81831"/>
              <a:gd name="f60" fmla="val 25507"/>
              <a:gd name="f61" fmla="val 95414"/>
              <a:gd name="f62" fmla="val 13398"/>
              <a:gd name="f63" fmla="+- 0 0 -90"/>
              <a:gd name="f64" fmla="*/ f3 1 166289"/>
              <a:gd name="f65" fmla="*/ f4 1 110948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166289"/>
              <a:gd name="f74" fmla="*/ f70 1 110948"/>
              <a:gd name="f75" fmla="*/ 13557 f71 1"/>
              <a:gd name="f76" fmla="*/ 110829 f70 1"/>
              <a:gd name="f77" fmla="*/ 6666 f71 1"/>
              <a:gd name="f78" fmla="*/ 73546 f70 1"/>
              <a:gd name="f79" fmla="*/ 24869 f71 1"/>
              <a:gd name="f80" fmla="*/ 31443 f70 1"/>
              <a:gd name="f81" fmla="*/ 41918 f71 1"/>
              <a:gd name="f82" fmla="*/ 16546 f70 1"/>
              <a:gd name="f83" fmla="*/ 142255 f71 1"/>
              <a:gd name="f84" fmla="*/ 852 f70 1"/>
              <a:gd name="f85" fmla="*/ 165995 f71 1"/>
              <a:gd name="f86" fmla="*/ 11527 f70 1"/>
              <a:gd name="f87" fmla="*/ 147075 f71 1"/>
              <a:gd name="f88" fmla="*/ 29571 f70 1"/>
              <a:gd name="f89" fmla="*/ 73823 f71 1"/>
              <a:gd name="f90" fmla="*/ 40446 f70 1"/>
              <a:gd name="f91" fmla="*/ 46419 f71 1"/>
              <a:gd name="f92" fmla="*/ 62274 f70 1"/>
              <a:gd name="f93" fmla="*/ 13398 f71 1"/>
              <a:gd name="f94" fmla="*/ 110948 f70 1"/>
              <a:gd name="f95" fmla="+- f72 0 f1"/>
              <a:gd name="f96" fmla="*/ f75 1 166289"/>
              <a:gd name="f97" fmla="*/ f76 1 110948"/>
              <a:gd name="f98" fmla="*/ f77 1 166289"/>
              <a:gd name="f99" fmla="*/ f78 1 110948"/>
              <a:gd name="f100" fmla="*/ f79 1 166289"/>
              <a:gd name="f101" fmla="*/ f80 1 110948"/>
              <a:gd name="f102" fmla="*/ f81 1 166289"/>
              <a:gd name="f103" fmla="*/ f82 1 110948"/>
              <a:gd name="f104" fmla="*/ f83 1 166289"/>
              <a:gd name="f105" fmla="*/ f84 1 110948"/>
              <a:gd name="f106" fmla="*/ f85 1 166289"/>
              <a:gd name="f107" fmla="*/ f86 1 110948"/>
              <a:gd name="f108" fmla="*/ f87 1 166289"/>
              <a:gd name="f109" fmla="*/ f88 1 110948"/>
              <a:gd name="f110" fmla="*/ f89 1 166289"/>
              <a:gd name="f111" fmla="*/ f90 1 110948"/>
              <a:gd name="f112" fmla="*/ f91 1 166289"/>
              <a:gd name="f113" fmla="*/ f92 1 110948"/>
              <a:gd name="f114" fmla="*/ f93 1 166289"/>
              <a:gd name="f115" fmla="*/ f94 1 110948"/>
              <a:gd name="f116" fmla="*/ f66 1 f73"/>
              <a:gd name="f117" fmla="*/ f67 1 f73"/>
              <a:gd name="f118" fmla="*/ f66 1 f74"/>
              <a:gd name="f119" fmla="*/ f68 1 f74"/>
              <a:gd name="f120" fmla="*/ f96 1 f73"/>
              <a:gd name="f121" fmla="*/ f97 1 f74"/>
              <a:gd name="f122" fmla="*/ f98 1 f73"/>
              <a:gd name="f123" fmla="*/ f99 1 f74"/>
              <a:gd name="f124" fmla="*/ f100 1 f73"/>
              <a:gd name="f125" fmla="*/ f101 1 f74"/>
              <a:gd name="f126" fmla="*/ f102 1 f73"/>
              <a:gd name="f127" fmla="*/ f103 1 f74"/>
              <a:gd name="f128" fmla="*/ f104 1 f73"/>
              <a:gd name="f129" fmla="*/ f105 1 f74"/>
              <a:gd name="f130" fmla="*/ f106 1 f73"/>
              <a:gd name="f131" fmla="*/ f107 1 f74"/>
              <a:gd name="f132" fmla="*/ f108 1 f73"/>
              <a:gd name="f133" fmla="*/ f109 1 f74"/>
              <a:gd name="f134" fmla="*/ f110 1 f73"/>
              <a:gd name="f135" fmla="*/ f111 1 f74"/>
              <a:gd name="f136" fmla="*/ f112 1 f73"/>
              <a:gd name="f137" fmla="*/ f113 1 f74"/>
              <a:gd name="f138" fmla="*/ f114 1 f73"/>
              <a:gd name="f139" fmla="*/ f115 1 f74"/>
              <a:gd name="f140" fmla="*/ f116 f64 1"/>
              <a:gd name="f141" fmla="*/ f117 f64 1"/>
              <a:gd name="f142" fmla="*/ f119 f65 1"/>
              <a:gd name="f143" fmla="*/ f118 f65 1"/>
              <a:gd name="f144" fmla="*/ f120 f64 1"/>
              <a:gd name="f145" fmla="*/ f121 f65 1"/>
              <a:gd name="f146" fmla="*/ f122 f64 1"/>
              <a:gd name="f147" fmla="*/ f123 f65 1"/>
              <a:gd name="f148" fmla="*/ f124 f64 1"/>
              <a:gd name="f149" fmla="*/ f125 f65 1"/>
              <a:gd name="f150" fmla="*/ f126 f64 1"/>
              <a:gd name="f151" fmla="*/ f127 f65 1"/>
              <a:gd name="f152" fmla="*/ f128 f64 1"/>
              <a:gd name="f153" fmla="*/ f129 f65 1"/>
              <a:gd name="f154" fmla="*/ f130 f64 1"/>
              <a:gd name="f155" fmla="*/ f131 f65 1"/>
              <a:gd name="f156" fmla="*/ f132 f64 1"/>
              <a:gd name="f157" fmla="*/ f133 f65 1"/>
              <a:gd name="f158" fmla="*/ f134 f64 1"/>
              <a:gd name="f159" fmla="*/ f135 f65 1"/>
              <a:gd name="f160" fmla="*/ f136 f64 1"/>
              <a:gd name="f161" fmla="*/ f137 f65 1"/>
              <a:gd name="f162" fmla="*/ f138 f64 1"/>
              <a:gd name="f163" fmla="*/ f139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5">
                <a:pos x="f144" y="f145"/>
              </a:cxn>
              <a:cxn ang="f95">
                <a:pos x="f146" y="f147"/>
              </a:cxn>
              <a:cxn ang="f95">
                <a:pos x="f148" y="f149"/>
              </a:cxn>
              <a:cxn ang="f95">
                <a:pos x="f150" y="f151"/>
              </a:cxn>
              <a:cxn ang="f95">
                <a:pos x="f152" y="f153"/>
              </a:cxn>
              <a:cxn ang="f95">
                <a:pos x="f154" y="f155"/>
              </a:cxn>
              <a:cxn ang="f95">
                <a:pos x="f156" y="f157"/>
              </a:cxn>
              <a:cxn ang="f95">
                <a:pos x="f158" y="f159"/>
              </a:cxn>
              <a:cxn ang="f95">
                <a:pos x="f160" y="f161"/>
              </a:cxn>
              <a:cxn ang="f95">
                <a:pos x="f162" y="f163"/>
              </a:cxn>
              <a:cxn ang="f95">
                <a:pos x="f144" y="f145"/>
              </a:cxn>
            </a:cxnLst>
            <a:rect l="f140" t="f143" r="f141" b="f142"/>
            <a:pathLst>
              <a:path w="166289" h="11094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7"/>
                </a:cubicBezTo>
                <a:cubicBezTo>
                  <a:pt x="f62" y="f7"/>
                  <a:pt x="f8" y="f9"/>
                  <a:pt x="f8" y="f9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2" name="Forma libre: forma 185">
            <a:extLst>
              <a:ext uri="{FF2B5EF4-FFF2-40B4-BE49-F238E27FC236}">
                <a16:creationId xmlns:a16="http://schemas.microsoft.com/office/drawing/2014/main" id="{B526CF57-644D-477F-BB0F-F90A413A6421}"/>
              </a:ext>
            </a:extLst>
          </p:cNvPr>
          <p:cNvSpPr/>
          <p:nvPr/>
        </p:nvSpPr>
        <p:spPr>
          <a:xfrm>
            <a:off x="6855275" y="3969254"/>
            <a:ext cx="78327" cy="1109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906"/>
              <a:gd name="f7" fmla="val 104707"/>
              <a:gd name="f8" fmla="val 29042"/>
              <a:gd name="f9" fmla="val 36"/>
              <a:gd name="f10" fmla="val 30436"/>
              <a:gd name="f11" fmla="val 355"/>
              <a:gd name="f12" fmla="val 31791"/>
              <a:gd name="f13" fmla="val 753"/>
              <a:gd name="f14" fmla="val 33185"/>
              <a:gd name="f15" fmla="val 992"/>
              <a:gd name="f16" fmla="val 82696"/>
              <a:gd name="f17" fmla="val 9357"/>
              <a:gd name="f18" fmla="val 82457"/>
              <a:gd name="f19" fmla="val 9197"/>
              <a:gd name="f20" fmla="val 56965"/>
              <a:gd name="f21" fmla="val 50982"/>
              <a:gd name="f22" fmla="val 47764"/>
              <a:gd name="f23" fmla="val 66038"/>
              <a:gd name="f24" fmla="val 40076"/>
              <a:gd name="f25" fmla="val 81971"/>
              <a:gd name="f26" fmla="val 31432"/>
              <a:gd name="f27" fmla="val 97386"/>
              <a:gd name="f28" fmla="val 29799"/>
              <a:gd name="f29" fmla="val 100254"/>
              <a:gd name="f30" fmla="val 27250"/>
              <a:gd name="f31" fmla="val 104118"/>
              <a:gd name="f32" fmla="val 24581"/>
              <a:gd name="f33" fmla="val 104596"/>
              <a:gd name="f34" fmla="val 19004"/>
              <a:gd name="f35" fmla="val 105591"/>
              <a:gd name="f36" fmla="val 18367"/>
              <a:gd name="f37" fmla="val 99736"/>
              <a:gd name="f38" fmla="val 17292"/>
              <a:gd name="f39" fmla="val 96072"/>
              <a:gd name="f40" fmla="val 11397"/>
              <a:gd name="f41" fmla="val 76434"/>
              <a:gd name="f42" fmla="val 5103"/>
              <a:gd name="f43" fmla="val 56917"/>
              <a:gd name="f44" fmla="val 522"/>
              <a:gd name="f45" fmla="val 36961"/>
              <a:gd name="f46" fmla="val -3262"/>
              <a:gd name="f47" fmla="val 20470"/>
              <a:gd name="f48" fmla="val 14265"/>
              <a:gd name="f49" fmla="val -1000"/>
              <a:gd name="f50" fmla="+- 0 0 -90"/>
              <a:gd name="f51" fmla="*/ f3 1 73906"/>
              <a:gd name="f52" fmla="*/ f4 1 104707"/>
              <a:gd name="f53" fmla="val f5"/>
              <a:gd name="f54" fmla="val f6"/>
              <a:gd name="f55" fmla="val f7"/>
              <a:gd name="f56" fmla="*/ f50 f0 1"/>
              <a:gd name="f57" fmla="+- f55 0 f53"/>
              <a:gd name="f58" fmla="+- f54 0 f53"/>
              <a:gd name="f59" fmla="*/ f56 1 f2"/>
              <a:gd name="f60" fmla="*/ f58 1 73906"/>
              <a:gd name="f61" fmla="*/ f57 1 104707"/>
              <a:gd name="f62" fmla="*/ 29042 f58 1"/>
              <a:gd name="f63" fmla="*/ 36 f57 1"/>
              <a:gd name="f64" fmla="*/ 33185 f58 1"/>
              <a:gd name="f65" fmla="*/ 992 f57 1"/>
              <a:gd name="f66" fmla="*/ 56965 f58 1"/>
              <a:gd name="f67" fmla="*/ 50982 f57 1"/>
              <a:gd name="f68" fmla="*/ 31432 f58 1"/>
              <a:gd name="f69" fmla="*/ 97386 f57 1"/>
              <a:gd name="f70" fmla="*/ 24581 f58 1"/>
              <a:gd name="f71" fmla="*/ 104596 f57 1"/>
              <a:gd name="f72" fmla="*/ 17292 f58 1"/>
              <a:gd name="f73" fmla="*/ 96072 f57 1"/>
              <a:gd name="f74" fmla="*/ 522 f58 1"/>
              <a:gd name="f75" fmla="*/ 36961 f57 1"/>
              <a:gd name="f76" fmla="+- f59 0 f1"/>
              <a:gd name="f77" fmla="*/ f62 1 73906"/>
              <a:gd name="f78" fmla="*/ f63 1 104707"/>
              <a:gd name="f79" fmla="*/ f64 1 73906"/>
              <a:gd name="f80" fmla="*/ f65 1 104707"/>
              <a:gd name="f81" fmla="*/ f66 1 73906"/>
              <a:gd name="f82" fmla="*/ f67 1 104707"/>
              <a:gd name="f83" fmla="*/ f68 1 73906"/>
              <a:gd name="f84" fmla="*/ f69 1 104707"/>
              <a:gd name="f85" fmla="*/ f70 1 73906"/>
              <a:gd name="f86" fmla="*/ f71 1 104707"/>
              <a:gd name="f87" fmla="*/ f72 1 73906"/>
              <a:gd name="f88" fmla="*/ f73 1 104707"/>
              <a:gd name="f89" fmla="*/ f74 1 73906"/>
              <a:gd name="f90" fmla="*/ f75 1 104707"/>
              <a:gd name="f91" fmla="*/ f53 1 f60"/>
              <a:gd name="f92" fmla="*/ f54 1 f60"/>
              <a:gd name="f93" fmla="*/ f53 1 f61"/>
              <a:gd name="f94" fmla="*/ f55 1 f61"/>
              <a:gd name="f95" fmla="*/ f77 1 f60"/>
              <a:gd name="f96" fmla="*/ f78 1 f61"/>
              <a:gd name="f97" fmla="*/ f79 1 f60"/>
              <a:gd name="f98" fmla="*/ f80 1 f61"/>
              <a:gd name="f99" fmla="*/ f81 1 f60"/>
              <a:gd name="f100" fmla="*/ f82 1 f61"/>
              <a:gd name="f101" fmla="*/ f83 1 f60"/>
              <a:gd name="f102" fmla="*/ f84 1 f61"/>
              <a:gd name="f103" fmla="*/ f85 1 f60"/>
              <a:gd name="f104" fmla="*/ f86 1 f61"/>
              <a:gd name="f105" fmla="*/ f87 1 f60"/>
              <a:gd name="f106" fmla="*/ f88 1 f61"/>
              <a:gd name="f107" fmla="*/ f89 1 f60"/>
              <a:gd name="f108" fmla="*/ f90 1 f61"/>
              <a:gd name="f109" fmla="*/ f91 f51 1"/>
              <a:gd name="f110" fmla="*/ f92 f51 1"/>
              <a:gd name="f111" fmla="*/ f94 f52 1"/>
              <a:gd name="f112" fmla="*/ f93 f52 1"/>
              <a:gd name="f113" fmla="*/ f95 f51 1"/>
              <a:gd name="f114" fmla="*/ f96 f52 1"/>
              <a:gd name="f115" fmla="*/ f97 f51 1"/>
              <a:gd name="f116" fmla="*/ f98 f52 1"/>
              <a:gd name="f117" fmla="*/ f99 f51 1"/>
              <a:gd name="f118" fmla="*/ f100 f52 1"/>
              <a:gd name="f119" fmla="*/ f101 f51 1"/>
              <a:gd name="f120" fmla="*/ f102 f52 1"/>
              <a:gd name="f121" fmla="*/ f103 f51 1"/>
              <a:gd name="f122" fmla="*/ f104 f52 1"/>
              <a:gd name="f123" fmla="*/ f105 f51 1"/>
              <a:gd name="f124" fmla="*/ f106 f52 1"/>
              <a:gd name="f125" fmla="*/ f107 f51 1"/>
              <a:gd name="f126" fmla="*/ f108 f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13" y="f114"/>
              </a:cxn>
              <a:cxn ang="f76">
                <a:pos x="f115" y="f116"/>
              </a:cxn>
              <a:cxn ang="f76">
                <a:pos x="f117" y="f118"/>
              </a:cxn>
              <a:cxn ang="f76">
                <a:pos x="f119" y="f120"/>
              </a:cxn>
              <a:cxn ang="f76">
                <a:pos x="f121" y="f122"/>
              </a:cxn>
              <a:cxn ang="f76">
                <a:pos x="f123" y="f124"/>
              </a:cxn>
              <a:cxn ang="f76">
                <a:pos x="f125" y="f126"/>
              </a:cxn>
              <a:cxn ang="f76">
                <a:pos x="f113" y="f114"/>
              </a:cxn>
            </a:cxnLst>
            <a:rect l="f109" t="f112" r="f110" b="f111"/>
            <a:pathLst>
              <a:path w="73906" h="10470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8" y="f9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3" name="Forma libre: forma 186">
            <a:extLst>
              <a:ext uri="{FF2B5EF4-FFF2-40B4-BE49-F238E27FC236}">
                <a16:creationId xmlns:a16="http://schemas.microsoft.com/office/drawing/2014/main" id="{A02FFE09-DCA4-48FB-AC02-D3673E3D1281}"/>
              </a:ext>
            </a:extLst>
          </p:cNvPr>
          <p:cNvSpPr/>
          <p:nvPr/>
        </p:nvSpPr>
        <p:spPr>
          <a:xfrm>
            <a:off x="6841001" y="4282519"/>
            <a:ext cx="40891" cy="904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586"/>
              <a:gd name="f7" fmla="val 85317"/>
              <a:gd name="f8" fmla="val 16619"/>
              <a:gd name="f9" fmla="val 40"/>
              <a:gd name="f10" fmla="val 23789"/>
              <a:gd name="f11" fmla="val 24736"/>
              <a:gd name="f12" fmla="val 31158"/>
              <a:gd name="f13" fmla="val 49392"/>
              <a:gd name="f14" fmla="val 37969"/>
              <a:gd name="f15" fmla="val 74168"/>
              <a:gd name="f16" fmla="val 40200"/>
              <a:gd name="f17" fmla="val 82293"/>
              <a:gd name="f18" fmla="val 36297"/>
              <a:gd name="f19" fmla="val 85719"/>
              <a:gd name="f20" fmla="val 27732"/>
              <a:gd name="f21" fmla="val 85281"/>
              <a:gd name="f22" fmla="val 6462"/>
              <a:gd name="f23" fmla="val 84205"/>
              <a:gd name="f24" fmla="val -2699"/>
              <a:gd name="f25" fmla="val 74924"/>
              <a:gd name="f26" fmla="val 686"/>
              <a:gd name="f27" fmla="val 54490"/>
              <a:gd name="f28" fmla="val 3674"/>
              <a:gd name="f29" fmla="val 36606"/>
              <a:gd name="f30" fmla="val 3116"/>
              <a:gd name="f31" fmla="val 17925"/>
              <a:gd name="f32" fmla="val 16579"/>
              <a:gd name="f33" fmla="+- 0 0 -90"/>
              <a:gd name="f34" fmla="*/ f3 1 38586"/>
              <a:gd name="f35" fmla="*/ f4 1 85317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38586"/>
              <a:gd name="f44" fmla="*/ f40 1 85317"/>
              <a:gd name="f45" fmla="*/ 16619 f41 1"/>
              <a:gd name="f46" fmla="*/ 40 f40 1"/>
              <a:gd name="f47" fmla="*/ 37969 f41 1"/>
              <a:gd name="f48" fmla="*/ 74168 f40 1"/>
              <a:gd name="f49" fmla="*/ 27732 f41 1"/>
              <a:gd name="f50" fmla="*/ 85281 f40 1"/>
              <a:gd name="f51" fmla="*/ 686 f41 1"/>
              <a:gd name="f52" fmla="*/ 54490 f40 1"/>
              <a:gd name="f53" fmla="*/ 16579 f41 1"/>
              <a:gd name="f54" fmla="*/ 0 f40 1"/>
              <a:gd name="f55" fmla="+- f42 0 f1"/>
              <a:gd name="f56" fmla="*/ f45 1 38586"/>
              <a:gd name="f57" fmla="*/ f46 1 85317"/>
              <a:gd name="f58" fmla="*/ f47 1 38586"/>
              <a:gd name="f59" fmla="*/ f48 1 85317"/>
              <a:gd name="f60" fmla="*/ f49 1 38586"/>
              <a:gd name="f61" fmla="*/ f50 1 85317"/>
              <a:gd name="f62" fmla="*/ f51 1 38586"/>
              <a:gd name="f63" fmla="*/ f52 1 85317"/>
              <a:gd name="f64" fmla="*/ f53 1 38586"/>
              <a:gd name="f65" fmla="*/ f54 1 85317"/>
              <a:gd name="f66" fmla="*/ f36 1 f43"/>
              <a:gd name="f67" fmla="*/ f37 1 f43"/>
              <a:gd name="f68" fmla="*/ f36 1 f44"/>
              <a:gd name="f69" fmla="*/ f38 1 f44"/>
              <a:gd name="f70" fmla="*/ f56 1 f43"/>
              <a:gd name="f71" fmla="*/ f57 1 f44"/>
              <a:gd name="f72" fmla="*/ f58 1 f43"/>
              <a:gd name="f73" fmla="*/ f59 1 f44"/>
              <a:gd name="f74" fmla="*/ f60 1 f43"/>
              <a:gd name="f75" fmla="*/ f61 1 f44"/>
              <a:gd name="f76" fmla="*/ f62 1 f43"/>
              <a:gd name="f77" fmla="*/ f63 1 f44"/>
              <a:gd name="f78" fmla="*/ f64 1 f43"/>
              <a:gd name="f79" fmla="*/ f65 1 f44"/>
              <a:gd name="f80" fmla="*/ f66 f34 1"/>
              <a:gd name="f81" fmla="*/ f67 f34 1"/>
              <a:gd name="f82" fmla="*/ f69 f35 1"/>
              <a:gd name="f83" fmla="*/ f68 f35 1"/>
              <a:gd name="f84" fmla="*/ f70 f34 1"/>
              <a:gd name="f85" fmla="*/ f71 f35 1"/>
              <a:gd name="f86" fmla="*/ f72 f34 1"/>
              <a:gd name="f87" fmla="*/ f73 f35 1"/>
              <a:gd name="f88" fmla="*/ f74 f34 1"/>
              <a:gd name="f89" fmla="*/ f75 f35 1"/>
              <a:gd name="f90" fmla="*/ f76 f34 1"/>
              <a:gd name="f91" fmla="*/ f77 f35 1"/>
              <a:gd name="f92" fmla="*/ f78 f34 1"/>
              <a:gd name="f93" fmla="*/ f79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84" y="f85"/>
              </a:cxn>
              <a:cxn ang="f55">
                <a:pos x="f86" y="f87"/>
              </a:cxn>
              <a:cxn ang="f55">
                <a:pos x="f88" y="f89"/>
              </a:cxn>
              <a:cxn ang="f55">
                <a:pos x="f90" y="f91"/>
              </a:cxn>
              <a:cxn ang="f55">
                <a:pos x="f92" y="f93"/>
              </a:cxn>
            </a:cxnLst>
            <a:rect l="f80" t="f83" r="f81" b="f82"/>
            <a:pathLst>
              <a:path w="38586" h="8531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5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124" name="Forma libre: forma 187">
            <a:extLst>
              <a:ext uri="{FF2B5EF4-FFF2-40B4-BE49-F238E27FC236}">
                <a16:creationId xmlns:a16="http://schemas.microsoft.com/office/drawing/2014/main" id="{6F038267-9F13-4F6B-BA1C-8860EB27A239}"/>
              </a:ext>
            </a:extLst>
          </p:cNvPr>
          <p:cNvSpPr/>
          <p:nvPr/>
        </p:nvSpPr>
        <p:spPr>
          <a:xfrm>
            <a:off x="6786466" y="1278696"/>
            <a:ext cx="101571" cy="1037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5839"/>
              <a:gd name="f7" fmla="val 97908"/>
              <a:gd name="f8" fmla="val 48835"/>
              <a:gd name="f9" fmla="val 95998"/>
              <a:gd name="f10" fmla="val 75642"/>
              <a:gd name="f11" fmla="val 74290"/>
              <a:gd name="f12" fmla="val 47961"/>
              <a:gd name="f13" fmla="val 21552"/>
              <a:gd name="f14" fmla="val 281"/>
              <a:gd name="f15" fmla="val 76160"/>
              <a:gd name="f16" fmla="val 3"/>
              <a:gd name="f17" fmla="val -276"/>
              <a:gd name="f18" fmla="val 21869"/>
              <a:gd name="f19" fmla="val 21034"/>
              <a:gd name="f20" fmla="val 160"/>
              <a:gd name="f21" fmla="val 1"/>
              <a:gd name="f22" fmla="val 74449"/>
              <a:gd name="f23" fmla="val -158"/>
              <a:gd name="f24" fmla="val 95680"/>
              <a:gd name="f25" fmla="val 21470"/>
              <a:gd name="f26" fmla="val 48795"/>
              <a:gd name="f27" fmla="+- 0 0 -90"/>
              <a:gd name="f28" fmla="*/ f3 1 95839"/>
              <a:gd name="f29" fmla="*/ f4 1 97908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95839"/>
              <a:gd name="f38" fmla="*/ f34 1 97908"/>
              <a:gd name="f39" fmla="*/ 95839 f35 1"/>
              <a:gd name="f40" fmla="*/ 48835 f34 1"/>
              <a:gd name="f41" fmla="*/ 47961 f35 1"/>
              <a:gd name="f42" fmla="*/ 97908 f34 1"/>
              <a:gd name="f43" fmla="*/ 3 f35 1"/>
              <a:gd name="f44" fmla="*/ 1 f34 1"/>
              <a:gd name="f45" fmla="*/ 48795 f34 1"/>
              <a:gd name="f46" fmla="+- f36 0 f1"/>
              <a:gd name="f47" fmla="*/ f39 1 95839"/>
              <a:gd name="f48" fmla="*/ f40 1 97908"/>
              <a:gd name="f49" fmla="*/ f41 1 95839"/>
              <a:gd name="f50" fmla="*/ f42 1 97908"/>
              <a:gd name="f51" fmla="*/ f43 1 95839"/>
              <a:gd name="f52" fmla="*/ f44 1 97908"/>
              <a:gd name="f53" fmla="*/ f45 1 97908"/>
              <a:gd name="f54" fmla="*/ f30 1 f37"/>
              <a:gd name="f55" fmla="*/ f31 1 f37"/>
              <a:gd name="f56" fmla="*/ f30 1 f38"/>
              <a:gd name="f57" fmla="*/ f32 1 f38"/>
              <a:gd name="f58" fmla="*/ f47 1 f37"/>
              <a:gd name="f59" fmla="*/ f48 1 f38"/>
              <a:gd name="f60" fmla="*/ f49 1 f37"/>
              <a:gd name="f61" fmla="*/ f50 1 f38"/>
              <a:gd name="f62" fmla="*/ f51 1 f37"/>
              <a:gd name="f63" fmla="*/ f52 1 f38"/>
              <a:gd name="f64" fmla="*/ f53 1 f38"/>
              <a:gd name="f65" fmla="*/ f54 f28 1"/>
              <a:gd name="f66" fmla="*/ f55 f28 1"/>
              <a:gd name="f67" fmla="*/ f57 f29 1"/>
              <a:gd name="f68" fmla="*/ f56 f29 1"/>
              <a:gd name="f69" fmla="*/ f58 f28 1"/>
              <a:gd name="f70" fmla="*/ f59 f29 1"/>
              <a:gd name="f71" fmla="*/ f60 f28 1"/>
              <a:gd name="f72" fmla="*/ f61 f29 1"/>
              <a:gd name="f73" fmla="*/ f62 f28 1"/>
              <a:gd name="f74" fmla="*/ f63 f29 1"/>
              <a:gd name="f75" fmla="*/ f64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69" y="f70"/>
              </a:cxn>
              <a:cxn ang="f46">
                <a:pos x="f71" y="f72"/>
              </a:cxn>
              <a:cxn ang="f46">
                <a:pos x="f73" y="f70"/>
              </a:cxn>
              <a:cxn ang="f46">
                <a:pos x="f71" y="f74"/>
              </a:cxn>
              <a:cxn ang="f46">
                <a:pos x="f69" y="f75"/>
              </a:cxn>
            </a:cxnLst>
            <a:rect l="f65" t="f68" r="f66" b="f67"/>
            <a:pathLst>
              <a:path w="95839" h="97908">
                <a:moveTo>
                  <a:pt x="f6" y="f8"/>
                </a:moveTo>
                <a:cubicBezTo>
                  <a:pt x="f9" y="f10"/>
                  <a:pt x="f11" y="f7"/>
                  <a:pt x="f12" y="f7"/>
                </a:cubicBezTo>
                <a:cubicBezTo>
                  <a:pt x="f13" y="f7"/>
                  <a:pt x="f14" y="f15"/>
                  <a:pt x="f16" y="f8"/>
                </a:cubicBezTo>
                <a:cubicBezTo>
                  <a:pt x="f17" y="f18"/>
                  <a:pt x="f19" y="f20"/>
                  <a:pt x="f12" y="f21"/>
                </a:cubicBezTo>
                <a:cubicBezTo>
                  <a:pt x="f22" y="f23"/>
                  <a:pt x="f24" y="f25"/>
                  <a:pt x="f6" y="f26"/>
                </a:cubicBezTo>
                <a:close/>
              </a:path>
            </a:pathLst>
          </a:custGeom>
          <a:solidFill>
            <a:srgbClr val="6EB0A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ía del Niño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On-screen Show (16:9)</PresentationFormat>
  <Paragraphs>59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Fredoka One</vt:lpstr>
      <vt:lpstr>Raleway</vt:lpstr>
      <vt:lpstr>Raleway Medium</vt:lpstr>
      <vt:lpstr>Día del Niño by Slidesgo</vt:lpstr>
      <vt:lpstr>تم : بازی های مکانیکی</vt:lpstr>
      <vt:lpstr>فعالیت های هفته</vt:lpstr>
      <vt:lpstr>کرونولوژی</vt:lpstr>
      <vt:lpstr>طرح</vt:lpstr>
      <vt:lpstr>این موضوع در مورد چیست؟</vt:lpstr>
      <vt:lpstr>تبلت مدل آزمایشگاهی، ماکت</vt:lpstr>
      <vt:lpstr>عنوان اسلاید را در اینجا  درج کنید</vt:lpstr>
      <vt:lpstr>PowerPoint Presentation</vt:lpstr>
      <vt:lpstr>PowerPoint Presentation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2024-05-04T10:37:55Z</dcterms:modified>
  <cp:category/>
</cp:coreProperties>
</file>