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13"/>
  </p:notesMasterIdLst>
  <p:sldIdLst>
    <p:sldId id="279" r:id="rId4"/>
    <p:sldId id="274" r:id="rId5"/>
    <p:sldId id="293" r:id="rId6"/>
    <p:sldId id="323" r:id="rId7"/>
    <p:sldId id="286" r:id="rId8"/>
    <p:sldId id="325" r:id="rId9"/>
    <p:sldId id="327" r:id="rId10"/>
    <p:sldId id="294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  <a:srgbClr val="3AAA35"/>
    <a:srgbClr val="3366FF"/>
    <a:srgbClr val="EAD820"/>
    <a:srgbClr val="FFFF00"/>
    <a:srgbClr val="E30613"/>
    <a:srgbClr val="C03093"/>
    <a:srgbClr val="FF00FF"/>
    <a:srgbClr val="0070C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0038" autoAdjust="0"/>
  </p:normalViewPr>
  <p:slideViewPr>
    <p:cSldViewPr snapToGrid="0" showGuides="1">
      <p:cViewPr varScale="1">
        <p:scale>
          <a:sx n="70" d="100"/>
          <a:sy n="70" d="100"/>
        </p:scale>
        <p:origin x="756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B4A1-F749-407D-A5BB-77381BF013CF}" type="datetimeFigureOut">
              <a:rPr lang="LID4096" smtClean="0"/>
              <a:t>05/04/2024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73D9-0ACD-491E-9B99-BEA5D0F875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350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latin typeface="Arial" pitchFamily="34"/>
              <a:ea typeface="Arial"/>
              <a:cs typeface="Arial" pitchFamily="3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073D9-0ACD-491E-9B99-BEA5D0F87574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971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073D9-0ACD-491E-9B99-BEA5D0F87574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01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073D9-0ACD-491E-9B99-BEA5D0F87574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684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908" y="-22304"/>
            <a:ext cx="12270060" cy="69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70420" cy="695836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D6DD0AD5-7F16-97E8-DF47-F9D3E2B2220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40926" y="3409950"/>
            <a:ext cx="2125662" cy="3359151"/>
            <a:chOff x="6262" y="2148"/>
            <a:chExt cx="1339" cy="211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F1A9E5B-ECFF-6689-74FB-53EE72DB2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7" y="2259"/>
              <a:ext cx="968" cy="801"/>
            </a:xfrm>
            <a:custGeom>
              <a:avLst/>
              <a:gdLst>
                <a:gd name="T0" fmla="*/ 198 w 408"/>
                <a:gd name="T1" fmla="*/ 335 h 338"/>
                <a:gd name="T2" fmla="*/ 190 w 408"/>
                <a:gd name="T3" fmla="*/ 326 h 338"/>
                <a:gd name="T4" fmla="*/ 82 w 408"/>
                <a:gd name="T5" fmla="*/ 307 h 338"/>
                <a:gd name="T6" fmla="*/ 18 w 408"/>
                <a:gd name="T7" fmla="*/ 207 h 338"/>
                <a:gd name="T8" fmla="*/ 21 w 408"/>
                <a:gd name="T9" fmla="*/ 190 h 338"/>
                <a:gd name="T10" fmla="*/ 28 w 408"/>
                <a:gd name="T11" fmla="*/ 221 h 338"/>
                <a:gd name="T12" fmla="*/ 62 w 408"/>
                <a:gd name="T13" fmla="*/ 235 h 338"/>
                <a:gd name="T14" fmla="*/ 72 w 408"/>
                <a:gd name="T15" fmla="*/ 273 h 338"/>
                <a:gd name="T16" fmla="*/ 59 w 408"/>
                <a:gd name="T17" fmla="*/ 228 h 338"/>
                <a:gd name="T18" fmla="*/ 44 w 408"/>
                <a:gd name="T19" fmla="*/ 135 h 338"/>
                <a:gd name="T20" fmla="*/ 60 w 408"/>
                <a:gd name="T21" fmla="*/ 119 h 338"/>
                <a:gd name="T22" fmla="*/ 98 w 408"/>
                <a:gd name="T23" fmla="*/ 123 h 338"/>
                <a:gd name="T24" fmla="*/ 103 w 408"/>
                <a:gd name="T25" fmla="*/ 107 h 338"/>
                <a:gd name="T26" fmla="*/ 177 w 408"/>
                <a:gd name="T27" fmla="*/ 42 h 338"/>
                <a:gd name="T28" fmla="*/ 198 w 408"/>
                <a:gd name="T29" fmla="*/ 32 h 338"/>
                <a:gd name="T30" fmla="*/ 198 w 408"/>
                <a:gd name="T31" fmla="*/ 55 h 338"/>
                <a:gd name="T32" fmla="*/ 188 w 408"/>
                <a:gd name="T33" fmla="*/ 78 h 338"/>
                <a:gd name="T34" fmla="*/ 227 w 408"/>
                <a:gd name="T35" fmla="*/ 35 h 338"/>
                <a:gd name="T36" fmla="*/ 264 w 408"/>
                <a:gd name="T37" fmla="*/ 4 h 338"/>
                <a:gd name="T38" fmla="*/ 314 w 408"/>
                <a:gd name="T39" fmla="*/ 43 h 338"/>
                <a:gd name="T40" fmla="*/ 342 w 408"/>
                <a:gd name="T41" fmla="*/ 141 h 338"/>
                <a:gd name="T42" fmla="*/ 355 w 408"/>
                <a:gd name="T43" fmla="*/ 207 h 338"/>
                <a:gd name="T44" fmla="*/ 356 w 408"/>
                <a:gd name="T45" fmla="*/ 175 h 338"/>
                <a:gd name="T46" fmla="*/ 343 w 408"/>
                <a:gd name="T47" fmla="*/ 154 h 338"/>
                <a:gd name="T48" fmla="*/ 371 w 408"/>
                <a:gd name="T49" fmla="*/ 135 h 338"/>
                <a:gd name="T50" fmla="*/ 359 w 408"/>
                <a:gd name="T51" fmla="*/ 119 h 338"/>
                <a:gd name="T52" fmla="*/ 402 w 408"/>
                <a:gd name="T53" fmla="*/ 181 h 338"/>
                <a:gd name="T54" fmla="*/ 371 w 408"/>
                <a:gd name="T55" fmla="*/ 232 h 338"/>
                <a:gd name="T56" fmla="*/ 264 w 408"/>
                <a:gd name="T57" fmla="*/ 314 h 338"/>
                <a:gd name="T58" fmla="*/ 205 w 408"/>
                <a:gd name="T59" fmla="*/ 337 h 338"/>
                <a:gd name="T60" fmla="*/ 198 w 408"/>
                <a:gd name="T6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38">
                  <a:moveTo>
                    <a:pt x="198" y="335"/>
                  </a:moveTo>
                  <a:cubicBezTo>
                    <a:pt x="197" y="331"/>
                    <a:pt x="196" y="325"/>
                    <a:pt x="190" y="326"/>
                  </a:cubicBezTo>
                  <a:cubicBezTo>
                    <a:pt x="153" y="327"/>
                    <a:pt x="119" y="309"/>
                    <a:pt x="82" y="307"/>
                  </a:cubicBezTo>
                  <a:cubicBezTo>
                    <a:pt x="28" y="304"/>
                    <a:pt x="0" y="256"/>
                    <a:pt x="18" y="207"/>
                  </a:cubicBezTo>
                  <a:cubicBezTo>
                    <a:pt x="20" y="202"/>
                    <a:pt x="20" y="196"/>
                    <a:pt x="21" y="190"/>
                  </a:cubicBezTo>
                  <a:cubicBezTo>
                    <a:pt x="34" y="195"/>
                    <a:pt x="34" y="195"/>
                    <a:pt x="28" y="221"/>
                  </a:cubicBezTo>
                  <a:cubicBezTo>
                    <a:pt x="45" y="211"/>
                    <a:pt x="55" y="220"/>
                    <a:pt x="62" y="235"/>
                  </a:cubicBezTo>
                  <a:cubicBezTo>
                    <a:pt x="64" y="246"/>
                    <a:pt x="57" y="259"/>
                    <a:pt x="72" y="273"/>
                  </a:cubicBezTo>
                  <a:cubicBezTo>
                    <a:pt x="66" y="255"/>
                    <a:pt x="66" y="241"/>
                    <a:pt x="59" y="228"/>
                  </a:cubicBezTo>
                  <a:cubicBezTo>
                    <a:pt x="43" y="199"/>
                    <a:pt x="53" y="165"/>
                    <a:pt x="44" y="135"/>
                  </a:cubicBezTo>
                  <a:cubicBezTo>
                    <a:pt x="42" y="126"/>
                    <a:pt x="51" y="120"/>
                    <a:pt x="60" y="119"/>
                  </a:cubicBezTo>
                  <a:cubicBezTo>
                    <a:pt x="72" y="119"/>
                    <a:pt x="82" y="133"/>
                    <a:pt x="98" y="123"/>
                  </a:cubicBezTo>
                  <a:cubicBezTo>
                    <a:pt x="109" y="116"/>
                    <a:pt x="100" y="111"/>
                    <a:pt x="103" y="107"/>
                  </a:cubicBezTo>
                  <a:cubicBezTo>
                    <a:pt x="129" y="87"/>
                    <a:pt x="158" y="69"/>
                    <a:pt x="177" y="42"/>
                  </a:cubicBezTo>
                  <a:cubicBezTo>
                    <a:pt x="182" y="35"/>
                    <a:pt x="189" y="26"/>
                    <a:pt x="198" y="32"/>
                  </a:cubicBezTo>
                  <a:cubicBezTo>
                    <a:pt x="206" y="38"/>
                    <a:pt x="201" y="47"/>
                    <a:pt x="198" y="55"/>
                  </a:cubicBezTo>
                  <a:cubicBezTo>
                    <a:pt x="196" y="63"/>
                    <a:pt x="191" y="70"/>
                    <a:pt x="188" y="78"/>
                  </a:cubicBezTo>
                  <a:cubicBezTo>
                    <a:pt x="207" y="69"/>
                    <a:pt x="216" y="52"/>
                    <a:pt x="227" y="35"/>
                  </a:cubicBezTo>
                  <a:cubicBezTo>
                    <a:pt x="236" y="21"/>
                    <a:pt x="241" y="0"/>
                    <a:pt x="264" y="4"/>
                  </a:cubicBezTo>
                  <a:cubicBezTo>
                    <a:pt x="286" y="8"/>
                    <a:pt x="307" y="21"/>
                    <a:pt x="314" y="43"/>
                  </a:cubicBezTo>
                  <a:cubicBezTo>
                    <a:pt x="326" y="75"/>
                    <a:pt x="337" y="107"/>
                    <a:pt x="342" y="141"/>
                  </a:cubicBezTo>
                  <a:cubicBezTo>
                    <a:pt x="344" y="162"/>
                    <a:pt x="351" y="181"/>
                    <a:pt x="355" y="207"/>
                  </a:cubicBezTo>
                  <a:cubicBezTo>
                    <a:pt x="365" y="193"/>
                    <a:pt x="363" y="184"/>
                    <a:pt x="356" y="175"/>
                  </a:cubicBezTo>
                  <a:cubicBezTo>
                    <a:pt x="350" y="169"/>
                    <a:pt x="345" y="163"/>
                    <a:pt x="343" y="154"/>
                  </a:cubicBezTo>
                  <a:cubicBezTo>
                    <a:pt x="347" y="134"/>
                    <a:pt x="347" y="134"/>
                    <a:pt x="371" y="135"/>
                  </a:cubicBezTo>
                  <a:cubicBezTo>
                    <a:pt x="365" y="131"/>
                    <a:pt x="355" y="130"/>
                    <a:pt x="359" y="119"/>
                  </a:cubicBezTo>
                  <a:cubicBezTo>
                    <a:pt x="390" y="125"/>
                    <a:pt x="408" y="151"/>
                    <a:pt x="402" y="181"/>
                  </a:cubicBezTo>
                  <a:cubicBezTo>
                    <a:pt x="398" y="201"/>
                    <a:pt x="390" y="221"/>
                    <a:pt x="371" y="232"/>
                  </a:cubicBezTo>
                  <a:cubicBezTo>
                    <a:pt x="333" y="256"/>
                    <a:pt x="307" y="296"/>
                    <a:pt x="264" y="314"/>
                  </a:cubicBezTo>
                  <a:cubicBezTo>
                    <a:pt x="249" y="334"/>
                    <a:pt x="225" y="329"/>
                    <a:pt x="205" y="337"/>
                  </a:cubicBezTo>
                  <a:cubicBezTo>
                    <a:pt x="202" y="338"/>
                    <a:pt x="200" y="337"/>
                    <a:pt x="198" y="335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32CCC87-5C1E-E169-1286-3018911FD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2148"/>
              <a:ext cx="956" cy="673"/>
            </a:xfrm>
            <a:custGeom>
              <a:avLst/>
              <a:gdLst>
                <a:gd name="T0" fmla="*/ 84 w 403"/>
                <a:gd name="T1" fmla="*/ 171 h 284"/>
                <a:gd name="T2" fmla="*/ 69 w 403"/>
                <a:gd name="T3" fmla="*/ 182 h 284"/>
                <a:gd name="T4" fmla="*/ 84 w 403"/>
                <a:gd name="T5" fmla="*/ 278 h 284"/>
                <a:gd name="T6" fmla="*/ 79 w 403"/>
                <a:gd name="T7" fmla="*/ 282 h 284"/>
                <a:gd name="T8" fmla="*/ 42 w 403"/>
                <a:gd name="T9" fmla="*/ 276 h 284"/>
                <a:gd name="T10" fmla="*/ 44 w 403"/>
                <a:gd name="T11" fmla="*/ 237 h 284"/>
                <a:gd name="T12" fmla="*/ 42 w 403"/>
                <a:gd name="T13" fmla="*/ 236 h 284"/>
                <a:gd name="T14" fmla="*/ 40 w 403"/>
                <a:gd name="T15" fmla="*/ 237 h 284"/>
                <a:gd name="T16" fmla="*/ 13 w 403"/>
                <a:gd name="T17" fmla="*/ 238 h 284"/>
                <a:gd name="T18" fmla="*/ 32 w 403"/>
                <a:gd name="T19" fmla="*/ 201 h 284"/>
                <a:gd name="T20" fmla="*/ 0 w 403"/>
                <a:gd name="T21" fmla="*/ 177 h 284"/>
                <a:gd name="T22" fmla="*/ 29 w 403"/>
                <a:gd name="T23" fmla="*/ 123 h 284"/>
                <a:gd name="T24" fmla="*/ 89 w 403"/>
                <a:gd name="T25" fmla="*/ 43 h 284"/>
                <a:gd name="T26" fmla="*/ 262 w 403"/>
                <a:gd name="T27" fmla="*/ 6 h 284"/>
                <a:gd name="T28" fmla="*/ 361 w 403"/>
                <a:gd name="T29" fmla="*/ 93 h 284"/>
                <a:gd name="T30" fmla="*/ 403 w 403"/>
                <a:gd name="T31" fmla="*/ 146 h 284"/>
                <a:gd name="T32" fmla="*/ 378 w 403"/>
                <a:gd name="T33" fmla="*/ 153 h 284"/>
                <a:gd name="T34" fmla="*/ 378 w 403"/>
                <a:gd name="T35" fmla="*/ 166 h 284"/>
                <a:gd name="T36" fmla="*/ 394 w 403"/>
                <a:gd name="T37" fmla="*/ 180 h 284"/>
                <a:gd name="T38" fmla="*/ 366 w 403"/>
                <a:gd name="T39" fmla="*/ 199 h 284"/>
                <a:gd name="T40" fmla="*/ 357 w 403"/>
                <a:gd name="T41" fmla="*/ 188 h 284"/>
                <a:gd name="T42" fmla="*/ 330 w 403"/>
                <a:gd name="T43" fmla="*/ 98 h 284"/>
                <a:gd name="T44" fmla="*/ 284 w 403"/>
                <a:gd name="T45" fmla="*/ 56 h 284"/>
                <a:gd name="T46" fmla="*/ 260 w 403"/>
                <a:gd name="T47" fmla="*/ 72 h 284"/>
                <a:gd name="T48" fmla="*/ 220 w 403"/>
                <a:gd name="T49" fmla="*/ 125 h 284"/>
                <a:gd name="T50" fmla="*/ 190 w 403"/>
                <a:gd name="T51" fmla="*/ 137 h 284"/>
                <a:gd name="T52" fmla="*/ 217 w 403"/>
                <a:gd name="T53" fmla="*/ 75 h 284"/>
                <a:gd name="T54" fmla="*/ 124 w 403"/>
                <a:gd name="T55" fmla="*/ 156 h 284"/>
                <a:gd name="T56" fmla="*/ 84 w 403"/>
                <a:gd name="T57" fmla="*/ 17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3" h="284">
                  <a:moveTo>
                    <a:pt x="84" y="171"/>
                  </a:moveTo>
                  <a:cubicBezTo>
                    <a:pt x="77" y="173"/>
                    <a:pt x="64" y="172"/>
                    <a:pt x="69" y="182"/>
                  </a:cubicBezTo>
                  <a:cubicBezTo>
                    <a:pt x="82" y="213"/>
                    <a:pt x="68" y="248"/>
                    <a:pt x="84" y="278"/>
                  </a:cubicBezTo>
                  <a:cubicBezTo>
                    <a:pt x="86" y="283"/>
                    <a:pt x="83" y="284"/>
                    <a:pt x="79" y="282"/>
                  </a:cubicBezTo>
                  <a:cubicBezTo>
                    <a:pt x="69" y="266"/>
                    <a:pt x="58" y="261"/>
                    <a:pt x="42" y="276"/>
                  </a:cubicBezTo>
                  <a:cubicBezTo>
                    <a:pt x="39" y="262"/>
                    <a:pt x="48" y="250"/>
                    <a:pt x="44" y="237"/>
                  </a:cubicBezTo>
                  <a:cubicBezTo>
                    <a:pt x="43" y="237"/>
                    <a:pt x="42" y="236"/>
                    <a:pt x="42" y="236"/>
                  </a:cubicBezTo>
                  <a:cubicBezTo>
                    <a:pt x="41" y="236"/>
                    <a:pt x="41" y="237"/>
                    <a:pt x="40" y="237"/>
                  </a:cubicBezTo>
                  <a:cubicBezTo>
                    <a:pt x="32" y="237"/>
                    <a:pt x="24" y="244"/>
                    <a:pt x="13" y="238"/>
                  </a:cubicBezTo>
                  <a:cubicBezTo>
                    <a:pt x="22" y="227"/>
                    <a:pt x="32" y="216"/>
                    <a:pt x="32" y="201"/>
                  </a:cubicBezTo>
                  <a:cubicBezTo>
                    <a:pt x="31" y="184"/>
                    <a:pt x="23" y="175"/>
                    <a:pt x="0" y="177"/>
                  </a:cubicBezTo>
                  <a:cubicBezTo>
                    <a:pt x="19" y="160"/>
                    <a:pt x="24" y="142"/>
                    <a:pt x="29" y="123"/>
                  </a:cubicBezTo>
                  <a:cubicBezTo>
                    <a:pt x="38" y="89"/>
                    <a:pt x="56" y="61"/>
                    <a:pt x="89" y="43"/>
                  </a:cubicBezTo>
                  <a:cubicBezTo>
                    <a:pt x="143" y="13"/>
                    <a:pt x="201" y="0"/>
                    <a:pt x="262" y="6"/>
                  </a:cubicBezTo>
                  <a:cubicBezTo>
                    <a:pt x="315" y="11"/>
                    <a:pt x="346" y="44"/>
                    <a:pt x="361" y="93"/>
                  </a:cubicBezTo>
                  <a:cubicBezTo>
                    <a:pt x="369" y="116"/>
                    <a:pt x="378" y="136"/>
                    <a:pt x="403" y="146"/>
                  </a:cubicBezTo>
                  <a:cubicBezTo>
                    <a:pt x="395" y="152"/>
                    <a:pt x="386" y="151"/>
                    <a:pt x="378" y="153"/>
                  </a:cubicBezTo>
                  <a:cubicBezTo>
                    <a:pt x="368" y="155"/>
                    <a:pt x="372" y="162"/>
                    <a:pt x="378" y="166"/>
                  </a:cubicBezTo>
                  <a:cubicBezTo>
                    <a:pt x="381" y="174"/>
                    <a:pt x="389" y="175"/>
                    <a:pt x="394" y="180"/>
                  </a:cubicBezTo>
                  <a:cubicBezTo>
                    <a:pt x="388" y="192"/>
                    <a:pt x="365" y="177"/>
                    <a:pt x="366" y="199"/>
                  </a:cubicBezTo>
                  <a:cubicBezTo>
                    <a:pt x="355" y="202"/>
                    <a:pt x="361" y="191"/>
                    <a:pt x="357" y="188"/>
                  </a:cubicBezTo>
                  <a:cubicBezTo>
                    <a:pt x="348" y="158"/>
                    <a:pt x="339" y="128"/>
                    <a:pt x="330" y="98"/>
                  </a:cubicBezTo>
                  <a:cubicBezTo>
                    <a:pt x="323" y="75"/>
                    <a:pt x="302" y="66"/>
                    <a:pt x="284" y="56"/>
                  </a:cubicBezTo>
                  <a:cubicBezTo>
                    <a:pt x="271" y="49"/>
                    <a:pt x="265" y="63"/>
                    <a:pt x="260" y="72"/>
                  </a:cubicBezTo>
                  <a:cubicBezTo>
                    <a:pt x="249" y="92"/>
                    <a:pt x="239" y="112"/>
                    <a:pt x="220" y="125"/>
                  </a:cubicBezTo>
                  <a:cubicBezTo>
                    <a:pt x="212" y="131"/>
                    <a:pt x="204" y="141"/>
                    <a:pt x="190" y="137"/>
                  </a:cubicBezTo>
                  <a:cubicBezTo>
                    <a:pt x="201" y="118"/>
                    <a:pt x="217" y="102"/>
                    <a:pt x="217" y="75"/>
                  </a:cubicBezTo>
                  <a:cubicBezTo>
                    <a:pt x="188" y="108"/>
                    <a:pt x="163" y="141"/>
                    <a:pt x="124" y="156"/>
                  </a:cubicBezTo>
                  <a:cubicBezTo>
                    <a:pt x="115" y="173"/>
                    <a:pt x="98" y="169"/>
                    <a:pt x="84" y="171"/>
                  </a:cubicBezTo>
                  <a:close/>
                </a:path>
              </a:pathLst>
            </a:custGeom>
            <a:solidFill>
              <a:srgbClr val="762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332C560-AE6E-8E70-4019-4EDCDB556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7" y="2966"/>
              <a:ext cx="648" cy="500"/>
            </a:xfrm>
            <a:custGeom>
              <a:avLst/>
              <a:gdLst>
                <a:gd name="T0" fmla="*/ 16 w 273"/>
                <a:gd name="T1" fmla="*/ 32 h 211"/>
                <a:gd name="T2" fmla="*/ 95 w 273"/>
                <a:gd name="T3" fmla="*/ 39 h 211"/>
                <a:gd name="T4" fmla="*/ 135 w 273"/>
                <a:gd name="T5" fmla="*/ 64 h 211"/>
                <a:gd name="T6" fmla="*/ 175 w 273"/>
                <a:gd name="T7" fmla="*/ 34 h 211"/>
                <a:gd name="T8" fmla="*/ 180 w 273"/>
                <a:gd name="T9" fmla="*/ 28 h 211"/>
                <a:gd name="T10" fmla="*/ 245 w 273"/>
                <a:gd name="T11" fmla="*/ 0 h 211"/>
                <a:gd name="T12" fmla="*/ 268 w 273"/>
                <a:gd name="T13" fmla="*/ 49 h 211"/>
                <a:gd name="T14" fmla="*/ 249 w 273"/>
                <a:gd name="T15" fmla="*/ 77 h 211"/>
                <a:gd name="T16" fmla="*/ 238 w 273"/>
                <a:gd name="T17" fmla="*/ 100 h 211"/>
                <a:gd name="T18" fmla="*/ 257 w 273"/>
                <a:gd name="T19" fmla="*/ 165 h 211"/>
                <a:gd name="T20" fmla="*/ 240 w 273"/>
                <a:gd name="T21" fmla="*/ 191 h 211"/>
                <a:gd name="T22" fmla="*/ 86 w 273"/>
                <a:gd name="T23" fmla="*/ 195 h 211"/>
                <a:gd name="T24" fmla="*/ 66 w 273"/>
                <a:gd name="T25" fmla="*/ 176 h 211"/>
                <a:gd name="T26" fmla="*/ 70 w 273"/>
                <a:gd name="T27" fmla="*/ 146 h 211"/>
                <a:gd name="T28" fmla="*/ 41 w 273"/>
                <a:gd name="T29" fmla="*/ 112 h 211"/>
                <a:gd name="T30" fmla="*/ 12 w 273"/>
                <a:gd name="T31" fmla="*/ 88 h 211"/>
                <a:gd name="T32" fmla="*/ 16 w 273"/>
                <a:gd name="T33" fmla="*/ 3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3" h="211">
                  <a:moveTo>
                    <a:pt x="16" y="32"/>
                  </a:moveTo>
                  <a:cubicBezTo>
                    <a:pt x="43" y="28"/>
                    <a:pt x="68" y="43"/>
                    <a:pt x="95" y="39"/>
                  </a:cubicBezTo>
                  <a:cubicBezTo>
                    <a:pt x="104" y="54"/>
                    <a:pt x="114" y="68"/>
                    <a:pt x="135" y="64"/>
                  </a:cubicBezTo>
                  <a:cubicBezTo>
                    <a:pt x="153" y="60"/>
                    <a:pt x="172" y="57"/>
                    <a:pt x="175" y="34"/>
                  </a:cubicBezTo>
                  <a:cubicBezTo>
                    <a:pt x="176" y="31"/>
                    <a:pt x="177" y="29"/>
                    <a:pt x="180" y="28"/>
                  </a:cubicBezTo>
                  <a:cubicBezTo>
                    <a:pt x="204" y="25"/>
                    <a:pt x="223" y="8"/>
                    <a:pt x="245" y="0"/>
                  </a:cubicBezTo>
                  <a:cubicBezTo>
                    <a:pt x="267" y="10"/>
                    <a:pt x="273" y="27"/>
                    <a:pt x="268" y="49"/>
                  </a:cubicBezTo>
                  <a:cubicBezTo>
                    <a:pt x="269" y="64"/>
                    <a:pt x="265" y="75"/>
                    <a:pt x="249" y="77"/>
                  </a:cubicBezTo>
                  <a:cubicBezTo>
                    <a:pt x="232" y="79"/>
                    <a:pt x="234" y="87"/>
                    <a:pt x="238" y="100"/>
                  </a:cubicBezTo>
                  <a:cubicBezTo>
                    <a:pt x="245" y="121"/>
                    <a:pt x="251" y="143"/>
                    <a:pt x="257" y="165"/>
                  </a:cubicBezTo>
                  <a:cubicBezTo>
                    <a:pt x="262" y="181"/>
                    <a:pt x="251" y="187"/>
                    <a:pt x="240" y="191"/>
                  </a:cubicBezTo>
                  <a:cubicBezTo>
                    <a:pt x="189" y="211"/>
                    <a:pt x="138" y="210"/>
                    <a:pt x="86" y="195"/>
                  </a:cubicBezTo>
                  <a:cubicBezTo>
                    <a:pt x="76" y="193"/>
                    <a:pt x="66" y="189"/>
                    <a:pt x="66" y="176"/>
                  </a:cubicBezTo>
                  <a:cubicBezTo>
                    <a:pt x="68" y="166"/>
                    <a:pt x="69" y="156"/>
                    <a:pt x="70" y="146"/>
                  </a:cubicBezTo>
                  <a:cubicBezTo>
                    <a:pt x="74" y="112"/>
                    <a:pt x="73" y="110"/>
                    <a:pt x="41" y="112"/>
                  </a:cubicBezTo>
                  <a:cubicBezTo>
                    <a:pt x="21" y="113"/>
                    <a:pt x="20" y="98"/>
                    <a:pt x="12" y="88"/>
                  </a:cubicBezTo>
                  <a:cubicBezTo>
                    <a:pt x="0" y="68"/>
                    <a:pt x="0" y="49"/>
                    <a:pt x="16" y="32"/>
                  </a:cubicBezTo>
                  <a:close/>
                </a:path>
              </a:pathLst>
            </a:custGeom>
            <a:solidFill>
              <a:srgbClr val="EA5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AA2009F-C94E-CC09-0D41-1D019A3BA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6" y="3504"/>
              <a:ext cx="594" cy="317"/>
            </a:xfrm>
            <a:custGeom>
              <a:avLst/>
              <a:gdLst>
                <a:gd name="T0" fmla="*/ 160 w 250"/>
                <a:gd name="T1" fmla="*/ 118 h 134"/>
                <a:gd name="T2" fmla="*/ 151 w 250"/>
                <a:gd name="T3" fmla="*/ 88 h 134"/>
                <a:gd name="T4" fmla="*/ 95 w 250"/>
                <a:gd name="T5" fmla="*/ 62 h 134"/>
                <a:gd name="T6" fmla="*/ 73 w 250"/>
                <a:gd name="T7" fmla="*/ 74 h 134"/>
                <a:gd name="T8" fmla="*/ 47 w 250"/>
                <a:gd name="T9" fmla="*/ 71 h 134"/>
                <a:gd name="T10" fmla="*/ 0 w 250"/>
                <a:gd name="T11" fmla="*/ 28 h 134"/>
                <a:gd name="T12" fmla="*/ 36 w 250"/>
                <a:gd name="T13" fmla="*/ 0 h 134"/>
                <a:gd name="T14" fmla="*/ 201 w 250"/>
                <a:gd name="T15" fmla="*/ 28 h 134"/>
                <a:gd name="T16" fmla="*/ 249 w 250"/>
                <a:gd name="T17" fmla="*/ 22 h 134"/>
                <a:gd name="T18" fmla="*/ 249 w 250"/>
                <a:gd name="T19" fmla="*/ 81 h 134"/>
                <a:gd name="T20" fmla="*/ 225 w 250"/>
                <a:gd name="T21" fmla="*/ 117 h 134"/>
                <a:gd name="T22" fmla="*/ 160 w 250"/>
                <a:gd name="T23" fmla="*/ 1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134">
                  <a:moveTo>
                    <a:pt x="160" y="118"/>
                  </a:moveTo>
                  <a:cubicBezTo>
                    <a:pt x="148" y="111"/>
                    <a:pt x="153" y="98"/>
                    <a:pt x="151" y="88"/>
                  </a:cubicBezTo>
                  <a:cubicBezTo>
                    <a:pt x="142" y="51"/>
                    <a:pt x="129" y="44"/>
                    <a:pt x="95" y="62"/>
                  </a:cubicBezTo>
                  <a:cubicBezTo>
                    <a:pt x="87" y="66"/>
                    <a:pt x="79" y="69"/>
                    <a:pt x="73" y="74"/>
                  </a:cubicBezTo>
                  <a:cubicBezTo>
                    <a:pt x="63" y="83"/>
                    <a:pt x="55" y="79"/>
                    <a:pt x="47" y="71"/>
                  </a:cubicBezTo>
                  <a:cubicBezTo>
                    <a:pt x="28" y="61"/>
                    <a:pt x="13" y="46"/>
                    <a:pt x="0" y="28"/>
                  </a:cubicBezTo>
                  <a:cubicBezTo>
                    <a:pt x="9" y="16"/>
                    <a:pt x="23" y="9"/>
                    <a:pt x="36" y="0"/>
                  </a:cubicBezTo>
                  <a:cubicBezTo>
                    <a:pt x="86" y="38"/>
                    <a:pt x="141" y="45"/>
                    <a:pt x="201" y="28"/>
                  </a:cubicBezTo>
                  <a:cubicBezTo>
                    <a:pt x="216" y="24"/>
                    <a:pt x="231" y="13"/>
                    <a:pt x="249" y="22"/>
                  </a:cubicBezTo>
                  <a:cubicBezTo>
                    <a:pt x="249" y="42"/>
                    <a:pt x="247" y="62"/>
                    <a:pt x="249" y="81"/>
                  </a:cubicBezTo>
                  <a:cubicBezTo>
                    <a:pt x="250" y="100"/>
                    <a:pt x="244" y="113"/>
                    <a:pt x="225" y="117"/>
                  </a:cubicBezTo>
                  <a:cubicBezTo>
                    <a:pt x="204" y="134"/>
                    <a:pt x="182" y="133"/>
                    <a:pt x="160" y="118"/>
                  </a:cubicBezTo>
                  <a:close/>
                </a:path>
              </a:pathLst>
            </a:custGeom>
            <a:solidFill>
              <a:srgbClr val="1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E860016-0A76-8ACB-0335-DC1776A05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9" y="2665"/>
              <a:ext cx="382" cy="417"/>
            </a:xfrm>
            <a:custGeom>
              <a:avLst/>
              <a:gdLst>
                <a:gd name="T0" fmla="*/ 23 w 161"/>
                <a:gd name="T1" fmla="*/ 176 h 176"/>
                <a:gd name="T2" fmla="*/ 0 w 161"/>
                <a:gd name="T3" fmla="*/ 127 h 176"/>
                <a:gd name="T4" fmla="*/ 41 w 161"/>
                <a:gd name="T5" fmla="*/ 95 h 176"/>
                <a:gd name="T6" fmla="*/ 75 w 161"/>
                <a:gd name="T7" fmla="*/ 40 h 176"/>
                <a:gd name="T8" fmla="*/ 107 w 161"/>
                <a:gd name="T9" fmla="*/ 7 h 176"/>
                <a:gd name="T10" fmla="*/ 136 w 161"/>
                <a:gd name="T11" fmla="*/ 22 h 176"/>
                <a:gd name="T12" fmla="*/ 148 w 161"/>
                <a:gd name="T13" fmla="*/ 32 h 176"/>
                <a:gd name="T14" fmla="*/ 144 w 161"/>
                <a:gd name="T15" fmla="*/ 76 h 176"/>
                <a:gd name="T16" fmla="*/ 41 w 161"/>
                <a:gd name="T17" fmla="*/ 160 h 176"/>
                <a:gd name="T18" fmla="*/ 23 w 161"/>
                <a:gd name="T1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76">
                  <a:moveTo>
                    <a:pt x="23" y="176"/>
                  </a:moveTo>
                  <a:cubicBezTo>
                    <a:pt x="19" y="158"/>
                    <a:pt x="13" y="141"/>
                    <a:pt x="0" y="127"/>
                  </a:cubicBezTo>
                  <a:cubicBezTo>
                    <a:pt x="14" y="116"/>
                    <a:pt x="27" y="105"/>
                    <a:pt x="41" y="95"/>
                  </a:cubicBezTo>
                  <a:cubicBezTo>
                    <a:pt x="59" y="81"/>
                    <a:pt x="76" y="67"/>
                    <a:pt x="75" y="40"/>
                  </a:cubicBezTo>
                  <a:cubicBezTo>
                    <a:pt x="75" y="23"/>
                    <a:pt x="88" y="14"/>
                    <a:pt x="107" y="7"/>
                  </a:cubicBezTo>
                  <a:cubicBezTo>
                    <a:pt x="127" y="0"/>
                    <a:pt x="127" y="16"/>
                    <a:pt x="136" y="22"/>
                  </a:cubicBezTo>
                  <a:cubicBezTo>
                    <a:pt x="141" y="24"/>
                    <a:pt x="145" y="28"/>
                    <a:pt x="148" y="32"/>
                  </a:cubicBezTo>
                  <a:cubicBezTo>
                    <a:pt x="161" y="44"/>
                    <a:pt x="160" y="71"/>
                    <a:pt x="144" y="76"/>
                  </a:cubicBezTo>
                  <a:cubicBezTo>
                    <a:pt x="97" y="89"/>
                    <a:pt x="72" y="128"/>
                    <a:pt x="41" y="160"/>
                  </a:cubicBezTo>
                  <a:cubicBezTo>
                    <a:pt x="36" y="166"/>
                    <a:pt x="29" y="171"/>
                    <a:pt x="23" y="176"/>
                  </a:cubicBezTo>
                  <a:close/>
                </a:path>
              </a:pathLst>
            </a:custGeom>
            <a:solidFill>
              <a:srgbClr val="F8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B35440-9383-5865-FC5F-04B40D12B8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2" y="2890"/>
              <a:ext cx="413" cy="287"/>
            </a:xfrm>
            <a:custGeom>
              <a:avLst/>
              <a:gdLst>
                <a:gd name="T0" fmla="*/ 174 w 174"/>
                <a:gd name="T1" fmla="*/ 64 h 121"/>
                <a:gd name="T2" fmla="*/ 170 w 174"/>
                <a:gd name="T3" fmla="*/ 120 h 121"/>
                <a:gd name="T4" fmla="*/ 128 w 174"/>
                <a:gd name="T5" fmla="*/ 108 h 121"/>
                <a:gd name="T6" fmla="*/ 46 w 174"/>
                <a:gd name="T7" fmla="*/ 85 h 121"/>
                <a:gd name="T8" fmla="*/ 6 w 174"/>
                <a:gd name="T9" fmla="*/ 63 h 121"/>
                <a:gd name="T10" fmla="*/ 30 w 174"/>
                <a:gd name="T11" fmla="*/ 8 h 121"/>
                <a:gd name="T12" fmla="*/ 78 w 174"/>
                <a:gd name="T13" fmla="*/ 21 h 121"/>
                <a:gd name="T14" fmla="*/ 174 w 174"/>
                <a:gd name="T15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21">
                  <a:moveTo>
                    <a:pt x="174" y="64"/>
                  </a:moveTo>
                  <a:cubicBezTo>
                    <a:pt x="167" y="82"/>
                    <a:pt x="171" y="101"/>
                    <a:pt x="170" y="120"/>
                  </a:cubicBezTo>
                  <a:cubicBezTo>
                    <a:pt x="155" y="121"/>
                    <a:pt x="142" y="113"/>
                    <a:pt x="128" y="108"/>
                  </a:cubicBezTo>
                  <a:cubicBezTo>
                    <a:pt x="102" y="98"/>
                    <a:pt x="77" y="85"/>
                    <a:pt x="46" y="85"/>
                  </a:cubicBezTo>
                  <a:cubicBezTo>
                    <a:pt x="32" y="85"/>
                    <a:pt x="11" y="83"/>
                    <a:pt x="6" y="63"/>
                  </a:cubicBezTo>
                  <a:cubicBezTo>
                    <a:pt x="0" y="39"/>
                    <a:pt x="16" y="19"/>
                    <a:pt x="30" y="8"/>
                  </a:cubicBezTo>
                  <a:cubicBezTo>
                    <a:pt x="40" y="0"/>
                    <a:pt x="69" y="1"/>
                    <a:pt x="78" y="21"/>
                  </a:cubicBezTo>
                  <a:cubicBezTo>
                    <a:pt x="98" y="64"/>
                    <a:pt x="139" y="58"/>
                    <a:pt x="174" y="64"/>
                  </a:cubicBezTo>
                  <a:close/>
                </a:path>
              </a:pathLst>
            </a:custGeom>
            <a:solidFill>
              <a:srgbClr val="F8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901F5A-E6E8-4288-A298-131D90F4A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2" y="3781"/>
              <a:ext cx="273" cy="197"/>
            </a:xfrm>
            <a:custGeom>
              <a:avLst/>
              <a:gdLst>
                <a:gd name="T0" fmla="*/ 48 w 115"/>
                <a:gd name="T1" fmla="*/ 1 h 83"/>
                <a:gd name="T2" fmla="*/ 113 w 115"/>
                <a:gd name="T3" fmla="*/ 0 h 83"/>
                <a:gd name="T4" fmla="*/ 79 w 115"/>
                <a:gd name="T5" fmla="*/ 47 h 83"/>
                <a:gd name="T6" fmla="*/ 30 w 115"/>
                <a:gd name="T7" fmla="*/ 83 h 83"/>
                <a:gd name="T8" fmla="*/ 2 w 115"/>
                <a:gd name="T9" fmla="*/ 45 h 83"/>
                <a:gd name="T10" fmla="*/ 48 w 115"/>
                <a:gd name="T11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3">
                  <a:moveTo>
                    <a:pt x="48" y="1"/>
                  </a:moveTo>
                  <a:cubicBezTo>
                    <a:pt x="70" y="5"/>
                    <a:pt x="91" y="5"/>
                    <a:pt x="113" y="0"/>
                  </a:cubicBezTo>
                  <a:cubicBezTo>
                    <a:pt x="115" y="25"/>
                    <a:pt x="93" y="34"/>
                    <a:pt x="79" y="47"/>
                  </a:cubicBezTo>
                  <a:cubicBezTo>
                    <a:pt x="64" y="60"/>
                    <a:pt x="46" y="71"/>
                    <a:pt x="30" y="83"/>
                  </a:cubicBezTo>
                  <a:cubicBezTo>
                    <a:pt x="10" y="78"/>
                    <a:pt x="0" y="66"/>
                    <a:pt x="2" y="45"/>
                  </a:cubicBezTo>
                  <a:cubicBezTo>
                    <a:pt x="17" y="30"/>
                    <a:pt x="33" y="16"/>
                    <a:pt x="48" y="1"/>
                  </a:cubicBezTo>
                  <a:close/>
                </a:path>
              </a:pathLst>
            </a:custGeom>
            <a:solidFill>
              <a:srgbClr val="F8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3237881-80E2-5A06-668E-469010BD59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4" y="3570"/>
              <a:ext cx="164" cy="268"/>
            </a:xfrm>
            <a:custGeom>
              <a:avLst/>
              <a:gdLst>
                <a:gd name="T0" fmla="*/ 22 w 69"/>
                <a:gd name="T1" fmla="*/ 0 h 113"/>
                <a:gd name="T2" fmla="*/ 69 w 69"/>
                <a:gd name="T3" fmla="*/ 43 h 113"/>
                <a:gd name="T4" fmla="*/ 43 w 69"/>
                <a:gd name="T5" fmla="*/ 98 h 113"/>
                <a:gd name="T6" fmla="*/ 0 w 69"/>
                <a:gd name="T7" fmla="*/ 94 h 113"/>
                <a:gd name="T8" fmla="*/ 9 w 69"/>
                <a:gd name="T9" fmla="*/ 23 h 113"/>
                <a:gd name="T10" fmla="*/ 22 w 69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3">
                  <a:moveTo>
                    <a:pt x="22" y="0"/>
                  </a:moveTo>
                  <a:cubicBezTo>
                    <a:pt x="42" y="10"/>
                    <a:pt x="56" y="25"/>
                    <a:pt x="69" y="43"/>
                  </a:cubicBezTo>
                  <a:cubicBezTo>
                    <a:pt x="44" y="54"/>
                    <a:pt x="52" y="80"/>
                    <a:pt x="43" y="98"/>
                  </a:cubicBezTo>
                  <a:cubicBezTo>
                    <a:pt x="27" y="111"/>
                    <a:pt x="13" y="113"/>
                    <a:pt x="0" y="94"/>
                  </a:cubicBezTo>
                  <a:cubicBezTo>
                    <a:pt x="3" y="71"/>
                    <a:pt x="6" y="47"/>
                    <a:pt x="9" y="23"/>
                  </a:cubicBezTo>
                  <a:cubicBezTo>
                    <a:pt x="11" y="14"/>
                    <a:pt x="12" y="5"/>
                    <a:pt x="22" y="0"/>
                  </a:cubicBezTo>
                  <a:close/>
                </a:path>
              </a:pathLst>
            </a:custGeom>
            <a:solidFill>
              <a:srgbClr val="F8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DE25EDC-69FD-16B7-A8FB-3492FF512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" y="3857"/>
              <a:ext cx="349" cy="132"/>
            </a:xfrm>
            <a:custGeom>
              <a:avLst/>
              <a:gdLst>
                <a:gd name="T0" fmla="*/ 142 w 147"/>
                <a:gd name="T1" fmla="*/ 13 h 56"/>
                <a:gd name="T2" fmla="*/ 137 w 147"/>
                <a:gd name="T3" fmla="*/ 50 h 56"/>
                <a:gd name="T4" fmla="*/ 20 w 147"/>
                <a:gd name="T5" fmla="*/ 56 h 56"/>
                <a:gd name="T6" fmla="*/ 13 w 147"/>
                <a:gd name="T7" fmla="*/ 40 h 56"/>
                <a:gd name="T8" fmla="*/ 25 w 147"/>
                <a:gd name="T9" fmla="*/ 32 h 56"/>
                <a:gd name="T10" fmla="*/ 86 w 147"/>
                <a:gd name="T11" fmla="*/ 0 h 56"/>
                <a:gd name="T12" fmla="*/ 142 w 147"/>
                <a:gd name="T13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56">
                  <a:moveTo>
                    <a:pt x="142" y="13"/>
                  </a:moveTo>
                  <a:cubicBezTo>
                    <a:pt x="141" y="25"/>
                    <a:pt x="147" y="39"/>
                    <a:pt x="137" y="50"/>
                  </a:cubicBezTo>
                  <a:cubicBezTo>
                    <a:pt x="98" y="49"/>
                    <a:pt x="59" y="55"/>
                    <a:pt x="20" y="56"/>
                  </a:cubicBezTo>
                  <a:cubicBezTo>
                    <a:pt x="10" y="54"/>
                    <a:pt x="0" y="51"/>
                    <a:pt x="13" y="40"/>
                  </a:cubicBezTo>
                  <a:cubicBezTo>
                    <a:pt x="17" y="37"/>
                    <a:pt x="21" y="34"/>
                    <a:pt x="25" y="32"/>
                  </a:cubicBezTo>
                  <a:cubicBezTo>
                    <a:pt x="45" y="22"/>
                    <a:pt x="68" y="16"/>
                    <a:pt x="86" y="0"/>
                  </a:cubicBezTo>
                  <a:cubicBezTo>
                    <a:pt x="106" y="0"/>
                    <a:pt x="125" y="2"/>
                    <a:pt x="142" y="13"/>
                  </a:cubicBezTo>
                  <a:close/>
                </a:path>
              </a:pathLst>
            </a:custGeom>
            <a:solidFill>
              <a:srgbClr val="34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648F715-6E1F-E5CB-8E87-E72EFFF0D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937"/>
              <a:ext cx="174" cy="294"/>
            </a:xfrm>
            <a:custGeom>
              <a:avLst/>
              <a:gdLst>
                <a:gd name="T0" fmla="*/ 73 w 73"/>
                <a:gd name="T1" fmla="*/ 100 h 124"/>
                <a:gd name="T2" fmla="*/ 71 w 73"/>
                <a:gd name="T3" fmla="*/ 123 h 124"/>
                <a:gd name="T4" fmla="*/ 42 w 73"/>
                <a:gd name="T5" fmla="*/ 97 h 124"/>
                <a:gd name="T6" fmla="*/ 0 w 73"/>
                <a:gd name="T7" fmla="*/ 17 h 124"/>
                <a:gd name="T8" fmla="*/ 22 w 73"/>
                <a:gd name="T9" fmla="*/ 0 h 124"/>
                <a:gd name="T10" fmla="*/ 67 w 73"/>
                <a:gd name="T11" fmla="*/ 39 h 124"/>
                <a:gd name="T12" fmla="*/ 73 w 73"/>
                <a:gd name="T13" fmla="*/ 10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4">
                  <a:moveTo>
                    <a:pt x="73" y="100"/>
                  </a:moveTo>
                  <a:cubicBezTo>
                    <a:pt x="73" y="108"/>
                    <a:pt x="72" y="116"/>
                    <a:pt x="71" y="123"/>
                  </a:cubicBezTo>
                  <a:cubicBezTo>
                    <a:pt x="53" y="124"/>
                    <a:pt x="49" y="107"/>
                    <a:pt x="42" y="97"/>
                  </a:cubicBezTo>
                  <a:cubicBezTo>
                    <a:pt x="25" y="72"/>
                    <a:pt x="12" y="45"/>
                    <a:pt x="0" y="17"/>
                  </a:cubicBezTo>
                  <a:cubicBezTo>
                    <a:pt x="7" y="11"/>
                    <a:pt x="15" y="6"/>
                    <a:pt x="22" y="0"/>
                  </a:cubicBezTo>
                  <a:cubicBezTo>
                    <a:pt x="48" y="1"/>
                    <a:pt x="52" y="26"/>
                    <a:pt x="67" y="39"/>
                  </a:cubicBezTo>
                  <a:cubicBezTo>
                    <a:pt x="70" y="59"/>
                    <a:pt x="64" y="81"/>
                    <a:pt x="73" y="100"/>
                  </a:cubicBezTo>
                  <a:close/>
                </a:path>
              </a:pathLst>
            </a:custGeom>
            <a:solidFill>
              <a:srgbClr val="35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4EA3661-E3B0-6638-20FE-5AFC8D41E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480"/>
              <a:ext cx="505" cy="159"/>
            </a:xfrm>
            <a:custGeom>
              <a:avLst/>
              <a:gdLst>
                <a:gd name="T0" fmla="*/ 213 w 213"/>
                <a:gd name="T1" fmla="*/ 32 h 67"/>
                <a:gd name="T2" fmla="*/ 43 w 213"/>
                <a:gd name="T3" fmla="*/ 43 h 67"/>
                <a:gd name="T4" fmla="*/ 0 w 213"/>
                <a:gd name="T5" fmla="*/ 10 h 67"/>
                <a:gd name="T6" fmla="*/ 1 w 213"/>
                <a:gd name="T7" fmla="*/ 9 h 67"/>
                <a:gd name="T8" fmla="*/ 40 w 213"/>
                <a:gd name="T9" fmla="*/ 11 h 67"/>
                <a:gd name="T10" fmla="*/ 187 w 213"/>
                <a:gd name="T11" fmla="*/ 15 h 67"/>
                <a:gd name="T12" fmla="*/ 213 w 213"/>
                <a:gd name="T13" fmla="*/ 14 h 67"/>
                <a:gd name="T14" fmla="*/ 213 w 213"/>
                <a:gd name="T15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67">
                  <a:moveTo>
                    <a:pt x="213" y="32"/>
                  </a:moveTo>
                  <a:cubicBezTo>
                    <a:pt x="157" y="49"/>
                    <a:pt x="101" y="67"/>
                    <a:pt x="43" y="43"/>
                  </a:cubicBezTo>
                  <a:cubicBezTo>
                    <a:pt x="26" y="36"/>
                    <a:pt x="6" y="33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14" y="0"/>
                    <a:pt x="28" y="5"/>
                    <a:pt x="40" y="11"/>
                  </a:cubicBezTo>
                  <a:cubicBezTo>
                    <a:pt x="89" y="33"/>
                    <a:pt x="137" y="36"/>
                    <a:pt x="187" y="15"/>
                  </a:cubicBezTo>
                  <a:cubicBezTo>
                    <a:pt x="195" y="12"/>
                    <a:pt x="204" y="9"/>
                    <a:pt x="213" y="14"/>
                  </a:cubicBezTo>
                  <a:cubicBezTo>
                    <a:pt x="213" y="20"/>
                    <a:pt x="213" y="26"/>
                    <a:pt x="213" y="32"/>
                  </a:cubicBezTo>
                  <a:close/>
                </a:path>
              </a:pathLst>
            </a:custGeom>
            <a:solidFill>
              <a:srgbClr val="1F4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DF91D7C-C5DA-7880-E553-05E68FA68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411"/>
              <a:ext cx="534" cy="138"/>
            </a:xfrm>
            <a:custGeom>
              <a:avLst/>
              <a:gdLst>
                <a:gd name="T0" fmla="*/ 218 w 225"/>
                <a:gd name="T1" fmla="*/ 6 h 58"/>
                <a:gd name="T2" fmla="*/ 224 w 225"/>
                <a:gd name="T3" fmla="*/ 22 h 58"/>
                <a:gd name="T4" fmla="*/ 189 w 225"/>
                <a:gd name="T5" fmla="*/ 42 h 58"/>
                <a:gd name="T6" fmla="*/ 40 w 225"/>
                <a:gd name="T7" fmla="*/ 42 h 58"/>
                <a:gd name="T8" fmla="*/ 2 w 225"/>
                <a:gd name="T9" fmla="*/ 34 h 58"/>
                <a:gd name="T10" fmla="*/ 13 w 225"/>
                <a:gd name="T11" fmla="*/ 11 h 58"/>
                <a:gd name="T12" fmla="*/ 64 w 225"/>
                <a:gd name="T13" fmla="*/ 16 h 58"/>
                <a:gd name="T14" fmla="*/ 198 w 225"/>
                <a:gd name="T15" fmla="*/ 5 h 58"/>
                <a:gd name="T16" fmla="*/ 218 w 225"/>
                <a:gd name="T1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58">
                  <a:moveTo>
                    <a:pt x="218" y="6"/>
                  </a:moveTo>
                  <a:cubicBezTo>
                    <a:pt x="225" y="10"/>
                    <a:pt x="224" y="16"/>
                    <a:pt x="224" y="22"/>
                  </a:cubicBezTo>
                  <a:cubicBezTo>
                    <a:pt x="215" y="35"/>
                    <a:pt x="202" y="39"/>
                    <a:pt x="189" y="42"/>
                  </a:cubicBezTo>
                  <a:cubicBezTo>
                    <a:pt x="139" y="56"/>
                    <a:pt x="89" y="58"/>
                    <a:pt x="40" y="42"/>
                  </a:cubicBezTo>
                  <a:cubicBezTo>
                    <a:pt x="28" y="37"/>
                    <a:pt x="15" y="33"/>
                    <a:pt x="2" y="34"/>
                  </a:cubicBezTo>
                  <a:cubicBezTo>
                    <a:pt x="0" y="23"/>
                    <a:pt x="14" y="20"/>
                    <a:pt x="13" y="11"/>
                  </a:cubicBezTo>
                  <a:cubicBezTo>
                    <a:pt x="31" y="2"/>
                    <a:pt x="48" y="13"/>
                    <a:pt x="64" y="16"/>
                  </a:cubicBezTo>
                  <a:cubicBezTo>
                    <a:pt x="110" y="23"/>
                    <a:pt x="154" y="23"/>
                    <a:pt x="198" y="5"/>
                  </a:cubicBezTo>
                  <a:cubicBezTo>
                    <a:pt x="204" y="2"/>
                    <a:pt x="212" y="0"/>
                    <a:pt x="218" y="6"/>
                  </a:cubicBezTo>
                  <a:close/>
                </a:path>
              </a:pathLst>
            </a:custGeom>
            <a:solidFill>
              <a:srgbClr val="F39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FF5D1C-E193-F861-85A4-C750818CBA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463"/>
              <a:ext cx="548" cy="128"/>
            </a:xfrm>
            <a:custGeom>
              <a:avLst/>
              <a:gdLst>
                <a:gd name="T0" fmla="*/ 2 w 231"/>
                <a:gd name="T1" fmla="*/ 12 h 54"/>
                <a:gd name="T2" fmla="*/ 46 w 231"/>
                <a:gd name="T3" fmla="*/ 16 h 54"/>
                <a:gd name="T4" fmla="*/ 224 w 231"/>
                <a:gd name="T5" fmla="*/ 0 h 54"/>
                <a:gd name="T6" fmla="*/ 213 w 231"/>
                <a:gd name="T7" fmla="*/ 21 h 54"/>
                <a:gd name="T8" fmla="*/ 30 w 231"/>
                <a:gd name="T9" fmla="*/ 23 h 54"/>
                <a:gd name="T10" fmla="*/ 1 w 231"/>
                <a:gd name="T11" fmla="*/ 16 h 54"/>
                <a:gd name="T12" fmla="*/ 2 w 231"/>
                <a:gd name="T13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54">
                  <a:moveTo>
                    <a:pt x="2" y="12"/>
                  </a:moveTo>
                  <a:cubicBezTo>
                    <a:pt x="18" y="2"/>
                    <a:pt x="32" y="14"/>
                    <a:pt x="46" y="16"/>
                  </a:cubicBezTo>
                  <a:cubicBezTo>
                    <a:pt x="107" y="28"/>
                    <a:pt x="167" y="26"/>
                    <a:pt x="224" y="0"/>
                  </a:cubicBezTo>
                  <a:cubicBezTo>
                    <a:pt x="231" y="13"/>
                    <a:pt x="221" y="16"/>
                    <a:pt x="213" y="21"/>
                  </a:cubicBezTo>
                  <a:cubicBezTo>
                    <a:pt x="152" y="49"/>
                    <a:pt x="92" y="54"/>
                    <a:pt x="30" y="23"/>
                  </a:cubicBezTo>
                  <a:cubicBezTo>
                    <a:pt x="21" y="18"/>
                    <a:pt x="10" y="18"/>
                    <a:pt x="1" y="16"/>
                  </a:cubicBezTo>
                  <a:cubicBezTo>
                    <a:pt x="0" y="14"/>
                    <a:pt x="1" y="13"/>
                    <a:pt x="2" y="12"/>
                  </a:cubicBezTo>
                  <a:close/>
                </a:path>
              </a:pathLst>
            </a:custGeom>
            <a:solidFill>
              <a:srgbClr val="E95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C982BE1-84A1-BA1E-5C4F-C2A584C32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0" y="3004"/>
              <a:ext cx="194" cy="130"/>
            </a:xfrm>
            <a:custGeom>
              <a:avLst/>
              <a:gdLst>
                <a:gd name="T0" fmla="*/ 82 w 82"/>
                <a:gd name="T1" fmla="*/ 12 h 55"/>
                <a:gd name="T2" fmla="*/ 81 w 82"/>
                <a:gd name="T3" fmla="*/ 15 h 55"/>
                <a:gd name="T4" fmla="*/ 23 w 82"/>
                <a:gd name="T5" fmla="*/ 49 h 55"/>
                <a:gd name="T6" fmla="*/ 8 w 82"/>
                <a:gd name="T7" fmla="*/ 23 h 55"/>
                <a:gd name="T8" fmla="*/ 20 w 82"/>
                <a:gd name="T9" fmla="*/ 11 h 55"/>
                <a:gd name="T10" fmla="*/ 69 w 82"/>
                <a:gd name="T11" fmla="*/ 0 h 55"/>
                <a:gd name="T12" fmla="*/ 82 w 82"/>
                <a:gd name="T1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55">
                  <a:moveTo>
                    <a:pt x="82" y="12"/>
                  </a:moveTo>
                  <a:cubicBezTo>
                    <a:pt x="81" y="13"/>
                    <a:pt x="81" y="14"/>
                    <a:pt x="81" y="15"/>
                  </a:cubicBezTo>
                  <a:cubicBezTo>
                    <a:pt x="73" y="39"/>
                    <a:pt x="45" y="55"/>
                    <a:pt x="23" y="49"/>
                  </a:cubicBezTo>
                  <a:cubicBezTo>
                    <a:pt x="11" y="45"/>
                    <a:pt x="0" y="40"/>
                    <a:pt x="8" y="23"/>
                  </a:cubicBezTo>
                  <a:cubicBezTo>
                    <a:pt x="9" y="16"/>
                    <a:pt x="12" y="10"/>
                    <a:pt x="20" y="11"/>
                  </a:cubicBezTo>
                  <a:cubicBezTo>
                    <a:pt x="38" y="14"/>
                    <a:pt x="53" y="4"/>
                    <a:pt x="69" y="0"/>
                  </a:cubicBezTo>
                  <a:cubicBezTo>
                    <a:pt x="70" y="7"/>
                    <a:pt x="75" y="11"/>
                    <a:pt x="82" y="12"/>
                  </a:cubicBezTo>
                  <a:close/>
                </a:path>
              </a:pathLst>
            </a:custGeom>
            <a:solidFill>
              <a:srgbClr val="DF9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26F010D-975A-8473-56C1-105EF160F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6" y="3888"/>
              <a:ext cx="160" cy="142"/>
            </a:xfrm>
            <a:custGeom>
              <a:avLst/>
              <a:gdLst>
                <a:gd name="T0" fmla="*/ 45 w 67"/>
                <a:gd name="T1" fmla="*/ 60 h 60"/>
                <a:gd name="T2" fmla="*/ 0 w 67"/>
                <a:gd name="T3" fmla="*/ 21 h 60"/>
                <a:gd name="T4" fmla="*/ 38 w 67"/>
                <a:gd name="T5" fmla="*/ 0 h 60"/>
                <a:gd name="T6" fmla="*/ 66 w 67"/>
                <a:gd name="T7" fmla="*/ 38 h 60"/>
                <a:gd name="T8" fmla="*/ 45 w 6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0">
                  <a:moveTo>
                    <a:pt x="45" y="60"/>
                  </a:moveTo>
                  <a:cubicBezTo>
                    <a:pt x="24" y="54"/>
                    <a:pt x="18" y="30"/>
                    <a:pt x="0" y="21"/>
                  </a:cubicBezTo>
                  <a:cubicBezTo>
                    <a:pt x="13" y="14"/>
                    <a:pt x="25" y="7"/>
                    <a:pt x="38" y="0"/>
                  </a:cubicBezTo>
                  <a:cubicBezTo>
                    <a:pt x="45" y="14"/>
                    <a:pt x="52" y="28"/>
                    <a:pt x="66" y="38"/>
                  </a:cubicBezTo>
                  <a:cubicBezTo>
                    <a:pt x="67" y="53"/>
                    <a:pt x="50" y="51"/>
                    <a:pt x="45" y="60"/>
                  </a:cubicBezTo>
                  <a:close/>
                </a:path>
              </a:pathLst>
            </a:custGeom>
            <a:solidFill>
              <a:srgbClr val="9FC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0023680-6208-44AC-A119-A188A99C0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0" y="3399"/>
              <a:ext cx="489" cy="100"/>
            </a:xfrm>
            <a:custGeom>
              <a:avLst/>
              <a:gdLst>
                <a:gd name="T0" fmla="*/ 206 w 206"/>
                <a:gd name="T1" fmla="*/ 11 h 42"/>
                <a:gd name="T2" fmla="*/ 1 w 206"/>
                <a:gd name="T3" fmla="*/ 16 h 42"/>
                <a:gd name="T4" fmla="*/ 5 w 206"/>
                <a:gd name="T5" fmla="*/ 4 h 42"/>
                <a:gd name="T6" fmla="*/ 142 w 206"/>
                <a:gd name="T7" fmla="*/ 17 h 42"/>
                <a:gd name="T8" fmla="*/ 205 w 206"/>
                <a:gd name="T9" fmla="*/ 0 h 42"/>
                <a:gd name="T10" fmla="*/ 206 w 206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42">
                  <a:moveTo>
                    <a:pt x="206" y="11"/>
                  </a:moveTo>
                  <a:cubicBezTo>
                    <a:pt x="139" y="42"/>
                    <a:pt x="70" y="38"/>
                    <a:pt x="1" y="16"/>
                  </a:cubicBezTo>
                  <a:cubicBezTo>
                    <a:pt x="0" y="11"/>
                    <a:pt x="0" y="7"/>
                    <a:pt x="5" y="4"/>
                  </a:cubicBezTo>
                  <a:cubicBezTo>
                    <a:pt x="50" y="16"/>
                    <a:pt x="95" y="23"/>
                    <a:pt x="142" y="17"/>
                  </a:cubicBezTo>
                  <a:cubicBezTo>
                    <a:pt x="165" y="14"/>
                    <a:pt x="184" y="2"/>
                    <a:pt x="205" y="0"/>
                  </a:cubicBezTo>
                  <a:cubicBezTo>
                    <a:pt x="206" y="4"/>
                    <a:pt x="206" y="7"/>
                    <a:pt x="206" y="11"/>
                  </a:cubicBezTo>
                  <a:close/>
                </a:path>
              </a:pathLst>
            </a:custGeom>
            <a:solidFill>
              <a:srgbClr val="EC6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34D2885-4802-92CA-53E5-2E986F8AA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2" y="3357"/>
              <a:ext cx="479" cy="121"/>
            </a:xfrm>
            <a:custGeom>
              <a:avLst/>
              <a:gdLst>
                <a:gd name="T0" fmla="*/ 200 w 202"/>
                <a:gd name="T1" fmla="*/ 18 h 51"/>
                <a:gd name="T2" fmla="*/ 0 w 202"/>
                <a:gd name="T3" fmla="*/ 22 h 51"/>
                <a:gd name="T4" fmla="*/ 5 w 202"/>
                <a:gd name="T5" fmla="*/ 11 h 51"/>
                <a:gd name="T6" fmla="*/ 115 w 202"/>
                <a:gd name="T7" fmla="*/ 32 h 51"/>
                <a:gd name="T8" fmla="*/ 179 w 202"/>
                <a:gd name="T9" fmla="*/ 19 h 51"/>
                <a:gd name="T10" fmla="*/ 196 w 202"/>
                <a:gd name="T11" fmla="*/ 0 h 51"/>
                <a:gd name="T12" fmla="*/ 200 w 202"/>
                <a:gd name="T13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1">
                  <a:moveTo>
                    <a:pt x="200" y="18"/>
                  </a:moveTo>
                  <a:cubicBezTo>
                    <a:pt x="134" y="51"/>
                    <a:pt x="67" y="49"/>
                    <a:pt x="0" y="22"/>
                  </a:cubicBezTo>
                  <a:cubicBezTo>
                    <a:pt x="2" y="18"/>
                    <a:pt x="4" y="15"/>
                    <a:pt x="5" y="11"/>
                  </a:cubicBezTo>
                  <a:cubicBezTo>
                    <a:pt x="38" y="35"/>
                    <a:pt x="77" y="34"/>
                    <a:pt x="115" y="32"/>
                  </a:cubicBezTo>
                  <a:cubicBezTo>
                    <a:pt x="136" y="32"/>
                    <a:pt x="159" y="28"/>
                    <a:pt x="179" y="19"/>
                  </a:cubicBezTo>
                  <a:cubicBezTo>
                    <a:pt x="188" y="15"/>
                    <a:pt x="195" y="11"/>
                    <a:pt x="196" y="0"/>
                  </a:cubicBezTo>
                  <a:cubicBezTo>
                    <a:pt x="202" y="5"/>
                    <a:pt x="201" y="12"/>
                    <a:pt x="200" y="18"/>
                  </a:cubicBezTo>
                  <a:close/>
                </a:path>
              </a:pathLst>
            </a:custGeom>
            <a:solidFill>
              <a:srgbClr val="F29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D046EE-C573-D298-7334-BD2C1E340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3793"/>
              <a:ext cx="152" cy="99"/>
            </a:xfrm>
            <a:custGeom>
              <a:avLst/>
              <a:gdLst>
                <a:gd name="T0" fmla="*/ 60 w 64"/>
                <a:gd name="T1" fmla="*/ 40 h 42"/>
                <a:gd name="T2" fmla="*/ 4 w 64"/>
                <a:gd name="T3" fmla="*/ 27 h 42"/>
                <a:gd name="T4" fmla="*/ 12 w 64"/>
                <a:gd name="T5" fmla="*/ 0 h 42"/>
                <a:gd name="T6" fmla="*/ 55 w 64"/>
                <a:gd name="T7" fmla="*/ 4 h 42"/>
                <a:gd name="T8" fmla="*/ 60 w 64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2">
                  <a:moveTo>
                    <a:pt x="60" y="40"/>
                  </a:moveTo>
                  <a:cubicBezTo>
                    <a:pt x="40" y="39"/>
                    <a:pt x="20" y="42"/>
                    <a:pt x="4" y="27"/>
                  </a:cubicBezTo>
                  <a:cubicBezTo>
                    <a:pt x="6" y="18"/>
                    <a:pt x="0" y="7"/>
                    <a:pt x="12" y="0"/>
                  </a:cubicBezTo>
                  <a:cubicBezTo>
                    <a:pt x="26" y="8"/>
                    <a:pt x="41" y="5"/>
                    <a:pt x="55" y="4"/>
                  </a:cubicBezTo>
                  <a:cubicBezTo>
                    <a:pt x="64" y="15"/>
                    <a:pt x="59" y="28"/>
                    <a:pt x="60" y="40"/>
                  </a:cubicBezTo>
                  <a:close/>
                </a:path>
              </a:pathLst>
            </a:custGeom>
            <a:solidFill>
              <a:srgbClr val="9EC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2F58842-20AF-F71B-EA1C-D6F9EC4576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3" y="3039"/>
              <a:ext cx="206" cy="104"/>
            </a:xfrm>
            <a:custGeom>
              <a:avLst/>
              <a:gdLst>
                <a:gd name="T0" fmla="*/ 11 w 87"/>
                <a:gd name="T1" fmla="*/ 8 h 44"/>
                <a:gd name="T2" fmla="*/ 73 w 87"/>
                <a:gd name="T3" fmla="*/ 15 h 44"/>
                <a:gd name="T4" fmla="*/ 84 w 87"/>
                <a:gd name="T5" fmla="*/ 0 h 44"/>
                <a:gd name="T6" fmla="*/ 42 w 87"/>
                <a:gd name="T7" fmla="*/ 40 h 44"/>
                <a:gd name="T8" fmla="*/ 0 w 87"/>
                <a:gd name="T9" fmla="*/ 8 h 44"/>
                <a:gd name="T10" fmla="*/ 6 w 87"/>
                <a:gd name="T11" fmla="*/ 6 h 44"/>
                <a:gd name="T12" fmla="*/ 11 w 87"/>
                <a:gd name="T1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4">
                  <a:moveTo>
                    <a:pt x="11" y="8"/>
                  </a:moveTo>
                  <a:cubicBezTo>
                    <a:pt x="19" y="33"/>
                    <a:pt x="53" y="37"/>
                    <a:pt x="73" y="15"/>
                  </a:cubicBezTo>
                  <a:cubicBezTo>
                    <a:pt x="77" y="10"/>
                    <a:pt x="80" y="5"/>
                    <a:pt x="84" y="0"/>
                  </a:cubicBezTo>
                  <a:cubicBezTo>
                    <a:pt x="87" y="23"/>
                    <a:pt x="75" y="35"/>
                    <a:pt x="42" y="40"/>
                  </a:cubicBezTo>
                  <a:cubicBezTo>
                    <a:pt x="17" y="44"/>
                    <a:pt x="3" y="34"/>
                    <a:pt x="0" y="8"/>
                  </a:cubicBezTo>
                  <a:cubicBezTo>
                    <a:pt x="2" y="7"/>
                    <a:pt x="4" y="7"/>
                    <a:pt x="6" y="6"/>
                  </a:cubicBezTo>
                  <a:cubicBezTo>
                    <a:pt x="8" y="7"/>
                    <a:pt x="10" y="8"/>
                    <a:pt x="11" y="8"/>
                  </a:cubicBezTo>
                  <a:close/>
                </a:path>
              </a:pathLst>
            </a:custGeom>
            <a:solidFill>
              <a:srgbClr val="AD3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4F72EC-1655-7FF7-929A-C839A16B1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978"/>
              <a:ext cx="169" cy="286"/>
            </a:xfrm>
            <a:custGeom>
              <a:avLst/>
              <a:gdLst>
                <a:gd name="T0" fmla="*/ 0 w 71"/>
                <a:gd name="T1" fmla="*/ 0 h 121"/>
                <a:gd name="T2" fmla="*/ 59 w 71"/>
                <a:gd name="T3" fmla="*/ 97 h 121"/>
                <a:gd name="T4" fmla="*/ 71 w 71"/>
                <a:gd name="T5" fmla="*/ 106 h 121"/>
                <a:gd name="T6" fmla="*/ 45 w 71"/>
                <a:gd name="T7" fmla="*/ 94 h 121"/>
                <a:gd name="T8" fmla="*/ 0 w 71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1">
                  <a:moveTo>
                    <a:pt x="0" y="0"/>
                  </a:moveTo>
                  <a:cubicBezTo>
                    <a:pt x="24" y="30"/>
                    <a:pt x="34" y="68"/>
                    <a:pt x="59" y="97"/>
                  </a:cubicBezTo>
                  <a:cubicBezTo>
                    <a:pt x="63" y="101"/>
                    <a:pt x="65" y="105"/>
                    <a:pt x="71" y="106"/>
                  </a:cubicBezTo>
                  <a:cubicBezTo>
                    <a:pt x="54" y="121"/>
                    <a:pt x="55" y="95"/>
                    <a:pt x="45" y="94"/>
                  </a:cubicBezTo>
                  <a:cubicBezTo>
                    <a:pt x="30" y="63"/>
                    <a:pt x="4" y="37"/>
                    <a:pt x="0" y="0"/>
                  </a:cubicBezTo>
                  <a:close/>
                </a:path>
              </a:pathLst>
            </a:custGeom>
            <a:solidFill>
              <a:srgbClr val="38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86FB602-F26E-6D6A-92F4-42FFE4FF1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8" y="3952"/>
              <a:ext cx="278" cy="47"/>
            </a:xfrm>
            <a:custGeom>
              <a:avLst/>
              <a:gdLst>
                <a:gd name="T0" fmla="*/ 0 w 117"/>
                <a:gd name="T1" fmla="*/ 16 h 20"/>
                <a:gd name="T2" fmla="*/ 117 w 117"/>
                <a:gd name="T3" fmla="*/ 10 h 20"/>
                <a:gd name="T4" fmla="*/ 0 w 117"/>
                <a:gd name="T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20">
                  <a:moveTo>
                    <a:pt x="0" y="16"/>
                  </a:moveTo>
                  <a:cubicBezTo>
                    <a:pt x="39" y="11"/>
                    <a:pt x="77" y="0"/>
                    <a:pt x="117" y="10"/>
                  </a:cubicBezTo>
                  <a:cubicBezTo>
                    <a:pt x="78" y="17"/>
                    <a:pt x="39" y="20"/>
                    <a:pt x="0" y="16"/>
                  </a:cubicBezTo>
                  <a:close/>
                </a:path>
              </a:pathLst>
            </a:custGeom>
            <a:solidFill>
              <a:srgbClr val="2F6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E4C246B-C703-5643-D340-CF2AD3CDA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7" y="2712"/>
              <a:ext cx="354" cy="216"/>
            </a:xfrm>
            <a:custGeom>
              <a:avLst/>
              <a:gdLst>
                <a:gd name="T0" fmla="*/ 37 w 149"/>
                <a:gd name="T1" fmla="*/ 91 h 91"/>
                <a:gd name="T2" fmla="*/ 4 w 149"/>
                <a:gd name="T3" fmla="*/ 56 h 91"/>
                <a:gd name="T4" fmla="*/ 20 w 149"/>
                <a:gd name="T5" fmla="*/ 33 h 91"/>
                <a:gd name="T6" fmla="*/ 121 w 149"/>
                <a:gd name="T7" fmla="*/ 12 h 91"/>
                <a:gd name="T8" fmla="*/ 148 w 149"/>
                <a:gd name="T9" fmla="*/ 26 h 91"/>
                <a:gd name="T10" fmla="*/ 126 w 149"/>
                <a:gd name="T11" fmla="*/ 73 h 91"/>
                <a:gd name="T12" fmla="*/ 37 w 149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91">
                  <a:moveTo>
                    <a:pt x="37" y="91"/>
                  </a:moveTo>
                  <a:cubicBezTo>
                    <a:pt x="21" y="84"/>
                    <a:pt x="10" y="72"/>
                    <a:pt x="4" y="56"/>
                  </a:cubicBezTo>
                  <a:cubicBezTo>
                    <a:pt x="0" y="42"/>
                    <a:pt x="2" y="32"/>
                    <a:pt x="20" y="33"/>
                  </a:cubicBezTo>
                  <a:cubicBezTo>
                    <a:pt x="56" y="35"/>
                    <a:pt x="89" y="23"/>
                    <a:pt x="121" y="12"/>
                  </a:cubicBezTo>
                  <a:cubicBezTo>
                    <a:pt x="139" y="0"/>
                    <a:pt x="147" y="7"/>
                    <a:pt x="148" y="26"/>
                  </a:cubicBezTo>
                  <a:cubicBezTo>
                    <a:pt x="149" y="45"/>
                    <a:pt x="141" y="61"/>
                    <a:pt x="126" y="73"/>
                  </a:cubicBezTo>
                  <a:cubicBezTo>
                    <a:pt x="94" y="71"/>
                    <a:pt x="67" y="87"/>
                    <a:pt x="37" y="91"/>
                  </a:cubicBezTo>
                  <a:close/>
                </a:path>
              </a:pathLst>
            </a:custGeom>
            <a:solidFill>
              <a:srgbClr val="701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396228C-08AD-B0AC-DB30-CA3D000669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5" y="2871"/>
              <a:ext cx="211" cy="95"/>
            </a:xfrm>
            <a:custGeom>
              <a:avLst/>
              <a:gdLst>
                <a:gd name="T0" fmla="*/ 0 w 89"/>
                <a:gd name="T1" fmla="*/ 24 h 40"/>
                <a:gd name="T2" fmla="*/ 60 w 89"/>
                <a:gd name="T3" fmla="*/ 1 h 40"/>
                <a:gd name="T4" fmla="*/ 89 w 89"/>
                <a:gd name="T5" fmla="*/ 6 h 40"/>
                <a:gd name="T6" fmla="*/ 0 w 89"/>
                <a:gd name="T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0">
                  <a:moveTo>
                    <a:pt x="0" y="24"/>
                  </a:moveTo>
                  <a:cubicBezTo>
                    <a:pt x="19" y="15"/>
                    <a:pt x="37" y="3"/>
                    <a:pt x="60" y="1"/>
                  </a:cubicBezTo>
                  <a:cubicBezTo>
                    <a:pt x="70" y="0"/>
                    <a:pt x="80" y="1"/>
                    <a:pt x="89" y="6"/>
                  </a:cubicBezTo>
                  <a:cubicBezTo>
                    <a:pt x="62" y="36"/>
                    <a:pt x="40" y="40"/>
                    <a:pt x="0" y="24"/>
                  </a:cubicBezTo>
                  <a:close/>
                </a:path>
              </a:pathLst>
            </a:custGeom>
            <a:solidFill>
              <a:srgbClr val="D86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E7F011A-D646-7CDC-415F-7873F2F8DF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2724"/>
              <a:ext cx="240" cy="95"/>
            </a:xfrm>
            <a:custGeom>
              <a:avLst/>
              <a:gdLst>
                <a:gd name="T0" fmla="*/ 101 w 101"/>
                <a:gd name="T1" fmla="*/ 7 h 40"/>
                <a:gd name="T2" fmla="*/ 0 w 101"/>
                <a:gd name="T3" fmla="*/ 28 h 40"/>
                <a:gd name="T4" fmla="*/ 101 w 101"/>
                <a:gd name="T5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40">
                  <a:moveTo>
                    <a:pt x="101" y="7"/>
                  </a:moveTo>
                  <a:cubicBezTo>
                    <a:pt x="77" y="30"/>
                    <a:pt x="29" y="40"/>
                    <a:pt x="0" y="28"/>
                  </a:cubicBezTo>
                  <a:cubicBezTo>
                    <a:pt x="33" y="15"/>
                    <a:pt x="65" y="0"/>
                    <a:pt x="101" y="7"/>
                  </a:cubicBezTo>
                  <a:close/>
                </a:path>
              </a:pathLst>
            </a:custGeom>
            <a:solidFill>
              <a:srgbClr val="F9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5D7DA81-506E-3EE8-87B0-F614B6046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9" y="2594"/>
              <a:ext cx="83" cy="182"/>
            </a:xfrm>
            <a:custGeom>
              <a:avLst/>
              <a:gdLst>
                <a:gd name="T0" fmla="*/ 0 w 35"/>
                <a:gd name="T1" fmla="*/ 0 h 77"/>
                <a:gd name="T2" fmla="*/ 9 w 35"/>
                <a:gd name="T3" fmla="*/ 11 h 77"/>
                <a:gd name="T4" fmla="*/ 22 w 35"/>
                <a:gd name="T5" fmla="*/ 27 h 77"/>
                <a:gd name="T6" fmla="*/ 31 w 35"/>
                <a:gd name="T7" fmla="*/ 63 h 77"/>
                <a:gd name="T8" fmla="*/ 18 w 35"/>
                <a:gd name="T9" fmla="*/ 76 h 77"/>
                <a:gd name="T10" fmla="*/ 9 w 35"/>
                <a:gd name="T11" fmla="*/ 62 h 77"/>
                <a:gd name="T12" fmla="*/ 0 w 35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cubicBezTo>
                    <a:pt x="3" y="3"/>
                    <a:pt x="6" y="7"/>
                    <a:pt x="9" y="11"/>
                  </a:cubicBezTo>
                  <a:cubicBezTo>
                    <a:pt x="10" y="20"/>
                    <a:pt x="17" y="23"/>
                    <a:pt x="22" y="27"/>
                  </a:cubicBezTo>
                  <a:cubicBezTo>
                    <a:pt x="35" y="37"/>
                    <a:pt x="34" y="50"/>
                    <a:pt x="31" y="63"/>
                  </a:cubicBezTo>
                  <a:cubicBezTo>
                    <a:pt x="30" y="69"/>
                    <a:pt x="25" y="75"/>
                    <a:pt x="18" y="76"/>
                  </a:cubicBezTo>
                  <a:cubicBezTo>
                    <a:pt x="8" y="77"/>
                    <a:pt x="10" y="67"/>
                    <a:pt x="9" y="62"/>
                  </a:cubicBezTo>
                  <a:cubicBezTo>
                    <a:pt x="6" y="41"/>
                    <a:pt x="3" y="20"/>
                    <a:pt x="0" y="0"/>
                  </a:cubicBezTo>
                  <a:close/>
                </a:path>
              </a:pathLst>
            </a:custGeom>
            <a:solidFill>
              <a:srgbClr val="E0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237115C-4990-FC72-A217-11B4B1C512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07"/>
              <a:ext cx="76" cy="130"/>
            </a:xfrm>
            <a:custGeom>
              <a:avLst/>
              <a:gdLst>
                <a:gd name="T0" fmla="*/ 10 w 32"/>
                <a:gd name="T1" fmla="*/ 4 h 55"/>
                <a:gd name="T2" fmla="*/ 15 w 32"/>
                <a:gd name="T3" fmla="*/ 0 h 55"/>
                <a:gd name="T4" fmla="*/ 29 w 32"/>
                <a:gd name="T5" fmla="*/ 40 h 55"/>
                <a:gd name="T6" fmla="*/ 28 w 32"/>
                <a:gd name="T7" fmla="*/ 52 h 55"/>
                <a:gd name="T8" fmla="*/ 16 w 32"/>
                <a:gd name="T9" fmla="*/ 48 h 55"/>
                <a:gd name="T10" fmla="*/ 10 w 32"/>
                <a:gd name="T1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5">
                  <a:moveTo>
                    <a:pt x="10" y="4"/>
                  </a:moveTo>
                  <a:cubicBezTo>
                    <a:pt x="11" y="3"/>
                    <a:pt x="13" y="1"/>
                    <a:pt x="15" y="0"/>
                  </a:cubicBezTo>
                  <a:cubicBezTo>
                    <a:pt x="20" y="13"/>
                    <a:pt x="24" y="27"/>
                    <a:pt x="29" y="40"/>
                  </a:cubicBezTo>
                  <a:cubicBezTo>
                    <a:pt x="31" y="45"/>
                    <a:pt x="32" y="50"/>
                    <a:pt x="28" y="52"/>
                  </a:cubicBezTo>
                  <a:cubicBezTo>
                    <a:pt x="23" y="55"/>
                    <a:pt x="19" y="51"/>
                    <a:pt x="16" y="48"/>
                  </a:cubicBezTo>
                  <a:cubicBezTo>
                    <a:pt x="0" y="35"/>
                    <a:pt x="0" y="21"/>
                    <a:pt x="10" y="4"/>
                  </a:cubicBezTo>
                  <a:close/>
                </a:path>
              </a:pathLst>
            </a:custGeom>
            <a:solidFill>
              <a:srgbClr val="E0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17B0F82-B929-2403-6996-99D7D4927C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07" y="2700"/>
              <a:ext cx="95" cy="69"/>
            </a:xfrm>
            <a:custGeom>
              <a:avLst/>
              <a:gdLst>
                <a:gd name="T0" fmla="*/ 23 w 40"/>
                <a:gd name="T1" fmla="*/ 0 h 29"/>
                <a:gd name="T2" fmla="*/ 40 w 40"/>
                <a:gd name="T3" fmla="*/ 11 h 29"/>
                <a:gd name="T4" fmla="*/ 18 w 40"/>
                <a:gd name="T5" fmla="*/ 28 h 29"/>
                <a:gd name="T6" fmla="*/ 2 w 40"/>
                <a:gd name="T7" fmla="*/ 19 h 29"/>
                <a:gd name="T8" fmla="*/ 23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23" y="0"/>
                  </a:moveTo>
                  <a:cubicBezTo>
                    <a:pt x="31" y="1"/>
                    <a:pt x="40" y="2"/>
                    <a:pt x="40" y="11"/>
                  </a:cubicBezTo>
                  <a:cubicBezTo>
                    <a:pt x="38" y="23"/>
                    <a:pt x="29" y="28"/>
                    <a:pt x="18" y="28"/>
                  </a:cubicBezTo>
                  <a:cubicBezTo>
                    <a:pt x="11" y="28"/>
                    <a:pt x="0" y="29"/>
                    <a:pt x="2" y="19"/>
                  </a:cubicBezTo>
                  <a:cubicBezTo>
                    <a:pt x="4" y="9"/>
                    <a:pt x="13" y="2"/>
                    <a:pt x="23" y="0"/>
                  </a:cubicBezTo>
                  <a:close/>
                </a:path>
              </a:pathLst>
            </a:custGeom>
            <a:solidFill>
              <a:srgbClr val="F39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70B01CC-EFA5-8788-577A-61D5BC8DC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" y="2660"/>
              <a:ext cx="159" cy="104"/>
            </a:xfrm>
            <a:custGeom>
              <a:avLst/>
              <a:gdLst>
                <a:gd name="T0" fmla="*/ 67 w 67"/>
                <a:gd name="T1" fmla="*/ 23 h 44"/>
                <a:gd name="T2" fmla="*/ 8 w 67"/>
                <a:gd name="T3" fmla="*/ 44 h 44"/>
                <a:gd name="T4" fmla="*/ 18 w 67"/>
                <a:gd name="T5" fmla="*/ 11 h 44"/>
                <a:gd name="T6" fmla="*/ 67 w 67"/>
                <a:gd name="T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4">
                  <a:moveTo>
                    <a:pt x="67" y="23"/>
                  </a:moveTo>
                  <a:cubicBezTo>
                    <a:pt x="36" y="12"/>
                    <a:pt x="16" y="14"/>
                    <a:pt x="8" y="44"/>
                  </a:cubicBezTo>
                  <a:cubicBezTo>
                    <a:pt x="0" y="29"/>
                    <a:pt x="3" y="19"/>
                    <a:pt x="18" y="11"/>
                  </a:cubicBezTo>
                  <a:cubicBezTo>
                    <a:pt x="33" y="3"/>
                    <a:pt x="49" y="0"/>
                    <a:pt x="67" y="23"/>
                  </a:cubicBezTo>
                  <a:close/>
                </a:path>
              </a:pathLst>
            </a:custGeom>
            <a:solidFill>
              <a:srgbClr val="7D3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20AD250-7A34-96CC-699D-502819E08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2" y="2518"/>
              <a:ext cx="156" cy="78"/>
            </a:xfrm>
            <a:custGeom>
              <a:avLst/>
              <a:gdLst>
                <a:gd name="T0" fmla="*/ 4 w 66"/>
                <a:gd name="T1" fmla="*/ 15 h 33"/>
                <a:gd name="T2" fmla="*/ 44 w 66"/>
                <a:gd name="T3" fmla="*/ 0 h 33"/>
                <a:gd name="T4" fmla="*/ 66 w 66"/>
                <a:gd name="T5" fmla="*/ 12 h 33"/>
                <a:gd name="T6" fmla="*/ 13 w 66"/>
                <a:gd name="T7" fmla="*/ 33 h 33"/>
                <a:gd name="T8" fmla="*/ 4 w 66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3">
                  <a:moveTo>
                    <a:pt x="4" y="15"/>
                  </a:moveTo>
                  <a:cubicBezTo>
                    <a:pt x="17" y="10"/>
                    <a:pt x="30" y="5"/>
                    <a:pt x="44" y="0"/>
                  </a:cubicBezTo>
                  <a:cubicBezTo>
                    <a:pt x="48" y="9"/>
                    <a:pt x="60" y="0"/>
                    <a:pt x="66" y="12"/>
                  </a:cubicBezTo>
                  <a:cubicBezTo>
                    <a:pt x="47" y="18"/>
                    <a:pt x="26" y="18"/>
                    <a:pt x="13" y="33"/>
                  </a:cubicBezTo>
                  <a:cubicBezTo>
                    <a:pt x="0" y="30"/>
                    <a:pt x="22" y="15"/>
                    <a:pt x="4" y="15"/>
                  </a:cubicBezTo>
                  <a:close/>
                </a:path>
              </a:pathLst>
            </a:custGeom>
            <a:solidFill>
              <a:srgbClr val="A35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FB66883-7BE4-4ECA-DA22-0131B838B8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" y="2577"/>
              <a:ext cx="154" cy="109"/>
            </a:xfrm>
            <a:custGeom>
              <a:avLst/>
              <a:gdLst>
                <a:gd name="T0" fmla="*/ 65 w 65"/>
                <a:gd name="T1" fmla="*/ 23 h 46"/>
                <a:gd name="T2" fmla="*/ 2 w 65"/>
                <a:gd name="T3" fmla="*/ 46 h 46"/>
                <a:gd name="T4" fmla="*/ 26 w 65"/>
                <a:gd name="T5" fmla="*/ 5 h 46"/>
                <a:gd name="T6" fmla="*/ 65 w 65"/>
                <a:gd name="T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6">
                  <a:moveTo>
                    <a:pt x="65" y="23"/>
                  </a:moveTo>
                  <a:cubicBezTo>
                    <a:pt x="39" y="9"/>
                    <a:pt x="18" y="8"/>
                    <a:pt x="2" y="46"/>
                  </a:cubicBezTo>
                  <a:cubicBezTo>
                    <a:pt x="0" y="17"/>
                    <a:pt x="12" y="9"/>
                    <a:pt x="26" y="5"/>
                  </a:cubicBezTo>
                  <a:cubicBezTo>
                    <a:pt x="43" y="0"/>
                    <a:pt x="56" y="5"/>
                    <a:pt x="65" y="23"/>
                  </a:cubicBezTo>
                  <a:close/>
                </a:path>
              </a:pathLst>
            </a:custGeom>
            <a:solidFill>
              <a:srgbClr val="7C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7DB3604-01EF-634C-9E67-1EC6AE37C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2421"/>
              <a:ext cx="147" cy="57"/>
            </a:xfrm>
            <a:custGeom>
              <a:avLst/>
              <a:gdLst>
                <a:gd name="T0" fmla="*/ 62 w 62"/>
                <a:gd name="T1" fmla="*/ 18 h 24"/>
                <a:gd name="T2" fmla="*/ 0 w 62"/>
                <a:gd name="T3" fmla="*/ 24 h 24"/>
                <a:gd name="T4" fmla="*/ 62 w 62"/>
                <a:gd name="T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4">
                  <a:moveTo>
                    <a:pt x="62" y="18"/>
                  </a:moveTo>
                  <a:cubicBezTo>
                    <a:pt x="37" y="14"/>
                    <a:pt x="18" y="14"/>
                    <a:pt x="0" y="24"/>
                  </a:cubicBezTo>
                  <a:cubicBezTo>
                    <a:pt x="14" y="2"/>
                    <a:pt x="35" y="0"/>
                    <a:pt x="62" y="18"/>
                  </a:cubicBezTo>
                  <a:close/>
                </a:path>
              </a:pathLst>
            </a:custGeom>
            <a:solidFill>
              <a:srgbClr val="95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5283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-158598" y="0"/>
            <a:ext cx="12350598" cy="694721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5D55B071-F085-A415-A152-64ADC8F9F8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5888" y="1014413"/>
            <a:ext cx="6951663" cy="5832475"/>
            <a:chOff x="73" y="639"/>
            <a:chExt cx="4379" cy="367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49604A6-8867-3885-B20F-9BB9A8E5BC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" y="639"/>
              <a:ext cx="653" cy="852"/>
            </a:xfrm>
            <a:custGeom>
              <a:avLst/>
              <a:gdLst>
                <a:gd name="T0" fmla="*/ 183 w 368"/>
                <a:gd name="T1" fmla="*/ 480 h 480"/>
                <a:gd name="T2" fmla="*/ 50 w 368"/>
                <a:gd name="T3" fmla="*/ 414 h 480"/>
                <a:gd name="T4" fmla="*/ 0 w 368"/>
                <a:gd name="T5" fmla="*/ 239 h 480"/>
                <a:gd name="T6" fmla="*/ 51 w 368"/>
                <a:gd name="T7" fmla="*/ 64 h 480"/>
                <a:gd name="T8" fmla="*/ 186 w 368"/>
                <a:gd name="T9" fmla="*/ 0 h 480"/>
                <a:gd name="T10" fmla="*/ 321 w 368"/>
                <a:gd name="T11" fmla="*/ 68 h 480"/>
                <a:gd name="T12" fmla="*/ 368 w 368"/>
                <a:gd name="T13" fmla="*/ 243 h 480"/>
                <a:gd name="T14" fmla="*/ 318 w 368"/>
                <a:gd name="T15" fmla="*/ 416 h 480"/>
                <a:gd name="T16" fmla="*/ 183 w 368"/>
                <a:gd name="T17" fmla="*/ 480 h 480"/>
                <a:gd name="T18" fmla="*/ 185 w 368"/>
                <a:gd name="T19" fmla="*/ 381 h 480"/>
                <a:gd name="T20" fmla="*/ 224 w 368"/>
                <a:gd name="T21" fmla="*/ 344 h 480"/>
                <a:gd name="T22" fmla="*/ 234 w 368"/>
                <a:gd name="T23" fmla="*/ 241 h 480"/>
                <a:gd name="T24" fmla="*/ 221 w 368"/>
                <a:gd name="T25" fmla="*/ 125 h 480"/>
                <a:gd name="T26" fmla="*/ 185 w 368"/>
                <a:gd name="T27" fmla="*/ 98 h 480"/>
                <a:gd name="T28" fmla="*/ 147 w 368"/>
                <a:gd name="T29" fmla="*/ 134 h 480"/>
                <a:gd name="T30" fmla="*/ 137 w 368"/>
                <a:gd name="T31" fmla="*/ 233 h 480"/>
                <a:gd name="T32" fmla="*/ 147 w 368"/>
                <a:gd name="T33" fmla="*/ 350 h 480"/>
                <a:gd name="T34" fmla="*/ 185 w 368"/>
                <a:gd name="T35" fmla="*/ 38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480">
                  <a:moveTo>
                    <a:pt x="183" y="480"/>
                  </a:moveTo>
                  <a:cubicBezTo>
                    <a:pt x="127" y="480"/>
                    <a:pt x="82" y="458"/>
                    <a:pt x="50" y="414"/>
                  </a:cubicBezTo>
                  <a:cubicBezTo>
                    <a:pt x="17" y="369"/>
                    <a:pt x="0" y="311"/>
                    <a:pt x="0" y="239"/>
                  </a:cubicBezTo>
                  <a:cubicBezTo>
                    <a:pt x="0" y="165"/>
                    <a:pt x="17" y="107"/>
                    <a:pt x="51" y="64"/>
                  </a:cubicBezTo>
                  <a:cubicBezTo>
                    <a:pt x="84" y="21"/>
                    <a:pt x="129" y="0"/>
                    <a:pt x="186" y="0"/>
                  </a:cubicBezTo>
                  <a:cubicBezTo>
                    <a:pt x="245" y="0"/>
                    <a:pt x="290" y="22"/>
                    <a:pt x="321" y="68"/>
                  </a:cubicBezTo>
                  <a:cubicBezTo>
                    <a:pt x="353" y="114"/>
                    <a:pt x="368" y="172"/>
                    <a:pt x="368" y="243"/>
                  </a:cubicBezTo>
                  <a:cubicBezTo>
                    <a:pt x="368" y="316"/>
                    <a:pt x="351" y="373"/>
                    <a:pt x="318" y="416"/>
                  </a:cubicBezTo>
                  <a:cubicBezTo>
                    <a:pt x="284" y="459"/>
                    <a:pt x="239" y="480"/>
                    <a:pt x="183" y="480"/>
                  </a:cubicBezTo>
                  <a:close/>
                  <a:moveTo>
                    <a:pt x="185" y="381"/>
                  </a:moveTo>
                  <a:cubicBezTo>
                    <a:pt x="204" y="381"/>
                    <a:pt x="217" y="369"/>
                    <a:pt x="224" y="344"/>
                  </a:cubicBezTo>
                  <a:cubicBezTo>
                    <a:pt x="230" y="319"/>
                    <a:pt x="234" y="285"/>
                    <a:pt x="234" y="241"/>
                  </a:cubicBezTo>
                  <a:cubicBezTo>
                    <a:pt x="234" y="182"/>
                    <a:pt x="229" y="143"/>
                    <a:pt x="221" y="125"/>
                  </a:cubicBezTo>
                  <a:cubicBezTo>
                    <a:pt x="212" y="107"/>
                    <a:pt x="200" y="98"/>
                    <a:pt x="185" y="98"/>
                  </a:cubicBezTo>
                  <a:cubicBezTo>
                    <a:pt x="167" y="98"/>
                    <a:pt x="154" y="110"/>
                    <a:pt x="147" y="134"/>
                  </a:cubicBezTo>
                  <a:cubicBezTo>
                    <a:pt x="140" y="158"/>
                    <a:pt x="137" y="191"/>
                    <a:pt x="137" y="233"/>
                  </a:cubicBezTo>
                  <a:cubicBezTo>
                    <a:pt x="137" y="290"/>
                    <a:pt x="140" y="329"/>
                    <a:pt x="147" y="350"/>
                  </a:cubicBezTo>
                  <a:cubicBezTo>
                    <a:pt x="154" y="371"/>
                    <a:pt x="167" y="381"/>
                    <a:pt x="185" y="381"/>
                  </a:cubicBezTo>
                  <a:close/>
                </a:path>
              </a:pathLst>
            </a:custGeom>
            <a:solidFill>
              <a:srgbClr val="A48A7B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C8084C-30F0-D3F9-6CB2-66844B716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" y="1347"/>
              <a:ext cx="657" cy="866"/>
            </a:xfrm>
            <a:custGeom>
              <a:avLst/>
              <a:gdLst>
                <a:gd name="T0" fmla="*/ 256 w 370"/>
                <a:gd name="T1" fmla="*/ 381 h 488"/>
                <a:gd name="T2" fmla="*/ 370 w 370"/>
                <a:gd name="T3" fmla="*/ 381 h 488"/>
                <a:gd name="T4" fmla="*/ 370 w 370"/>
                <a:gd name="T5" fmla="*/ 488 h 488"/>
                <a:gd name="T6" fmla="*/ 0 w 370"/>
                <a:gd name="T7" fmla="*/ 488 h 488"/>
                <a:gd name="T8" fmla="*/ 0 w 370"/>
                <a:gd name="T9" fmla="*/ 381 h 488"/>
                <a:gd name="T10" fmla="*/ 119 w 370"/>
                <a:gd name="T11" fmla="*/ 381 h 488"/>
                <a:gd name="T12" fmla="*/ 119 w 370"/>
                <a:gd name="T13" fmla="*/ 153 h 488"/>
                <a:gd name="T14" fmla="*/ 13 w 370"/>
                <a:gd name="T15" fmla="*/ 188 h 488"/>
                <a:gd name="T16" fmla="*/ 13 w 370"/>
                <a:gd name="T17" fmla="*/ 80 h 488"/>
                <a:gd name="T18" fmla="*/ 152 w 370"/>
                <a:gd name="T19" fmla="*/ 0 h 488"/>
                <a:gd name="T20" fmla="*/ 256 w 370"/>
                <a:gd name="T21" fmla="*/ 0 h 488"/>
                <a:gd name="T22" fmla="*/ 256 w 370"/>
                <a:gd name="T23" fmla="*/ 38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488">
                  <a:moveTo>
                    <a:pt x="256" y="381"/>
                  </a:moveTo>
                  <a:cubicBezTo>
                    <a:pt x="370" y="381"/>
                    <a:pt x="370" y="381"/>
                    <a:pt x="370" y="381"/>
                  </a:cubicBezTo>
                  <a:cubicBezTo>
                    <a:pt x="370" y="488"/>
                    <a:pt x="370" y="488"/>
                    <a:pt x="370" y="488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74" y="173"/>
                    <a:pt x="38" y="185"/>
                    <a:pt x="13" y="188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81" y="65"/>
                    <a:pt x="128" y="39"/>
                    <a:pt x="152" y="0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256" y="381"/>
                  </a:lnTo>
                  <a:close/>
                </a:path>
              </a:pathLst>
            </a:custGeom>
            <a:solidFill>
              <a:srgbClr val="E30613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163641E-CA18-1A90-0FD7-F67DA28C7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" y="2112"/>
              <a:ext cx="777" cy="1021"/>
            </a:xfrm>
            <a:custGeom>
              <a:avLst/>
              <a:gdLst>
                <a:gd name="T0" fmla="*/ 438 w 438"/>
                <a:gd name="T1" fmla="*/ 436 h 575"/>
                <a:gd name="T2" fmla="*/ 431 w 438"/>
                <a:gd name="T3" fmla="*/ 575 h 575"/>
                <a:gd name="T4" fmla="*/ 0 w 438"/>
                <a:gd name="T5" fmla="*/ 575 h 575"/>
                <a:gd name="T6" fmla="*/ 0 w 438"/>
                <a:gd name="T7" fmla="*/ 445 h 575"/>
                <a:gd name="T8" fmla="*/ 97 w 438"/>
                <a:gd name="T9" fmla="*/ 377 h 575"/>
                <a:gd name="T10" fmla="*/ 176 w 438"/>
                <a:gd name="T11" fmla="*/ 315 h 575"/>
                <a:gd name="T12" fmla="*/ 251 w 438"/>
                <a:gd name="T13" fmla="*/ 241 h 575"/>
                <a:gd name="T14" fmla="*/ 269 w 438"/>
                <a:gd name="T15" fmla="*/ 187 h 575"/>
                <a:gd name="T16" fmla="*/ 254 w 438"/>
                <a:gd name="T17" fmla="*/ 144 h 575"/>
                <a:gd name="T18" fmla="*/ 213 w 438"/>
                <a:gd name="T19" fmla="*/ 128 h 575"/>
                <a:gd name="T20" fmla="*/ 143 w 438"/>
                <a:gd name="T21" fmla="*/ 225 h 575"/>
                <a:gd name="T22" fmla="*/ 0 w 438"/>
                <a:gd name="T23" fmla="*/ 198 h 575"/>
                <a:gd name="T24" fmla="*/ 78 w 438"/>
                <a:gd name="T25" fmla="*/ 49 h 575"/>
                <a:gd name="T26" fmla="*/ 226 w 438"/>
                <a:gd name="T27" fmla="*/ 0 h 575"/>
                <a:gd name="T28" fmla="*/ 376 w 438"/>
                <a:gd name="T29" fmla="*/ 50 h 575"/>
                <a:gd name="T30" fmla="*/ 434 w 438"/>
                <a:gd name="T31" fmla="*/ 181 h 575"/>
                <a:gd name="T32" fmla="*/ 403 w 438"/>
                <a:gd name="T33" fmla="*/ 285 h 575"/>
                <a:gd name="T34" fmla="*/ 217 w 438"/>
                <a:gd name="T35" fmla="*/ 436 h 575"/>
                <a:gd name="T36" fmla="*/ 438 w 438"/>
                <a:gd name="T37" fmla="*/ 43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8" h="575">
                  <a:moveTo>
                    <a:pt x="438" y="436"/>
                  </a:moveTo>
                  <a:cubicBezTo>
                    <a:pt x="431" y="575"/>
                    <a:pt x="431" y="575"/>
                    <a:pt x="431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97" y="377"/>
                    <a:pt x="97" y="377"/>
                    <a:pt x="97" y="377"/>
                  </a:cubicBezTo>
                  <a:cubicBezTo>
                    <a:pt x="111" y="368"/>
                    <a:pt x="137" y="347"/>
                    <a:pt x="176" y="315"/>
                  </a:cubicBezTo>
                  <a:cubicBezTo>
                    <a:pt x="214" y="283"/>
                    <a:pt x="240" y="258"/>
                    <a:pt x="251" y="241"/>
                  </a:cubicBezTo>
                  <a:cubicBezTo>
                    <a:pt x="263" y="224"/>
                    <a:pt x="269" y="206"/>
                    <a:pt x="269" y="187"/>
                  </a:cubicBezTo>
                  <a:cubicBezTo>
                    <a:pt x="269" y="169"/>
                    <a:pt x="264" y="155"/>
                    <a:pt x="254" y="144"/>
                  </a:cubicBezTo>
                  <a:cubicBezTo>
                    <a:pt x="243" y="133"/>
                    <a:pt x="230" y="128"/>
                    <a:pt x="213" y="128"/>
                  </a:cubicBezTo>
                  <a:cubicBezTo>
                    <a:pt x="172" y="128"/>
                    <a:pt x="148" y="160"/>
                    <a:pt x="143" y="22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1" y="131"/>
                    <a:pt x="37" y="82"/>
                    <a:pt x="78" y="49"/>
                  </a:cubicBezTo>
                  <a:cubicBezTo>
                    <a:pt x="120" y="17"/>
                    <a:pt x="169" y="0"/>
                    <a:pt x="226" y="0"/>
                  </a:cubicBezTo>
                  <a:cubicBezTo>
                    <a:pt x="287" y="0"/>
                    <a:pt x="337" y="17"/>
                    <a:pt x="376" y="50"/>
                  </a:cubicBezTo>
                  <a:cubicBezTo>
                    <a:pt x="415" y="83"/>
                    <a:pt x="434" y="126"/>
                    <a:pt x="434" y="181"/>
                  </a:cubicBezTo>
                  <a:cubicBezTo>
                    <a:pt x="434" y="218"/>
                    <a:pt x="424" y="252"/>
                    <a:pt x="403" y="285"/>
                  </a:cubicBezTo>
                  <a:cubicBezTo>
                    <a:pt x="382" y="318"/>
                    <a:pt x="320" y="368"/>
                    <a:pt x="217" y="436"/>
                  </a:cubicBezTo>
                  <a:lnTo>
                    <a:pt x="438" y="436"/>
                  </a:lnTo>
                  <a:close/>
                </a:path>
              </a:pathLst>
            </a:custGeom>
            <a:solidFill>
              <a:srgbClr val="FFED00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77526A-8607-2736-C792-F41E297B1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" y="3083"/>
              <a:ext cx="972" cy="1221"/>
            </a:xfrm>
            <a:custGeom>
              <a:avLst/>
              <a:gdLst>
                <a:gd name="T0" fmla="*/ 0 w 548"/>
                <a:gd name="T1" fmla="*/ 474 h 688"/>
                <a:gd name="T2" fmla="*/ 174 w 548"/>
                <a:gd name="T3" fmla="*/ 452 h 688"/>
                <a:gd name="T4" fmla="*/ 272 w 548"/>
                <a:gd name="T5" fmla="*/ 544 h 688"/>
                <a:gd name="T6" fmla="*/ 331 w 548"/>
                <a:gd name="T7" fmla="*/ 525 h 688"/>
                <a:gd name="T8" fmla="*/ 354 w 548"/>
                <a:gd name="T9" fmla="*/ 473 h 688"/>
                <a:gd name="T10" fmla="*/ 342 w 548"/>
                <a:gd name="T11" fmla="*/ 435 h 688"/>
                <a:gd name="T12" fmla="*/ 315 w 548"/>
                <a:gd name="T13" fmla="*/ 412 h 688"/>
                <a:gd name="T14" fmla="*/ 266 w 548"/>
                <a:gd name="T15" fmla="*/ 406 h 688"/>
                <a:gd name="T16" fmla="*/ 185 w 548"/>
                <a:gd name="T17" fmla="*/ 406 h 688"/>
                <a:gd name="T18" fmla="*/ 185 w 548"/>
                <a:gd name="T19" fmla="*/ 267 h 688"/>
                <a:gd name="T20" fmla="*/ 254 w 548"/>
                <a:gd name="T21" fmla="*/ 267 h 688"/>
                <a:gd name="T22" fmla="*/ 324 w 548"/>
                <a:gd name="T23" fmla="*/ 247 h 688"/>
                <a:gd name="T24" fmla="*/ 340 w 548"/>
                <a:gd name="T25" fmla="*/ 207 h 688"/>
                <a:gd name="T26" fmla="*/ 320 w 548"/>
                <a:gd name="T27" fmla="*/ 163 h 688"/>
                <a:gd name="T28" fmla="*/ 269 w 548"/>
                <a:gd name="T29" fmla="*/ 145 h 688"/>
                <a:gd name="T30" fmla="*/ 185 w 548"/>
                <a:gd name="T31" fmla="*/ 221 h 688"/>
                <a:gd name="T32" fmla="*/ 24 w 548"/>
                <a:gd name="T33" fmla="*/ 196 h 688"/>
                <a:gd name="T34" fmla="*/ 117 w 548"/>
                <a:gd name="T35" fmla="*/ 51 h 688"/>
                <a:gd name="T36" fmla="*/ 286 w 548"/>
                <a:gd name="T37" fmla="*/ 0 h 688"/>
                <a:gd name="T38" fmla="*/ 461 w 548"/>
                <a:gd name="T39" fmla="*/ 52 h 688"/>
                <a:gd name="T40" fmla="*/ 528 w 548"/>
                <a:gd name="T41" fmla="*/ 188 h 688"/>
                <a:gd name="T42" fmla="*/ 500 w 548"/>
                <a:gd name="T43" fmla="*/ 278 h 688"/>
                <a:gd name="T44" fmla="*/ 428 w 548"/>
                <a:gd name="T45" fmla="*/ 329 h 688"/>
                <a:gd name="T46" fmla="*/ 548 w 548"/>
                <a:gd name="T47" fmla="*/ 486 h 688"/>
                <a:gd name="T48" fmla="*/ 475 w 548"/>
                <a:gd name="T49" fmla="*/ 635 h 688"/>
                <a:gd name="T50" fmla="*/ 286 w 548"/>
                <a:gd name="T51" fmla="*/ 688 h 688"/>
                <a:gd name="T52" fmla="*/ 0 w 548"/>
                <a:gd name="T53" fmla="*/ 47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688">
                  <a:moveTo>
                    <a:pt x="0" y="474"/>
                  </a:moveTo>
                  <a:cubicBezTo>
                    <a:pt x="174" y="452"/>
                    <a:pt x="174" y="452"/>
                    <a:pt x="174" y="452"/>
                  </a:cubicBezTo>
                  <a:cubicBezTo>
                    <a:pt x="186" y="513"/>
                    <a:pt x="218" y="544"/>
                    <a:pt x="272" y="544"/>
                  </a:cubicBezTo>
                  <a:cubicBezTo>
                    <a:pt x="296" y="544"/>
                    <a:pt x="316" y="537"/>
                    <a:pt x="331" y="525"/>
                  </a:cubicBezTo>
                  <a:cubicBezTo>
                    <a:pt x="347" y="512"/>
                    <a:pt x="354" y="495"/>
                    <a:pt x="354" y="473"/>
                  </a:cubicBezTo>
                  <a:cubicBezTo>
                    <a:pt x="354" y="459"/>
                    <a:pt x="350" y="446"/>
                    <a:pt x="342" y="435"/>
                  </a:cubicBezTo>
                  <a:cubicBezTo>
                    <a:pt x="334" y="424"/>
                    <a:pt x="325" y="417"/>
                    <a:pt x="315" y="412"/>
                  </a:cubicBezTo>
                  <a:cubicBezTo>
                    <a:pt x="306" y="408"/>
                    <a:pt x="290" y="406"/>
                    <a:pt x="266" y="406"/>
                  </a:cubicBezTo>
                  <a:cubicBezTo>
                    <a:pt x="185" y="406"/>
                    <a:pt x="185" y="406"/>
                    <a:pt x="185" y="406"/>
                  </a:cubicBezTo>
                  <a:cubicBezTo>
                    <a:pt x="185" y="267"/>
                    <a:pt x="185" y="267"/>
                    <a:pt x="185" y="267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90" y="267"/>
                    <a:pt x="314" y="260"/>
                    <a:pt x="324" y="247"/>
                  </a:cubicBezTo>
                  <a:cubicBezTo>
                    <a:pt x="335" y="234"/>
                    <a:pt x="340" y="221"/>
                    <a:pt x="340" y="207"/>
                  </a:cubicBezTo>
                  <a:cubicBezTo>
                    <a:pt x="340" y="189"/>
                    <a:pt x="333" y="174"/>
                    <a:pt x="320" y="163"/>
                  </a:cubicBezTo>
                  <a:cubicBezTo>
                    <a:pt x="307" y="151"/>
                    <a:pt x="290" y="145"/>
                    <a:pt x="269" y="145"/>
                  </a:cubicBezTo>
                  <a:cubicBezTo>
                    <a:pt x="223" y="145"/>
                    <a:pt x="195" y="170"/>
                    <a:pt x="185" y="221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39" y="133"/>
                    <a:pt x="70" y="85"/>
                    <a:pt x="117" y="51"/>
                  </a:cubicBezTo>
                  <a:cubicBezTo>
                    <a:pt x="165" y="17"/>
                    <a:pt x="221" y="0"/>
                    <a:pt x="286" y="0"/>
                  </a:cubicBezTo>
                  <a:cubicBezTo>
                    <a:pt x="358" y="0"/>
                    <a:pt x="417" y="17"/>
                    <a:pt x="461" y="52"/>
                  </a:cubicBezTo>
                  <a:cubicBezTo>
                    <a:pt x="506" y="86"/>
                    <a:pt x="528" y="131"/>
                    <a:pt x="528" y="188"/>
                  </a:cubicBezTo>
                  <a:cubicBezTo>
                    <a:pt x="528" y="223"/>
                    <a:pt x="518" y="252"/>
                    <a:pt x="500" y="278"/>
                  </a:cubicBezTo>
                  <a:cubicBezTo>
                    <a:pt x="481" y="303"/>
                    <a:pt x="457" y="320"/>
                    <a:pt x="428" y="329"/>
                  </a:cubicBezTo>
                  <a:cubicBezTo>
                    <a:pt x="508" y="354"/>
                    <a:pt x="548" y="406"/>
                    <a:pt x="548" y="486"/>
                  </a:cubicBezTo>
                  <a:cubicBezTo>
                    <a:pt x="548" y="550"/>
                    <a:pt x="524" y="599"/>
                    <a:pt x="475" y="635"/>
                  </a:cubicBezTo>
                  <a:cubicBezTo>
                    <a:pt x="427" y="670"/>
                    <a:pt x="364" y="688"/>
                    <a:pt x="286" y="688"/>
                  </a:cubicBezTo>
                  <a:cubicBezTo>
                    <a:pt x="130" y="688"/>
                    <a:pt x="35" y="616"/>
                    <a:pt x="0" y="474"/>
                  </a:cubicBezTo>
                  <a:close/>
                </a:path>
              </a:pathLst>
            </a:custGeom>
            <a:solidFill>
              <a:srgbClr val="009FE3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6ACC0AA-E571-C71A-34BE-311B821A1C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0" y="3218"/>
              <a:ext cx="882" cy="1086"/>
            </a:xfrm>
            <a:custGeom>
              <a:avLst/>
              <a:gdLst>
                <a:gd name="T0" fmla="*/ 882 w 882"/>
                <a:gd name="T1" fmla="*/ 850 h 1086"/>
                <a:gd name="T2" fmla="*/ 731 w 882"/>
                <a:gd name="T3" fmla="*/ 850 h 1086"/>
                <a:gd name="T4" fmla="*/ 731 w 882"/>
                <a:gd name="T5" fmla="*/ 1086 h 1086"/>
                <a:gd name="T6" fmla="*/ 437 w 882"/>
                <a:gd name="T7" fmla="*/ 1086 h 1086"/>
                <a:gd name="T8" fmla="*/ 437 w 882"/>
                <a:gd name="T9" fmla="*/ 850 h 1086"/>
                <a:gd name="T10" fmla="*/ 0 w 882"/>
                <a:gd name="T11" fmla="*/ 850 h 1086"/>
                <a:gd name="T12" fmla="*/ 0 w 882"/>
                <a:gd name="T13" fmla="*/ 618 h 1086"/>
                <a:gd name="T14" fmla="*/ 403 w 882"/>
                <a:gd name="T15" fmla="*/ 0 h 1086"/>
                <a:gd name="T16" fmla="*/ 731 w 882"/>
                <a:gd name="T17" fmla="*/ 0 h 1086"/>
                <a:gd name="T18" fmla="*/ 731 w 882"/>
                <a:gd name="T19" fmla="*/ 618 h 1086"/>
                <a:gd name="T20" fmla="*/ 882 w 882"/>
                <a:gd name="T21" fmla="*/ 618 h 1086"/>
                <a:gd name="T22" fmla="*/ 882 w 882"/>
                <a:gd name="T23" fmla="*/ 850 h 1086"/>
                <a:gd name="T24" fmla="*/ 437 w 882"/>
                <a:gd name="T25" fmla="*/ 618 h 1086"/>
                <a:gd name="T26" fmla="*/ 437 w 882"/>
                <a:gd name="T27" fmla="*/ 298 h 1086"/>
                <a:gd name="T28" fmla="*/ 234 w 882"/>
                <a:gd name="T29" fmla="*/ 618 h 1086"/>
                <a:gd name="T30" fmla="*/ 437 w 882"/>
                <a:gd name="T31" fmla="*/ 618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2" h="1086">
                  <a:moveTo>
                    <a:pt x="882" y="850"/>
                  </a:moveTo>
                  <a:lnTo>
                    <a:pt x="731" y="850"/>
                  </a:lnTo>
                  <a:lnTo>
                    <a:pt x="731" y="1086"/>
                  </a:lnTo>
                  <a:lnTo>
                    <a:pt x="437" y="1086"/>
                  </a:lnTo>
                  <a:lnTo>
                    <a:pt x="437" y="850"/>
                  </a:lnTo>
                  <a:lnTo>
                    <a:pt x="0" y="850"/>
                  </a:lnTo>
                  <a:lnTo>
                    <a:pt x="0" y="618"/>
                  </a:lnTo>
                  <a:lnTo>
                    <a:pt x="403" y="0"/>
                  </a:lnTo>
                  <a:lnTo>
                    <a:pt x="731" y="0"/>
                  </a:lnTo>
                  <a:lnTo>
                    <a:pt x="731" y="618"/>
                  </a:lnTo>
                  <a:lnTo>
                    <a:pt x="882" y="618"/>
                  </a:lnTo>
                  <a:lnTo>
                    <a:pt x="882" y="850"/>
                  </a:lnTo>
                  <a:close/>
                  <a:moveTo>
                    <a:pt x="437" y="618"/>
                  </a:moveTo>
                  <a:lnTo>
                    <a:pt x="437" y="298"/>
                  </a:lnTo>
                  <a:lnTo>
                    <a:pt x="234" y="618"/>
                  </a:lnTo>
                  <a:lnTo>
                    <a:pt x="437" y="618"/>
                  </a:lnTo>
                  <a:close/>
                </a:path>
              </a:pathLst>
            </a:custGeom>
            <a:solidFill>
              <a:srgbClr val="312783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8E7F1C1-1632-7DA0-7334-3A8044FD10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94" y="3358"/>
              <a:ext cx="762" cy="955"/>
            </a:xfrm>
            <a:custGeom>
              <a:avLst/>
              <a:gdLst>
                <a:gd name="T0" fmla="*/ 390 w 429"/>
                <a:gd name="T1" fmla="*/ 131 h 538"/>
                <a:gd name="T2" fmla="*/ 167 w 429"/>
                <a:gd name="T3" fmla="*/ 131 h 538"/>
                <a:gd name="T4" fmla="*/ 161 w 429"/>
                <a:gd name="T5" fmla="*/ 206 h 538"/>
                <a:gd name="T6" fmla="*/ 257 w 429"/>
                <a:gd name="T7" fmla="*/ 176 h 538"/>
                <a:gd name="T8" fmla="*/ 377 w 429"/>
                <a:gd name="T9" fmla="*/ 223 h 538"/>
                <a:gd name="T10" fmla="*/ 429 w 429"/>
                <a:gd name="T11" fmla="*/ 350 h 538"/>
                <a:gd name="T12" fmla="*/ 369 w 429"/>
                <a:gd name="T13" fmla="*/ 486 h 538"/>
                <a:gd name="T14" fmla="*/ 215 w 429"/>
                <a:gd name="T15" fmla="*/ 538 h 538"/>
                <a:gd name="T16" fmla="*/ 74 w 429"/>
                <a:gd name="T17" fmla="*/ 495 h 538"/>
                <a:gd name="T18" fmla="*/ 0 w 429"/>
                <a:gd name="T19" fmla="*/ 376 h 538"/>
                <a:gd name="T20" fmla="*/ 137 w 429"/>
                <a:gd name="T21" fmla="*/ 359 h 538"/>
                <a:gd name="T22" fmla="*/ 211 w 429"/>
                <a:gd name="T23" fmla="*/ 417 h 538"/>
                <a:gd name="T24" fmla="*/ 259 w 429"/>
                <a:gd name="T25" fmla="*/ 398 h 538"/>
                <a:gd name="T26" fmla="*/ 277 w 429"/>
                <a:gd name="T27" fmla="*/ 353 h 538"/>
                <a:gd name="T28" fmla="*/ 257 w 429"/>
                <a:gd name="T29" fmla="*/ 305 h 538"/>
                <a:gd name="T30" fmla="*/ 210 w 429"/>
                <a:gd name="T31" fmla="*/ 288 h 538"/>
                <a:gd name="T32" fmla="*/ 148 w 429"/>
                <a:gd name="T33" fmla="*/ 322 h 538"/>
                <a:gd name="T34" fmla="*/ 26 w 429"/>
                <a:gd name="T35" fmla="*/ 304 h 538"/>
                <a:gd name="T36" fmla="*/ 49 w 429"/>
                <a:gd name="T37" fmla="*/ 0 h 538"/>
                <a:gd name="T38" fmla="*/ 404 w 429"/>
                <a:gd name="T39" fmla="*/ 0 h 538"/>
                <a:gd name="T40" fmla="*/ 390 w 429"/>
                <a:gd name="T41" fmla="*/ 13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538">
                  <a:moveTo>
                    <a:pt x="390" y="131"/>
                  </a:moveTo>
                  <a:cubicBezTo>
                    <a:pt x="167" y="131"/>
                    <a:pt x="167" y="131"/>
                    <a:pt x="167" y="131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90" y="186"/>
                    <a:pt x="222" y="176"/>
                    <a:pt x="257" y="176"/>
                  </a:cubicBezTo>
                  <a:cubicBezTo>
                    <a:pt x="303" y="176"/>
                    <a:pt x="343" y="192"/>
                    <a:pt x="377" y="223"/>
                  </a:cubicBezTo>
                  <a:cubicBezTo>
                    <a:pt x="412" y="255"/>
                    <a:pt x="429" y="297"/>
                    <a:pt x="429" y="350"/>
                  </a:cubicBezTo>
                  <a:cubicBezTo>
                    <a:pt x="429" y="406"/>
                    <a:pt x="409" y="451"/>
                    <a:pt x="369" y="486"/>
                  </a:cubicBezTo>
                  <a:cubicBezTo>
                    <a:pt x="329" y="521"/>
                    <a:pt x="277" y="538"/>
                    <a:pt x="215" y="538"/>
                  </a:cubicBezTo>
                  <a:cubicBezTo>
                    <a:pt x="161" y="538"/>
                    <a:pt x="113" y="524"/>
                    <a:pt x="74" y="495"/>
                  </a:cubicBezTo>
                  <a:cubicBezTo>
                    <a:pt x="34" y="467"/>
                    <a:pt x="9" y="427"/>
                    <a:pt x="0" y="376"/>
                  </a:cubicBezTo>
                  <a:cubicBezTo>
                    <a:pt x="137" y="359"/>
                    <a:pt x="137" y="359"/>
                    <a:pt x="137" y="359"/>
                  </a:cubicBezTo>
                  <a:cubicBezTo>
                    <a:pt x="146" y="397"/>
                    <a:pt x="171" y="417"/>
                    <a:pt x="211" y="417"/>
                  </a:cubicBezTo>
                  <a:cubicBezTo>
                    <a:pt x="232" y="417"/>
                    <a:pt x="248" y="411"/>
                    <a:pt x="259" y="398"/>
                  </a:cubicBezTo>
                  <a:cubicBezTo>
                    <a:pt x="271" y="386"/>
                    <a:pt x="277" y="371"/>
                    <a:pt x="277" y="353"/>
                  </a:cubicBezTo>
                  <a:cubicBezTo>
                    <a:pt x="277" y="332"/>
                    <a:pt x="270" y="317"/>
                    <a:pt x="257" y="305"/>
                  </a:cubicBezTo>
                  <a:cubicBezTo>
                    <a:pt x="244" y="294"/>
                    <a:pt x="228" y="288"/>
                    <a:pt x="210" y="288"/>
                  </a:cubicBezTo>
                  <a:cubicBezTo>
                    <a:pt x="183" y="288"/>
                    <a:pt x="162" y="299"/>
                    <a:pt x="148" y="322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04" y="0"/>
                    <a:pt x="404" y="0"/>
                    <a:pt x="404" y="0"/>
                  </a:cubicBezTo>
                  <a:lnTo>
                    <a:pt x="390" y="131"/>
                  </a:lnTo>
                  <a:close/>
                </a:path>
              </a:pathLst>
            </a:custGeom>
            <a:solidFill>
              <a:srgbClr val="E6007E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DEF4FD6-E0CC-3241-2578-C650BC47C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74" y="3378"/>
              <a:ext cx="710" cy="915"/>
            </a:xfrm>
            <a:custGeom>
              <a:avLst/>
              <a:gdLst>
                <a:gd name="T0" fmla="*/ 387 w 400"/>
                <a:gd name="T1" fmla="*/ 149 h 516"/>
                <a:gd name="T2" fmla="*/ 259 w 400"/>
                <a:gd name="T3" fmla="*/ 165 h 516"/>
                <a:gd name="T4" fmla="*/ 210 w 400"/>
                <a:gd name="T5" fmla="*/ 104 h 516"/>
                <a:gd name="T6" fmla="*/ 146 w 400"/>
                <a:gd name="T7" fmla="*/ 235 h 516"/>
                <a:gd name="T8" fmla="*/ 247 w 400"/>
                <a:gd name="T9" fmla="*/ 188 h 516"/>
                <a:gd name="T10" fmla="*/ 358 w 400"/>
                <a:gd name="T11" fmla="*/ 232 h 516"/>
                <a:gd name="T12" fmla="*/ 400 w 400"/>
                <a:gd name="T13" fmla="*/ 345 h 516"/>
                <a:gd name="T14" fmla="*/ 346 w 400"/>
                <a:gd name="T15" fmla="*/ 466 h 516"/>
                <a:gd name="T16" fmla="*/ 208 w 400"/>
                <a:gd name="T17" fmla="*/ 516 h 516"/>
                <a:gd name="T18" fmla="*/ 97 w 400"/>
                <a:gd name="T19" fmla="*/ 486 h 516"/>
                <a:gd name="T20" fmla="*/ 24 w 400"/>
                <a:gd name="T21" fmla="*/ 398 h 516"/>
                <a:gd name="T22" fmla="*/ 0 w 400"/>
                <a:gd name="T23" fmla="*/ 270 h 516"/>
                <a:gd name="T24" fmla="*/ 54 w 400"/>
                <a:gd name="T25" fmla="*/ 76 h 516"/>
                <a:gd name="T26" fmla="*/ 207 w 400"/>
                <a:gd name="T27" fmla="*/ 0 h 516"/>
                <a:gd name="T28" fmla="*/ 328 w 400"/>
                <a:gd name="T29" fmla="*/ 38 h 516"/>
                <a:gd name="T30" fmla="*/ 387 w 400"/>
                <a:gd name="T31" fmla="*/ 149 h 516"/>
                <a:gd name="T32" fmla="*/ 203 w 400"/>
                <a:gd name="T33" fmla="*/ 414 h 516"/>
                <a:gd name="T34" fmla="*/ 244 w 400"/>
                <a:gd name="T35" fmla="*/ 397 h 516"/>
                <a:gd name="T36" fmla="*/ 259 w 400"/>
                <a:gd name="T37" fmla="*/ 355 h 516"/>
                <a:gd name="T38" fmla="*/ 244 w 400"/>
                <a:gd name="T39" fmla="*/ 312 h 516"/>
                <a:gd name="T40" fmla="*/ 205 w 400"/>
                <a:gd name="T41" fmla="*/ 293 h 516"/>
                <a:gd name="T42" fmla="*/ 163 w 400"/>
                <a:gd name="T43" fmla="*/ 312 h 516"/>
                <a:gd name="T44" fmla="*/ 147 w 400"/>
                <a:gd name="T45" fmla="*/ 355 h 516"/>
                <a:gd name="T46" fmla="*/ 163 w 400"/>
                <a:gd name="T47" fmla="*/ 397 h 516"/>
                <a:gd name="T48" fmla="*/ 203 w 400"/>
                <a:gd name="T49" fmla="*/ 41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0" h="516">
                  <a:moveTo>
                    <a:pt x="387" y="149"/>
                  </a:moveTo>
                  <a:cubicBezTo>
                    <a:pt x="259" y="165"/>
                    <a:pt x="259" y="165"/>
                    <a:pt x="259" y="165"/>
                  </a:cubicBezTo>
                  <a:cubicBezTo>
                    <a:pt x="255" y="124"/>
                    <a:pt x="239" y="104"/>
                    <a:pt x="210" y="104"/>
                  </a:cubicBezTo>
                  <a:cubicBezTo>
                    <a:pt x="169" y="104"/>
                    <a:pt x="147" y="148"/>
                    <a:pt x="146" y="235"/>
                  </a:cubicBezTo>
                  <a:cubicBezTo>
                    <a:pt x="166" y="204"/>
                    <a:pt x="199" y="188"/>
                    <a:pt x="247" y="188"/>
                  </a:cubicBezTo>
                  <a:cubicBezTo>
                    <a:pt x="293" y="188"/>
                    <a:pt x="329" y="203"/>
                    <a:pt x="358" y="232"/>
                  </a:cubicBezTo>
                  <a:cubicBezTo>
                    <a:pt x="386" y="261"/>
                    <a:pt x="400" y="299"/>
                    <a:pt x="400" y="345"/>
                  </a:cubicBezTo>
                  <a:cubicBezTo>
                    <a:pt x="400" y="393"/>
                    <a:pt x="382" y="433"/>
                    <a:pt x="346" y="466"/>
                  </a:cubicBezTo>
                  <a:cubicBezTo>
                    <a:pt x="311" y="500"/>
                    <a:pt x="264" y="516"/>
                    <a:pt x="208" y="516"/>
                  </a:cubicBezTo>
                  <a:cubicBezTo>
                    <a:pt x="166" y="516"/>
                    <a:pt x="130" y="506"/>
                    <a:pt x="97" y="486"/>
                  </a:cubicBezTo>
                  <a:cubicBezTo>
                    <a:pt x="65" y="467"/>
                    <a:pt x="41" y="437"/>
                    <a:pt x="24" y="398"/>
                  </a:cubicBezTo>
                  <a:cubicBezTo>
                    <a:pt x="8" y="359"/>
                    <a:pt x="0" y="317"/>
                    <a:pt x="0" y="270"/>
                  </a:cubicBezTo>
                  <a:cubicBezTo>
                    <a:pt x="0" y="192"/>
                    <a:pt x="18" y="127"/>
                    <a:pt x="54" y="76"/>
                  </a:cubicBezTo>
                  <a:cubicBezTo>
                    <a:pt x="90" y="25"/>
                    <a:pt x="141" y="0"/>
                    <a:pt x="207" y="0"/>
                  </a:cubicBezTo>
                  <a:cubicBezTo>
                    <a:pt x="255" y="0"/>
                    <a:pt x="295" y="13"/>
                    <a:pt x="328" y="38"/>
                  </a:cubicBezTo>
                  <a:cubicBezTo>
                    <a:pt x="361" y="64"/>
                    <a:pt x="380" y="101"/>
                    <a:pt x="387" y="149"/>
                  </a:cubicBezTo>
                  <a:close/>
                  <a:moveTo>
                    <a:pt x="203" y="414"/>
                  </a:moveTo>
                  <a:cubicBezTo>
                    <a:pt x="220" y="414"/>
                    <a:pt x="234" y="409"/>
                    <a:pt x="244" y="397"/>
                  </a:cubicBezTo>
                  <a:cubicBezTo>
                    <a:pt x="254" y="386"/>
                    <a:pt x="259" y="371"/>
                    <a:pt x="259" y="355"/>
                  </a:cubicBezTo>
                  <a:cubicBezTo>
                    <a:pt x="259" y="338"/>
                    <a:pt x="254" y="324"/>
                    <a:pt x="244" y="312"/>
                  </a:cubicBezTo>
                  <a:cubicBezTo>
                    <a:pt x="234" y="300"/>
                    <a:pt x="221" y="293"/>
                    <a:pt x="205" y="293"/>
                  </a:cubicBezTo>
                  <a:cubicBezTo>
                    <a:pt x="188" y="293"/>
                    <a:pt x="174" y="300"/>
                    <a:pt x="163" y="312"/>
                  </a:cubicBezTo>
                  <a:cubicBezTo>
                    <a:pt x="153" y="324"/>
                    <a:pt x="147" y="338"/>
                    <a:pt x="147" y="355"/>
                  </a:cubicBezTo>
                  <a:cubicBezTo>
                    <a:pt x="147" y="372"/>
                    <a:pt x="152" y="386"/>
                    <a:pt x="163" y="397"/>
                  </a:cubicBezTo>
                  <a:cubicBezTo>
                    <a:pt x="173" y="409"/>
                    <a:pt x="186" y="414"/>
                    <a:pt x="203" y="414"/>
                  </a:cubicBezTo>
                  <a:close/>
                </a:path>
              </a:pathLst>
            </a:custGeom>
            <a:solidFill>
              <a:srgbClr val="BE1622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DFF461E-266D-D4FB-A565-E1164E7F0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5" y="3488"/>
              <a:ext cx="566" cy="765"/>
            </a:xfrm>
            <a:custGeom>
              <a:avLst/>
              <a:gdLst>
                <a:gd name="T0" fmla="*/ 319 w 319"/>
                <a:gd name="T1" fmla="*/ 0 h 431"/>
                <a:gd name="T2" fmla="*/ 319 w 319"/>
                <a:gd name="T3" fmla="*/ 81 h 431"/>
                <a:gd name="T4" fmla="*/ 238 w 319"/>
                <a:gd name="T5" fmla="*/ 228 h 431"/>
                <a:gd name="T6" fmla="*/ 204 w 319"/>
                <a:gd name="T7" fmla="*/ 404 h 431"/>
                <a:gd name="T8" fmla="*/ 205 w 319"/>
                <a:gd name="T9" fmla="*/ 431 h 431"/>
                <a:gd name="T10" fmla="*/ 63 w 319"/>
                <a:gd name="T11" fmla="*/ 431 h 431"/>
                <a:gd name="T12" fmla="*/ 100 w 319"/>
                <a:gd name="T13" fmla="*/ 265 h 431"/>
                <a:gd name="T14" fmla="*/ 200 w 319"/>
                <a:gd name="T15" fmla="*/ 108 h 431"/>
                <a:gd name="T16" fmla="*/ 0 w 319"/>
                <a:gd name="T17" fmla="*/ 108 h 431"/>
                <a:gd name="T18" fmla="*/ 9 w 319"/>
                <a:gd name="T19" fmla="*/ 0 h 431"/>
                <a:gd name="T20" fmla="*/ 319 w 319"/>
                <a:gd name="T2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431">
                  <a:moveTo>
                    <a:pt x="319" y="0"/>
                  </a:moveTo>
                  <a:cubicBezTo>
                    <a:pt x="319" y="81"/>
                    <a:pt x="319" y="81"/>
                    <a:pt x="319" y="81"/>
                  </a:cubicBezTo>
                  <a:cubicBezTo>
                    <a:pt x="287" y="118"/>
                    <a:pt x="260" y="167"/>
                    <a:pt x="238" y="228"/>
                  </a:cubicBezTo>
                  <a:cubicBezTo>
                    <a:pt x="215" y="289"/>
                    <a:pt x="204" y="348"/>
                    <a:pt x="204" y="404"/>
                  </a:cubicBezTo>
                  <a:cubicBezTo>
                    <a:pt x="204" y="410"/>
                    <a:pt x="204" y="419"/>
                    <a:pt x="205" y="431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3" y="381"/>
                    <a:pt x="75" y="325"/>
                    <a:pt x="100" y="265"/>
                  </a:cubicBezTo>
                  <a:cubicBezTo>
                    <a:pt x="125" y="205"/>
                    <a:pt x="158" y="153"/>
                    <a:pt x="20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rgbClr val="E6332A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D9A8965-0CCD-47EE-0F2C-FAA5073FF2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0" y="3591"/>
              <a:ext cx="555" cy="702"/>
            </a:xfrm>
            <a:custGeom>
              <a:avLst/>
              <a:gdLst>
                <a:gd name="T0" fmla="*/ 251 w 313"/>
                <a:gd name="T1" fmla="*/ 182 h 396"/>
                <a:gd name="T2" fmla="*/ 313 w 313"/>
                <a:gd name="T3" fmla="*/ 276 h 396"/>
                <a:gd name="T4" fmla="*/ 268 w 313"/>
                <a:gd name="T5" fmla="*/ 365 h 396"/>
                <a:gd name="T6" fmla="*/ 151 w 313"/>
                <a:gd name="T7" fmla="*/ 396 h 396"/>
                <a:gd name="T8" fmla="*/ 39 w 313"/>
                <a:gd name="T9" fmla="*/ 367 h 396"/>
                <a:gd name="T10" fmla="*/ 0 w 313"/>
                <a:gd name="T11" fmla="*/ 289 h 396"/>
                <a:gd name="T12" fmla="*/ 60 w 313"/>
                <a:gd name="T13" fmla="*/ 202 h 396"/>
                <a:gd name="T14" fmla="*/ 11 w 313"/>
                <a:gd name="T15" fmla="*/ 119 h 396"/>
                <a:gd name="T16" fmla="*/ 51 w 313"/>
                <a:gd name="T17" fmla="*/ 34 h 396"/>
                <a:gd name="T18" fmla="*/ 160 w 313"/>
                <a:gd name="T19" fmla="*/ 0 h 396"/>
                <a:gd name="T20" fmla="*/ 261 w 313"/>
                <a:gd name="T21" fmla="*/ 28 h 396"/>
                <a:gd name="T22" fmla="*/ 300 w 313"/>
                <a:gd name="T23" fmla="*/ 103 h 396"/>
                <a:gd name="T24" fmla="*/ 291 w 313"/>
                <a:gd name="T25" fmla="*/ 142 h 396"/>
                <a:gd name="T26" fmla="*/ 251 w 313"/>
                <a:gd name="T27" fmla="*/ 182 h 396"/>
                <a:gd name="T28" fmla="*/ 126 w 313"/>
                <a:gd name="T29" fmla="*/ 241 h 396"/>
                <a:gd name="T30" fmla="*/ 100 w 313"/>
                <a:gd name="T31" fmla="*/ 281 h 396"/>
                <a:gd name="T32" fmla="*/ 115 w 313"/>
                <a:gd name="T33" fmla="*/ 310 h 396"/>
                <a:gd name="T34" fmla="*/ 157 w 313"/>
                <a:gd name="T35" fmla="*/ 322 h 396"/>
                <a:gd name="T36" fmla="*/ 191 w 313"/>
                <a:gd name="T37" fmla="*/ 314 h 396"/>
                <a:gd name="T38" fmla="*/ 203 w 313"/>
                <a:gd name="T39" fmla="*/ 292 h 396"/>
                <a:gd name="T40" fmla="*/ 170 w 313"/>
                <a:gd name="T41" fmla="*/ 258 h 396"/>
                <a:gd name="T42" fmla="*/ 126 w 313"/>
                <a:gd name="T43" fmla="*/ 241 h 396"/>
                <a:gd name="T44" fmla="*/ 179 w 313"/>
                <a:gd name="T45" fmla="*/ 152 h 396"/>
                <a:gd name="T46" fmla="*/ 203 w 313"/>
                <a:gd name="T47" fmla="*/ 117 h 396"/>
                <a:gd name="T48" fmla="*/ 190 w 313"/>
                <a:gd name="T49" fmla="*/ 88 h 396"/>
                <a:gd name="T50" fmla="*/ 152 w 313"/>
                <a:gd name="T51" fmla="*/ 76 h 396"/>
                <a:gd name="T52" fmla="*/ 125 w 313"/>
                <a:gd name="T53" fmla="*/ 84 h 396"/>
                <a:gd name="T54" fmla="*/ 116 w 313"/>
                <a:gd name="T55" fmla="*/ 104 h 396"/>
                <a:gd name="T56" fmla="*/ 144 w 313"/>
                <a:gd name="T57" fmla="*/ 138 h 396"/>
                <a:gd name="T58" fmla="*/ 179 w 313"/>
                <a:gd name="T59" fmla="*/ 15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3" h="396">
                  <a:moveTo>
                    <a:pt x="251" y="182"/>
                  </a:moveTo>
                  <a:cubicBezTo>
                    <a:pt x="292" y="203"/>
                    <a:pt x="313" y="234"/>
                    <a:pt x="313" y="276"/>
                  </a:cubicBezTo>
                  <a:cubicBezTo>
                    <a:pt x="313" y="315"/>
                    <a:pt x="298" y="344"/>
                    <a:pt x="268" y="365"/>
                  </a:cubicBezTo>
                  <a:cubicBezTo>
                    <a:pt x="239" y="386"/>
                    <a:pt x="199" y="396"/>
                    <a:pt x="151" y="396"/>
                  </a:cubicBezTo>
                  <a:cubicBezTo>
                    <a:pt x="102" y="396"/>
                    <a:pt x="65" y="387"/>
                    <a:pt x="39" y="367"/>
                  </a:cubicBezTo>
                  <a:cubicBezTo>
                    <a:pt x="13" y="347"/>
                    <a:pt x="0" y="321"/>
                    <a:pt x="0" y="289"/>
                  </a:cubicBezTo>
                  <a:cubicBezTo>
                    <a:pt x="0" y="249"/>
                    <a:pt x="20" y="220"/>
                    <a:pt x="60" y="202"/>
                  </a:cubicBezTo>
                  <a:cubicBezTo>
                    <a:pt x="28" y="185"/>
                    <a:pt x="11" y="157"/>
                    <a:pt x="11" y="119"/>
                  </a:cubicBezTo>
                  <a:cubicBezTo>
                    <a:pt x="11" y="85"/>
                    <a:pt x="25" y="57"/>
                    <a:pt x="51" y="34"/>
                  </a:cubicBezTo>
                  <a:cubicBezTo>
                    <a:pt x="77" y="12"/>
                    <a:pt x="113" y="0"/>
                    <a:pt x="160" y="0"/>
                  </a:cubicBezTo>
                  <a:cubicBezTo>
                    <a:pt x="201" y="0"/>
                    <a:pt x="235" y="10"/>
                    <a:pt x="261" y="28"/>
                  </a:cubicBezTo>
                  <a:cubicBezTo>
                    <a:pt x="287" y="47"/>
                    <a:pt x="300" y="72"/>
                    <a:pt x="300" y="103"/>
                  </a:cubicBezTo>
                  <a:cubicBezTo>
                    <a:pt x="300" y="117"/>
                    <a:pt x="297" y="130"/>
                    <a:pt x="291" y="142"/>
                  </a:cubicBezTo>
                  <a:cubicBezTo>
                    <a:pt x="286" y="154"/>
                    <a:pt x="272" y="168"/>
                    <a:pt x="251" y="182"/>
                  </a:cubicBezTo>
                  <a:close/>
                  <a:moveTo>
                    <a:pt x="126" y="241"/>
                  </a:moveTo>
                  <a:cubicBezTo>
                    <a:pt x="108" y="252"/>
                    <a:pt x="100" y="265"/>
                    <a:pt x="100" y="281"/>
                  </a:cubicBezTo>
                  <a:cubicBezTo>
                    <a:pt x="100" y="293"/>
                    <a:pt x="105" y="302"/>
                    <a:pt x="115" y="310"/>
                  </a:cubicBezTo>
                  <a:cubicBezTo>
                    <a:pt x="124" y="318"/>
                    <a:pt x="139" y="322"/>
                    <a:pt x="157" y="322"/>
                  </a:cubicBezTo>
                  <a:cubicBezTo>
                    <a:pt x="172" y="322"/>
                    <a:pt x="183" y="319"/>
                    <a:pt x="191" y="314"/>
                  </a:cubicBezTo>
                  <a:cubicBezTo>
                    <a:pt x="199" y="308"/>
                    <a:pt x="203" y="301"/>
                    <a:pt x="203" y="292"/>
                  </a:cubicBezTo>
                  <a:cubicBezTo>
                    <a:pt x="203" y="278"/>
                    <a:pt x="192" y="266"/>
                    <a:pt x="170" y="258"/>
                  </a:cubicBezTo>
                  <a:lnTo>
                    <a:pt x="126" y="241"/>
                  </a:lnTo>
                  <a:close/>
                  <a:moveTo>
                    <a:pt x="179" y="152"/>
                  </a:moveTo>
                  <a:cubicBezTo>
                    <a:pt x="195" y="144"/>
                    <a:pt x="203" y="132"/>
                    <a:pt x="203" y="117"/>
                  </a:cubicBezTo>
                  <a:cubicBezTo>
                    <a:pt x="203" y="105"/>
                    <a:pt x="198" y="95"/>
                    <a:pt x="190" y="88"/>
                  </a:cubicBezTo>
                  <a:cubicBezTo>
                    <a:pt x="181" y="80"/>
                    <a:pt x="168" y="76"/>
                    <a:pt x="152" y="76"/>
                  </a:cubicBezTo>
                  <a:cubicBezTo>
                    <a:pt x="141" y="76"/>
                    <a:pt x="132" y="79"/>
                    <a:pt x="125" y="84"/>
                  </a:cubicBezTo>
                  <a:cubicBezTo>
                    <a:pt x="119" y="90"/>
                    <a:pt x="116" y="97"/>
                    <a:pt x="116" y="104"/>
                  </a:cubicBezTo>
                  <a:cubicBezTo>
                    <a:pt x="116" y="119"/>
                    <a:pt x="125" y="130"/>
                    <a:pt x="144" y="138"/>
                  </a:cubicBezTo>
                  <a:lnTo>
                    <a:pt x="179" y="152"/>
                  </a:lnTo>
                  <a:close/>
                </a:path>
              </a:pathLst>
            </a:custGeom>
            <a:solidFill>
              <a:srgbClr val="F39200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34A1371-9773-DE68-3774-16C1E6ED2F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8" y="3663"/>
              <a:ext cx="484" cy="630"/>
            </a:xfrm>
            <a:custGeom>
              <a:avLst/>
              <a:gdLst>
                <a:gd name="T0" fmla="*/ 9 w 273"/>
                <a:gd name="T1" fmla="*/ 263 h 355"/>
                <a:gd name="T2" fmla="*/ 97 w 273"/>
                <a:gd name="T3" fmla="*/ 249 h 355"/>
                <a:gd name="T4" fmla="*/ 130 w 273"/>
                <a:gd name="T5" fmla="*/ 281 h 355"/>
                <a:gd name="T6" fmla="*/ 163 w 273"/>
                <a:gd name="T7" fmla="*/ 261 h 355"/>
                <a:gd name="T8" fmla="*/ 175 w 273"/>
                <a:gd name="T9" fmla="*/ 205 h 355"/>
                <a:gd name="T10" fmla="*/ 175 w 273"/>
                <a:gd name="T11" fmla="*/ 195 h 355"/>
                <a:gd name="T12" fmla="*/ 107 w 273"/>
                <a:gd name="T13" fmla="*/ 228 h 355"/>
                <a:gd name="T14" fmla="*/ 30 w 273"/>
                <a:gd name="T15" fmla="*/ 197 h 355"/>
                <a:gd name="T16" fmla="*/ 0 w 273"/>
                <a:gd name="T17" fmla="*/ 119 h 355"/>
                <a:gd name="T18" fmla="*/ 36 w 273"/>
                <a:gd name="T19" fmla="*/ 33 h 355"/>
                <a:gd name="T20" fmla="*/ 132 w 273"/>
                <a:gd name="T21" fmla="*/ 0 h 355"/>
                <a:gd name="T22" fmla="*/ 238 w 273"/>
                <a:gd name="T23" fmla="*/ 46 h 355"/>
                <a:gd name="T24" fmla="*/ 273 w 273"/>
                <a:gd name="T25" fmla="*/ 168 h 355"/>
                <a:gd name="T26" fmla="*/ 236 w 273"/>
                <a:gd name="T27" fmla="*/ 303 h 355"/>
                <a:gd name="T28" fmla="*/ 126 w 273"/>
                <a:gd name="T29" fmla="*/ 355 h 355"/>
                <a:gd name="T30" fmla="*/ 47 w 273"/>
                <a:gd name="T31" fmla="*/ 331 h 355"/>
                <a:gd name="T32" fmla="*/ 9 w 273"/>
                <a:gd name="T33" fmla="*/ 263 h 355"/>
                <a:gd name="T34" fmla="*/ 131 w 273"/>
                <a:gd name="T35" fmla="*/ 155 h 355"/>
                <a:gd name="T36" fmla="*/ 158 w 273"/>
                <a:gd name="T37" fmla="*/ 144 h 355"/>
                <a:gd name="T38" fmla="*/ 170 w 273"/>
                <a:gd name="T39" fmla="*/ 113 h 355"/>
                <a:gd name="T40" fmla="*/ 159 w 273"/>
                <a:gd name="T41" fmla="*/ 82 h 355"/>
                <a:gd name="T42" fmla="*/ 132 w 273"/>
                <a:gd name="T43" fmla="*/ 70 h 355"/>
                <a:gd name="T44" fmla="*/ 106 w 273"/>
                <a:gd name="T45" fmla="*/ 81 h 355"/>
                <a:gd name="T46" fmla="*/ 96 w 273"/>
                <a:gd name="T47" fmla="*/ 114 h 355"/>
                <a:gd name="T48" fmla="*/ 106 w 273"/>
                <a:gd name="T49" fmla="*/ 144 h 355"/>
                <a:gd name="T50" fmla="*/ 131 w 273"/>
                <a:gd name="T51" fmla="*/ 1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3" h="355">
                  <a:moveTo>
                    <a:pt x="9" y="263"/>
                  </a:moveTo>
                  <a:cubicBezTo>
                    <a:pt x="97" y="249"/>
                    <a:pt x="97" y="249"/>
                    <a:pt x="97" y="249"/>
                  </a:cubicBezTo>
                  <a:cubicBezTo>
                    <a:pt x="101" y="270"/>
                    <a:pt x="112" y="281"/>
                    <a:pt x="130" y="281"/>
                  </a:cubicBezTo>
                  <a:cubicBezTo>
                    <a:pt x="145" y="281"/>
                    <a:pt x="156" y="274"/>
                    <a:pt x="163" y="261"/>
                  </a:cubicBezTo>
                  <a:cubicBezTo>
                    <a:pt x="171" y="247"/>
                    <a:pt x="175" y="229"/>
                    <a:pt x="175" y="205"/>
                  </a:cubicBezTo>
                  <a:cubicBezTo>
                    <a:pt x="175" y="202"/>
                    <a:pt x="175" y="199"/>
                    <a:pt x="175" y="195"/>
                  </a:cubicBezTo>
                  <a:cubicBezTo>
                    <a:pt x="160" y="217"/>
                    <a:pt x="137" y="228"/>
                    <a:pt x="107" y="228"/>
                  </a:cubicBezTo>
                  <a:cubicBezTo>
                    <a:pt x="76" y="228"/>
                    <a:pt x="50" y="218"/>
                    <a:pt x="30" y="197"/>
                  </a:cubicBezTo>
                  <a:cubicBezTo>
                    <a:pt x="10" y="177"/>
                    <a:pt x="0" y="150"/>
                    <a:pt x="0" y="119"/>
                  </a:cubicBezTo>
                  <a:cubicBezTo>
                    <a:pt x="0" y="84"/>
                    <a:pt x="12" y="55"/>
                    <a:pt x="36" y="33"/>
                  </a:cubicBezTo>
                  <a:cubicBezTo>
                    <a:pt x="60" y="11"/>
                    <a:pt x="92" y="0"/>
                    <a:pt x="132" y="0"/>
                  </a:cubicBezTo>
                  <a:cubicBezTo>
                    <a:pt x="179" y="0"/>
                    <a:pt x="214" y="15"/>
                    <a:pt x="238" y="46"/>
                  </a:cubicBezTo>
                  <a:cubicBezTo>
                    <a:pt x="261" y="77"/>
                    <a:pt x="273" y="117"/>
                    <a:pt x="273" y="168"/>
                  </a:cubicBezTo>
                  <a:cubicBezTo>
                    <a:pt x="273" y="223"/>
                    <a:pt x="261" y="268"/>
                    <a:pt x="236" y="303"/>
                  </a:cubicBezTo>
                  <a:cubicBezTo>
                    <a:pt x="212" y="338"/>
                    <a:pt x="175" y="355"/>
                    <a:pt x="126" y="355"/>
                  </a:cubicBezTo>
                  <a:cubicBezTo>
                    <a:pt x="94" y="355"/>
                    <a:pt x="67" y="347"/>
                    <a:pt x="47" y="331"/>
                  </a:cubicBezTo>
                  <a:cubicBezTo>
                    <a:pt x="26" y="314"/>
                    <a:pt x="13" y="292"/>
                    <a:pt x="9" y="263"/>
                  </a:cubicBezTo>
                  <a:close/>
                  <a:moveTo>
                    <a:pt x="131" y="155"/>
                  </a:moveTo>
                  <a:cubicBezTo>
                    <a:pt x="141" y="155"/>
                    <a:pt x="150" y="151"/>
                    <a:pt x="158" y="144"/>
                  </a:cubicBezTo>
                  <a:cubicBezTo>
                    <a:pt x="166" y="137"/>
                    <a:pt x="170" y="127"/>
                    <a:pt x="170" y="113"/>
                  </a:cubicBezTo>
                  <a:cubicBezTo>
                    <a:pt x="170" y="100"/>
                    <a:pt x="166" y="90"/>
                    <a:pt x="159" y="82"/>
                  </a:cubicBezTo>
                  <a:cubicBezTo>
                    <a:pt x="152" y="74"/>
                    <a:pt x="143" y="70"/>
                    <a:pt x="132" y="70"/>
                  </a:cubicBezTo>
                  <a:cubicBezTo>
                    <a:pt x="122" y="70"/>
                    <a:pt x="113" y="74"/>
                    <a:pt x="106" y="81"/>
                  </a:cubicBezTo>
                  <a:cubicBezTo>
                    <a:pt x="99" y="88"/>
                    <a:pt x="96" y="99"/>
                    <a:pt x="96" y="114"/>
                  </a:cubicBezTo>
                  <a:cubicBezTo>
                    <a:pt x="96" y="127"/>
                    <a:pt x="99" y="137"/>
                    <a:pt x="106" y="144"/>
                  </a:cubicBezTo>
                  <a:cubicBezTo>
                    <a:pt x="112" y="151"/>
                    <a:pt x="121" y="155"/>
                    <a:pt x="131" y="155"/>
                  </a:cubicBezTo>
                  <a:close/>
                </a:path>
              </a:pathLst>
            </a:custGeom>
            <a:solidFill>
              <a:srgbClr val="78C8D1"/>
            </a:solidFill>
            <a:ln w="222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6052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0058" cy="69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0F29CBB2-D41E-FAFC-6FA0-057152D742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78201" y="2251076"/>
            <a:ext cx="5435600" cy="4170363"/>
            <a:chOff x="2128" y="1418"/>
            <a:chExt cx="3424" cy="262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80571F6-FBD7-1932-961B-19D6B162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8" y="2099"/>
              <a:ext cx="1042" cy="869"/>
            </a:xfrm>
            <a:custGeom>
              <a:avLst/>
              <a:gdLst>
                <a:gd name="T0" fmla="*/ 114 w 216"/>
                <a:gd name="T1" fmla="*/ 1 h 180"/>
                <a:gd name="T2" fmla="*/ 137 w 216"/>
                <a:gd name="T3" fmla="*/ 17 h 180"/>
                <a:gd name="T4" fmla="*/ 163 w 216"/>
                <a:gd name="T5" fmla="*/ 20 h 180"/>
                <a:gd name="T6" fmla="*/ 172 w 216"/>
                <a:gd name="T7" fmla="*/ 26 h 180"/>
                <a:gd name="T8" fmla="*/ 195 w 216"/>
                <a:gd name="T9" fmla="*/ 56 h 180"/>
                <a:gd name="T10" fmla="*/ 203 w 216"/>
                <a:gd name="T11" fmla="*/ 65 h 180"/>
                <a:gd name="T12" fmla="*/ 212 w 216"/>
                <a:gd name="T13" fmla="*/ 78 h 180"/>
                <a:gd name="T14" fmla="*/ 210 w 216"/>
                <a:gd name="T15" fmla="*/ 91 h 180"/>
                <a:gd name="T16" fmla="*/ 206 w 216"/>
                <a:gd name="T17" fmla="*/ 94 h 180"/>
                <a:gd name="T18" fmla="*/ 179 w 216"/>
                <a:gd name="T19" fmla="*/ 114 h 180"/>
                <a:gd name="T20" fmla="*/ 171 w 216"/>
                <a:gd name="T21" fmla="*/ 113 h 180"/>
                <a:gd name="T22" fmla="*/ 165 w 216"/>
                <a:gd name="T23" fmla="*/ 106 h 180"/>
                <a:gd name="T24" fmla="*/ 165 w 216"/>
                <a:gd name="T25" fmla="*/ 131 h 180"/>
                <a:gd name="T26" fmla="*/ 163 w 216"/>
                <a:gd name="T27" fmla="*/ 138 h 180"/>
                <a:gd name="T28" fmla="*/ 146 w 216"/>
                <a:gd name="T29" fmla="*/ 160 h 180"/>
                <a:gd name="T30" fmla="*/ 130 w 216"/>
                <a:gd name="T31" fmla="*/ 171 h 180"/>
                <a:gd name="T32" fmla="*/ 123 w 216"/>
                <a:gd name="T33" fmla="*/ 172 h 180"/>
                <a:gd name="T34" fmla="*/ 103 w 216"/>
                <a:gd name="T35" fmla="*/ 179 h 180"/>
                <a:gd name="T36" fmla="*/ 85 w 216"/>
                <a:gd name="T37" fmla="*/ 179 h 180"/>
                <a:gd name="T38" fmla="*/ 81 w 216"/>
                <a:gd name="T39" fmla="*/ 179 h 180"/>
                <a:gd name="T40" fmla="*/ 62 w 216"/>
                <a:gd name="T41" fmla="*/ 178 h 180"/>
                <a:gd name="T42" fmla="*/ 55 w 216"/>
                <a:gd name="T43" fmla="*/ 176 h 180"/>
                <a:gd name="T44" fmla="*/ 38 w 216"/>
                <a:gd name="T45" fmla="*/ 172 h 180"/>
                <a:gd name="T46" fmla="*/ 37 w 216"/>
                <a:gd name="T47" fmla="*/ 165 h 180"/>
                <a:gd name="T48" fmla="*/ 38 w 216"/>
                <a:gd name="T49" fmla="*/ 147 h 180"/>
                <a:gd name="T50" fmla="*/ 35 w 216"/>
                <a:gd name="T51" fmla="*/ 116 h 180"/>
                <a:gd name="T52" fmla="*/ 33 w 216"/>
                <a:gd name="T53" fmla="*/ 78 h 180"/>
                <a:gd name="T54" fmla="*/ 28 w 216"/>
                <a:gd name="T55" fmla="*/ 109 h 180"/>
                <a:gd name="T56" fmla="*/ 26 w 216"/>
                <a:gd name="T57" fmla="*/ 117 h 180"/>
                <a:gd name="T58" fmla="*/ 24 w 216"/>
                <a:gd name="T59" fmla="*/ 118 h 180"/>
                <a:gd name="T60" fmla="*/ 11 w 216"/>
                <a:gd name="T61" fmla="*/ 108 h 180"/>
                <a:gd name="T62" fmla="*/ 9 w 216"/>
                <a:gd name="T63" fmla="*/ 95 h 180"/>
                <a:gd name="T64" fmla="*/ 5 w 216"/>
                <a:gd name="T65" fmla="*/ 87 h 180"/>
                <a:gd name="T66" fmla="*/ 2 w 216"/>
                <a:gd name="T67" fmla="*/ 73 h 180"/>
                <a:gd name="T68" fmla="*/ 4 w 216"/>
                <a:gd name="T69" fmla="*/ 63 h 180"/>
                <a:gd name="T70" fmla="*/ 26 w 216"/>
                <a:gd name="T71" fmla="*/ 32 h 180"/>
                <a:gd name="T72" fmla="*/ 31 w 216"/>
                <a:gd name="T73" fmla="*/ 28 h 180"/>
                <a:gd name="T74" fmla="*/ 61 w 216"/>
                <a:gd name="T75" fmla="*/ 21 h 180"/>
                <a:gd name="T76" fmla="*/ 66 w 216"/>
                <a:gd name="T77" fmla="*/ 14 h 180"/>
                <a:gd name="T78" fmla="*/ 73 w 216"/>
                <a:gd name="T79" fmla="*/ 13 h 180"/>
                <a:gd name="T80" fmla="*/ 76 w 216"/>
                <a:gd name="T81" fmla="*/ 18 h 180"/>
                <a:gd name="T82" fmla="*/ 92 w 216"/>
                <a:gd name="T83" fmla="*/ 33 h 180"/>
                <a:gd name="T84" fmla="*/ 111 w 216"/>
                <a:gd name="T85" fmla="*/ 38 h 180"/>
                <a:gd name="T86" fmla="*/ 96 w 216"/>
                <a:gd name="T87" fmla="*/ 31 h 180"/>
                <a:gd name="T88" fmla="*/ 99 w 216"/>
                <a:gd name="T89" fmla="*/ 27 h 180"/>
                <a:gd name="T90" fmla="*/ 108 w 216"/>
                <a:gd name="T91" fmla="*/ 3 h 180"/>
                <a:gd name="T92" fmla="*/ 110 w 216"/>
                <a:gd name="T93" fmla="*/ 0 h 180"/>
                <a:gd name="T94" fmla="*/ 114 w 216"/>
                <a:gd name="T95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0">
                  <a:moveTo>
                    <a:pt x="114" y="1"/>
                  </a:moveTo>
                  <a:cubicBezTo>
                    <a:pt x="117" y="12"/>
                    <a:pt x="124" y="18"/>
                    <a:pt x="137" y="17"/>
                  </a:cubicBezTo>
                  <a:cubicBezTo>
                    <a:pt x="145" y="17"/>
                    <a:pt x="154" y="19"/>
                    <a:pt x="163" y="20"/>
                  </a:cubicBezTo>
                  <a:cubicBezTo>
                    <a:pt x="167" y="21"/>
                    <a:pt x="169" y="23"/>
                    <a:pt x="172" y="26"/>
                  </a:cubicBezTo>
                  <a:cubicBezTo>
                    <a:pt x="179" y="36"/>
                    <a:pt x="187" y="46"/>
                    <a:pt x="195" y="56"/>
                  </a:cubicBezTo>
                  <a:cubicBezTo>
                    <a:pt x="198" y="58"/>
                    <a:pt x="200" y="62"/>
                    <a:pt x="203" y="65"/>
                  </a:cubicBezTo>
                  <a:cubicBezTo>
                    <a:pt x="206" y="69"/>
                    <a:pt x="209" y="74"/>
                    <a:pt x="212" y="78"/>
                  </a:cubicBezTo>
                  <a:cubicBezTo>
                    <a:pt x="216" y="84"/>
                    <a:pt x="216" y="86"/>
                    <a:pt x="210" y="91"/>
                  </a:cubicBezTo>
                  <a:cubicBezTo>
                    <a:pt x="209" y="92"/>
                    <a:pt x="207" y="93"/>
                    <a:pt x="206" y="94"/>
                  </a:cubicBezTo>
                  <a:cubicBezTo>
                    <a:pt x="197" y="101"/>
                    <a:pt x="188" y="107"/>
                    <a:pt x="179" y="114"/>
                  </a:cubicBezTo>
                  <a:cubicBezTo>
                    <a:pt x="176" y="117"/>
                    <a:pt x="173" y="116"/>
                    <a:pt x="171" y="113"/>
                  </a:cubicBezTo>
                  <a:cubicBezTo>
                    <a:pt x="169" y="110"/>
                    <a:pt x="167" y="108"/>
                    <a:pt x="165" y="106"/>
                  </a:cubicBezTo>
                  <a:cubicBezTo>
                    <a:pt x="166" y="114"/>
                    <a:pt x="165" y="123"/>
                    <a:pt x="165" y="131"/>
                  </a:cubicBezTo>
                  <a:cubicBezTo>
                    <a:pt x="165" y="134"/>
                    <a:pt x="164" y="136"/>
                    <a:pt x="163" y="138"/>
                  </a:cubicBezTo>
                  <a:cubicBezTo>
                    <a:pt x="157" y="145"/>
                    <a:pt x="151" y="153"/>
                    <a:pt x="146" y="160"/>
                  </a:cubicBezTo>
                  <a:cubicBezTo>
                    <a:pt x="142" y="166"/>
                    <a:pt x="137" y="171"/>
                    <a:pt x="130" y="171"/>
                  </a:cubicBezTo>
                  <a:cubicBezTo>
                    <a:pt x="127" y="171"/>
                    <a:pt x="125" y="171"/>
                    <a:pt x="123" y="172"/>
                  </a:cubicBezTo>
                  <a:cubicBezTo>
                    <a:pt x="116" y="174"/>
                    <a:pt x="111" y="180"/>
                    <a:pt x="103" y="179"/>
                  </a:cubicBezTo>
                  <a:cubicBezTo>
                    <a:pt x="97" y="179"/>
                    <a:pt x="91" y="179"/>
                    <a:pt x="85" y="179"/>
                  </a:cubicBezTo>
                  <a:cubicBezTo>
                    <a:pt x="84" y="179"/>
                    <a:pt x="82" y="179"/>
                    <a:pt x="81" y="179"/>
                  </a:cubicBezTo>
                  <a:cubicBezTo>
                    <a:pt x="74" y="179"/>
                    <a:pt x="68" y="177"/>
                    <a:pt x="62" y="178"/>
                  </a:cubicBezTo>
                  <a:cubicBezTo>
                    <a:pt x="59" y="177"/>
                    <a:pt x="57" y="177"/>
                    <a:pt x="55" y="176"/>
                  </a:cubicBezTo>
                  <a:cubicBezTo>
                    <a:pt x="49" y="176"/>
                    <a:pt x="43" y="175"/>
                    <a:pt x="38" y="172"/>
                  </a:cubicBezTo>
                  <a:cubicBezTo>
                    <a:pt x="36" y="170"/>
                    <a:pt x="36" y="168"/>
                    <a:pt x="37" y="165"/>
                  </a:cubicBezTo>
                  <a:cubicBezTo>
                    <a:pt x="39" y="159"/>
                    <a:pt x="38" y="153"/>
                    <a:pt x="38" y="147"/>
                  </a:cubicBezTo>
                  <a:cubicBezTo>
                    <a:pt x="36" y="137"/>
                    <a:pt x="37" y="126"/>
                    <a:pt x="35" y="116"/>
                  </a:cubicBezTo>
                  <a:cubicBezTo>
                    <a:pt x="34" y="102"/>
                    <a:pt x="34" y="89"/>
                    <a:pt x="33" y="78"/>
                  </a:cubicBezTo>
                  <a:cubicBezTo>
                    <a:pt x="32" y="86"/>
                    <a:pt x="30" y="97"/>
                    <a:pt x="28" y="109"/>
                  </a:cubicBezTo>
                  <a:cubicBezTo>
                    <a:pt x="28" y="112"/>
                    <a:pt x="28" y="115"/>
                    <a:pt x="26" y="117"/>
                  </a:cubicBezTo>
                  <a:cubicBezTo>
                    <a:pt x="25" y="118"/>
                    <a:pt x="25" y="118"/>
                    <a:pt x="24" y="118"/>
                  </a:cubicBezTo>
                  <a:cubicBezTo>
                    <a:pt x="18" y="117"/>
                    <a:pt x="14" y="113"/>
                    <a:pt x="11" y="108"/>
                  </a:cubicBezTo>
                  <a:cubicBezTo>
                    <a:pt x="10" y="104"/>
                    <a:pt x="9" y="99"/>
                    <a:pt x="9" y="95"/>
                  </a:cubicBezTo>
                  <a:cubicBezTo>
                    <a:pt x="10" y="91"/>
                    <a:pt x="8" y="89"/>
                    <a:pt x="5" y="87"/>
                  </a:cubicBezTo>
                  <a:cubicBezTo>
                    <a:pt x="0" y="83"/>
                    <a:pt x="0" y="78"/>
                    <a:pt x="2" y="73"/>
                  </a:cubicBezTo>
                  <a:cubicBezTo>
                    <a:pt x="4" y="70"/>
                    <a:pt x="4" y="66"/>
                    <a:pt x="4" y="63"/>
                  </a:cubicBezTo>
                  <a:cubicBezTo>
                    <a:pt x="11" y="52"/>
                    <a:pt x="19" y="42"/>
                    <a:pt x="26" y="32"/>
                  </a:cubicBezTo>
                  <a:cubicBezTo>
                    <a:pt x="27" y="30"/>
                    <a:pt x="29" y="29"/>
                    <a:pt x="31" y="28"/>
                  </a:cubicBezTo>
                  <a:cubicBezTo>
                    <a:pt x="41" y="26"/>
                    <a:pt x="51" y="23"/>
                    <a:pt x="61" y="21"/>
                  </a:cubicBezTo>
                  <a:cubicBezTo>
                    <a:pt x="65" y="20"/>
                    <a:pt x="67" y="18"/>
                    <a:pt x="66" y="14"/>
                  </a:cubicBezTo>
                  <a:cubicBezTo>
                    <a:pt x="68" y="12"/>
                    <a:pt x="70" y="12"/>
                    <a:pt x="73" y="13"/>
                  </a:cubicBezTo>
                  <a:cubicBezTo>
                    <a:pt x="74" y="14"/>
                    <a:pt x="75" y="16"/>
                    <a:pt x="76" y="18"/>
                  </a:cubicBezTo>
                  <a:cubicBezTo>
                    <a:pt x="78" y="26"/>
                    <a:pt x="84" y="30"/>
                    <a:pt x="92" y="33"/>
                  </a:cubicBezTo>
                  <a:cubicBezTo>
                    <a:pt x="98" y="35"/>
                    <a:pt x="104" y="36"/>
                    <a:pt x="111" y="38"/>
                  </a:cubicBezTo>
                  <a:cubicBezTo>
                    <a:pt x="107" y="34"/>
                    <a:pt x="101" y="33"/>
                    <a:pt x="96" y="31"/>
                  </a:cubicBezTo>
                  <a:cubicBezTo>
                    <a:pt x="96" y="29"/>
                    <a:pt x="97" y="28"/>
                    <a:pt x="99" y="27"/>
                  </a:cubicBezTo>
                  <a:cubicBezTo>
                    <a:pt x="108" y="21"/>
                    <a:pt x="111" y="13"/>
                    <a:pt x="108" y="3"/>
                  </a:cubicBezTo>
                  <a:cubicBezTo>
                    <a:pt x="109" y="2"/>
                    <a:pt x="109" y="1"/>
                    <a:pt x="110" y="0"/>
                  </a:cubicBezTo>
                  <a:cubicBezTo>
                    <a:pt x="111" y="0"/>
                    <a:pt x="112" y="0"/>
                    <a:pt x="114" y="1"/>
                  </a:cubicBezTo>
                  <a:close/>
                </a:path>
              </a:pathLst>
            </a:custGeom>
            <a:solidFill>
              <a:srgbClr val="EB5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D0B395F-D533-7656-BEFA-4CFB9E65B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8" y="2872"/>
              <a:ext cx="748" cy="888"/>
            </a:xfrm>
            <a:custGeom>
              <a:avLst/>
              <a:gdLst>
                <a:gd name="T0" fmla="*/ 112 w 155"/>
                <a:gd name="T1" fmla="*/ 182 h 184"/>
                <a:gd name="T2" fmla="*/ 61 w 155"/>
                <a:gd name="T3" fmla="*/ 174 h 184"/>
                <a:gd name="T4" fmla="*/ 3 w 155"/>
                <a:gd name="T5" fmla="*/ 113 h 184"/>
                <a:gd name="T6" fmla="*/ 1 w 155"/>
                <a:gd name="T7" fmla="*/ 92 h 184"/>
                <a:gd name="T8" fmla="*/ 1 w 155"/>
                <a:gd name="T9" fmla="*/ 44 h 184"/>
                <a:gd name="T10" fmla="*/ 31 w 155"/>
                <a:gd name="T11" fmla="*/ 5 h 184"/>
                <a:gd name="T12" fmla="*/ 45 w 155"/>
                <a:gd name="T13" fmla="*/ 3 h 184"/>
                <a:gd name="T14" fmla="*/ 50 w 155"/>
                <a:gd name="T15" fmla="*/ 0 h 184"/>
                <a:gd name="T16" fmla="*/ 52 w 155"/>
                <a:gd name="T17" fmla="*/ 0 h 184"/>
                <a:gd name="T18" fmla="*/ 68 w 155"/>
                <a:gd name="T19" fmla="*/ 3 h 184"/>
                <a:gd name="T20" fmla="*/ 101 w 155"/>
                <a:gd name="T21" fmla="*/ 44 h 184"/>
                <a:gd name="T22" fmla="*/ 101 w 155"/>
                <a:gd name="T23" fmla="*/ 74 h 184"/>
                <a:gd name="T24" fmla="*/ 102 w 155"/>
                <a:gd name="T25" fmla="*/ 84 h 184"/>
                <a:gd name="T26" fmla="*/ 101 w 155"/>
                <a:gd name="T27" fmla="*/ 89 h 184"/>
                <a:gd name="T28" fmla="*/ 102 w 155"/>
                <a:gd name="T29" fmla="*/ 104 h 184"/>
                <a:gd name="T30" fmla="*/ 124 w 155"/>
                <a:gd name="T31" fmla="*/ 129 h 184"/>
                <a:gd name="T32" fmla="*/ 141 w 155"/>
                <a:gd name="T33" fmla="*/ 133 h 184"/>
                <a:gd name="T34" fmla="*/ 153 w 155"/>
                <a:gd name="T35" fmla="*/ 136 h 184"/>
                <a:gd name="T36" fmla="*/ 153 w 155"/>
                <a:gd name="T37" fmla="*/ 147 h 184"/>
                <a:gd name="T38" fmla="*/ 150 w 155"/>
                <a:gd name="T39" fmla="*/ 173 h 184"/>
                <a:gd name="T40" fmla="*/ 146 w 155"/>
                <a:gd name="T41" fmla="*/ 183 h 184"/>
                <a:gd name="T42" fmla="*/ 144 w 155"/>
                <a:gd name="T43" fmla="*/ 183 h 184"/>
                <a:gd name="T44" fmla="*/ 117 w 155"/>
                <a:gd name="T45" fmla="*/ 184 h 184"/>
                <a:gd name="T46" fmla="*/ 112 w 155"/>
                <a:gd name="T47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84">
                  <a:moveTo>
                    <a:pt x="112" y="182"/>
                  </a:moveTo>
                  <a:cubicBezTo>
                    <a:pt x="95" y="180"/>
                    <a:pt x="77" y="180"/>
                    <a:pt x="61" y="174"/>
                  </a:cubicBezTo>
                  <a:cubicBezTo>
                    <a:pt x="31" y="164"/>
                    <a:pt x="9" y="146"/>
                    <a:pt x="3" y="113"/>
                  </a:cubicBezTo>
                  <a:cubicBezTo>
                    <a:pt x="1" y="106"/>
                    <a:pt x="1" y="99"/>
                    <a:pt x="1" y="92"/>
                  </a:cubicBezTo>
                  <a:cubicBezTo>
                    <a:pt x="1" y="76"/>
                    <a:pt x="1" y="60"/>
                    <a:pt x="1" y="44"/>
                  </a:cubicBezTo>
                  <a:cubicBezTo>
                    <a:pt x="0" y="22"/>
                    <a:pt x="10" y="12"/>
                    <a:pt x="31" y="5"/>
                  </a:cubicBezTo>
                  <a:cubicBezTo>
                    <a:pt x="35" y="4"/>
                    <a:pt x="40" y="4"/>
                    <a:pt x="45" y="3"/>
                  </a:cubicBezTo>
                  <a:cubicBezTo>
                    <a:pt x="47" y="3"/>
                    <a:pt x="49" y="3"/>
                    <a:pt x="50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7" y="1"/>
                    <a:pt x="63" y="2"/>
                    <a:pt x="68" y="3"/>
                  </a:cubicBezTo>
                  <a:cubicBezTo>
                    <a:pt x="89" y="8"/>
                    <a:pt x="101" y="23"/>
                    <a:pt x="101" y="44"/>
                  </a:cubicBezTo>
                  <a:cubicBezTo>
                    <a:pt x="101" y="54"/>
                    <a:pt x="101" y="64"/>
                    <a:pt x="101" y="74"/>
                  </a:cubicBezTo>
                  <a:cubicBezTo>
                    <a:pt x="101" y="78"/>
                    <a:pt x="101" y="81"/>
                    <a:pt x="102" y="84"/>
                  </a:cubicBezTo>
                  <a:cubicBezTo>
                    <a:pt x="103" y="85"/>
                    <a:pt x="102" y="87"/>
                    <a:pt x="101" y="89"/>
                  </a:cubicBezTo>
                  <a:cubicBezTo>
                    <a:pt x="101" y="94"/>
                    <a:pt x="101" y="99"/>
                    <a:pt x="102" y="104"/>
                  </a:cubicBezTo>
                  <a:cubicBezTo>
                    <a:pt x="103" y="118"/>
                    <a:pt x="111" y="125"/>
                    <a:pt x="124" y="129"/>
                  </a:cubicBezTo>
                  <a:cubicBezTo>
                    <a:pt x="130" y="131"/>
                    <a:pt x="135" y="132"/>
                    <a:pt x="141" y="133"/>
                  </a:cubicBezTo>
                  <a:cubicBezTo>
                    <a:pt x="145" y="133"/>
                    <a:pt x="149" y="133"/>
                    <a:pt x="153" y="136"/>
                  </a:cubicBezTo>
                  <a:cubicBezTo>
                    <a:pt x="155" y="140"/>
                    <a:pt x="153" y="143"/>
                    <a:pt x="153" y="147"/>
                  </a:cubicBezTo>
                  <a:cubicBezTo>
                    <a:pt x="152" y="156"/>
                    <a:pt x="151" y="164"/>
                    <a:pt x="150" y="173"/>
                  </a:cubicBezTo>
                  <a:cubicBezTo>
                    <a:pt x="149" y="177"/>
                    <a:pt x="149" y="180"/>
                    <a:pt x="146" y="183"/>
                  </a:cubicBezTo>
                  <a:cubicBezTo>
                    <a:pt x="145" y="183"/>
                    <a:pt x="145" y="183"/>
                    <a:pt x="144" y="183"/>
                  </a:cubicBezTo>
                  <a:cubicBezTo>
                    <a:pt x="135" y="184"/>
                    <a:pt x="126" y="184"/>
                    <a:pt x="117" y="184"/>
                  </a:cubicBezTo>
                  <a:cubicBezTo>
                    <a:pt x="115" y="184"/>
                    <a:pt x="113" y="183"/>
                    <a:pt x="112" y="182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2499E08-2E7E-B055-7598-F30B04D09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5" y="2867"/>
              <a:ext cx="627" cy="898"/>
            </a:xfrm>
            <a:custGeom>
              <a:avLst/>
              <a:gdLst>
                <a:gd name="T0" fmla="*/ 85 w 130"/>
                <a:gd name="T1" fmla="*/ 4 h 186"/>
                <a:gd name="T2" fmla="*/ 114 w 130"/>
                <a:gd name="T3" fmla="*/ 12 h 186"/>
                <a:gd name="T4" fmla="*/ 129 w 130"/>
                <a:gd name="T5" fmla="*/ 39 h 186"/>
                <a:gd name="T6" fmla="*/ 129 w 130"/>
                <a:gd name="T7" fmla="*/ 98 h 186"/>
                <a:gd name="T8" fmla="*/ 80 w 130"/>
                <a:gd name="T9" fmla="*/ 171 h 186"/>
                <a:gd name="T10" fmla="*/ 32 w 130"/>
                <a:gd name="T11" fmla="*/ 182 h 186"/>
                <a:gd name="T12" fmla="*/ 22 w 130"/>
                <a:gd name="T13" fmla="*/ 183 h 186"/>
                <a:gd name="T14" fmla="*/ 2 w 130"/>
                <a:gd name="T15" fmla="*/ 183 h 186"/>
                <a:gd name="T16" fmla="*/ 0 w 130"/>
                <a:gd name="T17" fmla="*/ 179 h 186"/>
                <a:gd name="T18" fmla="*/ 9 w 130"/>
                <a:gd name="T19" fmla="*/ 132 h 186"/>
                <a:gd name="T20" fmla="*/ 16 w 130"/>
                <a:gd name="T21" fmla="*/ 126 h 186"/>
                <a:gd name="T22" fmla="*/ 29 w 130"/>
                <a:gd name="T23" fmla="*/ 106 h 186"/>
                <a:gd name="T24" fmla="*/ 30 w 130"/>
                <a:gd name="T25" fmla="*/ 89 h 186"/>
                <a:gd name="T26" fmla="*/ 25 w 130"/>
                <a:gd name="T27" fmla="*/ 83 h 186"/>
                <a:gd name="T28" fmla="*/ 27 w 130"/>
                <a:gd name="T29" fmla="*/ 81 h 186"/>
                <a:gd name="T30" fmla="*/ 30 w 130"/>
                <a:gd name="T31" fmla="*/ 73 h 186"/>
                <a:gd name="T32" fmla="*/ 30 w 130"/>
                <a:gd name="T33" fmla="*/ 45 h 186"/>
                <a:gd name="T34" fmla="*/ 61 w 130"/>
                <a:gd name="T35" fmla="*/ 5 h 186"/>
                <a:gd name="T36" fmla="*/ 85 w 130"/>
                <a:gd name="T37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86">
                  <a:moveTo>
                    <a:pt x="85" y="4"/>
                  </a:moveTo>
                  <a:cubicBezTo>
                    <a:pt x="95" y="5"/>
                    <a:pt x="105" y="7"/>
                    <a:pt x="114" y="12"/>
                  </a:cubicBezTo>
                  <a:cubicBezTo>
                    <a:pt x="124" y="18"/>
                    <a:pt x="130" y="27"/>
                    <a:pt x="129" y="39"/>
                  </a:cubicBezTo>
                  <a:cubicBezTo>
                    <a:pt x="129" y="59"/>
                    <a:pt x="129" y="79"/>
                    <a:pt x="129" y="98"/>
                  </a:cubicBezTo>
                  <a:cubicBezTo>
                    <a:pt x="129" y="131"/>
                    <a:pt x="111" y="159"/>
                    <a:pt x="80" y="171"/>
                  </a:cubicBezTo>
                  <a:cubicBezTo>
                    <a:pt x="65" y="177"/>
                    <a:pt x="49" y="181"/>
                    <a:pt x="32" y="182"/>
                  </a:cubicBezTo>
                  <a:cubicBezTo>
                    <a:pt x="29" y="182"/>
                    <a:pt x="25" y="183"/>
                    <a:pt x="22" y="183"/>
                  </a:cubicBezTo>
                  <a:cubicBezTo>
                    <a:pt x="15" y="186"/>
                    <a:pt x="8" y="185"/>
                    <a:pt x="2" y="183"/>
                  </a:cubicBezTo>
                  <a:cubicBezTo>
                    <a:pt x="0" y="182"/>
                    <a:pt x="0" y="181"/>
                    <a:pt x="0" y="179"/>
                  </a:cubicBezTo>
                  <a:cubicBezTo>
                    <a:pt x="3" y="163"/>
                    <a:pt x="5" y="147"/>
                    <a:pt x="9" y="132"/>
                  </a:cubicBezTo>
                  <a:cubicBezTo>
                    <a:pt x="11" y="129"/>
                    <a:pt x="13" y="128"/>
                    <a:pt x="16" y="126"/>
                  </a:cubicBezTo>
                  <a:cubicBezTo>
                    <a:pt x="24" y="122"/>
                    <a:pt x="28" y="115"/>
                    <a:pt x="29" y="106"/>
                  </a:cubicBezTo>
                  <a:cubicBezTo>
                    <a:pt x="29" y="100"/>
                    <a:pt x="30" y="95"/>
                    <a:pt x="30" y="89"/>
                  </a:cubicBezTo>
                  <a:cubicBezTo>
                    <a:pt x="31" y="85"/>
                    <a:pt x="25" y="86"/>
                    <a:pt x="25" y="83"/>
                  </a:cubicBezTo>
                  <a:cubicBezTo>
                    <a:pt x="26" y="82"/>
                    <a:pt x="26" y="82"/>
                    <a:pt x="27" y="81"/>
                  </a:cubicBezTo>
                  <a:cubicBezTo>
                    <a:pt x="30" y="80"/>
                    <a:pt x="30" y="76"/>
                    <a:pt x="30" y="73"/>
                  </a:cubicBezTo>
                  <a:cubicBezTo>
                    <a:pt x="30" y="64"/>
                    <a:pt x="30" y="54"/>
                    <a:pt x="30" y="45"/>
                  </a:cubicBezTo>
                  <a:cubicBezTo>
                    <a:pt x="29" y="22"/>
                    <a:pt x="42" y="11"/>
                    <a:pt x="61" y="5"/>
                  </a:cubicBezTo>
                  <a:cubicBezTo>
                    <a:pt x="68" y="3"/>
                    <a:pt x="76" y="0"/>
                    <a:pt x="85" y="4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39006CF-0349-0039-3882-27D709381C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7" y="1693"/>
              <a:ext cx="858" cy="889"/>
            </a:xfrm>
            <a:custGeom>
              <a:avLst/>
              <a:gdLst>
                <a:gd name="T0" fmla="*/ 1 w 178"/>
                <a:gd name="T1" fmla="*/ 141 h 184"/>
                <a:gd name="T2" fmla="*/ 7 w 178"/>
                <a:gd name="T3" fmla="*/ 138 h 184"/>
                <a:gd name="T4" fmla="*/ 10 w 178"/>
                <a:gd name="T5" fmla="*/ 128 h 184"/>
                <a:gd name="T6" fmla="*/ 9 w 178"/>
                <a:gd name="T7" fmla="*/ 117 h 184"/>
                <a:gd name="T8" fmla="*/ 25 w 178"/>
                <a:gd name="T9" fmla="*/ 55 h 184"/>
                <a:gd name="T10" fmla="*/ 29 w 178"/>
                <a:gd name="T11" fmla="*/ 34 h 184"/>
                <a:gd name="T12" fmla="*/ 74 w 178"/>
                <a:gd name="T13" fmla="*/ 0 h 184"/>
                <a:gd name="T14" fmla="*/ 121 w 178"/>
                <a:gd name="T15" fmla="*/ 5 h 184"/>
                <a:gd name="T16" fmla="*/ 163 w 178"/>
                <a:gd name="T17" fmla="*/ 28 h 184"/>
                <a:gd name="T18" fmla="*/ 164 w 178"/>
                <a:gd name="T19" fmla="*/ 34 h 184"/>
                <a:gd name="T20" fmla="*/ 161 w 178"/>
                <a:gd name="T21" fmla="*/ 46 h 184"/>
                <a:gd name="T22" fmla="*/ 160 w 178"/>
                <a:gd name="T23" fmla="*/ 68 h 184"/>
                <a:gd name="T24" fmla="*/ 166 w 178"/>
                <a:gd name="T25" fmla="*/ 112 h 184"/>
                <a:gd name="T26" fmla="*/ 169 w 178"/>
                <a:gd name="T27" fmla="*/ 118 h 184"/>
                <a:gd name="T28" fmla="*/ 169 w 178"/>
                <a:gd name="T29" fmla="*/ 128 h 184"/>
                <a:gd name="T30" fmla="*/ 173 w 178"/>
                <a:gd name="T31" fmla="*/ 139 h 184"/>
                <a:gd name="T32" fmla="*/ 174 w 178"/>
                <a:gd name="T33" fmla="*/ 146 h 184"/>
                <a:gd name="T34" fmla="*/ 173 w 178"/>
                <a:gd name="T35" fmla="*/ 152 h 184"/>
                <a:gd name="T36" fmla="*/ 162 w 178"/>
                <a:gd name="T37" fmla="*/ 175 h 184"/>
                <a:gd name="T38" fmla="*/ 165 w 178"/>
                <a:gd name="T39" fmla="*/ 165 h 184"/>
                <a:gd name="T40" fmla="*/ 158 w 178"/>
                <a:gd name="T41" fmla="*/ 176 h 184"/>
                <a:gd name="T42" fmla="*/ 140 w 178"/>
                <a:gd name="T43" fmla="*/ 182 h 184"/>
                <a:gd name="T44" fmla="*/ 139 w 178"/>
                <a:gd name="T45" fmla="*/ 178 h 184"/>
                <a:gd name="T46" fmla="*/ 147 w 178"/>
                <a:gd name="T47" fmla="*/ 143 h 184"/>
                <a:gd name="T48" fmla="*/ 144 w 178"/>
                <a:gd name="T49" fmla="*/ 161 h 184"/>
                <a:gd name="T50" fmla="*/ 141 w 178"/>
                <a:gd name="T51" fmla="*/ 162 h 184"/>
                <a:gd name="T52" fmla="*/ 139 w 178"/>
                <a:gd name="T53" fmla="*/ 159 h 184"/>
                <a:gd name="T54" fmla="*/ 138 w 178"/>
                <a:gd name="T55" fmla="*/ 128 h 184"/>
                <a:gd name="T56" fmla="*/ 146 w 178"/>
                <a:gd name="T57" fmla="*/ 99 h 184"/>
                <a:gd name="T58" fmla="*/ 155 w 178"/>
                <a:gd name="T59" fmla="*/ 48 h 184"/>
                <a:gd name="T60" fmla="*/ 155 w 178"/>
                <a:gd name="T61" fmla="*/ 45 h 184"/>
                <a:gd name="T62" fmla="*/ 105 w 178"/>
                <a:gd name="T63" fmla="*/ 53 h 184"/>
                <a:gd name="T64" fmla="*/ 96 w 178"/>
                <a:gd name="T65" fmla="*/ 51 h 184"/>
                <a:gd name="T66" fmla="*/ 103 w 178"/>
                <a:gd name="T67" fmla="*/ 44 h 184"/>
                <a:gd name="T68" fmla="*/ 69 w 178"/>
                <a:gd name="T69" fmla="*/ 48 h 184"/>
                <a:gd name="T70" fmla="*/ 64 w 178"/>
                <a:gd name="T71" fmla="*/ 53 h 184"/>
                <a:gd name="T72" fmla="*/ 57 w 178"/>
                <a:gd name="T73" fmla="*/ 112 h 184"/>
                <a:gd name="T74" fmla="*/ 60 w 178"/>
                <a:gd name="T75" fmla="*/ 124 h 184"/>
                <a:gd name="T76" fmla="*/ 57 w 178"/>
                <a:gd name="T77" fmla="*/ 131 h 184"/>
                <a:gd name="T78" fmla="*/ 57 w 178"/>
                <a:gd name="T79" fmla="*/ 146 h 184"/>
                <a:gd name="T80" fmla="*/ 57 w 178"/>
                <a:gd name="T81" fmla="*/ 148 h 184"/>
                <a:gd name="T82" fmla="*/ 49 w 178"/>
                <a:gd name="T83" fmla="*/ 149 h 184"/>
                <a:gd name="T84" fmla="*/ 46 w 178"/>
                <a:gd name="T85" fmla="*/ 133 h 184"/>
                <a:gd name="T86" fmla="*/ 45 w 178"/>
                <a:gd name="T87" fmla="*/ 113 h 184"/>
                <a:gd name="T88" fmla="*/ 44 w 178"/>
                <a:gd name="T89" fmla="*/ 104 h 184"/>
                <a:gd name="T90" fmla="*/ 44 w 178"/>
                <a:gd name="T91" fmla="*/ 86 h 184"/>
                <a:gd name="T92" fmla="*/ 44 w 178"/>
                <a:gd name="T93" fmla="*/ 75 h 184"/>
                <a:gd name="T94" fmla="*/ 39 w 178"/>
                <a:gd name="T95" fmla="*/ 71 h 184"/>
                <a:gd name="T96" fmla="*/ 29 w 178"/>
                <a:gd name="T97" fmla="*/ 83 h 184"/>
                <a:gd name="T98" fmla="*/ 40 w 178"/>
                <a:gd name="T99" fmla="*/ 109 h 184"/>
                <a:gd name="T100" fmla="*/ 45 w 178"/>
                <a:gd name="T101" fmla="*/ 114 h 184"/>
                <a:gd name="T102" fmla="*/ 39 w 178"/>
                <a:gd name="T103" fmla="*/ 136 h 184"/>
                <a:gd name="T104" fmla="*/ 36 w 178"/>
                <a:gd name="T105" fmla="*/ 149 h 184"/>
                <a:gd name="T106" fmla="*/ 34 w 178"/>
                <a:gd name="T107" fmla="*/ 151 h 184"/>
                <a:gd name="T108" fmla="*/ 18 w 178"/>
                <a:gd name="T109" fmla="*/ 167 h 184"/>
                <a:gd name="T110" fmla="*/ 14 w 178"/>
                <a:gd name="T111" fmla="*/ 172 h 184"/>
                <a:gd name="T112" fmla="*/ 5 w 178"/>
                <a:gd name="T113" fmla="*/ 146 h 184"/>
                <a:gd name="T114" fmla="*/ 1 w 178"/>
                <a:gd name="T115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184">
                  <a:moveTo>
                    <a:pt x="1" y="141"/>
                  </a:moveTo>
                  <a:cubicBezTo>
                    <a:pt x="3" y="140"/>
                    <a:pt x="5" y="139"/>
                    <a:pt x="7" y="138"/>
                  </a:cubicBezTo>
                  <a:cubicBezTo>
                    <a:pt x="10" y="136"/>
                    <a:pt x="13" y="133"/>
                    <a:pt x="10" y="128"/>
                  </a:cubicBezTo>
                  <a:cubicBezTo>
                    <a:pt x="7" y="124"/>
                    <a:pt x="7" y="121"/>
                    <a:pt x="9" y="117"/>
                  </a:cubicBezTo>
                  <a:cubicBezTo>
                    <a:pt x="19" y="97"/>
                    <a:pt x="20" y="76"/>
                    <a:pt x="25" y="55"/>
                  </a:cubicBezTo>
                  <a:cubicBezTo>
                    <a:pt x="26" y="48"/>
                    <a:pt x="28" y="41"/>
                    <a:pt x="29" y="34"/>
                  </a:cubicBezTo>
                  <a:cubicBezTo>
                    <a:pt x="35" y="13"/>
                    <a:pt x="50" y="1"/>
                    <a:pt x="74" y="0"/>
                  </a:cubicBezTo>
                  <a:cubicBezTo>
                    <a:pt x="90" y="0"/>
                    <a:pt x="105" y="1"/>
                    <a:pt x="121" y="5"/>
                  </a:cubicBezTo>
                  <a:cubicBezTo>
                    <a:pt x="137" y="8"/>
                    <a:pt x="150" y="19"/>
                    <a:pt x="163" y="28"/>
                  </a:cubicBezTo>
                  <a:cubicBezTo>
                    <a:pt x="166" y="30"/>
                    <a:pt x="165" y="32"/>
                    <a:pt x="164" y="34"/>
                  </a:cubicBezTo>
                  <a:cubicBezTo>
                    <a:pt x="160" y="38"/>
                    <a:pt x="160" y="42"/>
                    <a:pt x="161" y="46"/>
                  </a:cubicBezTo>
                  <a:cubicBezTo>
                    <a:pt x="162" y="53"/>
                    <a:pt x="162" y="61"/>
                    <a:pt x="160" y="68"/>
                  </a:cubicBezTo>
                  <a:cubicBezTo>
                    <a:pt x="157" y="83"/>
                    <a:pt x="161" y="98"/>
                    <a:pt x="166" y="112"/>
                  </a:cubicBezTo>
                  <a:cubicBezTo>
                    <a:pt x="167" y="114"/>
                    <a:pt x="169" y="115"/>
                    <a:pt x="169" y="118"/>
                  </a:cubicBezTo>
                  <a:cubicBezTo>
                    <a:pt x="170" y="121"/>
                    <a:pt x="170" y="125"/>
                    <a:pt x="169" y="128"/>
                  </a:cubicBezTo>
                  <a:cubicBezTo>
                    <a:pt x="166" y="133"/>
                    <a:pt x="168" y="136"/>
                    <a:pt x="173" y="139"/>
                  </a:cubicBezTo>
                  <a:cubicBezTo>
                    <a:pt x="178" y="142"/>
                    <a:pt x="178" y="143"/>
                    <a:pt x="174" y="146"/>
                  </a:cubicBezTo>
                  <a:cubicBezTo>
                    <a:pt x="171" y="148"/>
                    <a:pt x="172" y="150"/>
                    <a:pt x="173" y="152"/>
                  </a:cubicBezTo>
                  <a:cubicBezTo>
                    <a:pt x="174" y="161"/>
                    <a:pt x="170" y="171"/>
                    <a:pt x="162" y="175"/>
                  </a:cubicBezTo>
                  <a:cubicBezTo>
                    <a:pt x="160" y="170"/>
                    <a:pt x="165" y="168"/>
                    <a:pt x="165" y="165"/>
                  </a:cubicBezTo>
                  <a:cubicBezTo>
                    <a:pt x="163" y="168"/>
                    <a:pt x="161" y="172"/>
                    <a:pt x="158" y="176"/>
                  </a:cubicBezTo>
                  <a:cubicBezTo>
                    <a:pt x="153" y="180"/>
                    <a:pt x="148" y="184"/>
                    <a:pt x="140" y="182"/>
                  </a:cubicBezTo>
                  <a:cubicBezTo>
                    <a:pt x="139" y="181"/>
                    <a:pt x="138" y="180"/>
                    <a:pt x="139" y="178"/>
                  </a:cubicBezTo>
                  <a:cubicBezTo>
                    <a:pt x="146" y="168"/>
                    <a:pt x="149" y="157"/>
                    <a:pt x="147" y="143"/>
                  </a:cubicBezTo>
                  <a:cubicBezTo>
                    <a:pt x="148" y="150"/>
                    <a:pt x="150" y="156"/>
                    <a:pt x="144" y="161"/>
                  </a:cubicBezTo>
                  <a:cubicBezTo>
                    <a:pt x="143" y="162"/>
                    <a:pt x="142" y="163"/>
                    <a:pt x="141" y="162"/>
                  </a:cubicBezTo>
                  <a:cubicBezTo>
                    <a:pt x="140" y="161"/>
                    <a:pt x="139" y="160"/>
                    <a:pt x="139" y="159"/>
                  </a:cubicBezTo>
                  <a:cubicBezTo>
                    <a:pt x="141" y="149"/>
                    <a:pt x="136" y="138"/>
                    <a:pt x="138" y="128"/>
                  </a:cubicBezTo>
                  <a:cubicBezTo>
                    <a:pt x="143" y="119"/>
                    <a:pt x="144" y="109"/>
                    <a:pt x="146" y="99"/>
                  </a:cubicBezTo>
                  <a:cubicBezTo>
                    <a:pt x="149" y="82"/>
                    <a:pt x="151" y="65"/>
                    <a:pt x="155" y="48"/>
                  </a:cubicBezTo>
                  <a:cubicBezTo>
                    <a:pt x="155" y="47"/>
                    <a:pt x="156" y="46"/>
                    <a:pt x="155" y="45"/>
                  </a:cubicBezTo>
                  <a:cubicBezTo>
                    <a:pt x="139" y="53"/>
                    <a:pt x="122" y="54"/>
                    <a:pt x="105" y="53"/>
                  </a:cubicBezTo>
                  <a:cubicBezTo>
                    <a:pt x="102" y="53"/>
                    <a:pt x="97" y="55"/>
                    <a:pt x="96" y="51"/>
                  </a:cubicBezTo>
                  <a:cubicBezTo>
                    <a:pt x="95" y="47"/>
                    <a:pt x="100" y="47"/>
                    <a:pt x="103" y="44"/>
                  </a:cubicBezTo>
                  <a:cubicBezTo>
                    <a:pt x="92" y="47"/>
                    <a:pt x="80" y="48"/>
                    <a:pt x="69" y="48"/>
                  </a:cubicBezTo>
                  <a:cubicBezTo>
                    <a:pt x="66" y="48"/>
                    <a:pt x="64" y="50"/>
                    <a:pt x="64" y="53"/>
                  </a:cubicBezTo>
                  <a:cubicBezTo>
                    <a:pt x="61" y="73"/>
                    <a:pt x="59" y="92"/>
                    <a:pt x="57" y="112"/>
                  </a:cubicBezTo>
                  <a:cubicBezTo>
                    <a:pt x="57" y="116"/>
                    <a:pt x="59" y="120"/>
                    <a:pt x="60" y="124"/>
                  </a:cubicBezTo>
                  <a:cubicBezTo>
                    <a:pt x="60" y="127"/>
                    <a:pt x="59" y="129"/>
                    <a:pt x="57" y="131"/>
                  </a:cubicBezTo>
                  <a:cubicBezTo>
                    <a:pt x="53" y="136"/>
                    <a:pt x="54" y="141"/>
                    <a:pt x="57" y="146"/>
                  </a:cubicBezTo>
                  <a:cubicBezTo>
                    <a:pt x="57" y="147"/>
                    <a:pt x="57" y="148"/>
                    <a:pt x="57" y="148"/>
                  </a:cubicBezTo>
                  <a:cubicBezTo>
                    <a:pt x="54" y="154"/>
                    <a:pt x="54" y="154"/>
                    <a:pt x="49" y="149"/>
                  </a:cubicBezTo>
                  <a:cubicBezTo>
                    <a:pt x="45" y="144"/>
                    <a:pt x="43" y="139"/>
                    <a:pt x="46" y="133"/>
                  </a:cubicBezTo>
                  <a:cubicBezTo>
                    <a:pt x="49" y="126"/>
                    <a:pt x="45" y="120"/>
                    <a:pt x="45" y="113"/>
                  </a:cubicBezTo>
                  <a:cubicBezTo>
                    <a:pt x="44" y="110"/>
                    <a:pt x="44" y="107"/>
                    <a:pt x="44" y="104"/>
                  </a:cubicBezTo>
                  <a:cubicBezTo>
                    <a:pt x="44" y="98"/>
                    <a:pt x="44" y="92"/>
                    <a:pt x="44" y="86"/>
                  </a:cubicBezTo>
                  <a:cubicBezTo>
                    <a:pt x="44" y="82"/>
                    <a:pt x="44" y="79"/>
                    <a:pt x="44" y="75"/>
                  </a:cubicBezTo>
                  <a:cubicBezTo>
                    <a:pt x="44" y="72"/>
                    <a:pt x="42" y="71"/>
                    <a:pt x="39" y="71"/>
                  </a:cubicBezTo>
                  <a:cubicBezTo>
                    <a:pt x="34" y="73"/>
                    <a:pt x="30" y="77"/>
                    <a:pt x="29" y="83"/>
                  </a:cubicBezTo>
                  <a:cubicBezTo>
                    <a:pt x="28" y="94"/>
                    <a:pt x="32" y="102"/>
                    <a:pt x="40" y="109"/>
                  </a:cubicBezTo>
                  <a:cubicBezTo>
                    <a:pt x="42" y="110"/>
                    <a:pt x="45" y="111"/>
                    <a:pt x="45" y="114"/>
                  </a:cubicBezTo>
                  <a:cubicBezTo>
                    <a:pt x="44" y="121"/>
                    <a:pt x="42" y="129"/>
                    <a:pt x="39" y="136"/>
                  </a:cubicBezTo>
                  <a:cubicBezTo>
                    <a:pt x="37" y="140"/>
                    <a:pt x="37" y="144"/>
                    <a:pt x="36" y="149"/>
                  </a:cubicBezTo>
                  <a:cubicBezTo>
                    <a:pt x="36" y="150"/>
                    <a:pt x="35" y="151"/>
                    <a:pt x="34" y="151"/>
                  </a:cubicBezTo>
                  <a:cubicBezTo>
                    <a:pt x="25" y="153"/>
                    <a:pt x="22" y="160"/>
                    <a:pt x="18" y="167"/>
                  </a:cubicBezTo>
                  <a:cubicBezTo>
                    <a:pt x="18" y="169"/>
                    <a:pt x="17" y="172"/>
                    <a:pt x="14" y="172"/>
                  </a:cubicBezTo>
                  <a:cubicBezTo>
                    <a:pt x="2" y="167"/>
                    <a:pt x="0" y="161"/>
                    <a:pt x="5" y="146"/>
                  </a:cubicBezTo>
                  <a:cubicBezTo>
                    <a:pt x="5" y="143"/>
                    <a:pt x="0" y="144"/>
                    <a:pt x="1" y="141"/>
                  </a:cubicBezTo>
                  <a:close/>
                </a:path>
              </a:pathLst>
            </a:custGeom>
            <a:solidFill>
              <a:srgbClr val="862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84BD91-8285-0F37-1973-5F3806B9A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5" y="3794"/>
              <a:ext cx="1437" cy="251"/>
            </a:xfrm>
            <a:custGeom>
              <a:avLst/>
              <a:gdLst>
                <a:gd name="T0" fmla="*/ 274 w 298"/>
                <a:gd name="T1" fmla="*/ 50 h 52"/>
                <a:gd name="T2" fmla="*/ 267 w 298"/>
                <a:gd name="T3" fmla="*/ 51 h 52"/>
                <a:gd name="T4" fmla="*/ 87 w 298"/>
                <a:gd name="T5" fmla="*/ 51 h 52"/>
                <a:gd name="T6" fmla="*/ 42 w 298"/>
                <a:gd name="T7" fmla="*/ 49 h 52"/>
                <a:gd name="T8" fmla="*/ 17 w 298"/>
                <a:gd name="T9" fmla="*/ 49 h 52"/>
                <a:gd name="T10" fmla="*/ 0 w 298"/>
                <a:gd name="T11" fmla="*/ 47 h 52"/>
                <a:gd name="T12" fmla="*/ 7 w 298"/>
                <a:gd name="T13" fmla="*/ 38 h 52"/>
                <a:gd name="T14" fmla="*/ 9 w 298"/>
                <a:gd name="T15" fmla="*/ 15 h 52"/>
                <a:gd name="T16" fmla="*/ 10 w 298"/>
                <a:gd name="T17" fmla="*/ 7 h 52"/>
                <a:gd name="T18" fmla="*/ 16 w 298"/>
                <a:gd name="T19" fmla="*/ 5 h 52"/>
                <a:gd name="T20" fmla="*/ 19 w 298"/>
                <a:gd name="T21" fmla="*/ 19 h 52"/>
                <a:gd name="T22" fmla="*/ 22 w 298"/>
                <a:gd name="T23" fmla="*/ 25 h 52"/>
                <a:gd name="T24" fmla="*/ 37 w 298"/>
                <a:gd name="T25" fmla="*/ 38 h 52"/>
                <a:gd name="T26" fmla="*/ 72 w 298"/>
                <a:gd name="T27" fmla="*/ 43 h 52"/>
                <a:gd name="T28" fmla="*/ 75 w 298"/>
                <a:gd name="T29" fmla="*/ 41 h 52"/>
                <a:gd name="T30" fmla="*/ 71 w 298"/>
                <a:gd name="T31" fmla="*/ 30 h 52"/>
                <a:gd name="T32" fmla="*/ 62 w 298"/>
                <a:gd name="T33" fmla="*/ 19 h 52"/>
                <a:gd name="T34" fmla="*/ 53 w 298"/>
                <a:gd name="T35" fmla="*/ 10 h 52"/>
                <a:gd name="T36" fmla="*/ 54 w 298"/>
                <a:gd name="T37" fmla="*/ 4 h 52"/>
                <a:gd name="T38" fmla="*/ 66 w 298"/>
                <a:gd name="T39" fmla="*/ 2 h 52"/>
                <a:gd name="T40" fmla="*/ 226 w 298"/>
                <a:gd name="T41" fmla="*/ 1 h 52"/>
                <a:gd name="T42" fmla="*/ 290 w 298"/>
                <a:gd name="T43" fmla="*/ 3 h 52"/>
                <a:gd name="T44" fmla="*/ 295 w 298"/>
                <a:gd name="T45" fmla="*/ 2 h 52"/>
                <a:gd name="T46" fmla="*/ 298 w 298"/>
                <a:gd name="T47" fmla="*/ 7 h 52"/>
                <a:gd name="T48" fmla="*/ 293 w 298"/>
                <a:gd name="T49" fmla="*/ 16 h 52"/>
                <a:gd name="T50" fmla="*/ 286 w 298"/>
                <a:gd name="T51" fmla="*/ 22 h 52"/>
                <a:gd name="T52" fmla="*/ 279 w 298"/>
                <a:gd name="T53" fmla="*/ 26 h 52"/>
                <a:gd name="T54" fmla="*/ 249 w 298"/>
                <a:gd name="T55" fmla="*/ 40 h 52"/>
                <a:gd name="T56" fmla="*/ 246 w 298"/>
                <a:gd name="T57" fmla="*/ 46 h 52"/>
                <a:gd name="T58" fmla="*/ 265 w 298"/>
                <a:gd name="T59" fmla="*/ 48 h 52"/>
                <a:gd name="T60" fmla="*/ 274 w 298"/>
                <a:gd name="T6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8" h="52">
                  <a:moveTo>
                    <a:pt x="274" y="50"/>
                  </a:moveTo>
                  <a:cubicBezTo>
                    <a:pt x="272" y="52"/>
                    <a:pt x="270" y="51"/>
                    <a:pt x="267" y="51"/>
                  </a:cubicBezTo>
                  <a:cubicBezTo>
                    <a:pt x="207" y="51"/>
                    <a:pt x="147" y="52"/>
                    <a:pt x="87" y="51"/>
                  </a:cubicBezTo>
                  <a:cubicBezTo>
                    <a:pt x="72" y="51"/>
                    <a:pt x="57" y="51"/>
                    <a:pt x="42" y="49"/>
                  </a:cubicBezTo>
                  <a:cubicBezTo>
                    <a:pt x="34" y="49"/>
                    <a:pt x="25" y="49"/>
                    <a:pt x="17" y="49"/>
                  </a:cubicBezTo>
                  <a:cubicBezTo>
                    <a:pt x="11" y="49"/>
                    <a:pt x="6" y="49"/>
                    <a:pt x="0" y="47"/>
                  </a:cubicBezTo>
                  <a:cubicBezTo>
                    <a:pt x="1" y="43"/>
                    <a:pt x="7" y="43"/>
                    <a:pt x="7" y="38"/>
                  </a:cubicBezTo>
                  <a:cubicBezTo>
                    <a:pt x="9" y="30"/>
                    <a:pt x="9" y="22"/>
                    <a:pt x="9" y="15"/>
                  </a:cubicBezTo>
                  <a:cubicBezTo>
                    <a:pt x="9" y="12"/>
                    <a:pt x="9" y="9"/>
                    <a:pt x="10" y="7"/>
                  </a:cubicBezTo>
                  <a:cubicBezTo>
                    <a:pt x="12" y="5"/>
                    <a:pt x="14" y="4"/>
                    <a:pt x="16" y="5"/>
                  </a:cubicBezTo>
                  <a:cubicBezTo>
                    <a:pt x="19" y="9"/>
                    <a:pt x="19" y="14"/>
                    <a:pt x="19" y="19"/>
                  </a:cubicBezTo>
                  <a:cubicBezTo>
                    <a:pt x="19" y="22"/>
                    <a:pt x="20" y="24"/>
                    <a:pt x="22" y="25"/>
                  </a:cubicBezTo>
                  <a:cubicBezTo>
                    <a:pt x="27" y="29"/>
                    <a:pt x="32" y="34"/>
                    <a:pt x="37" y="38"/>
                  </a:cubicBezTo>
                  <a:cubicBezTo>
                    <a:pt x="48" y="46"/>
                    <a:pt x="60" y="46"/>
                    <a:pt x="72" y="43"/>
                  </a:cubicBezTo>
                  <a:cubicBezTo>
                    <a:pt x="73" y="43"/>
                    <a:pt x="74" y="42"/>
                    <a:pt x="75" y="41"/>
                  </a:cubicBezTo>
                  <a:cubicBezTo>
                    <a:pt x="76" y="36"/>
                    <a:pt x="73" y="33"/>
                    <a:pt x="71" y="30"/>
                  </a:cubicBezTo>
                  <a:cubicBezTo>
                    <a:pt x="68" y="26"/>
                    <a:pt x="65" y="23"/>
                    <a:pt x="62" y="19"/>
                  </a:cubicBezTo>
                  <a:cubicBezTo>
                    <a:pt x="60" y="16"/>
                    <a:pt x="56" y="13"/>
                    <a:pt x="53" y="10"/>
                  </a:cubicBezTo>
                  <a:cubicBezTo>
                    <a:pt x="52" y="8"/>
                    <a:pt x="50" y="6"/>
                    <a:pt x="54" y="4"/>
                  </a:cubicBezTo>
                  <a:cubicBezTo>
                    <a:pt x="58" y="2"/>
                    <a:pt x="62" y="2"/>
                    <a:pt x="66" y="2"/>
                  </a:cubicBezTo>
                  <a:cubicBezTo>
                    <a:pt x="119" y="1"/>
                    <a:pt x="173" y="0"/>
                    <a:pt x="226" y="1"/>
                  </a:cubicBezTo>
                  <a:cubicBezTo>
                    <a:pt x="248" y="1"/>
                    <a:pt x="269" y="2"/>
                    <a:pt x="290" y="3"/>
                  </a:cubicBezTo>
                  <a:cubicBezTo>
                    <a:pt x="292" y="3"/>
                    <a:pt x="293" y="2"/>
                    <a:pt x="295" y="2"/>
                  </a:cubicBezTo>
                  <a:cubicBezTo>
                    <a:pt x="298" y="2"/>
                    <a:pt x="298" y="5"/>
                    <a:pt x="298" y="7"/>
                  </a:cubicBezTo>
                  <a:cubicBezTo>
                    <a:pt x="294" y="9"/>
                    <a:pt x="297" y="14"/>
                    <a:pt x="293" y="16"/>
                  </a:cubicBezTo>
                  <a:cubicBezTo>
                    <a:pt x="290" y="18"/>
                    <a:pt x="287" y="18"/>
                    <a:pt x="286" y="22"/>
                  </a:cubicBezTo>
                  <a:cubicBezTo>
                    <a:pt x="285" y="25"/>
                    <a:pt x="282" y="25"/>
                    <a:pt x="279" y="26"/>
                  </a:cubicBezTo>
                  <a:cubicBezTo>
                    <a:pt x="269" y="29"/>
                    <a:pt x="259" y="34"/>
                    <a:pt x="249" y="40"/>
                  </a:cubicBezTo>
                  <a:cubicBezTo>
                    <a:pt x="248" y="41"/>
                    <a:pt x="244" y="42"/>
                    <a:pt x="246" y="46"/>
                  </a:cubicBezTo>
                  <a:cubicBezTo>
                    <a:pt x="252" y="48"/>
                    <a:pt x="259" y="48"/>
                    <a:pt x="265" y="48"/>
                  </a:cubicBezTo>
                  <a:cubicBezTo>
                    <a:pt x="268" y="48"/>
                    <a:pt x="272" y="48"/>
                    <a:pt x="274" y="50"/>
                  </a:cubicBezTo>
                  <a:close/>
                </a:path>
              </a:pathLst>
            </a:custGeom>
            <a:solidFill>
              <a:srgbClr val="E3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B842394-53E2-11F8-BFAD-FF4FF1D39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9" y="1592"/>
              <a:ext cx="651" cy="584"/>
            </a:xfrm>
            <a:custGeom>
              <a:avLst/>
              <a:gdLst>
                <a:gd name="T0" fmla="*/ 52 w 135"/>
                <a:gd name="T1" fmla="*/ 119 h 121"/>
                <a:gd name="T2" fmla="*/ 45 w 135"/>
                <a:gd name="T3" fmla="*/ 119 h 121"/>
                <a:gd name="T4" fmla="*/ 14 w 135"/>
                <a:gd name="T5" fmla="*/ 94 h 121"/>
                <a:gd name="T6" fmla="*/ 8 w 135"/>
                <a:gd name="T7" fmla="*/ 88 h 121"/>
                <a:gd name="T8" fmla="*/ 4 w 135"/>
                <a:gd name="T9" fmla="*/ 60 h 121"/>
                <a:gd name="T10" fmla="*/ 0 w 135"/>
                <a:gd name="T11" fmla="*/ 27 h 121"/>
                <a:gd name="T12" fmla="*/ 8 w 135"/>
                <a:gd name="T13" fmla="*/ 19 h 121"/>
                <a:gd name="T14" fmla="*/ 50 w 135"/>
                <a:gd name="T15" fmla="*/ 15 h 121"/>
                <a:gd name="T16" fmla="*/ 58 w 135"/>
                <a:gd name="T17" fmla="*/ 14 h 121"/>
                <a:gd name="T18" fmla="*/ 60 w 135"/>
                <a:gd name="T19" fmla="*/ 15 h 121"/>
                <a:gd name="T20" fmla="*/ 57 w 135"/>
                <a:gd name="T21" fmla="*/ 18 h 121"/>
                <a:gd name="T22" fmla="*/ 70 w 135"/>
                <a:gd name="T23" fmla="*/ 13 h 121"/>
                <a:gd name="T24" fmla="*/ 81 w 135"/>
                <a:gd name="T25" fmla="*/ 8 h 121"/>
                <a:gd name="T26" fmla="*/ 102 w 135"/>
                <a:gd name="T27" fmla="*/ 19 h 121"/>
                <a:gd name="T28" fmla="*/ 102 w 135"/>
                <a:gd name="T29" fmla="*/ 46 h 121"/>
                <a:gd name="T30" fmla="*/ 103 w 135"/>
                <a:gd name="T31" fmla="*/ 53 h 121"/>
                <a:gd name="T32" fmla="*/ 124 w 135"/>
                <a:gd name="T33" fmla="*/ 40 h 121"/>
                <a:gd name="T34" fmla="*/ 126 w 135"/>
                <a:gd name="T35" fmla="*/ 45 h 121"/>
                <a:gd name="T36" fmla="*/ 131 w 135"/>
                <a:gd name="T37" fmla="*/ 69 h 121"/>
                <a:gd name="T38" fmla="*/ 110 w 135"/>
                <a:gd name="T39" fmla="*/ 86 h 121"/>
                <a:gd name="T40" fmla="*/ 102 w 135"/>
                <a:gd name="T41" fmla="*/ 90 h 121"/>
                <a:gd name="T42" fmla="*/ 93 w 135"/>
                <a:gd name="T43" fmla="*/ 101 h 121"/>
                <a:gd name="T44" fmla="*/ 93 w 135"/>
                <a:gd name="T45" fmla="*/ 106 h 121"/>
                <a:gd name="T46" fmla="*/ 89 w 135"/>
                <a:gd name="T47" fmla="*/ 106 h 121"/>
                <a:gd name="T48" fmla="*/ 58 w 135"/>
                <a:gd name="T49" fmla="*/ 120 h 121"/>
                <a:gd name="T50" fmla="*/ 52 w 135"/>
                <a:gd name="T51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21">
                  <a:moveTo>
                    <a:pt x="52" y="119"/>
                  </a:moveTo>
                  <a:cubicBezTo>
                    <a:pt x="50" y="119"/>
                    <a:pt x="48" y="119"/>
                    <a:pt x="45" y="119"/>
                  </a:cubicBezTo>
                  <a:cubicBezTo>
                    <a:pt x="31" y="115"/>
                    <a:pt x="22" y="106"/>
                    <a:pt x="14" y="94"/>
                  </a:cubicBezTo>
                  <a:cubicBezTo>
                    <a:pt x="12" y="92"/>
                    <a:pt x="10" y="90"/>
                    <a:pt x="8" y="88"/>
                  </a:cubicBezTo>
                  <a:cubicBezTo>
                    <a:pt x="7" y="79"/>
                    <a:pt x="6" y="69"/>
                    <a:pt x="4" y="60"/>
                  </a:cubicBezTo>
                  <a:cubicBezTo>
                    <a:pt x="2" y="49"/>
                    <a:pt x="0" y="38"/>
                    <a:pt x="0" y="27"/>
                  </a:cubicBezTo>
                  <a:cubicBezTo>
                    <a:pt x="0" y="20"/>
                    <a:pt x="1" y="19"/>
                    <a:pt x="8" y="19"/>
                  </a:cubicBezTo>
                  <a:cubicBezTo>
                    <a:pt x="22" y="20"/>
                    <a:pt x="36" y="19"/>
                    <a:pt x="50" y="15"/>
                  </a:cubicBezTo>
                  <a:cubicBezTo>
                    <a:pt x="52" y="14"/>
                    <a:pt x="55" y="13"/>
                    <a:pt x="58" y="14"/>
                  </a:cubicBezTo>
                  <a:cubicBezTo>
                    <a:pt x="59" y="14"/>
                    <a:pt x="60" y="14"/>
                    <a:pt x="60" y="15"/>
                  </a:cubicBezTo>
                  <a:cubicBezTo>
                    <a:pt x="60" y="17"/>
                    <a:pt x="59" y="17"/>
                    <a:pt x="57" y="18"/>
                  </a:cubicBezTo>
                  <a:cubicBezTo>
                    <a:pt x="62" y="17"/>
                    <a:pt x="66" y="15"/>
                    <a:pt x="70" y="13"/>
                  </a:cubicBezTo>
                  <a:cubicBezTo>
                    <a:pt x="74" y="12"/>
                    <a:pt x="78" y="10"/>
                    <a:pt x="81" y="8"/>
                  </a:cubicBezTo>
                  <a:cubicBezTo>
                    <a:pt x="90" y="0"/>
                    <a:pt x="103" y="10"/>
                    <a:pt x="102" y="19"/>
                  </a:cubicBezTo>
                  <a:cubicBezTo>
                    <a:pt x="102" y="28"/>
                    <a:pt x="102" y="37"/>
                    <a:pt x="102" y="46"/>
                  </a:cubicBezTo>
                  <a:cubicBezTo>
                    <a:pt x="102" y="48"/>
                    <a:pt x="102" y="50"/>
                    <a:pt x="103" y="53"/>
                  </a:cubicBezTo>
                  <a:cubicBezTo>
                    <a:pt x="107" y="43"/>
                    <a:pt x="116" y="42"/>
                    <a:pt x="124" y="40"/>
                  </a:cubicBezTo>
                  <a:cubicBezTo>
                    <a:pt x="125" y="42"/>
                    <a:pt x="124" y="44"/>
                    <a:pt x="126" y="45"/>
                  </a:cubicBezTo>
                  <a:cubicBezTo>
                    <a:pt x="135" y="52"/>
                    <a:pt x="134" y="61"/>
                    <a:pt x="131" y="69"/>
                  </a:cubicBezTo>
                  <a:cubicBezTo>
                    <a:pt x="128" y="78"/>
                    <a:pt x="121" y="85"/>
                    <a:pt x="110" y="86"/>
                  </a:cubicBezTo>
                  <a:cubicBezTo>
                    <a:pt x="106" y="86"/>
                    <a:pt x="104" y="87"/>
                    <a:pt x="102" y="90"/>
                  </a:cubicBezTo>
                  <a:cubicBezTo>
                    <a:pt x="100" y="95"/>
                    <a:pt x="96" y="98"/>
                    <a:pt x="93" y="101"/>
                  </a:cubicBezTo>
                  <a:cubicBezTo>
                    <a:pt x="91" y="102"/>
                    <a:pt x="90" y="104"/>
                    <a:pt x="93" y="106"/>
                  </a:cubicBezTo>
                  <a:cubicBezTo>
                    <a:pt x="91" y="106"/>
                    <a:pt x="90" y="106"/>
                    <a:pt x="89" y="106"/>
                  </a:cubicBezTo>
                  <a:cubicBezTo>
                    <a:pt x="80" y="114"/>
                    <a:pt x="70" y="118"/>
                    <a:pt x="58" y="120"/>
                  </a:cubicBezTo>
                  <a:cubicBezTo>
                    <a:pt x="56" y="121"/>
                    <a:pt x="54" y="120"/>
                    <a:pt x="52" y="119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AB09F7F-1942-3190-2B1E-4B340A42F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" y="1418"/>
              <a:ext cx="680" cy="488"/>
            </a:xfrm>
            <a:custGeom>
              <a:avLst/>
              <a:gdLst>
                <a:gd name="T0" fmla="*/ 74 w 141"/>
                <a:gd name="T1" fmla="*/ 50 h 101"/>
                <a:gd name="T2" fmla="*/ 25 w 141"/>
                <a:gd name="T3" fmla="*/ 57 h 101"/>
                <a:gd name="T4" fmla="*/ 18 w 141"/>
                <a:gd name="T5" fmla="*/ 64 h 101"/>
                <a:gd name="T6" fmla="*/ 22 w 141"/>
                <a:gd name="T7" fmla="*/ 97 h 101"/>
                <a:gd name="T8" fmla="*/ 21 w 141"/>
                <a:gd name="T9" fmla="*/ 101 h 101"/>
                <a:gd name="T10" fmla="*/ 18 w 141"/>
                <a:gd name="T11" fmla="*/ 98 h 101"/>
                <a:gd name="T12" fmla="*/ 17 w 141"/>
                <a:gd name="T13" fmla="*/ 90 h 101"/>
                <a:gd name="T14" fmla="*/ 11 w 141"/>
                <a:gd name="T15" fmla="*/ 57 h 101"/>
                <a:gd name="T16" fmla="*/ 8 w 141"/>
                <a:gd name="T17" fmla="*/ 53 h 101"/>
                <a:gd name="T18" fmla="*/ 0 w 141"/>
                <a:gd name="T19" fmla="*/ 48 h 101"/>
                <a:gd name="T20" fmla="*/ 13 w 141"/>
                <a:gd name="T21" fmla="*/ 34 h 101"/>
                <a:gd name="T22" fmla="*/ 46 w 141"/>
                <a:gd name="T23" fmla="*/ 7 h 101"/>
                <a:gd name="T24" fmla="*/ 98 w 141"/>
                <a:gd name="T25" fmla="*/ 3 h 101"/>
                <a:gd name="T26" fmla="*/ 117 w 141"/>
                <a:gd name="T27" fmla="*/ 15 h 101"/>
                <a:gd name="T28" fmla="*/ 119 w 141"/>
                <a:gd name="T29" fmla="*/ 17 h 101"/>
                <a:gd name="T30" fmla="*/ 141 w 141"/>
                <a:gd name="T31" fmla="*/ 56 h 101"/>
                <a:gd name="T32" fmla="*/ 140 w 141"/>
                <a:gd name="T33" fmla="*/ 76 h 101"/>
                <a:gd name="T34" fmla="*/ 137 w 141"/>
                <a:gd name="T35" fmla="*/ 79 h 101"/>
                <a:gd name="T36" fmla="*/ 118 w 141"/>
                <a:gd name="T37" fmla="*/ 93 h 101"/>
                <a:gd name="T38" fmla="*/ 117 w 141"/>
                <a:gd name="T39" fmla="*/ 83 h 101"/>
                <a:gd name="T40" fmla="*/ 117 w 141"/>
                <a:gd name="T41" fmla="*/ 55 h 101"/>
                <a:gd name="T42" fmla="*/ 99 w 141"/>
                <a:gd name="T43" fmla="*/ 45 h 101"/>
                <a:gd name="T44" fmla="*/ 68 w 141"/>
                <a:gd name="T45" fmla="*/ 55 h 101"/>
                <a:gd name="T46" fmla="*/ 76 w 141"/>
                <a:gd name="T47" fmla="*/ 52 h 101"/>
                <a:gd name="T48" fmla="*/ 79 w 141"/>
                <a:gd name="T49" fmla="*/ 49 h 101"/>
                <a:gd name="T50" fmla="*/ 74 w 141"/>
                <a:gd name="T51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01">
                  <a:moveTo>
                    <a:pt x="74" y="50"/>
                  </a:moveTo>
                  <a:cubicBezTo>
                    <a:pt x="58" y="55"/>
                    <a:pt x="42" y="59"/>
                    <a:pt x="25" y="57"/>
                  </a:cubicBezTo>
                  <a:cubicBezTo>
                    <a:pt x="18" y="56"/>
                    <a:pt x="17" y="58"/>
                    <a:pt x="18" y="64"/>
                  </a:cubicBezTo>
                  <a:cubicBezTo>
                    <a:pt x="19" y="75"/>
                    <a:pt x="20" y="86"/>
                    <a:pt x="22" y="97"/>
                  </a:cubicBezTo>
                  <a:cubicBezTo>
                    <a:pt x="22" y="98"/>
                    <a:pt x="23" y="100"/>
                    <a:pt x="21" y="101"/>
                  </a:cubicBezTo>
                  <a:cubicBezTo>
                    <a:pt x="20" y="101"/>
                    <a:pt x="19" y="100"/>
                    <a:pt x="18" y="98"/>
                  </a:cubicBezTo>
                  <a:cubicBezTo>
                    <a:pt x="17" y="96"/>
                    <a:pt x="17" y="93"/>
                    <a:pt x="17" y="90"/>
                  </a:cubicBezTo>
                  <a:cubicBezTo>
                    <a:pt x="14" y="80"/>
                    <a:pt x="11" y="69"/>
                    <a:pt x="11" y="57"/>
                  </a:cubicBezTo>
                  <a:cubicBezTo>
                    <a:pt x="11" y="55"/>
                    <a:pt x="10" y="54"/>
                    <a:pt x="8" y="53"/>
                  </a:cubicBezTo>
                  <a:cubicBezTo>
                    <a:pt x="5" y="52"/>
                    <a:pt x="2" y="51"/>
                    <a:pt x="0" y="48"/>
                  </a:cubicBezTo>
                  <a:cubicBezTo>
                    <a:pt x="8" y="46"/>
                    <a:pt x="10" y="40"/>
                    <a:pt x="13" y="34"/>
                  </a:cubicBezTo>
                  <a:cubicBezTo>
                    <a:pt x="19" y="20"/>
                    <a:pt x="32" y="12"/>
                    <a:pt x="46" y="7"/>
                  </a:cubicBezTo>
                  <a:cubicBezTo>
                    <a:pt x="63" y="1"/>
                    <a:pt x="80" y="0"/>
                    <a:pt x="98" y="3"/>
                  </a:cubicBezTo>
                  <a:cubicBezTo>
                    <a:pt x="106" y="5"/>
                    <a:pt x="113" y="7"/>
                    <a:pt x="117" y="15"/>
                  </a:cubicBezTo>
                  <a:cubicBezTo>
                    <a:pt x="117" y="16"/>
                    <a:pt x="118" y="16"/>
                    <a:pt x="119" y="17"/>
                  </a:cubicBezTo>
                  <a:cubicBezTo>
                    <a:pt x="136" y="24"/>
                    <a:pt x="141" y="39"/>
                    <a:pt x="141" y="56"/>
                  </a:cubicBezTo>
                  <a:cubicBezTo>
                    <a:pt x="141" y="62"/>
                    <a:pt x="141" y="69"/>
                    <a:pt x="140" y="76"/>
                  </a:cubicBezTo>
                  <a:cubicBezTo>
                    <a:pt x="139" y="77"/>
                    <a:pt x="140" y="80"/>
                    <a:pt x="137" y="79"/>
                  </a:cubicBezTo>
                  <a:cubicBezTo>
                    <a:pt x="127" y="78"/>
                    <a:pt x="122" y="85"/>
                    <a:pt x="118" y="93"/>
                  </a:cubicBezTo>
                  <a:cubicBezTo>
                    <a:pt x="117" y="90"/>
                    <a:pt x="117" y="86"/>
                    <a:pt x="117" y="83"/>
                  </a:cubicBezTo>
                  <a:cubicBezTo>
                    <a:pt x="117" y="74"/>
                    <a:pt x="117" y="64"/>
                    <a:pt x="117" y="55"/>
                  </a:cubicBezTo>
                  <a:cubicBezTo>
                    <a:pt x="116" y="44"/>
                    <a:pt x="108" y="40"/>
                    <a:pt x="99" y="45"/>
                  </a:cubicBezTo>
                  <a:cubicBezTo>
                    <a:pt x="89" y="50"/>
                    <a:pt x="79" y="55"/>
                    <a:pt x="68" y="55"/>
                  </a:cubicBezTo>
                  <a:cubicBezTo>
                    <a:pt x="71" y="54"/>
                    <a:pt x="73" y="53"/>
                    <a:pt x="76" y="52"/>
                  </a:cubicBezTo>
                  <a:cubicBezTo>
                    <a:pt x="77" y="50"/>
                    <a:pt x="79" y="50"/>
                    <a:pt x="79" y="49"/>
                  </a:cubicBezTo>
                  <a:cubicBezTo>
                    <a:pt x="78" y="50"/>
                    <a:pt x="76" y="50"/>
                    <a:pt x="74" y="50"/>
                  </a:cubicBezTo>
                  <a:close/>
                </a:path>
              </a:pathLst>
            </a:custGeom>
            <a:solidFill>
              <a:srgbClr val="852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D8EB97-BA95-8E11-5C87-D3812AFA53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8" y="2113"/>
              <a:ext cx="742" cy="715"/>
            </a:xfrm>
            <a:custGeom>
              <a:avLst/>
              <a:gdLst>
                <a:gd name="T0" fmla="*/ 8 w 154"/>
                <a:gd name="T1" fmla="*/ 23 h 148"/>
                <a:gd name="T2" fmla="*/ 47 w 154"/>
                <a:gd name="T3" fmla="*/ 3 h 148"/>
                <a:gd name="T4" fmla="*/ 98 w 154"/>
                <a:gd name="T5" fmla="*/ 9 h 148"/>
                <a:gd name="T6" fmla="*/ 115 w 154"/>
                <a:gd name="T7" fmla="*/ 23 h 148"/>
                <a:gd name="T8" fmla="*/ 119 w 154"/>
                <a:gd name="T9" fmla="*/ 28 h 148"/>
                <a:gd name="T10" fmla="*/ 139 w 154"/>
                <a:gd name="T11" fmla="*/ 50 h 148"/>
                <a:gd name="T12" fmla="*/ 141 w 154"/>
                <a:gd name="T13" fmla="*/ 52 h 148"/>
                <a:gd name="T14" fmla="*/ 142 w 154"/>
                <a:gd name="T15" fmla="*/ 56 h 148"/>
                <a:gd name="T16" fmla="*/ 138 w 154"/>
                <a:gd name="T17" fmla="*/ 56 h 148"/>
                <a:gd name="T18" fmla="*/ 132 w 154"/>
                <a:gd name="T19" fmla="*/ 52 h 148"/>
                <a:gd name="T20" fmla="*/ 142 w 154"/>
                <a:gd name="T21" fmla="*/ 65 h 148"/>
                <a:gd name="T22" fmla="*/ 140 w 154"/>
                <a:gd name="T23" fmla="*/ 71 h 148"/>
                <a:gd name="T24" fmla="*/ 144 w 154"/>
                <a:gd name="T25" fmla="*/ 86 h 148"/>
                <a:gd name="T26" fmla="*/ 145 w 154"/>
                <a:gd name="T27" fmla="*/ 100 h 148"/>
                <a:gd name="T28" fmla="*/ 149 w 154"/>
                <a:gd name="T29" fmla="*/ 109 h 148"/>
                <a:gd name="T30" fmla="*/ 149 w 154"/>
                <a:gd name="T31" fmla="*/ 124 h 148"/>
                <a:gd name="T32" fmla="*/ 138 w 154"/>
                <a:gd name="T33" fmla="*/ 139 h 148"/>
                <a:gd name="T34" fmla="*/ 127 w 154"/>
                <a:gd name="T35" fmla="*/ 137 h 148"/>
                <a:gd name="T36" fmla="*/ 126 w 154"/>
                <a:gd name="T37" fmla="*/ 133 h 148"/>
                <a:gd name="T38" fmla="*/ 116 w 154"/>
                <a:gd name="T39" fmla="*/ 147 h 148"/>
                <a:gd name="T40" fmla="*/ 110 w 154"/>
                <a:gd name="T41" fmla="*/ 147 h 148"/>
                <a:gd name="T42" fmla="*/ 104 w 154"/>
                <a:gd name="T43" fmla="*/ 143 h 148"/>
                <a:gd name="T44" fmla="*/ 84 w 154"/>
                <a:gd name="T45" fmla="*/ 134 h 148"/>
                <a:gd name="T46" fmla="*/ 79 w 154"/>
                <a:gd name="T47" fmla="*/ 133 h 148"/>
                <a:gd name="T48" fmla="*/ 74 w 154"/>
                <a:gd name="T49" fmla="*/ 127 h 148"/>
                <a:gd name="T50" fmla="*/ 82 w 154"/>
                <a:gd name="T51" fmla="*/ 123 h 148"/>
                <a:gd name="T52" fmla="*/ 103 w 154"/>
                <a:gd name="T53" fmla="*/ 113 h 148"/>
                <a:gd name="T54" fmla="*/ 111 w 154"/>
                <a:gd name="T55" fmla="*/ 110 h 148"/>
                <a:gd name="T56" fmla="*/ 130 w 154"/>
                <a:gd name="T57" fmla="*/ 84 h 148"/>
                <a:gd name="T58" fmla="*/ 127 w 154"/>
                <a:gd name="T59" fmla="*/ 76 h 148"/>
                <a:gd name="T60" fmla="*/ 118 w 154"/>
                <a:gd name="T61" fmla="*/ 77 h 148"/>
                <a:gd name="T62" fmla="*/ 113 w 154"/>
                <a:gd name="T63" fmla="*/ 84 h 148"/>
                <a:gd name="T64" fmla="*/ 111 w 154"/>
                <a:gd name="T65" fmla="*/ 83 h 148"/>
                <a:gd name="T66" fmla="*/ 112 w 154"/>
                <a:gd name="T67" fmla="*/ 62 h 148"/>
                <a:gd name="T68" fmla="*/ 107 w 154"/>
                <a:gd name="T69" fmla="*/ 48 h 148"/>
                <a:gd name="T70" fmla="*/ 104 w 154"/>
                <a:gd name="T71" fmla="*/ 41 h 148"/>
                <a:gd name="T72" fmla="*/ 98 w 154"/>
                <a:gd name="T73" fmla="*/ 44 h 148"/>
                <a:gd name="T74" fmla="*/ 93 w 154"/>
                <a:gd name="T75" fmla="*/ 35 h 148"/>
                <a:gd name="T76" fmla="*/ 86 w 154"/>
                <a:gd name="T77" fmla="*/ 42 h 148"/>
                <a:gd name="T78" fmla="*/ 66 w 154"/>
                <a:gd name="T79" fmla="*/ 40 h 148"/>
                <a:gd name="T80" fmla="*/ 44 w 154"/>
                <a:gd name="T81" fmla="*/ 41 h 148"/>
                <a:gd name="T82" fmla="*/ 34 w 154"/>
                <a:gd name="T83" fmla="*/ 43 h 148"/>
                <a:gd name="T84" fmla="*/ 28 w 154"/>
                <a:gd name="T85" fmla="*/ 38 h 148"/>
                <a:gd name="T86" fmla="*/ 22 w 154"/>
                <a:gd name="T87" fmla="*/ 45 h 148"/>
                <a:gd name="T88" fmla="*/ 19 w 154"/>
                <a:gd name="T89" fmla="*/ 42 h 148"/>
                <a:gd name="T90" fmla="*/ 11 w 154"/>
                <a:gd name="T91" fmla="*/ 39 h 148"/>
                <a:gd name="T92" fmla="*/ 2 w 154"/>
                <a:gd name="T93" fmla="*/ 39 h 148"/>
                <a:gd name="T94" fmla="*/ 4 w 154"/>
                <a:gd name="T95" fmla="*/ 28 h 148"/>
                <a:gd name="T96" fmla="*/ 8 w 154"/>
                <a:gd name="T97" fmla="*/ 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48">
                  <a:moveTo>
                    <a:pt x="8" y="23"/>
                  </a:moveTo>
                  <a:cubicBezTo>
                    <a:pt x="18" y="10"/>
                    <a:pt x="31" y="5"/>
                    <a:pt x="47" y="3"/>
                  </a:cubicBezTo>
                  <a:cubicBezTo>
                    <a:pt x="65" y="0"/>
                    <a:pt x="82" y="1"/>
                    <a:pt x="98" y="9"/>
                  </a:cubicBezTo>
                  <a:cubicBezTo>
                    <a:pt x="105" y="13"/>
                    <a:pt x="110" y="18"/>
                    <a:pt x="115" y="23"/>
                  </a:cubicBezTo>
                  <a:cubicBezTo>
                    <a:pt x="117" y="24"/>
                    <a:pt x="118" y="26"/>
                    <a:pt x="119" y="28"/>
                  </a:cubicBezTo>
                  <a:cubicBezTo>
                    <a:pt x="122" y="38"/>
                    <a:pt x="129" y="45"/>
                    <a:pt x="139" y="50"/>
                  </a:cubicBezTo>
                  <a:cubicBezTo>
                    <a:pt x="140" y="51"/>
                    <a:pt x="141" y="51"/>
                    <a:pt x="141" y="52"/>
                  </a:cubicBezTo>
                  <a:cubicBezTo>
                    <a:pt x="142" y="53"/>
                    <a:pt x="143" y="55"/>
                    <a:pt x="142" y="56"/>
                  </a:cubicBezTo>
                  <a:cubicBezTo>
                    <a:pt x="141" y="58"/>
                    <a:pt x="139" y="57"/>
                    <a:pt x="138" y="56"/>
                  </a:cubicBezTo>
                  <a:cubicBezTo>
                    <a:pt x="137" y="54"/>
                    <a:pt x="135" y="53"/>
                    <a:pt x="132" y="52"/>
                  </a:cubicBezTo>
                  <a:cubicBezTo>
                    <a:pt x="139" y="55"/>
                    <a:pt x="141" y="59"/>
                    <a:pt x="142" y="65"/>
                  </a:cubicBezTo>
                  <a:cubicBezTo>
                    <a:pt x="142" y="67"/>
                    <a:pt x="141" y="69"/>
                    <a:pt x="140" y="71"/>
                  </a:cubicBezTo>
                  <a:cubicBezTo>
                    <a:pt x="138" y="77"/>
                    <a:pt x="138" y="81"/>
                    <a:pt x="144" y="86"/>
                  </a:cubicBezTo>
                  <a:cubicBezTo>
                    <a:pt x="150" y="89"/>
                    <a:pt x="146" y="95"/>
                    <a:pt x="145" y="100"/>
                  </a:cubicBezTo>
                  <a:cubicBezTo>
                    <a:pt x="145" y="103"/>
                    <a:pt x="146" y="106"/>
                    <a:pt x="149" y="109"/>
                  </a:cubicBezTo>
                  <a:cubicBezTo>
                    <a:pt x="154" y="114"/>
                    <a:pt x="151" y="119"/>
                    <a:pt x="149" y="124"/>
                  </a:cubicBezTo>
                  <a:cubicBezTo>
                    <a:pt x="146" y="129"/>
                    <a:pt x="142" y="134"/>
                    <a:pt x="138" y="139"/>
                  </a:cubicBezTo>
                  <a:cubicBezTo>
                    <a:pt x="132" y="145"/>
                    <a:pt x="130" y="145"/>
                    <a:pt x="127" y="137"/>
                  </a:cubicBezTo>
                  <a:cubicBezTo>
                    <a:pt x="126" y="136"/>
                    <a:pt x="126" y="135"/>
                    <a:pt x="126" y="133"/>
                  </a:cubicBezTo>
                  <a:cubicBezTo>
                    <a:pt x="124" y="139"/>
                    <a:pt x="123" y="145"/>
                    <a:pt x="116" y="147"/>
                  </a:cubicBezTo>
                  <a:cubicBezTo>
                    <a:pt x="114" y="147"/>
                    <a:pt x="112" y="148"/>
                    <a:pt x="110" y="147"/>
                  </a:cubicBezTo>
                  <a:cubicBezTo>
                    <a:pt x="108" y="146"/>
                    <a:pt x="105" y="145"/>
                    <a:pt x="104" y="143"/>
                  </a:cubicBezTo>
                  <a:cubicBezTo>
                    <a:pt x="99" y="135"/>
                    <a:pt x="92" y="134"/>
                    <a:pt x="84" y="134"/>
                  </a:cubicBezTo>
                  <a:cubicBezTo>
                    <a:pt x="82" y="134"/>
                    <a:pt x="80" y="134"/>
                    <a:pt x="79" y="133"/>
                  </a:cubicBezTo>
                  <a:cubicBezTo>
                    <a:pt x="76" y="132"/>
                    <a:pt x="73" y="131"/>
                    <a:pt x="74" y="127"/>
                  </a:cubicBezTo>
                  <a:cubicBezTo>
                    <a:pt x="76" y="124"/>
                    <a:pt x="79" y="124"/>
                    <a:pt x="82" y="123"/>
                  </a:cubicBezTo>
                  <a:cubicBezTo>
                    <a:pt x="90" y="121"/>
                    <a:pt x="97" y="118"/>
                    <a:pt x="103" y="113"/>
                  </a:cubicBezTo>
                  <a:cubicBezTo>
                    <a:pt x="105" y="111"/>
                    <a:pt x="108" y="111"/>
                    <a:pt x="111" y="110"/>
                  </a:cubicBezTo>
                  <a:cubicBezTo>
                    <a:pt x="123" y="107"/>
                    <a:pt x="131" y="96"/>
                    <a:pt x="130" y="84"/>
                  </a:cubicBezTo>
                  <a:cubicBezTo>
                    <a:pt x="130" y="81"/>
                    <a:pt x="129" y="78"/>
                    <a:pt x="127" y="76"/>
                  </a:cubicBezTo>
                  <a:cubicBezTo>
                    <a:pt x="123" y="71"/>
                    <a:pt x="121" y="71"/>
                    <a:pt x="118" y="77"/>
                  </a:cubicBezTo>
                  <a:cubicBezTo>
                    <a:pt x="116" y="79"/>
                    <a:pt x="116" y="82"/>
                    <a:pt x="113" y="84"/>
                  </a:cubicBezTo>
                  <a:cubicBezTo>
                    <a:pt x="112" y="84"/>
                    <a:pt x="112" y="83"/>
                    <a:pt x="111" y="83"/>
                  </a:cubicBezTo>
                  <a:cubicBezTo>
                    <a:pt x="110" y="76"/>
                    <a:pt x="111" y="69"/>
                    <a:pt x="112" y="62"/>
                  </a:cubicBezTo>
                  <a:cubicBezTo>
                    <a:pt x="113" y="56"/>
                    <a:pt x="113" y="51"/>
                    <a:pt x="107" y="48"/>
                  </a:cubicBezTo>
                  <a:cubicBezTo>
                    <a:pt x="105" y="46"/>
                    <a:pt x="104" y="44"/>
                    <a:pt x="104" y="41"/>
                  </a:cubicBezTo>
                  <a:cubicBezTo>
                    <a:pt x="103" y="44"/>
                    <a:pt x="101" y="45"/>
                    <a:pt x="98" y="44"/>
                  </a:cubicBezTo>
                  <a:cubicBezTo>
                    <a:pt x="93" y="43"/>
                    <a:pt x="93" y="39"/>
                    <a:pt x="93" y="35"/>
                  </a:cubicBezTo>
                  <a:cubicBezTo>
                    <a:pt x="93" y="42"/>
                    <a:pt x="92" y="43"/>
                    <a:pt x="86" y="42"/>
                  </a:cubicBezTo>
                  <a:cubicBezTo>
                    <a:pt x="79" y="41"/>
                    <a:pt x="72" y="42"/>
                    <a:pt x="66" y="40"/>
                  </a:cubicBezTo>
                  <a:cubicBezTo>
                    <a:pt x="58" y="37"/>
                    <a:pt x="51" y="41"/>
                    <a:pt x="44" y="41"/>
                  </a:cubicBezTo>
                  <a:cubicBezTo>
                    <a:pt x="41" y="41"/>
                    <a:pt x="37" y="42"/>
                    <a:pt x="34" y="43"/>
                  </a:cubicBezTo>
                  <a:cubicBezTo>
                    <a:pt x="30" y="43"/>
                    <a:pt x="28" y="42"/>
                    <a:pt x="28" y="38"/>
                  </a:cubicBezTo>
                  <a:cubicBezTo>
                    <a:pt x="27" y="41"/>
                    <a:pt x="26" y="44"/>
                    <a:pt x="22" y="45"/>
                  </a:cubicBezTo>
                  <a:cubicBezTo>
                    <a:pt x="20" y="45"/>
                    <a:pt x="19" y="43"/>
                    <a:pt x="19" y="42"/>
                  </a:cubicBezTo>
                  <a:cubicBezTo>
                    <a:pt x="17" y="36"/>
                    <a:pt x="17" y="35"/>
                    <a:pt x="11" y="39"/>
                  </a:cubicBezTo>
                  <a:cubicBezTo>
                    <a:pt x="8" y="41"/>
                    <a:pt x="5" y="41"/>
                    <a:pt x="2" y="39"/>
                  </a:cubicBezTo>
                  <a:cubicBezTo>
                    <a:pt x="0" y="35"/>
                    <a:pt x="2" y="32"/>
                    <a:pt x="4" y="28"/>
                  </a:cubicBezTo>
                  <a:cubicBezTo>
                    <a:pt x="5" y="26"/>
                    <a:pt x="6" y="24"/>
                    <a:pt x="8" y="23"/>
                  </a:cubicBezTo>
                  <a:close/>
                </a:path>
              </a:pathLst>
            </a:custGeom>
            <a:solidFill>
              <a:srgbClr val="752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B88B0F7-6236-1223-20C9-8A6C4C5909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6" y="3750"/>
              <a:ext cx="646" cy="271"/>
            </a:xfrm>
            <a:custGeom>
              <a:avLst/>
              <a:gdLst>
                <a:gd name="T0" fmla="*/ 130 w 134"/>
                <a:gd name="T1" fmla="*/ 0 h 56"/>
                <a:gd name="T2" fmla="*/ 132 w 134"/>
                <a:gd name="T3" fmla="*/ 0 h 56"/>
                <a:gd name="T4" fmla="*/ 131 w 134"/>
                <a:gd name="T5" fmla="*/ 8 h 56"/>
                <a:gd name="T6" fmla="*/ 127 w 134"/>
                <a:gd name="T7" fmla="*/ 19 h 56"/>
                <a:gd name="T8" fmla="*/ 121 w 134"/>
                <a:gd name="T9" fmla="*/ 45 h 56"/>
                <a:gd name="T10" fmla="*/ 125 w 134"/>
                <a:gd name="T11" fmla="*/ 55 h 56"/>
                <a:gd name="T12" fmla="*/ 107 w 134"/>
                <a:gd name="T13" fmla="*/ 55 h 56"/>
                <a:gd name="T14" fmla="*/ 29 w 134"/>
                <a:gd name="T15" fmla="*/ 46 h 56"/>
                <a:gd name="T16" fmla="*/ 10 w 134"/>
                <a:gd name="T17" fmla="*/ 43 h 56"/>
                <a:gd name="T18" fmla="*/ 3 w 134"/>
                <a:gd name="T19" fmla="*/ 40 h 56"/>
                <a:gd name="T20" fmla="*/ 0 w 134"/>
                <a:gd name="T21" fmla="*/ 36 h 56"/>
                <a:gd name="T22" fmla="*/ 4 w 134"/>
                <a:gd name="T23" fmla="*/ 32 h 56"/>
                <a:gd name="T24" fmla="*/ 26 w 134"/>
                <a:gd name="T25" fmla="*/ 27 h 56"/>
                <a:gd name="T26" fmla="*/ 90 w 134"/>
                <a:gd name="T27" fmla="*/ 20 h 56"/>
                <a:gd name="T28" fmla="*/ 90 w 134"/>
                <a:gd name="T29" fmla="*/ 25 h 56"/>
                <a:gd name="T30" fmla="*/ 93 w 134"/>
                <a:gd name="T31" fmla="*/ 34 h 56"/>
                <a:gd name="T32" fmla="*/ 105 w 134"/>
                <a:gd name="T33" fmla="*/ 34 h 56"/>
                <a:gd name="T34" fmla="*/ 109 w 134"/>
                <a:gd name="T35" fmla="*/ 28 h 56"/>
                <a:gd name="T36" fmla="*/ 125 w 134"/>
                <a:gd name="T37" fmla="*/ 5 h 56"/>
                <a:gd name="T38" fmla="*/ 130 w 134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56">
                  <a:moveTo>
                    <a:pt x="130" y="0"/>
                  </a:moveTo>
                  <a:cubicBezTo>
                    <a:pt x="131" y="0"/>
                    <a:pt x="131" y="0"/>
                    <a:pt x="132" y="0"/>
                  </a:cubicBezTo>
                  <a:cubicBezTo>
                    <a:pt x="134" y="3"/>
                    <a:pt x="131" y="6"/>
                    <a:pt x="131" y="8"/>
                  </a:cubicBezTo>
                  <a:cubicBezTo>
                    <a:pt x="129" y="12"/>
                    <a:pt x="128" y="15"/>
                    <a:pt x="127" y="19"/>
                  </a:cubicBezTo>
                  <a:cubicBezTo>
                    <a:pt x="124" y="28"/>
                    <a:pt x="121" y="36"/>
                    <a:pt x="121" y="45"/>
                  </a:cubicBezTo>
                  <a:cubicBezTo>
                    <a:pt x="121" y="49"/>
                    <a:pt x="125" y="51"/>
                    <a:pt x="125" y="55"/>
                  </a:cubicBezTo>
                  <a:cubicBezTo>
                    <a:pt x="119" y="55"/>
                    <a:pt x="113" y="56"/>
                    <a:pt x="107" y="55"/>
                  </a:cubicBezTo>
                  <a:cubicBezTo>
                    <a:pt x="81" y="52"/>
                    <a:pt x="55" y="52"/>
                    <a:pt x="29" y="46"/>
                  </a:cubicBezTo>
                  <a:cubicBezTo>
                    <a:pt x="23" y="45"/>
                    <a:pt x="16" y="44"/>
                    <a:pt x="10" y="43"/>
                  </a:cubicBezTo>
                  <a:cubicBezTo>
                    <a:pt x="7" y="42"/>
                    <a:pt x="5" y="41"/>
                    <a:pt x="3" y="40"/>
                  </a:cubicBezTo>
                  <a:cubicBezTo>
                    <a:pt x="2" y="39"/>
                    <a:pt x="0" y="38"/>
                    <a:pt x="0" y="36"/>
                  </a:cubicBezTo>
                  <a:cubicBezTo>
                    <a:pt x="0" y="34"/>
                    <a:pt x="2" y="33"/>
                    <a:pt x="4" y="32"/>
                  </a:cubicBezTo>
                  <a:cubicBezTo>
                    <a:pt x="11" y="30"/>
                    <a:pt x="18" y="28"/>
                    <a:pt x="26" y="27"/>
                  </a:cubicBezTo>
                  <a:cubicBezTo>
                    <a:pt x="47" y="23"/>
                    <a:pt x="69" y="21"/>
                    <a:pt x="90" y="20"/>
                  </a:cubicBezTo>
                  <a:cubicBezTo>
                    <a:pt x="92" y="21"/>
                    <a:pt x="91" y="23"/>
                    <a:pt x="90" y="25"/>
                  </a:cubicBezTo>
                  <a:cubicBezTo>
                    <a:pt x="89" y="29"/>
                    <a:pt x="89" y="32"/>
                    <a:pt x="93" y="34"/>
                  </a:cubicBezTo>
                  <a:cubicBezTo>
                    <a:pt x="97" y="37"/>
                    <a:pt x="101" y="37"/>
                    <a:pt x="105" y="34"/>
                  </a:cubicBezTo>
                  <a:cubicBezTo>
                    <a:pt x="107" y="32"/>
                    <a:pt x="108" y="30"/>
                    <a:pt x="109" y="28"/>
                  </a:cubicBezTo>
                  <a:cubicBezTo>
                    <a:pt x="114" y="20"/>
                    <a:pt x="120" y="13"/>
                    <a:pt x="125" y="5"/>
                  </a:cubicBezTo>
                  <a:cubicBezTo>
                    <a:pt x="127" y="3"/>
                    <a:pt x="128" y="1"/>
                    <a:pt x="130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BAE112-32FE-34DA-CF6F-263C59699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0" y="3808"/>
              <a:ext cx="496" cy="227"/>
            </a:xfrm>
            <a:custGeom>
              <a:avLst/>
              <a:gdLst>
                <a:gd name="T0" fmla="*/ 103 w 103"/>
                <a:gd name="T1" fmla="*/ 43 h 47"/>
                <a:gd name="T2" fmla="*/ 37 w 103"/>
                <a:gd name="T3" fmla="*/ 46 h 47"/>
                <a:gd name="T4" fmla="*/ 0 w 103"/>
                <a:gd name="T5" fmla="*/ 47 h 47"/>
                <a:gd name="T6" fmla="*/ 8 w 103"/>
                <a:gd name="T7" fmla="*/ 44 h 47"/>
                <a:gd name="T8" fmla="*/ 45 w 103"/>
                <a:gd name="T9" fmla="*/ 39 h 47"/>
                <a:gd name="T10" fmla="*/ 46 w 103"/>
                <a:gd name="T11" fmla="*/ 19 h 47"/>
                <a:gd name="T12" fmla="*/ 46 w 103"/>
                <a:gd name="T13" fmla="*/ 3 h 47"/>
                <a:gd name="T14" fmla="*/ 71 w 103"/>
                <a:gd name="T15" fmla="*/ 2 h 47"/>
                <a:gd name="T16" fmla="*/ 96 w 103"/>
                <a:gd name="T17" fmla="*/ 3 h 47"/>
                <a:gd name="T18" fmla="*/ 98 w 103"/>
                <a:gd name="T19" fmla="*/ 4 h 47"/>
                <a:gd name="T20" fmla="*/ 96 w 103"/>
                <a:gd name="T21" fmla="*/ 19 h 47"/>
                <a:gd name="T22" fmla="*/ 95 w 103"/>
                <a:gd name="T23" fmla="*/ 36 h 47"/>
                <a:gd name="T24" fmla="*/ 99 w 103"/>
                <a:gd name="T25" fmla="*/ 40 h 47"/>
                <a:gd name="T26" fmla="*/ 103 w 103"/>
                <a:gd name="T2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47">
                  <a:moveTo>
                    <a:pt x="103" y="43"/>
                  </a:moveTo>
                  <a:cubicBezTo>
                    <a:pt x="81" y="44"/>
                    <a:pt x="59" y="46"/>
                    <a:pt x="37" y="46"/>
                  </a:cubicBezTo>
                  <a:cubicBezTo>
                    <a:pt x="25" y="46"/>
                    <a:pt x="12" y="47"/>
                    <a:pt x="0" y="47"/>
                  </a:cubicBezTo>
                  <a:cubicBezTo>
                    <a:pt x="1" y="43"/>
                    <a:pt x="5" y="44"/>
                    <a:pt x="8" y="44"/>
                  </a:cubicBezTo>
                  <a:cubicBezTo>
                    <a:pt x="21" y="43"/>
                    <a:pt x="33" y="42"/>
                    <a:pt x="45" y="39"/>
                  </a:cubicBezTo>
                  <a:cubicBezTo>
                    <a:pt x="48" y="32"/>
                    <a:pt x="47" y="26"/>
                    <a:pt x="46" y="19"/>
                  </a:cubicBezTo>
                  <a:cubicBezTo>
                    <a:pt x="44" y="14"/>
                    <a:pt x="43" y="8"/>
                    <a:pt x="46" y="3"/>
                  </a:cubicBezTo>
                  <a:cubicBezTo>
                    <a:pt x="54" y="0"/>
                    <a:pt x="63" y="2"/>
                    <a:pt x="71" y="2"/>
                  </a:cubicBezTo>
                  <a:cubicBezTo>
                    <a:pt x="80" y="2"/>
                    <a:pt x="88" y="3"/>
                    <a:pt x="96" y="3"/>
                  </a:cubicBezTo>
                  <a:cubicBezTo>
                    <a:pt x="97" y="3"/>
                    <a:pt x="98" y="3"/>
                    <a:pt x="98" y="4"/>
                  </a:cubicBezTo>
                  <a:cubicBezTo>
                    <a:pt x="98" y="9"/>
                    <a:pt x="98" y="15"/>
                    <a:pt x="96" y="19"/>
                  </a:cubicBezTo>
                  <a:cubicBezTo>
                    <a:pt x="95" y="25"/>
                    <a:pt x="95" y="31"/>
                    <a:pt x="95" y="36"/>
                  </a:cubicBezTo>
                  <a:cubicBezTo>
                    <a:pt x="95" y="39"/>
                    <a:pt x="96" y="40"/>
                    <a:pt x="99" y="40"/>
                  </a:cubicBezTo>
                  <a:cubicBezTo>
                    <a:pt x="100" y="40"/>
                    <a:pt x="103" y="40"/>
                    <a:pt x="103" y="4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B018510-9BA4-33E4-EB3C-3987FFA385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" y="3861"/>
              <a:ext cx="434" cy="169"/>
            </a:xfrm>
            <a:custGeom>
              <a:avLst/>
              <a:gdLst>
                <a:gd name="T0" fmla="*/ 0 w 90"/>
                <a:gd name="T1" fmla="*/ 27 h 35"/>
                <a:gd name="T2" fmla="*/ 0 w 90"/>
                <a:gd name="T3" fmla="*/ 7 h 35"/>
                <a:gd name="T4" fmla="*/ 16 w 90"/>
                <a:gd name="T5" fmla="*/ 6 h 35"/>
                <a:gd name="T6" fmla="*/ 29 w 90"/>
                <a:gd name="T7" fmla="*/ 3 h 35"/>
                <a:gd name="T8" fmla="*/ 40 w 90"/>
                <a:gd name="T9" fmla="*/ 0 h 35"/>
                <a:gd name="T10" fmla="*/ 49 w 90"/>
                <a:gd name="T11" fmla="*/ 5 h 35"/>
                <a:gd name="T12" fmla="*/ 56 w 90"/>
                <a:gd name="T13" fmla="*/ 9 h 35"/>
                <a:gd name="T14" fmla="*/ 68 w 90"/>
                <a:gd name="T15" fmla="*/ 13 h 35"/>
                <a:gd name="T16" fmla="*/ 81 w 90"/>
                <a:gd name="T17" fmla="*/ 20 h 35"/>
                <a:gd name="T18" fmla="*/ 86 w 90"/>
                <a:gd name="T19" fmla="*/ 26 h 35"/>
                <a:gd name="T20" fmla="*/ 90 w 90"/>
                <a:gd name="T21" fmla="*/ 31 h 35"/>
                <a:gd name="T22" fmla="*/ 65 w 90"/>
                <a:gd name="T23" fmla="*/ 34 h 35"/>
                <a:gd name="T24" fmla="*/ 7 w 90"/>
                <a:gd name="T25" fmla="*/ 29 h 35"/>
                <a:gd name="T26" fmla="*/ 0 w 90"/>
                <a:gd name="T2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35">
                  <a:moveTo>
                    <a:pt x="0" y="27"/>
                  </a:moveTo>
                  <a:cubicBezTo>
                    <a:pt x="0" y="20"/>
                    <a:pt x="0" y="14"/>
                    <a:pt x="0" y="7"/>
                  </a:cubicBezTo>
                  <a:cubicBezTo>
                    <a:pt x="5" y="5"/>
                    <a:pt x="10" y="5"/>
                    <a:pt x="16" y="6"/>
                  </a:cubicBezTo>
                  <a:cubicBezTo>
                    <a:pt x="20" y="7"/>
                    <a:pt x="25" y="7"/>
                    <a:pt x="29" y="3"/>
                  </a:cubicBezTo>
                  <a:cubicBezTo>
                    <a:pt x="31" y="0"/>
                    <a:pt x="36" y="0"/>
                    <a:pt x="40" y="0"/>
                  </a:cubicBezTo>
                  <a:cubicBezTo>
                    <a:pt x="44" y="0"/>
                    <a:pt x="47" y="1"/>
                    <a:pt x="49" y="5"/>
                  </a:cubicBezTo>
                  <a:cubicBezTo>
                    <a:pt x="51" y="8"/>
                    <a:pt x="53" y="9"/>
                    <a:pt x="56" y="9"/>
                  </a:cubicBezTo>
                  <a:cubicBezTo>
                    <a:pt x="60" y="11"/>
                    <a:pt x="64" y="12"/>
                    <a:pt x="68" y="13"/>
                  </a:cubicBezTo>
                  <a:cubicBezTo>
                    <a:pt x="72" y="16"/>
                    <a:pt x="76" y="18"/>
                    <a:pt x="81" y="20"/>
                  </a:cubicBezTo>
                  <a:cubicBezTo>
                    <a:pt x="83" y="22"/>
                    <a:pt x="85" y="23"/>
                    <a:pt x="86" y="26"/>
                  </a:cubicBezTo>
                  <a:cubicBezTo>
                    <a:pt x="88" y="27"/>
                    <a:pt x="90" y="28"/>
                    <a:pt x="90" y="31"/>
                  </a:cubicBezTo>
                  <a:cubicBezTo>
                    <a:pt x="82" y="33"/>
                    <a:pt x="74" y="35"/>
                    <a:pt x="65" y="34"/>
                  </a:cubicBezTo>
                  <a:cubicBezTo>
                    <a:pt x="46" y="32"/>
                    <a:pt x="26" y="32"/>
                    <a:pt x="7" y="29"/>
                  </a:cubicBezTo>
                  <a:cubicBezTo>
                    <a:pt x="5" y="28"/>
                    <a:pt x="2" y="29"/>
                    <a:pt x="0" y="27"/>
                  </a:cubicBezTo>
                  <a:close/>
                </a:path>
              </a:pathLst>
            </a:custGeom>
            <a:solidFill>
              <a:srgbClr val="B34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E4C9213-FD54-DB96-B80B-D90F6F626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8" y="2369"/>
              <a:ext cx="241" cy="503"/>
            </a:xfrm>
            <a:custGeom>
              <a:avLst/>
              <a:gdLst>
                <a:gd name="T0" fmla="*/ 7 w 50"/>
                <a:gd name="T1" fmla="*/ 9 h 104"/>
                <a:gd name="T2" fmla="*/ 0 w 50"/>
                <a:gd name="T3" fmla="*/ 0 h 104"/>
                <a:gd name="T4" fmla="*/ 49 w 50"/>
                <a:gd name="T5" fmla="*/ 62 h 104"/>
                <a:gd name="T6" fmla="*/ 47 w 50"/>
                <a:gd name="T7" fmla="*/ 103 h 104"/>
                <a:gd name="T8" fmla="*/ 37 w 50"/>
                <a:gd name="T9" fmla="*/ 102 h 104"/>
                <a:gd name="T10" fmla="*/ 36 w 50"/>
                <a:gd name="T11" fmla="*/ 89 h 104"/>
                <a:gd name="T12" fmla="*/ 33 w 50"/>
                <a:gd name="T13" fmla="*/ 41 h 104"/>
                <a:gd name="T14" fmla="*/ 15 w 50"/>
                <a:gd name="T15" fmla="*/ 15 h 104"/>
                <a:gd name="T16" fmla="*/ 7 w 50"/>
                <a:gd name="T17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04">
                  <a:moveTo>
                    <a:pt x="7" y="9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4" y="11"/>
                    <a:pt x="45" y="22"/>
                    <a:pt x="49" y="62"/>
                  </a:cubicBezTo>
                  <a:cubicBezTo>
                    <a:pt x="50" y="75"/>
                    <a:pt x="50" y="89"/>
                    <a:pt x="47" y="103"/>
                  </a:cubicBezTo>
                  <a:cubicBezTo>
                    <a:pt x="43" y="104"/>
                    <a:pt x="40" y="103"/>
                    <a:pt x="37" y="102"/>
                  </a:cubicBezTo>
                  <a:cubicBezTo>
                    <a:pt x="35" y="98"/>
                    <a:pt x="35" y="93"/>
                    <a:pt x="36" y="89"/>
                  </a:cubicBezTo>
                  <a:cubicBezTo>
                    <a:pt x="38" y="73"/>
                    <a:pt x="37" y="57"/>
                    <a:pt x="33" y="41"/>
                  </a:cubicBezTo>
                  <a:cubicBezTo>
                    <a:pt x="30" y="30"/>
                    <a:pt x="24" y="21"/>
                    <a:pt x="15" y="15"/>
                  </a:cubicBezTo>
                  <a:cubicBezTo>
                    <a:pt x="12" y="13"/>
                    <a:pt x="9" y="11"/>
                    <a:pt x="7" y="9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C051592-DA8B-2076-2237-21D8368A9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5" y="3746"/>
              <a:ext cx="208" cy="193"/>
            </a:xfrm>
            <a:custGeom>
              <a:avLst/>
              <a:gdLst>
                <a:gd name="T0" fmla="*/ 43 w 43"/>
                <a:gd name="T1" fmla="*/ 1 h 40"/>
                <a:gd name="T2" fmla="*/ 22 w 43"/>
                <a:gd name="T3" fmla="*/ 32 h 40"/>
                <a:gd name="T4" fmla="*/ 5 w 43"/>
                <a:gd name="T5" fmla="*/ 37 h 40"/>
                <a:gd name="T6" fmla="*/ 3 w 43"/>
                <a:gd name="T7" fmla="*/ 22 h 40"/>
                <a:gd name="T8" fmla="*/ 3 w 43"/>
                <a:gd name="T9" fmla="*/ 21 h 40"/>
                <a:gd name="T10" fmla="*/ 11 w 43"/>
                <a:gd name="T11" fmla="*/ 1 h 40"/>
                <a:gd name="T12" fmla="*/ 43 w 43"/>
                <a:gd name="T1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0">
                  <a:moveTo>
                    <a:pt x="43" y="1"/>
                  </a:moveTo>
                  <a:cubicBezTo>
                    <a:pt x="36" y="11"/>
                    <a:pt x="29" y="22"/>
                    <a:pt x="22" y="32"/>
                  </a:cubicBezTo>
                  <a:cubicBezTo>
                    <a:pt x="18" y="39"/>
                    <a:pt x="11" y="40"/>
                    <a:pt x="5" y="37"/>
                  </a:cubicBezTo>
                  <a:cubicBezTo>
                    <a:pt x="0" y="34"/>
                    <a:pt x="0" y="31"/>
                    <a:pt x="3" y="22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6" y="14"/>
                    <a:pt x="8" y="8"/>
                    <a:pt x="11" y="1"/>
                  </a:cubicBezTo>
                  <a:cubicBezTo>
                    <a:pt x="22" y="0"/>
                    <a:pt x="32" y="1"/>
                    <a:pt x="43" y="1"/>
                  </a:cubicBezTo>
                  <a:close/>
                </a:path>
              </a:pathLst>
            </a:custGeom>
            <a:solidFill>
              <a:srgbClr val="8A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C2DE8D4-EB98-4DB2-52BF-A33B5D6DD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1" y="3750"/>
              <a:ext cx="183" cy="184"/>
            </a:xfrm>
            <a:custGeom>
              <a:avLst/>
              <a:gdLst>
                <a:gd name="T0" fmla="*/ 27 w 38"/>
                <a:gd name="T1" fmla="*/ 37 h 38"/>
                <a:gd name="T2" fmla="*/ 15 w 38"/>
                <a:gd name="T3" fmla="*/ 34 h 38"/>
                <a:gd name="T4" fmla="*/ 0 w 38"/>
                <a:gd name="T5" fmla="*/ 11 h 38"/>
                <a:gd name="T6" fmla="*/ 5 w 38"/>
                <a:gd name="T7" fmla="*/ 0 h 38"/>
                <a:gd name="T8" fmla="*/ 25 w 38"/>
                <a:gd name="T9" fmla="*/ 0 h 38"/>
                <a:gd name="T10" fmla="*/ 35 w 38"/>
                <a:gd name="T11" fmla="*/ 25 h 38"/>
                <a:gd name="T12" fmla="*/ 27 w 38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27" y="37"/>
                  </a:moveTo>
                  <a:cubicBezTo>
                    <a:pt x="23" y="37"/>
                    <a:pt x="19" y="35"/>
                    <a:pt x="15" y="34"/>
                  </a:cubicBezTo>
                  <a:cubicBezTo>
                    <a:pt x="9" y="27"/>
                    <a:pt x="2" y="20"/>
                    <a:pt x="0" y="11"/>
                  </a:cubicBezTo>
                  <a:cubicBezTo>
                    <a:pt x="1" y="7"/>
                    <a:pt x="1" y="3"/>
                    <a:pt x="5" y="0"/>
                  </a:cubicBezTo>
                  <a:cubicBezTo>
                    <a:pt x="11" y="0"/>
                    <a:pt x="18" y="0"/>
                    <a:pt x="25" y="0"/>
                  </a:cubicBezTo>
                  <a:cubicBezTo>
                    <a:pt x="28" y="9"/>
                    <a:pt x="31" y="17"/>
                    <a:pt x="35" y="25"/>
                  </a:cubicBezTo>
                  <a:cubicBezTo>
                    <a:pt x="38" y="33"/>
                    <a:pt x="35" y="38"/>
                    <a:pt x="27" y="37"/>
                  </a:cubicBezTo>
                  <a:close/>
                </a:path>
              </a:pathLst>
            </a:custGeom>
            <a:solidFill>
              <a:srgbClr val="8A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8246E86-5CBF-47B1-CD32-A4DD99F79A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6" y="2847"/>
              <a:ext cx="299" cy="425"/>
            </a:xfrm>
            <a:custGeom>
              <a:avLst/>
              <a:gdLst>
                <a:gd name="T0" fmla="*/ 52 w 62"/>
                <a:gd name="T1" fmla="*/ 2 h 88"/>
                <a:gd name="T2" fmla="*/ 62 w 62"/>
                <a:gd name="T3" fmla="*/ 4 h 88"/>
                <a:gd name="T4" fmla="*/ 62 w 62"/>
                <a:gd name="T5" fmla="*/ 8 h 88"/>
                <a:gd name="T6" fmla="*/ 23 w 62"/>
                <a:gd name="T7" fmla="*/ 18 h 88"/>
                <a:gd name="T8" fmla="*/ 9 w 62"/>
                <a:gd name="T9" fmla="*/ 44 h 88"/>
                <a:gd name="T10" fmla="*/ 9 w 62"/>
                <a:gd name="T11" fmla="*/ 81 h 88"/>
                <a:gd name="T12" fmla="*/ 2 w 62"/>
                <a:gd name="T13" fmla="*/ 87 h 88"/>
                <a:gd name="T14" fmla="*/ 0 w 62"/>
                <a:gd name="T15" fmla="*/ 79 h 88"/>
                <a:gd name="T16" fmla="*/ 0 w 62"/>
                <a:gd name="T17" fmla="*/ 42 h 88"/>
                <a:gd name="T18" fmla="*/ 22 w 62"/>
                <a:gd name="T19" fmla="*/ 7 h 88"/>
                <a:gd name="T20" fmla="*/ 45 w 62"/>
                <a:gd name="T21" fmla="*/ 1 h 88"/>
                <a:gd name="T22" fmla="*/ 52 w 62"/>
                <a:gd name="T2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88">
                  <a:moveTo>
                    <a:pt x="52" y="2"/>
                  </a:moveTo>
                  <a:cubicBezTo>
                    <a:pt x="55" y="2"/>
                    <a:pt x="58" y="3"/>
                    <a:pt x="62" y="4"/>
                  </a:cubicBezTo>
                  <a:cubicBezTo>
                    <a:pt x="62" y="5"/>
                    <a:pt x="62" y="6"/>
                    <a:pt x="62" y="8"/>
                  </a:cubicBezTo>
                  <a:cubicBezTo>
                    <a:pt x="48" y="8"/>
                    <a:pt x="35" y="10"/>
                    <a:pt x="23" y="18"/>
                  </a:cubicBezTo>
                  <a:cubicBezTo>
                    <a:pt x="14" y="24"/>
                    <a:pt x="9" y="32"/>
                    <a:pt x="9" y="44"/>
                  </a:cubicBezTo>
                  <a:cubicBezTo>
                    <a:pt x="9" y="56"/>
                    <a:pt x="9" y="68"/>
                    <a:pt x="9" y="81"/>
                  </a:cubicBezTo>
                  <a:cubicBezTo>
                    <a:pt x="9" y="86"/>
                    <a:pt x="7" y="88"/>
                    <a:pt x="2" y="87"/>
                  </a:cubicBezTo>
                  <a:cubicBezTo>
                    <a:pt x="0" y="84"/>
                    <a:pt x="0" y="81"/>
                    <a:pt x="0" y="79"/>
                  </a:cubicBezTo>
                  <a:cubicBezTo>
                    <a:pt x="1" y="66"/>
                    <a:pt x="0" y="54"/>
                    <a:pt x="0" y="42"/>
                  </a:cubicBezTo>
                  <a:cubicBezTo>
                    <a:pt x="0" y="26"/>
                    <a:pt x="8" y="15"/>
                    <a:pt x="22" y="7"/>
                  </a:cubicBezTo>
                  <a:cubicBezTo>
                    <a:pt x="29" y="4"/>
                    <a:pt x="37" y="2"/>
                    <a:pt x="45" y="1"/>
                  </a:cubicBezTo>
                  <a:cubicBezTo>
                    <a:pt x="47" y="0"/>
                    <a:pt x="50" y="0"/>
                    <a:pt x="52" y="2"/>
                  </a:cubicBezTo>
                  <a:close/>
                </a:path>
              </a:pathLst>
            </a:custGeom>
            <a:solidFill>
              <a:srgbClr val="32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9A26B5-B607-AE08-DE24-48D0F2974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" y="3871"/>
              <a:ext cx="246" cy="116"/>
            </a:xfrm>
            <a:custGeom>
              <a:avLst/>
              <a:gdLst>
                <a:gd name="T0" fmla="*/ 0 w 51"/>
                <a:gd name="T1" fmla="*/ 12 h 24"/>
                <a:gd name="T2" fmla="*/ 8 w 51"/>
                <a:gd name="T3" fmla="*/ 0 h 24"/>
                <a:gd name="T4" fmla="*/ 45 w 51"/>
                <a:gd name="T5" fmla="*/ 7 h 24"/>
                <a:gd name="T6" fmla="*/ 51 w 51"/>
                <a:gd name="T7" fmla="*/ 11 h 24"/>
                <a:gd name="T8" fmla="*/ 46 w 51"/>
                <a:gd name="T9" fmla="*/ 16 h 24"/>
                <a:gd name="T10" fmla="*/ 21 w 51"/>
                <a:gd name="T11" fmla="*/ 22 h 24"/>
                <a:gd name="T12" fmla="*/ 18 w 51"/>
                <a:gd name="T13" fmla="*/ 24 h 24"/>
                <a:gd name="T14" fmla="*/ 2 w 51"/>
                <a:gd name="T15" fmla="*/ 15 h 24"/>
                <a:gd name="T16" fmla="*/ 0 w 51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4">
                  <a:moveTo>
                    <a:pt x="0" y="12"/>
                  </a:moveTo>
                  <a:cubicBezTo>
                    <a:pt x="7" y="11"/>
                    <a:pt x="9" y="6"/>
                    <a:pt x="8" y="0"/>
                  </a:cubicBezTo>
                  <a:cubicBezTo>
                    <a:pt x="21" y="0"/>
                    <a:pt x="33" y="3"/>
                    <a:pt x="45" y="7"/>
                  </a:cubicBezTo>
                  <a:cubicBezTo>
                    <a:pt x="48" y="8"/>
                    <a:pt x="50" y="9"/>
                    <a:pt x="51" y="11"/>
                  </a:cubicBezTo>
                  <a:cubicBezTo>
                    <a:pt x="51" y="14"/>
                    <a:pt x="48" y="15"/>
                    <a:pt x="46" y="16"/>
                  </a:cubicBezTo>
                  <a:cubicBezTo>
                    <a:pt x="38" y="19"/>
                    <a:pt x="29" y="20"/>
                    <a:pt x="21" y="22"/>
                  </a:cubicBezTo>
                  <a:cubicBezTo>
                    <a:pt x="20" y="23"/>
                    <a:pt x="19" y="23"/>
                    <a:pt x="18" y="24"/>
                  </a:cubicBezTo>
                  <a:cubicBezTo>
                    <a:pt x="13" y="21"/>
                    <a:pt x="7" y="18"/>
                    <a:pt x="2" y="15"/>
                  </a:cubicBezTo>
                  <a:cubicBezTo>
                    <a:pt x="1" y="14"/>
                    <a:pt x="0" y="14"/>
                    <a:pt x="0" y="12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EC5ABAF-30C2-99F8-FA62-2266BF15D2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374"/>
              <a:ext cx="265" cy="498"/>
            </a:xfrm>
            <a:custGeom>
              <a:avLst/>
              <a:gdLst>
                <a:gd name="T0" fmla="*/ 47 w 55"/>
                <a:gd name="T1" fmla="*/ 0 h 103"/>
                <a:gd name="T2" fmla="*/ 52 w 55"/>
                <a:gd name="T3" fmla="*/ 2 h 103"/>
                <a:gd name="T4" fmla="*/ 52 w 55"/>
                <a:gd name="T5" fmla="*/ 4 h 103"/>
                <a:gd name="T6" fmla="*/ 25 w 55"/>
                <a:gd name="T7" fmla="*/ 19 h 103"/>
                <a:gd name="T8" fmla="*/ 10 w 55"/>
                <a:gd name="T9" fmla="*/ 58 h 103"/>
                <a:gd name="T10" fmla="*/ 10 w 55"/>
                <a:gd name="T11" fmla="*/ 97 h 103"/>
                <a:gd name="T12" fmla="*/ 10 w 55"/>
                <a:gd name="T13" fmla="*/ 100 h 103"/>
                <a:gd name="T14" fmla="*/ 4 w 55"/>
                <a:gd name="T15" fmla="*/ 103 h 103"/>
                <a:gd name="T16" fmla="*/ 3 w 55"/>
                <a:gd name="T17" fmla="*/ 103 h 103"/>
                <a:gd name="T18" fmla="*/ 2 w 55"/>
                <a:gd name="T19" fmla="*/ 50 h 103"/>
                <a:gd name="T20" fmla="*/ 35 w 55"/>
                <a:gd name="T21" fmla="*/ 5 h 103"/>
                <a:gd name="T22" fmla="*/ 47 w 55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03">
                  <a:moveTo>
                    <a:pt x="47" y="0"/>
                  </a:moveTo>
                  <a:cubicBezTo>
                    <a:pt x="48" y="1"/>
                    <a:pt x="50" y="2"/>
                    <a:pt x="52" y="2"/>
                  </a:cubicBezTo>
                  <a:cubicBezTo>
                    <a:pt x="55" y="2"/>
                    <a:pt x="54" y="3"/>
                    <a:pt x="52" y="4"/>
                  </a:cubicBezTo>
                  <a:cubicBezTo>
                    <a:pt x="43" y="8"/>
                    <a:pt x="33" y="11"/>
                    <a:pt x="25" y="19"/>
                  </a:cubicBezTo>
                  <a:cubicBezTo>
                    <a:pt x="14" y="29"/>
                    <a:pt x="10" y="43"/>
                    <a:pt x="10" y="58"/>
                  </a:cubicBezTo>
                  <a:cubicBezTo>
                    <a:pt x="9" y="71"/>
                    <a:pt x="8" y="84"/>
                    <a:pt x="10" y="97"/>
                  </a:cubicBezTo>
                  <a:cubicBezTo>
                    <a:pt x="10" y="98"/>
                    <a:pt x="10" y="99"/>
                    <a:pt x="10" y="100"/>
                  </a:cubicBezTo>
                  <a:cubicBezTo>
                    <a:pt x="8" y="102"/>
                    <a:pt x="6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1" y="85"/>
                    <a:pt x="0" y="68"/>
                    <a:pt x="2" y="50"/>
                  </a:cubicBezTo>
                  <a:cubicBezTo>
                    <a:pt x="5" y="29"/>
                    <a:pt x="14" y="13"/>
                    <a:pt x="35" y="5"/>
                  </a:cubicBezTo>
                  <a:cubicBezTo>
                    <a:pt x="39" y="3"/>
                    <a:pt x="43" y="1"/>
                    <a:pt x="47" y="0"/>
                  </a:cubicBezTo>
                  <a:close/>
                </a:path>
              </a:pathLst>
            </a:custGeom>
            <a:solidFill>
              <a:srgbClr val="43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1DAC49A-1F9A-927E-196A-8E9AE5BDF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" y="3987"/>
              <a:ext cx="434" cy="58"/>
            </a:xfrm>
            <a:custGeom>
              <a:avLst/>
              <a:gdLst>
                <a:gd name="T0" fmla="*/ 0 w 90"/>
                <a:gd name="T1" fmla="*/ 1 h 12"/>
                <a:gd name="T2" fmla="*/ 35 w 90"/>
                <a:gd name="T3" fmla="*/ 4 h 12"/>
                <a:gd name="T4" fmla="*/ 86 w 90"/>
                <a:gd name="T5" fmla="*/ 5 h 12"/>
                <a:gd name="T6" fmla="*/ 90 w 90"/>
                <a:gd name="T7" fmla="*/ 5 h 12"/>
                <a:gd name="T8" fmla="*/ 82 w 90"/>
                <a:gd name="T9" fmla="*/ 9 h 12"/>
                <a:gd name="T10" fmla="*/ 32 w 90"/>
                <a:gd name="T11" fmla="*/ 8 h 12"/>
                <a:gd name="T12" fmla="*/ 9 w 90"/>
                <a:gd name="T13" fmla="*/ 6 h 12"/>
                <a:gd name="T14" fmla="*/ 0 w 90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2">
                  <a:moveTo>
                    <a:pt x="0" y="1"/>
                  </a:moveTo>
                  <a:cubicBezTo>
                    <a:pt x="12" y="0"/>
                    <a:pt x="23" y="3"/>
                    <a:pt x="35" y="4"/>
                  </a:cubicBezTo>
                  <a:cubicBezTo>
                    <a:pt x="52" y="5"/>
                    <a:pt x="69" y="7"/>
                    <a:pt x="86" y="5"/>
                  </a:cubicBezTo>
                  <a:cubicBezTo>
                    <a:pt x="87" y="5"/>
                    <a:pt x="89" y="5"/>
                    <a:pt x="90" y="5"/>
                  </a:cubicBezTo>
                  <a:cubicBezTo>
                    <a:pt x="89" y="9"/>
                    <a:pt x="85" y="8"/>
                    <a:pt x="82" y="9"/>
                  </a:cubicBezTo>
                  <a:cubicBezTo>
                    <a:pt x="65" y="12"/>
                    <a:pt x="49" y="9"/>
                    <a:pt x="32" y="8"/>
                  </a:cubicBezTo>
                  <a:cubicBezTo>
                    <a:pt x="24" y="8"/>
                    <a:pt x="17" y="7"/>
                    <a:pt x="9" y="6"/>
                  </a:cubicBezTo>
                  <a:cubicBezTo>
                    <a:pt x="6" y="3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7E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0976F95-D21D-25F7-1350-4E1C00C2F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7" y="3982"/>
              <a:ext cx="439" cy="58"/>
            </a:xfrm>
            <a:custGeom>
              <a:avLst/>
              <a:gdLst>
                <a:gd name="T0" fmla="*/ 89 w 91"/>
                <a:gd name="T1" fmla="*/ 4 h 12"/>
                <a:gd name="T2" fmla="*/ 76 w 91"/>
                <a:gd name="T3" fmla="*/ 7 h 12"/>
                <a:gd name="T4" fmla="*/ 42 w 91"/>
                <a:gd name="T5" fmla="*/ 11 h 12"/>
                <a:gd name="T6" fmla="*/ 31 w 91"/>
                <a:gd name="T7" fmla="*/ 11 h 12"/>
                <a:gd name="T8" fmla="*/ 7 w 91"/>
                <a:gd name="T9" fmla="*/ 10 h 12"/>
                <a:gd name="T10" fmla="*/ 0 w 91"/>
                <a:gd name="T11" fmla="*/ 7 h 12"/>
                <a:gd name="T12" fmla="*/ 8 w 91"/>
                <a:gd name="T13" fmla="*/ 4 h 12"/>
                <a:gd name="T14" fmla="*/ 78 w 91"/>
                <a:gd name="T15" fmla="*/ 0 h 12"/>
                <a:gd name="T16" fmla="*/ 87 w 91"/>
                <a:gd name="T17" fmla="*/ 0 h 12"/>
                <a:gd name="T18" fmla="*/ 89 w 91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">
                  <a:moveTo>
                    <a:pt x="89" y="4"/>
                  </a:moveTo>
                  <a:cubicBezTo>
                    <a:pt x="85" y="7"/>
                    <a:pt x="81" y="7"/>
                    <a:pt x="76" y="7"/>
                  </a:cubicBezTo>
                  <a:cubicBezTo>
                    <a:pt x="65" y="9"/>
                    <a:pt x="53" y="10"/>
                    <a:pt x="42" y="11"/>
                  </a:cubicBezTo>
                  <a:cubicBezTo>
                    <a:pt x="38" y="11"/>
                    <a:pt x="35" y="11"/>
                    <a:pt x="31" y="11"/>
                  </a:cubicBezTo>
                  <a:cubicBezTo>
                    <a:pt x="23" y="11"/>
                    <a:pt x="15" y="12"/>
                    <a:pt x="7" y="10"/>
                  </a:cubicBezTo>
                  <a:cubicBezTo>
                    <a:pt x="5" y="9"/>
                    <a:pt x="2" y="9"/>
                    <a:pt x="0" y="7"/>
                  </a:cubicBezTo>
                  <a:cubicBezTo>
                    <a:pt x="1" y="3"/>
                    <a:pt x="5" y="4"/>
                    <a:pt x="8" y="4"/>
                  </a:cubicBezTo>
                  <a:cubicBezTo>
                    <a:pt x="32" y="6"/>
                    <a:pt x="55" y="3"/>
                    <a:pt x="78" y="0"/>
                  </a:cubicBezTo>
                  <a:cubicBezTo>
                    <a:pt x="81" y="0"/>
                    <a:pt x="84" y="0"/>
                    <a:pt x="87" y="0"/>
                  </a:cubicBezTo>
                  <a:cubicBezTo>
                    <a:pt x="89" y="0"/>
                    <a:pt x="91" y="1"/>
                    <a:pt x="89" y="4"/>
                  </a:cubicBezTo>
                  <a:close/>
                </a:path>
              </a:pathLst>
            </a:custGeom>
            <a:solidFill>
              <a:srgbClr val="7D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B494EEB-749C-7C94-430D-5F47A41EEC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6" y="1853"/>
              <a:ext cx="86" cy="164"/>
            </a:xfrm>
            <a:custGeom>
              <a:avLst/>
              <a:gdLst>
                <a:gd name="T0" fmla="*/ 8 w 18"/>
                <a:gd name="T1" fmla="*/ 0 h 34"/>
                <a:gd name="T2" fmla="*/ 12 w 18"/>
                <a:gd name="T3" fmla="*/ 11 h 34"/>
                <a:gd name="T4" fmla="*/ 13 w 18"/>
                <a:gd name="T5" fmla="*/ 7 h 34"/>
                <a:gd name="T6" fmla="*/ 17 w 18"/>
                <a:gd name="T7" fmla="*/ 33 h 34"/>
                <a:gd name="T8" fmla="*/ 15 w 18"/>
                <a:gd name="T9" fmla="*/ 34 h 34"/>
                <a:gd name="T10" fmla="*/ 8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8" y="0"/>
                  </a:moveTo>
                  <a:cubicBezTo>
                    <a:pt x="9" y="4"/>
                    <a:pt x="11" y="7"/>
                    <a:pt x="12" y="11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5" y="16"/>
                    <a:pt x="16" y="24"/>
                    <a:pt x="17" y="33"/>
                  </a:cubicBezTo>
                  <a:cubicBezTo>
                    <a:pt x="18" y="34"/>
                    <a:pt x="16" y="34"/>
                    <a:pt x="15" y="34"/>
                  </a:cubicBezTo>
                  <a:cubicBezTo>
                    <a:pt x="3" y="27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EFA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D61F6B0-7FE5-C85F-6DA3-8542D3AC7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2" y="2220"/>
              <a:ext cx="266" cy="38"/>
            </a:xfrm>
            <a:custGeom>
              <a:avLst/>
              <a:gdLst>
                <a:gd name="T0" fmla="*/ 3 w 55"/>
                <a:gd name="T1" fmla="*/ 6 h 8"/>
                <a:gd name="T2" fmla="*/ 0 w 55"/>
                <a:gd name="T3" fmla="*/ 1 h 8"/>
                <a:gd name="T4" fmla="*/ 55 w 55"/>
                <a:gd name="T5" fmla="*/ 3 h 8"/>
                <a:gd name="T6" fmla="*/ 51 w 55"/>
                <a:gd name="T7" fmla="*/ 7 h 8"/>
                <a:gd name="T8" fmla="*/ 12 w 55"/>
                <a:gd name="T9" fmla="*/ 6 h 8"/>
                <a:gd name="T10" fmla="*/ 3 w 55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">
                  <a:moveTo>
                    <a:pt x="3" y="6"/>
                  </a:moveTo>
                  <a:cubicBezTo>
                    <a:pt x="2" y="4"/>
                    <a:pt x="1" y="2"/>
                    <a:pt x="0" y="1"/>
                  </a:cubicBezTo>
                  <a:cubicBezTo>
                    <a:pt x="19" y="0"/>
                    <a:pt x="37" y="1"/>
                    <a:pt x="55" y="3"/>
                  </a:cubicBezTo>
                  <a:cubicBezTo>
                    <a:pt x="54" y="5"/>
                    <a:pt x="52" y="6"/>
                    <a:pt x="51" y="7"/>
                  </a:cubicBezTo>
                  <a:cubicBezTo>
                    <a:pt x="38" y="8"/>
                    <a:pt x="25" y="6"/>
                    <a:pt x="12" y="6"/>
                  </a:cubicBezTo>
                  <a:cubicBezTo>
                    <a:pt x="9" y="6"/>
                    <a:pt x="6" y="6"/>
                    <a:pt x="3" y="6"/>
                  </a:cubicBezTo>
                  <a:close/>
                </a:path>
              </a:pathLst>
            </a:custGeom>
            <a:solidFill>
              <a:srgbClr val="488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984ADA8-6C03-8EFD-31C9-EE2A743EC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7" y="2224"/>
              <a:ext cx="159" cy="39"/>
            </a:xfrm>
            <a:custGeom>
              <a:avLst/>
              <a:gdLst>
                <a:gd name="T0" fmla="*/ 33 w 33"/>
                <a:gd name="T1" fmla="*/ 0 h 8"/>
                <a:gd name="T2" fmla="*/ 30 w 33"/>
                <a:gd name="T3" fmla="*/ 5 h 8"/>
                <a:gd name="T4" fmla="*/ 9 w 33"/>
                <a:gd name="T5" fmla="*/ 7 h 8"/>
                <a:gd name="T6" fmla="*/ 2 w 33"/>
                <a:gd name="T7" fmla="*/ 8 h 8"/>
                <a:gd name="T8" fmla="*/ 0 w 33"/>
                <a:gd name="T9" fmla="*/ 2 h 8"/>
                <a:gd name="T10" fmla="*/ 33 w 3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8">
                  <a:moveTo>
                    <a:pt x="33" y="0"/>
                  </a:moveTo>
                  <a:cubicBezTo>
                    <a:pt x="32" y="2"/>
                    <a:pt x="31" y="3"/>
                    <a:pt x="30" y="5"/>
                  </a:cubicBezTo>
                  <a:cubicBezTo>
                    <a:pt x="23" y="6"/>
                    <a:pt x="16" y="6"/>
                    <a:pt x="9" y="7"/>
                  </a:cubicBezTo>
                  <a:cubicBezTo>
                    <a:pt x="6" y="7"/>
                    <a:pt x="4" y="7"/>
                    <a:pt x="2" y="8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1" y="1"/>
                    <a:pt x="22" y="1"/>
                    <a:pt x="33" y="0"/>
                  </a:cubicBezTo>
                  <a:close/>
                </a:path>
              </a:pathLst>
            </a:custGeom>
            <a:solidFill>
              <a:srgbClr val="4A8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ABAC7D1-8392-F745-159C-8862C9109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0" y="3958"/>
              <a:ext cx="154" cy="77"/>
            </a:xfrm>
            <a:custGeom>
              <a:avLst/>
              <a:gdLst>
                <a:gd name="T0" fmla="*/ 6 w 32"/>
                <a:gd name="T1" fmla="*/ 12 h 16"/>
                <a:gd name="T2" fmla="*/ 0 w 32"/>
                <a:gd name="T3" fmla="*/ 3 h 16"/>
                <a:gd name="T4" fmla="*/ 4 w 32"/>
                <a:gd name="T5" fmla="*/ 3 h 16"/>
                <a:gd name="T6" fmla="*/ 27 w 32"/>
                <a:gd name="T7" fmla="*/ 6 h 16"/>
                <a:gd name="T8" fmla="*/ 32 w 32"/>
                <a:gd name="T9" fmla="*/ 6 h 16"/>
                <a:gd name="T10" fmla="*/ 24 w 32"/>
                <a:gd name="T11" fmla="*/ 13 h 16"/>
                <a:gd name="T12" fmla="*/ 6 w 32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6" y="12"/>
                  </a:moveTo>
                  <a:cubicBezTo>
                    <a:pt x="4" y="9"/>
                    <a:pt x="1" y="7"/>
                    <a:pt x="0" y="3"/>
                  </a:cubicBezTo>
                  <a:cubicBezTo>
                    <a:pt x="2" y="0"/>
                    <a:pt x="3" y="2"/>
                    <a:pt x="4" y="3"/>
                  </a:cubicBezTo>
                  <a:cubicBezTo>
                    <a:pt x="11" y="11"/>
                    <a:pt x="19" y="11"/>
                    <a:pt x="27" y="6"/>
                  </a:cubicBezTo>
                  <a:cubicBezTo>
                    <a:pt x="29" y="5"/>
                    <a:pt x="31" y="5"/>
                    <a:pt x="32" y="6"/>
                  </a:cubicBezTo>
                  <a:cubicBezTo>
                    <a:pt x="32" y="11"/>
                    <a:pt x="27" y="11"/>
                    <a:pt x="24" y="13"/>
                  </a:cubicBezTo>
                  <a:cubicBezTo>
                    <a:pt x="18" y="16"/>
                    <a:pt x="12" y="16"/>
                    <a:pt x="6" y="12"/>
                  </a:cubicBezTo>
                  <a:close/>
                </a:path>
              </a:pathLst>
            </a:custGeom>
            <a:solidFill>
              <a:srgbClr val="B01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4F7A26-7AFB-EDF3-F1D7-D098EB17F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2934"/>
              <a:ext cx="906" cy="879"/>
            </a:xfrm>
            <a:custGeom>
              <a:avLst/>
              <a:gdLst>
                <a:gd name="T0" fmla="*/ 164 w 188"/>
                <a:gd name="T1" fmla="*/ 169 h 182"/>
                <a:gd name="T2" fmla="*/ 160 w 188"/>
                <a:gd name="T3" fmla="*/ 181 h 182"/>
                <a:gd name="T4" fmla="*/ 154 w 188"/>
                <a:gd name="T5" fmla="*/ 182 h 182"/>
                <a:gd name="T6" fmla="*/ 121 w 188"/>
                <a:gd name="T7" fmla="*/ 177 h 182"/>
                <a:gd name="T8" fmla="*/ 117 w 188"/>
                <a:gd name="T9" fmla="*/ 169 h 182"/>
                <a:gd name="T10" fmla="*/ 121 w 188"/>
                <a:gd name="T11" fmla="*/ 124 h 182"/>
                <a:gd name="T12" fmla="*/ 127 w 188"/>
                <a:gd name="T13" fmla="*/ 70 h 182"/>
                <a:gd name="T14" fmla="*/ 126 w 188"/>
                <a:gd name="T15" fmla="*/ 68 h 182"/>
                <a:gd name="T16" fmla="*/ 115 w 188"/>
                <a:gd name="T17" fmla="*/ 67 h 182"/>
                <a:gd name="T18" fmla="*/ 72 w 188"/>
                <a:gd name="T19" fmla="*/ 64 h 182"/>
                <a:gd name="T20" fmla="*/ 63 w 188"/>
                <a:gd name="T21" fmla="*/ 64 h 182"/>
                <a:gd name="T22" fmla="*/ 59 w 188"/>
                <a:gd name="T23" fmla="*/ 68 h 182"/>
                <a:gd name="T24" fmla="*/ 67 w 188"/>
                <a:gd name="T25" fmla="*/ 127 h 182"/>
                <a:gd name="T26" fmla="*/ 73 w 188"/>
                <a:gd name="T27" fmla="*/ 169 h 182"/>
                <a:gd name="T28" fmla="*/ 68 w 188"/>
                <a:gd name="T29" fmla="*/ 178 h 182"/>
                <a:gd name="T30" fmla="*/ 33 w 188"/>
                <a:gd name="T31" fmla="*/ 181 h 182"/>
                <a:gd name="T32" fmla="*/ 27 w 188"/>
                <a:gd name="T33" fmla="*/ 178 h 182"/>
                <a:gd name="T34" fmla="*/ 25 w 188"/>
                <a:gd name="T35" fmla="*/ 169 h 182"/>
                <a:gd name="T36" fmla="*/ 15 w 188"/>
                <a:gd name="T37" fmla="*/ 124 h 182"/>
                <a:gd name="T38" fmla="*/ 3 w 188"/>
                <a:gd name="T39" fmla="*/ 67 h 182"/>
                <a:gd name="T40" fmla="*/ 1 w 188"/>
                <a:gd name="T41" fmla="*/ 61 h 182"/>
                <a:gd name="T42" fmla="*/ 0 w 188"/>
                <a:gd name="T43" fmla="*/ 46 h 182"/>
                <a:gd name="T44" fmla="*/ 9 w 188"/>
                <a:gd name="T45" fmla="*/ 27 h 182"/>
                <a:gd name="T46" fmla="*/ 31 w 188"/>
                <a:gd name="T47" fmla="*/ 15 h 182"/>
                <a:gd name="T48" fmla="*/ 44 w 188"/>
                <a:gd name="T49" fmla="*/ 8 h 182"/>
                <a:gd name="T50" fmla="*/ 52 w 188"/>
                <a:gd name="T51" fmla="*/ 9 h 182"/>
                <a:gd name="T52" fmla="*/ 59 w 188"/>
                <a:gd name="T53" fmla="*/ 5 h 182"/>
                <a:gd name="T54" fmla="*/ 61 w 188"/>
                <a:gd name="T55" fmla="*/ 2 h 182"/>
                <a:gd name="T56" fmla="*/ 66 w 188"/>
                <a:gd name="T57" fmla="*/ 3 h 182"/>
                <a:gd name="T58" fmla="*/ 68 w 188"/>
                <a:gd name="T59" fmla="*/ 7 h 182"/>
                <a:gd name="T60" fmla="*/ 73 w 188"/>
                <a:gd name="T61" fmla="*/ 12 h 182"/>
                <a:gd name="T62" fmla="*/ 86 w 188"/>
                <a:gd name="T63" fmla="*/ 14 h 182"/>
                <a:gd name="T64" fmla="*/ 96 w 188"/>
                <a:gd name="T65" fmla="*/ 16 h 182"/>
                <a:gd name="T66" fmla="*/ 107 w 188"/>
                <a:gd name="T67" fmla="*/ 17 h 182"/>
                <a:gd name="T68" fmla="*/ 105 w 188"/>
                <a:gd name="T69" fmla="*/ 23 h 182"/>
                <a:gd name="T70" fmla="*/ 100 w 188"/>
                <a:gd name="T71" fmla="*/ 31 h 182"/>
                <a:gd name="T72" fmla="*/ 108 w 188"/>
                <a:gd name="T73" fmla="*/ 28 h 182"/>
                <a:gd name="T74" fmla="*/ 110 w 188"/>
                <a:gd name="T75" fmla="*/ 29 h 182"/>
                <a:gd name="T76" fmla="*/ 116 w 188"/>
                <a:gd name="T77" fmla="*/ 30 h 182"/>
                <a:gd name="T78" fmla="*/ 124 w 188"/>
                <a:gd name="T79" fmla="*/ 31 h 182"/>
                <a:gd name="T80" fmla="*/ 129 w 188"/>
                <a:gd name="T81" fmla="*/ 31 h 182"/>
                <a:gd name="T82" fmla="*/ 133 w 188"/>
                <a:gd name="T83" fmla="*/ 30 h 182"/>
                <a:gd name="T84" fmla="*/ 148 w 188"/>
                <a:gd name="T85" fmla="*/ 24 h 182"/>
                <a:gd name="T86" fmla="*/ 165 w 188"/>
                <a:gd name="T87" fmla="*/ 5 h 182"/>
                <a:gd name="T88" fmla="*/ 171 w 188"/>
                <a:gd name="T89" fmla="*/ 2 h 182"/>
                <a:gd name="T90" fmla="*/ 178 w 188"/>
                <a:gd name="T91" fmla="*/ 21 h 182"/>
                <a:gd name="T92" fmla="*/ 183 w 188"/>
                <a:gd name="T93" fmla="*/ 70 h 182"/>
                <a:gd name="T94" fmla="*/ 182 w 188"/>
                <a:gd name="T95" fmla="*/ 75 h 182"/>
                <a:gd name="T96" fmla="*/ 176 w 188"/>
                <a:gd name="T97" fmla="*/ 108 h 182"/>
                <a:gd name="T98" fmla="*/ 173 w 188"/>
                <a:gd name="T99" fmla="*/ 117 h 182"/>
                <a:gd name="T100" fmla="*/ 164 w 188"/>
                <a:gd name="T101" fmla="*/ 1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182">
                  <a:moveTo>
                    <a:pt x="164" y="169"/>
                  </a:moveTo>
                  <a:cubicBezTo>
                    <a:pt x="162" y="173"/>
                    <a:pt x="162" y="177"/>
                    <a:pt x="160" y="181"/>
                  </a:cubicBezTo>
                  <a:cubicBezTo>
                    <a:pt x="158" y="182"/>
                    <a:pt x="156" y="182"/>
                    <a:pt x="154" y="182"/>
                  </a:cubicBezTo>
                  <a:cubicBezTo>
                    <a:pt x="143" y="180"/>
                    <a:pt x="132" y="180"/>
                    <a:pt x="121" y="177"/>
                  </a:cubicBezTo>
                  <a:cubicBezTo>
                    <a:pt x="117" y="176"/>
                    <a:pt x="117" y="172"/>
                    <a:pt x="117" y="169"/>
                  </a:cubicBezTo>
                  <a:cubicBezTo>
                    <a:pt x="118" y="154"/>
                    <a:pt x="120" y="139"/>
                    <a:pt x="121" y="124"/>
                  </a:cubicBezTo>
                  <a:cubicBezTo>
                    <a:pt x="123" y="106"/>
                    <a:pt x="124" y="88"/>
                    <a:pt x="127" y="70"/>
                  </a:cubicBezTo>
                  <a:cubicBezTo>
                    <a:pt x="127" y="69"/>
                    <a:pt x="127" y="68"/>
                    <a:pt x="126" y="68"/>
                  </a:cubicBezTo>
                  <a:cubicBezTo>
                    <a:pt x="123" y="65"/>
                    <a:pt x="119" y="67"/>
                    <a:pt x="115" y="67"/>
                  </a:cubicBezTo>
                  <a:cubicBezTo>
                    <a:pt x="101" y="67"/>
                    <a:pt x="87" y="65"/>
                    <a:pt x="72" y="64"/>
                  </a:cubicBezTo>
                  <a:cubicBezTo>
                    <a:pt x="69" y="64"/>
                    <a:pt x="66" y="64"/>
                    <a:pt x="63" y="64"/>
                  </a:cubicBezTo>
                  <a:cubicBezTo>
                    <a:pt x="61" y="64"/>
                    <a:pt x="59" y="65"/>
                    <a:pt x="59" y="68"/>
                  </a:cubicBezTo>
                  <a:cubicBezTo>
                    <a:pt x="62" y="87"/>
                    <a:pt x="65" y="107"/>
                    <a:pt x="67" y="127"/>
                  </a:cubicBezTo>
                  <a:cubicBezTo>
                    <a:pt x="70" y="141"/>
                    <a:pt x="71" y="155"/>
                    <a:pt x="73" y="169"/>
                  </a:cubicBezTo>
                  <a:cubicBezTo>
                    <a:pt x="73" y="173"/>
                    <a:pt x="73" y="177"/>
                    <a:pt x="68" y="178"/>
                  </a:cubicBezTo>
                  <a:cubicBezTo>
                    <a:pt x="56" y="179"/>
                    <a:pt x="45" y="182"/>
                    <a:pt x="33" y="181"/>
                  </a:cubicBezTo>
                  <a:cubicBezTo>
                    <a:pt x="30" y="182"/>
                    <a:pt x="28" y="181"/>
                    <a:pt x="27" y="178"/>
                  </a:cubicBezTo>
                  <a:cubicBezTo>
                    <a:pt x="26" y="175"/>
                    <a:pt x="26" y="172"/>
                    <a:pt x="25" y="169"/>
                  </a:cubicBezTo>
                  <a:cubicBezTo>
                    <a:pt x="22" y="154"/>
                    <a:pt x="18" y="139"/>
                    <a:pt x="15" y="124"/>
                  </a:cubicBezTo>
                  <a:cubicBezTo>
                    <a:pt x="10" y="105"/>
                    <a:pt x="6" y="86"/>
                    <a:pt x="3" y="67"/>
                  </a:cubicBezTo>
                  <a:cubicBezTo>
                    <a:pt x="2" y="65"/>
                    <a:pt x="1" y="63"/>
                    <a:pt x="1" y="61"/>
                  </a:cubicBezTo>
                  <a:cubicBezTo>
                    <a:pt x="1" y="56"/>
                    <a:pt x="0" y="51"/>
                    <a:pt x="0" y="46"/>
                  </a:cubicBezTo>
                  <a:cubicBezTo>
                    <a:pt x="0" y="38"/>
                    <a:pt x="3" y="32"/>
                    <a:pt x="9" y="27"/>
                  </a:cubicBezTo>
                  <a:cubicBezTo>
                    <a:pt x="16" y="22"/>
                    <a:pt x="23" y="18"/>
                    <a:pt x="31" y="15"/>
                  </a:cubicBezTo>
                  <a:cubicBezTo>
                    <a:pt x="35" y="12"/>
                    <a:pt x="39" y="10"/>
                    <a:pt x="44" y="8"/>
                  </a:cubicBezTo>
                  <a:cubicBezTo>
                    <a:pt x="46" y="7"/>
                    <a:pt x="49" y="9"/>
                    <a:pt x="52" y="9"/>
                  </a:cubicBezTo>
                  <a:cubicBezTo>
                    <a:pt x="56" y="10"/>
                    <a:pt x="59" y="10"/>
                    <a:pt x="59" y="5"/>
                  </a:cubicBezTo>
                  <a:cubicBezTo>
                    <a:pt x="59" y="4"/>
                    <a:pt x="60" y="3"/>
                    <a:pt x="61" y="2"/>
                  </a:cubicBezTo>
                  <a:cubicBezTo>
                    <a:pt x="62" y="2"/>
                    <a:pt x="64" y="3"/>
                    <a:pt x="66" y="3"/>
                  </a:cubicBezTo>
                  <a:cubicBezTo>
                    <a:pt x="67" y="4"/>
                    <a:pt x="68" y="6"/>
                    <a:pt x="68" y="7"/>
                  </a:cubicBezTo>
                  <a:cubicBezTo>
                    <a:pt x="68" y="10"/>
                    <a:pt x="70" y="12"/>
                    <a:pt x="73" y="12"/>
                  </a:cubicBezTo>
                  <a:cubicBezTo>
                    <a:pt x="77" y="12"/>
                    <a:pt x="82" y="12"/>
                    <a:pt x="86" y="14"/>
                  </a:cubicBezTo>
                  <a:cubicBezTo>
                    <a:pt x="89" y="16"/>
                    <a:pt x="93" y="15"/>
                    <a:pt x="96" y="16"/>
                  </a:cubicBezTo>
                  <a:cubicBezTo>
                    <a:pt x="99" y="16"/>
                    <a:pt x="103" y="15"/>
                    <a:pt x="107" y="17"/>
                  </a:cubicBezTo>
                  <a:cubicBezTo>
                    <a:pt x="109" y="19"/>
                    <a:pt x="107" y="21"/>
                    <a:pt x="105" y="23"/>
                  </a:cubicBezTo>
                  <a:cubicBezTo>
                    <a:pt x="103" y="25"/>
                    <a:pt x="101" y="27"/>
                    <a:pt x="100" y="31"/>
                  </a:cubicBezTo>
                  <a:cubicBezTo>
                    <a:pt x="103" y="31"/>
                    <a:pt x="105" y="29"/>
                    <a:pt x="108" y="28"/>
                  </a:cubicBezTo>
                  <a:cubicBezTo>
                    <a:pt x="109" y="28"/>
                    <a:pt x="109" y="29"/>
                    <a:pt x="110" y="29"/>
                  </a:cubicBezTo>
                  <a:cubicBezTo>
                    <a:pt x="111" y="32"/>
                    <a:pt x="114" y="31"/>
                    <a:pt x="116" y="30"/>
                  </a:cubicBezTo>
                  <a:cubicBezTo>
                    <a:pt x="119" y="29"/>
                    <a:pt x="122" y="27"/>
                    <a:pt x="124" y="31"/>
                  </a:cubicBezTo>
                  <a:cubicBezTo>
                    <a:pt x="125" y="32"/>
                    <a:pt x="128" y="32"/>
                    <a:pt x="129" y="31"/>
                  </a:cubicBezTo>
                  <a:cubicBezTo>
                    <a:pt x="131" y="31"/>
                    <a:pt x="132" y="30"/>
                    <a:pt x="133" y="30"/>
                  </a:cubicBezTo>
                  <a:cubicBezTo>
                    <a:pt x="141" y="34"/>
                    <a:pt x="144" y="28"/>
                    <a:pt x="148" y="24"/>
                  </a:cubicBezTo>
                  <a:cubicBezTo>
                    <a:pt x="155" y="19"/>
                    <a:pt x="160" y="12"/>
                    <a:pt x="165" y="5"/>
                  </a:cubicBezTo>
                  <a:cubicBezTo>
                    <a:pt x="166" y="4"/>
                    <a:pt x="167" y="0"/>
                    <a:pt x="171" y="2"/>
                  </a:cubicBezTo>
                  <a:cubicBezTo>
                    <a:pt x="173" y="9"/>
                    <a:pt x="175" y="15"/>
                    <a:pt x="178" y="21"/>
                  </a:cubicBezTo>
                  <a:cubicBezTo>
                    <a:pt x="187" y="37"/>
                    <a:pt x="188" y="53"/>
                    <a:pt x="183" y="70"/>
                  </a:cubicBezTo>
                  <a:cubicBezTo>
                    <a:pt x="183" y="72"/>
                    <a:pt x="182" y="73"/>
                    <a:pt x="182" y="75"/>
                  </a:cubicBezTo>
                  <a:cubicBezTo>
                    <a:pt x="180" y="85"/>
                    <a:pt x="178" y="97"/>
                    <a:pt x="176" y="108"/>
                  </a:cubicBezTo>
                  <a:cubicBezTo>
                    <a:pt x="176" y="111"/>
                    <a:pt x="175" y="114"/>
                    <a:pt x="173" y="117"/>
                  </a:cubicBezTo>
                  <a:cubicBezTo>
                    <a:pt x="170" y="135"/>
                    <a:pt x="167" y="152"/>
                    <a:pt x="164" y="169"/>
                  </a:cubicBezTo>
                  <a:close/>
                </a:path>
              </a:pathLst>
            </a:custGeom>
            <a:solidFill>
              <a:srgbClr val="612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76391-DF20-9B34-BC88-F249F5C117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" y="2548"/>
              <a:ext cx="632" cy="570"/>
            </a:xfrm>
            <a:custGeom>
              <a:avLst/>
              <a:gdLst>
                <a:gd name="T0" fmla="*/ 13 w 131"/>
                <a:gd name="T1" fmla="*/ 109 h 118"/>
                <a:gd name="T2" fmla="*/ 3 w 131"/>
                <a:gd name="T3" fmla="*/ 113 h 118"/>
                <a:gd name="T4" fmla="*/ 8 w 131"/>
                <a:gd name="T5" fmla="*/ 104 h 118"/>
                <a:gd name="T6" fmla="*/ 12 w 131"/>
                <a:gd name="T7" fmla="*/ 99 h 118"/>
                <a:gd name="T8" fmla="*/ 15 w 131"/>
                <a:gd name="T9" fmla="*/ 93 h 118"/>
                <a:gd name="T10" fmla="*/ 33 w 131"/>
                <a:gd name="T11" fmla="*/ 78 h 118"/>
                <a:gd name="T12" fmla="*/ 36 w 131"/>
                <a:gd name="T13" fmla="*/ 76 h 118"/>
                <a:gd name="T14" fmla="*/ 57 w 131"/>
                <a:gd name="T15" fmla="*/ 63 h 118"/>
                <a:gd name="T16" fmla="*/ 75 w 131"/>
                <a:gd name="T17" fmla="*/ 38 h 118"/>
                <a:gd name="T18" fmla="*/ 88 w 131"/>
                <a:gd name="T19" fmla="*/ 20 h 118"/>
                <a:gd name="T20" fmla="*/ 115 w 131"/>
                <a:gd name="T21" fmla="*/ 0 h 118"/>
                <a:gd name="T22" fmla="*/ 122 w 131"/>
                <a:gd name="T23" fmla="*/ 34 h 118"/>
                <a:gd name="T24" fmla="*/ 78 w 131"/>
                <a:gd name="T25" fmla="*/ 81 h 118"/>
                <a:gd name="T26" fmla="*/ 75 w 131"/>
                <a:gd name="T27" fmla="*/ 82 h 118"/>
                <a:gd name="T28" fmla="*/ 51 w 131"/>
                <a:gd name="T29" fmla="*/ 108 h 118"/>
                <a:gd name="T30" fmla="*/ 39 w 131"/>
                <a:gd name="T31" fmla="*/ 112 h 118"/>
                <a:gd name="T32" fmla="*/ 36 w 131"/>
                <a:gd name="T33" fmla="*/ 112 h 118"/>
                <a:gd name="T34" fmla="*/ 27 w 131"/>
                <a:gd name="T35" fmla="*/ 110 h 118"/>
                <a:gd name="T36" fmla="*/ 25 w 131"/>
                <a:gd name="T37" fmla="*/ 110 h 118"/>
                <a:gd name="T38" fmla="*/ 16 w 131"/>
                <a:gd name="T39" fmla="*/ 113 h 118"/>
                <a:gd name="T40" fmla="*/ 15 w 131"/>
                <a:gd name="T41" fmla="*/ 109 h 118"/>
                <a:gd name="T42" fmla="*/ 23 w 131"/>
                <a:gd name="T43" fmla="*/ 101 h 118"/>
                <a:gd name="T44" fmla="*/ 13 w 131"/>
                <a:gd name="T45" fmla="*/ 10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" h="118">
                  <a:moveTo>
                    <a:pt x="13" y="109"/>
                  </a:moveTo>
                  <a:cubicBezTo>
                    <a:pt x="10" y="111"/>
                    <a:pt x="6" y="116"/>
                    <a:pt x="3" y="113"/>
                  </a:cubicBezTo>
                  <a:cubicBezTo>
                    <a:pt x="0" y="110"/>
                    <a:pt x="6" y="107"/>
                    <a:pt x="8" y="104"/>
                  </a:cubicBezTo>
                  <a:cubicBezTo>
                    <a:pt x="9" y="102"/>
                    <a:pt x="10" y="100"/>
                    <a:pt x="12" y="99"/>
                  </a:cubicBezTo>
                  <a:cubicBezTo>
                    <a:pt x="13" y="97"/>
                    <a:pt x="13" y="95"/>
                    <a:pt x="15" y="93"/>
                  </a:cubicBezTo>
                  <a:cubicBezTo>
                    <a:pt x="20" y="88"/>
                    <a:pt x="26" y="81"/>
                    <a:pt x="33" y="78"/>
                  </a:cubicBezTo>
                  <a:cubicBezTo>
                    <a:pt x="34" y="77"/>
                    <a:pt x="35" y="76"/>
                    <a:pt x="36" y="76"/>
                  </a:cubicBezTo>
                  <a:cubicBezTo>
                    <a:pt x="46" y="77"/>
                    <a:pt x="52" y="71"/>
                    <a:pt x="57" y="63"/>
                  </a:cubicBezTo>
                  <a:cubicBezTo>
                    <a:pt x="63" y="54"/>
                    <a:pt x="70" y="47"/>
                    <a:pt x="75" y="38"/>
                  </a:cubicBezTo>
                  <a:cubicBezTo>
                    <a:pt x="78" y="31"/>
                    <a:pt x="83" y="25"/>
                    <a:pt x="88" y="20"/>
                  </a:cubicBezTo>
                  <a:cubicBezTo>
                    <a:pt x="97" y="13"/>
                    <a:pt x="106" y="7"/>
                    <a:pt x="115" y="0"/>
                  </a:cubicBezTo>
                  <a:cubicBezTo>
                    <a:pt x="126" y="6"/>
                    <a:pt x="131" y="25"/>
                    <a:pt x="122" y="34"/>
                  </a:cubicBezTo>
                  <a:cubicBezTo>
                    <a:pt x="107" y="50"/>
                    <a:pt x="93" y="66"/>
                    <a:pt x="78" y="81"/>
                  </a:cubicBezTo>
                  <a:cubicBezTo>
                    <a:pt x="77" y="81"/>
                    <a:pt x="76" y="82"/>
                    <a:pt x="75" y="82"/>
                  </a:cubicBezTo>
                  <a:cubicBezTo>
                    <a:pt x="66" y="90"/>
                    <a:pt x="61" y="101"/>
                    <a:pt x="51" y="108"/>
                  </a:cubicBezTo>
                  <a:cubicBezTo>
                    <a:pt x="48" y="111"/>
                    <a:pt x="45" y="118"/>
                    <a:pt x="39" y="112"/>
                  </a:cubicBezTo>
                  <a:cubicBezTo>
                    <a:pt x="39" y="111"/>
                    <a:pt x="37" y="112"/>
                    <a:pt x="36" y="112"/>
                  </a:cubicBezTo>
                  <a:cubicBezTo>
                    <a:pt x="32" y="114"/>
                    <a:pt x="32" y="114"/>
                    <a:pt x="27" y="110"/>
                  </a:cubicBezTo>
                  <a:cubicBezTo>
                    <a:pt x="26" y="109"/>
                    <a:pt x="26" y="110"/>
                    <a:pt x="25" y="110"/>
                  </a:cubicBezTo>
                  <a:cubicBezTo>
                    <a:pt x="22" y="111"/>
                    <a:pt x="19" y="113"/>
                    <a:pt x="16" y="113"/>
                  </a:cubicBezTo>
                  <a:cubicBezTo>
                    <a:pt x="11" y="114"/>
                    <a:pt x="14" y="111"/>
                    <a:pt x="15" y="109"/>
                  </a:cubicBezTo>
                  <a:cubicBezTo>
                    <a:pt x="17" y="106"/>
                    <a:pt x="20" y="104"/>
                    <a:pt x="23" y="101"/>
                  </a:cubicBezTo>
                  <a:cubicBezTo>
                    <a:pt x="20" y="104"/>
                    <a:pt x="17" y="107"/>
                    <a:pt x="13" y="109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5B9390F-3C06-1927-482C-1156E34B13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9" y="2649"/>
              <a:ext cx="357" cy="594"/>
            </a:xfrm>
            <a:custGeom>
              <a:avLst/>
              <a:gdLst>
                <a:gd name="T0" fmla="*/ 72 w 74"/>
                <a:gd name="T1" fmla="*/ 67 h 123"/>
                <a:gd name="T2" fmla="*/ 66 w 74"/>
                <a:gd name="T3" fmla="*/ 72 h 123"/>
                <a:gd name="T4" fmla="*/ 41 w 74"/>
                <a:gd name="T5" fmla="*/ 85 h 123"/>
                <a:gd name="T6" fmla="*/ 30 w 74"/>
                <a:gd name="T7" fmla="*/ 114 h 123"/>
                <a:gd name="T8" fmla="*/ 31 w 74"/>
                <a:gd name="T9" fmla="*/ 120 h 123"/>
                <a:gd name="T10" fmla="*/ 11 w 74"/>
                <a:gd name="T11" fmla="*/ 121 h 123"/>
                <a:gd name="T12" fmla="*/ 3 w 74"/>
                <a:gd name="T13" fmla="*/ 114 h 123"/>
                <a:gd name="T14" fmla="*/ 2 w 74"/>
                <a:gd name="T15" fmla="*/ 109 h 123"/>
                <a:gd name="T16" fmla="*/ 2 w 74"/>
                <a:gd name="T17" fmla="*/ 109 h 123"/>
                <a:gd name="T18" fmla="*/ 17 w 74"/>
                <a:gd name="T19" fmla="*/ 96 h 123"/>
                <a:gd name="T20" fmla="*/ 27 w 74"/>
                <a:gd name="T21" fmla="*/ 81 h 123"/>
                <a:gd name="T22" fmla="*/ 23 w 74"/>
                <a:gd name="T23" fmla="*/ 73 h 123"/>
                <a:gd name="T24" fmla="*/ 26 w 74"/>
                <a:gd name="T25" fmla="*/ 60 h 123"/>
                <a:gd name="T26" fmla="*/ 25 w 74"/>
                <a:gd name="T27" fmla="*/ 52 h 123"/>
                <a:gd name="T28" fmla="*/ 24 w 74"/>
                <a:gd name="T29" fmla="*/ 47 h 123"/>
                <a:gd name="T30" fmla="*/ 13 w 74"/>
                <a:gd name="T31" fmla="*/ 37 h 123"/>
                <a:gd name="T32" fmla="*/ 10 w 74"/>
                <a:gd name="T33" fmla="*/ 35 h 123"/>
                <a:gd name="T34" fmla="*/ 19 w 74"/>
                <a:gd name="T35" fmla="*/ 17 h 123"/>
                <a:gd name="T36" fmla="*/ 26 w 74"/>
                <a:gd name="T37" fmla="*/ 32 h 123"/>
                <a:gd name="T38" fmla="*/ 41 w 74"/>
                <a:gd name="T39" fmla="*/ 13 h 123"/>
                <a:gd name="T40" fmla="*/ 56 w 74"/>
                <a:gd name="T41" fmla="*/ 4 h 123"/>
                <a:gd name="T42" fmla="*/ 57 w 74"/>
                <a:gd name="T43" fmla="*/ 4 h 123"/>
                <a:gd name="T44" fmla="*/ 68 w 74"/>
                <a:gd name="T45" fmla="*/ 2 h 123"/>
                <a:gd name="T46" fmla="*/ 70 w 74"/>
                <a:gd name="T47" fmla="*/ 2 h 123"/>
                <a:gd name="T48" fmla="*/ 73 w 74"/>
                <a:gd name="T49" fmla="*/ 42 h 123"/>
                <a:gd name="T50" fmla="*/ 71 w 74"/>
                <a:gd name="T51" fmla="*/ 53 h 123"/>
                <a:gd name="T52" fmla="*/ 72 w 74"/>
                <a:gd name="T53" fmla="*/ 58 h 123"/>
                <a:gd name="T54" fmla="*/ 72 w 74"/>
                <a:gd name="T55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23">
                  <a:moveTo>
                    <a:pt x="72" y="67"/>
                  </a:moveTo>
                  <a:cubicBezTo>
                    <a:pt x="71" y="71"/>
                    <a:pt x="68" y="71"/>
                    <a:pt x="66" y="72"/>
                  </a:cubicBezTo>
                  <a:cubicBezTo>
                    <a:pt x="57" y="76"/>
                    <a:pt x="49" y="80"/>
                    <a:pt x="41" y="85"/>
                  </a:cubicBezTo>
                  <a:cubicBezTo>
                    <a:pt x="30" y="92"/>
                    <a:pt x="27" y="102"/>
                    <a:pt x="30" y="114"/>
                  </a:cubicBezTo>
                  <a:cubicBezTo>
                    <a:pt x="31" y="116"/>
                    <a:pt x="31" y="118"/>
                    <a:pt x="31" y="120"/>
                  </a:cubicBezTo>
                  <a:cubicBezTo>
                    <a:pt x="24" y="123"/>
                    <a:pt x="18" y="122"/>
                    <a:pt x="11" y="121"/>
                  </a:cubicBezTo>
                  <a:cubicBezTo>
                    <a:pt x="8" y="119"/>
                    <a:pt x="6" y="116"/>
                    <a:pt x="3" y="114"/>
                  </a:cubicBezTo>
                  <a:cubicBezTo>
                    <a:pt x="2" y="113"/>
                    <a:pt x="0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2" y="110"/>
                    <a:pt x="15" y="104"/>
                    <a:pt x="17" y="96"/>
                  </a:cubicBezTo>
                  <a:cubicBezTo>
                    <a:pt x="24" y="93"/>
                    <a:pt x="27" y="88"/>
                    <a:pt x="27" y="81"/>
                  </a:cubicBezTo>
                  <a:cubicBezTo>
                    <a:pt x="27" y="77"/>
                    <a:pt x="24" y="76"/>
                    <a:pt x="23" y="73"/>
                  </a:cubicBezTo>
                  <a:cubicBezTo>
                    <a:pt x="23" y="69"/>
                    <a:pt x="25" y="65"/>
                    <a:pt x="26" y="60"/>
                  </a:cubicBezTo>
                  <a:cubicBezTo>
                    <a:pt x="27" y="57"/>
                    <a:pt x="27" y="55"/>
                    <a:pt x="25" y="52"/>
                  </a:cubicBezTo>
                  <a:cubicBezTo>
                    <a:pt x="24" y="51"/>
                    <a:pt x="24" y="49"/>
                    <a:pt x="24" y="47"/>
                  </a:cubicBezTo>
                  <a:cubicBezTo>
                    <a:pt x="21" y="42"/>
                    <a:pt x="20" y="37"/>
                    <a:pt x="13" y="37"/>
                  </a:cubicBezTo>
                  <a:cubicBezTo>
                    <a:pt x="12" y="37"/>
                    <a:pt x="10" y="37"/>
                    <a:pt x="10" y="35"/>
                  </a:cubicBezTo>
                  <a:cubicBezTo>
                    <a:pt x="18" y="32"/>
                    <a:pt x="17" y="24"/>
                    <a:pt x="19" y="17"/>
                  </a:cubicBezTo>
                  <a:cubicBezTo>
                    <a:pt x="22" y="22"/>
                    <a:pt x="22" y="27"/>
                    <a:pt x="26" y="32"/>
                  </a:cubicBezTo>
                  <a:cubicBezTo>
                    <a:pt x="32" y="26"/>
                    <a:pt x="36" y="20"/>
                    <a:pt x="41" y="13"/>
                  </a:cubicBezTo>
                  <a:cubicBezTo>
                    <a:pt x="46" y="10"/>
                    <a:pt x="50" y="6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61" y="6"/>
                    <a:pt x="65" y="7"/>
                    <a:pt x="68" y="2"/>
                  </a:cubicBezTo>
                  <a:cubicBezTo>
                    <a:pt x="68" y="1"/>
                    <a:pt x="69" y="0"/>
                    <a:pt x="70" y="2"/>
                  </a:cubicBezTo>
                  <a:cubicBezTo>
                    <a:pt x="71" y="15"/>
                    <a:pt x="72" y="28"/>
                    <a:pt x="73" y="42"/>
                  </a:cubicBezTo>
                  <a:cubicBezTo>
                    <a:pt x="73" y="46"/>
                    <a:pt x="74" y="50"/>
                    <a:pt x="71" y="53"/>
                  </a:cubicBezTo>
                  <a:cubicBezTo>
                    <a:pt x="69" y="55"/>
                    <a:pt x="70" y="56"/>
                    <a:pt x="72" y="58"/>
                  </a:cubicBezTo>
                  <a:cubicBezTo>
                    <a:pt x="74" y="61"/>
                    <a:pt x="74" y="64"/>
                    <a:pt x="72" y="67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0F6732E-96C5-F663-1786-D270482C3F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413"/>
              <a:ext cx="342" cy="864"/>
            </a:xfrm>
            <a:custGeom>
              <a:avLst/>
              <a:gdLst>
                <a:gd name="T0" fmla="*/ 1 w 71"/>
                <a:gd name="T1" fmla="*/ 110 h 179"/>
                <a:gd name="T2" fmla="*/ 41 w 71"/>
                <a:gd name="T3" fmla="*/ 67 h 179"/>
                <a:gd name="T4" fmla="*/ 43 w 71"/>
                <a:gd name="T5" fmla="*/ 31 h 179"/>
                <a:gd name="T6" fmla="*/ 41 w 71"/>
                <a:gd name="T7" fmla="*/ 28 h 179"/>
                <a:gd name="T8" fmla="*/ 43 w 71"/>
                <a:gd name="T9" fmla="*/ 9 h 179"/>
                <a:gd name="T10" fmla="*/ 38 w 71"/>
                <a:gd name="T11" fmla="*/ 0 h 179"/>
                <a:gd name="T12" fmla="*/ 62 w 71"/>
                <a:gd name="T13" fmla="*/ 23 h 179"/>
                <a:gd name="T14" fmla="*/ 69 w 71"/>
                <a:gd name="T15" fmla="*/ 79 h 179"/>
                <a:gd name="T16" fmla="*/ 68 w 71"/>
                <a:gd name="T17" fmla="*/ 92 h 179"/>
                <a:gd name="T18" fmla="*/ 27 w 71"/>
                <a:gd name="T19" fmla="*/ 108 h 179"/>
                <a:gd name="T20" fmla="*/ 18 w 71"/>
                <a:gd name="T21" fmla="*/ 128 h 179"/>
                <a:gd name="T22" fmla="*/ 18 w 71"/>
                <a:gd name="T23" fmla="*/ 177 h 179"/>
                <a:gd name="T24" fmla="*/ 18 w 71"/>
                <a:gd name="T25" fmla="*/ 177 h 179"/>
                <a:gd name="T26" fmla="*/ 12 w 71"/>
                <a:gd name="T27" fmla="*/ 178 h 179"/>
                <a:gd name="T28" fmla="*/ 13 w 71"/>
                <a:gd name="T29" fmla="*/ 173 h 179"/>
                <a:gd name="T30" fmla="*/ 5 w 71"/>
                <a:gd name="T31" fmla="*/ 123 h 179"/>
                <a:gd name="T32" fmla="*/ 1 w 71"/>
                <a:gd name="T33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79">
                  <a:moveTo>
                    <a:pt x="1" y="110"/>
                  </a:moveTo>
                  <a:cubicBezTo>
                    <a:pt x="15" y="96"/>
                    <a:pt x="28" y="81"/>
                    <a:pt x="41" y="67"/>
                  </a:cubicBezTo>
                  <a:cubicBezTo>
                    <a:pt x="53" y="55"/>
                    <a:pt x="54" y="44"/>
                    <a:pt x="43" y="31"/>
                  </a:cubicBezTo>
                  <a:cubicBezTo>
                    <a:pt x="42" y="30"/>
                    <a:pt x="41" y="29"/>
                    <a:pt x="41" y="28"/>
                  </a:cubicBezTo>
                  <a:cubicBezTo>
                    <a:pt x="51" y="20"/>
                    <a:pt x="51" y="20"/>
                    <a:pt x="43" y="9"/>
                  </a:cubicBezTo>
                  <a:cubicBezTo>
                    <a:pt x="41" y="6"/>
                    <a:pt x="39" y="3"/>
                    <a:pt x="38" y="0"/>
                  </a:cubicBezTo>
                  <a:cubicBezTo>
                    <a:pt x="50" y="4"/>
                    <a:pt x="58" y="12"/>
                    <a:pt x="62" y="23"/>
                  </a:cubicBezTo>
                  <a:cubicBezTo>
                    <a:pt x="70" y="41"/>
                    <a:pt x="71" y="60"/>
                    <a:pt x="69" y="79"/>
                  </a:cubicBezTo>
                  <a:cubicBezTo>
                    <a:pt x="68" y="84"/>
                    <a:pt x="68" y="88"/>
                    <a:pt x="68" y="92"/>
                  </a:cubicBezTo>
                  <a:cubicBezTo>
                    <a:pt x="53" y="93"/>
                    <a:pt x="38" y="96"/>
                    <a:pt x="27" y="108"/>
                  </a:cubicBezTo>
                  <a:cubicBezTo>
                    <a:pt x="22" y="114"/>
                    <a:pt x="19" y="121"/>
                    <a:pt x="18" y="128"/>
                  </a:cubicBezTo>
                  <a:cubicBezTo>
                    <a:pt x="18" y="144"/>
                    <a:pt x="18" y="161"/>
                    <a:pt x="18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6" y="178"/>
                    <a:pt x="14" y="179"/>
                    <a:pt x="12" y="178"/>
                  </a:cubicBezTo>
                  <a:cubicBezTo>
                    <a:pt x="12" y="176"/>
                    <a:pt x="12" y="175"/>
                    <a:pt x="13" y="173"/>
                  </a:cubicBezTo>
                  <a:cubicBezTo>
                    <a:pt x="20" y="155"/>
                    <a:pt x="12" y="139"/>
                    <a:pt x="5" y="123"/>
                  </a:cubicBezTo>
                  <a:cubicBezTo>
                    <a:pt x="3" y="119"/>
                    <a:pt x="0" y="115"/>
                    <a:pt x="1" y="110"/>
                  </a:cubicBezTo>
                  <a:close/>
                </a:path>
              </a:pathLst>
            </a:custGeom>
            <a:solidFill>
              <a:srgbClr val="4B9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7809E46-569B-48CB-604B-B887CAEBD3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7" y="2234"/>
              <a:ext cx="231" cy="193"/>
            </a:xfrm>
            <a:custGeom>
              <a:avLst/>
              <a:gdLst>
                <a:gd name="T0" fmla="*/ 0 w 48"/>
                <a:gd name="T1" fmla="*/ 3 h 40"/>
                <a:gd name="T2" fmla="*/ 5 w 48"/>
                <a:gd name="T3" fmla="*/ 0 h 40"/>
                <a:gd name="T4" fmla="*/ 44 w 48"/>
                <a:gd name="T5" fmla="*/ 3 h 40"/>
                <a:gd name="T6" fmla="*/ 48 w 48"/>
                <a:gd name="T7" fmla="*/ 4 h 40"/>
                <a:gd name="T8" fmla="*/ 27 w 48"/>
                <a:gd name="T9" fmla="*/ 35 h 40"/>
                <a:gd name="T10" fmla="*/ 23 w 48"/>
                <a:gd name="T11" fmla="*/ 40 h 40"/>
                <a:gd name="T12" fmla="*/ 12 w 48"/>
                <a:gd name="T13" fmla="*/ 26 h 40"/>
                <a:gd name="T14" fmla="*/ 24 w 48"/>
                <a:gd name="T15" fmla="*/ 31 h 40"/>
                <a:gd name="T16" fmla="*/ 0 w 48"/>
                <a:gd name="T1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0" y="3"/>
                  </a:moveTo>
                  <a:cubicBezTo>
                    <a:pt x="1" y="0"/>
                    <a:pt x="2" y="0"/>
                    <a:pt x="5" y="0"/>
                  </a:cubicBezTo>
                  <a:cubicBezTo>
                    <a:pt x="18" y="3"/>
                    <a:pt x="31" y="0"/>
                    <a:pt x="44" y="3"/>
                  </a:cubicBezTo>
                  <a:cubicBezTo>
                    <a:pt x="45" y="3"/>
                    <a:pt x="47" y="3"/>
                    <a:pt x="48" y="4"/>
                  </a:cubicBezTo>
                  <a:cubicBezTo>
                    <a:pt x="41" y="15"/>
                    <a:pt x="34" y="25"/>
                    <a:pt x="27" y="35"/>
                  </a:cubicBezTo>
                  <a:cubicBezTo>
                    <a:pt x="25" y="36"/>
                    <a:pt x="26" y="40"/>
                    <a:pt x="23" y="40"/>
                  </a:cubicBezTo>
                  <a:cubicBezTo>
                    <a:pt x="21" y="34"/>
                    <a:pt x="18" y="29"/>
                    <a:pt x="12" y="26"/>
                  </a:cubicBezTo>
                  <a:cubicBezTo>
                    <a:pt x="17" y="27"/>
                    <a:pt x="20" y="29"/>
                    <a:pt x="24" y="31"/>
                  </a:cubicBezTo>
                  <a:cubicBezTo>
                    <a:pt x="16" y="22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4C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16EBDA-B4C2-27A8-8DB0-C13887369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5" y="2113"/>
              <a:ext cx="198" cy="150"/>
            </a:xfrm>
            <a:custGeom>
              <a:avLst/>
              <a:gdLst>
                <a:gd name="T0" fmla="*/ 17 w 41"/>
                <a:gd name="T1" fmla="*/ 31 h 31"/>
                <a:gd name="T2" fmla="*/ 0 w 41"/>
                <a:gd name="T3" fmla="*/ 16 h 31"/>
                <a:gd name="T4" fmla="*/ 3 w 41"/>
                <a:gd name="T5" fmla="*/ 15 h 31"/>
                <a:gd name="T6" fmla="*/ 33 w 41"/>
                <a:gd name="T7" fmla="*/ 2 h 31"/>
                <a:gd name="T8" fmla="*/ 36 w 41"/>
                <a:gd name="T9" fmla="*/ 0 h 31"/>
                <a:gd name="T10" fmla="*/ 22 w 41"/>
                <a:gd name="T11" fmla="*/ 28 h 31"/>
                <a:gd name="T12" fmla="*/ 17 w 4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17" y="31"/>
                  </a:moveTo>
                  <a:cubicBezTo>
                    <a:pt x="9" y="29"/>
                    <a:pt x="4" y="24"/>
                    <a:pt x="0" y="16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15" y="16"/>
                    <a:pt x="24" y="10"/>
                    <a:pt x="33" y="2"/>
                  </a:cubicBezTo>
                  <a:cubicBezTo>
                    <a:pt x="33" y="1"/>
                    <a:pt x="34" y="0"/>
                    <a:pt x="36" y="0"/>
                  </a:cubicBezTo>
                  <a:cubicBezTo>
                    <a:pt x="41" y="14"/>
                    <a:pt x="32" y="21"/>
                    <a:pt x="22" y="28"/>
                  </a:cubicBezTo>
                  <a:cubicBezTo>
                    <a:pt x="21" y="30"/>
                    <a:pt x="19" y="30"/>
                    <a:pt x="17" y="31"/>
                  </a:cubicBezTo>
                  <a:close/>
                </a:path>
              </a:pathLst>
            </a:custGeom>
            <a:solidFill>
              <a:srgbClr val="F8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4CE494B-A093-2D60-4ED3-A0C59F910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4" y="2427"/>
              <a:ext cx="62" cy="271"/>
            </a:xfrm>
            <a:custGeom>
              <a:avLst/>
              <a:gdLst>
                <a:gd name="T0" fmla="*/ 13 w 13"/>
                <a:gd name="T1" fmla="*/ 48 h 56"/>
                <a:gd name="T2" fmla="*/ 11 w 13"/>
                <a:gd name="T3" fmla="*/ 50 h 56"/>
                <a:gd name="T4" fmla="*/ 0 w 13"/>
                <a:gd name="T5" fmla="*/ 50 h 56"/>
                <a:gd name="T6" fmla="*/ 5 w 13"/>
                <a:gd name="T7" fmla="*/ 21 h 56"/>
                <a:gd name="T8" fmla="*/ 10 w 13"/>
                <a:gd name="T9" fmla="*/ 0 h 56"/>
                <a:gd name="T10" fmla="*/ 13 w 13"/>
                <a:gd name="T11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6">
                  <a:moveTo>
                    <a:pt x="13" y="48"/>
                  </a:moveTo>
                  <a:cubicBezTo>
                    <a:pt x="13" y="48"/>
                    <a:pt x="12" y="49"/>
                    <a:pt x="11" y="50"/>
                  </a:cubicBezTo>
                  <a:cubicBezTo>
                    <a:pt x="6" y="56"/>
                    <a:pt x="6" y="56"/>
                    <a:pt x="0" y="50"/>
                  </a:cubicBezTo>
                  <a:cubicBezTo>
                    <a:pt x="4" y="41"/>
                    <a:pt x="3" y="30"/>
                    <a:pt x="5" y="21"/>
                  </a:cubicBezTo>
                  <a:cubicBezTo>
                    <a:pt x="7" y="14"/>
                    <a:pt x="8" y="7"/>
                    <a:pt x="10" y="0"/>
                  </a:cubicBezTo>
                  <a:cubicBezTo>
                    <a:pt x="11" y="16"/>
                    <a:pt x="12" y="32"/>
                    <a:pt x="13" y="48"/>
                  </a:cubicBezTo>
                  <a:close/>
                </a:path>
              </a:pathLst>
            </a:custGeom>
            <a:solidFill>
              <a:srgbClr val="CE5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D861ED-7129-E3F5-F6A7-61280C70E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0" y="2104"/>
              <a:ext cx="178" cy="101"/>
            </a:xfrm>
            <a:custGeom>
              <a:avLst/>
              <a:gdLst>
                <a:gd name="T0" fmla="*/ 37 w 37"/>
                <a:gd name="T1" fmla="*/ 2 h 21"/>
                <a:gd name="T2" fmla="*/ 1 w 37"/>
                <a:gd name="T3" fmla="*/ 18 h 21"/>
                <a:gd name="T4" fmla="*/ 0 w 37"/>
                <a:gd name="T5" fmla="*/ 13 h 21"/>
                <a:gd name="T6" fmla="*/ 33 w 37"/>
                <a:gd name="T7" fmla="*/ 1 h 21"/>
                <a:gd name="T8" fmla="*/ 37 w 37"/>
                <a:gd name="T9" fmla="*/ 0 h 21"/>
                <a:gd name="T10" fmla="*/ 37 w 37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37" y="2"/>
                  </a:moveTo>
                  <a:cubicBezTo>
                    <a:pt x="27" y="13"/>
                    <a:pt x="17" y="21"/>
                    <a:pt x="1" y="18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12" y="13"/>
                    <a:pt x="23" y="8"/>
                    <a:pt x="33" y="1"/>
                  </a:cubicBezTo>
                  <a:cubicBezTo>
                    <a:pt x="34" y="1"/>
                    <a:pt x="35" y="0"/>
                    <a:pt x="37" y="0"/>
                  </a:cubicBezTo>
                  <a:cubicBezTo>
                    <a:pt x="37" y="1"/>
                    <a:pt x="37" y="2"/>
                    <a:pt x="37" y="2"/>
                  </a:cubicBezTo>
                  <a:close/>
                </a:path>
              </a:pathLst>
            </a:custGeom>
            <a:solidFill>
              <a:srgbClr val="E39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AB54EA-8A2A-F5AE-3A60-E85A4BFF53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4" y="2587"/>
              <a:ext cx="72" cy="144"/>
            </a:xfrm>
            <a:custGeom>
              <a:avLst/>
              <a:gdLst>
                <a:gd name="T0" fmla="*/ 15 w 15"/>
                <a:gd name="T1" fmla="*/ 12 h 30"/>
                <a:gd name="T2" fmla="*/ 2 w 15"/>
                <a:gd name="T3" fmla="*/ 30 h 30"/>
                <a:gd name="T4" fmla="*/ 0 w 15"/>
                <a:gd name="T5" fmla="*/ 0 h 30"/>
                <a:gd name="T6" fmla="*/ 8 w 15"/>
                <a:gd name="T7" fmla="*/ 10 h 30"/>
                <a:gd name="T8" fmla="*/ 15 w 15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15" y="12"/>
                  </a:moveTo>
                  <a:cubicBezTo>
                    <a:pt x="11" y="18"/>
                    <a:pt x="7" y="25"/>
                    <a:pt x="2" y="30"/>
                  </a:cubicBezTo>
                  <a:cubicBezTo>
                    <a:pt x="1" y="20"/>
                    <a:pt x="1" y="11"/>
                    <a:pt x="0" y="0"/>
                  </a:cubicBezTo>
                  <a:cubicBezTo>
                    <a:pt x="4" y="3"/>
                    <a:pt x="6" y="7"/>
                    <a:pt x="8" y="10"/>
                  </a:cubicBezTo>
                  <a:cubicBezTo>
                    <a:pt x="11" y="14"/>
                    <a:pt x="13" y="14"/>
                    <a:pt x="15" y="12"/>
                  </a:cubicBezTo>
                  <a:close/>
                </a:path>
              </a:pathLst>
            </a:custGeom>
            <a:solidFill>
              <a:srgbClr val="51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5F15A9F-96ED-DCEB-B52C-8EADA1518A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" y="2944"/>
              <a:ext cx="111" cy="63"/>
            </a:xfrm>
            <a:custGeom>
              <a:avLst/>
              <a:gdLst>
                <a:gd name="T0" fmla="*/ 20 w 23"/>
                <a:gd name="T1" fmla="*/ 13 h 13"/>
                <a:gd name="T2" fmla="*/ 4 w 23"/>
                <a:gd name="T3" fmla="*/ 11 h 13"/>
                <a:gd name="T4" fmla="*/ 0 w 23"/>
                <a:gd name="T5" fmla="*/ 8 h 13"/>
                <a:gd name="T6" fmla="*/ 0 w 23"/>
                <a:gd name="T7" fmla="*/ 1 h 13"/>
                <a:gd name="T8" fmla="*/ 20 w 23"/>
                <a:gd name="T9" fmla="*/ 2 h 13"/>
                <a:gd name="T10" fmla="*/ 20 w 2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0" y="13"/>
                  </a:moveTo>
                  <a:cubicBezTo>
                    <a:pt x="14" y="12"/>
                    <a:pt x="9" y="11"/>
                    <a:pt x="4" y="11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7" y="0"/>
                    <a:pt x="13" y="2"/>
                    <a:pt x="20" y="2"/>
                  </a:cubicBezTo>
                  <a:cubicBezTo>
                    <a:pt x="22" y="6"/>
                    <a:pt x="23" y="9"/>
                    <a:pt x="20" y="13"/>
                  </a:cubicBezTo>
                  <a:close/>
                </a:path>
              </a:pathLst>
            </a:custGeom>
            <a:solidFill>
              <a:srgbClr val="2B0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B17B929-78C7-96E0-153C-2F444AEADF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3" y="2954"/>
              <a:ext cx="116" cy="62"/>
            </a:xfrm>
            <a:custGeom>
              <a:avLst/>
              <a:gdLst>
                <a:gd name="T0" fmla="*/ 3 w 24"/>
                <a:gd name="T1" fmla="*/ 0 h 13"/>
                <a:gd name="T2" fmla="*/ 23 w 24"/>
                <a:gd name="T3" fmla="*/ 0 h 13"/>
                <a:gd name="T4" fmla="*/ 22 w 24"/>
                <a:gd name="T5" fmla="*/ 9 h 13"/>
                <a:gd name="T6" fmla="*/ 3 w 24"/>
                <a:gd name="T7" fmla="*/ 11 h 13"/>
                <a:gd name="T8" fmla="*/ 3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3" y="0"/>
                  </a:moveTo>
                  <a:cubicBezTo>
                    <a:pt x="9" y="0"/>
                    <a:pt x="16" y="0"/>
                    <a:pt x="23" y="0"/>
                  </a:cubicBezTo>
                  <a:cubicBezTo>
                    <a:pt x="24" y="3"/>
                    <a:pt x="23" y="6"/>
                    <a:pt x="22" y="9"/>
                  </a:cubicBezTo>
                  <a:cubicBezTo>
                    <a:pt x="19" y="12"/>
                    <a:pt x="6" y="13"/>
                    <a:pt x="3" y="11"/>
                  </a:cubicBezTo>
                  <a:cubicBezTo>
                    <a:pt x="0" y="9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2E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76E5CE9-52F5-8B7D-D506-8488617B9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2582"/>
              <a:ext cx="101" cy="130"/>
            </a:xfrm>
            <a:custGeom>
              <a:avLst/>
              <a:gdLst>
                <a:gd name="T0" fmla="*/ 21 w 21"/>
                <a:gd name="T1" fmla="*/ 18 h 27"/>
                <a:gd name="T2" fmla="*/ 6 w 21"/>
                <a:gd name="T3" fmla="*/ 27 h 27"/>
                <a:gd name="T4" fmla="*/ 9 w 21"/>
                <a:gd name="T5" fmla="*/ 19 h 27"/>
                <a:gd name="T6" fmla="*/ 7 w 21"/>
                <a:gd name="T7" fmla="*/ 13 h 27"/>
                <a:gd name="T8" fmla="*/ 3 w 21"/>
                <a:gd name="T9" fmla="*/ 2 h 27"/>
                <a:gd name="T10" fmla="*/ 8 w 21"/>
                <a:gd name="T11" fmla="*/ 4 h 27"/>
                <a:gd name="T12" fmla="*/ 10 w 21"/>
                <a:gd name="T13" fmla="*/ 7 h 27"/>
                <a:gd name="T14" fmla="*/ 21 w 21"/>
                <a:gd name="T1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21" y="18"/>
                  </a:moveTo>
                  <a:cubicBezTo>
                    <a:pt x="16" y="21"/>
                    <a:pt x="12" y="26"/>
                    <a:pt x="6" y="27"/>
                  </a:cubicBezTo>
                  <a:cubicBezTo>
                    <a:pt x="7" y="25"/>
                    <a:pt x="8" y="22"/>
                    <a:pt x="9" y="19"/>
                  </a:cubicBezTo>
                  <a:cubicBezTo>
                    <a:pt x="9" y="17"/>
                    <a:pt x="10" y="14"/>
                    <a:pt x="7" y="13"/>
                  </a:cubicBezTo>
                  <a:cubicBezTo>
                    <a:pt x="0" y="12"/>
                    <a:pt x="2" y="7"/>
                    <a:pt x="3" y="2"/>
                  </a:cubicBezTo>
                  <a:cubicBezTo>
                    <a:pt x="5" y="0"/>
                    <a:pt x="7" y="3"/>
                    <a:pt x="8" y="4"/>
                  </a:cubicBezTo>
                  <a:cubicBezTo>
                    <a:pt x="9" y="5"/>
                    <a:pt x="10" y="6"/>
                    <a:pt x="10" y="7"/>
                  </a:cubicBezTo>
                  <a:cubicBezTo>
                    <a:pt x="14" y="11"/>
                    <a:pt x="17" y="14"/>
                    <a:pt x="21" y="18"/>
                  </a:cubicBezTo>
                  <a:close/>
                </a:path>
              </a:pathLst>
            </a:custGeom>
            <a:solidFill>
              <a:srgbClr val="F7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636DC47-5A53-C5B0-10E2-C2FE9D893C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6" y="2929"/>
              <a:ext cx="87" cy="68"/>
            </a:xfrm>
            <a:custGeom>
              <a:avLst/>
              <a:gdLst>
                <a:gd name="T0" fmla="*/ 0 w 18"/>
                <a:gd name="T1" fmla="*/ 9 h 14"/>
                <a:gd name="T2" fmla="*/ 0 w 18"/>
                <a:gd name="T3" fmla="*/ 0 h 14"/>
                <a:gd name="T4" fmla="*/ 17 w 18"/>
                <a:gd name="T5" fmla="*/ 3 h 14"/>
                <a:gd name="T6" fmla="*/ 17 w 18"/>
                <a:gd name="T7" fmla="*/ 7 h 14"/>
                <a:gd name="T8" fmla="*/ 10 w 18"/>
                <a:gd name="T9" fmla="*/ 13 h 14"/>
                <a:gd name="T10" fmla="*/ 0 w 18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1"/>
                    <a:pt x="11" y="2"/>
                    <a:pt x="17" y="3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8" y="13"/>
                    <a:pt x="14" y="14"/>
                    <a:pt x="10" y="13"/>
                  </a:cubicBezTo>
                  <a:cubicBezTo>
                    <a:pt x="7" y="12"/>
                    <a:pt x="3" y="12"/>
                    <a:pt x="0" y="9"/>
                  </a:cubicBezTo>
                  <a:close/>
                </a:path>
              </a:pathLst>
            </a:custGeom>
            <a:solidFill>
              <a:srgbClr val="2D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033704E-8F0A-F521-3BFF-11881D45A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9" y="2403"/>
              <a:ext cx="72" cy="203"/>
            </a:xfrm>
            <a:custGeom>
              <a:avLst/>
              <a:gdLst>
                <a:gd name="T0" fmla="*/ 14 w 15"/>
                <a:gd name="T1" fmla="*/ 42 h 42"/>
                <a:gd name="T2" fmla="*/ 9 w 15"/>
                <a:gd name="T3" fmla="*/ 39 h 42"/>
                <a:gd name="T4" fmla="*/ 4 w 15"/>
                <a:gd name="T5" fmla="*/ 24 h 42"/>
                <a:gd name="T6" fmla="*/ 2 w 15"/>
                <a:gd name="T7" fmla="*/ 15 h 42"/>
                <a:gd name="T8" fmla="*/ 6 w 15"/>
                <a:gd name="T9" fmla="*/ 5 h 42"/>
                <a:gd name="T10" fmla="*/ 10 w 15"/>
                <a:gd name="T11" fmla="*/ 0 h 42"/>
                <a:gd name="T12" fmla="*/ 7 w 15"/>
                <a:gd name="T13" fmla="*/ 10 h 42"/>
                <a:gd name="T14" fmla="*/ 9 w 15"/>
                <a:gd name="T15" fmla="*/ 23 h 42"/>
                <a:gd name="T16" fmla="*/ 14 w 15"/>
                <a:gd name="T17" fmla="*/ 32 h 42"/>
                <a:gd name="T18" fmla="*/ 14 w 15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2">
                  <a:moveTo>
                    <a:pt x="14" y="42"/>
                  </a:moveTo>
                  <a:cubicBezTo>
                    <a:pt x="12" y="41"/>
                    <a:pt x="11" y="40"/>
                    <a:pt x="9" y="39"/>
                  </a:cubicBezTo>
                  <a:cubicBezTo>
                    <a:pt x="10" y="33"/>
                    <a:pt x="12" y="27"/>
                    <a:pt x="4" y="24"/>
                  </a:cubicBezTo>
                  <a:cubicBezTo>
                    <a:pt x="0" y="22"/>
                    <a:pt x="1" y="18"/>
                    <a:pt x="2" y="15"/>
                  </a:cubicBezTo>
                  <a:cubicBezTo>
                    <a:pt x="3" y="12"/>
                    <a:pt x="4" y="9"/>
                    <a:pt x="6" y="5"/>
                  </a:cubicBezTo>
                  <a:cubicBezTo>
                    <a:pt x="7" y="3"/>
                    <a:pt x="8" y="2"/>
                    <a:pt x="10" y="0"/>
                  </a:cubicBezTo>
                  <a:cubicBezTo>
                    <a:pt x="9" y="3"/>
                    <a:pt x="11" y="7"/>
                    <a:pt x="7" y="10"/>
                  </a:cubicBezTo>
                  <a:cubicBezTo>
                    <a:pt x="4" y="15"/>
                    <a:pt x="4" y="20"/>
                    <a:pt x="9" y="23"/>
                  </a:cubicBezTo>
                  <a:cubicBezTo>
                    <a:pt x="13" y="25"/>
                    <a:pt x="15" y="28"/>
                    <a:pt x="14" y="32"/>
                  </a:cubicBezTo>
                  <a:cubicBezTo>
                    <a:pt x="13" y="36"/>
                    <a:pt x="15" y="39"/>
                    <a:pt x="14" y="42"/>
                  </a:cubicBezTo>
                  <a:close/>
                </a:path>
              </a:pathLst>
            </a:custGeom>
            <a:solidFill>
              <a:srgbClr val="E6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906D47D-4ECF-1036-7AD6-A4C0A6EE7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7" y="2249"/>
              <a:ext cx="120" cy="43"/>
            </a:xfrm>
            <a:custGeom>
              <a:avLst/>
              <a:gdLst>
                <a:gd name="T0" fmla="*/ 0 w 25"/>
                <a:gd name="T1" fmla="*/ 3 h 9"/>
                <a:gd name="T2" fmla="*/ 5 w 25"/>
                <a:gd name="T3" fmla="*/ 0 h 9"/>
                <a:gd name="T4" fmla="*/ 25 w 25"/>
                <a:gd name="T5" fmla="*/ 9 h 9"/>
                <a:gd name="T6" fmla="*/ 0 w 25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">
                  <a:moveTo>
                    <a:pt x="0" y="3"/>
                  </a:moveTo>
                  <a:cubicBezTo>
                    <a:pt x="2" y="1"/>
                    <a:pt x="3" y="0"/>
                    <a:pt x="5" y="0"/>
                  </a:cubicBezTo>
                  <a:cubicBezTo>
                    <a:pt x="13" y="0"/>
                    <a:pt x="18" y="2"/>
                    <a:pt x="25" y="9"/>
                  </a:cubicBezTo>
                  <a:cubicBezTo>
                    <a:pt x="15" y="8"/>
                    <a:pt x="8" y="6"/>
                    <a:pt x="0" y="3"/>
                  </a:cubicBezTo>
                  <a:close/>
                </a:path>
              </a:pathLst>
            </a:custGeom>
            <a:solidFill>
              <a:srgbClr val="D8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B9D7407-6232-603D-3D84-7713BF516B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9" y="2954"/>
              <a:ext cx="125" cy="72"/>
            </a:xfrm>
            <a:custGeom>
              <a:avLst/>
              <a:gdLst>
                <a:gd name="T0" fmla="*/ 4 w 26"/>
                <a:gd name="T1" fmla="*/ 0 h 15"/>
                <a:gd name="T2" fmla="*/ 12 w 26"/>
                <a:gd name="T3" fmla="*/ 10 h 15"/>
                <a:gd name="T4" fmla="*/ 22 w 26"/>
                <a:gd name="T5" fmla="*/ 8 h 15"/>
                <a:gd name="T6" fmla="*/ 25 w 26"/>
                <a:gd name="T7" fmla="*/ 11 h 15"/>
                <a:gd name="T8" fmla="*/ 21 w 26"/>
                <a:gd name="T9" fmla="*/ 15 h 15"/>
                <a:gd name="T10" fmla="*/ 5 w 26"/>
                <a:gd name="T11" fmla="*/ 13 h 15"/>
                <a:gd name="T12" fmla="*/ 0 w 26"/>
                <a:gd name="T13" fmla="*/ 11 h 15"/>
                <a:gd name="T14" fmla="*/ 0 w 26"/>
                <a:gd name="T15" fmla="*/ 0 h 15"/>
                <a:gd name="T16" fmla="*/ 4 w 26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5">
                  <a:moveTo>
                    <a:pt x="4" y="0"/>
                  </a:moveTo>
                  <a:cubicBezTo>
                    <a:pt x="2" y="10"/>
                    <a:pt x="3" y="11"/>
                    <a:pt x="12" y="10"/>
                  </a:cubicBezTo>
                  <a:cubicBezTo>
                    <a:pt x="15" y="10"/>
                    <a:pt x="20" y="13"/>
                    <a:pt x="22" y="8"/>
                  </a:cubicBezTo>
                  <a:cubicBezTo>
                    <a:pt x="25" y="7"/>
                    <a:pt x="26" y="8"/>
                    <a:pt x="25" y="11"/>
                  </a:cubicBezTo>
                  <a:cubicBezTo>
                    <a:pt x="23" y="12"/>
                    <a:pt x="22" y="13"/>
                    <a:pt x="21" y="15"/>
                  </a:cubicBezTo>
                  <a:cubicBezTo>
                    <a:pt x="16" y="12"/>
                    <a:pt x="10" y="14"/>
                    <a:pt x="5" y="13"/>
                  </a:cubicBezTo>
                  <a:cubicBezTo>
                    <a:pt x="3" y="13"/>
                    <a:pt x="0" y="14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3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49507EA-12F3-3FEB-D57C-DF49871C0C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" y="2925"/>
              <a:ext cx="96" cy="82"/>
            </a:xfrm>
            <a:custGeom>
              <a:avLst/>
              <a:gdLst>
                <a:gd name="T0" fmla="*/ 3 w 20"/>
                <a:gd name="T1" fmla="*/ 17 h 17"/>
                <a:gd name="T2" fmla="*/ 0 w 20"/>
                <a:gd name="T3" fmla="*/ 14 h 17"/>
                <a:gd name="T4" fmla="*/ 2 w 20"/>
                <a:gd name="T5" fmla="*/ 6 h 17"/>
                <a:gd name="T6" fmla="*/ 13 w 20"/>
                <a:gd name="T7" fmla="*/ 2 h 17"/>
                <a:gd name="T8" fmla="*/ 20 w 20"/>
                <a:gd name="T9" fmla="*/ 0 h 17"/>
                <a:gd name="T10" fmla="*/ 3 w 2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3" y="17"/>
                  </a:moveTo>
                  <a:cubicBezTo>
                    <a:pt x="3" y="15"/>
                    <a:pt x="2" y="14"/>
                    <a:pt x="0" y="14"/>
                  </a:cubicBezTo>
                  <a:cubicBezTo>
                    <a:pt x="0" y="11"/>
                    <a:pt x="1" y="8"/>
                    <a:pt x="2" y="6"/>
                  </a:cubicBezTo>
                  <a:cubicBezTo>
                    <a:pt x="7" y="7"/>
                    <a:pt x="9" y="4"/>
                    <a:pt x="13" y="2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14" y="5"/>
                    <a:pt x="9" y="11"/>
                    <a:pt x="3" y="17"/>
                  </a:cubicBezTo>
                  <a:close/>
                </a:path>
              </a:pathLst>
            </a:custGeom>
            <a:solidFill>
              <a:srgbClr val="EF9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76CA3FD-464B-FA04-CA7F-79D9B431E0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7" y="2514"/>
              <a:ext cx="39" cy="102"/>
            </a:xfrm>
            <a:custGeom>
              <a:avLst/>
              <a:gdLst>
                <a:gd name="T0" fmla="*/ 6 w 8"/>
                <a:gd name="T1" fmla="*/ 19 h 21"/>
                <a:gd name="T2" fmla="*/ 5 w 8"/>
                <a:gd name="T3" fmla="*/ 7 h 21"/>
                <a:gd name="T4" fmla="*/ 0 w 8"/>
                <a:gd name="T5" fmla="*/ 0 h 21"/>
                <a:gd name="T6" fmla="*/ 2 w 8"/>
                <a:gd name="T7" fmla="*/ 0 h 21"/>
                <a:gd name="T8" fmla="*/ 7 w 8"/>
                <a:gd name="T9" fmla="*/ 6 h 21"/>
                <a:gd name="T10" fmla="*/ 8 w 8"/>
                <a:gd name="T11" fmla="*/ 21 h 21"/>
                <a:gd name="T12" fmla="*/ 6 w 8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6" y="19"/>
                  </a:moveTo>
                  <a:cubicBezTo>
                    <a:pt x="6" y="15"/>
                    <a:pt x="4" y="11"/>
                    <a:pt x="5" y="7"/>
                  </a:cubicBezTo>
                  <a:cubicBezTo>
                    <a:pt x="7" y="3"/>
                    <a:pt x="2" y="2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7" y="3"/>
                    <a:pt x="7" y="6"/>
                  </a:cubicBezTo>
                  <a:cubicBezTo>
                    <a:pt x="7" y="11"/>
                    <a:pt x="8" y="16"/>
                    <a:pt x="8" y="21"/>
                  </a:cubicBezTo>
                  <a:cubicBezTo>
                    <a:pt x="7" y="21"/>
                    <a:pt x="7" y="20"/>
                    <a:pt x="6" y="19"/>
                  </a:cubicBezTo>
                  <a:close/>
                </a:path>
              </a:pathLst>
            </a:custGeom>
            <a:solidFill>
              <a:srgbClr val="B3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ADBB571-8FC3-018E-EC9B-5C7DC3CD92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2" y="2509"/>
              <a:ext cx="29" cy="24"/>
            </a:xfrm>
            <a:custGeom>
              <a:avLst/>
              <a:gdLst>
                <a:gd name="T0" fmla="*/ 3 w 6"/>
                <a:gd name="T1" fmla="*/ 0 h 5"/>
                <a:gd name="T2" fmla="*/ 6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5" y="5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5A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8C8BE58-1C2E-8709-D3D9-BA8996672B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3" y="2345"/>
              <a:ext cx="29" cy="24"/>
            </a:xfrm>
            <a:custGeom>
              <a:avLst/>
              <a:gdLst>
                <a:gd name="T0" fmla="*/ 3 w 6"/>
                <a:gd name="T1" fmla="*/ 0 h 5"/>
                <a:gd name="T2" fmla="*/ 6 w 6"/>
                <a:gd name="T3" fmla="*/ 3 h 5"/>
                <a:gd name="T4" fmla="*/ 4 w 6"/>
                <a:gd name="T5" fmla="*/ 5 h 5"/>
                <a:gd name="T6" fmla="*/ 1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2" y="5"/>
                    <a:pt x="1" y="4"/>
                    <a:pt x="1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4A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B169B4A-5105-3EAD-DCBF-9B8C35937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2" y="2833"/>
              <a:ext cx="24" cy="24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4A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8E02279-1332-1266-A899-C124B4DE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" y="2674"/>
              <a:ext cx="24" cy="24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5A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D6C2739-AE15-AE62-81FC-DCE574CBC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8" y="2451"/>
              <a:ext cx="39" cy="63"/>
            </a:xfrm>
            <a:custGeom>
              <a:avLst/>
              <a:gdLst>
                <a:gd name="T0" fmla="*/ 8 w 8"/>
                <a:gd name="T1" fmla="*/ 13 h 13"/>
                <a:gd name="T2" fmla="*/ 6 w 8"/>
                <a:gd name="T3" fmla="*/ 13 h 13"/>
                <a:gd name="T4" fmla="*/ 5 w 8"/>
                <a:gd name="T5" fmla="*/ 0 h 13"/>
                <a:gd name="T6" fmla="*/ 8 w 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0" y="9"/>
                    <a:pt x="1" y="5"/>
                    <a:pt x="5" y="0"/>
                  </a:cubicBezTo>
                  <a:cubicBezTo>
                    <a:pt x="4" y="5"/>
                    <a:pt x="3" y="10"/>
                    <a:pt x="8" y="13"/>
                  </a:cubicBezTo>
                  <a:close/>
                </a:path>
              </a:pathLst>
            </a:custGeom>
            <a:solidFill>
              <a:srgbClr val="9C3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162BA7E-0298-E93F-EF57-C3552D347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9" y="3422"/>
              <a:ext cx="241" cy="531"/>
            </a:xfrm>
            <a:custGeom>
              <a:avLst/>
              <a:gdLst>
                <a:gd name="T0" fmla="*/ 2 w 50"/>
                <a:gd name="T1" fmla="*/ 86 h 110"/>
                <a:gd name="T2" fmla="*/ 9 w 50"/>
                <a:gd name="T3" fmla="*/ 68 h 110"/>
                <a:gd name="T4" fmla="*/ 14 w 50"/>
                <a:gd name="T5" fmla="*/ 37 h 110"/>
                <a:gd name="T6" fmla="*/ 15 w 50"/>
                <a:gd name="T7" fmla="*/ 22 h 110"/>
                <a:gd name="T8" fmla="*/ 17 w 50"/>
                <a:gd name="T9" fmla="*/ 2 h 110"/>
                <a:gd name="T10" fmla="*/ 24 w 50"/>
                <a:gd name="T11" fmla="*/ 1 h 110"/>
                <a:gd name="T12" fmla="*/ 48 w 50"/>
                <a:gd name="T13" fmla="*/ 5 h 110"/>
                <a:gd name="T14" fmla="*/ 47 w 50"/>
                <a:gd name="T15" fmla="*/ 15 h 110"/>
                <a:gd name="T16" fmla="*/ 46 w 50"/>
                <a:gd name="T17" fmla="*/ 22 h 110"/>
                <a:gd name="T18" fmla="*/ 34 w 50"/>
                <a:gd name="T19" fmla="*/ 68 h 110"/>
                <a:gd name="T20" fmla="*/ 32 w 50"/>
                <a:gd name="T21" fmla="*/ 82 h 110"/>
                <a:gd name="T22" fmla="*/ 30 w 50"/>
                <a:gd name="T23" fmla="*/ 95 h 110"/>
                <a:gd name="T24" fmla="*/ 21 w 50"/>
                <a:gd name="T25" fmla="*/ 108 h 110"/>
                <a:gd name="T26" fmla="*/ 4 w 50"/>
                <a:gd name="T27" fmla="*/ 103 h 110"/>
                <a:gd name="T28" fmla="*/ 1 w 50"/>
                <a:gd name="T29" fmla="*/ 92 h 110"/>
                <a:gd name="T30" fmla="*/ 2 w 50"/>
                <a:gd name="T31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10">
                  <a:moveTo>
                    <a:pt x="2" y="86"/>
                  </a:moveTo>
                  <a:cubicBezTo>
                    <a:pt x="4" y="80"/>
                    <a:pt x="8" y="75"/>
                    <a:pt x="9" y="68"/>
                  </a:cubicBezTo>
                  <a:cubicBezTo>
                    <a:pt x="12" y="58"/>
                    <a:pt x="12" y="47"/>
                    <a:pt x="14" y="37"/>
                  </a:cubicBezTo>
                  <a:cubicBezTo>
                    <a:pt x="15" y="32"/>
                    <a:pt x="15" y="27"/>
                    <a:pt x="15" y="22"/>
                  </a:cubicBezTo>
                  <a:cubicBezTo>
                    <a:pt x="14" y="15"/>
                    <a:pt x="15" y="8"/>
                    <a:pt x="17" y="2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32" y="3"/>
                    <a:pt x="40" y="2"/>
                    <a:pt x="48" y="5"/>
                  </a:cubicBezTo>
                  <a:cubicBezTo>
                    <a:pt x="50" y="9"/>
                    <a:pt x="48" y="12"/>
                    <a:pt x="47" y="15"/>
                  </a:cubicBezTo>
                  <a:cubicBezTo>
                    <a:pt x="47" y="17"/>
                    <a:pt x="46" y="20"/>
                    <a:pt x="46" y="22"/>
                  </a:cubicBezTo>
                  <a:cubicBezTo>
                    <a:pt x="42" y="37"/>
                    <a:pt x="37" y="53"/>
                    <a:pt x="34" y="68"/>
                  </a:cubicBezTo>
                  <a:cubicBezTo>
                    <a:pt x="32" y="73"/>
                    <a:pt x="34" y="78"/>
                    <a:pt x="32" y="82"/>
                  </a:cubicBezTo>
                  <a:cubicBezTo>
                    <a:pt x="29" y="86"/>
                    <a:pt x="31" y="91"/>
                    <a:pt x="30" y="95"/>
                  </a:cubicBezTo>
                  <a:cubicBezTo>
                    <a:pt x="29" y="103"/>
                    <a:pt x="27" y="106"/>
                    <a:pt x="21" y="108"/>
                  </a:cubicBezTo>
                  <a:cubicBezTo>
                    <a:pt x="15" y="110"/>
                    <a:pt x="8" y="108"/>
                    <a:pt x="4" y="103"/>
                  </a:cubicBezTo>
                  <a:cubicBezTo>
                    <a:pt x="1" y="100"/>
                    <a:pt x="0" y="96"/>
                    <a:pt x="1" y="92"/>
                  </a:cubicBezTo>
                  <a:cubicBezTo>
                    <a:pt x="2" y="90"/>
                    <a:pt x="3" y="88"/>
                    <a:pt x="2" y="86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7C3C894-4BA3-0EC5-5742-042DF17F8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" y="3258"/>
              <a:ext cx="294" cy="270"/>
            </a:xfrm>
            <a:custGeom>
              <a:avLst/>
              <a:gdLst>
                <a:gd name="T0" fmla="*/ 56 w 61"/>
                <a:gd name="T1" fmla="*/ 36 h 56"/>
                <a:gd name="T2" fmla="*/ 53 w 61"/>
                <a:gd name="T3" fmla="*/ 56 h 56"/>
                <a:gd name="T4" fmla="*/ 14 w 61"/>
                <a:gd name="T5" fmla="*/ 46 h 56"/>
                <a:gd name="T6" fmla="*/ 0 w 61"/>
                <a:gd name="T7" fmla="*/ 21 h 56"/>
                <a:gd name="T8" fmla="*/ 0 w 61"/>
                <a:gd name="T9" fmla="*/ 7 h 56"/>
                <a:gd name="T10" fmla="*/ 34 w 61"/>
                <a:gd name="T11" fmla="*/ 3 h 56"/>
                <a:gd name="T12" fmla="*/ 45 w 61"/>
                <a:gd name="T13" fmla="*/ 2 h 56"/>
                <a:gd name="T14" fmla="*/ 58 w 61"/>
                <a:gd name="T15" fmla="*/ 2 h 56"/>
                <a:gd name="T16" fmla="*/ 59 w 61"/>
                <a:gd name="T17" fmla="*/ 10 h 56"/>
                <a:gd name="T18" fmla="*/ 56 w 61"/>
                <a:gd name="T1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6">
                  <a:moveTo>
                    <a:pt x="56" y="36"/>
                  </a:moveTo>
                  <a:cubicBezTo>
                    <a:pt x="55" y="42"/>
                    <a:pt x="54" y="49"/>
                    <a:pt x="53" y="56"/>
                  </a:cubicBezTo>
                  <a:cubicBezTo>
                    <a:pt x="39" y="55"/>
                    <a:pt x="26" y="53"/>
                    <a:pt x="14" y="46"/>
                  </a:cubicBezTo>
                  <a:cubicBezTo>
                    <a:pt x="4" y="41"/>
                    <a:pt x="1" y="31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11" y="2"/>
                    <a:pt x="23" y="4"/>
                    <a:pt x="34" y="3"/>
                  </a:cubicBezTo>
                  <a:cubicBezTo>
                    <a:pt x="38" y="2"/>
                    <a:pt x="41" y="3"/>
                    <a:pt x="45" y="2"/>
                  </a:cubicBezTo>
                  <a:cubicBezTo>
                    <a:pt x="49" y="1"/>
                    <a:pt x="54" y="0"/>
                    <a:pt x="58" y="2"/>
                  </a:cubicBezTo>
                  <a:cubicBezTo>
                    <a:pt x="61" y="5"/>
                    <a:pt x="60" y="8"/>
                    <a:pt x="59" y="10"/>
                  </a:cubicBezTo>
                  <a:cubicBezTo>
                    <a:pt x="58" y="19"/>
                    <a:pt x="56" y="27"/>
                    <a:pt x="56" y="36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59E53B4-1064-D749-798C-2318D8CC2F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4" y="2852"/>
              <a:ext cx="280" cy="435"/>
            </a:xfrm>
            <a:custGeom>
              <a:avLst/>
              <a:gdLst>
                <a:gd name="T0" fmla="*/ 0 w 58"/>
                <a:gd name="T1" fmla="*/ 4 h 90"/>
                <a:gd name="T2" fmla="*/ 5 w 58"/>
                <a:gd name="T3" fmla="*/ 1 h 90"/>
                <a:gd name="T4" fmla="*/ 10 w 58"/>
                <a:gd name="T5" fmla="*/ 0 h 90"/>
                <a:gd name="T6" fmla="*/ 45 w 58"/>
                <a:gd name="T7" fmla="*/ 13 h 90"/>
                <a:gd name="T8" fmla="*/ 55 w 58"/>
                <a:gd name="T9" fmla="*/ 32 h 90"/>
                <a:gd name="T10" fmla="*/ 57 w 58"/>
                <a:gd name="T11" fmla="*/ 83 h 90"/>
                <a:gd name="T12" fmla="*/ 55 w 58"/>
                <a:gd name="T13" fmla="*/ 88 h 90"/>
                <a:gd name="T14" fmla="*/ 51 w 58"/>
                <a:gd name="T15" fmla="*/ 89 h 90"/>
                <a:gd name="T16" fmla="*/ 48 w 58"/>
                <a:gd name="T17" fmla="*/ 83 h 90"/>
                <a:gd name="T18" fmla="*/ 48 w 58"/>
                <a:gd name="T19" fmla="*/ 52 h 90"/>
                <a:gd name="T20" fmla="*/ 11 w 58"/>
                <a:gd name="T21" fmla="*/ 8 h 90"/>
                <a:gd name="T22" fmla="*/ 0 w 58"/>
                <a:gd name="T23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0">
                  <a:moveTo>
                    <a:pt x="0" y="4"/>
                  </a:moveTo>
                  <a:cubicBezTo>
                    <a:pt x="0" y="1"/>
                    <a:pt x="3" y="2"/>
                    <a:pt x="5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3" y="1"/>
                    <a:pt x="35" y="4"/>
                    <a:pt x="45" y="13"/>
                  </a:cubicBezTo>
                  <a:cubicBezTo>
                    <a:pt x="51" y="18"/>
                    <a:pt x="54" y="25"/>
                    <a:pt x="55" y="32"/>
                  </a:cubicBezTo>
                  <a:cubicBezTo>
                    <a:pt x="58" y="49"/>
                    <a:pt x="57" y="66"/>
                    <a:pt x="57" y="83"/>
                  </a:cubicBezTo>
                  <a:cubicBezTo>
                    <a:pt x="57" y="85"/>
                    <a:pt x="56" y="87"/>
                    <a:pt x="55" y="88"/>
                  </a:cubicBezTo>
                  <a:cubicBezTo>
                    <a:pt x="54" y="90"/>
                    <a:pt x="53" y="90"/>
                    <a:pt x="51" y="89"/>
                  </a:cubicBezTo>
                  <a:cubicBezTo>
                    <a:pt x="48" y="88"/>
                    <a:pt x="48" y="85"/>
                    <a:pt x="48" y="83"/>
                  </a:cubicBezTo>
                  <a:cubicBezTo>
                    <a:pt x="48" y="73"/>
                    <a:pt x="48" y="62"/>
                    <a:pt x="48" y="52"/>
                  </a:cubicBezTo>
                  <a:cubicBezTo>
                    <a:pt x="50" y="26"/>
                    <a:pt x="34" y="11"/>
                    <a:pt x="11" y="8"/>
                  </a:cubicBezTo>
                  <a:cubicBezTo>
                    <a:pt x="7" y="7"/>
                    <a:pt x="2" y="9"/>
                    <a:pt x="0" y="4"/>
                  </a:cubicBezTo>
                  <a:close/>
                </a:path>
              </a:pathLst>
            </a:custGeom>
            <a:solidFill>
              <a:srgbClr val="327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CEE886-A57A-59F4-8C3A-35D457855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" y="3258"/>
              <a:ext cx="217" cy="34"/>
            </a:xfrm>
            <a:custGeom>
              <a:avLst/>
              <a:gdLst>
                <a:gd name="T0" fmla="*/ 3 w 45"/>
                <a:gd name="T1" fmla="*/ 5 h 7"/>
                <a:gd name="T2" fmla="*/ 7 w 45"/>
                <a:gd name="T3" fmla="*/ 4 h 7"/>
                <a:gd name="T4" fmla="*/ 32 w 45"/>
                <a:gd name="T5" fmla="*/ 0 h 7"/>
                <a:gd name="T6" fmla="*/ 45 w 45"/>
                <a:gd name="T7" fmla="*/ 3 h 7"/>
                <a:gd name="T8" fmla="*/ 23 w 45"/>
                <a:gd name="T9" fmla="*/ 5 h 7"/>
                <a:gd name="T10" fmla="*/ 0 w 45"/>
                <a:gd name="T11" fmla="*/ 7 h 7"/>
                <a:gd name="T12" fmla="*/ 3 w 4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">
                  <a:moveTo>
                    <a:pt x="3" y="5"/>
                  </a:moveTo>
                  <a:cubicBezTo>
                    <a:pt x="4" y="4"/>
                    <a:pt x="6" y="4"/>
                    <a:pt x="7" y="4"/>
                  </a:cubicBezTo>
                  <a:cubicBezTo>
                    <a:pt x="15" y="0"/>
                    <a:pt x="23" y="1"/>
                    <a:pt x="32" y="0"/>
                  </a:cubicBezTo>
                  <a:cubicBezTo>
                    <a:pt x="36" y="0"/>
                    <a:pt x="41" y="0"/>
                    <a:pt x="45" y="3"/>
                  </a:cubicBezTo>
                  <a:cubicBezTo>
                    <a:pt x="38" y="6"/>
                    <a:pt x="30" y="4"/>
                    <a:pt x="23" y="5"/>
                  </a:cubicBezTo>
                  <a:cubicBezTo>
                    <a:pt x="16" y="7"/>
                    <a:pt x="8" y="6"/>
                    <a:pt x="0" y="7"/>
                  </a:cubicBezTo>
                  <a:cubicBezTo>
                    <a:pt x="1" y="6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6DC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2D69828-4606-6F11-BB84-94F9511B30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8" y="3277"/>
              <a:ext cx="116" cy="222"/>
            </a:xfrm>
            <a:custGeom>
              <a:avLst/>
              <a:gdLst>
                <a:gd name="T0" fmla="*/ 0 w 24"/>
                <a:gd name="T1" fmla="*/ 46 h 46"/>
                <a:gd name="T2" fmla="*/ 8 w 24"/>
                <a:gd name="T3" fmla="*/ 3 h 46"/>
                <a:gd name="T4" fmla="*/ 19 w 24"/>
                <a:gd name="T5" fmla="*/ 3 h 46"/>
                <a:gd name="T6" fmla="*/ 4 w 24"/>
                <a:gd name="T7" fmla="*/ 44 h 46"/>
                <a:gd name="T8" fmla="*/ 0 w 24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0" y="46"/>
                  </a:moveTo>
                  <a:cubicBezTo>
                    <a:pt x="2" y="32"/>
                    <a:pt x="4" y="17"/>
                    <a:pt x="8" y="3"/>
                  </a:cubicBezTo>
                  <a:cubicBezTo>
                    <a:pt x="12" y="0"/>
                    <a:pt x="16" y="0"/>
                    <a:pt x="19" y="3"/>
                  </a:cubicBezTo>
                  <a:cubicBezTo>
                    <a:pt x="24" y="17"/>
                    <a:pt x="17" y="36"/>
                    <a:pt x="4" y="44"/>
                  </a:cubicBezTo>
                  <a:cubicBezTo>
                    <a:pt x="3" y="44"/>
                    <a:pt x="1" y="46"/>
                    <a:pt x="0" y="46"/>
                  </a:cubicBezTo>
                  <a:close/>
                </a:path>
              </a:pathLst>
            </a:custGeom>
            <a:solidFill>
              <a:srgbClr val="42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E942646-5ECA-CBCB-DDB0-F13EECFD3A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7" y="3267"/>
              <a:ext cx="62" cy="25"/>
            </a:xfrm>
            <a:custGeom>
              <a:avLst/>
              <a:gdLst>
                <a:gd name="T0" fmla="*/ 11 w 13"/>
                <a:gd name="T1" fmla="*/ 5 h 5"/>
                <a:gd name="T2" fmla="*/ 0 w 13"/>
                <a:gd name="T3" fmla="*/ 5 h 5"/>
                <a:gd name="T4" fmla="*/ 0 w 13"/>
                <a:gd name="T5" fmla="*/ 1 h 5"/>
                <a:gd name="T6" fmla="*/ 6 w 13"/>
                <a:gd name="T7" fmla="*/ 0 h 5"/>
                <a:gd name="T8" fmla="*/ 10 w 13"/>
                <a:gd name="T9" fmla="*/ 1 h 5"/>
                <a:gd name="T10" fmla="*/ 11 w 1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1" y="5"/>
                  </a:moveTo>
                  <a:cubicBezTo>
                    <a:pt x="8" y="5"/>
                    <a:pt x="4" y="5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3" y="2"/>
                    <a:pt x="13" y="3"/>
                    <a:pt x="11" y="5"/>
                  </a:cubicBezTo>
                  <a:close/>
                </a:path>
              </a:pathLst>
            </a:custGeom>
            <a:solidFill>
              <a:srgbClr val="6FC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1BBD41B-172B-8104-73F4-F9D8FCFDA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2" y="1891"/>
              <a:ext cx="497" cy="686"/>
            </a:xfrm>
            <a:custGeom>
              <a:avLst/>
              <a:gdLst>
                <a:gd name="T0" fmla="*/ 4 w 103"/>
                <a:gd name="T1" fmla="*/ 84 h 142"/>
                <a:gd name="T2" fmla="*/ 1 w 103"/>
                <a:gd name="T3" fmla="*/ 69 h 142"/>
                <a:gd name="T4" fmla="*/ 7 w 103"/>
                <a:gd name="T5" fmla="*/ 9 h 142"/>
                <a:gd name="T6" fmla="*/ 10 w 103"/>
                <a:gd name="T7" fmla="*/ 5 h 142"/>
                <a:gd name="T8" fmla="*/ 55 w 103"/>
                <a:gd name="T9" fmla="*/ 0 h 142"/>
                <a:gd name="T10" fmla="*/ 42 w 103"/>
                <a:gd name="T11" fmla="*/ 9 h 142"/>
                <a:gd name="T12" fmla="*/ 102 w 103"/>
                <a:gd name="T13" fmla="*/ 0 h 142"/>
                <a:gd name="T14" fmla="*/ 99 w 103"/>
                <a:gd name="T15" fmla="*/ 20 h 142"/>
                <a:gd name="T16" fmla="*/ 91 w 103"/>
                <a:gd name="T17" fmla="*/ 69 h 142"/>
                <a:gd name="T18" fmla="*/ 84 w 103"/>
                <a:gd name="T19" fmla="*/ 87 h 142"/>
                <a:gd name="T20" fmla="*/ 77 w 103"/>
                <a:gd name="T21" fmla="*/ 95 h 142"/>
                <a:gd name="T22" fmla="*/ 47 w 103"/>
                <a:gd name="T23" fmla="*/ 105 h 142"/>
                <a:gd name="T24" fmla="*/ 27 w 103"/>
                <a:gd name="T25" fmla="*/ 99 h 142"/>
                <a:gd name="T26" fmla="*/ 41 w 103"/>
                <a:gd name="T27" fmla="*/ 106 h 142"/>
                <a:gd name="T28" fmla="*/ 47 w 103"/>
                <a:gd name="T29" fmla="*/ 109 h 142"/>
                <a:gd name="T30" fmla="*/ 49 w 103"/>
                <a:gd name="T31" fmla="*/ 111 h 142"/>
                <a:gd name="T32" fmla="*/ 49 w 103"/>
                <a:gd name="T33" fmla="*/ 129 h 142"/>
                <a:gd name="T34" fmla="*/ 27 w 103"/>
                <a:gd name="T35" fmla="*/ 137 h 142"/>
                <a:gd name="T36" fmla="*/ 9 w 103"/>
                <a:gd name="T37" fmla="*/ 118 h 142"/>
                <a:gd name="T38" fmla="*/ 9 w 103"/>
                <a:gd name="T39" fmla="*/ 107 h 142"/>
                <a:gd name="T40" fmla="*/ 11 w 103"/>
                <a:gd name="T41" fmla="*/ 100 h 142"/>
                <a:gd name="T42" fmla="*/ 7 w 103"/>
                <a:gd name="T43" fmla="*/ 88 h 142"/>
                <a:gd name="T44" fmla="*/ 4 w 103"/>
                <a:gd name="T45" fmla="*/ 8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142">
                  <a:moveTo>
                    <a:pt x="4" y="84"/>
                  </a:moveTo>
                  <a:cubicBezTo>
                    <a:pt x="0" y="80"/>
                    <a:pt x="0" y="74"/>
                    <a:pt x="1" y="69"/>
                  </a:cubicBezTo>
                  <a:cubicBezTo>
                    <a:pt x="2" y="49"/>
                    <a:pt x="5" y="29"/>
                    <a:pt x="7" y="9"/>
                  </a:cubicBezTo>
                  <a:cubicBezTo>
                    <a:pt x="7" y="7"/>
                    <a:pt x="7" y="5"/>
                    <a:pt x="10" y="5"/>
                  </a:cubicBezTo>
                  <a:cubicBezTo>
                    <a:pt x="25" y="6"/>
                    <a:pt x="39" y="4"/>
                    <a:pt x="55" y="0"/>
                  </a:cubicBezTo>
                  <a:cubicBezTo>
                    <a:pt x="51" y="5"/>
                    <a:pt x="46" y="7"/>
                    <a:pt x="42" y="9"/>
                  </a:cubicBezTo>
                  <a:cubicBezTo>
                    <a:pt x="55" y="13"/>
                    <a:pt x="83" y="12"/>
                    <a:pt x="102" y="0"/>
                  </a:cubicBezTo>
                  <a:cubicBezTo>
                    <a:pt x="103" y="8"/>
                    <a:pt x="100" y="14"/>
                    <a:pt x="99" y="20"/>
                  </a:cubicBezTo>
                  <a:cubicBezTo>
                    <a:pt x="96" y="36"/>
                    <a:pt x="94" y="52"/>
                    <a:pt x="91" y="69"/>
                  </a:cubicBezTo>
                  <a:cubicBezTo>
                    <a:pt x="90" y="75"/>
                    <a:pt x="88" y="81"/>
                    <a:pt x="84" y="87"/>
                  </a:cubicBezTo>
                  <a:cubicBezTo>
                    <a:pt x="83" y="91"/>
                    <a:pt x="80" y="93"/>
                    <a:pt x="77" y="95"/>
                  </a:cubicBezTo>
                  <a:cubicBezTo>
                    <a:pt x="68" y="100"/>
                    <a:pt x="58" y="105"/>
                    <a:pt x="47" y="105"/>
                  </a:cubicBezTo>
                  <a:cubicBezTo>
                    <a:pt x="40" y="104"/>
                    <a:pt x="34" y="102"/>
                    <a:pt x="27" y="99"/>
                  </a:cubicBezTo>
                  <a:cubicBezTo>
                    <a:pt x="31" y="103"/>
                    <a:pt x="36" y="105"/>
                    <a:pt x="41" y="106"/>
                  </a:cubicBezTo>
                  <a:cubicBezTo>
                    <a:pt x="43" y="107"/>
                    <a:pt x="45" y="107"/>
                    <a:pt x="47" y="109"/>
                  </a:cubicBezTo>
                  <a:cubicBezTo>
                    <a:pt x="48" y="110"/>
                    <a:pt x="48" y="110"/>
                    <a:pt x="49" y="111"/>
                  </a:cubicBezTo>
                  <a:cubicBezTo>
                    <a:pt x="51" y="117"/>
                    <a:pt x="51" y="123"/>
                    <a:pt x="49" y="129"/>
                  </a:cubicBezTo>
                  <a:cubicBezTo>
                    <a:pt x="45" y="138"/>
                    <a:pt x="36" y="142"/>
                    <a:pt x="27" y="137"/>
                  </a:cubicBezTo>
                  <a:cubicBezTo>
                    <a:pt x="19" y="133"/>
                    <a:pt x="13" y="127"/>
                    <a:pt x="9" y="118"/>
                  </a:cubicBezTo>
                  <a:cubicBezTo>
                    <a:pt x="7" y="114"/>
                    <a:pt x="7" y="110"/>
                    <a:pt x="9" y="107"/>
                  </a:cubicBezTo>
                  <a:cubicBezTo>
                    <a:pt x="10" y="105"/>
                    <a:pt x="10" y="102"/>
                    <a:pt x="11" y="100"/>
                  </a:cubicBezTo>
                  <a:cubicBezTo>
                    <a:pt x="12" y="95"/>
                    <a:pt x="12" y="91"/>
                    <a:pt x="7" y="88"/>
                  </a:cubicBezTo>
                  <a:cubicBezTo>
                    <a:pt x="6" y="87"/>
                    <a:pt x="4" y="86"/>
                    <a:pt x="4" y="84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D6E79C2-2226-8B8F-430C-91A4648BC7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4" y="2389"/>
              <a:ext cx="381" cy="888"/>
            </a:xfrm>
            <a:custGeom>
              <a:avLst/>
              <a:gdLst>
                <a:gd name="T0" fmla="*/ 79 w 79"/>
                <a:gd name="T1" fmla="*/ 182 h 184"/>
                <a:gd name="T2" fmla="*/ 53 w 79"/>
                <a:gd name="T3" fmla="*/ 184 h 184"/>
                <a:gd name="T4" fmla="*/ 52 w 79"/>
                <a:gd name="T5" fmla="*/ 130 h 184"/>
                <a:gd name="T6" fmla="*/ 26 w 79"/>
                <a:gd name="T7" fmla="*/ 101 h 184"/>
                <a:gd name="T8" fmla="*/ 3 w 79"/>
                <a:gd name="T9" fmla="*/ 97 h 184"/>
                <a:gd name="T10" fmla="*/ 2 w 79"/>
                <a:gd name="T11" fmla="*/ 53 h 184"/>
                <a:gd name="T12" fmla="*/ 44 w 79"/>
                <a:gd name="T13" fmla="*/ 1 h 184"/>
                <a:gd name="T14" fmla="*/ 46 w 79"/>
                <a:gd name="T15" fmla="*/ 1 h 184"/>
                <a:gd name="T16" fmla="*/ 45 w 79"/>
                <a:gd name="T17" fmla="*/ 20 h 184"/>
                <a:gd name="T18" fmla="*/ 55 w 79"/>
                <a:gd name="T19" fmla="*/ 27 h 184"/>
                <a:gd name="T20" fmla="*/ 54 w 79"/>
                <a:gd name="T21" fmla="*/ 34 h 184"/>
                <a:gd name="T22" fmla="*/ 58 w 79"/>
                <a:gd name="T23" fmla="*/ 50 h 184"/>
                <a:gd name="T24" fmla="*/ 63 w 79"/>
                <a:gd name="T25" fmla="*/ 82 h 184"/>
                <a:gd name="T26" fmla="*/ 71 w 79"/>
                <a:gd name="T27" fmla="*/ 101 h 184"/>
                <a:gd name="T28" fmla="*/ 68 w 79"/>
                <a:gd name="T29" fmla="*/ 122 h 184"/>
                <a:gd name="T30" fmla="*/ 66 w 79"/>
                <a:gd name="T31" fmla="*/ 136 h 184"/>
                <a:gd name="T32" fmla="*/ 66 w 79"/>
                <a:gd name="T33" fmla="*/ 163 h 184"/>
                <a:gd name="T34" fmla="*/ 75 w 79"/>
                <a:gd name="T35" fmla="*/ 178 h 184"/>
                <a:gd name="T36" fmla="*/ 79 w 79"/>
                <a:gd name="T37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84">
                  <a:moveTo>
                    <a:pt x="79" y="182"/>
                  </a:moveTo>
                  <a:cubicBezTo>
                    <a:pt x="70" y="182"/>
                    <a:pt x="61" y="183"/>
                    <a:pt x="53" y="184"/>
                  </a:cubicBezTo>
                  <a:cubicBezTo>
                    <a:pt x="53" y="166"/>
                    <a:pt x="54" y="148"/>
                    <a:pt x="52" y="130"/>
                  </a:cubicBezTo>
                  <a:cubicBezTo>
                    <a:pt x="50" y="114"/>
                    <a:pt x="39" y="106"/>
                    <a:pt x="26" y="101"/>
                  </a:cubicBezTo>
                  <a:cubicBezTo>
                    <a:pt x="19" y="99"/>
                    <a:pt x="11" y="97"/>
                    <a:pt x="3" y="97"/>
                  </a:cubicBezTo>
                  <a:cubicBezTo>
                    <a:pt x="0" y="83"/>
                    <a:pt x="0" y="67"/>
                    <a:pt x="2" y="53"/>
                  </a:cubicBezTo>
                  <a:cubicBezTo>
                    <a:pt x="5" y="24"/>
                    <a:pt x="15" y="9"/>
                    <a:pt x="44" y="1"/>
                  </a:cubicBezTo>
                  <a:cubicBezTo>
                    <a:pt x="45" y="0"/>
                    <a:pt x="46" y="0"/>
                    <a:pt x="46" y="1"/>
                  </a:cubicBezTo>
                  <a:cubicBezTo>
                    <a:pt x="44" y="7"/>
                    <a:pt x="43" y="13"/>
                    <a:pt x="45" y="20"/>
                  </a:cubicBezTo>
                  <a:cubicBezTo>
                    <a:pt x="47" y="25"/>
                    <a:pt x="52" y="24"/>
                    <a:pt x="55" y="27"/>
                  </a:cubicBezTo>
                  <a:cubicBezTo>
                    <a:pt x="56" y="30"/>
                    <a:pt x="55" y="32"/>
                    <a:pt x="54" y="34"/>
                  </a:cubicBezTo>
                  <a:cubicBezTo>
                    <a:pt x="52" y="41"/>
                    <a:pt x="50" y="46"/>
                    <a:pt x="58" y="50"/>
                  </a:cubicBezTo>
                  <a:cubicBezTo>
                    <a:pt x="60" y="61"/>
                    <a:pt x="61" y="71"/>
                    <a:pt x="63" y="82"/>
                  </a:cubicBezTo>
                  <a:cubicBezTo>
                    <a:pt x="64" y="89"/>
                    <a:pt x="65" y="96"/>
                    <a:pt x="71" y="101"/>
                  </a:cubicBezTo>
                  <a:cubicBezTo>
                    <a:pt x="73" y="108"/>
                    <a:pt x="70" y="115"/>
                    <a:pt x="68" y="122"/>
                  </a:cubicBezTo>
                  <a:cubicBezTo>
                    <a:pt x="67" y="127"/>
                    <a:pt x="66" y="131"/>
                    <a:pt x="66" y="136"/>
                  </a:cubicBezTo>
                  <a:cubicBezTo>
                    <a:pt x="65" y="145"/>
                    <a:pt x="62" y="154"/>
                    <a:pt x="66" y="163"/>
                  </a:cubicBezTo>
                  <a:cubicBezTo>
                    <a:pt x="67" y="169"/>
                    <a:pt x="70" y="174"/>
                    <a:pt x="75" y="178"/>
                  </a:cubicBezTo>
                  <a:cubicBezTo>
                    <a:pt x="77" y="179"/>
                    <a:pt x="78" y="180"/>
                    <a:pt x="79" y="182"/>
                  </a:cubicBezTo>
                  <a:close/>
                </a:path>
              </a:pathLst>
            </a:custGeom>
            <a:solidFill>
              <a:srgbClr val="4B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4A4E60D-EDC0-2FEC-1ADB-975824469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0" y="2393"/>
              <a:ext cx="656" cy="387"/>
            </a:xfrm>
            <a:custGeom>
              <a:avLst/>
              <a:gdLst>
                <a:gd name="T0" fmla="*/ 8 w 136"/>
                <a:gd name="T1" fmla="*/ 49 h 80"/>
                <a:gd name="T2" fmla="*/ 3 w 136"/>
                <a:gd name="T3" fmla="*/ 36 h 80"/>
                <a:gd name="T4" fmla="*/ 6 w 136"/>
                <a:gd name="T5" fmla="*/ 26 h 80"/>
                <a:gd name="T6" fmla="*/ 8 w 136"/>
                <a:gd name="T7" fmla="*/ 21 h 80"/>
                <a:gd name="T8" fmla="*/ 26 w 136"/>
                <a:gd name="T9" fmla="*/ 4 h 80"/>
                <a:gd name="T10" fmla="*/ 42 w 136"/>
                <a:gd name="T11" fmla="*/ 3 h 80"/>
                <a:gd name="T12" fmla="*/ 48 w 136"/>
                <a:gd name="T13" fmla="*/ 3 h 80"/>
                <a:gd name="T14" fmla="*/ 57 w 136"/>
                <a:gd name="T15" fmla="*/ 3 h 80"/>
                <a:gd name="T16" fmla="*/ 57 w 136"/>
                <a:gd name="T17" fmla="*/ 14 h 80"/>
                <a:gd name="T18" fmla="*/ 71 w 136"/>
                <a:gd name="T19" fmla="*/ 30 h 80"/>
                <a:gd name="T20" fmla="*/ 88 w 136"/>
                <a:gd name="T21" fmla="*/ 31 h 80"/>
                <a:gd name="T22" fmla="*/ 95 w 136"/>
                <a:gd name="T23" fmla="*/ 14 h 80"/>
                <a:gd name="T24" fmla="*/ 93 w 136"/>
                <a:gd name="T25" fmla="*/ 7 h 80"/>
                <a:gd name="T26" fmla="*/ 120 w 136"/>
                <a:gd name="T27" fmla="*/ 14 h 80"/>
                <a:gd name="T28" fmla="*/ 130 w 136"/>
                <a:gd name="T29" fmla="*/ 33 h 80"/>
                <a:gd name="T30" fmla="*/ 132 w 136"/>
                <a:gd name="T31" fmla="*/ 36 h 80"/>
                <a:gd name="T32" fmla="*/ 132 w 136"/>
                <a:gd name="T33" fmla="*/ 44 h 80"/>
                <a:gd name="T34" fmla="*/ 127 w 136"/>
                <a:gd name="T35" fmla="*/ 55 h 80"/>
                <a:gd name="T36" fmla="*/ 119 w 136"/>
                <a:gd name="T37" fmla="*/ 60 h 80"/>
                <a:gd name="T38" fmla="*/ 103 w 136"/>
                <a:gd name="T39" fmla="*/ 56 h 80"/>
                <a:gd name="T40" fmla="*/ 78 w 136"/>
                <a:gd name="T41" fmla="*/ 64 h 80"/>
                <a:gd name="T42" fmla="*/ 60 w 136"/>
                <a:gd name="T43" fmla="*/ 74 h 80"/>
                <a:gd name="T44" fmla="*/ 41 w 136"/>
                <a:gd name="T45" fmla="*/ 79 h 80"/>
                <a:gd name="T46" fmla="*/ 33 w 136"/>
                <a:gd name="T47" fmla="*/ 72 h 80"/>
                <a:gd name="T48" fmla="*/ 18 w 136"/>
                <a:gd name="T49" fmla="*/ 54 h 80"/>
                <a:gd name="T50" fmla="*/ 8 w 136"/>
                <a:gd name="T51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80">
                  <a:moveTo>
                    <a:pt x="8" y="49"/>
                  </a:moveTo>
                  <a:cubicBezTo>
                    <a:pt x="0" y="45"/>
                    <a:pt x="0" y="45"/>
                    <a:pt x="3" y="36"/>
                  </a:cubicBezTo>
                  <a:cubicBezTo>
                    <a:pt x="4" y="33"/>
                    <a:pt x="5" y="30"/>
                    <a:pt x="6" y="26"/>
                  </a:cubicBezTo>
                  <a:cubicBezTo>
                    <a:pt x="7" y="24"/>
                    <a:pt x="8" y="23"/>
                    <a:pt x="8" y="21"/>
                  </a:cubicBezTo>
                  <a:cubicBezTo>
                    <a:pt x="12" y="12"/>
                    <a:pt x="17" y="6"/>
                    <a:pt x="26" y="4"/>
                  </a:cubicBezTo>
                  <a:cubicBezTo>
                    <a:pt x="31" y="2"/>
                    <a:pt x="37" y="0"/>
                    <a:pt x="42" y="3"/>
                  </a:cubicBezTo>
                  <a:cubicBezTo>
                    <a:pt x="44" y="8"/>
                    <a:pt x="46" y="6"/>
                    <a:pt x="48" y="3"/>
                  </a:cubicBezTo>
                  <a:cubicBezTo>
                    <a:pt x="51" y="1"/>
                    <a:pt x="54" y="0"/>
                    <a:pt x="57" y="3"/>
                  </a:cubicBezTo>
                  <a:cubicBezTo>
                    <a:pt x="55" y="7"/>
                    <a:pt x="55" y="11"/>
                    <a:pt x="57" y="14"/>
                  </a:cubicBezTo>
                  <a:cubicBezTo>
                    <a:pt x="60" y="21"/>
                    <a:pt x="65" y="26"/>
                    <a:pt x="71" y="30"/>
                  </a:cubicBezTo>
                  <a:cubicBezTo>
                    <a:pt x="76" y="34"/>
                    <a:pt x="82" y="35"/>
                    <a:pt x="88" y="31"/>
                  </a:cubicBezTo>
                  <a:cubicBezTo>
                    <a:pt x="94" y="27"/>
                    <a:pt x="95" y="21"/>
                    <a:pt x="95" y="14"/>
                  </a:cubicBezTo>
                  <a:cubicBezTo>
                    <a:pt x="94" y="12"/>
                    <a:pt x="94" y="9"/>
                    <a:pt x="93" y="7"/>
                  </a:cubicBezTo>
                  <a:cubicBezTo>
                    <a:pt x="104" y="5"/>
                    <a:pt x="113" y="8"/>
                    <a:pt x="120" y="14"/>
                  </a:cubicBezTo>
                  <a:cubicBezTo>
                    <a:pt x="126" y="19"/>
                    <a:pt x="129" y="26"/>
                    <a:pt x="130" y="33"/>
                  </a:cubicBezTo>
                  <a:cubicBezTo>
                    <a:pt x="131" y="34"/>
                    <a:pt x="131" y="35"/>
                    <a:pt x="132" y="36"/>
                  </a:cubicBezTo>
                  <a:cubicBezTo>
                    <a:pt x="136" y="39"/>
                    <a:pt x="134" y="41"/>
                    <a:pt x="132" y="44"/>
                  </a:cubicBezTo>
                  <a:cubicBezTo>
                    <a:pt x="128" y="46"/>
                    <a:pt x="126" y="50"/>
                    <a:pt x="127" y="55"/>
                  </a:cubicBezTo>
                  <a:cubicBezTo>
                    <a:pt x="127" y="61"/>
                    <a:pt x="125" y="63"/>
                    <a:pt x="119" y="60"/>
                  </a:cubicBezTo>
                  <a:cubicBezTo>
                    <a:pt x="114" y="58"/>
                    <a:pt x="109" y="57"/>
                    <a:pt x="103" y="56"/>
                  </a:cubicBezTo>
                  <a:cubicBezTo>
                    <a:pt x="93" y="53"/>
                    <a:pt x="85" y="56"/>
                    <a:pt x="78" y="64"/>
                  </a:cubicBezTo>
                  <a:cubicBezTo>
                    <a:pt x="73" y="70"/>
                    <a:pt x="67" y="72"/>
                    <a:pt x="60" y="74"/>
                  </a:cubicBezTo>
                  <a:cubicBezTo>
                    <a:pt x="54" y="76"/>
                    <a:pt x="47" y="77"/>
                    <a:pt x="41" y="79"/>
                  </a:cubicBezTo>
                  <a:cubicBezTo>
                    <a:pt x="35" y="80"/>
                    <a:pt x="33" y="79"/>
                    <a:pt x="33" y="72"/>
                  </a:cubicBezTo>
                  <a:cubicBezTo>
                    <a:pt x="32" y="58"/>
                    <a:pt x="32" y="58"/>
                    <a:pt x="18" y="54"/>
                  </a:cubicBezTo>
                  <a:cubicBezTo>
                    <a:pt x="15" y="53"/>
                    <a:pt x="10" y="53"/>
                    <a:pt x="8" y="49"/>
                  </a:cubicBezTo>
                  <a:close/>
                </a:path>
              </a:pathLst>
            </a:custGeom>
            <a:solidFill>
              <a:srgbClr val="E83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400429D-38ED-3ECA-1EED-E65E8BABF3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7" y="2229"/>
              <a:ext cx="275" cy="556"/>
            </a:xfrm>
            <a:custGeom>
              <a:avLst/>
              <a:gdLst>
                <a:gd name="T0" fmla="*/ 1 w 57"/>
                <a:gd name="T1" fmla="*/ 77 h 115"/>
                <a:gd name="T2" fmla="*/ 2 w 57"/>
                <a:gd name="T3" fmla="*/ 70 h 115"/>
                <a:gd name="T4" fmla="*/ 19 w 57"/>
                <a:gd name="T5" fmla="*/ 63 h 115"/>
                <a:gd name="T6" fmla="*/ 23 w 57"/>
                <a:gd name="T7" fmla="*/ 63 h 115"/>
                <a:gd name="T8" fmla="*/ 30 w 57"/>
                <a:gd name="T9" fmla="*/ 35 h 115"/>
                <a:gd name="T10" fmla="*/ 37 w 57"/>
                <a:gd name="T11" fmla="*/ 31 h 115"/>
                <a:gd name="T12" fmla="*/ 28 w 57"/>
                <a:gd name="T13" fmla="*/ 26 h 115"/>
                <a:gd name="T14" fmla="*/ 28 w 57"/>
                <a:gd name="T15" fmla="*/ 15 h 115"/>
                <a:gd name="T16" fmla="*/ 29 w 57"/>
                <a:gd name="T17" fmla="*/ 7 h 115"/>
                <a:gd name="T18" fmla="*/ 30 w 57"/>
                <a:gd name="T19" fmla="*/ 4 h 115"/>
                <a:gd name="T20" fmla="*/ 57 w 57"/>
                <a:gd name="T21" fmla="*/ 4 h 115"/>
                <a:gd name="T22" fmla="*/ 54 w 57"/>
                <a:gd name="T23" fmla="*/ 14 h 115"/>
                <a:gd name="T24" fmla="*/ 52 w 57"/>
                <a:gd name="T25" fmla="*/ 13 h 115"/>
                <a:gd name="T26" fmla="*/ 45 w 57"/>
                <a:gd name="T27" fmla="*/ 10 h 115"/>
                <a:gd name="T28" fmla="*/ 43 w 57"/>
                <a:gd name="T29" fmla="*/ 18 h 115"/>
                <a:gd name="T30" fmla="*/ 46 w 57"/>
                <a:gd name="T31" fmla="*/ 24 h 115"/>
                <a:gd name="T32" fmla="*/ 47 w 57"/>
                <a:gd name="T33" fmla="*/ 26 h 115"/>
                <a:gd name="T34" fmla="*/ 42 w 57"/>
                <a:gd name="T35" fmla="*/ 33 h 115"/>
                <a:gd name="T36" fmla="*/ 39 w 57"/>
                <a:gd name="T37" fmla="*/ 42 h 115"/>
                <a:gd name="T38" fmla="*/ 39 w 57"/>
                <a:gd name="T39" fmla="*/ 48 h 115"/>
                <a:gd name="T40" fmla="*/ 39 w 57"/>
                <a:gd name="T41" fmla="*/ 54 h 115"/>
                <a:gd name="T42" fmla="*/ 36 w 57"/>
                <a:gd name="T43" fmla="*/ 65 h 115"/>
                <a:gd name="T44" fmla="*/ 31 w 57"/>
                <a:gd name="T45" fmla="*/ 68 h 115"/>
                <a:gd name="T46" fmla="*/ 27 w 57"/>
                <a:gd name="T47" fmla="*/ 77 h 115"/>
                <a:gd name="T48" fmla="*/ 27 w 57"/>
                <a:gd name="T49" fmla="*/ 89 h 115"/>
                <a:gd name="T50" fmla="*/ 23 w 57"/>
                <a:gd name="T51" fmla="*/ 99 h 115"/>
                <a:gd name="T52" fmla="*/ 27 w 57"/>
                <a:gd name="T53" fmla="*/ 91 h 115"/>
                <a:gd name="T54" fmla="*/ 31 w 57"/>
                <a:gd name="T55" fmla="*/ 86 h 115"/>
                <a:gd name="T56" fmla="*/ 33 w 57"/>
                <a:gd name="T57" fmla="*/ 91 h 115"/>
                <a:gd name="T58" fmla="*/ 29 w 57"/>
                <a:gd name="T59" fmla="*/ 111 h 115"/>
                <a:gd name="T60" fmla="*/ 10 w 57"/>
                <a:gd name="T61" fmla="*/ 104 h 115"/>
                <a:gd name="T62" fmla="*/ 2 w 57"/>
                <a:gd name="T63" fmla="*/ 84 h 115"/>
                <a:gd name="T64" fmla="*/ 1 w 57"/>
                <a:gd name="T65" fmla="*/ 7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115">
                  <a:moveTo>
                    <a:pt x="1" y="77"/>
                  </a:moveTo>
                  <a:cubicBezTo>
                    <a:pt x="3" y="75"/>
                    <a:pt x="3" y="73"/>
                    <a:pt x="2" y="70"/>
                  </a:cubicBezTo>
                  <a:cubicBezTo>
                    <a:pt x="8" y="70"/>
                    <a:pt x="14" y="68"/>
                    <a:pt x="19" y="63"/>
                  </a:cubicBezTo>
                  <a:cubicBezTo>
                    <a:pt x="20" y="63"/>
                    <a:pt x="22" y="63"/>
                    <a:pt x="23" y="63"/>
                  </a:cubicBezTo>
                  <a:cubicBezTo>
                    <a:pt x="33" y="55"/>
                    <a:pt x="35" y="47"/>
                    <a:pt x="30" y="35"/>
                  </a:cubicBezTo>
                  <a:cubicBezTo>
                    <a:pt x="32" y="34"/>
                    <a:pt x="36" y="35"/>
                    <a:pt x="37" y="31"/>
                  </a:cubicBezTo>
                  <a:cubicBezTo>
                    <a:pt x="33" y="31"/>
                    <a:pt x="30" y="29"/>
                    <a:pt x="28" y="26"/>
                  </a:cubicBezTo>
                  <a:cubicBezTo>
                    <a:pt x="25" y="22"/>
                    <a:pt x="27" y="18"/>
                    <a:pt x="28" y="15"/>
                  </a:cubicBezTo>
                  <a:cubicBezTo>
                    <a:pt x="30" y="12"/>
                    <a:pt x="29" y="10"/>
                    <a:pt x="29" y="7"/>
                  </a:cubicBezTo>
                  <a:cubicBezTo>
                    <a:pt x="29" y="6"/>
                    <a:pt x="30" y="4"/>
                    <a:pt x="30" y="4"/>
                  </a:cubicBezTo>
                  <a:cubicBezTo>
                    <a:pt x="39" y="5"/>
                    <a:pt x="48" y="0"/>
                    <a:pt x="57" y="4"/>
                  </a:cubicBezTo>
                  <a:cubicBezTo>
                    <a:pt x="56" y="7"/>
                    <a:pt x="55" y="11"/>
                    <a:pt x="54" y="14"/>
                  </a:cubicBezTo>
                  <a:cubicBezTo>
                    <a:pt x="53" y="15"/>
                    <a:pt x="52" y="14"/>
                    <a:pt x="52" y="13"/>
                  </a:cubicBezTo>
                  <a:cubicBezTo>
                    <a:pt x="50" y="12"/>
                    <a:pt x="48" y="9"/>
                    <a:pt x="45" y="10"/>
                  </a:cubicBezTo>
                  <a:cubicBezTo>
                    <a:pt x="42" y="12"/>
                    <a:pt x="43" y="15"/>
                    <a:pt x="43" y="18"/>
                  </a:cubicBezTo>
                  <a:cubicBezTo>
                    <a:pt x="42" y="21"/>
                    <a:pt x="43" y="23"/>
                    <a:pt x="46" y="24"/>
                  </a:cubicBezTo>
                  <a:cubicBezTo>
                    <a:pt x="47" y="25"/>
                    <a:pt x="47" y="25"/>
                    <a:pt x="47" y="26"/>
                  </a:cubicBezTo>
                  <a:cubicBezTo>
                    <a:pt x="46" y="29"/>
                    <a:pt x="44" y="30"/>
                    <a:pt x="42" y="33"/>
                  </a:cubicBezTo>
                  <a:cubicBezTo>
                    <a:pt x="41" y="35"/>
                    <a:pt x="39" y="38"/>
                    <a:pt x="39" y="42"/>
                  </a:cubicBezTo>
                  <a:cubicBezTo>
                    <a:pt x="39" y="44"/>
                    <a:pt x="39" y="46"/>
                    <a:pt x="39" y="48"/>
                  </a:cubicBezTo>
                  <a:cubicBezTo>
                    <a:pt x="38" y="50"/>
                    <a:pt x="39" y="52"/>
                    <a:pt x="39" y="54"/>
                  </a:cubicBezTo>
                  <a:cubicBezTo>
                    <a:pt x="41" y="59"/>
                    <a:pt x="40" y="63"/>
                    <a:pt x="36" y="65"/>
                  </a:cubicBezTo>
                  <a:cubicBezTo>
                    <a:pt x="34" y="66"/>
                    <a:pt x="32" y="67"/>
                    <a:pt x="31" y="68"/>
                  </a:cubicBezTo>
                  <a:cubicBezTo>
                    <a:pt x="27" y="70"/>
                    <a:pt x="25" y="73"/>
                    <a:pt x="27" y="77"/>
                  </a:cubicBezTo>
                  <a:cubicBezTo>
                    <a:pt x="28" y="81"/>
                    <a:pt x="28" y="85"/>
                    <a:pt x="27" y="89"/>
                  </a:cubicBezTo>
                  <a:cubicBezTo>
                    <a:pt x="25" y="92"/>
                    <a:pt x="25" y="96"/>
                    <a:pt x="23" y="99"/>
                  </a:cubicBezTo>
                  <a:cubicBezTo>
                    <a:pt x="25" y="96"/>
                    <a:pt x="25" y="93"/>
                    <a:pt x="27" y="91"/>
                  </a:cubicBezTo>
                  <a:cubicBezTo>
                    <a:pt x="28" y="89"/>
                    <a:pt x="27" y="84"/>
                    <a:pt x="31" y="86"/>
                  </a:cubicBezTo>
                  <a:cubicBezTo>
                    <a:pt x="33" y="87"/>
                    <a:pt x="34" y="89"/>
                    <a:pt x="33" y="91"/>
                  </a:cubicBezTo>
                  <a:cubicBezTo>
                    <a:pt x="30" y="97"/>
                    <a:pt x="31" y="104"/>
                    <a:pt x="29" y="111"/>
                  </a:cubicBezTo>
                  <a:cubicBezTo>
                    <a:pt x="19" y="115"/>
                    <a:pt x="14" y="113"/>
                    <a:pt x="10" y="104"/>
                  </a:cubicBezTo>
                  <a:cubicBezTo>
                    <a:pt x="8" y="97"/>
                    <a:pt x="5" y="91"/>
                    <a:pt x="2" y="84"/>
                  </a:cubicBezTo>
                  <a:cubicBezTo>
                    <a:pt x="1" y="82"/>
                    <a:pt x="0" y="79"/>
                    <a:pt x="1" y="77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C9627C9-C426-9A00-512A-345812914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4" y="2311"/>
              <a:ext cx="256" cy="242"/>
            </a:xfrm>
            <a:custGeom>
              <a:avLst/>
              <a:gdLst>
                <a:gd name="T0" fmla="*/ 40 w 53"/>
                <a:gd name="T1" fmla="*/ 50 h 50"/>
                <a:gd name="T2" fmla="*/ 35 w 53"/>
                <a:gd name="T3" fmla="*/ 41 h 50"/>
                <a:gd name="T4" fmla="*/ 16 w 53"/>
                <a:gd name="T5" fmla="*/ 27 h 50"/>
                <a:gd name="T6" fmla="*/ 3 w 53"/>
                <a:gd name="T7" fmla="*/ 24 h 50"/>
                <a:gd name="T8" fmla="*/ 2 w 53"/>
                <a:gd name="T9" fmla="*/ 23 h 50"/>
                <a:gd name="T10" fmla="*/ 3 w 53"/>
                <a:gd name="T11" fmla="*/ 16 h 50"/>
                <a:gd name="T12" fmla="*/ 40 w 53"/>
                <a:gd name="T13" fmla="*/ 0 h 50"/>
                <a:gd name="T14" fmla="*/ 43 w 53"/>
                <a:gd name="T15" fmla="*/ 22 h 50"/>
                <a:gd name="T16" fmla="*/ 42 w 53"/>
                <a:gd name="T17" fmla="*/ 33 h 50"/>
                <a:gd name="T18" fmla="*/ 47 w 53"/>
                <a:gd name="T19" fmla="*/ 12 h 50"/>
                <a:gd name="T20" fmla="*/ 40 w 53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0">
                  <a:moveTo>
                    <a:pt x="40" y="50"/>
                  </a:moveTo>
                  <a:cubicBezTo>
                    <a:pt x="39" y="47"/>
                    <a:pt x="36" y="44"/>
                    <a:pt x="35" y="41"/>
                  </a:cubicBezTo>
                  <a:cubicBezTo>
                    <a:pt x="31" y="32"/>
                    <a:pt x="25" y="28"/>
                    <a:pt x="16" y="27"/>
                  </a:cubicBezTo>
                  <a:cubicBezTo>
                    <a:pt x="12" y="26"/>
                    <a:pt x="8" y="25"/>
                    <a:pt x="3" y="24"/>
                  </a:cubicBezTo>
                  <a:cubicBezTo>
                    <a:pt x="3" y="23"/>
                    <a:pt x="3" y="23"/>
                    <a:pt x="2" y="23"/>
                  </a:cubicBezTo>
                  <a:cubicBezTo>
                    <a:pt x="1" y="20"/>
                    <a:pt x="0" y="18"/>
                    <a:pt x="3" y="16"/>
                  </a:cubicBezTo>
                  <a:cubicBezTo>
                    <a:pt x="18" y="16"/>
                    <a:pt x="30" y="9"/>
                    <a:pt x="40" y="0"/>
                  </a:cubicBezTo>
                  <a:cubicBezTo>
                    <a:pt x="40" y="7"/>
                    <a:pt x="40" y="15"/>
                    <a:pt x="43" y="22"/>
                  </a:cubicBezTo>
                  <a:cubicBezTo>
                    <a:pt x="44" y="26"/>
                    <a:pt x="41" y="29"/>
                    <a:pt x="42" y="33"/>
                  </a:cubicBezTo>
                  <a:cubicBezTo>
                    <a:pt x="52" y="28"/>
                    <a:pt x="46" y="19"/>
                    <a:pt x="47" y="12"/>
                  </a:cubicBezTo>
                  <a:cubicBezTo>
                    <a:pt x="53" y="25"/>
                    <a:pt x="50" y="43"/>
                    <a:pt x="40" y="50"/>
                  </a:cubicBezTo>
                  <a:close/>
                </a:path>
              </a:pathLst>
            </a:custGeom>
            <a:solidFill>
              <a:srgbClr val="551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87D44F0-E9A3-0336-BE16-B087A3815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7" y="2022"/>
              <a:ext cx="96" cy="222"/>
            </a:xfrm>
            <a:custGeom>
              <a:avLst/>
              <a:gdLst>
                <a:gd name="T0" fmla="*/ 19 w 20"/>
                <a:gd name="T1" fmla="*/ 36 h 46"/>
                <a:gd name="T2" fmla="*/ 19 w 20"/>
                <a:gd name="T3" fmla="*/ 46 h 46"/>
                <a:gd name="T4" fmla="*/ 18 w 20"/>
                <a:gd name="T5" fmla="*/ 46 h 46"/>
                <a:gd name="T6" fmla="*/ 0 w 20"/>
                <a:gd name="T7" fmla="*/ 16 h 46"/>
                <a:gd name="T8" fmla="*/ 4 w 20"/>
                <a:gd name="T9" fmla="*/ 7 h 46"/>
                <a:gd name="T10" fmla="*/ 16 w 20"/>
                <a:gd name="T11" fmla="*/ 1 h 46"/>
                <a:gd name="T12" fmla="*/ 19 w 20"/>
                <a:gd name="T13" fmla="*/ 11 h 46"/>
                <a:gd name="T14" fmla="*/ 19 w 20"/>
                <a:gd name="T15" fmla="*/ 17 h 46"/>
                <a:gd name="T16" fmla="*/ 19 w 20"/>
                <a:gd name="T1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19" y="36"/>
                  </a:moveTo>
                  <a:cubicBezTo>
                    <a:pt x="19" y="39"/>
                    <a:pt x="19" y="43"/>
                    <a:pt x="19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6" y="39"/>
                    <a:pt x="0" y="29"/>
                    <a:pt x="0" y="16"/>
                  </a:cubicBezTo>
                  <a:cubicBezTo>
                    <a:pt x="1" y="12"/>
                    <a:pt x="2" y="9"/>
                    <a:pt x="4" y="7"/>
                  </a:cubicBezTo>
                  <a:cubicBezTo>
                    <a:pt x="7" y="2"/>
                    <a:pt x="12" y="0"/>
                    <a:pt x="16" y="1"/>
                  </a:cubicBezTo>
                  <a:cubicBezTo>
                    <a:pt x="20" y="3"/>
                    <a:pt x="18" y="7"/>
                    <a:pt x="19" y="11"/>
                  </a:cubicBezTo>
                  <a:cubicBezTo>
                    <a:pt x="19" y="13"/>
                    <a:pt x="19" y="15"/>
                    <a:pt x="19" y="17"/>
                  </a:cubicBezTo>
                  <a:cubicBezTo>
                    <a:pt x="12" y="24"/>
                    <a:pt x="12" y="25"/>
                    <a:pt x="19" y="36"/>
                  </a:cubicBezTo>
                  <a:close/>
                </a:path>
              </a:pathLst>
            </a:custGeom>
            <a:solidFill>
              <a:srgbClr val="F8B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7258407-76EB-32C8-655F-7730CFF3B8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6" y="2244"/>
              <a:ext cx="77" cy="169"/>
            </a:xfrm>
            <a:custGeom>
              <a:avLst/>
              <a:gdLst>
                <a:gd name="T0" fmla="*/ 10 w 16"/>
                <a:gd name="T1" fmla="*/ 0 h 35"/>
                <a:gd name="T2" fmla="*/ 11 w 16"/>
                <a:gd name="T3" fmla="*/ 0 h 35"/>
                <a:gd name="T4" fmla="*/ 11 w 16"/>
                <a:gd name="T5" fmla="*/ 23 h 35"/>
                <a:gd name="T6" fmla="*/ 16 w 16"/>
                <a:gd name="T7" fmla="*/ 34 h 35"/>
                <a:gd name="T8" fmla="*/ 0 w 16"/>
                <a:gd name="T9" fmla="*/ 35 h 35"/>
                <a:gd name="T10" fmla="*/ 10 w 1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5">
                  <a:moveTo>
                    <a:pt x="10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3" y="7"/>
                    <a:pt x="15" y="15"/>
                    <a:pt x="11" y="23"/>
                  </a:cubicBezTo>
                  <a:cubicBezTo>
                    <a:pt x="9" y="28"/>
                    <a:pt x="14" y="30"/>
                    <a:pt x="16" y="34"/>
                  </a:cubicBezTo>
                  <a:cubicBezTo>
                    <a:pt x="11" y="34"/>
                    <a:pt x="6" y="35"/>
                    <a:pt x="0" y="35"/>
                  </a:cubicBezTo>
                  <a:cubicBezTo>
                    <a:pt x="0" y="22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551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457EF7C-510E-5CDF-E453-60C7BC09C2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8" y="2297"/>
              <a:ext cx="111" cy="111"/>
            </a:xfrm>
            <a:custGeom>
              <a:avLst/>
              <a:gdLst>
                <a:gd name="T0" fmla="*/ 18 w 23"/>
                <a:gd name="T1" fmla="*/ 23 h 23"/>
                <a:gd name="T2" fmla="*/ 9 w 23"/>
                <a:gd name="T3" fmla="*/ 23 h 23"/>
                <a:gd name="T4" fmla="*/ 11 w 23"/>
                <a:gd name="T5" fmla="*/ 0 h 23"/>
                <a:gd name="T6" fmla="*/ 18 w 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18" y="23"/>
                  </a:moveTo>
                  <a:cubicBezTo>
                    <a:pt x="15" y="23"/>
                    <a:pt x="12" y="23"/>
                    <a:pt x="9" y="23"/>
                  </a:cubicBezTo>
                  <a:cubicBezTo>
                    <a:pt x="0" y="14"/>
                    <a:pt x="6" y="7"/>
                    <a:pt x="11" y="0"/>
                  </a:cubicBezTo>
                  <a:cubicBezTo>
                    <a:pt x="22" y="7"/>
                    <a:pt x="23" y="11"/>
                    <a:pt x="18" y="23"/>
                  </a:cubicBezTo>
                  <a:close/>
                </a:path>
              </a:pathLst>
            </a:custGeom>
            <a:solidFill>
              <a:srgbClr val="561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B3F3A85-923E-E06F-4E52-0864BE29E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6" y="2118"/>
              <a:ext cx="77" cy="155"/>
            </a:xfrm>
            <a:custGeom>
              <a:avLst/>
              <a:gdLst>
                <a:gd name="T0" fmla="*/ 8 w 16"/>
                <a:gd name="T1" fmla="*/ 0 h 32"/>
                <a:gd name="T2" fmla="*/ 2 w 16"/>
                <a:gd name="T3" fmla="*/ 32 h 32"/>
                <a:gd name="T4" fmla="*/ 8 w 1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cubicBezTo>
                    <a:pt x="16" y="9"/>
                    <a:pt x="14" y="21"/>
                    <a:pt x="2" y="32"/>
                  </a:cubicBezTo>
                  <a:cubicBezTo>
                    <a:pt x="4" y="2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F3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03B29C4-B4C0-37EF-ADC4-AC97503E64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2104"/>
              <a:ext cx="34" cy="91"/>
            </a:xfrm>
            <a:custGeom>
              <a:avLst/>
              <a:gdLst>
                <a:gd name="T0" fmla="*/ 7 w 7"/>
                <a:gd name="T1" fmla="*/ 19 h 19"/>
                <a:gd name="T2" fmla="*/ 0 w 7"/>
                <a:gd name="T3" fmla="*/ 8 h 19"/>
                <a:gd name="T4" fmla="*/ 7 w 7"/>
                <a:gd name="T5" fmla="*/ 0 h 19"/>
                <a:gd name="T6" fmla="*/ 7 w 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7" y="19"/>
                  </a:moveTo>
                  <a:cubicBezTo>
                    <a:pt x="3" y="17"/>
                    <a:pt x="0" y="14"/>
                    <a:pt x="0" y="8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7" y="6"/>
                    <a:pt x="7" y="13"/>
                    <a:pt x="7" y="19"/>
                  </a:cubicBezTo>
                  <a:close/>
                </a:path>
              </a:pathLst>
            </a:custGeom>
            <a:solidFill>
              <a:srgbClr val="E09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39E4DE7-EBE5-BFEB-1EF2-A52712BCEA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9" y="2480"/>
              <a:ext cx="38" cy="73"/>
            </a:xfrm>
            <a:custGeom>
              <a:avLst/>
              <a:gdLst>
                <a:gd name="T0" fmla="*/ 4 w 8"/>
                <a:gd name="T1" fmla="*/ 11 h 15"/>
                <a:gd name="T2" fmla="*/ 0 w 8"/>
                <a:gd name="T3" fmla="*/ 11 h 15"/>
                <a:gd name="T4" fmla="*/ 7 w 8"/>
                <a:gd name="T5" fmla="*/ 0 h 15"/>
                <a:gd name="T6" fmla="*/ 4 w 8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4" y="11"/>
                  </a:moveTo>
                  <a:cubicBezTo>
                    <a:pt x="3" y="12"/>
                    <a:pt x="1" y="15"/>
                    <a:pt x="0" y="11"/>
                  </a:cubicBezTo>
                  <a:cubicBezTo>
                    <a:pt x="2" y="8"/>
                    <a:pt x="5" y="4"/>
                    <a:pt x="7" y="0"/>
                  </a:cubicBezTo>
                  <a:cubicBezTo>
                    <a:pt x="8" y="5"/>
                    <a:pt x="5" y="8"/>
                    <a:pt x="4" y="11"/>
                  </a:cubicBezTo>
                  <a:close/>
                </a:path>
              </a:pathLst>
            </a:custGeom>
            <a:solidFill>
              <a:srgbClr val="5B8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8CC439B-AF44-4CD0-73A8-4754DFFE76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3" y="3446"/>
              <a:ext cx="265" cy="502"/>
            </a:xfrm>
            <a:custGeom>
              <a:avLst/>
              <a:gdLst>
                <a:gd name="T0" fmla="*/ 31 w 55"/>
                <a:gd name="T1" fmla="*/ 63 h 104"/>
                <a:gd name="T2" fmla="*/ 36 w 55"/>
                <a:gd name="T3" fmla="*/ 77 h 104"/>
                <a:gd name="T4" fmla="*/ 47 w 55"/>
                <a:gd name="T5" fmla="*/ 90 h 104"/>
                <a:gd name="T6" fmla="*/ 33 w 55"/>
                <a:gd name="T7" fmla="*/ 102 h 104"/>
                <a:gd name="T8" fmla="*/ 17 w 55"/>
                <a:gd name="T9" fmla="*/ 94 h 104"/>
                <a:gd name="T10" fmla="*/ 5 w 55"/>
                <a:gd name="T11" fmla="*/ 82 h 104"/>
                <a:gd name="T12" fmla="*/ 2 w 55"/>
                <a:gd name="T13" fmla="*/ 69 h 104"/>
                <a:gd name="T14" fmla="*/ 4 w 55"/>
                <a:gd name="T15" fmla="*/ 62 h 104"/>
                <a:gd name="T16" fmla="*/ 16 w 55"/>
                <a:gd name="T17" fmla="*/ 18 h 104"/>
                <a:gd name="T18" fmla="*/ 22 w 55"/>
                <a:gd name="T19" fmla="*/ 0 h 104"/>
                <a:gd name="T20" fmla="*/ 52 w 55"/>
                <a:gd name="T21" fmla="*/ 0 h 104"/>
                <a:gd name="T22" fmla="*/ 53 w 55"/>
                <a:gd name="T23" fmla="*/ 7 h 104"/>
                <a:gd name="T24" fmla="*/ 49 w 55"/>
                <a:gd name="T25" fmla="*/ 18 h 104"/>
                <a:gd name="T26" fmla="*/ 31 w 55"/>
                <a:gd name="T27" fmla="*/ 6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104">
                  <a:moveTo>
                    <a:pt x="31" y="63"/>
                  </a:moveTo>
                  <a:cubicBezTo>
                    <a:pt x="31" y="68"/>
                    <a:pt x="32" y="73"/>
                    <a:pt x="36" y="77"/>
                  </a:cubicBezTo>
                  <a:cubicBezTo>
                    <a:pt x="40" y="82"/>
                    <a:pt x="44" y="86"/>
                    <a:pt x="47" y="90"/>
                  </a:cubicBezTo>
                  <a:cubicBezTo>
                    <a:pt x="47" y="99"/>
                    <a:pt x="41" y="104"/>
                    <a:pt x="33" y="102"/>
                  </a:cubicBezTo>
                  <a:cubicBezTo>
                    <a:pt x="27" y="101"/>
                    <a:pt x="22" y="97"/>
                    <a:pt x="17" y="94"/>
                  </a:cubicBezTo>
                  <a:cubicBezTo>
                    <a:pt x="13" y="90"/>
                    <a:pt x="9" y="86"/>
                    <a:pt x="5" y="82"/>
                  </a:cubicBezTo>
                  <a:cubicBezTo>
                    <a:pt x="2" y="78"/>
                    <a:pt x="0" y="74"/>
                    <a:pt x="2" y="69"/>
                  </a:cubicBezTo>
                  <a:cubicBezTo>
                    <a:pt x="3" y="67"/>
                    <a:pt x="4" y="65"/>
                    <a:pt x="4" y="62"/>
                  </a:cubicBezTo>
                  <a:cubicBezTo>
                    <a:pt x="8" y="47"/>
                    <a:pt x="12" y="32"/>
                    <a:pt x="16" y="18"/>
                  </a:cubicBezTo>
                  <a:cubicBezTo>
                    <a:pt x="18" y="12"/>
                    <a:pt x="17" y="5"/>
                    <a:pt x="22" y="0"/>
                  </a:cubicBezTo>
                  <a:cubicBezTo>
                    <a:pt x="32" y="0"/>
                    <a:pt x="42" y="0"/>
                    <a:pt x="52" y="0"/>
                  </a:cubicBezTo>
                  <a:cubicBezTo>
                    <a:pt x="55" y="2"/>
                    <a:pt x="54" y="4"/>
                    <a:pt x="53" y="7"/>
                  </a:cubicBezTo>
                  <a:cubicBezTo>
                    <a:pt x="52" y="10"/>
                    <a:pt x="51" y="14"/>
                    <a:pt x="49" y="18"/>
                  </a:cubicBezTo>
                  <a:cubicBezTo>
                    <a:pt x="43" y="33"/>
                    <a:pt x="37" y="48"/>
                    <a:pt x="31" y="63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73CC1F2-AC26-8EB1-6929-FED74B4B3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2" y="3861"/>
              <a:ext cx="444" cy="165"/>
            </a:xfrm>
            <a:custGeom>
              <a:avLst/>
              <a:gdLst>
                <a:gd name="T0" fmla="*/ 90 w 92"/>
                <a:gd name="T1" fmla="*/ 29 h 34"/>
                <a:gd name="T2" fmla="*/ 87 w 92"/>
                <a:gd name="T3" fmla="*/ 27 h 34"/>
                <a:gd name="T4" fmla="*/ 54 w 92"/>
                <a:gd name="T5" fmla="*/ 30 h 34"/>
                <a:gd name="T6" fmla="*/ 11 w 92"/>
                <a:gd name="T7" fmla="*/ 31 h 34"/>
                <a:gd name="T8" fmla="*/ 1 w 92"/>
                <a:gd name="T9" fmla="*/ 32 h 34"/>
                <a:gd name="T10" fmla="*/ 5 w 92"/>
                <a:gd name="T11" fmla="*/ 25 h 34"/>
                <a:gd name="T12" fmla="*/ 37 w 92"/>
                <a:gd name="T13" fmla="*/ 11 h 34"/>
                <a:gd name="T14" fmla="*/ 44 w 92"/>
                <a:gd name="T15" fmla="*/ 5 h 34"/>
                <a:gd name="T16" fmla="*/ 51 w 92"/>
                <a:gd name="T17" fmla="*/ 2 h 34"/>
                <a:gd name="T18" fmla="*/ 62 w 92"/>
                <a:gd name="T19" fmla="*/ 3 h 34"/>
                <a:gd name="T20" fmla="*/ 77 w 92"/>
                <a:gd name="T21" fmla="*/ 6 h 34"/>
                <a:gd name="T22" fmla="*/ 91 w 92"/>
                <a:gd name="T23" fmla="*/ 7 h 34"/>
                <a:gd name="T24" fmla="*/ 90 w 92"/>
                <a:gd name="T25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4">
                  <a:moveTo>
                    <a:pt x="90" y="29"/>
                  </a:moveTo>
                  <a:cubicBezTo>
                    <a:pt x="90" y="27"/>
                    <a:pt x="90" y="26"/>
                    <a:pt x="87" y="27"/>
                  </a:cubicBezTo>
                  <a:cubicBezTo>
                    <a:pt x="76" y="28"/>
                    <a:pt x="65" y="29"/>
                    <a:pt x="54" y="30"/>
                  </a:cubicBezTo>
                  <a:cubicBezTo>
                    <a:pt x="40" y="31"/>
                    <a:pt x="25" y="34"/>
                    <a:pt x="11" y="31"/>
                  </a:cubicBezTo>
                  <a:cubicBezTo>
                    <a:pt x="8" y="30"/>
                    <a:pt x="4" y="30"/>
                    <a:pt x="1" y="32"/>
                  </a:cubicBezTo>
                  <a:cubicBezTo>
                    <a:pt x="0" y="28"/>
                    <a:pt x="3" y="27"/>
                    <a:pt x="5" y="25"/>
                  </a:cubicBezTo>
                  <a:cubicBezTo>
                    <a:pt x="15" y="19"/>
                    <a:pt x="25" y="14"/>
                    <a:pt x="37" y="11"/>
                  </a:cubicBezTo>
                  <a:cubicBezTo>
                    <a:pt x="40" y="10"/>
                    <a:pt x="43" y="8"/>
                    <a:pt x="44" y="5"/>
                  </a:cubicBezTo>
                  <a:cubicBezTo>
                    <a:pt x="45" y="1"/>
                    <a:pt x="48" y="2"/>
                    <a:pt x="51" y="2"/>
                  </a:cubicBezTo>
                  <a:cubicBezTo>
                    <a:pt x="55" y="0"/>
                    <a:pt x="59" y="0"/>
                    <a:pt x="62" y="3"/>
                  </a:cubicBezTo>
                  <a:cubicBezTo>
                    <a:pt x="67" y="7"/>
                    <a:pt x="72" y="7"/>
                    <a:pt x="77" y="6"/>
                  </a:cubicBezTo>
                  <a:cubicBezTo>
                    <a:pt x="82" y="5"/>
                    <a:pt x="87" y="5"/>
                    <a:pt x="91" y="7"/>
                  </a:cubicBezTo>
                  <a:cubicBezTo>
                    <a:pt x="92" y="15"/>
                    <a:pt x="92" y="22"/>
                    <a:pt x="90" y="29"/>
                  </a:cubicBezTo>
                  <a:close/>
                </a:path>
              </a:pathLst>
            </a:custGeom>
            <a:solidFill>
              <a:srgbClr val="B34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9C4D961-B4D4-8867-C21C-EE908691A5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3" y="3779"/>
              <a:ext cx="308" cy="237"/>
            </a:xfrm>
            <a:custGeom>
              <a:avLst/>
              <a:gdLst>
                <a:gd name="T0" fmla="*/ 6 w 64"/>
                <a:gd name="T1" fmla="*/ 0 h 49"/>
                <a:gd name="T2" fmla="*/ 6 w 64"/>
                <a:gd name="T3" fmla="*/ 8 h 49"/>
                <a:gd name="T4" fmla="*/ 31 w 64"/>
                <a:gd name="T5" fmla="*/ 30 h 49"/>
                <a:gd name="T6" fmla="*/ 49 w 64"/>
                <a:gd name="T7" fmla="*/ 21 h 49"/>
                <a:gd name="T8" fmla="*/ 60 w 64"/>
                <a:gd name="T9" fmla="*/ 34 h 49"/>
                <a:gd name="T10" fmla="*/ 63 w 64"/>
                <a:gd name="T11" fmla="*/ 44 h 49"/>
                <a:gd name="T12" fmla="*/ 60 w 64"/>
                <a:gd name="T13" fmla="*/ 46 h 49"/>
                <a:gd name="T14" fmla="*/ 19 w 64"/>
                <a:gd name="T15" fmla="*/ 37 h 49"/>
                <a:gd name="T16" fmla="*/ 4 w 64"/>
                <a:gd name="T17" fmla="*/ 23 h 49"/>
                <a:gd name="T18" fmla="*/ 2 w 64"/>
                <a:gd name="T19" fmla="*/ 8 h 49"/>
                <a:gd name="T20" fmla="*/ 6 w 64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9">
                  <a:moveTo>
                    <a:pt x="6" y="0"/>
                  </a:moveTo>
                  <a:cubicBezTo>
                    <a:pt x="5" y="3"/>
                    <a:pt x="4" y="6"/>
                    <a:pt x="6" y="8"/>
                  </a:cubicBezTo>
                  <a:cubicBezTo>
                    <a:pt x="13" y="17"/>
                    <a:pt x="21" y="25"/>
                    <a:pt x="31" y="30"/>
                  </a:cubicBezTo>
                  <a:cubicBezTo>
                    <a:pt x="40" y="34"/>
                    <a:pt x="46" y="31"/>
                    <a:pt x="49" y="21"/>
                  </a:cubicBezTo>
                  <a:cubicBezTo>
                    <a:pt x="53" y="26"/>
                    <a:pt x="57" y="30"/>
                    <a:pt x="60" y="34"/>
                  </a:cubicBezTo>
                  <a:cubicBezTo>
                    <a:pt x="62" y="37"/>
                    <a:pt x="64" y="40"/>
                    <a:pt x="63" y="44"/>
                  </a:cubicBezTo>
                  <a:cubicBezTo>
                    <a:pt x="62" y="45"/>
                    <a:pt x="61" y="46"/>
                    <a:pt x="60" y="46"/>
                  </a:cubicBezTo>
                  <a:cubicBezTo>
                    <a:pt x="45" y="48"/>
                    <a:pt x="30" y="49"/>
                    <a:pt x="19" y="37"/>
                  </a:cubicBezTo>
                  <a:cubicBezTo>
                    <a:pt x="14" y="32"/>
                    <a:pt x="7" y="29"/>
                    <a:pt x="4" y="23"/>
                  </a:cubicBezTo>
                  <a:cubicBezTo>
                    <a:pt x="3" y="18"/>
                    <a:pt x="3" y="13"/>
                    <a:pt x="2" y="8"/>
                  </a:cubicBezTo>
                  <a:cubicBezTo>
                    <a:pt x="0" y="2"/>
                    <a:pt x="0" y="1"/>
                    <a:pt x="6" y="0"/>
                  </a:cubicBezTo>
                  <a:close/>
                </a:path>
              </a:pathLst>
            </a:custGeom>
            <a:solidFill>
              <a:srgbClr val="E83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9FB485C0-98A6-F03A-50AC-3FD2EE57B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3818"/>
              <a:ext cx="178" cy="212"/>
            </a:xfrm>
            <a:custGeom>
              <a:avLst/>
              <a:gdLst>
                <a:gd name="T0" fmla="*/ 7 w 37"/>
                <a:gd name="T1" fmla="*/ 4 h 44"/>
                <a:gd name="T2" fmla="*/ 8 w 37"/>
                <a:gd name="T3" fmla="*/ 10 h 44"/>
                <a:gd name="T4" fmla="*/ 18 w 37"/>
                <a:gd name="T5" fmla="*/ 25 h 44"/>
                <a:gd name="T6" fmla="*/ 34 w 37"/>
                <a:gd name="T7" fmla="*/ 16 h 44"/>
                <a:gd name="T8" fmla="*/ 36 w 37"/>
                <a:gd name="T9" fmla="*/ 0 h 44"/>
                <a:gd name="T10" fmla="*/ 36 w 37"/>
                <a:gd name="T11" fmla="*/ 1 h 44"/>
                <a:gd name="T12" fmla="*/ 36 w 37"/>
                <a:gd name="T13" fmla="*/ 2 h 44"/>
                <a:gd name="T14" fmla="*/ 35 w 37"/>
                <a:gd name="T15" fmla="*/ 31 h 44"/>
                <a:gd name="T16" fmla="*/ 33 w 37"/>
                <a:gd name="T17" fmla="*/ 35 h 44"/>
                <a:gd name="T18" fmla="*/ 7 w 37"/>
                <a:gd name="T19" fmla="*/ 37 h 44"/>
                <a:gd name="T20" fmla="*/ 1 w 37"/>
                <a:gd name="T21" fmla="*/ 32 h 44"/>
                <a:gd name="T22" fmla="*/ 7 w 37"/>
                <a:gd name="T2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7" y="4"/>
                  </a:moveTo>
                  <a:cubicBezTo>
                    <a:pt x="9" y="6"/>
                    <a:pt x="8" y="8"/>
                    <a:pt x="8" y="10"/>
                  </a:cubicBezTo>
                  <a:cubicBezTo>
                    <a:pt x="6" y="17"/>
                    <a:pt x="10" y="23"/>
                    <a:pt x="18" y="25"/>
                  </a:cubicBezTo>
                  <a:cubicBezTo>
                    <a:pt x="26" y="27"/>
                    <a:pt x="32" y="23"/>
                    <a:pt x="34" y="16"/>
                  </a:cubicBezTo>
                  <a:cubicBezTo>
                    <a:pt x="35" y="11"/>
                    <a:pt x="33" y="5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5" y="11"/>
                    <a:pt x="37" y="21"/>
                    <a:pt x="35" y="31"/>
                  </a:cubicBezTo>
                  <a:cubicBezTo>
                    <a:pt x="34" y="32"/>
                    <a:pt x="34" y="33"/>
                    <a:pt x="33" y="35"/>
                  </a:cubicBezTo>
                  <a:cubicBezTo>
                    <a:pt x="25" y="39"/>
                    <a:pt x="17" y="44"/>
                    <a:pt x="7" y="37"/>
                  </a:cubicBezTo>
                  <a:cubicBezTo>
                    <a:pt x="5" y="35"/>
                    <a:pt x="5" y="31"/>
                    <a:pt x="1" y="32"/>
                  </a:cubicBezTo>
                  <a:cubicBezTo>
                    <a:pt x="0" y="22"/>
                    <a:pt x="5" y="13"/>
                    <a:pt x="7" y="4"/>
                  </a:cubicBezTo>
                  <a:close/>
                </a:path>
              </a:pathLst>
            </a:custGeom>
            <a:solidFill>
              <a:srgbClr val="E83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FD9FA2E-6110-F244-612F-8A71DE160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9" y="3823"/>
              <a:ext cx="202" cy="77"/>
            </a:xfrm>
            <a:custGeom>
              <a:avLst/>
              <a:gdLst>
                <a:gd name="T0" fmla="*/ 42 w 42"/>
                <a:gd name="T1" fmla="*/ 15 h 16"/>
                <a:gd name="T2" fmla="*/ 19 w 42"/>
                <a:gd name="T3" fmla="*/ 16 h 16"/>
                <a:gd name="T4" fmla="*/ 14 w 42"/>
                <a:gd name="T5" fmla="*/ 13 h 16"/>
                <a:gd name="T6" fmla="*/ 2 w 42"/>
                <a:gd name="T7" fmla="*/ 10 h 16"/>
                <a:gd name="T8" fmla="*/ 6 w 42"/>
                <a:gd name="T9" fmla="*/ 2 h 16"/>
                <a:gd name="T10" fmla="*/ 15 w 42"/>
                <a:gd name="T11" fmla="*/ 0 h 16"/>
                <a:gd name="T12" fmla="*/ 38 w 42"/>
                <a:gd name="T13" fmla="*/ 0 h 16"/>
                <a:gd name="T14" fmla="*/ 40 w 42"/>
                <a:gd name="T15" fmla="*/ 1 h 16"/>
                <a:gd name="T16" fmla="*/ 42 w 42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42" y="15"/>
                  </a:moveTo>
                  <a:cubicBezTo>
                    <a:pt x="35" y="16"/>
                    <a:pt x="27" y="16"/>
                    <a:pt x="19" y="16"/>
                  </a:cubicBezTo>
                  <a:cubicBezTo>
                    <a:pt x="17" y="16"/>
                    <a:pt x="15" y="16"/>
                    <a:pt x="14" y="13"/>
                  </a:cubicBezTo>
                  <a:cubicBezTo>
                    <a:pt x="11" y="9"/>
                    <a:pt x="6" y="10"/>
                    <a:pt x="2" y="10"/>
                  </a:cubicBezTo>
                  <a:cubicBezTo>
                    <a:pt x="5" y="8"/>
                    <a:pt x="0" y="2"/>
                    <a:pt x="6" y="2"/>
                  </a:cubicBezTo>
                  <a:cubicBezTo>
                    <a:pt x="9" y="0"/>
                    <a:pt x="12" y="0"/>
                    <a:pt x="15" y="0"/>
                  </a:cubicBezTo>
                  <a:cubicBezTo>
                    <a:pt x="23" y="0"/>
                    <a:pt x="30" y="0"/>
                    <a:pt x="38" y="0"/>
                  </a:cubicBezTo>
                  <a:cubicBezTo>
                    <a:pt x="39" y="0"/>
                    <a:pt x="39" y="0"/>
                    <a:pt x="40" y="1"/>
                  </a:cubicBezTo>
                  <a:cubicBezTo>
                    <a:pt x="41" y="6"/>
                    <a:pt x="38" y="11"/>
                    <a:pt x="42" y="15"/>
                  </a:cubicBezTo>
                  <a:close/>
                </a:path>
              </a:pathLst>
            </a:custGeom>
            <a:solidFill>
              <a:srgbClr val="A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2B6AB13-0F74-395C-ED99-17CDE4996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3" y="3789"/>
              <a:ext cx="183" cy="48"/>
            </a:xfrm>
            <a:custGeom>
              <a:avLst/>
              <a:gdLst>
                <a:gd name="T0" fmla="*/ 36 w 38"/>
                <a:gd name="T1" fmla="*/ 8 h 10"/>
                <a:gd name="T2" fmla="*/ 3 w 38"/>
                <a:gd name="T3" fmla="*/ 9 h 10"/>
                <a:gd name="T4" fmla="*/ 1 w 38"/>
                <a:gd name="T5" fmla="*/ 4 h 10"/>
                <a:gd name="T6" fmla="*/ 0 w 38"/>
                <a:gd name="T7" fmla="*/ 3 h 10"/>
                <a:gd name="T8" fmla="*/ 34 w 38"/>
                <a:gd name="T9" fmla="*/ 0 h 10"/>
                <a:gd name="T10" fmla="*/ 36 w 38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0">
                  <a:moveTo>
                    <a:pt x="36" y="8"/>
                  </a:moveTo>
                  <a:cubicBezTo>
                    <a:pt x="25" y="10"/>
                    <a:pt x="14" y="9"/>
                    <a:pt x="3" y="9"/>
                  </a:cubicBezTo>
                  <a:cubicBezTo>
                    <a:pt x="2" y="7"/>
                    <a:pt x="4" y="5"/>
                    <a:pt x="1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12" y="2"/>
                    <a:pt x="23" y="0"/>
                    <a:pt x="34" y="0"/>
                  </a:cubicBezTo>
                  <a:cubicBezTo>
                    <a:pt x="36" y="2"/>
                    <a:pt x="38" y="5"/>
                    <a:pt x="36" y="8"/>
                  </a:cubicBezTo>
                  <a:close/>
                </a:path>
              </a:pathLst>
            </a:custGeom>
            <a:solidFill>
              <a:srgbClr val="F6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ECDA8F8-111B-7ED0-8AB8-68CE593F5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7" y="3890"/>
              <a:ext cx="290" cy="131"/>
            </a:xfrm>
            <a:custGeom>
              <a:avLst/>
              <a:gdLst>
                <a:gd name="T0" fmla="*/ 1 w 60"/>
                <a:gd name="T1" fmla="*/ 0 h 27"/>
                <a:gd name="T2" fmla="*/ 17 w 60"/>
                <a:gd name="T3" fmla="*/ 13 h 27"/>
                <a:gd name="T4" fmla="*/ 40 w 60"/>
                <a:gd name="T5" fmla="*/ 22 h 27"/>
                <a:gd name="T6" fmla="*/ 60 w 60"/>
                <a:gd name="T7" fmla="*/ 21 h 27"/>
                <a:gd name="T8" fmla="*/ 56 w 60"/>
                <a:gd name="T9" fmla="*/ 25 h 27"/>
                <a:gd name="T10" fmla="*/ 14 w 60"/>
                <a:gd name="T11" fmla="*/ 15 h 27"/>
                <a:gd name="T12" fmla="*/ 4 w 60"/>
                <a:gd name="T13" fmla="*/ 6 h 27"/>
                <a:gd name="T14" fmla="*/ 1 w 60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7">
                  <a:moveTo>
                    <a:pt x="1" y="0"/>
                  </a:moveTo>
                  <a:cubicBezTo>
                    <a:pt x="6" y="4"/>
                    <a:pt x="12" y="8"/>
                    <a:pt x="17" y="13"/>
                  </a:cubicBezTo>
                  <a:cubicBezTo>
                    <a:pt x="23" y="19"/>
                    <a:pt x="31" y="23"/>
                    <a:pt x="40" y="22"/>
                  </a:cubicBezTo>
                  <a:cubicBezTo>
                    <a:pt x="46" y="22"/>
                    <a:pt x="53" y="23"/>
                    <a:pt x="60" y="21"/>
                  </a:cubicBezTo>
                  <a:cubicBezTo>
                    <a:pt x="60" y="24"/>
                    <a:pt x="58" y="25"/>
                    <a:pt x="56" y="25"/>
                  </a:cubicBezTo>
                  <a:cubicBezTo>
                    <a:pt x="41" y="27"/>
                    <a:pt x="26" y="27"/>
                    <a:pt x="14" y="15"/>
                  </a:cubicBezTo>
                  <a:cubicBezTo>
                    <a:pt x="11" y="12"/>
                    <a:pt x="7" y="9"/>
                    <a:pt x="4" y="6"/>
                  </a:cubicBezTo>
                  <a:cubicBezTo>
                    <a:pt x="2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AE1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BB6B1FBB-9F76-F039-2F74-68A5141BB7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4" y="1973"/>
              <a:ext cx="198" cy="97"/>
            </a:xfrm>
            <a:custGeom>
              <a:avLst/>
              <a:gdLst>
                <a:gd name="T0" fmla="*/ 10 w 41"/>
                <a:gd name="T1" fmla="*/ 20 h 20"/>
                <a:gd name="T2" fmla="*/ 2 w 41"/>
                <a:gd name="T3" fmla="*/ 12 h 20"/>
                <a:gd name="T4" fmla="*/ 6 w 41"/>
                <a:gd name="T5" fmla="*/ 3 h 20"/>
                <a:gd name="T6" fmla="*/ 34 w 41"/>
                <a:gd name="T7" fmla="*/ 2 h 20"/>
                <a:gd name="T8" fmla="*/ 40 w 41"/>
                <a:gd name="T9" fmla="*/ 8 h 20"/>
                <a:gd name="T10" fmla="*/ 32 w 41"/>
                <a:gd name="T11" fmla="*/ 19 h 20"/>
                <a:gd name="T12" fmla="*/ 10 w 4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10" y="20"/>
                  </a:moveTo>
                  <a:cubicBezTo>
                    <a:pt x="6" y="18"/>
                    <a:pt x="3" y="16"/>
                    <a:pt x="2" y="12"/>
                  </a:cubicBezTo>
                  <a:cubicBezTo>
                    <a:pt x="0" y="7"/>
                    <a:pt x="1" y="4"/>
                    <a:pt x="6" y="3"/>
                  </a:cubicBezTo>
                  <a:cubicBezTo>
                    <a:pt x="16" y="8"/>
                    <a:pt x="25" y="7"/>
                    <a:pt x="34" y="2"/>
                  </a:cubicBezTo>
                  <a:cubicBezTo>
                    <a:pt x="39" y="0"/>
                    <a:pt x="41" y="3"/>
                    <a:pt x="40" y="8"/>
                  </a:cubicBezTo>
                  <a:cubicBezTo>
                    <a:pt x="40" y="13"/>
                    <a:pt x="37" y="16"/>
                    <a:pt x="32" y="19"/>
                  </a:cubicBezTo>
                  <a:cubicBezTo>
                    <a:pt x="25" y="17"/>
                    <a:pt x="17" y="19"/>
                    <a:pt x="10" y="20"/>
                  </a:cubicBezTo>
                  <a:close/>
                </a:path>
              </a:pathLst>
            </a:custGeom>
            <a:solidFill>
              <a:srgbClr val="701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475150E-B24A-63B1-D8D0-DD5169CE6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3" y="1804"/>
              <a:ext cx="135" cy="111"/>
            </a:xfrm>
            <a:custGeom>
              <a:avLst/>
              <a:gdLst>
                <a:gd name="T0" fmla="*/ 26 w 28"/>
                <a:gd name="T1" fmla="*/ 7 h 23"/>
                <a:gd name="T2" fmla="*/ 18 w 28"/>
                <a:gd name="T3" fmla="*/ 19 h 23"/>
                <a:gd name="T4" fmla="*/ 18 w 28"/>
                <a:gd name="T5" fmla="*/ 17 h 23"/>
                <a:gd name="T6" fmla="*/ 15 w 28"/>
                <a:gd name="T7" fmla="*/ 9 h 23"/>
                <a:gd name="T8" fmla="*/ 12 w 28"/>
                <a:gd name="T9" fmla="*/ 10 h 23"/>
                <a:gd name="T10" fmla="*/ 10 w 28"/>
                <a:gd name="T11" fmla="*/ 19 h 23"/>
                <a:gd name="T12" fmla="*/ 10 w 28"/>
                <a:gd name="T13" fmla="*/ 21 h 23"/>
                <a:gd name="T14" fmla="*/ 2 w 28"/>
                <a:gd name="T15" fmla="*/ 19 h 23"/>
                <a:gd name="T16" fmla="*/ 5 w 28"/>
                <a:gd name="T17" fmla="*/ 7 h 23"/>
                <a:gd name="T18" fmla="*/ 13 w 28"/>
                <a:gd name="T19" fmla="*/ 3 h 23"/>
                <a:gd name="T20" fmla="*/ 26 w 28"/>
                <a:gd name="T2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3">
                  <a:moveTo>
                    <a:pt x="26" y="7"/>
                  </a:moveTo>
                  <a:cubicBezTo>
                    <a:pt x="28" y="15"/>
                    <a:pt x="25" y="18"/>
                    <a:pt x="18" y="19"/>
                  </a:cubicBezTo>
                  <a:cubicBezTo>
                    <a:pt x="18" y="19"/>
                    <a:pt x="18" y="18"/>
                    <a:pt x="18" y="17"/>
                  </a:cubicBezTo>
                  <a:cubicBezTo>
                    <a:pt x="18" y="14"/>
                    <a:pt x="19" y="11"/>
                    <a:pt x="15" y="9"/>
                  </a:cubicBezTo>
                  <a:cubicBezTo>
                    <a:pt x="14" y="9"/>
                    <a:pt x="13" y="8"/>
                    <a:pt x="12" y="10"/>
                  </a:cubicBezTo>
                  <a:cubicBezTo>
                    <a:pt x="12" y="13"/>
                    <a:pt x="7" y="15"/>
                    <a:pt x="10" y="19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7" y="20"/>
                    <a:pt x="3" y="23"/>
                    <a:pt x="2" y="19"/>
                  </a:cubicBezTo>
                  <a:cubicBezTo>
                    <a:pt x="0" y="15"/>
                    <a:pt x="1" y="10"/>
                    <a:pt x="5" y="7"/>
                  </a:cubicBezTo>
                  <a:cubicBezTo>
                    <a:pt x="7" y="5"/>
                    <a:pt x="10" y="4"/>
                    <a:pt x="13" y="3"/>
                  </a:cubicBezTo>
                  <a:cubicBezTo>
                    <a:pt x="19" y="0"/>
                    <a:pt x="23" y="3"/>
                    <a:pt x="26" y="7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E25C47E-A079-317F-F9F9-CE80CE51F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2" y="1828"/>
              <a:ext cx="111" cy="92"/>
            </a:xfrm>
            <a:custGeom>
              <a:avLst/>
              <a:gdLst>
                <a:gd name="T0" fmla="*/ 6 w 23"/>
                <a:gd name="T1" fmla="*/ 17 h 19"/>
                <a:gd name="T2" fmla="*/ 1 w 23"/>
                <a:gd name="T3" fmla="*/ 10 h 19"/>
                <a:gd name="T4" fmla="*/ 7 w 23"/>
                <a:gd name="T5" fmla="*/ 2 h 19"/>
                <a:gd name="T6" fmla="*/ 23 w 23"/>
                <a:gd name="T7" fmla="*/ 13 h 19"/>
                <a:gd name="T8" fmla="*/ 15 w 23"/>
                <a:gd name="T9" fmla="*/ 17 h 19"/>
                <a:gd name="T10" fmla="*/ 15 w 23"/>
                <a:gd name="T11" fmla="*/ 16 h 19"/>
                <a:gd name="T12" fmla="*/ 11 w 23"/>
                <a:gd name="T13" fmla="*/ 8 h 19"/>
                <a:gd name="T14" fmla="*/ 6 w 23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9">
                  <a:moveTo>
                    <a:pt x="6" y="17"/>
                  </a:moveTo>
                  <a:cubicBezTo>
                    <a:pt x="2" y="16"/>
                    <a:pt x="1" y="14"/>
                    <a:pt x="1" y="10"/>
                  </a:cubicBezTo>
                  <a:cubicBezTo>
                    <a:pt x="0" y="5"/>
                    <a:pt x="3" y="3"/>
                    <a:pt x="7" y="2"/>
                  </a:cubicBezTo>
                  <a:cubicBezTo>
                    <a:pt x="14" y="0"/>
                    <a:pt x="23" y="6"/>
                    <a:pt x="23" y="13"/>
                  </a:cubicBezTo>
                  <a:cubicBezTo>
                    <a:pt x="23" y="19"/>
                    <a:pt x="19" y="18"/>
                    <a:pt x="15" y="17"/>
                  </a:cubicBezTo>
                  <a:cubicBezTo>
                    <a:pt x="15" y="17"/>
                    <a:pt x="15" y="17"/>
                    <a:pt x="15" y="16"/>
                  </a:cubicBezTo>
                  <a:cubicBezTo>
                    <a:pt x="14" y="13"/>
                    <a:pt x="16" y="9"/>
                    <a:pt x="11" y="8"/>
                  </a:cubicBezTo>
                  <a:cubicBezTo>
                    <a:pt x="10" y="8"/>
                    <a:pt x="5" y="13"/>
                    <a:pt x="6" y="17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922ACD0-D665-AFA0-1088-BEC8A0997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5" y="1867"/>
              <a:ext cx="63" cy="97"/>
            </a:xfrm>
            <a:custGeom>
              <a:avLst/>
              <a:gdLst>
                <a:gd name="T0" fmla="*/ 2 w 13"/>
                <a:gd name="T1" fmla="*/ 12 h 20"/>
                <a:gd name="T2" fmla="*/ 2 w 13"/>
                <a:gd name="T3" fmla="*/ 10 h 20"/>
                <a:gd name="T4" fmla="*/ 5 w 13"/>
                <a:gd name="T5" fmla="*/ 1 h 20"/>
                <a:gd name="T6" fmla="*/ 10 w 13"/>
                <a:gd name="T7" fmla="*/ 4 h 20"/>
                <a:gd name="T8" fmla="*/ 11 w 13"/>
                <a:gd name="T9" fmla="*/ 14 h 20"/>
                <a:gd name="T10" fmla="*/ 8 w 13"/>
                <a:gd name="T11" fmla="*/ 18 h 20"/>
                <a:gd name="T12" fmla="*/ 3 w 13"/>
                <a:gd name="T13" fmla="*/ 19 h 20"/>
                <a:gd name="T14" fmla="*/ 2 w 13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2" y="12"/>
                  </a:move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1" y="3"/>
                    <a:pt x="5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3" y="7"/>
                    <a:pt x="13" y="11"/>
                    <a:pt x="11" y="14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6" y="19"/>
                    <a:pt x="4" y="20"/>
                    <a:pt x="3" y="19"/>
                  </a:cubicBezTo>
                  <a:cubicBezTo>
                    <a:pt x="0" y="17"/>
                    <a:pt x="2" y="14"/>
                    <a:pt x="2" y="12"/>
                  </a:cubicBezTo>
                  <a:close/>
                </a:path>
              </a:pathLst>
            </a:custGeom>
            <a:solidFill>
              <a:srgbClr val="E09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6179843-9142-9D40-9BB4-A17AF7CC2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8" y="1838"/>
              <a:ext cx="77" cy="68"/>
            </a:xfrm>
            <a:custGeom>
              <a:avLst/>
              <a:gdLst>
                <a:gd name="T0" fmla="*/ 5 w 16"/>
                <a:gd name="T1" fmla="*/ 14 h 14"/>
                <a:gd name="T2" fmla="*/ 1 w 16"/>
                <a:gd name="T3" fmla="*/ 8 h 14"/>
                <a:gd name="T4" fmla="*/ 4 w 16"/>
                <a:gd name="T5" fmla="*/ 6 h 14"/>
                <a:gd name="T6" fmla="*/ 6 w 16"/>
                <a:gd name="T7" fmla="*/ 4 h 14"/>
                <a:gd name="T8" fmla="*/ 8 w 16"/>
                <a:gd name="T9" fmla="*/ 0 h 14"/>
                <a:gd name="T10" fmla="*/ 15 w 16"/>
                <a:gd name="T11" fmla="*/ 5 h 14"/>
                <a:gd name="T12" fmla="*/ 13 w 16"/>
                <a:gd name="T13" fmla="*/ 12 h 14"/>
                <a:gd name="T14" fmla="*/ 5 w 16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cubicBezTo>
                    <a:pt x="3" y="12"/>
                    <a:pt x="1" y="11"/>
                    <a:pt x="1" y="8"/>
                  </a:cubicBezTo>
                  <a:cubicBezTo>
                    <a:pt x="1" y="7"/>
                    <a:pt x="0" y="4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5" y="2"/>
                    <a:pt x="4" y="0"/>
                    <a:pt x="8" y="0"/>
                  </a:cubicBezTo>
                  <a:cubicBezTo>
                    <a:pt x="11" y="0"/>
                    <a:pt x="14" y="1"/>
                    <a:pt x="15" y="5"/>
                  </a:cubicBezTo>
                  <a:cubicBezTo>
                    <a:pt x="16" y="8"/>
                    <a:pt x="15" y="10"/>
                    <a:pt x="13" y="12"/>
                  </a:cubicBezTo>
                  <a:cubicBezTo>
                    <a:pt x="11" y="14"/>
                    <a:pt x="8" y="14"/>
                    <a:pt x="5" y="14"/>
                  </a:cubicBezTo>
                  <a:close/>
                </a:path>
              </a:pathLst>
            </a:custGeom>
            <a:solidFill>
              <a:srgbClr val="672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0EEAF75-71B9-F2F0-3514-6F0F879F6E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3" y="1978"/>
              <a:ext cx="135" cy="44"/>
            </a:xfrm>
            <a:custGeom>
              <a:avLst/>
              <a:gdLst>
                <a:gd name="T0" fmla="*/ 28 w 28"/>
                <a:gd name="T1" fmla="*/ 1 h 9"/>
                <a:gd name="T2" fmla="*/ 0 w 28"/>
                <a:gd name="T3" fmla="*/ 2 h 9"/>
                <a:gd name="T4" fmla="*/ 28 w 28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8" y="1"/>
                  </a:moveTo>
                  <a:cubicBezTo>
                    <a:pt x="21" y="8"/>
                    <a:pt x="7" y="9"/>
                    <a:pt x="0" y="2"/>
                  </a:cubicBezTo>
                  <a:cubicBezTo>
                    <a:pt x="9" y="1"/>
                    <a:pt x="19" y="0"/>
                    <a:pt x="28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7B564B9-B9F4-F525-B777-426FF410E0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6" y="1853"/>
              <a:ext cx="63" cy="72"/>
            </a:xfrm>
            <a:custGeom>
              <a:avLst/>
              <a:gdLst>
                <a:gd name="T0" fmla="*/ 1 w 13"/>
                <a:gd name="T1" fmla="*/ 12 h 15"/>
                <a:gd name="T2" fmla="*/ 3 w 13"/>
                <a:gd name="T3" fmla="*/ 7 h 15"/>
                <a:gd name="T4" fmla="*/ 4 w 13"/>
                <a:gd name="T5" fmla="*/ 5 h 15"/>
                <a:gd name="T6" fmla="*/ 4 w 13"/>
                <a:gd name="T7" fmla="*/ 1 h 15"/>
                <a:gd name="T8" fmla="*/ 10 w 13"/>
                <a:gd name="T9" fmla="*/ 2 h 15"/>
                <a:gd name="T10" fmla="*/ 10 w 13"/>
                <a:gd name="T11" fmla="*/ 12 h 15"/>
                <a:gd name="T12" fmla="*/ 1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" y="12"/>
                  </a:moveTo>
                  <a:cubicBezTo>
                    <a:pt x="0" y="8"/>
                    <a:pt x="0" y="8"/>
                    <a:pt x="3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3"/>
                    <a:pt x="0" y="3"/>
                    <a:pt x="4" y="1"/>
                  </a:cubicBezTo>
                  <a:cubicBezTo>
                    <a:pt x="6" y="0"/>
                    <a:pt x="8" y="1"/>
                    <a:pt x="10" y="2"/>
                  </a:cubicBezTo>
                  <a:cubicBezTo>
                    <a:pt x="13" y="6"/>
                    <a:pt x="12" y="9"/>
                    <a:pt x="10" y="12"/>
                  </a:cubicBezTo>
                  <a:cubicBezTo>
                    <a:pt x="7" y="15"/>
                    <a:pt x="4" y="14"/>
                    <a:pt x="1" y="12"/>
                  </a:cubicBezTo>
                  <a:close/>
                </a:path>
              </a:pathLst>
            </a:custGeom>
            <a:solidFill>
              <a:srgbClr val="672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0256045B-DED7-656A-C35C-4EE5C61E1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3" y="1717"/>
              <a:ext cx="135" cy="39"/>
            </a:xfrm>
            <a:custGeom>
              <a:avLst/>
              <a:gdLst>
                <a:gd name="T0" fmla="*/ 15 w 28"/>
                <a:gd name="T1" fmla="*/ 1 h 8"/>
                <a:gd name="T2" fmla="*/ 26 w 28"/>
                <a:gd name="T3" fmla="*/ 3 h 8"/>
                <a:gd name="T4" fmla="*/ 27 w 28"/>
                <a:gd name="T5" fmla="*/ 6 h 8"/>
                <a:gd name="T6" fmla="*/ 24 w 28"/>
                <a:gd name="T7" fmla="*/ 7 h 8"/>
                <a:gd name="T8" fmla="*/ 5 w 28"/>
                <a:gd name="T9" fmla="*/ 7 h 8"/>
                <a:gd name="T10" fmla="*/ 1 w 28"/>
                <a:gd name="T11" fmla="*/ 6 h 8"/>
                <a:gd name="T12" fmla="*/ 3 w 28"/>
                <a:gd name="T13" fmla="*/ 3 h 8"/>
                <a:gd name="T14" fmla="*/ 15 w 2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8">
                  <a:moveTo>
                    <a:pt x="15" y="1"/>
                  </a:moveTo>
                  <a:cubicBezTo>
                    <a:pt x="19" y="0"/>
                    <a:pt x="22" y="1"/>
                    <a:pt x="26" y="3"/>
                  </a:cubicBezTo>
                  <a:cubicBezTo>
                    <a:pt x="27" y="3"/>
                    <a:pt x="28" y="4"/>
                    <a:pt x="27" y="6"/>
                  </a:cubicBezTo>
                  <a:cubicBezTo>
                    <a:pt x="27" y="7"/>
                    <a:pt x="25" y="7"/>
                    <a:pt x="24" y="7"/>
                  </a:cubicBezTo>
                  <a:cubicBezTo>
                    <a:pt x="18" y="3"/>
                    <a:pt x="11" y="4"/>
                    <a:pt x="5" y="7"/>
                  </a:cubicBezTo>
                  <a:cubicBezTo>
                    <a:pt x="3" y="8"/>
                    <a:pt x="1" y="8"/>
                    <a:pt x="1" y="6"/>
                  </a:cubicBezTo>
                  <a:cubicBezTo>
                    <a:pt x="0" y="4"/>
                    <a:pt x="2" y="4"/>
                    <a:pt x="3" y="3"/>
                  </a:cubicBezTo>
                  <a:cubicBezTo>
                    <a:pt x="7" y="2"/>
                    <a:pt x="11" y="0"/>
                    <a:pt x="15" y="1"/>
                  </a:cubicBezTo>
                  <a:close/>
                </a:path>
              </a:pathLst>
            </a:custGeom>
            <a:solidFill>
              <a:srgbClr val="541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348D61C-1F81-AB54-0254-87AAD0821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" y="2041"/>
              <a:ext cx="106" cy="53"/>
            </a:xfrm>
            <a:custGeom>
              <a:avLst/>
              <a:gdLst>
                <a:gd name="T0" fmla="*/ 0 w 22"/>
                <a:gd name="T1" fmla="*/ 6 h 11"/>
                <a:gd name="T2" fmla="*/ 22 w 22"/>
                <a:gd name="T3" fmla="*/ 5 h 11"/>
                <a:gd name="T4" fmla="*/ 0 w 22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0" y="6"/>
                  </a:moveTo>
                  <a:cubicBezTo>
                    <a:pt x="7" y="2"/>
                    <a:pt x="15" y="0"/>
                    <a:pt x="22" y="5"/>
                  </a:cubicBezTo>
                  <a:cubicBezTo>
                    <a:pt x="15" y="10"/>
                    <a:pt x="8" y="11"/>
                    <a:pt x="0" y="6"/>
                  </a:cubicBezTo>
                  <a:close/>
                </a:path>
              </a:pathLst>
            </a:custGeom>
            <a:solidFill>
              <a:srgbClr val="DA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C4505D2-1DE2-6A70-9075-9C8994441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8" y="1737"/>
              <a:ext cx="121" cy="48"/>
            </a:xfrm>
            <a:custGeom>
              <a:avLst/>
              <a:gdLst>
                <a:gd name="T0" fmla="*/ 15 w 25"/>
                <a:gd name="T1" fmla="*/ 5 h 10"/>
                <a:gd name="T2" fmla="*/ 4 w 25"/>
                <a:gd name="T3" fmla="*/ 8 h 10"/>
                <a:gd name="T4" fmla="*/ 0 w 25"/>
                <a:gd name="T5" fmla="*/ 8 h 10"/>
                <a:gd name="T6" fmla="*/ 2 w 25"/>
                <a:gd name="T7" fmla="*/ 5 h 10"/>
                <a:gd name="T8" fmla="*/ 23 w 25"/>
                <a:gd name="T9" fmla="*/ 3 h 10"/>
                <a:gd name="T10" fmla="*/ 25 w 25"/>
                <a:gd name="T11" fmla="*/ 5 h 10"/>
                <a:gd name="T12" fmla="*/ 22 w 25"/>
                <a:gd name="T13" fmla="*/ 6 h 10"/>
                <a:gd name="T14" fmla="*/ 15 w 25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15" y="5"/>
                  </a:moveTo>
                  <a:cubicBezTo>
                    <a:pt x="11" y="5"/>
                    <a:pt x="7" y="6"/>
                    <a:pt x="4" y="8"/>
                  </a:cubicBezTo>
                  <a:cubicBezTo>
                    <a:pt x="3" y="9"/>
                    <a:pt x="1" y="10"/>
                    <a:pt x="0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6" y="1"/>
                    <a:pt x="19" y="0"/>
                    <a:pt x="23" y="3"/>
                  </a:cubicBezTo>
                  <a:cubicBezTo>
                    <a:pt x="24" y="3"/>
                    <a:pt x="25" y="4"/>
                    <a:pt x="25" y="5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0" y="6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5B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2BDEC42-7A74-EA39-3B0F-EC51C205A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6" y="1799"/>
              <a:ext cx="63" cy="39"/>
            </a:xfrm>
            <a:custGeom>
              <a:avLst/>
              <a:gdLst>
                <a:gd name="T0" fmla="*/ 13 w 13"/>
                <a:gd name="T1" fmla="*/ 8 h 8"/>
                <a:gd name="T2" fmla="*/ 0 w 13"/>
                <a:gd name="T3" fmla="*/ 4 h 8"/>
                <a:gd name="T4" fmla="*/ 13 w 1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13" y="8"/>
                  </a:moveTo>
                  <a:cubicBezTo>
                    <a:pt x="10" y="5"/>
                    <a:pt x="5" y="3"/>
                    <a:pt x="0" y="4"/>
                  </a:cubicBezTo>
                  <a:cubicBezTo>
                    <a:pt x="5" y="0"/>
                    <a:pt x="11" y="2"/>
                    <a:pt x="13" y="8"/>
                  </a:cubicBezTo>
                  <a:close/>
                </a:path>
              </a:pathLst>
            </a:custGeom>
            <a:solidFill>
              <a:srgbClr val="B5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4695B4C-24F4-49EC-0485-582B91C3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9" y="1645"/>
              <a:ext cx="39" cy="24"/>
            </a:xfrm>
            <a:custGeom>
              <a:avLst/>
              <a:gdLst>
                <a:gd name="T0" fmla="*/ 0 w 8"/>
                <a:gd name="T1" fmla="*/ 3 h 5"/>
                <a:gd name="T2" fmla="*/ 8 w 8"/>
                <a:gd name="T3" fmla="*/ 0 h 5"/>
                <a:gd name="T4" fmla="*/ 2 w 8"/>
                <a:gd name="T5" fmla="*/ 5 h 5"/>
                <a:gd name="T6" fmla="*/ 0 w 8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cubicBezTo>
                    <a:pt x="3" y="2"/>
                    <a:pt x="6" y="1"/>
                    <a:pt x="8" y="0"/>
                  </a:cubicBezTo>
                  <a:cubicBezTo>
                    <a:pt x="7" y="3"/>
                    <a:pt x="4" y="4"/>
                    <a:pt x="2" y="5"/>
                  </a:cubicBezTo>
                  <a:cubicBezTo>
                    <a:pt x="1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08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B786F39-9F71-7A85-2127-A123F663C8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0" y="2263"/>
              <a:ext cx="689" cy="488"/>
            </a:xfrm>
            <a:custGeom>
              <a:avLst/>
              <a:gdLst>
                <a:gd name="T0" fmla="*/ 30 w 143"/>
                <a:gd name="T1" fmla="*/ 13 h 101"/>
                <a:gd name="T2" fmla="*/ 39 w 143"/>
                <a:gd name="T3" fmla="*/ 3 h 101"/>
                <a:gd name="T4" fmla="*/ 40 w 143"/>
                <a:gd name="T5" fmla="*/ 10 h 101"/>
                <a:gd name="T6" fmla="*/ 47 w 143"/>
                <a:gd name="T7" fmla="*/ 9 h 101"/>
                <a:gd name="T8" fmla="*/ 58 w 143"/>
                <a:gd name="T9" fmla="*/ 8 h 101"/>
                <a:gd name="T10" fmla="*/ 67 w 143"/>
                <a:gd name="T11" fmla="*/ 0 h 101"/>
                <a:gd name="T12" fmla="*/ 81 w 143"/>
                <a:gd name="T13" fmla="*/ 8 h 101"/>
                <a:gd name="T14" fmla="*/ 96 w 143"/>
                <a:gd name="T15" fmla="*/ 9 h 101"/>
                <a:gd name="T16" fmla="*/ 102 w 143"/>
                <a:gd name="T17" fmla="*/ 4 h 101"/>
                <a:gd name="T18" fmla="*/ 103 w 143"/>
                <a:gd name="T19" fmla="*/ 1 h 101"/>
                <a:gd name="T20" fmla="*/ 104 w 143"/>
                <a:gd name="T21" fmla="*/ 6 h 101"/>
                <a:gd name="T22" fmla="*/ 110 w 143"/>
                <a:gd name="T23" fmla="*/ 12 h 101"/>
                <a:gd name="T24" fmla="*/ 114 w 143"/>
                <a:gd name="T25" fmla="*/ 6 h 101"/>
                <a:gd name="T26" fmla="*/ 123 w 143"/>
                <a:gd name="T27" fmla="*/ 19 h 101"/>
                <a:gd name="T28" fmla="*/ 124 w 143"/>
                <a:gd name="T29" fmla="*/ 25 h 101"/>
                <a:gd name="T30" fmla="*/ 122 w 143"/>
                <a:gd name="T31" fmla="*/ 52 h 101"/>
                <a:gd name="T32" fmla="*/ 122 w 143"/>
                <a:gd name="T33" fmla="*/ 65 h 101"/>
                <a:gd name="T34" fmla="*/ 123 w 143"/>
                <a:gd name="T35" fmla="*/ 70 h 101"/>
                <a:gd name="T36" fmla="*/ 127 w 143"/>
                <a:gd name="T37" fmla="*/ 66 h 101"/>
                <a:gd name="T38" fmla="*/ 126 w 143"/>
                <a:gd name="T39" fmla="*/ 57 h 101"/>
                <a:gd name="T40" fmla="*/ 123 w 143"/>
                <a:gd name="T41" fmla="*/ 52 h 101"/>
                <a:gd name="T42" fmla="*/ 127 w 143"/>
                <a:gd name="T43" fmla="*/ 43 h 101"/>
                <a:gd name="T44" fmla="*/ 136 w 143"/>
                <a:gd name="T45" fmla="*/ 41 h 101"/>
                <a:gd name="T46" fmla="*/ 141 w 143"/>
                <a:gd name="T47" fmla="*/ 60 h 101"/>
                <a:gd name="T48" fmla="*/ 119 w 143"/>
                <a:gd name="T49" fmla="*/ 81 h 101"/>
                <a:gd name="T50" fmla="*/ 114 w 143"/>
                <a:gd name="T51" fmla="*/ 83 h 101"/>
                <a:gd name="T52" fmla="*/ 85 w 143"/>
                <a:gd name="T53" fmla="*/ 96 h 101"/>
                <a:gd name="T54" fmla="*/ 65 w 143"/>
                <a:gd name="T55" fmla="*/ 99 h 101"/>
                <a:gd name="T56" fmla="*/ 58 w 143"/>
                <a:gd name="T57" fmla="*/ 97 h 101"/>
                <a:gd name="T58" fmla="*/ 28 w 143"/>
                <a:gd name="T59" fmla="*/ 83 h 101"/>
                <a:gd name="T60" fmla="*/ 22 w 143"/>
                <a:gd name="T61" fmla="*/ 81 h 101"/>
                <a:gd name="T62" fmla="*/ 0 w 143"/>
                <a:gd name="T63" fmla="*/ 55 h 101"/>
                <a:gd name="T64" fmla="*/ 8 w 143"/>
                <a:gd name="T65" fmla="*/ 39 h 101"/>
                <a:gd name="T66" fmla="*/ 16 w 143"/>
                <a:gd name="T67" fmla="*/ 40 h 101"/>
                <a:gd name="T68" fmla="*/ 20 w 143"/>
                <a:gd name="T69" fmla="*/ 52 h 101"/>
                <a:gd name="T70" fmla="*/ 18 w 143"/>
                <a:gd name="T71" fmla="*/ 58 h 101"/>
                <a:gd name="T72" fmla="*/ 21 w 143"/>
                <a:gd name="T73" fmla="*/ 69 h 101"/>
                <a:gd name="T74" fmla="*/ 20 w 143"/>
                <a:gd name="T75" fmla="*/ 52 h 101"/>
                <a:gd name="T76" fmla="*/ 19 w 143"/>
                <a:gd name="T77" fmla="*/ 22 h 101"/>
                <a:gd name="T78" fmla="*/ 20 w 143"/>
                <a:gd name="T79" fmla="*/ 21 h 101"/>
                <a:gd name="T80" fmla="*/ 30 w 143"/>
                <a:gd name="T81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01">
                  <a:moveTo>
                    <a:pt x="30" y="13"/>
                  </a:moveTo>
                  <a:cubicBezTo>
                    <a:pt x="36" y="12"/>
                    <a:pt x="35" y="5"/>
                    <a:pt x="39" y="3"/>
                  </a:cubicBezTo>
                  <a:cubicBezTo>
                    <a:pt x="41" y="5"/>
                    <a:pt x="37" y="8"/>
                    <a:pt x="40" y="10"/>
                  </a:cubicBezTo>
                  <a:cubicBezTo>
                    <a:pt x="42" y="11"/>
                    <a:pt x="45" y="10"/>
                    <a:pt x="47" y="9"/>
                  </a:cubicBezTo>
                  <a:cubicBezTo>
                    <a:pt x="51" y="9"/>
                    <a:pt x="54" y="8"/>
                    <a:pt x="58" y="8"/>
                  </a:cubicBezTo>
                  <a:cubicBezTo>
                    <a:pt x="64" y="7"/>
                    <a:pt x="64" y="7"/>
                    <a:pt x="67" y="0"/>
                  </a:cubicBezTo>
                  <a:cubicBezTo>
                    <a:pt x="69" y="10"/>
                    <a:pt x="76" y="7"/>
                    <a:pt x="81" y="8"/>
                  </a:cubicBezTo>
                  <a:cubicBezTo>
                    <a:pt x="86" y="8"/>
                    <a:pt x="91" y="8"/>
                    <a:pt x="96" y="9"/>
                  </a:cubicBezTo>
                  <a:cubicBezTo>
                    <a:pt x="102" y="11"/>
                    <a:pt x="103" y="9"/>
                    <a:pt x="102" y="4"/>
                  </a:cubicBezTo>
                  <a:cubicBezTo>
                    <a:pt x="102" y="3"/>
                    <a:pt x="102" y="2"/>
                    <a:pt x="103" y="1"/>
                  </a:cubicBezTo>
                  <a:cubicBezTo>
                    <a:pt x="104" y="2"/>
                    <a:pt x="105" y="4"/>
                    <a:pt x="104" y="6"/>
                  </a:cubicBezTo>
                  <a:cubicBezTo>
                    <a:pt x="104" y="11"/>
                    <a:pt x="107" y="12"/>
                    <a:pt x="110" y="12"/>
                  </a:cubicBezTo>
                  <a:cubicBezTo>
                    <a:pt x="115" y="12"/>
                    <a:pt x="111" y="8"/>
                    <a:pt x="114" y="6"/>
                  </a:cubicBezTo>
                  <a:cubicBezTo>
                    <a:pt x="115" y="12"/>
                    <a:pt x="117" y="17"/>
                    <a:pt x="123" y="19"/>
                  </a:cubicBezTo>
                  <a:cubicBezTo>
                    <a:pt x="125" y="20"/>
                    <a:pt x="124" y="23"/>
                    <a:pt x="124" y="25"/>
                  </a:cubicBezTo>
                  <a:cubicBezTo>
                    <a:pt x="123" y="34"/>
                    <a:pt x="123" y="43"/>
                    <a:pt x="122" y="52"/>
                  </a:cubicBezTo>
                  <a:cubicBezTo>
                    <a:pt x="124" y="56"/>
                    <a:pt x="122" y="61"/>
                    <a:pt x="122" y="65"/>
                  </a:cubicBezTo>
                  <a:cubicBezTo>
                    <a:pt x="122" y="67"/>
                    <a:pt x="120" y="69"/>
                    <a:pt x="123" y="70"/>
                  </a:cubicBezTo>
                  <a:cubicBezTo>
                    <a:pt x="125" y="71"/>
                    <a:pt x="126" y="68"/>
                    <a:pt x="127" y="66"/>
                  </a:cubicBezTo>
                  <a:cubicBezTo>
                    <a:pt x="129" y="63"/>
                    <a:pt x="128" y="60"/>
                    <a:pt x="126" y="57"/>
                  </a:cubicBezTo>
                  <a:cubicBezTo>
                    <a:pt x="124" y="55"/>
                    <a:pt x="122" y="55"/>
                    <a:pt x="123" y="52"/>
                  </a:cubicBezTo>
                  <a:cubicBezTo>
                    <a:pt x="124" y="49"/>
                    <a:pt x="126" y="46"/>
                    <a:pt x="127" y="43"/>
                  </a:cubicBezTo>
                  <a:cubicBezTo>
                    <a:pt x="130" y="37"/>
                    <a:pt x="131" y="37"/>
                    <a:pt x="136" y="41"/>
                  </a:cubicBezTo>
                  <a:cubicBezTo>
                    <a:pt x="142" y="46"/>
                    <a:pt x="143" y="53"/>
                    <a:pt x="141" y="60"/>
                  </a:cubicBezTo>
                  <a:cubicBezTo>
                    <a:pt x="139" y="71"/>
                    <a:pt x="130" y="80"/>
                    <a:pt x="119" y="81"/>
                  </a:cubicBezTo>
                  <a:cubicBezTo>
                    <a:pt x="117" y="81"/>
                    <a:pt x="115" y="81"/>
                    <a:pt x="114" y="83"/>
                  </a:cubicBezTo>
                  <a:cubicBezTo>
                    <a:pt x="106" y="90"/>
                    <a:pt x="96" y="93"/>
                    <a:pt x="85" y="96"/>
                  </a:cubicBezTo>
                  <a:cubicBezTo>
                    <a:pt x="79" y="101"/>
                    <a:pt x="72" y="101"/>
                    <a:pt x="65" y="99"/>
                  </a:cubicBezTo>
                  <a:cubicBezTo>
                    <a:pt x="62" y="99"/>
                    <a:pt x="60" y="98"/>
                    <a:pt x="58" y="97"/>
                  </a:cubicBezTo>
                  <a:cubicBezTo>
                    <a:pt x="48" y="93"/>
                    <a:pt x="37" y="90"/>
                    <a:pt x="28" y="83"/>
                  </a:cubicBezTo>
                  <a:cubicBezTo>
                    <a:pt x="26" y="82"/>
                    <a:pt x="24" y="82"/>
                    <a:pt x="22" y="81"/>
                  </a:cubicBezTo>
                  <a:cubicBezTo>
                    <a:pt x="10" y="78"/>
                    <a:pt x="1" y="67"/>
                    <a:pt x="0" y="55"/>
                  </a:cubicBezTo>
                  <a:cubicBezTo>
                    <a:pt x="0" y="48"/>
                    <a:pt x="2" y="43"/>
                    <a:pt x="8" y="39"/>
                  </a:cubicBezTo>
                  <a:cubicBezTo>
                    <a:pt x="11" y="36"/>
                    <a:pt x="14" y="36"/>
                    <a:pt x="16" y="40"/>
                  </a:cubicBezTo>
                  <a:cubicBezTo>
                    <a:pt x="17" y="44"/>
                    <a:pt x="20" y="47"/>
                    <a:pt x="20" y="52"/>
                  </a:cubicBezTo>
                  <a:cubicBezTo>
                    <a:pt x="20" y="54"/>
                    <a:pt x="18" y="56"/>
                    <a:pt x="18" y="58"/>
                  </a:cubicBezTo>
                  <a:cubicBezTo>
                    <a:pt x="16" y="62"/>
                    <a:pt x="17" y="66"/>
                    <a:pt x="21" y="69"/>
                  </a:cubicBezTo>
                  <a:cubicBezTo>
                    <a:pt x="22" y="63"/>
                    <a:pt x="21" y="57"/>
                    <a:pt x="20" y="52"/>
                  </a:cubicBezTo>
                  <a:cubicBezTo>
                    <a:pt x="20" y="42"/>
                    <a:pt x="17" y="32"/>
                    <a:pt x="19" y="22"/>
                  </a:cubicBezTo>
                  <a:cubicBezTo>
                    <a:pt x="19" y="22"/>
                    <a:pt x="20" y="21"/>
                    <a:pt x="20" y="21"/>
                  </a:cubicBezTo>
                  <a:cubicBezTo>
                    <a:pt x="25" y="20"/>
                    <a:pt x="28" y="17"/>
                    <a:pt x="30" y="13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8D9B0C2-C972-4110-AB3B-124DCDE3E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" y="2731"/>
              <a:ext cx="477" cy="223"/>
            </a:xfrm>
            <a:custGeom>
              <a:avLst/>
              <a:gdLst>
                <a:gd name="T0" fmla="*/ 68 w 99"/>
                <a:gd name="T1" fmla="*/ 4 h 46"/>
                <a:gd name="T2" fmla="*/ 99 w 99"/>
                <a:gd name="T3" fmla="*/ 18 h 46"/>
                <a:gd name="T4" fmla="*/ 94 w 99"/>
                <a:gd name="T5" fmla="*/ 20 h 46"/>
                <a:gd name="T6" fmla="*/ 54 w 99"/>
                <a:gd name="T7" fmla="*/ 44 h 46"/>
                <a:gd name="T8" fmla="*/ 52 w 99"/>
                <a:gd name="T9" fmla="*/ 45 h 46"/>
                <a:gd name="T10" fmla="*/ 49 w 99"/>
                <a:gd name="T11" fmla="*/ 45 h 46"/>
                <a:gd name="T12" fmla="*/ 4 w 99"/>
                <a:gd name="T13" fmla="*/ 20 h 46"/>
                <a:gd name="T14" fmla="*/ 0 w 99"/>
                <a:gd name="T15" fmla="*/ 18 h 46"/>
                <a:gd name="T16" fmla="*/ 29 w 99"/>
                <a:gd name="T17" fmla="*/ 3 h 46"/>
                <a:gd name="T18" fmla="*/ 32 w 99"/>
                <a:gd name="T19" fmla="*/ 7 h 46"/>
                <a:gd name="T20" fmla="*/ 51 w 99"/>
                <a:gd name="T21" fmla="*/ 18 h 46"/>
                <a:gd name="T22" fmla="*/ 67 w 99"/>
                <a:gd name="T23" fmla="*/ 5 h 46"/>
                <a:gd name="T24" fmla="*/ 68 w 99"/>
                <a:gd name="T2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6">
                  <a:moveTo>
                    <a:pt x="68" y="4"/>
                  </a:moveTo>
                  <a:cubicBezTo>
                    <a:pt x="81" y="2"/>
                    <a:pt x="91" y="8"/>
                    <a:pt x="99" y="18"/>
                  </a:cubicBezTo>
                  <a:cubicBezTo>
                    <a:pt x="98" y="20"/>
                    <a:pt x="96" y="20"/>
                    <a:pt x="94" y="20"/>
                  </a:cubicBezTo>
                  <a:cubicBezTo>
                    <a:pt x="77" y="23"/>
                    <a:pt x="64" y="30"/>
                    <a:pt x="54" y="44"/>
                  </a:cubicBezTo>
                  <a:cubicBezTo>
                    <a:pt x="54" y="45"/>
                    <a:pt x="53" y="45"/>
                    <a:pt x="52" y="45"/>
                  </a:cubicBezTo>
                  <a:cubicBezTo>
                    <a:pt x="51" y="46"/>
                    <a:pt x="50" y="46"/>
                    <a:pt x="49" y="45"/>
                  </a:cubicBezTo>
                  <a:cubicBezTo>
                    <a:pt x="38" y="30"/>
                    <a:pt x="22" y="22"/>
                    <a:pt x="4" y="20"/>
                  </a:cubicBezTo>
                  <a:cubicBezTo>
                    <a:pt x="3" y="20"/>
                    <a:pt x="1" y="20"/>
                    <a:pt x="0" y="18"/>
                  </a:cubicBezTo>
                  <a:cubicBezTo>
                    <a:pt x="6" y="5"/>
                    <a:pt x="18" y="0"/>
                    <a:pt x="29" y="3"/>
                  </a:cubicBezTo>
                  <a:cubicBezTo>
                    <a:pt x="31" y="4"/>
                    <a:pt x="31" y="6"/>
                    <a:pt x="32" y="7"/>
                  </a:cubicBezTo>
                  <a:cubicBezTo>
                    <a:pt x="36" y="15"/>
                    <a:pt x="42" y="18"/>
                    <a:pt x="51" y="18"/>
                  </a:cubicBezTo>
                  <a:cubicBezTo>
                    <a:pt x="59" y="18"/>
                    <a:pt x="64" y="13"/>
                    <a:pt x="67" y="5"/>
                  </a:cubicBezTo>
                  <a:cubicBezTo>
                    <a:pt x="67" y="4"/>
                    <a:pt x="67" y="4"/>
                    <a:pt x="68" y="4"/>
                  </a:cubicBezTo>
                  <a:close/>
                </a:path>
              </a:pathLst>
            </a:custGeom>
            <a:solidFill>
              <a:srgbClr val="E83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BD8E08-C765-0E67-3BAD-0F5D9C0BFA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2" y="2818"/>
              <a:ext cx="332" cy="145"/>
            </a:xfrm>
            <a:custGeom>
              <a:avLst/>
              <a:gdLst>
                <a:gd name="T0" fmla="*/ 0 w 69"/>
                <a:gd name="T1" fmla="*/ 27 h 30"/>
                <a:gd name="T2" fmla="*/ 47 w 69"/>
                <a:gd name="T3" fmla="*/ 0 h 30"/>
                <a:gd name="T4" fmla="*/ 53 w 69"/>
                <a:gd name="T5" fmla="*/ 0 h 30"/>
                <a:gd name="T6" fmla="*/ 57 w 69"/>
                <a:gd name="T7" fmla="*/ 0 h 30"/>
                <a:gd name="T8" fmla="*/ 66 w 69"/>
                <a:gd name="T9" fmla="*/ 6 h 30"/>
                <a:gd name="T10" fmla="*/ 69 w 69"/>
                <a:gd name="T11" fmla="*/ 17 h 30"/>
                <a:gd name="T12" fmla="*/ 61 w 69"/>
                <a:gd name="T13" fmla="*/ 18 h 30"/>
                <a:gd name="T14" fmla="*/ 16 w 69"/>
                <a:gd name="T15" fmla="*/ 27 h 30"/>
                <a:gd name="T16" fmla="*/ 7 w 69"/>
                <a:gd name="T17" fmla="*/ 29 h 30"/>
                <a:gd name="T18" fmla="*/ 0 w 69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0">
                  <a:moveTo>
                    <a:pt x="0" y="27"/>
                  </a:moveTo>
                  <a:cubicBezTo>
                    <a:pt x="11" y="9"/>
                    <a:pt x="28" y="2"/>
                    <a:pt x="47" y="0"/>
                  </a:cubicBezTo>
                  <a:cubicBezTo>
                    <a:pt x="49" y="0"/>
                    <a:pt x="51" y="0"/>
                    <a:pt x="53" y="0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61" y="0"/>
                    <a:pt x="64" y="0"/>
                    <a:pt x="66" y="6"/>
                  </a:cubicBezTo>
                  <a:cubicBezTo>
                    <a:pt x="67" y="9"/>
                    <a:pt x="69" y="13"/>
                    <a:pt x="69" y="17"/>
                  </a:cubicBezTo>
                  <a:cubicBezTo>
                    <a:pt x="66" y="19"/>
                    <a:pt x="64" y="18"/>
                    <a:pt x="61" y="18"/>
                  </a:cubicBezTo>
                  <a:cubicBezTo>
                    <a:pt x="45" y="15"/>
                    <a:pt x="30" y="19"/>
                    <a:pt x="16" y="27"/>
                  </a:cubicBezTo>
                  <a:cubicBezTo>
                    <a:pt x="13" y="28"/>
                    <a:pt x="10" y="30"/>
                    <a:pt x="7" y="29"/>
                  </a:cubicBezTo>
                  <a:cubicBezTo>
                    <a:pt x="5" y="29"/>
                    <a:pt x="2" y="29"/>
                    <a:pt x="0" y="27"/>
                  </a:cubicBezTo>
                  <a:close/>
                </a:path>
              </a:pathLst>
            </a:custGeom>
            <a:solidFill>
              <a:srgbClr val="FAE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4EBFFDB-171F-ACA5-3EA0-B7A8BEE5ED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0" y="2263"/>
              <a:ext cx="174" cy="116"/>
            </a:xfrm>
            <a:custGeom>
              <a:avLst/>
              <a:gdLst>
                <a:gd name="T0" fmla="*/ 34 w 36"/>
                <a:gd name="T1" fmla="*/ 13 h 24"/>
                <a:gd name="T2" fmla="*/ 25 w 36"/>
                <a:gd name="T3" fmla="*/ 20 h 24"/>
                <a:gd name="T4" fmla="*/ 11 w 36"/>
                <a:gd name="T5" fmla="*/ 18 h 24"/>
                <a:gd name="T6" fmla="*/ 9 w 36"/>
                <a:gd name="T7" fmla="*/ 18 h 24"/>
                <a:gd name="T8" fmla="*/ 3 w 36"/>
                <a:gd name="T9" fmla="*/ 11 h 24"/>
                <a:gd name="T10" fmla="*/ 4 w 36"/>
                <a:gd name="T11" fmla="*/ 8 h 24"/>
                <a:gd name="T12" fmla="*/ 6 w 36"/>
                <a:gd name="T13" fmla="*/ 1 h 24"/>
                <a:gd name="T14" fmla="*/ 14 w 36"/>
                <a:gd name="T15" fmla="*/ 5 h 24"/>
                <a:gd name="T16" fmla="*/ 16 w 36"/>
                <a:gd name="T17" fmla="*/ 7 h 24"/>
                <a:gd name="T18" fmla="*/ 25 w 36"/>
                <a:gd name="T19" fmla="*/ 6 h 24"/>
                <a:gd name="T20" fmla="*/ 33 w 36"/>
                <a:gd name="T21" fmla="*/ 4 h 24"/>
                <a:gd name="T22" fmla="*/ 34 w 36"/>
                <a:gd name="T23" fmla="*/ 12 h 24"/>
                <a:gd name="T24" fmla="*/ 34 w 36"/>
                <a:gd name="T2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4">
                  <a:moveTo>
                    <a:pt x="34" y="13"/>
                  </a:moveTo>
                  <a:cubicBezTo>
                    <a:pt x="33" y="19"/>
                    <a:pt x="32" y="24"/>
                    <a:pt x="25" y="20"/>
                  </a:cubicBezTo>
                  <a:cubicBezTo>
                    <a:pt x="21" y="16"/>
                    <a:pt x="16" y="15"/>
                    <a:pt x="11" y="18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4" y="19"/>
                    <a:pt x="0" y="17"/>
                    <a:pt x="3" y="11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5"/>
                    <a:pt x="2" y="2"/>
                    <a:pt x="6" y="1"/>
                  </a:cubicBezTo>
                  <a:cubicBezTo>
                    <a:pt x="10" y="0"/>
                    <a:pt x="12" y="2"/>
                    <a:pt x="14" y="5"/>
                  </a:cubicBezTo>
                  <a:cubicBezTo>
                    <a:pt x="15" y="6"/>
                    <a:pt x="15" y="7"/>
                    <a:pt x="16" y="7"/>
                  </a:cubicBezTo>
                  <a:cubicBezTo>
                    <a:pt x="19" y="7"/>
                    <a:pt x="22" y="9"/>
                    <a:pt x="25" y="6"/>
                  </a:cubicBezTo>
                  <a:cubicBezTo>
                    <a:pt x="27" y="4"/>
                    <a:pt x="30" y="3"/>
                    <a:pt x="33" y="4"/>
                  </a:cubicBezTo>
                  <a:cubicBezTo>
                    <a:pt x="36" y="6"/>
                    <a:pt x="34" y="9"/>
                    <a:pt x="34" y="12"/>
                  </a:cubicBezTo>
                  <a:cubicBezTo>
                    <a:pt x="34" y="12"/>
                    <a:pt x="34" y="13"/>
                    <a:pt x="34" y="13"/>
                  </a:cubicBezTo>
                  <a:close/>
                </a:path>
              </a:pathLst>
            </a:custGeom>
            <a:solidFill>
              <a:srgbClr val="F1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C5CB4CF-345D-F3B9-CFDA-996E6E7E9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9" y="2514"/>
              <a:ext cx="67" cy="106"/>
            </a:xfrm>
            <a:custGeom>
              <a:avLst/>
              <a:gdLst>
                <a:gd name="T0" fmla="*/ 5 w 14"/>
                <a:gd name="T1" fmla="*/ 0 h 22"/>
                <a:gd name="T2" fmla="*/ 9 w 14"/>
                <a:gd name="T3" fmla="*/ 18 h 22"/>
                <a:gd name="T4" fmla="*/ 3 w 14"/>
                <a:gd name="T5" fmla="*/ 21 h 22"/>
                <a:gd name="T6" fmla="*/ 2 w 14"/>
                <a:gd name="T7" fmla="*/ 14 h 22"/>
                <a:gd name="T8" fmla="*/ 4 w 14"/>
                <a:gd name="T9" fmla="*/ 0 h 22"/>
                <a:gd name="T10" fmla="*/ 5 w 1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5" y="0"/>
                  </a:moveTo>
                  <a:cubicBezTo>
                    <a:pt x="12" y="6"/>
                    <a:pt x="14" y="13"/>
                    <a:pt x="9" y="18"/>
                  </a:cubicBezTo>
                  <a:cubicBezTo>
                    <a:pt x="8" y="20"/>
                    <a:pt x="5" y="22"/>
                    <a:pt x="3" y="21"/>
                  </a:cubicBezTo>
                  <a:cubicBezTo>
                    <a:pt x="0" y="19"/>
                    <a:pt x="1" y="17"/>
                    <a:pt x="2" y="14"/>
                  </a:cubicBezTo>
                  <a:cubicBezTo>
                    <a:pt x="2" y="9"/>
                    <a:pt x="3" y="5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09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0D616F09-46A0-CCE8-A90E-CE63BEEE9C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0" y="2727"/>
              <a:ext cx="159" cy="48"/>
            </a:xfrm>
            <a:custGeom>
              <a:avLst/>
              <a:gdLst>
                <a:gd name="T0" fmla="*/ 1 w 33"/>
                <a:gd name="T1" fmla="*/ 0 h 10"/>
                <a:gd name="T2" fmla="*/ 29 w 33"/>
                <a:gd name="T3" fmla="*/ 0 h 10"/>
                <a:gd name="T4" fmla="*/ 33 w 33"/>
                <a:gd name="T5" fmla="*/ 5 h 10"/>
                <a:gd name="T6" fmla="*/ 33 w 33"/>
                <a:gd name="T7" fmla="*/ 5 h 10"/>
                <a:gd name="T8" fmla="*/ 1 w 33"/>
                <a:gd name="T9" fmla="*/ 4 h 10"/>
                <a:gd name="T10" fmla="*/ 1 w 3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0">
                  <a:moveTo>
                    <a:pt x="1" y="0"/>
                  </a:moveTo>
                  <a:cubicBezTo>
                    <a:pt x="11" y="2"/>
                    <a:pt x="20" y="4"/>
                    <a:pt x="29" y="0"/>
                  </a:cubicBezTo>
                  <a:cubicBezTo>
                    <a:pt x="27" y="4"/>
                    <a:pt x="31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2" y="10"/>
                    <a:pt x="11" y="8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79F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80078D2-E8C7-E68F-8CF9-E29265FCF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" y="3818"/>
              <a:ext cx="198" cy="92"/>
            </a:xfrm>
            <a:custGeom>
              <a:avLst/>
              <a:gdLst>
                <a:gd name="T0" fmla="*/ 40 w 41"/>
                <a:gd name="T1" fmla="*/ 11 h 19"/>
                <a:gd name="T2" fmla="*/ 26 w 41"/>
                <a:gd name="T3" fmla="*/ 16 h 19"/>
                <a:gd name="T4" fmla="*/ 16 w 41"/>
                <a:gd name="T5" fmla="*/ 17 h 19"/>
                <a:gd name="T6" fmla="*/ 0 w 41"/>
                <a:gd name="T7" fmla="*/ 16 h 19"/>
                <a:gd name="T8" fmla="*/ 2 w 41"/>
                <a:gd name="T9" fmla="*/ 9 h 19"/>
                <a:gd name="T10" fmla="*/ 3 w 41"/>
                <a:gd name="T11" fmla="*/ 3 h 19"/>
                <a:gd name="T12" fmla="*/ 21 w 41"/>
                <a:gd name="T13" fmla="*/ 1 h 19"/>
                <a:gd name="T14" fmla="*/ 35 w 41"/>
                <a:gd name="T15" fmla="*/ 1 h 19"/>
                <a:gd name="T16" fmla="*/ 40 w 41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40" y="11"/>
                  </a:moveTo>
                  <a:cubicBezTo>
                    <a:pt x="35" y="11"/>
                    <a:pt x="30" y="10"/>
                    <a:pt x="26" y="16"/>
                  </a:cubicBezTo>
                  <a:cubicBezTo>
                    <a:pt x="25" y="19"/>
                    <a:pt x="19" y="17"/>
                    <a:pt x="16" y="17"/>
                  </a:cubicBezTo>
                  <a:cubicBezTo>
                    <a:pt x="10" y="16"/>
                    <a:pt x="5" y="16"/>
                    <a:pt x="0" y="16"/>
                  </a:cubicBezTo>
                  <a:cubicBezTo>
                    <a:pt x="2" y="14"/>
                    <a:pt x="2" y="12"/>
                    <a:pt x="2" y="9"/>
                  </a:cubicBezTo>
                  <a:cubicBezTo>
                    <a:pt x="2" y="7"/>
                    <a:pt x="1" y="4"/>
                    <a:pt x="3" y="3"/>
                  </a:cubicBezTo>
                  <a:cubicBezTo>
                    <a:pt x="9" y="0"/>
                    <a:pt x="15" y="1"/>
                    <a:pt x="21" y="1"/>
                  </a:cubicBezTo>
                  <a:cubicBezTo>
                    <a:pt x="25" y="1"/>
                    <a:pt x="30" y="1"/>
                    <a:pt x="35" y="1"/>
                  </a:cubicBezTo>
                  <a:cubicBezTo>
                    <a:pt x="41" y="2"/>
                    <a:pt x="41" y="6"/>
                    <a:pt x="40" y="11"/>
                  </a:cubicBezTo>
                  <a:close/>
                </a:path>
              </a:pathLst>
            </a:custGeom>
            <a:solidFill>
              <a:srgbClr val="A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8D3C890-F7A6-DB1F-366D-D916357A63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27" y="3784"/>
              <a:ext cx="169" cy="48"/>
            </a:xfrm>
            <a:custGeom>
              <a:avLst/>
              <a:gdLst>
                <a:gd name="T0" fmla="*/ 33 w 35"/>
                <a:gd name="T1" fmla="*/ 10 h 10"/>
                <a:gd name="T2" fmla="*/ 0 w 35"/>
                <a:gd name="T3" fmla="*/ 10 h 10"/>
                <a:gd name="T4" fmla="*/ 0 w 35"/>
                <a:gd name="T5" fmla="*/ 9 h 10"/>
                <a:gd name="T6" fmla="*/ 0 w 35"/>
                <a:gd name="T7" fmla="*/ 0 h 10"/>
                <a:gd name="T8" fmla="*/ 33 w 35"/>
                <a:gd name="T9" fmla="*/ 5 h 10"/>
                <a:gd name="T10" fmla="*/ 33 w 3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">
                  <a:moveTo>
                    <a:pt x="33" y="10"/>
                  </a:moveTo>
                  <a:cubicBezTo>
                    <a:pt x="22" y="10"/>
                    <a:pt x="11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11" y="1"/>
                    <a:pt x="22" y="3"/>
                    <a:pt x="33" y="5"/>
                  </a:cubicBezTo>
                  <a:cubicBezTo>
                    <a:pt x="35" y="6"/>
                    <a:pt x="35" y="8"/>
                    <a:pt x="33" y="10"/>
                  </a:cubicBezTo>
                  <a:close/>
                </a:path>
              </a:pathLst>
            </a:custGeom>
            <a:solidFill>
              <a:srgbClr val="F7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E4631E-A8AB-0798-E9AE-38553A79D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7" y="3808"/>
              <a:ext cx="96" cy="107"/>
            </a:xfrm>
            <a:custGeom>
              <a:avLst/>
              <a:gdLst>
                <a:gd name="T0" fmla="*/ 0 w 20"/>
                <a:gd name="T1" fmla="*/ 5 h 22"/>
                <a:gd name="T2" fmla="*/ 0 w 20"/>
                <a:gd name="T3" fmla="*/ 0 h 22"/>
                <a:gd name="T4" fmla="*/ 6 w 20"/>
                <a:gd name="T5" fmla="*/ 0 h 22"/>
                <a:gd name="T6" fmla="*/ 20 w 20"/>
                <a:gd name="T7" fmla="*/ 22 h 22"/>
                <a:gd name="T8" fmla="*/ 11 w 20"/>
                <a:gd name="T9" fmla="*/ 15 h 22"/>
                <a:gd name="T10" fmla="*/ 4 w 20"/>
                <a:gd name="T11" fmla="*/ 13 h 22"/>
                <a:gd name="T12" fmla="*/ 0 w 20"/>
                <a:gd name="T1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0" y="5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0" y="7"/>
                    <a:pt x="15" y="15"/>
                    <a:pt x="20" y="22"/>
                  </a:cubicBezTo>
                  <a:cubicBezTo>
                    <a:pt x="16" y="21"/>
                    <a:pt x="12" y="20"/>
                    <a:pt x="11" y="15"/>
                  </a:cubicBezTo>
                  <a:cubicBezTo>
                    <a:pt x="10" y="12"/>
                    <a:pt x="7" y="13"/>
                    <a:pt x="4" y="13"/>
                  </a:cubicBezTo>
                  <a:cubicBezTo>
                    <a:pt x="2" y="11"/>
                    <a:pt x="5" y="6"/>
                    <a:pt x="0" y="5"/>
                  </a:cubicBezTo>
                  <a:close/>
                </a:path>
              </a:pathLst>
            </a:custGeom>
            <a:solidFill>
              <a:srgbClr val="E8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673D0D6-DB78-C5CC-30F4-BA11FFE350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7" y="3519"/>
              <a:ext cx="1162" cy="231"/>
            </a:xfrm>
            <a:custGeom>
              <a:avLst/>
              <a:gdLst>
                <a:gd name="T0" fmla="*/ 1 w 241"/>
                <a:gd name="T1" fmla="*/ 48 h 48"/>
                <a:gd name="T2" fmla="*/ 1 w 241"/>
                <a:gd name="T3" fmla="*/ 45 h 48"/>
                <a:gd name="T4" fmla="*/ 18 w 241"/>
                <a:gd name="T5" fmla="*/ 3 h 48"/>
                <a:gd name="T6" fmla="*/ 24 w 241"/>
                <a:gd name="T7" fmla="*/ 1 h 48"/>
                <a:gd name="T8" fmla="*/ 103 w 241"/>
                <a:gd name="T9" fmla="*/ 1 h 48"/>
                <a:gd name="T10" fmla="*/ 107 w 241"/>
                <a:gd name="T11" fmla="*/ 2 h 48"/>
                <a:gd name="T12" fmla="*/ 109 w 241"/>
                <a:gd name="T13" fmla="*/ 8 h 48"/>
                <a:gd name="T14" fmla="*/ 108 w 241"/>
                <a:gd name="T15" fmla="*/ 20 h 48"/>
                <a:gd name="T16" fmla="*/ 123 w 241"/>
                <a:gd name="T17" fmla="*/ 29 h 48"/>
                <a:gd name="T18" fmla="*/ 136 w 241"/>
                <a:gd name="T19" fmla="*/ 21 h 48"/>
                <a:gd name="T20" fmla="*/ 137 w 241"/>
                <a:gd name="T21" fmla="*/ 3 h 48"/>
                <a:gd name="T22" fmla="*/ 149 w 241"/>
                <a:gd name="T23" fmla="*/ 3 h 48"/>
                <a:gd name="T24" fmla="*/ 149 w 241"/>
                <a:gd name="T25" fmla="*/ 14 h 48"/>
                <a:gd name="T26" fmla="*/ 149 w 241"/>
                <a:gd name="T27" fmla="*/ 23 h 48"/>
                <a:gd name="T28" fmla="*/ 174 w 241"/>
                <a:gd name="T29" fmla="*/ 26 h 48"/>
                <a:gd name="T30" fmla="*/ 176 w 241"/>
                <a:gd name="T31" fmla="*/ 20 h 48"/>
                <a:gd name="T32" fmla="*/ 176 w 241"/>
                <a:gd name="T33" fmla="*/ 9 h 48"/>
                <a:gd name="T34" fmla="*/ 177 w 241"/>
                <a:gd name="T35" fmla="*/ 2 h 48"/>
                <a:gd name="T36" fmla="*/ 186 w 241"/>
                <a:gd name="T37" fmla="*/ 1 h 48"/>
                <a:gd name="T38" fmla="*/ 222 w 241"/>
                <a:gd name="T39" fmla="*/ 1 h 48"/>
                <a:gd name="T40" fmla="*/ 231 w 241"/>
                <a:gd name="T41" fmla="*/ 3 h 48"/>
                <a:gd name="T42" fmla="*/ 241 w 241"/>
                <a:gd name="T43" fmla="*/ 48 h 48"/>
                <a:gd name="T44" fmla="*/ 1 w 241"/>
                <a:gd name="T4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8">
                  <a:moveTo>
                    <a:pt x="1" y="48"/>
                  </a:moveTo>
                  <a:cubicBezTo>
                    <a:pt x="1" y="47"/>
                    <a:pt x="0" y="46"/>
                    <a:pt x="1" y="45"/>
                  </a:cubicBezTo>
                  <a:cubicBezTo>
                    <a:pt x="6" y="31"/>
                    <a:pt x="12" y="17"/>
                    <a:pt x="18" y="3"/>
                  </a:cubicBezTo>
                  <a:cubicBezTo>
                    <a:pt x="20" y="1"/>
                    <a:pt x="22" y="1"/>
                    <a:pt x="24" y="1"/>
                  </a:cubicBezTo>
                  <a:cubicBezTo>
                    <a:pt x="50" y="1"/>
                    <a:pt x="77" y="1"/>
                    <a:pt x="103" y="1"/>
                  </a:cubicBezTo>
                  <a:cubicBezTo>
                    <a:pt x="104" y="1"/>
                    <a:pt x="106" y="1"/>
                    <a:pt x="107" y="2"/>
                  </a:cubicBezTo>
                  <a:cubicBezTo>
                    <a:pt x="110" y="3"/>
                    <a:pt x="110" y="6"/>
                    <a:pt x="109" y="8"/>
                  </a:cubicBezTo>
                  <a:cubicBezTo>
                    <a:pt x="109" y="12"/>
                    <a:pt x="108" y="16"/>
                    <a:pt x="108" y="20"/>
                  </a:cubicBezTo>
                  <a:cubicBezTo>
                    <a:pt x="111" y="28"/>
                    <a:pt x="117" y="29"/>
                    <a:pt x="123" y="29"/>
                  </a:cubicBezTo>
                  <a:cubicBezTo>
                    <a:pt x="128" y="29"/>
                    <a:pt x="134" y="28"/>
                    <a:pt x="136" y="21"/>
                  </a:cubicBezTo>
                  <a:cubicBezTo>
                    <a:pt x="138" y="16"/>
                    <a:pt x="134" y="9"/>
                    <a:pt x="137" y="3"/>
                  </a:cubicBezTo>
                  <a:cubicBezTo>
                    <a:pt x="141" y="0"/>
                    <a:pt x="145" y="0"/>
                    <a:pt x="149" y="3"/>
                  </a:cubicBezTo>
                  <a:cubicBezTo>
                    <a:pt x="151" y="7"/>
                    <a:pt x="149" y="11"/>
                    <a:pt x="149" y="14"/>
                  </a:cubicBezTo>
                  <a:cubicBezTo>
                    <a:pt x="149" y="17"/>
                    <a:pt x="148" y="20"/>
                    <a:pt x="149" y="23"/>
                  </a:cubicBezTo>
                  <a:cubicBezTo>
                    <a:pt x="155" y="30"/>
                    <a:pt x="168" y="31"/>
                    <a:pt x="174" y="26"/>
                  </a:cubicBezTo>
                  <a:cubicBezTo>
                    <a:pt x="176" y="24"/>
                    <a:pt x="176" y="22"/>
                    <a:pt x="176" y="20"/>
                  </a:cubicBezTo>
                  <a:cubicBezTo>
                    <a:pt x="176" y="16"/>
                    <a:pt x="176" y="13"/>
                    <a:pt x="176" y="9"/>
                  </a:cubicBezTo>
                  <a:cubicBezTo>
                    <a:pt x="175" y="7"/>
                    <a:pt x="175" y="4"/>
                    <a:pt x="177" y="2"/>
                  </a:cubicBezTo>
                  <a:cubicBezTo>
                    <a:pt x="180" y="1"/>
                    <a:pt x="183" y="1"/>
                    <a:pt x="186" y="1"/>
                  </a:cubicBezTo>
                  <a:cubicBezTo>
                    <a:pt x="198" y="1"/>
                    <a:pt x="210" y="1"/>
                    <a:pt x="222" y="1"/>
                  </a:cubicBezTo>
                  <a:cubicBezTo>
                    <a:pt x="225" y="1"/>
                    <a:pt x="228" y="1"/>
                    <a:pt x="231" y="3"/>
                  </a:cubicBezTo>
                  <a:cubicBezTo>
                    <a:pt x="235" y="18"/>
                    <a:pt x="238" y="33"/>
                    <a:pt x="241" y="48"/>
                  </a:cubicBezTo>
                  <a:cubicBezTo>
                    <a:pt x="161" y="48"/>
                    <a:pt x="81" y="48"/>
                    <a:pt x="1" y="48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D6963F4-0DA7-E14F-32C7-AED3181BC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9" y="3248"/>
              <a:ext cx="347" cy="300"/>
            </a:xfrm>
            <a:custGeom>
              <a:avLst/>
              <a:gdLst>
                <a:gd name="T0" fmla="*/ 9 w 72"/>
                <a:gd name="T1" fmla="*/ 62 h 62"/>
                <a:gd name="T2" fmla="*/ 1 w 72"/>
                <a:gd name="T3" fmla="*/ 12 h 62"/>
                <a:gd name="T4" fmla="*/ 0 w 72"/>
                <a:gd name="T5" fmla="*/ 2 h 62"/>
                <a:gd name="T6" fmla="*/ 6 w 72"/>
                <a:gd name="T7" fmla="*/ 1 h 62"/>
                <a:gd name="T8" fmla="*/ 72 w 72"/>
                <a:gd name="T9" fmla="*/ 4 h 62"/>
                <a:gd name="T10" fmla="*/ 66 w 72"/>
                <a:gd name="T11" fmla="*/ 59 h 62"/>
                <a:gd name="T12" fmla="*/ 56 w 72"/>
                <a:gd name="T13" fmla="*/ 61 h 62"/>
                <a:gd name="T14" fmla="*/ 9 w 72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9" y="62"/>
                  </a:moveTo>
                  <a:cubicBezTo>
                    <a:pt x="6" y="45"/>
                    <a:pt x="4" y="29"/>
                    <a:pt x="1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8" y="1"/>
                    <a:pt x="50" y="1"/>
                    <a:pt x="72" y="4"/>
                  </a:cubicBezTo>
                  <a:cubicBezTo>
                    <a:pt x="70" y="22"/>
                    <a:pt x="68" y="41"/>
                    <a:pt x="66" y="59"/>
                  </a:cubicBezTo>
                  <a:cubicBezTo>
                    <a:pt x="63" y="62"/>
                    <a:pt x="59" y="61"/>
                    <a:pt x="56" y="61"/>
                  </a:cubicBezTo>
                  <a:cubicBezTo>
                    <a:pt x="40" y="62"/>
                    <a:pt x="24" y="60"/>
                    <a:pt x="9" y="62"/>
                  </a:cubicBezTo>
                  <a:close/>
                </a:path>
              </a:pathLst>
            </a:custGeom>
            <a:solidFill>
              <a:srgbClr val="42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6E6F712-3FBA-C9A0-A236-4238BE4438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7" y="3229"/>
              <a:ext cx="294" cy="304"/>
            </a:xfrm>
            <a:custGeom>
              <a:avLst/>
              <a:gdLst>
                <a:gd name="T0" fmla="*/ 61 w 61"/>
                <a:gd name="T1" fmla="*/ 63 h 63"/>
                <a:gd name="T2" fmla="*/ 7 w 61"/>
                <a:gd name="T3" fmla="*/ 63 h 63"/>
                <a:gd name="T4" fmla="*/ 3 w 61"/>
                <a:gd name="T5" fmla="*/ 56 h 63"/>
                <a:gd name="T6" fmla="*/ 2 w 61"/>
                <a:gd name="T7" fmla="*/ 36 h 63"/>
                <a:gd name="T8" fmla="*/ 3 w 61"/>
                <a:gd name="T9" fmla="*/ 7 h 63"/>
                <a:gd name="T10" fmla="*/ 4 w 61"/>
                <a:gd name="T11" fmla="*/ 3 h 63"/>
                <a:gd name="T12" fmla="*/ 25 w 61"/>
                <a:gd name="T13" fmla="*/ 2 h 63"/>
                <a:gd name="T14" fmla="*/ 49 w 61"/>
                <a:gd name="T15" fmla="*/ 5 h 63"/>
                <a:gd name="T16" fmla="*/ 61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61" y="63"/>
                  </a:moveTo>
                  <a:cubicBezTo>
                    <a:pt x="43" y="63"/>
                    <a:pt x="25" y="63"/>
                    <a:pt x="7" y="63"/>
                  </a:cubicBezTo>
                  <a:cubicBezTo>
                    <a:pt x="3" y="62"/>
                    <a:pt x="5" y="58"/>
                    <a:pt x="3" y="56"/>
                  </a:cubicBezTo>
                  <a:cubicBezTo>
                    <a:pt x="0" y="50"/>
                    <a:pt x="2" y="43"/>
                    <a:pt x="2" y="36"/>
                  </a:cubicBezTo>
                  <a:cubicBezTo>
                    <a:pt x="2" y="27"/>
                    <a:pt x="2" y="17"/>
                    <a:pt x="3" y="7"/>
                  </a:cubicBezTo>
                  <a:cubicBezTo>
                    <a:pt x="3" y="6"/>
                    <a:pt x="3" y="4"/>
                    <a:pt x="4" y="3"/>
                  </a:cubicBezTo>
                  <a:cubicBezTo>
                    <a:pt x="11" y="0"/>
                    <a:pt x="18" y="1"/>
                    <a:pt x="25" y="2"/>
                  </a:cubicBezTo>
                  <a:cubicBezTo>
                    <a:pt x="33" y="3"/>
                    <a:pt x="41" y="1"/>
                    <a:pt x="49" y="5"/>
                  </a:cubicBezTo>
                  <a:cubicBezTo>
                    <a:pt x="53" y="24"/>
                    <a:pt x="57" y="44"/>
                    <a:pt x="61" y="63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BFF1524-E19D-9CA2-92A1-F0D6281BD7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" y="3528"/>
              <a:ext cx="275" cy="222"/>
            </a:xfrm>
            <a:custGeom>
              <a:avLst/>
              <a:gdLst>
                <a:gd name="T0" fmla="*/ 0 w 57"/>
                <a:gd name="T1" fmla="*/ 4 h 46"/>
                <a:gd name="T2" fmla="*/ 6 w 57"/>
                <a:gd name="T3" fmla="*/ 1 h 46"/>
                <a:gd name="T4" fmla="*/ 57 w 57"/>
                <a:gd name="T5" fmla="*/ 1 h 46"/>
                <a:gd name="T6" fmla="*/ 53 w 57"/>
                <a:gd name="T7" fmla="*/ 46 h 46"/>
                <a:gd name="T8" fmla="*/ 5 w 57"/>
                <a:gd name="T9" fmla="*/ 46 h 46"/>
                <a:gd name="T10" fmla="*/ 0 w 57"/>
                <a:gd name="T1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6">
                  <a:moveTo>
                    <a:pt x="0" y="4"/>
                  </a:moveTo>
                  <a:cubicBezTo>
                    <a:pt x="1" y="0"/>
                    <a:pt x="4" y="1"/>
                    <a:pt x="6" y="1"/>
                  </a:cubicBezTo>
                  <a:cubicBezTo>
                    <a:pt x="23" y="1"/>
                    <a:pt x="40" y="1"/>
                    <a:pt x="57" y="1"/>
                  </a:cubicBezTo>
                  <a:cubicBezTo>
                    <a:pt x="55" y="16"/>
                    <a:pt x="54" y="31"/>
                    <a:pt x="53" y="46"/>
                  </a:cubicBezTo>
                  <a:cubicBezTo>
                    <a:pt x="37" y="46"/>
                    <a:pt x="21" y="46"/>
                    <a:pt x="5" y="46"/>
                  </a:cubicBezTo>
                  <a:cubicBezTo>
                    <a:pt x="3" y="32"/>
                    <a:pt x="2" y="18"/>
                    <a:pt x="0" y="4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E237B61-2B20-C7FF-2700-D475AF7F06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4" y="3229"/>
              <a:ext cx="352" cy="43"/>
            </a:xfrm>
            <a:custGeom>
              <a:avLst/>
              <a:gdLst>
                <a:gd name="T0" fmla="*/ 73 w 73"/>
                <a:gd name="T1" fmla="*/ 8 h 9"/>
                <a:gd name="T2" fmla="*/ 67 w 73"/>
                <a:gd name="T3" fmla="*/ 9 h 9"/>
                <a:gd name="T4" fmla="*/ 1 w 73"/>
                <a:gd name="T5" fmla="*/ 6 h 9"/>
                <a:gd name="T6" fmla="*/ 5 w 73"/>
                <a:gd name="T7" fmla="*/ 1 h 9"/>
                <a:gd name="T8" fmla="*/ 60 w 73"/>
                <a:gd name="T9" fmla="*/ 4 h 9"/>
                <a:gd name="T10" fmla="*/ 73 w 73"/>
                <a:gd name="T11" fmla="*/ 5 h 9"/>
                <a:gd name="T12" fmla="*/ 73 w 73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">
                  <a:moveTo>
                    <a:pt x="73" y="8"/>
                  </a:moveTo>
                  <a:cubicBezTo>
                    <a:pt x="71" y="9"/>
                    <a:pt x="69" y="9"/>
                    <a:pt x="67" y="9"/>
                  </a:cubicBezTo>
                  <a:cubicBezTo>
                    <a:pt x="45" y="7"/>
                    <a:pt x="23" y="6"/>
                    <a:pt x="1" y="6"/>
                  </a:cubicBezTo>
                  <a:cubicBezTo>
                    <a:pt x="0" y="2"/>
                    <a:pt x="0" y="0"/>
                    <a:pt x="5" y="1"/>
                  </a:cubicBezTo>
                  <a:cubicBezTo>
                    <a:pt x="24" y="2"/>
                    <a:pt x="42" y="3"/>
                    <a:pt x="60" y="4"/>
                  </a:cubicBezTo>
                  <a:cubicBezTo>
                    <a:pt x="64" y="5"/>
                    <a:pt x="69" y="3"/>
                    <a:pt x="73" y="5"/>
                  </a:cubicBezTo>
                  <a:cubicBezTo>
                    <a:pt x="73" y="6"/>
                    <a:pt x="73" y="7"/>
                    <a:pt x="73" y="8"/>
                  </a:cubicBezTo>
                  <a:close/>
                </a:path>
              </a:pathLst>
            </a:custGeom>
            <a:solidFill>
              <a:srgbClr val="72C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4DBB5D2-CD9D-FA44-FECC-A065B5BFAB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1" y="3214"/>
              <a:ext cx="222" cy="39"/>
            </a:xfrm>
            <a:custGeom>
              <a:avLst/>
              <a:gdLst>
                <a:gd name="T0" fmla="*/ 46 w 46"/>
                <a:gd name="T1" fmla="*/ 8 h 8"/>
                <a:gd name="T2" fmla="*/ 2 w 46"/>
                <a:gd name="T3" fmla="*/ 7 h 8"/>
                <a:gd name="T4" fmla="*/ 1 w 46"/>
                <a:gd name="T5" fmla="*/ 2 h 8"/>
                <a:gd name="T6" fmla="*/ 24 w 46"/>
                <a:gd name="T7" fmla="*/ 3 h 8"/>
                <a:gd name="T8" fmla="*/ 45 w 46"/>
                <a:gd name="T9" fmla="*/ 3 h 8"/>
                <a:gd name="T10" fmla="*/ 46 w 4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">
                  <a:moveTo>
                    <a:pt x="46" y="8"/>
                  </a:moveTo>
                  <a:cubicBezTo>
                    <a:pt x="31" y="8"/>
                    <a:pt x="16" y="6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9" y="0"/>
                    <a:pt x="16" y="0"/>
                    <a:pt x="24" y="3"/>
                  </a:cubicBezTo>
                  <a:cubicBezTo>
                    <a:pt x="31" y="3"/>
                    <a:pt x="38" y="3"/>
                    <a:pt x="45" y="3"/>
                  </a:cubicBezTo>
                  <a:cubicBezTo>
                    <a:pt x="45" y="5"/>
                    <a:pt x="45" y="6"/>
                    <a:pt x="46" y="8"/>
                  </a:cubicBezTo>
                  <a:close/>
                </a:path>
              </a:pathLst>
            </a:custGeom>
            <a:solidFill>
              <a:srgbClr val="74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40EE106-04AA-2D8C-1A49-72BFF8D9DA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" y="3021"/>
              <a:ext cx="72" cy="53"/>
            </a:xfrm>
            <a:custGeom>
              <a:avLst/>
              <a:gdLst>
                <a:gd name="T0" fmla="*/ 0 w 15"/>
                <a:gd name="T1" fmla="*/ 11 h 11"/>
                <a:gd name="T2" fmla="*/ 15 w 15"/>
                <a:gd name="T3" fmla="*/ 0 h 11"/>
                <a:gd name="T4" fmla="*/ 2 w 15"/>
                <a:gd name="T5" fmla="*/ 11 h 11"/>
                <a:gd name="T6" fmla="*/ 0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cubicBezTo>
                    <a:pt x="4" y="7"/>
                    <a:pt x="8" y="2"/>
                    <a:pt x="15" y="0"/>
                  </a:cubicBezTo>
                  <a:cubicBezTo>
                    <a:pt x="11" y="4"/>
                    <a:pt x="6" y="8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85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17871A1-C941-7712-DAA2-41E33D519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3" y="3243"/>
              <a:ext cx="63" cy="15"/>
            </a:xfrm>
            <a:custGeom>
              <a:avLst/>
              <a:gdLst>
                <a:gd name="T0" fmla="*/ 13 w 13"/>
                <a:gd name="T1" fmla="*/ 2 h 3"/>
                <a:gd name="T2" fmla="*/ 0 w 13"/>
                <a:gd name="T3" fmla="*/ 1 h 3"/>
                <a:gd name="T4" fmla="*/ 13 w 1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3" y="2"/>
                  </a:moveTo>
                  <a:cubicBezTo>
                    <a:pt x="9" y="2"/>
                    <a:pt x="4" y="3"/>
                    <a:pt x="0" y="1"/>
                  </a:cubicBezTo>
                  <a:cubicBezTo>
                    <a:pt x="4" y="1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42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042322A-8AE0-1FC4-18D7-E050C9DD21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0" y="2867"/>
              <a:ext cx="714" cy="343"/>
            </a:xfrm>
            <a:custGeom>
              <a:avLst/>
              <a:gdLst>
                <a:gd name="T0" fmla="*/ 81 w 148"/>
                <a:gd name="T1" fmla="*/ 18 h 71"/>
                <a:gd name="T2" fmla="*/ 86 w 148"/>
                <a:gd name="T3" fmla="*/ 17 h 71"/>
                <a:gd name="T4" fmla="*/ 144 w 148"/>
                <a:gd name="T5" fmla="*/ 7 h 71"/>
                <a:gd name="T6" fmla="*/ 147 w 148"/>
                <a:gd name="T7" fmla="*/ 12 h 71"/>
                <a:gd name="T8" fmla="*/ 142 w 148"/>
                <a:gd name="T9" fmla="*/ 29 h 71"/>
                <a:gd name="T10" fmla="*/ 136 w 148"/>
                <a:gd name="T11" fmla="*/ 50 h 71"/>
                <a:gd name="T12" fmla="*/ 136 w 148"/>
                <a:gd name="T13" fmla="*/ 52 h 71"/>
                <a:gd name="T14" fmla="*/ 132 w 148"/>
                <a:gd name="T15" fmla="*/ 64 h 71"/>
                <a:gd name="T16" fmla="*/ 120 w 148"/>
                <a:gd name="T17" fmla="*/ 64 h 71"/>
                <a:gd name="T18" fmla="*/ 104 w 148"/>
                <a:gd name="T19" fmla="*/ 66 h 71"/>
                <a:gd name="T20" fmla="*/ 85 w 148"/>
                <a:gd name="T21" fmla="*/ 69 h 71"/>
                <a:gd name="T22" fmla="*/ 76 w 148"/>
                <a:gd name="T23" fmla="*/ 67 h 71"/>
                <a:gd name="T24" fmla="*/ 68 w 148"/>
                <a:gd name="T25" fmla="*/ 65 h 71"/>
                <a:gd name="T26" fmla="*/ 68 w 148"/>
                <a:gd name="T27" fmla="*/ 62 h 71"/>
                <a:gd name="T28" fmla="*/ 76 w 148"/>
                <a:gd name="T29" fmla="*/ 61 h 71"/>
                <a:gd name="T30" fmla="*/ 82 w 148"/>
                <a:gd name="T31" fmla="*/ 55 h 71"/>
                <a:gd name="T32" fmla="*/ 82 w 148"/>
                <a:gd name="T33" fmla="*/ 35 h 71"/>
                <a:gd name="T34" fmla="*/ 78 w 148"/>
                <a:gd name="T35" fmla="*/ 30 h 71"/>
                <a:gd name="T36" fmla="*/ 66 w 148"/>
                <a:gd name="T37" fmla="*/ 32 h 71"/>
                <a:gd name="T38" fmla="*/ 64 w 148"/>
                <a:gd name="T39" fmla="*/ 34 h 71"/>
                <a:gd name="T40" fmla="*/ 66 w 148"/>
                <a:gd name="T41" fmla="*/ 64 h 71"/>
                <a:gd name="T42" fmla="*/ 66 w 148"/>
                <a:gd name="T43" fmla="*/ 68 h 71"/>
                <a:gd name="T44" fmla="*/ 49 w 148"/>
                <a:gd name="T45" fmla="*/ 67 h 71"/>
                <a:gd name="T46" fmla="*/ 47 w 148"/>
                <a:gd name="T47" fmla="*/ 65 h 71"/>
                <a:gd name="T48" fmla="*/ 46 w 148"/>
                <a:gd name="T49" fmla="*/ 64 h 71"/>
                <a:gd name="T50" fmla="*/ 26 w 148"/>
                <a:gd name="T51" fmla="*/ 66 h 71"/>
                <a:gd name="T52" fmla="*/ 14 w 148"/>
                <a:gd name="T53" fmla="*/ 59 h 71"/>
                <a:gd name="T54" fmla="*/ 12 w 148"/>
                <a:gd name="T55" fmla="*/ 51 h 71"/>
                <a:gd name="T56" fmla="*/ 13 w 148"/>
                <a:gd name="T57" fmla="*/ 34 h 71"/>
                <a:gd name="T58" fmla="*/ 6 w 148"/>
                <a:gd name="T59" fmla="*/ 28 h 71"/>
                <a:gd name="T60" fmla="*/ 2 w 148"/>
                <a:gd name="T61" fmla="*/ 15 h 71"/>
                <a:gd name="T62" fmla="*/ 5 w 148"/>
                <a:gd name="T63" fmla="*/ 6 h 71"/>
                <a:gd name="T64" fmla="*/ 64 w 148"/>
                <a:gd name="T65" fmla="*/ 16 h 71"/>
                <a:gd name="T66" fmla="*/ 68 w 148"/>
                <a:gd name="T67" fmla="*/ 25 h 71"/>
                <a:gd name="T68" fmla="*/ 82 w 148"/>
                <a:gd name="T69" fmla="*/ 23 h 71"/>
                <a:gd name="T70" fmla="*/ 76 w 148"/>
                <a:gd name="T71" fmla="*/ 21 h 71"/>
                <a:gd name="T72" fmla="*/ 75 w 148"/>
                <a:gd name="T73" fmla="*/ 19 h 71"/>
                <a:gd name="T74" fmla="*/ 81 w 148"/>
                <a:gd name="T75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71">
                  <a:moveTo>
                    <a:pt x="81" y="18"/>
                  </a:moveTo>
                  <a:cubicBezTo>
                    <a:pt x="83" y="18"/>
                    <a:pt x="85" y="18"/>
                    <a:pt x="86" y="17"/>
                  </a:cubicBezTo>
                  <a:cubicBezTo>
                    <a:pt x="104" y="5"/>
                    <a:pt x="123" y="3"/>
                    <a:pt x="144" y="7"/>
                  </a:cubicBezTo>
                  <a:cubicBezTo>
                    <a:pt x="146" y="8"/>
                    <a:pt x="148" y="9"/>
                    <a:pt x="147" y="12"/>
                  </a:cubicBezTo>
                  <a:cubicBezTo>
                    <a:pt x="145" y="18"/>
                    <a:pt x="144" y="23"/>
                    <a:pt x="142" y="29"/>
                  </a:cubicBezTo>
                  <a:cubicBezTo>
                    <a:pt x="135" y="33"/>
                    <a:pt x="133" y="41"/>
                    <a:pt x="136" y="50"/>
                  </a:cubicBezTo>
                  <a:cubicBezTo>
                    <a:pt x="136" y="51"/>
                    <a:pt x="136" y="51"/>
                    <a:pt x="136" y="52"/>
                  </a:cubicBezTo>
                  <a:cubicBezTo>
                    <a:pt x="135" y="56"/>
                    <a:pt x="135" y="61"/>
                    <a:pt x="132" y="64"/>
                  </a:cubicBezTo>
                  <a:cubicBezTo>
                    <a:pt x="129" y="68"/>
                    <a:pt x="124" y="63"/>
                    <a:pt x="120" y="64"/>
                  </a:cubicBezTo>
                  <a:cubicBezTo>
                    <a:pt x="115" y="68"/>
                    <a:pt x="109" y="66"/>
                    <a:pt x="104" y="66"/>
                  </a:cubicBezTo>
                  <a:cubicBezTo>
                    <a:pt x="98" y="67"/>
                    <a:pt x="91" y="70"/>
                    <a:pt x="85" y="69"/>
                  </a:cubicBezTo>
                  <a:cubicBezTo>
                    <a:pt x="82" y="67"/>
                    <a:pt x="80" y="66"/>
                    <a:pt x="76" y="67"/>
                  </a:cubicBezTo>
                  <a:cubicBezTo>
                    <a:pt x="73" y="67"/>
                    <a:pt x="70" y="67"/>
                    <a:pt x="68" y="65"/>
                  </a:cubicBezTo>
                  <a:cubicBezTo>
                    <a:pt x="67" y="64"/>
                    <a:pt x="67" y="63"/>
                    <a:pt x="68" y="62"/>
                  </a:cubicBezTo>
                  <a:cubicBezTo>
                    <a:pt x="70" y="61"/>
                    <a:pt x="73" y="61"/>
                    <a:pt x="76" y="61"/>
                  </a:cubicBezTo>
                  <a:cubicBezTo>
                    <a:pt x="80" y="61"/>
                    <a:pt x="82" y="59"/>
                    <a:pt x="82" y="55"/>
                  </a:cubicBezTo>
                  <a:cubicBezTo>
                    <a:pt x="82" y="48"/>
                    <a:pt x="82" y="41"/>
                    <a:pt x="82" y="35"/>
                  </a:cubicBezTo>
                  <a:cubicBezTo>
                    <a:pt x="82" y="32"/>
                    <a:pt x="81" y="30"/>
                    <a:pt x="78" y="30"/>
                  </a:cubicBezTo>
                  <a:cubicBezTo>
                    <a:pt x="74" y="31"/>
                    <a:pt x="70" y="30"/>
                    <a:pt x="66" y="32"/>
                  </a:cubicBezTo>
                  <a:cubicBezTo>
                    <a:pt x="65" y="32"/>
                    <a:pt x="64" y="33"/>
                    <a:pt x="64" y="34"/>
                  </a:cubicBezTo>
                  <a:cubicBezTo>
                    <a:pt x="66" y="44"/>
                    <a:pt x="62" y="54"/>
                    <a:pt x="66" y="64"/>
                  </a:cubicBezTo>
                  <a:cubicBezTo>
                    <a:pt x="67" y="65"/>
                    <a:pt x="67" y="67"/>
                    <a:pt x="66" y="68"/>
                  </a:cubicBezTo>
                  <a:cubicBezTo>
                    <a:pt x="60" y="71"/>
                    <a:pt x="55" y="67"/>
                    <a:pt x="49" y="67"/>
                  </a:cubicBezTo>
                  <a:cubicBezTo>
                    <a:pt x="49" y="66"/>
                    <a:pt x="48" y="66"/>
                    <a:pt x="47" y="65"/>
                  </a:cubicBezTo>
                  <a:cubicBezTo>
                    <a:pt x="47" y="65"/>
                    <a:pt x="46" y="64"/>
                    <a:pt x="46" y="64"/>
                  </a:cubicBezTo>
                  <a:cubicBezTo>
                    <a:pt x="39" y="65"/>
                    <a:pt x="32" y="63"/>
                    <a:pt x="26" y="66"/>
                  </a:cubicBezTo>
                  <a:cubicBezTo>
                    <a:pt x="17" y="68"/>
                    <a:pt x="16" y="67"/>
                    <a:pt x="14" y="59"/>
                  </a:cubicBezTo>
                  <a:cubicBezTo>
                    <a:pt x="13" y="56"/>
                    <a:pt x="12" y="53"/>
                    <a:pt x="12" y="51"/>
                  </a:cubicBezTo>
                  <a:cubicBezTo>
                    <a:pt x="17" y="45"/>
                    <a:pt x="13" y="39"/>
                    <a:pt x="13" y="34"/>
                  </a:cubicBezTo>
                  <a:cubicBezTo>
                    <a:pt x="13" y="30"/>
                    <a:pt x="7" y="32"/>
                    <a:pt x="6" y="28"/>
                  </a:cubicBezTo>
                  <a:cubicBezTo>
                    <a:pt x="4" y="24"/>
                    <a:pt x="3" y="20"/>
                    <a:pt x="2" y="15"/>
                  </a:cubicBezTo>
                  <a:cubicBezTo>
                    <a:pt x="1" y="12"/>
                    <a:pt x="0" y="8"/>
                    <a:pt x="5" y="6"/>
                  </a:cubicBezTo>
                  <a:cubicBezTo>
                    <a:pt x="26" y="0"/>
                    <a:pt x="46" y="3"/>
                    <a:pt x="64" y="16"/>
                  </a:cubicBezTo>
                  <a:cubicBezTo>
                    <a:pt x="65" y="20"/>
                    <a:pt x="62" y="24"/>
                    <a:pt x="68" y="25"/>
                  </a:cubicBezTo>
                  <a:cubicBezTo>
                    <a:pt x="73" y="26"/>
                    <a:pt x="77" y="27"/>
                    <a:pt x="82" y="23"/>
                  </a:cubicBezTo>
                  <a:cubicBezTo>
                    <a:pt x="80" y="21"/>
                    <a:pt x="77" y="22"/>
                    <a:pt x="76" y="21"/>
                  </a:cubicBezTo>
                  <a:cubicBezTo>
                    <a:pt x="75" y="20"/>
                    <a:pt x="75" y="20"/>
                    <a:pt x="75" y="19"/>
                  </a:cubicBezTo>
                  <a:cubicBezTo>
                    <a:pt x="76" y="17"/>
                    <a:pt x="79" y="17"/>
                    <a:pt x="81" y="18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9451D29-33E7-1E03-584D-4040F0E63D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2" y="3007"/>
              <a:ext cx="86" cy="116"/>
            </a:xfrm>
            <a:custGeom>
              <a:avLst/>
              <a:gdLst>
                <a:gd name="T0" fmla="*/ 5 w 18"/>
                <a:gd name="T1" fmla="*/ 21 h 24"/>
                <a:gd name="T2" fmla="*/ 2 w 18"/>
                <a:gd name="T3" fmla="*/ 13 h 24"/>
                <a:gd name="T4" fmla="*/ 3 w 18"/>
                <a:gd name="T5" fmla="*/ 8 h 24"/>
                <a:gd name="T6" fmla="*/ 11 w 18"/>
                <a:gd name="T7" fmla="*/ 0 h 24"/>
                <a:gd name="T8" fmla="*/ 13 w 18"/>
                <a:gd name="T9" fmla="*/ 16 h 24"/>
                <a:gd name="T10" fmla="*/ 5 w 18"/>
                <a:gd name="T1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5" y="21"/>
                  </a:moveTo>
                  <a:cubicBezTo>
                    <a:pt x="1" y="19"/>
                    <a:pt x="0" y="17"/>
                    <a:pt x="2" y="13"/>
                  </a:cubicBezTo>
                  <a:cubicBezTo>
                    <a:pt x="3" y="11"/>
                    <a:pt x="4" y="9"/>
                    <a:pt x="3" y="8"/>
                  </a:cubicBezTo>
                  <a:cubicBezTo>
                    <a:pt x="1" y="1"/>
                    <a:pt x="6" y="0"/>
                    <a:pt x="11" y="0"/>
                  </a:cubicBezTo>
                  <a:cubicBezTo>
                    <a:pt x="16" y="3"/>
                    <a:pt x="18" y="11"/>
                    <a:pt x="13" y="16"/>
                  </a:cubicBezTo>
                  <a:cubicBezTo>
                    <a:pt x="11" y="19"/>
                    <a:pt x="11" y="24"/>
                    <a:pt x="5" y="21"/>
                  </a:cubicBezTo>
                  <a:close/>
                </a:path>
              </a:pathLst>
            </a:custGeom>
            <a:solidFill>
              <a:srgbClr val="F7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802AE43E-34D2-8DD2-BA62-A548895E3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2" y="3176"/>
              <a:ext cx="135" cy="53"/>
            </a:xfrm>
            <a:custGeom>
              <a:avLst/>
              <a:gdLst>
                <a:gd name="T0" fmla="*/ 1 w 28"/>
                <a:gd name="T1" fmla="*/ 1 h 11"/>
                <a:gd name="T2" fmla="*/ 18 w 28"/>
                <a:gd name="T3" fmla="*/ 0 h 11"/>
                <a:gd name="T4" fmla="*/ 25 w 28"/>
                <a:gd name="T5" fmla="*/ 7 h 11"/>
                <a:gd name="T6" fmla="*/ 26 w 28"/>
                <a:gd name="T7" fmla="*/ 11 h 11"/>
                <a:gd name="T8" fmla="*/ 3 w 28"/>
                <a:gd name="T9" fmla="*/ 11 h 11"/>
                <a:gd name="T10" fmla="*/ 1 w 28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1" y="1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9" y="4"/>
                    <a:pt x="22" y="6"/>
                    <a:pt x="25" y="7"/>
                  </a:cubicBezTo>
                  <a:cubicBezTo>
                    <a:pt x="26" y="8"/>
                    <a:pt x="28" y="9"/>
                    <a:pt x="26" y="11"/>
                  </a:cubicBezTo>
                  <a:cubicBezTo>
                    <a:pt x="18" y="11"/>
                    <a:pt x="11" y="11"/>
                    <a:pt x="3" y="11"/>
                  </a:cubicBezTo>
                  <a:cubicBezTo>
                    <a:pt x="1" y="8"/>
                    <a:pt x="0" y="5"/>
                    <a:pt x="1" y="1"/>
                  </a:cubicBezTo>
                  <a:close/>
                </a:path>
              </a:pathLst>
            </a:custGeom>
            <a:solidFill>
              <a:srgbClr val="E74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8FEA5BF-AA4C-ABB0-9B1E-59FDA49AD9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" y="3002"/>
              <a:ext cx="666" cy="463"/>
            </a:xfrm>
            <a:custGeom>
              <a:avLst/>
              <a:gdLst>
                <a:gd name="T0" fmla="*/ 113 w 138"/>
                <a:gd name="T1" fmla="*/ 93 h 96"/>
                <a:gd name="T2" fmla="*/ 81 w 138"/>
                <a:gd name="T3" fmla="*/ 93 h 96"/>
                <a:gd name="T4" fmla="*/ 72 w 138"/>
                <a:gd name="T5" fmla="*/ 93 h 96"/>
                <a:gd name="T6" fmla="*/ 42 w 138"/>
                <a:gd name="T7" fmla="*/ 89 h 96"/>
                <a:gd name="T8" fmla="*/ 41 w 138"/>
                <a:gd name="T9" fmla="*/ 79 h 96"/>
                <a:gd name="T10" fmla="*/ 44 w 138"/>
                <a:gd name="T11" fmla="*/ 57 h 96"/>
                <a:gd name="T12" fmla="*/ 44 w 138"/>
                <a:gd name="T13" fmla="*/ 49 h 96"/>
                <a:gd name="T14" fmla="*/ 26 w 138"/>
                <a:gd name="T15" fmla="*/ 49 h 96"/>
                <a:gd name="T16" fmla="*/ 5 w 138"/>
                <a:gd name="T17" fmla="*/ 38 h 96"/>
                <a:gd name="T18" fmla="*/ 5 w 138"/>
                <a:gd name="T19" fmla="*/ 9 h 96"/>
                <a:gd name="T20" fmla="*/ 7 w 138"/>
                <a:gd name="T21" fmla="*/ 6 h 96"/>
                <a:gd name="T22" fmla="*/ 33 w 138"/>
                <a:gd name="T23" fmla="*/ 6 h 96"/>
                <a:gd name="T24" fmla="*/ 82 w 138"/>
                <a:gd name="T25" fmla="*/ 1 h 96"/>
                <a:gd name="T26" fmla="*/ 100 w 138"/>
                <a:gd name="T27" fmla="*/ 1 h 96"/>
                <a:gd name="T28" fmla="*/ 121 w 138"/>
                <a:gd name="T29" fmla="*/ 6 h 96"/>
                <a:gd name="T30" fmla="*/ 136 w 138"/>
                <a:gd name="T31" fmla="*/ 35 h 96"/>
                <a:gd name="T32" fmla="*/ 134 w 138"/>
                <a:gd name="T33" fmla="*/ 48 h 96"/>
                <a:gd name="T34" fmla="*/ 133 w 138"/>
                <a:gd name="T35" fmla="*/ 53 h 96"/>
                <a:gd name="T36" fmla="*/ 123 w 138"/>
                <a:gd name="T37" fmla="*/ 88 h 96"/>
                <a:gd name="T38" fmla="*/ 113 w 138"/>
                <a:gd name="T3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96">
                  <a:moveTo>
                    <a:pt x="113" y="93"/>
                  </a:moveTo>
                  <a:cubicBezTo>
                    <a:pt x="102" y="94"/>
                    <a:pt x="92" y="94"/>
                    <a:pt x="81" y="93"/>
                  </a:cubicBezTo>
                  <a:cubicBezTo>
                    <a:pt x="78" y="95"/>
                    <a:pt x="75" y="95"/>
                    <a:pt x="72" y="93"/>
                  </a:cubicBezTo>
                  <a:cubicBezTo>
                    <a:pt x="62" y="92"/>
                    <a:pt x="52" y="90"/>
                    <a:pt x="42" y="89"/>
                  </a:cubicBezTo>
                  <a:cubicBezTo>
                    <a:pt x="38" y="86"/>
                    <a:pt x="40" y="82"/>
                    <a:pt x="41" y="79"/>
                  </a:cubicBezTo>
                  <a:cubicBezTo>
                    <a:pt x="42" y="72"/>
                    <a:pt x="43" y="64"/>
                    <a:pt x="44" y="57"/>
                  </a:cubicBezTo>
                  <a:cubicBezTo>
                    <a:pt x="42" y="54"/>
                    <a:pt x="44" y="51"/>
                    <a:pt x="44" y="49"/>
                  </a:cubicBezTo>
                  <a:cubicBezTo>
                    <a:pt x="38" y="48"/>
                    <a:pt x="32" y="49"/>
                    <a:pt x="26" y="49"/>
                  </a:cubicBezTo>
                  <a:cubicBezTo>
                    <a:pt x="17" y="48"/>
                    <a:pt x="10" y="46"/>
                    <a:pt x="5" y="38"/>
                  </a:cubicBezTo>
                  <a:cubicBezTo>
                    <a:pt x="0" y="28"/>
                    <a:pt x="2" y="18"/>
                    <a:pt x="5" y="9"/>
                  </a:cubicBezTo>
                  <a:cubicBezTo>
                    <a:pt x="6" y="7"/>
                    <a:pt x="6" y="5"/>
                    <a:pt x="7" y="6"/>
                  </a:cubicBezTo>
                  <a:cubicBezTo>
                    <a:pt x="16" y="11"/>
                    <a:pt x="25" y="7"/>
                    <a:pt x="33" y="6"/>
                  </a:cubicBezTo>
                  <a:cubicBezTo>
                    <a:pt x="49" y="3"/>
                    <a:pt x="66" y="3"/>
                    <a:pt x="82" y="1"/>
                  </a:cubicBezTo>
                  <a:cubicBezTo>
                    <a:pt x="88" y="0"/>
                    <a:pt x="94" y="1"/>
                    <a:pt x="100" y="1"/>
                  </a:cubicBezTo>
                  <a:cubicBezTo>
                    <a:pt x="107" y="2"/>
                    <a:pt x="114" y="2"/>
                    <a:pt x="121" y="6"/>
                  </a:cubicBezTo>
                  <a:cubicBezTo>
                    <a:pt x="133" y="11"/>
                    <a:pt x="138" y="22"/>
                    <a:pt x="136" y="35"/>
                  </a:cubicBezTo>
                  <a:cubicBezTo>
                    <a:pt x="136" y="39"/>
                    <a:pt x="135" y="43"/>
                    <a:pt x="134" y="48"/>
                  </a:cubicBezTo>
                  <a:cubicBezTo>
                    <a:pt x="133" y="49"/>
                    <a:pt x="133" y="51"/>
                    <a:pt x="133" y="53"/>
                  </a:cubicBezTo>
                  <a:cubicBezTo>
                    <a:pt x="129" y="64"/>
                    <a:pt x="127" y="77"/>
                    <a:pt x="123" y="88"/>
                  </a:cubicBezTo>
                  <a:cubicBezTo>
                    <a:pt x="121" y="93"/>
                    <a:pt x="119" y="96"/>
                    <a:pt x="113" y="93"/>
                  </a:cubicBezTo>
                  <a:close/>
                </a:path>
              </a:pathLst>
            </a:custGeom>
            <a:solidFill>
              <a:srgbClr val="E83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4A923B9-B4CF-AF87-EAA5-8074B85691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3" y="3523"/>
              <a:ext cx="101" cy="227"/>
            </a:xfrm>
            <a:custGeom>
              <a:avLst/>
              <a:gdLst>
                <a:gd name="T0" fmla="*/ 9 w 21"/>
                <a:gd name="T1" fmla="*/ 47 h 47"/>
                <a:gd name="T2" fmla="*/ 0 w 21"/>
                <a:gd name="T3" fmla="*/ 47 h 47"/>
                <a:gd name="T4" fmla="*/ 12 w 21"/>
                <a:gd name="T5" fmla="*/ 1 h 47"/>
                <a:gd name="T6" fmla="*/ 21 w 21"/>
                <a:gd name="T7" fmla="*/ 2 h 47"/>
                <a:gd name="T8" fmla="*/ 9 w 21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">
                  <a:moveTo>
                    <a:pt x="9" y="47"/>
                  </a:moveTo>
                  <a:cubicBezTo>
                    <a:pt x="6" y="47"/>
                    <a:pt x="3" y="47"/>
                    <a:pt x="0" y="47"/>
                  </a:cubicBezTo>
                  <a:cubicBezTo>
                    <a:pt x="3" y="31"/>
                    <a:pt x="8" y="16"/>
                    <a:pt x="12" y="1"/>
                  </a:cubicBezTo>
                  <a:cubicBezTo>
                    <a:pt x="15" y="0"/>
                    <a:pt x="18" y="0"/>
                    <a:pt x="21" y="2"/>
                  </a:cubicBezTo>
                  <a:cubicBezTo>
                    <a:pt x="18" y="17"/>
                    <a:pt x="14" y="32"/>
                    <a:pt x="9" y="47"/>
                  </a:cubicBezTo>
                  <a:close/>
                </a:path>
              </a:pathLst>
            </a:custGeom>
            <a:solidFill>
              <a:srgbClr val="4E9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6102A517-0994-79ED-6E3A-BC57CE01DA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1" y="3451"/>
              <a:ext cx="63" cy="82"/>
            </a:xfrm>
            <a:custGeom>
              <a:avLst/>
              <a:gdLst>
                <a:gd name="T0" fmla="*/ 9 w 13"/>
                <a:gd name="T1" fmla="*/ 17 h 17"/>
                <a:gd name="T2" fmla="*/ 0 w 13"/>
                <a:gd name="T3" fmla="*/ 16 h 17"/>
                <a:gd name="T4" fmla="*/ 4 w 13"/>
                <a:gd name="T5" fmla="*/ 0 h 17"/>
                <a:gd name="T6" fmla="*/ 13 w 13"/>
                <a:gd name="T7" fmla="*/ 0 h 17"/>
                <a:gd name="T8" fmla="*/ 9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17"/>
                  </a:moveTo>
                  <a:cubicBezTo>
                    <a:pt x="6" y="16"/>
                    <a:pt x="3" y="17"/>
                    <a:pt x="0" y="16"/>
                  </a:cubicBezTo>
                  <a:cubicBezTo>
                    <a:pt x="1" y="11"/>
                    <a:pt x="3" y="5"/>
                    <a:pt x="4" y="0"/>
                  </a:cubicBezTo>
                  <a:cubicBezTo>
                    <a:pt x="7" y="0"/>
                    <a:pt x="10" y="0"/>
                    <a:pt x="13" y="0"/>
                  </a:cubicBezTo>
                  <a:cubicBezTo>
                    <a:pt x="12" y="6"/>
                    <a:pt x="10" y="12"/>
                    <a:pt x="9" y="17"/>
                  </a:cubicBezTo>
                  <a:close/>
                </a:path>
              </a:pathLst>
            </a:custGeom>
            <a:solidFill>
              <a:srgbClr val="478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04FE7FF-F265-D954-789C-192C61B99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7" y="3185"/>
              <a:ext cx="198" cy="92"/>
            </a:xfrm>
            <a:custGeom>
              <a:avLst/>
              <a:gdLst>
                <a:gd name="T0" fmla="*/ 0 w 41"/>
                <a:gd name="T1" fmla="*/ 0 h 19"/>
                <a:gd name="T2" fmla="*/ 32 w 41"/>
                <a:gd name="T3" fmla="*/ 9 h 19"/>
                <a:gd name="T4" fmla="*/ 39 w 41"/>
                <a:gd name="T5" fmla="*/ 19 h 19"/>
                <a:gd name="T6" fmla="*/ 26 w 41"/>
                <a:gd name="T7" fmla="*/ 18 h 19"/>
                <a:gd name="T8" fmla="*/ 14 w 41"/>
                <a:gd name="T9" fmla="*/ 17 h 19"/>
                <a:gd name="T10" fmla="*/ 0 w 4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0" y="0"/>
                  </a:moveTo>
                  <a:cubicBezTo>
                    <a:pt x="8" y="9"/>
                    <a:pt x="20" y="10"/>
                    <a:pt x="32" y="9"/>
                  </a:cubicBezTo>
                  <a:cubicBezTo>
                    <a:pt x="41" y="8"/>
                    <a:pt x="41" y="9"/>
                    <a:pt x="39" y="19"/>
                  </a:cubicBezTo>
                  <a:cubicBezTo>
                    <a:pt x="35" y="18"/>
                    <a:pt x="30" y="18"/>
                    <a:pt x="26" y="18"/>
                  </a:cubicBezTo>
                  <a:cubicBezTo>
                    <a:pt x="22" y="18"/>
                    <a:pt x="18" y="17"/>
                    <a:pt x="14" y="17"/>
                  </a:cubicBezTo>
                  <a:cubicBezTo>
                    <a:pt x="7" y="13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C6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A708437-1377-D445-0DEC-4971E974E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7" y="2195"/>
              <a:ext cx="193" cy="107"/>
            </a:xfrm>
            <a:custGeom>
              <a:avLst/>
              <a:gdLst>
                <a:gd name="T0" fmla="*/ 34 w 40"/>
                <a:gd name="T1" fmla="*/ 6 h 22"/>
                <a:gd name="T2" fmla="*/ 38 w 40"/>
                <a:gd name="T3" fmla="*/ 14 h 22"/>
                <a:gd name="T4" fmla="*/ 28 w 40"/>
                <a:gd name="T5" fmla="*/ 22 h 22"/>
                <a:gd name="T6" fmla="*/ 6 w 40"/>
                <a:gd name="T7" fmla="*/ 19 h 22"/>
                <a:gd name="T8" fmla="*/ 0 w 40"/>
                <a:gd name="T9" fmla="*/ 7 h 22"/>
                <a:gd name="T10" fmla="*/ 7 w 40"/>
                <a:gd name="T11" fmla="*/ 3 h 22"/>
                <a:gd name="T12" fmla="*/ 14 w 40"/>
                <a:gd name="T13" fmla="*/ 6 h 22"/>
                <a:gd name="T14" fmla="*/ 34 w 40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2">
                  <a:moveTo>
                    <a:pt x="34" y="6"/>
                  </a:moveTo>
                  <a:cubicBezTo>
                    <a:pt x="40" y="6"/>
                    <a:pt x="39" y="10"/>
                    <a:pt x="38" y="14"/>
                  </a:cubicBezTo>
                  <a:cubicBezTo>
                    <a:pt x="36" y="18"/>
                    <a:pt x="33" y="21"/>
                    <a:pt x="28" y="22"/>
                  </a:cubicBezTo>
                  <a:cubicBezTo>
                    <a:pt x="21" y="18"/>
                    <a:pt x="13" y="20"/>
                    <a:pt x="6" y="19"/>
                  </a:cubicBezTo>
                  <a:cubicBezTo>
                    <a:pt x="2" y="16"/>
                    <a:pt x="0" y="12"/>
                    <a:pt x="0" y="7"/>
                  </a:cubicBezTo>
                  <a:cubicBezTo>
                    <a:pt x="0" y="2"/>
                    <a:pt x="2" y="0"/>
                    <a:pt x="7" y="3"/>
                  </a:cubicBezTo>
                  <a:cubicBezTo>
                    <a:pt x="9" y="3"/>
                    <a:pt x="12" y="5"/>
                    <a:pt x="14" y="6"/>
                  </a:cubicBezTo>
                  <a:cubicBezTo>
                    <a:pt x="21" y="8"/>
                    <a:pt x="27" y="7"/>
                    <a:pt x="34" y="6"/>
                  </a:cubicBezTo>
                  <a:close/>
                </a:path>
              </a:pathLst>
            </a:custGeom>
            <a:solidFill>
              <a:srgbClr val="6F1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7123EF8-9AE5-0540-D6E4-E082427A6C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5" y="2031"/>
              <a:ext cx="130" cy="135"/>
            </a:xfrm>
            <a:custGeom>
              <a:avLst/>
              <a:gdLst>
                <a:gd name="T0" fmla="*/ 15 w 27"/>
                <a:gd name="T1" fmla="*/ 4 h 28"/>
                <a:gd name="T2" fmla="*/ 25 w 27"/>
                <a:gd name="T3" fmla="*/ 23 h 28"/>
                <a:gd name="T4" fmla="*/ 18 w 27"/>
                <a:gd name="T5" fmla="*/ 25 h 28"/>
                <a:gd name="T6" fmla="*/ 20 w 27"/>
                <a:gd name="T7" fmla="*/ 19 h 28"/>
                <a:gd name="T8" fmla="*/ 16 w 27"/>
                <a:gd name="T9" fmla="*/ 13 h 28"/>
                <a:gd name="T10" fmla="*/ 12 w 27"/>
                <a:gd name="T11" fmla="*/ 16 h 28"/>
                <a:gd name="T12" fmla="*/ 8 w 27"/>
                <a:gd name="T13" fmla="*/ 24 h 28"/>
                <a:gd name="T14" fmla="*/ 1 w 27"/>
                <a:gd name="T15" fmla="*/ 19 h 28"/>
                <a:gd name="T16" fmla="*/ 0 w 27"/>
                <a:gd name="T17" fmla="*/ 12 h 28"/>
                <a:gd name="T18" fmla="*/ 15 w 27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15" y="4"/>
                  </a:moveTo>
                  <a:cubicBezTo>
                    <a:pt x="24" y="7"/>
                    <a:pt x="27" y="17"/>
                    <a:pt x="25" y="23"/>
                  </a:cubicBezTo>
                  <a:cubicBezTo>
                    <a:pt x="23" y="27"/>
                    <a:pt x="22" y="28"/>
                    <a:pt x="18" y="25"/>
                  </a:cubicBezTo>
                  <a:cubicBezTo>
                    <a:pt x="18" y="23"/>
                    <a:pt x="20" y="21"/>
                    <a:pt x="20" y="19"/>
                  </a:cubicBezTo>
                  <a:cubicBezTo>
                    <a:pt x="19" y="16"/>
                    <a:pt x="18" y="14"/>
                    <a:pt x="16" y="13"/>
                  </a:cubicBezTo>
                  <a:cubicBezTo>
                    <a:pt x="13" y="12"/>
                    <a:pt x="13" y="16"/>
                    <a:pt x="12" y="16"/>
                  </a:cubicBezTo>
                  <a:cubicBezTo>
                    <a:pt x="7" y="17"/>
                    <a:pt x="9" y="21"/>
                    <a:pt x="8" y="24"/>
                  </a:cubicBezTo>
                  <a:cubicBezTo>
                    <a:pt x="4" y="25"/>
                    <a:pt x="2" y="23"/>
                    <a:pt x="1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4"/>
                    <a:pt x="7" y="0"/>
                    <a:pt x="15" y="4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97EB335-AC4F-5D81-8301-04B5F9DA9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1" y="2060"/>
              <a:ext cx="110" cy="126"/>
            </a:xfrm>
            <a:custGeom>
              <a:avLst/>
              <a:gdLst>
                <a:gd name="T0" fmla="*/ 10 w 23"/>
                <a:gd name="T1" fmla="*/ 25 h 26"/>
                <a:gd name="T2" fmla="*/ 1 w 23"/>
                <a:gd name="T3" fmla="*/ 22 h 26"/>
                <a:gd name="T4" fmla="*/ 4 w 23"/>
                <a:gd name="T5" fmla="*/ 9 h 26"/>
                <a:gd name="T6" fmla="*/ 10 w 23"/>
                <a:gd name="T7" fmla="*/ 4 h 26"/>
                <a:gd name="T8" fmla="*/ 23 w 23"/>
                <a:gd name="T9" fmla="*/ 11 h 26"/>
                <a:gd name="T10" fmla="*/ 20 w 23"/>
                <a:gd name="T11" fmla="*/ 20 h 26"/>
                <a:gd name="T12" fmla="*/ 19 w 23"/>
                <a:gd name="T13" fmla="*/ 19 h 26"/>
                <a:gd name="T14" fmla="*/ 15 w 23"/>
                <a:gd name="T15" fmla="*/ 13 h 26"/>
                <a:gd name="T16" fmla="*/ 9 w 23"/>
                <a:gd name="T17" fmla="*/ 17 h 26"/>
                <a:gd name="T18" fmla="*/ 10 w 23"/>
                <a:gd name="T19" fmla="*/ 23 h 26"/>
                <a:gd name="T20" fmla="*/ 10 w 23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6">
                  <a:moveTo>
                    <a:pt x="10" y="25"/>
                  </a:moveTo>
                  <a:cubicBezTo>
                    <a:pt x="6" y="26"/>
                    <a:pt x="2" y="25"/>
                    <a:pt x="1" y="22"/>
                  </a:cubicBezTo>
                  <a:cubicBezTo>
                    <a:pt x="0" y="17"/>
                    <a:pt x="1" y="13"/>
                    <a:pt x="4" y="9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8"/>
                    <a:pt x="23" y="18"/>
                    <a:pt x="20" y="20"/>
                  </a:cubicBezTo>
                  <a:cubicBezTo>
                    <a:pt x="20" y="20"/>
                    <a:pt x="20" y="20"/>
                    <a:pt x="19" y="19"/>
                  </a:cubicBezTo>
                  <a:cubicBezTo>
                    <a:pt x="18" y="17"/>
                    <a:pt x="19" y="13"/>
                    <a:pt x="15" y="13"/>
                  </a:cubicBezTo>
                  <a:cubicBezTo>
                    <a:pt x="13" y="13"/>
                    <a:pt x="12" y="16"/>
                    <a:pt x="9" y="17"/>
                  </a:cubicBezTo>
                  <a:cubicBezTo>
                    <a:pt x="8" y="18"/>
                    <a:pt x="10" y="21"/>
                    <a:pt x="10" y="23"/>
                  </a:cubicBezTo>
                  <a:cubicBezTo>
                    <a:pt x="10" y="23"/>
                    <a:pt x="10" y="24"/>
                    <a:pt x="10" y="25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9AA99DA-3779-6B84-4051-8CA758E3C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4" y="2080"/>
              <a:ext cx="77" cy="82"/>
            </a:xfrm>
            <a:custGeom>
              <a:avLst/>
              <a:gdLst>
                <a:gd name="T0" fmla="*/ 2 w 16"/>
                <a:gd name="T1" fmla="*/ 14 h 17"/>
                <a:gd name="T2" fmla="*/ 5 w 16"/>
                <a:gd name="T3" fmla="*/ 7 h 17"/>
                <a:gd name="T4" fmla="*/ 6 w 16"/>
                <a:gd name="T5" fmla="*/ 6 h 17"/>
                <a:gd name="T6" fmla="*/ 10 w 16"/>
                <a:gd name="T7" fmla="*/ 1 h 17"/>
                <a:gd name="T8" fmla="*/ 16 w 16"/>
                <a:gd name="T9" fmla="*/ 10 h 17"/>
                <a:gd name="T10" fmla="*/ 13 w 16"/>
                <a:gd name="T11" fmla="*/ 15 h 17"/>
                <a:gd name="T12" fmla="*/ 2 w 16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">
                  <a:moveTo>
                    <a:pt x="2" y="14"/>
                  </a:moveTo>
                  <a:cubicBezTo>
                    <a:pt x="0" y="9"/>
                    <a:pt x="0" y="9"/>
                    <a:pt x="5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4" y="1"/>
                    <a:pt x="6" y="0"/>
                    <a:pt x="10" y="1"/>
                  </a:cubicBezTo>
                  <a:cubicBezTo>
                    <a:pt x="14" y="2"/>
                    <a:pt x="16" y="5"/>
                    <a:pt x="16" y="10"/>
                  </a:cubicBezTo>
                  <a:cubicBezTo>
                    <a:pt x="15" y="12"/>
                    <a:pt x="14" y="14"/>
                    <a:pt x="13" y="15"/>
                  </a:cubicBezTo>
                  <a:cubicBezTo>
                    <a:pt x="9" y="17"/>
                    <a:pt x="5" y="17"/>
                    <a:pt x="2" y="14"/>
                  </a:cubicBezTo>
                  <a:close/>
                </a:path>
              </a:pathLst>
            </a:custGeom>
            <a:solidFill>
              <a:srgbClr val="642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61CFF0C-CA59-630B-AA5B-F836CF906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4" y="2104"/>
              <a:ext cx="68" cy="87"/>
            </a:xfrm>
            <a:custGeom>
              <a:avLst/>
              <a:gdLst>
                <a:gd name="T0" fmla="*/ 3 w 14"/>
                <a:gd name="T1" fmla="*/ 16 h 18"/>
                <a:gd name="T2" fmla="*/ 4 w 14"/>
                <a:gd name="T3" fmla="*/ 6 h 18"/>
                <a:gd name="T4" fmla="*/ 5 w 14"/>
                <a:gd name="T5" fmla="*/ 5 h 18"/>
                <a:gd name="T6" fmla="*/ 7 w 14"/>
                <a:gd name="T7" fmla="*/ 1 h 18"/>
                <a:gd name="T8" fmla="*/ 13 w 14"/>
                <a:gd name="T9" fmla="*/ 7 h 18"/>
                <a:gd name="T10" fmla="*/ 13 w 14"/>
                <a:gd name="T11" fmla="*/ 11 h 18"/>
                <a:gd name="T12" fmla="*/ 3 w 14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3" y="16"/>
                  </a:moveTo>
                  <a:cubicBezTo>
                    <a:pt x="0" y="10"/>
                    <a:pt x="0" y="10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3"/>
                    <a:pt x="3" y="0"/>
                    <a:pt x="7" y="1"/>
                  </a:cubicBezTo>
                  <a:cubicBezTo>
                    <a:pt x="11" y="1"/>
                    <a:pt x="13" y="4"/>
                    <a:pt x="13" y="7"/>
                  </a:cubicBezTo>
                  <a:cubicBezTo>
                    <a:pt x="14" y="8"/>
                    <a:pt x="13" y="10"/>
                    <a:pt x="13" y="11"/>
                  </a:cubicBezTo>
                  <a:cubicBezTo>
                    <a:pt x="11" y="15"/>
                    <a:pt x="8" y="18"/>
                    <a:pt x="3" y="16"/>
                  </a:cubicBezTo>
                  <a:close/>
                </a:path>
              </a:pathLst>
            </a:custGeom>
            <a:solidFill>
              <a:srgbClr val="66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28C10CD-005C-BB97-73ED-64FA363C90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0" y="2195"/>
              <a:ext cx="131" cy="54"/>
            </a:xfrm>
            <a:custGeom>
              <a:avLst/>
              <a:gdLst>
                <a:gd name="T0" fmla="*/ 27 w 27"/>
                <a:gd name="T1" fmla="*/ 6 h 11"/>
                <a:gd name="T2" fmla="*/ 0 w 27"/>
                <a:gd name="T3" fmla="*/ 3 h 11"/>
                <a:gd name="T4" fmla="*/ 11 w 27"/>
                <a:gd name="T5" fmla="*/ 3 h 11"/>
                <a:gd name="T6" fmla="*/ 27 w 27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1">
                  <a:moveTo>
                    <a:pt x="27" y="6"/>
                  </a:moveTo>
                  <a:cubicBezTo>
                    <a:pt x="19" y="11"/>
                    <a:pt x="7" y="10"/>
                    <a:pt x="0" y="3"/>
                  </a:cubicBezTo>
                  <a:cubicBezTo>
                    <a:pt x="3" y="0"/>
                    <a:pt x="7" y="3"/>
                    <a:pt x="11" y="3"/>
                  </a:cubicBezTo>
                  <a:cubicBezTo>
                    <a:pt x="16" y="3"/>
                    <a:pt x="22" y="3"/>
                    <a:pt x="27" y="6"/>
                  </a:cubicBezTo>
                  <a:close/>
                </a:path>
              </a:pathLst>
            </a:custGeom>
            <a:solidFill>
              <a:srgbClr val="F8F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32C78C9-62A7-C13E-0CC0-0BA6312D66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3" y="2360"/>
              <a:ext cx="116" cy="62"/>
            </a:xfrm>
            <a:custGeom>
              <a:avLst/>
              <a:gdLst>
                <a:gd name="T0" fmla="*/ 24 w 24"/>
                <a:gd name="T1" fmla="*/ 6 h 13"/>
                <a:gd name="T2" fmla="*/ 23 w 24"/>
                <a:gd name="T3" fmla="*/ 13 h 13"/>
                <a:gd name="T4" fmla="*/ 0 w 24"/>
                <a:gd name="T5" fmla="*/ 0 h 13"/>
                <a:gd name="T6" fmla="*/ 24 w 24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24" y="6"/>
                  </a:moveTo>
                  <a:cubicBezTo>
                    <a:pt x="24" y="8"/>
                    <a:pt x="23" y="10"/>
                    <a:pt x="23" y="13"/>
                  </a:cubicBezTo>
                  <a:cubicBezTo>
                    <a:pt x="14" y="10"/>
                    <a:pt x="6" y="8"/>
                    <a:pt x="0" y="0"/>
                  </a:cubicBezTo>
                  <a:cubicBezTo>
                    <a:pt x="8" y="1"/>
                    <a:pt x="16" y="6"/>
                    <a:pt x="24" y="6"/>
                  </a:cubicBezTo>
                  <a:close/>
                </a:path>
              </a:pathLst>
            </a:custGeom>
            <a:solidFill>
              <a:srgbClr val="F0A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1E4DE6-EC88-CED9-7045-8EAB155117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1944"/>
              <a:ext cx="125" cy="39"/>
            </a:xfrm>
            <a:custGeom>
              <a:avLst/>
              <a:gdLst>
                <a:gd name="T0" fmla="*/ 26 w 26"/>
                <a:gd name="T1" fmla="*/ 6 h 8"/>
                <a:gd name="T2" fmla="*/ 22 w 26"/>
                <a:gd name="T3" fmla="*/ 8 h 8"/>
                <a:gd name="T4" fmla="*/ 3 w 26"/>
                <a:gd name="T5" fmla="*/ 7 h 8"/>
                <a:gd name="T6" fmla="*/ 0 w 26"/>
                <a:gd name="T7" fmla="*/ 6 h 8"/>
                <a:gd name="T8" fmla="*/ 1 w 26"/>
                <a:gd name="T9" fmla="*/ 4 h 8"/>
                <a:gd name="T10" fmla="*/ 25 w 26"/>
                <a:gd name="T11" fmla="*/ 5 h 8"/>
                <a:gd name="T12" fmla="*/ 26 w 26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6" y="6"/>
                  </a:moveTo>
                  <a:cubicBezTo>
                    <a:pt x="25" y="8"/>
                    <a:pt x="24" y="8"/>
                    <a:pt x="22" y="8"/>
                  </a:cubicBezTo>
                  <a:cubicBezTo>
                    <a:pt x="16" y="5"/>
                    <a:pt x="10" y="4"/>
                    <a:pt x="3" y="7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0"/>
                    <a:pt x="21" y="1"/>
                    <a:pt x="25" y="5"/>
                  </a:cubicBezTo>
                  <a:cubicBezTo>
                    <a:pt x="25" y="5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824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CFFF032-5C44-A1F5-2EEE-19A43DDEC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" y="2268"/>
              <a:ext cx="106" cy="53"/>
            </a:xfrm>
            <a:custGeom>
              <a:avLst/>
              <a:gdLst>
                <a:gd name="T0" fmla="*/ 0 w 22"/>
                <a:gd name="T1" fmla="*/ 4 h 11"/>
                <a:gd name="T2" fmla="*/ 22 w 22"/>
                <a:gd name="T3" fmla="*/ 7 h 11"/>
                <a:gd name="T4" fmla="*/ 0 w 22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0" y="4"/>
                  </a:moveTo>
                  <a:cubicBezTo>
                    <a:pt x="8" y="2"/>
                    <a:pt x="16" y="0"/>
                    <a:pt x="22" y="7"/>
                  </a:cubicBezTo>
                  <a:cubicBezTo>
                    <a:pt x="14" y="11"/>
                    <a:pt x="7" y="10"/>
                    <a:pt x="0" y="4"/>
                  </a:cubicBezTo>
                  <a:close/>
                </a:path>
              </a:pathLst>
            </a:custGeom>
            <a:solidFill>
              <a:srgbClr val="DA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57F2C4-668E-6B04-6AF6-779832049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4" y="1983"/>
              <a:ext cx="106" cy="48"/>
            </a:xfrm>
            <a:custGeom>
              <a:avLst/>
              <a:gdLst>
                <a:gd name="T0" fmla="*/ 6 w 22"/>
                <a:gd name="T1" fmla="*/ 1 h 10"/>
                <a:gd name="T2" fmla="*/ 19 w 22"/>
                <a:gd name="T3" fmla="*/ 5 h 10"/>
                <a:gd name="T4" fmla="*/ 20 w 22"/>
                <a:gd name="T5" fmla="*/ 9 h 10"/>
                <a:gd name="T6" fmla="*/ 17 w 22"/>
                <a:gd name="T7" fmla="*/ 8 h 10"/>
                <a:gd name="T8" fmla="*/ 4 w 22"/>
                <a:gd name="T9" fmla="*/ 5 h 10"/>
                <a:gd name="T10" fmla="*/ 0 w 22"/>
                <a:gd name="T11" fmla="*/ 3 h 10"/>
                <a:gd name="T12" fmla="*/ 4 w 22"/>
                <a:gd name="T13" fmla="*/ 1 h 10"/>
                <a:gd name="T14" fmla="*/ 6 w 22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0">
                  <a:moveTo>
                    <a:pt x="6" y="1"/>
                  </a:moveTo>
                  <a:cubicBezTo>
                    <a:pt x="11" y="1"/>
                    <a:pt x="15" y="2"/>
                    <a:pt x="19" y="5"/>
                  </a:cubicBezTo>
                  <a:cubicBezTo>
                    <a:pt x="20" y="6"/>
                    <a:pt x="22" y="7"/>
                    <a:pt x="20" y="9"/>
                  </a:cubicBezTo>
                  <a:cubicBezTo>
                    <a:pt x="19" y="10"/>
                    <a:pt x="18" y="9"/>
                    <a:pt x="17" y="8"/>
                  </a:cubicBezTo>
                  <a:cubicBezTo>
                    <a:pt x="13" y="5"/>
                    <a:pt x="9" y="4"/>
                    <a:pt x="4" y="5"/>
                  </a:cubicBezTo>
                  <a:cubicBezTo>
                    <a:pt x="3" y="5"/>
                    <a:pt x="1" y="5"/>
                    <a:pt x="0" y="3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854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1D14D18-5C1C-E601-79DA-CBDA39AFF3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9" y="2060"/>
              <a:ext cx="77" cy="73"/>
            </a:xfrm>
            <a:custGeom>
              <a:avLst/>
              <a:gdLst>
                <a:gd name="T0" fmla="*/ 13 w 16"/>
                <a:gd name="T1" fmla="*/ 11 h 15"/>
                <a:gd name="T2" fmla="*/ 0 w 16"/>
                <a:gd name="T3" fmla="*/ 4 h 15"/>
                <a:gd name="T4" fmla="*/ 10 w 16"/>
                <a:gd name="T5" fmla="*/ 2 h 15"/>
                <a:gd name="T6" fmla="*/ 15 w 16"/>
                <a:gd name="T7" fmla="*/ 12 h 15"/>
                <a:gd name="T8" fmla="*/ 13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1"/>
                  </a:moveTo>
                  <a:cubicBezTo>
                    <a:pt x="11" y="4"/>
                    <a:pt x="8" y="2"/>
                    <a:pt x="0" y="4"/>
                  </a:cubicBezTo>
                  <a:cubicBezTo>
                    <a:pt x="3" y="0"/>
                    <a:pt x="6" y="0"/>
                    <a:pt x="10" y="2"/>
                  </a:cubicBezTo>
                  <a:cubicBezTo>
                    <a:pt x="13" y="5"/>
                    <a:pt x="16" y="8"/>
                    <a:pt x="15" y="12"/>
                  </a:cubicBezTo>
                  <a:cubicBezTo>
                    <a:pt x="15" y="15"/>
                    <a:pt x="14" y="11"/>
                    <a:pt x="13" y="11"/>
                  </a:cubicBezTo>
                  <a:close/>
                </a:path>
              </a:pathLst>
            </a:custGeom>
            <a:solidFill>
              <a:srgbClr val="B37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3D9A436B-A960-2406-1392-A1AF26C842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0" y="2026"/>
              <a:ext cx="87" cy="63"/>
            </a:xfrm>
            <a:custGeom>
              <a:avLst/>
              <a:gdLst>
                <a:gd name="T0" fmla="*/ 18 w 18"/>
                <a:gd name="T1" fmla="*/ 5 h 13"/>
                <a:gd name="T2" fmla="*/ 3 w 18"/>
                <a:gd name="T3" fmla="*/ 13 h 13"/>
                <a:gd name="T4" fmla="*/ 7 w 18"/>
                <a:gd name="T5" fmla="*/ 4 h 13"/>
                <a:gd name="T6" fmla="*/ 18 w 1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18" y="5"/>
                  </a:moveTo>
                  <a:cubicBezTo>
                    <a:pt x="9" y="3"/>
                    <a:pt x="5" y="5"/>
                    <a:pt x="3" y="13"/>
                  </a:cubicBezTo>
                  <a:cubicBezTo>
                    <a:pt x="0" y="8"/>
                    <a:pt x="4" y="6"/>
                    <a:pt x="7" y="4"/>
                  </a:cubicBezTo>
                  <a:cubicBezTo>
                    <a:pt x="10" y="2"/>
                    <a:pt x="14" y="0"/>
                    <a:pt x="18" y="5"/>
                  </a:cubicBezTo>
                  <a:close/>
                </a:path>
              </a:pathLst>
            </a:custGeom>
            <a:solidFill>
              <a:srgbClr val="9C5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D049E79-94D3-F5C4-DEE9-21CEEF0E6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9" y="2601"/>
              <a:ext cx="844" cy="295"/>
            </a:xfrm>
            <a:custGeom>
              <a:avLst/>
              <a:gdLst>
                <a:gd name="T0" fmla="*/ 123 w 175"/>
                <a:gd name="T1" fmla="*/ 0 h 61"/>
                <a:gd name="T2" fmla="*/ 136 w 175"/>
                <a:gd name="T3" fmla="*/ 30 h 61"/>
                <a:gd name="T4" fmla="*/ 142 w 175"/>
                <a:gd name="T5" fmla="*/ 34 h 61"/>
                <a:gd name="T6" fmla="*/ 150 w 175"/>
                <a:gd name="T7" fmla="*/ 33 h 61"/>
                <a:gd name="T8" fmla="*/ 157 w 175"/>
                <a:gd name="T9" fmla="*/ 38 h 61"/>
                <a:gd name="T10" fmla="*/ 158 w 175"/>
                <a:gd name="T11" fmla="*/ 32 h 61"/>
                <a:gd name="T12" fmla="*/ 162 w 175"/>
                <a:gd name="T13" fmla="*/ 32 h 61"/>
                <a:gd name="T14" fmla="*/ 175 w 175"/>
                <a:gd name="T15" fmla="*/ 45 h 61"/>
                <a:gd name="T16" fmla="*/ 168 w 175"/>
                <a:gd name="T17" fmla="*/ 50 h 61"/>
                <a:gd name="T18" fmla="*/ 128 w 175"/>
                <a:gd name="T19" fmla="*/ 56 h 61"/>
                <a:gd name="T20" fmla="*/ 116 w 175"/>
                <a:gd name="T21" fmla="*/ 49 h 61"/>
                <a:gd name="T22" fmla="*/ 108 w 175"/>
                <a:gd name="T23" fmla="*/ 33 h 61"/>
                <a:gd name="T24" fmla="*/ 111 w 175"/>
                <a:gd name="T25" fmla="*/ 25 h 61"/>
                <a:gd name="T26" fmla="*/ 109 w 175"/>
                <a:gd name="T27" fmla="*/ 23 h 61"/>
                <a:gd name="T28" fmla="*/ 102 w 175"/>
                <a:gd name="T29" fmla="*/ 26 h 61"/>
                <a:gd name="T30" fmla="*/ 83 w 175"/>
                <a:gd name="T31" fmla="*/ 41 h 61"/>
                <a:gd name="T32" fmla="*/ 65 w 175"/>
                <a:gd name="T33" fmla="*/ 44 h 61"/>
                <a:gd name="T34" fmla="*/ 29 w 175"/>
                <a:gd name="T35" fmla="*/ 58 h 61"/>
                <a:gd name="T36" fmla="*/ 14 w 175"/>
                <a:gd name="T37" fmla="*/ 57 h 61"/>
                <a:gd name="T38" fmla="*/ 5 w 175"/>
                <a:gd name="T39" fmla="*/ 44 h 61"/>
                <a:gd name="T40" fmla="*/ 0 w 175"/>
                <a:gd name="T41" fmla="*/ 6 h 61"/>
                <a:gd name="T42" fmla="*/ 21 w 175"/>
                <a:gd name="T43" fmla="*/ 12 h 61"/>
                <a:gd name="T44" fmla="*/ 26 w 175"/>
                <a:gd name="T45" fmla="*/ 18 h 61"/>
                <a:gd name="T46" fmla="*/ 26 w 175"/>
                <a:gd name="T47" fmla="*/ 31 h 61"/>
                <a:gd name="T48" fmla="*/ 31 w 175"/>
                <a:gd name="T49" fmla="*/ 34 h 61"/>
                <a:gd name="T50" fmla="*/ 60 w 175"/>
                <a:gd name="T51" fmla="*/ 27 h 61"/>
                <a:gd name="T52" fmla="*/ 75 w 175"/>
                <a:gd name="T53" fmla="*/ 14 h 61"/>
                <a:gd name="T54" fmla="*/ 92 w 175"/>
                <a:gd name="T55" fmla="*/ 10 h 61"/>
                <a:gd name="T56" fmla="*/ 114 w 175"/>
                <a:gd name="T57" fmla="*/ 17 h 61"/>
                <a:gd name="T58" fmla="*/ 117 w 175"/>
                <a:gd name="T59" fmla="*/ 12 h 61"/>
                <a:gd name="T60" fmla="*/ 123 w 175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61">
                  <a:moveTo>
                    <a:pt x="123" y="0"/>
                  </a:moveTo>
                  <a:cubicBezTo>
                    <a:pt x="128" y="10"/>
                    <a:pt x="132" y="20"/>
                    <a:pt x="136" y="30"/>
                  </a:cubicBezTo>
                  <a:cubicBezTo>
                    <a:pt x="137" y="33"/>
                    <a:pt x="139" y="34"/>
                    <a:pt x="142" y="34"/>
                  </a:cubicBezTo>
                  <a:cubicBezTo>
                    <a:pt x="145" y="34"/>
                    <a:pt x="147" y="34"/>
                    <a:pt x="150" y="33"/>
                  </a:cubicBezTo>
                  <a:cubicBezTo>
                    <a:pt x="153" y="33"/>
                    <a:pt x="154" y="37"/>
                    <a:pt x="157" y="38"/>
                  </a:cubicBezTo>
                  <a:cubicBezTo>
                    <a:pt x="157" y="36"/>
                    <a:pt x="156" y="33"/>
                    <a:pt x="158" y="32"/>
                  </a:cubicBezTo>
                  <a:cubicBezTo>
                    <a:pt x="160" y="31"/>
                    <a:pt x="161" y="31"/>
                    <a:pt x="162" y="32"/>
                  </a:cubicBezTo>
                  <a:cubicBezTo>
                    <a:pt x="165" y="38"/>
                    <a:pt x="170" y="42"/>
                    <a:pt x="175" y="45"/>
                  </a:cubicBezTo>
                  <a:cubicBezTo>
                    <a:pt x="173" y="48"/>
                    <a:pt x="171" y="48"/>
                    <a:pt x="168" y="50"/>
                  </a:cubicBezTo>
                  <a:cubicBezTo>
                    <a:pt x="155" y="54"/>
                    <a:pt x="142" y="55"/>
                    <a:pt x="128" y="56"/>
                  </a:cubicBezTo>
                  <a:cubicBezTo>
                    <a:pt x="123" y="57"/>
                    <a:pt x="118" y="53"/>
                    <a:pt x="116" y="49"/>
                  </a:cubicBezTo>
                  <a:cubicBezTo>
                    <a:pt x="113" y="44"/>
                    <a:pt x="110" y="39"/>
                    <a:pt x="108" y="33"/>
                  </a:cubicBezTo>
                  <a:cubicBezTo>
                    <a:pt x="108" y="30"/>
                    <a:pt x="110" y="28"/>
                    <a:pt x="111" y="25"/>
                  </a:cubicBezTo>
                  <a:cubicBezTo>
                    <a:pt x="111" y="24"/>
                    <a:pt x="109" y="24"/>
                    <a:pt x="109" y="23"/>
                  </a:cubicBezTo>
                  <a:cubicBezTo>
                    <a:pt x="105" y="21"/>
                    <a:pt x="103" y="23"/>
                    <a:pt x="102" y="26"/>
                  </a:cubicBezTo>
                  <a:cubicBezTo>
                    <a:pt x="98" y="40"/>
                    <a:pt x="97" y="41"/>
                    <a:pt x="83" y="41"/>
                  </a:cubicBezTo>
                  <a:cubicBezTo>
                    <a:pt x="77" y="40"/>
                    <a:pt x="71" y="41"/>
                    <a:pt x="65" y="44"/>
                  </a:cubicBezTo>
                  <a:cubicBezTo>
                    <a:pt x="54" y="50"/>
                    <a:pt x="41" y="53"/>
                    <a:pt x="29" y="58"/>
                  </a:cubicBezTo>
                  <a:cubicBezTo>
                    <a:pt x="24" y="59"/>
                    <a:pt x="19" y="61"/>
                    <a:pt x="14" y="57"/>
                  </a:cubicBezTo>
                  <a:cubicBezTo>
                    <a:pt x="8" y="55"/>
                    <a:pt x="6" y="50"/>
                    <a:pt x="5" y="44"/>
                  </a:cubicBezTo>
                  <a:cubicBezTo>
                    <a:pt x="3" y="31"/>
                    <a:pt x="1" y="19"/>
                    <a:pt x="0" y="6"/>
                  </a:cubicBezTo>
                  <a:cubicBezTo>
                    <a:pt x="7" y="8"/>
                    <a:pt x="14" y="11"/>
                    <a:pt x="21" y="12"/>
                  </a:cubicBezTo>
                  <a:cubicBezTo>
                    <a:pt x="25" y="13"/>
                    <a:pt x="27" y="15"/>
                    <a:pt x="26" y="18"/>
                  </a:cubicBezTo>
                  <a:cubicBezTo>
                    <a:pt x="26" y="22"/>
                    <a:pt x="26" y="27"/>
                    <a:pt x="26" y="31"/>
                  </a:cubicBezTo>
                  <a:cubicBezTo>
                    <a:pt x="26" y="35"/>
                    <a:pt x="28" y="35"/>
                    <a:pt x="31" y="34"/>
                  </a:cubicBezTo>
                  <a:cubicBezTo>
                    <a:pt x="41" y="32"/>
                    <a:pt x="50" y="29"/>
                    <a:pt x="60" y="27"/>
                  </a:cubicBezTo>
                  <a:cubicBezTo>
                    <a:pt x="66" y="25"/>
                    <a:pt x="69" y="18"/>
                    <a:pt x="75" y="14"/>
                  </a:cubicBezTo>
                  <a:cubicBezTo>
                    <a:pt x="80" y="10"/>
                    <a:pt x="85" y="9"/>
                    <a:pt x="92" y="10"/>
                  </a:cubicBezTo>
                  <a:cubicBezTo>
                    <a:pt x="99" y="12"/>
                    <a:pt x="107" y="13"/>
                    <a:pt x="114" y="17"/>
                  </a:cubicBezTo>
                  <a:cubicBezTo>
                    <a:pt x="119" y="19"/>
                    <a:pt x="117" y="13"/>
                    <a:pt x="117" y="12"/>
                  </a:cubicBezTo>
                  <a:cubicBezTo>
                    <a:pt x="115" y="5"/>
                    <a:pt x="117" y="2"/>
                    <a:pt x="123" y="0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0496D851-C71B-D4E2-0EB0-62D6FDD1B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8" y="2872"/>
              <a:ext cx="472" cy="183"/>
            </a:xfrm>
            <a:custGeom>
              <a:avLst/>
              <a:gdLst>
                <a:gd name="T0" fmla="*/ 8 w 98"/>
                <a:gd name="T1" fmla="*/ 1 h 38"/>
                <a:gd name="T2" fmla="*/ 24 w 98"/>
                <a:gd name="T3" fmla="*/ 0 h 38"/>
                <a:gd name="T4" fmla="*/ 26 w 98"/>
                <a:gd name="T5" fmla="*/ 9 h 38"/>
                <a:gd name="T6" fmla="*/ 44 w 98"/>
                <a:gd name="T7" fmla="*/ 26 h 38"/>
                <a:gd name="T8" fmla="*/ 88 w 98"/>
                <a:gd name="T9" fmla="*/ 24 h 38"/>
                <a:gd name="T10" fmla="*/ 95 w 98"/>
                <a:gd name="T11" fmla="*/ 24 h 38"/>
                <a:gd name="T12" fmla="*/ 96 w 98"/>
                <a:gd name="T13" fmla="*/ 29 h 38"/>
                <a:gd name="T14" fmla="*/ 93 w 98"/>
                <a:gd name="T15" fmla="*/ 30 h 38"/>
                <a:gd name="T16" fmla="*/ 31 w 98"/>
                <a:gd name="T17" fmla="*/ 35 h 38"/>
                <a:gd name="T18" fmla="*/ 11 w 98"/>
                <a:gd name="T19" fmla="*/ 38 h 38"/>
                <a:gd name="T20" fmla="*/ 5 w 98"/>
                <a:gd name="T21" fmla="*/ 35 h 38"/>
                <a:gd name="T22" fmla="*/ 2 w 98"/>
                <a:gd name="T23" fmla="*/ 36 h 38"/>
                <a:gd name="T24" fmla="*/ 3 w 98"/>
                <a:gd name="T25" fmla="*/ 24 h 38"/>
                <a:gd name="T26" fmla="*/ 8 w 98"/>
                <a:gd name="T2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38">
                  <a:moveTo>
                    <a:pt x="8" y="1"/>
                  </a:moveTo>
                  <a:cubicBezTo>
                    <a:pt x="13" y="2"/>
                    <a:pt x="19" y="1"/>
                    <a:pt x="24" y="0"/>
                  </a:cubicBezTo>
                  <a:cubicBezTo>
                    <a:pt x="27" y="2"/>
                    <a:pt x="26" y="6"/>
                    <a:pt x="26" y="9"/>
                  </a:cubicBezTo>
                  <a:cubicBezTo>
                    <a:pt x="27" y="20"/>
                    <a:pt x="32" y="25"/>
                    <a:pt x="44" y="26"/>
                  </a:cubicBezTo>
                  <a:cubicBezTo>
                    <a:pt x="59" y="26"/>
                    <a:pt x="74" y="26"/>
                    <a:pt x="88" y="24"/>
                  </a:cubicBezTo>
                  <a:cubicBezTo>
                    <a:pt x="91" y="23"/>
                    <a:pt x="93" y="23"/>
                    <a:pt x="95" y="24"/>
                  </a:cubicBezTo>
                  <a:cubicBezTo>
                    <a:pt x="97" y="25"/>
                    <a:pt x="98" y="27"/>
                    <a:pt x="96" y="29"/>
                  </a:cubicBezTo>
                  <a:cubicBezTo>
                    <a:pt x="95" y="30"/>
                    <a:pt x="94" y="30"/>
                    <a:pt x="93" y="30"/>
                  </a:cubicBezTo>
                  <a:cubicBezTo>
                    <a:pt x="72" y="29"/>
                    <a:pt x="51" y="32"/>
                    <a:pt x="31" y="35"/>
                  </a:cubicBezTo>
                  <a:cubicBezTo>
                    <a:pt x="24" y="36"/>
                    <a:pt x="18" y="36"/>
                    <a:pt x="11" y="38"/>
                  </a:cubicBezTo>
                  <a:cubicBezTo>
                    <a:pt x="9" y="38"/>
                    <a:pt x="6" y="37"/>
                    <a:pt x="5" y="35"/>
                  </a:cubicBezTo>
                  <a:cubicBezTo>
                    <a:pt x="3" y="33"/>
                    <a:pt x="3" y="35"/>
                    <a:pt x="2" y="36"/>
                  </a:cubicBezTo>
                  <a:cubicBezTo>
                    <a:pt x="0" y="32"/>
                    <a:pt x="1" y="28"/>
                    <a:pt x="3" y="24"/>
                  </a:cubicBezTo>
                  <a:cubicBezTo>
                    <a:pt x="5" y="17"/>
                    <a:pt x="7" y="9"/>
                    <a:pt x="8" y="1"/>
                  </a:cubicBezTo>
                  <a:close/>
                </a:path>
              </a:pathLst>
            </a:custGeom>
            <a:solidFill>
              <a:srgbClr val="E13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9DE5C65-4462-967C-274B-808085F46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331"/>
              <a:ext cx="352" cy="502"/>
            </a:xfrm>
            <a:custGeom>
              <a:avLst/>
              <a:gdLst>
                <a:gd name="T0" fmla="*/ 27 w 73"/>
                <a:gd name="T1" fmla="*/ 101 h 104"/>
                <a:gd name="T2" fmla="*/ 14 w 73"/>
                <a:gd name="T3" fmla="*/ 88 h 104"/>
                <a:gd name="T4" fmla="*/ 10 w 73"/>
                <a:gd name="T5" fmla="*/ 89 h 104"/>
                <a:gd name="T6" fmla="*/ 12 w 73"/>
                <a:gd name="T7" fmla="*/ 97 h 104"/>
                <a:gd name="T8" fmla="*/ 2 w 73"/>
                <a:gd name="T9" fmla="*/ 89 h 104"/>
                <a:gd name="T10" fmla="*/ 5 w 73"/>
                <a:gd name="T11" fmla="*/ 72 h 104"/>
                <a:gd name="T12" fmla="*/ 5 w 73"/>
                <a:gd name="T13" fmla="*/ 65 h 104"/>
                <a:gd name="T14" fmla="*/ 1 w 73"/>
                <a:gd name="T15" fmla="*/ 57 h 104"/>
                <a:gd name="T16" fmla="*/ 7 w 73"/>
                <a:gd name="T17" fmla="*/ 48 h 104"/>
                <a:gd name="T18" fmla="*/ 14 w 73"/>
                <a:gd name="T19" fmla="*/ 41 h 104"/>
                <a:gd name="T20" fmla="*/ 14 w 73"/>
                <a:gd name="T21" fmla="*/ 41 h 104"/>
                <a:gd name="T22" fmla="*/ 14 w 73"/>
                <a:gd name="T23" fmla="*/ 42 h 104"/>
                <a:gd name="T24" fmla="*/ 11 w 73"/>
                <a:gd name="T25" fmla="*/ 44 h 104"/>
                <a:gd name="T26" fmla="*/ 10 w 73"/>
                <a:gd name="T27" fmla="*/ 43 h 104"/>
                <a:gd name="T28" fmla="*/ 11 w 73"/>
                <a:gd name="T29" fmla="*/ 32 h 104"/>
                <a:gd name="T30" fmla="*/ 11 w 73"/>
                <a:gd name="T31" fmla="*/ 28 h 104"/>
                <a:gd name="T32" fmla="*/ 20 w 73"/>
                <a:gd name="T33" fmla="*/ 11 h 104"/>
                <a:gd name="T34" fmla="*/ 20 w 73"/>
                <a:gd name="T35" fmla="*/ 5 h 104"/>
                <a:gd name="T36" fmla="*/ 21 w 73"/>
                <a:gd name="T37" fmla="*/ 4 h 104"/>
                <a:gd name="T38" fmla="*/ 28 w 73"/>
                <a:gd name="T39" fmla="*/ 0 h 104"/>
                <a:gd name="T40" fmla="*/ 37 w 73"/>
                <a:gd name="T41" fmla="*/ 6 h 104"/>
                <a:gd name="T42" fmla="*/ 38 w 73"/>
                <a:gd name="T43" fmla="*/ 40 h 104"/>
                <a:gd name="T44" fmla="*/ 37 w 73"/>
                <a:gd name="T45" fmla="*/ 41 h 104"/>
                <a:gd name="T46" fmla="*/ 35 w 73"/>
                <a:gd name="T47" fmla="*/ 38 h 104"/>
                <a:gd name="T48" fmla="*/ 31 w 73"/>
                <a:gd name="T49" fmla="*/ 28 h 104"/>
                <a:gd name="T50" fmla="*/ 24 w 73"/>
                <a:gd name="T51" fmla="*/ 26 h 104"/>
                <a:gd name="T52" fmla="*/ 20 w 73"/>
                <a:gd name="T53" fmla="*/ 48 h 104"/>
                <a:gd name="T54" fmla="*/ 41 w 73"/>
                <a:gd name="T55" fmla="*/ 66 h 104"/>
                <a:gd name="T56" fmla="*/ 44 w 73"/>
                <a:gd name="T57" fmla="*/ 67 h 104"/>
                <a:gd name="T58" fmla="*/ 73 w 73"/>
                <a:gd name="T59" fmla="*/ 82 h 104"/>
                <a:gd name="T60" fmla="*/ 73 w 73"/>
                <a:gd name="T61" fmla="*/ 86 h 104"/>
                <a:gd name="T62" fmla="*/ 67 w 73"/>
                <a:gd name="T63" fmla="*/ 87 h 104"/>
                <a:gd name="T64" fmla="*/ 38 w 73"/>
                <a:gd name="T65" fmla="*/ 101 h 104"/>
                <a:gd name="T66" fmla="*/ 27 w 73"/>
                <a:gd name="T67" fmla="*/ 10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04">
                  <a:moveTo>
                    <a:pt x="27" y="101"/>
                  </a:moveTo>
                  <a:cubicBezTo>
                    <a:pt x="19" y="101"/>
                    <a:pt x="16" y="95"/>
                    <a:pt x="14" y="88"/>
                  </a:cubicBezTo>
                  <a:cubicBezTo>
                    <a:pt x="12" y="87"/>
                    <a:pt x="11" y="86"/>
                    <a:pt x="10" y="89"/>
                  </a:cubicBezTo>
                  <a:cubicBezTo>
                    <a:pt x="9" y="91"/>
                    <a:pt x="11" y="94"/>
                    <a:pt x="12" y="97"/>
                  </a:cubicBezTo>
                  <a:cubicBezTo>
                    <a:pt x="6" y="96"/>
                    <a:pt x="5" y="92"/>
                    <a:pt x="2" y="89"/>
                  </a:cubicBezTo>
                  <a:cubicBezTo>
                    <a:pt x="1" y="83"/>
                    <a:pt x="1" y="77"/>
                    <a:pt x="5" y="72"/>
                  </a:cubicBezTo>
                  <a:cubicBezTo>
                    <a:pt x="7" y="69"/>
                    <a:pt x="6" y="67"/>
                    <a:pt x="5" y="65"/>
                  </a:cubicBezTo>
                  <a:cubicBezTo>
                    <a:pt x="2" y="63"/>
                    <a:pt x="2" y="60"/>
                    <a:pt x="1" y="57"/>
                  </a:cubicBezTo>
                  <a:cubicBezTo>
                    <a:pt x="0" y="52"/>
                    <a:pt x="4" y="50"/>
                    <a:pt x="7" y="48"/>
                  </a:cubicBezTo>
                  <a:cubicBezTo>
                    <a:pt x="9" y="46"/>
                    <a:pt x="13" y="46"/>
                    <a:pt x="14" y="41"/>
                  </a:cubicBezTo>
                  <a:cubicBezTo>
                    <a:pt x="15" y="41"/>
                    <a:pt x="13" y="41"/>
                    <a:pt x="14" y="41"/>
                  </a:cubicBezTo>
                  <a:cubicBezTo>
                    <a:pt x="14" y="41"/>
                    <a:pt x="14" y="42"/>
                    <a:pt x="14" y="42"/>
                  </a:cubicBezTo>
                  <a:cubicBezTo>
                    <a:pt x="14" y="44"/>
                    <a:pt x="13" y="44"/>
                    <a:pt x="11" y="44"/>
                  </a:cubicBezTo>
                  <a:cubicBezTo>
                    <a:pt x="11" y="44"/>
                    <a:pt x="10" y="44"/>
                    <a:pt x="10" y="43"/>
                  </a:cubicBezTo>
                  <a:cubicBezTo>
                    <a:pt x="14" y="40"/>
                    <a:pt x="14" y="36"/>
                    <a:pt x="11" y="32"/>
                  </a:cubicBezTo>
                  <a:cubicBezTo>
                    <a:pt x="11" y="30"/>
                    <a:pt x="10" y="29"/>
                    <a:pt x="11" y="28"/>
                  </a:cubicBezTo>
                  <a:cubicBezTo>
                    <a:pt x="13" y="22"/>
                    <a:pt x="16" y="16"/>
                    <a:pt x="20" y="11"/>
                  </a:cubicBezTo>
                  <a:cubicBezTo>
                    <a:pt x="22" y="9"/>
                    <a:pt x="22" y="7"/>
                    <a:pt x="20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24" y="4"/>
                    <a:pt x="25" y="0"/>
                    <a:pt x="28" y="0"/>
                  </a:cubicBezTo>
                  <a:cubicBezTo>
                    <a:pt x="32" y="1"/>
                    <a:pt x="35" y="2"/>
                    <a:pt x="37" y="6"/>
                  </a:cubicBezTo>
                  <a:cubicBezTo>
                    <a:pt x="36" y="18"/>
                    <a:pt x="38" y="29"/>
                    <a:pt x="38" y="40"/>
                  </a:cubicBezTo>
                  <a:cubicBezTo>
                    <a:pt x="38" y="40"/>
                    <a:pt x="38" y="41"/>
                    <a:pt x="37" y="41"/>
                  </a:cubicBezTo>
                  <a:cubicBezTo>
                    <a:pt x="35" y="41"/>
                    <a:pt x="36" y="39"/>
                    <a:pt x="35" y="38"/>
                  </a:cubicBezTo>
                  <a:cubicBezTo>
                    <a:pt x="34" y="35"/>
                    <a:pt x="32" y="31"/>
                    <a:pt x="31" y="28"/>
                  </a:cubicBezTo>
                  <a:cubicBezTo>
                    <a:pt x="29" y="23"/>
                    <a:pt x="27" y="23"/>
                    <a:pt x="24" y="26"/>
                  </a:cubicBezTo>
                  <a:cubicBezTo>
                    <a:pt x="18" y="31"/>
                    <a:pt x="16" y="40"/>
                    <a:pt x="20" y="48"/>
                  </a:cubicBezTo>
                  <a:cubicBezTo>
                    <a:pt x="23" y="58"/>
                    <a:pt x="30" y="65"/>
                    <a:pt x="41" y="66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52" y="75"/>
                    <a:pt x="63" y="77"/>
                    <a:pt x="73" y="82"/>
                  </a:cubicBezTo>
                  <a:cubicBezTo>
                    <a:pt x="73" y="83"/>
                    <a:pt x="73" y="84"/>
                    <a:pt x="73" y="86"/>
                  </a:cubicBezTo>
                  <a:cubicBezTo>
                    <a:pt x="71" y="88"/>
                    <a:pt x="69" y="87"/>
                    <a:pt x="67" y="87"/>
                  </a:cubicBezTo>
                  <a:cubicBezTo>
                    <a:pt x="54" y="85"/>
                    <a:pt x="45" y="91"/>
                    <a:pt x="38" y="101"/>
                  </a:cubicBezTo>
                  <a:cubicBezTo>
                    <a:pt x="34" y="104"/>
                    <a:pt x="31" y="104"/>
                    <a:pt x="27" y="101"/>
                  </a:cubicBezTo>
                  <a:close/>
                </a:path>
              </a:pathLst>
            </a:custGeom>
            <a:solidFill>
              <a:srgbClr val="752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DCC9BF8-E2E1-BE64-ECF4-AFE417C3B4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5" y="2355"/>
              <a:ext cx="68" cy="111"/>
            </a:xfrm>
            <a:custGeom>
              <a:avLst/>
              <a:gdLst>
                <a:gd name="T0" fmla="*/ 9 w 14"/>
                <a:gd name="T1" fmla="*/ 0 h 23"/>
                <a:gd name="T2" fmla="*/ 14 w 14"/>
                <a:gd name="T3" fmla="*/ 1 h 23"/>
                <a:gd name="T4" fmla="*/ 0 w 14"/>
                <a:gd name="T5" fmla="*/ 23 h 23"/>
                <a:gd name="T6" fmla="*/ 0 w 14"/>
                <a:gd name="T7" fmla="*/ 15 h 23"/>
                <a:gd name="T8" fmla="*/ 4 w 14"/>
                <a:gd name="T9" fmla="*/ 6 h 23"/>
                <a:gd name="T10" fmla="*/ 9 w 1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9" y="0"/>
                  </a:moveTo>
                  <a:cubicBezTo>
                    <a:pt x="10" y="3"/>
                    <a:pt x="12" y="0"/>
                    <a:pt x="14" y="1"/>
                  </a:cubicBezTo>
                  <a:cubicBezTo>
                    <a:pt x="9" y="8"/>
                    <a:pt x="5" y="16"/>
                    <a:pt x="0" y="23"/>
                  </a:cubicBezTo>
                  <a:cubicBezTo>
                    <a:pt x="0" y="20"/>
                    <a:pt x="0" y="18"/>
                    <a:pt x="0" y="15"/>
                  </a:cubicBezTo>
                  <a:cubicBezTo>
                    <a:pt x="1" y="12"/>
                    <a:pt x="4" y="9"/>
                    <a:pt x="4" y="6"/>
                  </a:cubicBezTo>
                  <a:cubicBezTo>
                    <a:pt x="5" y="3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5B8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4641E0D-9FF8-4EAD-2D1F-6B7FBD30B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8" y="2538"/>
              <a:ext cx="67" cy="136"/>
            </a:xfrm>
            <a:custGeom>
              <a:avLst/>
              <a:gdLst>
                <a:gd name="T0" fmla="*/ 5 w 14"/>
                <a:gd name="T1" fmla="*/ 14 h 28"/>
                <a:gd name="T2" fmla="*/ 8 w 14"/>
                <a:gd name="T3" fmla="*/ 22 h 28"/>
                <a:gd name="T4" fmla="*/ 4 w 14"/>
                <a:gd name="T5" fmla="*/ 28 h 28"/>
                <a:gd name="T6" fmla="*/ 4 w 14"/>
                <a:gd name="T7" fmla="*/ 25 h 28"/>
                <a:gd name="T8" fmla="*/ 3 w 14"/>
                <a:gd name="T9" fmla="*/ 16 h 28"/>
                <a:gd name="T10" fmla="*/ 13 w 14"/>
                <a:gd name="T11" fmla="*/ 0 h 28"/>
                <a:gd name="T12" fmla="*/ 13 w 14"/>
                <a:gd name="T13" fmla="*/ 0 h 28"/>
                <a:gd name="T14" fmla="*/ 8 w 14"/>
                <a:gd name="T15" fmla="*/ 5 h 28"/>
                <a:gd name="T16" fmla="*/ 5 w 14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8">
                  <a:moveTo>
                    <a:pt x="5" y="14"/>
                  </a:moveTo>
                  <a:cubicBezTo>
                    <a:pt x="5" y="17"/>
                    <a:pt x="7" y="19"/>
                    <a:pt x="8" y="22"/>
                  </a:cubicBezTo>
                  <a:cubicBezTo>
                    <a:pt x="5" y="22"/>
                    <a:pt x="6" y="26"/>
                    <a:pt x="4" y="28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4" y="22"/>
                    <a:pt x="4" y="19"/>
                    <a:pt x="3" y="16"/>
                  </a:cubicBezTo>
                  <a:cubicBezTo>
                    <a:pt x="0" y="7"/>
                    <a:pt x="2" y="3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0" y="4"/>
                    <a:pt x="8" y="5"/>
                  </a:cubicBezTo>
                  <a:cubicBezTo>
                    <a:pt x="5" y="7"/>
                    <a:pt x="2" y="9"/>
                    <a:pt x="5" y="14"/>
                  </a:cubicBezTo>
                  <a:close/>
                </a:path>
              </a:pathLst>
            </a:custGeom>
            <a:solidFill>
              <a:srgbClr val="68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0C1572B-4270-A480-E403-8663DF1D2A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8" y="2659"/>
              <a:ext cx="19" cy="53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3 h 11"/>
                <a:gd name="T4" fmla="*/ 0 w 4"/>
                <a:gd name="T5" fmla="*/ 11 h 11"/>
                <a:gd name="T6" fmla="*/ 4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0" y="6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6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DBF427D5-FD53-DCB0-6AF1-8B593DC1A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5" y="2384"/>
              <a:ext cx="29" cy="43"/>
            </a:xfrm>
            <a:custGeom>
              <a:avLst/>
              <a:gdLst>
                <a:gd name="T0" fmla="*/ 4 w 6"/>
                <a:gd name="T1" fmla="*/ 0 h 9"/>
                <a:gd name="T2" fmla="*/ 0 w 6"/>
                <a:gd name="T3" fmla="*/ 9 h 9"/>
                <a:gd name="T4" fmla="*/ 4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4" y="0"/>
                  </a:moveTo>
                  <a:cubicBezTo>
                    <a:pt x="6" y="4"/>
                    <a:pt x="1" y="6"/>
                    <a:pt x="0" y="9"/>
                  </a:cubicBezTo>
                  <a:cubicBezTo>
                    <a:pt x="0" y="5"/>
                    <a:pt x="3" y="3"/>
                    <a:pt x="4" y="0"/>
                  </a:cubicBezTo>
                  <a:close/>
                </a:path>
              </a:pathLst>
            </a:custGeom>
            <a:solidFill>
              <a:srgbClr val="6B5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3630F96F-BA96-4941-9884-CB4E221119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4" y="3239"/>
              <a:ext cx="477" cy="294"/>
            </a:xfrm>
            <a:custGeom>
              <a:avLst/>
              <a:gdLst>
                <a:gd name="T0" fmla="*/ 5 w 99"/>
                <a:gd name="T1" fmla="*/ 44 h 61"/>
                <a:gd name="T2" fmla="*/ 13 w 99"/>
                <a:gd name="T3" fmla="*/ 38 h 61"/>
                <a:gd name="T4" fmla="*/ 23 w 99"/>
                <a:gd name="T5" fmla="*/ 3 h 61"/>
                <a:gd name="T6" fmla="*/ 30 w 99"/>
                <a:gd name="T7" fmla="*/ 1 h 61"/>
                <a:gd name="T8" fmla="*/ 89 w 99"/>
                <a:gd name="T9" fmla="*/ 0 h 61"/>
                <a:gd name="T10" fmla="*/ 97 w 99"/>
                <a:gd name="T11" fmla="*/ 1 h 61"/>
                <a:gd name="T12" fmla="*/ 99 w 99"/>
                <a:gd name="T13" fmla="*/ 5 h 61"/>
                <a:gd name="T14" fmla="*/ 97 w 99"/>
                <a:gd name="T15" fmla="*/ 34 h 61"/>
                <a:gd name="T16" fmla="*/ 96 w 99"/>
                <a:gd name="T17" fmla="*/ 50 h 61"/>
                <a:gd name="T18" fmla="*/ 90 w 99"/>
                <a:gd name="T19" fmla="*/ 61 h 61"/>
                <a:gd name="T20" fmla="*/ 0 w 99"/>
                <a:gd name="T21" fmla="*/ 61 h 61"/>
                <a:gd name="T22" fmla="*/ 5 w 99"/>
                <a:gd name="T2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61">
                  <a:moveTo>
                    <a:pt x="5" y="44"/>
                  </a:moveTo>
                  <a:cubicBezTo>
                    <a:pt x="10" y="44"/>
                    <a:pt x="12" y="43"/>
                    <a:pt x="13" y="38"/>
                  </a:cubicBezTo>
                  <a:cubicBezTo>
                    <a:pt x="16" y="26"/>
                    <a:pt x="20" y="15"/>
                    <a:pt x="23" y="3"/>
                  </a:cubicBezTo>
                  <a:cubicBezTo>
                    <a:pt x="25" y="1"/>
                    <a:pt x="27" y="1"/>
                    <a:pt x="30" y="1"/>
                  </a:cubicBezTo>
                  <a:cubicBezTo>
                    <a:pt x="49" y="2"/>
                    <a:pt x="69" y="0"/>
                    <a:pt x="89" y="0"/>
                  </a:cubicBezTo>
                  <a:cubicBezTo>
                    <a:pt x="92" y="0"/>
                    <a:pt x="94" y="0"/>
                    <a:pt x="97" y="1"/>
                  </a:cubicBezTo>
                  <a:cubicBezTo>
                    <a:pt x="98" y="2"/>
                    <a:pt x="99" y="4"/>
                    <a:pt x="99" y="5"/>
                  </a:cubicBezTo>
                  <a:cubicBezTo>
                    <a:pt x="97" y="15"/>
                    <a:pt x="99" y="24"/>
                    <a:pt x="97" y="34"/>
                  </a:cubicBezTo>
                  <a:cubicBezTo>
                    <a:pt x="96" y="39"/>
                    <a:pt x="97" y="44"/>
                    <a:pt x="96" y="50"/>
                  </a:cubicBezTo>
                  <a:cubicBezTo>
                    <a:pt x="94" y="53"/>
                    <a:pt x="95" y="58"/>
                    <a:pt x="90" y="61"/>
                  </a:cubicBezTo>
                  <a:cubicBezTo>
                    <a:pt x="60" y="61"/>
                    <a:pt x="30" y="61"/>
                    <a:pt x="0" y="61"/>
                  </a:cubicBezTo>
                  <a:cubicBezTo>
                    <a:pt x="1" y="56"/>
                    <a:pt x="3" y="50"/>
                    <a:pt x="5" y="44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1E497F2-620C-E1BD-77AA-3FD71497BE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0" y="2572"/>
              <a:ext cx="188" cy="77"/>
            </a:xfrm>
            <a:custGeom>
              <a:avLst/>
              <a:gdLst>
                <a:gd name="T0" fmla="*/ 7 w 39"/>
                <a:gd name="T1" fmla="*/ 16 h 16"/>
                <a:gd name="T2" fmla="*/ 0 w 39"/>
                <a:gd name="T3" fmla="*/ 6 h 16"/>
                <a:gd name="T4" fmla="*/ 6 w 39"/>
                <a:gd name="T5" fmla="*/ 1 h 16"/>
                <a:gd name="T6" fmla="*/ 32 w 39"/>
                <a:gd name="T7" fmla="*/ 0 h 16"/>
                <a:gd name="T8" fmla="*/ 36 w 39"/>
                <a:gd name="T9" fmla="*/ 10 h 16"/>
                <a:gd name="T10" fmla="*/ 30 w 39"/>
                <a:gd name="T11" fmla="*/ 16 h 16"/>
                <a:gd name="T12" fmla="*/ 7 w 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6">
                  <a:moveTo>
                    <a:pt x="7" y="16"/>
                  </a:moveTo>
                  <a:cubicBezTo>
                    <a:pt x="4" y="14"/>
                    <a:pt x="1" y="11"/>
                    <a:pt x="0" y="6"/>
                  </a:cubicBezTo>
                  <a:cubicBezTo>
                    <a:pt x="0" y="3"/>
                    <a:pt x="1" y="0"/>
                    <a:pt x="6" y="1"/>
                  </a:cubicBezTo>
                  <a:cubicBezTo>
                    <a:pt x="15" y="4"/>
                    <a:pt x="24" y="5"/>
                    <a:pt x="32" y="0"/>
                  </a:cubicBezTo>
                  <a:cubicBezTo>
                    <a:pt x="39" y="2"/>
                    <a:pt x="38" y="6"/>
                    <a:pt x="36" y="10"/>
                  </a:cubicBezTo>
                  <a:cubicBezTo>
                    <a:pt x="34" y="13"/>
                    <a:pt x="32" y="15"/>
                    <a:pt x="30" y="16"/>
                  </a:cubicBezTo>
                  <a:cubicBezTo>
                    <a:pt x="22" y="15"/>
                    <a:pt x="15" y="16"/>
                    <a:pt x="7" y="16"/>
                  </a:cubicBezTo>
                  <a:close/>
                </a:path>
              </a:pathLst>
            </a:custGeom>
            <a:solidFill>
              <a:srgbClr val="701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E456C64-2EDD-7B15-487C-3EECBB552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5" y="2422"/>
              <a:ext cx="149" cy="126"/>
            </a:xfrm>
            <a:custGeom>
              <a:avLst/>
              <a:gdLst>
                <a:gd name="T0" fmla="*/ 23 w 31"/>
                <a:gd name="T1" fmla="*/ 5 h 26"/>
                <a:gd name="T2" fmla="*/ 28 w 31"/>
                <a:gd name="T3" fmla="*/ 15 h 26"/>
                <a:gd name="T4" fmla="*/ 16 w 31"/>
                <a:gd name="T5" fmla="*/ 24 h 26"/>
                <a:gd name="T6" fmla="*/ 18 w 31"/>
                <a:gd name="T7" fmla="*/ 20 h 26"/>
                <a:gd name="T8" fmla="*/ 15 w 31"/>
                <a:gd name="T9" fmla="*/ 12 h 26"/>
                <a:gd name="T10" fmla="*/ 10 w 31"/>
                <a:gd name="T11" fmla="*/ 15 h 26"/>
                <a:gd name="T12" fmla="*/ 8 w 31"/>
                <a:gd name="T13" fmla="*/ 23 h 26"/>
                <a:gd name="T14" fmla="*/ 1 w 31"/>
                <a:gd name="T15" fmla="*/ 19 h 26"/>
                <a:gd name="T16" fmla="*/ 11 w 31"/>
                <a:gd name="T17" fmla="*/ 3 h 26"/>
                <a:gd name="T18" fmla="*/ 23 w 31"/>
                <a:gd name="T1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6">
                  <a:moveTo>
                    <a:pt x="23" y="5"/>
                  </a:moveTo>
                  <a:cubicBezTo>
                    <a:pt x="26" y="8"/>
                    <a:pt x="31" y="10"/>
                    <a:pt x="28" y="15"/>
                  </a:cubicBezTo>
                  <a:cubicBezTo>
                    <a:pt x="26" y="19"/>
                    <a:pt x="24" y="25"/>
                    <a:pt x="16" y="24"/>
                  </a:cubicBezTo>
                  <a:cubicBezTo>
                    <a:pt x="16" y="23"/>
                    <a:pt x="17" y="22"/>
                    <a:pt x="18" y="20"/>
                  </a:cubicBezTo>
                  <a:cubicBezTo>
                    <a:pt x="19" y="17"/>
                    <a:pt x="18" y="14"/>
                    <a:pt x="15" y="12"/>
                  </a:cubicBezTo>
                  <a:cubicBezTo>
                    <a:pt x="11" y="10"/>
                    <a:pt x="11" y="14"/>
                    <a:pt x="10" y="15"/>
                  </a:cubicBezTo>
                  <a:cubicBezTo>
                    <a:pt x="3" y="16"/>
                    <a:pt x="9" y="21"/>
                    <a:pt x="8" y="23"/>
                  </a:cubicBezTo>
                  <a:cubicBezTo>
                    <a:pt x="3" y="26"/>
                    <a:pt x="1" y="24"/>
                    <a:pt x="1" y="19"/>
                  </a:cubicBezTo>
                  <a:cubicBezTo>
                    <a:pt x="0" y="11"/>
                    <a:pt x="5" y="6"/>
                    <a:pt x="11" y="3"/>
                  </a:cubicBezTo>
                  <a:cubicBezTo>
                    <a:pt x="16" y="0"/>
                    <a:pt x="20" y="1"/>
                    <a:pt x="23" y="5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8C2A449F-2AD1-7E9D-1276-752FDBE5C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9" y="2413"/>
              <a:ext cx="130" cy="130"/>
            </a:xfrm>
            <a:custGeom>
              <a:avLst/>
              <a:gdLst>
                <a:gd name="T0" fmla="*/ 16 w 27"/>
                <a:gd name="T1" fmla="*/ 4 h 27"/>
                <a:gd name="T2" fmla="*/ 27 w 27"/>
                <a:gd name="T3" fmla="*/ 20 h 27"/>
                <a:gd name="T4" fmla="*/ 20 w 27"/>
                <a:gd name="T5" fmla="*/ 24 h 27"/>
                <a:gd name="T6" fmla="*/ 21 w 27"/>
                <a:gd name="T7" fmla="*/ 18 h 27"/>
                <a:gd name="T8" fmla="*/ 17 w 27"/>
                <a:gd name="T9" fmla="*/ 12 h 27"/>
                <a:gd name="T10" fmla="*/ 13 w 27"/>
                <a:gd name="T11" fmla="*/ 15 h 27"/>
                <a:gd name="T12" fmla="*/ 11 w 27"/>
                <a:gd name="T13" fmla="*/ 25 h 27"/>
                <a:gd name="T14" fmla="*/ 0 w 27"/>
                <a:gd name="T15" fmla="*/ 12 h 27"/>
                <a:gd name="T16" fmla="*/ 16 w 27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16" y="4"/>
                  </a:moveTo>
                  <a:cubicBezTo>
                    <a:pt x="23" y="7"/>
                    <a:pt x="27" y="12"/>
                    <a:pt x="27" y="20"/>
                  </a:cubicBezTo>
                  <a:cubicBezTo>
                    <a:pt x="26" y="25"/>
                    <a:pt x="24" y="27"/>
                    <a:pt x="20" y="24"/>
                  </a:cubicBezTo>
                  <a:cubicBezTo>
                    <a:pt x="19" y="22"/>
                    <a:pt x="21" y="20"/>
                    <a:pt x="21" y="18"/>
                  </a:cubicBezTo>
                  <a:cubicBezTo>
                    <a:pt x="21" y="15"/>
                    <a:pt x="20" y="13"/>
                    <a:pt x="17" y="12"/>
                  </a:cubicBezTo>
                  <a:cubicBezTo>
                    <a:pt x="15" y="11"/>
                    <a:pt x="14" y="14"/>
                    <a:pt x="13" y="15"/>
                  </a:cubicBezTo>
                  <a:cubicBezTo>
                    <a:pt x="7" y="18"/>
                    <a:pt x="11" y="22"/>
                    <a:pt x="11" y="25"/>
                  </a:cubicBezTo>
                  <a:cubicBezTo>
                    <a:pt x="3" y="24"/>
                    <a:pt x="1" y="22"/>
                    <a:pt x="0" y="12"/>
                  </a:cubicBezTo>
                  <a:cubicBezTo>
                    <a:pt x="0" y="4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8E8DD2E0-4F6A-A0F6-0514-C9092C2E7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8" y="2461"/>
              <a:ext cx="86" cy="77"/>
            </a:xfrm>
            <a:custGeom>
              <a:avLst/>
              <a:gdLst>
                <a:gd name="T0" fmla="*/ 5 w 18"/>
                <a:gd name="T1" fmla="*/ 15 h 16"/>
                <a:gd name="T2" fmla="*/ 1 w 18"/>
                <a:gd name="T3" fmla="*/ 9 h 16"/>
                <a:gd name="T4" fmla="*/ 4 w 18"/>
                <a:gd name="T5" fmla="*/ 6 h 16"/>
                <a:gd name="T6" fmla="*/ 6 w 18"/>
                <a:gd name="T7" fmla="*/ 4 h 16"/>
                <a:gd name="T8" fmla="*/ 8 w 18"/>
                <a:gd name="T9" fmla="*/ 0 h 16"/>
                <a:gd name="T10" fmla="*/ 15 w 18"/>
                <a:gd name="T11" fmla="*/ 3 h 16"/>
                <a:gd name="T12" fmla="*/ 14 w 18"/>
                <a:gd name="T13" fmla="*/ 14 h 16"/>
                <a:gd name="T14" fmla="*/ 5 w 1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5" y="15"/>
                  </a:moveTo>
                  <a:cubicBezTo>
                    <a:pt x="4" y="13"/>
                    <a:pt x="1" y="12"/>
                    <a:pt x="1" y="9"/>
                  </a:cubicBezTo>
                  <a:cubicBezTo>
                    <a:pt x="1" y="7"/>
                    <a:pt x="0" y="5"/>
                    <a:pt x="4" y="6"/>
                  </a:cubicBezTo>
                  <a:cubicBezTo>
                    <a:pt x="5" y="6"/>
                    <a:pt x="6" y="6"/>
                    <a:pt x="6" y="4"/>
                  </a:cubicBezTo>
                  <a:cubicBezTo>
                    <a:pt x="7" y="3"/>
                    <a:pt x="4" y="1"/>
                    <a:pt x="8" y="0"/>
                  </a:cubicBezTo>
                  <a:cubicBezTo>
                    <a:pt x="11" y="0"/>
                    <a:pt x="13" y="0"/>
                    <a:pt x="15" y="3"/>
                  </a:cubicBezTo>
                  <a:cubicBezTo>
                    <a:pt x="18" y="7"/>
                    <a:pt x="17" y="11"/>
                    <a:pt x="14" y="14"/>
                  </a:cubicBezTo>
                  <a:cubicBezTo>
                    <a:pt x="11" y="16"/>
                    <a:pt x="8" y="15"/>
                    <a:pt x="5" y="15"/>
                  </a:cubicBezTo>
                  <a:close/>
                </a:path>
              </a:pathLst>
            </a:custGeom>
            <a:solidFill>
              <a:srgbClr val="652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B575B7F-9C67-F433-075F-7FB997474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4" y="2461"/>
              <a:ext cx="82" cy="82"/>
            </a:xfrm>
            <a:custGeom>
              <a:avLst/>
              <a:gdLst>
                <a:gd name="T0" fmla="*/ 4 w 17"/>
                <a:gd name="T1" fmla="*/ 15 h 17"/>
                <a:gd name="T2" fmla="*/ 1 w 17"/>
                <a:gd name="T3" fmla="*/ 9 h 17"/>
                <a:gd name="T4" fmla="*/ 2 w 17"/>
                <a:gd name="T5" fmla="*/ 7 h 17"/>
                <a:gd name="T6" fmla="*/ 5 w 17"/>
                <a:gd name="T7" fmla="*/ 3 h 17"/>
                <a:gd name="T8" fmla="*/ 6 w 17"/>
                <a:gd name="T9" fmla="*/ 1 h 17"/>
                <a:gd name="T10" fmla="*/ 14 w 17"/>
                <a:gd name="T11" fmla="*/ 4 h 17"/>
                <a:gd name="T12" fmla="*/ 16 w 17"/>
                <a:gd name="T13" fmla="*/ 12 h 17"/>
                <a:gd name="T14" fmla="*/ 12 w 17"/>
                <a:gd name="T15" fmla="*/ 16 h 17"/>
                <a:gd name="T16" fmla="*/ 4 w 17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4" y="15"/>
                  </a:moveTo>
                  <a:cubicBezTo>
                    <a:pt x="2" y="14"/>
                    <a:pt x="1" y="12"/>
                    <a:pt x="1" y="9"/>
                  </a:cubicBezTo>
                  <a:cubicBezTo>
                    <a:pt x="1" y="8"/>
                    <a:pt x="0" y="6"/>
                    <a:pt x="2" y="7"/>
                  </a:cubicBezTo>
                  <a:cubicBezTo>
                    <a:pt x="6" y="8"/>
                    <a:pt x="8" y="7"/>
                    <a:pt x="5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9" y="0"/>
                    <a:pt x="12" y="1"/>
                    <a:pt x="14" y="4"/>
                  </a:cubicBezTo>
                  <a:cubicBezTo>
                    <a:pt x="16" y="6"/>
                    <a:pt x="17" y="9"/>
                    <a:pt x="16" y="12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9" y="17"/>
                    <a:pt x="6" y="17"/>
                    <a:pt x="4" y="15"/>
                  </a:cubicBezTo>
                  <a:close/>
                </a:path>
              </a:pathLst>
            </a:custGeom>
            <a:solidFill>
              <a:srgbClr val="662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3887758A-8509-4E9E-D078-66906C97B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2" y="2514"/>
              <a:ext cx="58" cy="102"/>
            </a:xfrm>
            <a:custGeom>
              <a:avLst/>
              <a:gdLst>
                <a:gd name="T0" fmla="*/ 6 w 12"/>
                <a:gd name="T1" fmla="*/ 0 h 21"/>
                <a:gd name="T2" fmla="*/ 9 w 12"/>
                <a:gd name="T3" fmla="*/ 2 h 21"/>
                <a:gd name="T4" fmla="*/ 11 w 12"/>
                <a:gd name="T5" fmla="*/ 18 h 21"/>
                <a:gd name="T6" fmla="*/ 7 w 12"/>
                <a:gd name="T7" fmla="*/ 19 h 21"/>
                <a:gd name="T8" fmla="*/ 6 w 1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7" y="0"/>
                    <a:pt x="7" y="3"/>
                    <a:pt x="9" y="2"/>
                  </a:cubicBezTo>
                  <a:cubicBezTo>
                    <a:pt x="11" y="7"/>
                    <a:pt x="9" y="12"/>
                    <a:pt x="11" y="18"/>
                  </a:cubicBezTo>
                  <a:cubicBezTo>
                    <a:pt x="12" y="21"/>
                    <a:pt x="9" y="20"/>
                    <a:pt x="7" y="19"/>
                  </a:cubicBezTo>
                  <a:cubicBezTo>
                    <a:pt x="1" y="15"/>
                    <a:pt x="0" y="9"/>
                    <a:pt x="6" y="0"/>
                  </a:cubicBezTo>
                  <a:close/>
                </a:path>
              </a:pathLst>
            </a:custGeom>
            <a:solidFill>
              <a:srgbClr val="E0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3762DB1-421C-40C3-C395-974858E86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9" y="2567"/>
              <a:ext cx="125" cy="44"/>
            </a:xfrm>
            <a:custGeom>
              <a:avLst/>
              <a:gdLst>
                <a:gd name="T0" fmla="*/ 26 w 26"/>
                <a:gd name="T1" fmla="*/ 1 h 9"/>
                <a:gd name="T2" fmla="*/ 0 w 26"/>
                <a:gd name="T3" fmla="*/ 2 h 9"/>
                <a:gd name="T4" fmla="*/ 26 w 26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9">
                  <a:moveTo>
                    <a:pt x="26" y="1"/>
                  </a:moveTo>
                  <a:cubicBezTo>
                    <a:pt x="20" y="8"/>
                    <a:pt x="7" y="9"/>
                    <a:pt x="0" y="2"/>
                  </a:cubicBezTo>
                  <a:cubicBezTo>
                    <a:pt x="9" y="0"/>
                    <a:pt x="17" y="2"/>
                    <a:pt x="26" y="1"/>
                  </a:cubicBezTo>
                  <a:close/>
                </a:path>
              </a:pathLst>
            </a:custGeom>
            <a:solidFill>
              <a:srgbClr val="FAF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45725D1F-FC46-7C36-3940-A71C6B989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2" y="2562"/>
              <a:ext cx="72" cy="44"/>
            </a:xfrm>
            <a:custGeom>
              <a:avLst/>
              <a:gdLst>
                <a:gd name="T0" fmla="*/ 7 w 15"/>
                <a:gd name="T1" fmla="*/ 9 h 9"/>
                <a:gd name="T2" fmla="*/ 0 w 15"/>
                <a:gd name="T3" fmla="*/ 4 h 9"/>
                <a:gd name="T4" fmla="*/ 7 w 15"/>
                <a:gd name="T5" fmla="*/ 0 h 9"/>
                <a:gd name="T6" fmla="*/ 15 w 15"/>
                <a:gd name="T7" fmla="*/ 4 h 9"/>
                <a:gd name="T8" fmla="*/ 7 w 1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9"/>
                  </a:moveTo>
                  <a:cubicBezTo>
                    <a:pt x="4" y="9"/>
                    <a:pt x="0" y="9"/>
                    <a:pt x="0" y="4"/>
                  </a:cubicBezTo>
                  <a:cubicBezTo>
                    <a:pt x="0" y="0"/>
                    <a:pt x="4" y="0"/>
                    <a:pt x="7" y="0"/>
                  </a:cubicBezTo>
                  <a:cubicBezTo>
                    <a:pt x="10" y="0"/>
                    <a:pt x="15" y="0"/>
                    <a:pt x="15" y="4"/>
                  </a:cubicBezTo>
                  <a:cubicBezTo>
                    <a:pt x="15" y="8"/>
                    <a:pt x="11" y="9"/>
                    <a:pt x="7" y="9"/>
                  </a:cubicBezTo>
                  <a:close/>
                </a:path>
              </a:pathLst>
            </a:custGeom>
            <a:solidFill>
              <a:srgbClr val="F3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24B4AB6-E9E6-D4C3-BECF-632630745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9" y="2553"/>
              <a:ext cx="73" cy="43"/>
            </a:xfrm>
            <a:custGeom>
              <a:avLst/>
              <a:gdLst>
                <a:gd name="T0" fmla="*/ 8 w 15"/>
                <a:gd name="T1" fmla="*/ 0 h 9"/>
                <a:gd name="T2" fmla="*/ 15 w 15"/>
                <a:gd name="T3" fmla="*/ 5 h 9"/>
                <a:gd name="T4" fmla="*/ 8 w 15"/>
                <a:gd name="T5" fmla="*/ 9 h 9"/>
                <a:gd name="T6" fmla="*/ 0 w 15"/>
                <a:gd name="T7" fmla="*/ 4 h 9"/>
                <a:gd name="T8" fmla="*/ 8 w 1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10" y="1"/>
                    <a:pt x="15" y="1"/>
                    <a:pt x="15" y="5"/>
                  </a:cubicBezTo>
                  <a:cubicBezTo>
                    <a:pt x="15" y="9"/>
                    <a:pt x="11" y="9"/>
                    <a:pt x="8" y="9"/>
                  </a:cubicBezTo>
                  <a:cubicBezTo>
                    <a:pt x="4" y="9"/>
                    <a:pt x="0" y="8"/>
                    <a:pt x="0" y="4"/>
                  </a:cubicBezTo>
                  <a:cubicBezTo>
                    <a:pt x="0" y="0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3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F399359B-8B3F-0E97-639D-D7DCA30CA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4" y="2630"/>
              <a:ext cx="111" cy="44"/>
            </a:xfrm>
            <a:custGeom>
              <a:avLst/>
              <a:gdLst>
                <a:gd name="T0" fmla="*/ 0 w 23"/>
                <a:gd name="T1" fmla="*/ 4 h 9"/>
                <a:gd name="T2" fmla="*/ 23 w 23"/>
                <a:gd name="T3" fmla="*/ 4 h 9"/>
                <a:gd name="T4" fmla="*/ 0 w 23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9">
                  <a:moveTo>
                    <a:pt x="0" y="4"/>
                  </a:moveTo>
                  <a:cubicBezTo>
                    <a:pt x="8" y="1"/>
                    <a:pt x="15" y="0"/>
                    <a:pt x="23" y="4"/>
                  </a:cubicBezTo>
                  <a:cubicBezTo>
                    <a:pt x="15" y="9"/>
                    <a:pt x="8" y="9"/>
                    <a:pt x="0" y="4"/>
                  </a:cubicBezTo>
                  <a:close/>
                </a:path>
              </a:pathLst>
            </a:custGeom>
            <a:solidFill>
              <a:srgbClr val="DA6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3ACC3F3-4161-992D-1B1B-CA66EDBBD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8" y="2335"/>
              <a:ext cx="106" cy="49"/>
            </a:xfrm>
            <a:custGeom>
              <a:avLst/>
              <a:gdLst>
                <a:gd name="T0" fmla="*/ 22 w 22"/>
                <a:gd name="T1" fmla="*/ 8 h 10"/>
                <a:gd name="T2" fmla="*/ 19 w 22"/>
                <a:gd name="T3" fmla="*/ 9 h 10"/>
                <a:gd name="T4" fmla="*/ 3 w 22"/>
                <a:gd name="T5" fmla="*/ 6 h 10"/>
                <a:gd name="T6" fmla="*/ 0 w 22"/>
                <a:gd name="T7" fmla="*/ 6 h 10"/>
                <a:gd name="T8" fmla="*/ 1 w 22"/>
                <a:gd name="T9" fmla="*/ 3 h 10"/>
                <a:gd name="T10" fmla="*/ 21 w 22"/>
                <a:gd name="T11" fmla="*/ 7 h 10"/>
                <a:gd name="T12" fmla="*/ 22 w 22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22" y="8"/>
                  </a:moveTo>
                  <a:cubicBezTo>
                    <a:pt x="22" y="9"/>
                    <a:pt x="21" y="10"/>
                    <a:pt x="19" y="9"/>
                  </a:cubicBezTo>
                  <a:cubicBezTo>
                    <a:pt x="14" y="6"/>
                    <a:pt x="9" y="5"/>
                    <a:pt x="3" y="6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18" y="3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lose/>
                </a:path>
              </a:pathLst>
            </a:custGeom>
            <a:solidFill>
              <a:srgbClr val="984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04B6539-560D-1EB5-AB06-07A64943C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2335"/>
              <a:ext cx="111" cy="44"/>
            </a:xfrm>
            <a:custGeom>
              <a:avLst/>
              <a:gdLst>
                <a:gd name="T0" fmla="*/ 18 w 23"/>
                <a:gd name="T1" fmla="*/ 5 h 9"/>
                <a:gd name="T2" fmla="*/ 4 w 23"/>
                <a:gd name="T3" fmla="*/ 8 h 9"/>
                <a:gd name="T4" fmla="*/ 1 w 23"/>
                <a:gd name="T5" fmla="*/ 8 h 9"/>
                <a:gd name="T6" fmla="*/ 2 w 23"/>
                <a:gd name="T7" fmla="*/ 5 h 9"/>
                <a:gd name="T8" fmla="*/ 21 w 23"/>
                <a:gd name="T9" fmla="*/ 2 h 9"/>
                <a:gd name="T10" fmla="*/ 23 w 23"/>
                <a:gd name="T11" fmla="*/ 4 h 9"/>
                <a:gd name="T12" fmla="*/ 21 w 23"/>
                <a:gd name="T13" fmla="*/ 5 h 9"/>
                <a:gd name="T14" fmla="*/ 18 w 23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18" y="5"/>
                  </a:moveTo>
                  <a:cubicBezTo>
                    <a:pt x="12" y="4"/>
                    <a:pt x="8" y="5"/>
                    <a:pt x="4" y="8"/>
                  </a:cubicBezTo>
                  <a:cubicBezTo>
                    <a:pt x="3" y="8"/>
                    <a:pt x="2" y="9"/>
                    <a:pt x="1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5" y="2"/>
                    <a:pt x="17" y="0"/>
                    <a:pt x="21" y="2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19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923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349DFFA-7724-EBC8-CB51-6E2D5C69D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2413"/>
              <a:ext cx="92" cy="58"/>
            </a:xfrm>
            <a:custGeom>
              <a:avLst/>
              <a:gdLst>
                <a:gd name="T0" fmla="*/ 19 w 19"/>
                <a:gd name="T1" fmla="*/ 4 h 12"/>
                <a:gd name="T2" fmla="*/ 3 w 19"/>
                <a:gd name="T3" fmla="*/ 12 h 12"/>
                <a:gd name="T4" fmla="*/ 8 w 19"/>
                <a:gd name="T5" fmla="*/ 2 h 12"/>
                <a:gd name="T6" fmla="*/ 19 w 19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9" y="4"/>
                  </a:moveTo>
                  <a:cubicBezTo>
                    <a:pt x="10" y="2"/>
                    <a:pt x="6" y="4"/>
                    <a:pt x="3" y="12"/>
                  </a:cubicBezTo>
                  <a:cubicBezTo>
                    <a:pt x="0" y="6"/>
                    <a:pt x="5" y="4"/>
                    <a:pt x="8" y="2"/>
                  </a:cubicBezTo>
                  <a:cubicBezTo>
                    <a:pt x="12" y="1"/>
                    <a:pt x="16" y="0"/>
                    <a:pt x="19" y="4"/>
                  </a:cubicBezTo>
                  <a:close/>
                </a:path>
              </a:pathLst>
            </a:custGeom>
            <a:solidFill>
              <a:srgbClr val="91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6E04C5FD-DCC0-DB44-27E1-3CFD78D3FD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2418"/>
              <a:ext cx="58" cy="29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4 h 6"/>
                <a:gd name="T4" fmla="*/ 12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9" y="3"/>
                    <a:pt x="5" y="3"/>
                    <a:pt x="0" y="4"/>
                  </a:cubicBezTo>
                  <a:cubicBezTo>
                    <a:pt x="6" y="0"/>
                    <a:pt x="12" y="1"/>
                    <a:pt x="12" y="6"/>
                  </a:cubicBezTo>
                  <a:close/>
                </a:path>
              </a:pathLst>
            </a:custGeom>
            <a:solidFill>
              <a:srgbClr val="965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7BE416C-68FC-72B9-D364-CA0B52B3B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5" y="2818"/>
              <a:ext cx="347" cy="140"/>
            </a:xfrm>
            <a:custGeom>
              <a:avLst/>
              <a:gdLst>
                <a:gd name="T0" fmla="*/ 12 w 72"/>
                <a:gd name="T1" fmla="*/ 0 h 29"/>
                <a:gd name="T2" fmla="*/ 23 w 72"/>
                <a:gd name="T3" fmla="*/ 0 h 29"/>
                <a:gd name="T4" fmla="*/ 68 w 72"/>
                <a:gd name="T5" fmla="*/ 21 h 29"/>
                <a:gd name="T6" fmla="*/ 72 w 72"/>
                <a:gd name="T7" fmla="*/ 27 h 29"/>
                <a:gd name="T8" fmla="*/ 67 w 72"/>
                <a:gd name="T9" fmla="*/ 29 h 29"/>
                <a:gd name="T10" fmla="*/ 64 w 72"/>
                <a:gd name="T11" fmla="*/ 28 h 29"/>
                <a:gd name="T12" fmla="*/ 4 w 72"/>
                <a:gd name="T13" fmla="*/ 17 h 29"/>
                <a:gd name="T14" fmla="*/ 6 w 72"/>
                <a:gd name="T15" fmla="*/ 3 h 29"/>
                <a:gd name="T16" fmla="*/ 12 w 72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9">
                  <a:moveTo>
                    <a:pt x="12" y="0"/>
                  </a:moveTo>
                  <a:cubicBezTo>
                    <a:pt x="16" y="0"/>
                    <a:pt x="19" y="0"/>
                    <a:pt x="23" y="0"/>
                  </a:cubicBezTo>
                  <a:cubicBezTo>
                    <a:pt x="40" y="2"/>
                    <a:pt x="56" y="7"/>
                    <a:pt x="68" y="21"/>
                  </a:cubicBezTo>
                  <a:cubicBezTo>
                    <a:pt x="70" y="23"/>
                    <a:pt x="71" y="24"/>
                    <a:pt x="72" y="27"/>
                  </a:cubicBezTo>
                  <a:cubicBezTo>
                    <a:pt x="71" y="28"/>
                    <a:pt x="69" y="29"/>
                    <a:pt x="67" y="29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45" y="15"/>
                    <a:pt x="26" y="13"/>
                    <a:pt x="4" y="17"/>
                  </a:cubicBezTo>
                  <a:cubicBezTo>
                    <a:pt x="0" y="12"/>
                    <a:pt x="3" y="8"/>
                    <a:pt x="6" y="3"/>
                  </a:cubicBezTo>
                  <a:cubicBezTo>
                    <a:pt x="7" y="1"/>
                    <a:pt x="10" y="1"/>
                    <a:pt x="12" y="0"/>
                  </a:cubicBezTo>
                  <a:close/>
                </a:path>
              </a:pathLst>
            </a:custGeom>
            <a:solidFill>
              <a:srgbClr val="FA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12C45962-0E06-8CB2-284B-D27EFD52FF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5" y="2741"/>
              <a:ext cx="184" cy="92"/>
            </a:xfrm>
            <a:custGeom>
              <a:avLst/>
              <a:gdLst>
                <a:gd name="T0" fmla="*/ 0 w 38"/>
                <a:gd name="T1" fmla="*/ 2 h 19"/>
                <a:gd name="T2" fmla="*/ 6 w 38"/>
                <a:gd name="T3" fmla="*/ 1 h 19"/>
                <a:gd name="T4" fmla="*/ 15 w 38"/>
                <a:gd name="T5" fmla="*/ 2 h 19"/>
                <a:gd name="T6" fmla="*/ 38 w 38"/>
                <a:gd name="T7" fmla="*/ 2 h 19"/>
                <a:gd name="T8" fmla="*/ 35 w 38"/>
                <a:gd name="T9" fmla="*/ 11 h 19"/>
                <a:gd name="T10" fmla="*/ 13 w 38"/>
                <a:gd name="T11" fmla="*/ 17 h 19"/>
                <a:gd name="T12" fmla="*/ 0 w 38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0" y="2"/>
                  </a:moveTo>
                  <a:cubicBezTo>
                    <a:pt x="2" y="1"/>
                    <a:pt x="4" y="1"/>
                    <a:pt x="6" y="1"/>
                  </a:cubicBezTo>
                  <a:cubicBezTo>
                    <a:pt x="9" y="0"/>
                    <a:pt x="12" y="1"/>
                    <a:pt x="15" y="2"/>
                  </a:cubicBezTo>
                  <a:cubicBezTo>
                    <a:pt x="23" y="5"/>
                    <a:pt x="30" y="1"/>
                    <a:pt x="38" y="2"/>
                  </a:cubicBezTo>
                  <a:cubicBezTo>
                    <a:pt x="38" y="6"/>
                    <a:pt x="37" y="9"/>
                    <a:pt x="35" y="11"/>
                  </a:cubicBezTo>
                  <a:cubicBezTo>
                    <a:pt x="29" y="18"/>
                    <a:pt x="21" y="19"/>
                    <a:pt x="13" y="17"/>
                  </a:cubicBezTo>
                  <a:cubicBezTo>
                    <a:pt x="5" y="14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F8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AB65160-8B8C-9543-C09E-162D75ECA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3" y="2944"/>
              <a:ext cx="57" cy="19"/>
            </a:xfrm>
            <a:custGeom>
              <a:avLst/>
              <a:gdLst>
                <a:gd name="T0" fmla="*/ 0 w 12"/>
                <a:gd name="T1" fmla="*/ 2 h 4"/>
                <a:gd name="T2" fmla="*/ 4 w 12"/>
                <a:gd name="T3" fmla="*/ 1 h 4"/>
                <a:gd name="T4" fmla="*/ 6 w 12"/>
                <a:gd name="T5" fmla="*/ 1 h 4"/>
                <a:gd name="T6" fmla="*/ 12 w 12"/>
                <a:gd name="T7" fmla="*/ 2 h 4"/>
                <a:gd name="T8" fmla="*/ 6 w 12"/>
                <a:gd name="T9" fmla="*/ 3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0" y="0"/>
                    <a:pt x="2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1"/>
                    <a:pt x="10" y="0"/>
                    <a:pt x="12" y="2"/>
                  </a:cubicBezTo>
                  <a:cubicBezTo>
                    <a:pt x="10" y="3"/>
                    <a:pt x="8" y="2"/>
                    <a:pt x="6" y="3"/>
                  </a:cubicBezTo>
                  <a:cubicBezTo>
                    <a:pt x="4" y="4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51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62F26B30-CBB8-8DD9-CE21-944C62546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4" y="3239"/>
              <a:ext cx="116" cy="304"/>
            </a:xfrm>
            <a:custGeom>
              <a:avLst/>
              <a:gdLst>
                <a:gd name="T0" fmla="*/ 18 w 24"/>
                <a:gd name="T1" fmla="*/ 63 h 63"/>
                <a:gd name="T2" fmla="*/ 7 w 24"/>
                <a:gd name="T3" fmla="*/ 63 h 63"/>
                <a:gd name="T4" fmla="*/ 3 w 24"/>
                <a:gd name="T5" fmla="*/ 52 h 63"/>
                <a:gd name="T6" fmla="*/ 3 w 24"/>
                <a:gd name="T7" fmla="*/ 33 h 63"/>
                <a:gd name="T8" fmla="*/ 8 w 24"/>
                <a:gd name="T9" fmla="*/ 7 h 63"/>
                <a:gd name="T10" fmla="*/ 10 w 24"/>
                <a:gd name="T11" fmla="*/ 1 h 63"/>
                <a:gd name="T12" fmla="*/ 20 w 24"/>
                <a:gd name="T13" fmla="*/ 1 h 63"/>
                <a:gd name="T14" fmla="*/ 22 w 24"/>
                <a:gd name="T15" fmla="*/ 13 h 63"/>
                <a:gd name="T16" fmla="*/ 24 w 24"/>
                <a:gd name="T17" fmla="*/ 35 h 63"/>
                <a:gd name="T18" fmla="*/ 23 w 24"/>
                <a:gd name="T19" fmla="*/ 51 h 63"/>
                <a:gd name="T20" fmla="*/ 18 w 24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63">
                  <a:moveTo>
                    <a:pt x="18" y="63"/>
                  </a:moveTo>
                  <a:cubicBezTo>
                    <a:pt x="15" y="60"/>
                    <a:pt x="11" y="60"/>
                    <a:pt x="7" y="63"/>
                  </a:cubicBezTo>
                  <a:cubicBezTo>
                    <a:pt x="3" y="60"/>
                    <a:pt x="5" y="55"/>
                    <a:pt x="3" y="52"/>
                  </a:cubicBezTo>
                  <a:cubicBezTo>
                    <a:pt x="0" y="46"/>
                    <a:pt x="3" y="40"/>
                    <a:pt x="3" y="33"/>
                  </a:cubicBezTo>
                  <a:cubicBezTo>
                    <a:pt x="5" y="25"/>
                    <a:pt x="6" y="16"/>
                    <a:pt x="8" y="7"/>
                  </a:cubicBezTo>
                  <a:cubicBezTo>
                    <a:pt x="8" y="5"/>
                    <a:pt x="8" y="3"/>
                    <a:pt x="10" y="1"/>
                  </a:cubicBezTo>
                  <a:cubicBezTo>
                    <a:pt x="13" y="0"/>
                    <a:pt x="16" y="0"/>
                    <a:pt x="20" y="1"/>
                  </a:cubicBezTo>
                  <a:cubicBezTo>
                    <a:pt x="22" y="5"/>
                    <a:pt x="21" y="9"/>
                    <a:pt x="22" y="13"/>
                  </a:cubicBezTo>
                  <a:cubicBezTo>
                    <a:pt x="23" y="20"/>
                    <a:pt x="24" y="27"/>
                    <a:pt x="24" y="35"/>
                  </a:cubicBezTo>
                  <a:cubicBezTo>
                    <a:pt x="24" y="40"/>
                    <a:pt x="24" y="45"/>
                    <a:pt x="23" y="51"/>
                  </a:cubicBezTo>
                  <a:cubicBezTo>
                    <a:pt x="21" y="55"/>
                    <a:pt x="22" y="60"/>
                    <a:pt x="18" y="63"/>
                  </a:cubicBezTo>
                  <a:close/>
                </a:path>
              </a:pathLst>
            </a:custGeom>
            <a:solidFill>
              <a:srgbClr val="43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547B270F-4906-31C7-E9CE-518A43FF1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3" y="3475"/>
              <a:ext cx="169" cy="198"/>
            </a:xfrm>
            <a:custGeom>
              <a:avLst/>
              <a:gdLst>
                <a:gd name="T0" fmla="*/ 29 w 35"/>
                <a:gd name="T1" fmla="*/ 3 h 41"/>
                <a:gd name="T2" fmla="*/ 32 w 35"/>
                <a:gd name="T3" fmla="*/ 14 h 41"/>
                <a:gd name="T4" fmla="*/ 33 w 35"/>
                <a:gd name="T5" fmla="*/ 31 h 41"/>
                <a:gd name="T6" fmla="*/ 2 w 35"/>
                <a:gd name="T7" fmla="*/ 30 h 41"/>
                <a:gd name="T8" fmla="*/ 3 w 35"/>
                <a:gd name="T9" fmla="*/ 12 h 41"/>
                <a:gd name="T10" fmla="*/ 7 w 35"/>
                <a:gd name="T11" fmla="*/ 2 h 41"/>
                <a:gd name="T12" fmla="*/ 29 w 35"/>
                <a:gd name="T1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1">
                  <a:moveTo>
                    <a:pt x="29" y="3"/>
                  </a:moveTo>
                  <a:cubicBezTo>
                    <a:pt x="30" y="6"/>
                    <a:pt x="31" y="10"/>
                    <a:pt x="32" y="14"/>
                  </a:cubicBezTo>
                  <a:cubicBezTo>
                    <a:pt x="32" y="19"/>
                    <a:pt x="35" y="25"/>
                    <a:pt x="33" y="31"/>
                  </a:cubicBezTo>
                  <a:cubicBezTo>
                    <a:pt x="26" y="40"/>
                    <a:pt x="9" y="41"/>
                    <a:pt x="2" y="30"/>
                  </a:cubicBezTo>
                  <a:cubicBezTo>
                    <a:pt x="0" y="24"/>
                    <a:pt x="3" y="18"/>
                    <a:pt x="3" y="12"/>
                  </a:cubicBezTo>
                  <a:cubicBezTo>
                    <a:pt x="5" y="9"/>
                    <a:pt x="4" y="5"/>
                    <a:pt x="7" y="2"/>
                  </a:cubicBezTo>
                  <a:cubicBezTo>
                    <a:pt x="15" y="1"/>
                    <a:pt x="22" y="0"/>
                    <a:pt x="29" y="3"/>
                  </a:cubicBezTo>
                  <a:close/>
                </a:path>
              </a:pathLst>
            </a:custGeom>
            <a:solidFill>
              <a:srgbClr val="E62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61A0639D-82A6-A4AC-3DC4-283CB716FA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6" y="3480"/>
              <a:ext cx="164" cy="193"/>
            </a:xfrm>
            <a:custGeom>
              <a:avLst/>
              <a:gdLst>
                <a:gd name="T0" fmla="*/ 3 w 34"/>
                <a:gd name="T1" fmla="*/ 13 h 40"/>
                <a:gd name="T2" fmla="*/ 7 w 34"/>
                <a:gd name="T3" fmla="*/ 2 h 40"/>
                <a:gd name="T4" fmla="*/ 23 w 34"/>
                <a:gd name="T5" fmla="*/ 1 h 40"/>
                <a:gd name="T6" fmla="*/ 29 w 34"/>
                <a:gd name="T7" fmla="*/ 4 h 40"/>
                <a:gd name="T8" fmla="*/ 32 w 34"/>
                <a:gd name="T9" fmla="*/ 11 h 40"/>
                <a:gd name="T10" fmla="*/ 33 w 34"/>
                <a:gd name="T11" fmla="*/ 30 h 40"/>
                <a:gd name="T12" fmla="*/ 10 w 34"/>
                <a:gd name="T13" fmla="*/ 36 h 40"/>
                <a:gd name="T14" fmla="*/ 3 w 34"/>
                <a:gd name="T15" fmla="*/ 32 h 40"/>
                <a:gd name="T16" fmla="*/ 3 w 34"/>
                <a:gd name="T17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3" y="13"/>
                  </a:moveTo>
                  <a:cubicBezTo>
                    <a:pt x="5" y="9"/>
                    <a:pt x="4" y="5"/>
                    <a:pt x="7" y="2"/>
                  </a:cubicBezTo>
                  <a:cubicBezTo>
                    <a:pt x="12" y="2"/>
                    <a:pt x="17" y="0"/>
                    <a:pt x="23" y="1"/>
                  </a:cubicBezTo>
                  <a:cubicBezTo>
                    <a:pt x="25" y="2"/>
                    <a:pt x="27" y="2"/>
                    <a:pt x="29" y="4"/>
                  </a:cubicBezTo>
                  <a:cubicBezTo>
                    <a:pt x="32" y="6"/>
                    <a:pt x="30" y="9"/>
                    <a:pt x="32" y="11"/>
                  </a:cubicBezTo>
                  <a:cubicBezTo>
                    <a:pt x="32" y="17"/>
                    <a:pt x="34" y="23"/>
                    <a:pt x="33" y="30"/>
                  </a:cubicBezTo>
                  <a:cubicBezTo>
                    <a:pt x="28" y="37"/>
                    <a:pt x="19" y="40"/>
                    <a:pt x="10" y="36"/>
                  </a:cubicBezTo>
                  <a:cubicBezTo>
                    <a:pt x="7" y="35"/>
                    <a:pt x="5" y="33"/>
                    <a:pt x="3" y="32"/>
                  </a:cubicBezTo>
                  <a:cubicBezTo>
                    <a:pt x="0" y="25"/>
                    <a:pt x="3" y="19"/>
                    <a:pt x="3" y="13"/>
                  </a:cubicBezTo>
                  <a:close/>
                </a:path>
              </a:pathLst>
            </a:custGeom>
            <a:solidFill>
              <a:srgbClr val="E62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05A26833-08E4-6B36-EB80-EC2800429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1" y="3625"/>
              <a:ext cx="149" cy="53"/>
            </a:xfrm>
            <a:custGeom>
              <a:avLst/>
              <a:gdLst>
                <a:gd name="T0" fmla="*/ 0 w 31"/>
                <a:gd name="T1" fmla="*/ 2 h 11"/>
                <a:gd name="T2" fmla="*/ 6 w 31"/>
                <a:gd name="T3" fmla="*/ 4 h 11"/>
                <a:gd name="T4" fmla="*/ 30 w 31"/>
                <a:gd name="T5" fmla="*/ 0 h 11"/>
                <a:gd name="T6" fmla="*/ 28 w 31"/>
                <a:gd name="T7" fmla="*/ 5 h 11"/>
                <a:gd name="T8" fmla="*/ 0 w 3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0" y="2"/>
                  </a:moveTo>
                  <a:cubicBezTo>
                    <a:pt x="2" y="3"/>
                    <a:pt x="4" y="4"/>
                    <a:pt x="6" y="4"/>
                  </a:cubicBezTo>
                  <a:cubicBezTo>
                    <a:pt x="15" y="8"/>
                    <a:pt x="23" y="7"/>
                    <a:pt x="30" y="0"/>
                  </a:cubicBezTo>
                  <a:cubicBezTo>
                    <a:pt x="31" y="2"/>
                    <a:pt x="29" y="4"/>
                    <a:pt x="28" y="5"/>
                  </a:cubicBezTo>
                  <a:cubicBezTo>
                    <a:pt x="20" y="11"/>
                    <a:pt x="5" y="11"/>
                    <a:pt x="0" y="2"/>
                  </a:cubicBezTo>
                  <a:close/>
                </a:path>
              </a:pathLst>
            </a:custGeom>
            <a:solidFill>
              <a:srgbClr val="A6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FEDC1CF1-09D8-CB06-09B8-2FDDE6D7F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3" y="3620"/>
              <a:ext cx="150" cy="58"/>
            </a:xfrm>
            <a:custGeom>
              <a:avLst/>
              <a:gdLst>
                <a:gd name="T0" fmla="*/ 0 w 31"/>
                <a:gd name="T1" fmla="*/ 0 h 12"/>
                <a:gd name="T2" fmla="*/ 31 w 31"/>
                <a:gd name="T3" fmla="*/ 1 h 12"/>
                <a:gd name="T4" fmla="*/ 21 w 31"/>
                <a:gd name="T5" fmla="*/ 9 h 12"/>
                <a:gd name="T6" fmla="*/ 0 w 3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0" y="0"/>
                  </a:moveTo>
                  <a:cubicBezTo>
                    <a:pt x="12" y="9"/>
                    <a:pt x="19" y="9"/>
                    <a:pt x="31" y="1"/>
                  </a:cubicBezTo>
                  <a:cubicBezTo>
                    <a:pt x="30" y="7"/>
                    <a:pt x="25" y="8"/>
                    <a:pt x="21" y="9"/>
                  </a:cubicBezTo>
                  <a:cubicBezTo>
                    <a:pt x="12" y="12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A32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DB86964-6E44-240F-0398-7A86C84EA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1" y="3181"/>
              <a:ext cx="130" cy="241"/>
            </a:xfrm>
            <a:custGeom>
              <a:avLst/>
              <a:gdLst>
                <a:gd name="T0" fmla="*/ 4 w 27"/>
                <a:gd name="T1" fmla="*/ 47 h 50"/>
                <a:gd name="T2" fmla="*/ 1 w 27"/>
                <a:gd name="T3" fmla="*/ 14 h 50"/>
                <a:gd name="T4" fmla="*/ 0 w 27"/>
                <a:gd name="T5" fmla="*/ 10 h 50"/>
                <a:gd name="T6" fmla="*/ 0 w 27"/>
                <a:gd name="T7" fmla="*/ 6 h 50"/>
                <a:gd name="T8" fmla="*/ 5 w 27"/>
                <a:gd name="T9" fmla="*/ 3 h 50"/>
                <a:gd name="T10" fmla="*/ 24 w 27"/>
                <a:gd name="T11" fmla="*/ 0 h 50"/>
                <a:gd name="T12" fmla="*/ 26 w 27"/>
                <a:gd name="T13" fmla="*/ 10 h 50"/>
                <a:gd name="T14" fmla="*/ 27 w 27"/>
                <a:gd name="T15" fmla="*/ 14 h 50"/>
                <a:gd name="T16" fmla="*/ 26 w 27"/>
                <a:gd name="T17" fmla="*/ 47 h 50"/>
                <a:gd name="T18" fmla="*/ 4 w 27"/>
                <a:gd name="T1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50">
                  <a:moveTo>
                    <a:pt x="4" y="47"/>
                  </a:moveTo>
                  <a:cubicBezTo>
                    <a:pt x="3" y="36"/>
                    <a:pt x="2" y="25"/>
                    <a:pt x="1" y="14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1" y="4"/>
                    <a:pt x="3" y="3"/>
                    <a:pt x="5" y="3"/>
                  </a:cubicBezTo>
                  <a:cubicBezTo>
                    <a:pt x="11" y="2"/>
                    <a:pt x="17" y="1"/>
                    <a:pt x="24" y="0"/>
                  </a:cubicBezTo>
                  <a:cubicBezTo>
                    <a:pt x="25" y="3"/>
                    <a:pt x="27" y="6"/>
                    <a:pt x="26" y="10"/>
                  </a:cubicBezTo>
                  <a:cubicBezTo>
                    <a:pt x="26" y="11"/>
                    <a:pt x="27" y="13"/>
                    <a:pt x="27" y="14"/>
                  </a:cubicBezTo>
                  <a:cubicBezTo>
                    <a:pt x="26" y="25"/>
                    <a:pt x="26" y="36"/>
                    <a:pt x="26" y="47"/>
                  </a:cubicBezTo>
                  <a:cubicBezTo>
                    <a:pt x="18" y="50"/>
                    <a:pt x="11" y="50"/>
                    <a:pt x="4" y="47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54C7A080-49B9-9741-4D30-5CA7B10CC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0" y="3408"/>
              <a:ext cx="106" cy="96"/>
            </a:xfrm>
            <a:custGeom>
              <a:avLst/>
              <a:gdLst>
                <a:gd name="T0" fmla="*/ 0 w 22"/>
                <a:gd name="T1" fmla="*/ 0 h 20"/>
                <a:gd name="T2" fmla="*/ 22 w 22"/>
                <a:gd name="T3" fmla="*/ 0 h 20"/>
                <a:gd name="T4" fmla="*/ 22 w 22"/>
                <a:gd name="T5" fmla="*/ 19 h 20"/>
                <a:gd name="T6" fmla="*/ 2 w 22"/>
                <a:gd name="T7" fmla="*/ 19 h 20"/>
                <a:gd name="T8" fmla="*/ 0 w 22"/>
                <a:gd name="T9" fmla="*/ 17 h 20"/>
                <a:gd name="T10" fmla="*/ 0 w 2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22" y="6"/>
                    <a:pt x="20" y="12"/>
                    <a:pt x="22" y="19"/>
                  </a:cubicBezTo>
                  <a:cubicBezTo>
                    <a:pt x="15" y="18"/>
                    <a:pt x="9" y="16"/>
                    <a:pt x="2" y="19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0" y="1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8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DDD6863-A15C-2E61-1A03-1E10D9F0C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7" y="2756"/>
              <a:ext cx="463" cy="487"/>
            </a:xfrm>
            <a:custGeom>
              <a:avLst/>
              <a:gdLst>
                <a:gd name="T0" fmla="*/ 74 w 96"/>
                <a:gd name="T1" fmla="*/ 16 h 101"/>
                <a:gd name="T2" fmla="*/ 74 w 96"/>
                <a:gd name="T3" fmla="*/ 19 h 101"/>
                <a:gd name="T4" fmla="*/ 72 w 96"/>
                <a:gd name="T5" fmla="*/ 30 h 101"/>
                <a:gd name="T6" fmla="*/ 70 w 96"/>
                <a:gd name="T7" fmla="*/ 36 h 101"/>
                <a:gd name="T8" fmla="*/ 74 w 96"/>
                <a:gd name="T9" fmla="*/ 52 h 101"/>
                <a:gd name="T10" fmla="*/ 73 w 96"/>
                <a:gd name="T11" fmla="*/ 67 h 101"/>
                <a:gd name="T12" fmla="*/ 80 w 96"/>
                <a:gd name="T13" fmla="*/ 73 h 101"/>
                <a:gd name="T14" fmla="*/ 82 w 96"/>
                <a:gd name="T15" fmla="*/ 80 h 101"/>
                <a:gd name="T16" fmla="*/ 93 w 96"/>
                <a:gd name="T17" fmla="*/ 87 h 101"/>
                <a:gd name="T18" fmla="*/ 95 w 96"/>
                <a:gd name="T19" fmla="*/ 88 h 101"/>
                <a:gd name="T20" fmla="*/ 91 w 96"/>
                <a:gd name="T21" fmla="*/ 99 h 101"/>
                <a:gd name="T22" fmla="*/ 46 w 96"/>
                <a:gd name="T23" fmla="*/ 101 h 101"/>
                <a:gd name="T24" fmla="*/ 40 w 96"/>
                <a:gd name="T25" fmla="*/ 99 h 101"/>
                <a:gd name="T26" fmla="*/ 42 w 96"/>
                <a:gd name="T27" fmla="*/ 86 h 101"/>
                <a:gd name="T28" fmla="*/ 21 w 96"/>
                <a:gd name="T29" fmla="*/ 56 h 101"/>
                <a:gd name="T30" fmla="*/ 7 w 96"/>
                <a:gd name="T31" fmla="*/ 53 h 101"/>
                <a:gd name="T32" fmla="*/ 6 w 96"/>
                <a:gd name="T33" fmla="*/ 49 h 101"/>
                <a:gd name="T34" fmla="*/ 8 w 96"/>
                <a:gd name="T35" fmla="*/ 4 h 101"/>
                <a:gd name="T36" fmla="*/ 14 w 96"/>
                <a:gd name="T37" fmla="*/ 0 h 101"/>
                <a:gd name="T38" fmla="*/ 21 w 96"/>
                <a:gd name="T39" fmla="*/ 14 h 101"/>
                <a:gd name="T40" fmla="*/ 37 w 96"/>
                <a:gd name="T41" fmla="*/ 22 h 101"/>
                <a:gd name="T42" fmla="*/ 74 w 96"/>
                <a:gd name="T43" fmla="*/ 1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01">
                  <a:moveTo>
                    <a:pt x="74" y="16"/>
                  </a:moveTo>
                  <a:cubicBezTo>
                    <a:pt x="74" y="17"/>
                    <a:pt x="75" y="19"/>
                    <a:pt x="74" y="19"/>
                  </a:cubicBezTo>
                  <a:cubicBezTo>
                    <a:pt x="69" y="22"/>
                    <a:pt x="72" y="26"/>
                    <a:pt x="72" y="30"/>
                  </a:cubicBezTo>
                  <a:cubicBezTo>
                    <a:pt x="68" y="31"/>
                    <a:pt x="69" y="34"/>
                    <a:pt x="70" y="36"/>
                  </a:cubicBezTo>
                  <a:cubicBezTo>
                    <a:pt x="71" y="42"/>
                    <a:pt x="73" y="47"/>
                    <a:pt x="74" y="52"/>
                  </a:cubicBezTo>
                  <a:cubicBezTo>
                    <a:pt x="71" y="57"/>
                    <a:pt x="70" y="62"/>
                    <a:pt x="73" y="67"/>
                  </a:cubicBezTo>
                  <a:cubicBezTo>
                    <a:pt x="74" y="70"/>
                    <a:pt x="76" y="73"/>
                    <a:pt x="80" y="73"/>
                  </a:cubicBezTo>
                  <a:cubicBezTo>
                    <a:pt x="81" y="75"/>
                    <a:pt x="81" y="78"/>
                    <a:pt x="82" y="80"/>
                  </a:cubicBezTo>
                  <a:cubicBezTo>
                    <a:pt x="84" y="89"/>
                    <a:pt x="84" y="89"/>
                    <a:pt x="93" y="87"/>
                  </a:cubicBezTo>
                  <a:cubicBezTo>
                    <a:pt x="94" y="87"/>
                    <a:pt x="95" y="87"/>
                    <a:pt x="95" y="88"/>
                  </a:cubicBezTo>
                  <a:cubicBezTo>
                    <a:pt x="96" y="92"/>
                    <a:pt x="96" y="96"/>
                    <a:pt x="91" y="99"/>
                  </a:cubicBezTo>
                  <a:cubicBezTo>
                    <a:pt x="76" y="100"/>
                    <a:pt x="61" y="100"/>
                    <a:pt x="46" y="101"/>
                  </a:cubicBezTo>
                  <a:cubicBezTo>
                    <a:pt x="44" y="101"/>
                    <a:pt x="42" y="101"/>
                    <a:pt x="40" y="99"/>
                  </a:cubicBezTo>
                  <a:cubicBezTo>
                    <a:pt x="41" y="95"/>
                    <a:pt x="42" y="90"/>
                    <a:pt x="42" y="86"/>
                  </a:cubicBezTo>
                  <a:cubicBezTo>
                    <a:pt x="45" y="70"/>
                    <a:pt x="37" y="60"/>
                    <a:pt x="21" y="56"/>
                  </a:cubicBezTo>
                  <a:cubicBezTo>
                    <a:pt x="17" y="54"/>
                    <a:pt x="12" y="55"/>
                    <a:pt x="7" y="53"/>
                  </a:cubicBezTo>
                  <a:cubicBezTo>
                    <a:pt x="7" y="52"/>
                    <a:pt x="7" y="50"/>
                    <a:pt x="6" y="49"/>
                  </a:cubicBezTo>
                  <a:cubicBezTo>
                    <a:pt x="0" y="34"/>
                    <a:pt x="0" y="19"/>
                    <a:pt x="8" y="4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6" y="5"/>
                    <a:pt x="19" y="9"/>
                    <a:pt x="21" y="14"/>
                  </a:cubicBezTo>
                  <a:cubicBezTo>
                    <a:pt x="24" y="21"/>
                    <a:pt x="30" y="23"/>
                    <a:pt x="37" y="22"/>
                  </a:cubicBezTo>
                  <a:cubicBezTo>
                    <a:pt x="49" y="21"/>
                    <a:pt x="61" y="19"/>
                    <a:pt x="74" y="16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B311ED5-323D-88B4-29DC-8FEA186AE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2" y="3181"/>
              <a:ext cx="145" cy="231"/>
            </a:xfrm>
            <a:custGeom>
              <a:avLst/>
              <a:gdLst>
                <a:gd name="T0" fmla="*/ 28 w 30"/>
                <a:gd name="T1" fmla="*/ 14 h 48"/>
                <a:gd name="T2" fmla="*/ 22 w 30"/>
                <a:gd name="T3" fmla="*/ 46 h 48"/>
                <a:gd name="T4" fmla="*/ 18 w 30"/>
                <a:gd name="T5" fmla="*/ 48 h 48"/>
                <a:gd name="T6" fmla="*/ 0 w 30"/>
                <a:gd name="T7" fmla="*/ 45 h 48"/>
                <a:gd name="T8" fmla="*/ 2 w 30"/>
                <a:gd name="T9" fmla="*/ 14 h 48"/>
                <a:gd name="T10" fmla="*/ 1 w 30"/>
                <a:gd name="T11" fmla="*/ 9 h 48"/>
                <a:gd name="T12" fmla="*/ 5 w 30"/>
                <a:gd name="T13" fmla="*/ 1 h 48"/>
                <a:gd name="T14" fmla="*/ 22 w 30"/>
                <a:gd name="T15" fmla="*/ 3 h 48"/>
                <a:gd name="T16" fmla="*/ 24 w 30"/>
                <a:gd name="T17" fmla="*/ 3 h 48"/>
                <a:gd name="T18" fmla="*/ 29 w 30"/>
                <a:gd name="T19" fmla="*/ 6 h 48"/>
                <a:gd name="T20" fmla="*/ 29 w 30"/>
                <a:gd name="T21" fmla="*/ 10 h 48"/>
                <a:gd name="T22" fmla="*/ 28 w 30"/>
                <a:gd name="T23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8">
                  <a:moveTo>
                    <a:pt x="28" y="14"/>
                  </a:moveTo>
                  <a:cubicBezTo>
                    <a:pt x="26" y="24"/>
                    <a:pt x="24" y="35"/>
                    <a:pt x="22" y="46"/>
                  </a:cubicBezTo>
                  <a:cubicBezTo>
                    <a:pt x="21" y="47"/>
                    <a:pt x="20" y="48"/>
                    <a:pt x="18" y="48"/>
                  </a:cubicBezTo>
                  <a:cubicBezTo>
                    <a:pt x="12" y="48"/>
                    <a:pt x="6" y="48"/>
                    <a:pt x="0" y="45"/>
                  </a:cubicBezTo>
                  <a:cubicBezTo>
                    <a:pt x="1" y="35"/>
                    <a:pt x="1" y="24"/>
                    <a:pt x="2" y="14"/>
                  </a:cubicBezTo>
                  <a:cubicBezTo>
                    <a:pt x="1" y="12"/>
                    <a:pt x="0" y="11"/>
                    <a:pt x="1" y="9"/>
                  </a:cubicBezTo>
                  <a:cubicBezTo>
                    <a:pt x="2" y="6"/>
                    <a:pt x="2" y="2"/>
                    <a:pt x="5" y="1"/>
                  </a:cubicBezTo>
                  <a:cubicBezTo>
                    <a:pt x="11" y="0"/>
                    <a:pt x="16" y="3"/>
                    <a:pt x="22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6" y="4"/>
                    <a:pt x="28" y="4"/>
                    <a:pt x="29" y="6"/>
                  </a:cubicBezTo>
                  <a:cubicBezTo>
                    <a:pt x="30" y="7"/>
                    <a:pt x="30" y="8"/>
                    <a:pt x="29" y="10"/>
                  </a:cubicBezTo>
                  <a:cubicBezTo>
                    <a:pt x="29" y="11"/>
                    <a:pt x="28" y="13"/>
                    <a:pt x="28" y="14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89FBCEEE-1CFE-3D7D-4DDE-7B8AF9B70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" y="2968"/>
              <a:ext cx="159" cy="179"/>
            </a:xfrm>
            <a:custGeom>
              <a:avLst/>
              <a:gdLst>
                <a:gd name="T0" fmla="*/ 23 w 33"/>
                <a:gd name="T1" fmla="*/ 18 h 37"/>
                <a:gd name="T2" fmla="*/ 16 w 33"/>
                <a:gd name="T3" fmla="*/ 16 h 37"/>
                <a:gd name="T4" fmla="*/ 7 w 33"/>
                <a:gd name="T5" fmla="*/ 15 h 37"/>
                <a:gd name="T6" fmla="*/ 0 w 33"/>
                <a:gd name="T7" fmla="*/ 13 h 37"/>
                <a:gd name="T8" fmla="*/ 6 w 33"/>
                <a:gd name="T9" fmla="*/ 5 h 37"/>
                <a:gd name="T10" fmla="*/ 25 w 33"/>
                <a:gd name="T11" fmla="*/ 2 h 37"/>
                <a:gd name="T12" fmla="*/ 32 w 33"/>
                <a:gd name="T13" fmla="*/ 11 h 37"/>
                <a:gd name="T14" fmla="*/ 33 w 33"/>
                <a:gd name="T15" fmla="*/ 21 h 37"/>
                <a:gd name="T16" fmla="*/ 33 w 33"/>
                <a:gd name="T17" fmla="*/ 23 h 37"/>
                <a:gd name="T18" fmla="*/ 14 w 33"/>
                <a:gd name="T19" fmla="*/ 37 h 37"/>
                <a:gd name="T20" fmla="*/ 1 w 33"/>
                <a:gd name="T21" fmla="*/ 24 h 37"/>
                <a:gd name="T22" fmla="*/ 9 w 33"/>
                <a:gd name="T23" fmla="*/ 18 h 37"/>
                <a:gd name="T24" fmla="*/ 23 w 33"/>
                <a:gd name="T2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3" y="18"/>
                  </a:moveTo>
                  <a:cubicBezTo>
                    <a:pt x="20" y="15"/>
                    <a:pt x="18" y="16"/>
                    <a:pt x="16" y="16"/>
                  </a:cubicBezTo>
                  <a:cubicBezTo>
                    <a:pt x="13" y="15"/>
                    <a:pt x="10" y="16"/>
                    <a:pt x="7" y="15"/>
                  </a:cubicBezTo>
                  <a:cubicBezTo>
                    <a:pt x="4" y="15"/>
                    <a:pt x="0" y="15"/>
                    <a:pt x="0" y="13"/>
                  </a:cubicBezTo>
                  <a:cubicBezTo>
                    <a:pt x="0" y="9"/>
                    <a:pt x="2" y="6"/>
                    <a:pt x="6" y="5"/>
                  </a:cubicBezTo>
                  <a:cubicBezTo>
                    <a:pt x="12" y="3"/>
                    <a:pt x="19" y="5"/>
                    <a:pt x="25" y="2"/>
                  </a:cubicBezTo>
                  <a:cubicBezTo>
                    <a:pt x="27" y="0"/>
                    <a:pt x="33" y="8"/>
                    <a:pt x="32" y="11"/>
                  </a:cubicBezTo>
                  <a:cubicBezTo>
                    <a:pt x="32" y="14"/>
                    <a:pt x="29" y="18"/>
                    <a:pt x="33" y="21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7"/>
                    <a:pt x="18" y="37"/>
                    <a:pt x="14" y="37"/>
                  </a:cubicBezTo>
                  <a:cubicBezTo>
                    <a:pt x="8" y="37"/>
                    <a:pt x="0" y="29"/>
                    <a:pt x="1" y="24"/>
                  </a:cubicBezTo>
                  <a:cubicBezTo>
                    <a:pt x="2" y="20"/>
                    <a:pt x="6" y="18"/>
                    <a:pt x="9" y="18"/>
                  </a:cubicBezTo>
                  <a:cubicBezTo>
                    <a:pt x="14" y="18"/>
                    <a:pt x="18" y="18"/>
                    <a:pt x="23" y="18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EAA6B3E7-7598-A3AE-F241-0961C5C6B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9" y="2997"/>
              <a:ext cx="96" cy="174"/>
            </a:xfrm>
            <a:custGeom>
              <a:avLst/>
              <a:gdLst>
                <a:gd name="T0" fmla="*/ 1 w 20"/>
                <a:gd name="T1" fmla="*/ 3 h 36"/>
                <a:gd name="T2" fmla="*/ 18 w 20"/>
                <a:gd name="T3" fmla="*/ 1 h 36"/>
                <a:gd name="T4" fmla="*/ 20 w 20"/>
                <a:gd name="T5" fmla="*/ 4 h 36"/>
                <a:gd name="T6" fmla="*/ 20 w 20"/>
                <a:gd name="T7" fmla="*/ 30 h 36"/>
                <a:gd name="T8" fmla="*/ 14 w 20"/>
                <a:gd name="T9" fmla="*/ 36 h 36"/>
                <a:gd name="T10" fmla="*/ 3 w 20"/>
                <a:gd name="T11" fmla="*/ 36 h 36"/>
                <a:gd name="T12" fmla="*/ 1 w 20"/>
                <a:gd name="T13" fmla="*/ 27 h 36"/>
                <a:gd name="T14" fmla="*/ 1 w 20"/>
                <a:gd name="T1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6">
                  <a:moveTo>
                    <a:pt x="1" y="3"/>
                  </a:moveTo>
                  <a:cubicBezTo>
                    <a:pt x="6" y="0"/>
                    <a:pt x="12" y="3"/>
                    <a:pt x="18" y="1"/>
                  </a:cubicBezTo>
                  <a:cubicBezTo>
                    <a:pt x="20" y="0"/>
                    <a:pt x="20" y="3"/>
                    <a:pt x="20" y="4"/>
                  </a:cubicBezTo>
                  <a:cubicBezTo>
                    <a:pt x="20" y="13"/>
                    <a:pt x="20" y="21"/>
                    <a:pt x="20" y="30"/>
                  </a:cubicBezTo>
                  <a:cubicBezTo>
                    <a:pt x="20" y="34"/>
                    <a:pt x="18" y="36"/>
                    <a:pt x="14" y="36"/>
                  </a:cubicBezTo>
                  <a:cubicBezTo>
                    <a:pt x="10" y="36"/>
                    <a:pt x="7" y="36"/>
                    <a:pt x="3" y="36"/>
                  </a:cubicBezTo>
                  <a:cubicBezTo>
                    <a:pt x="1" y="33"/>
                    <a:pt x="1" y="30"/>
                    <a:pt x="1" y="27"/>
                  </a:cubicBezTo>
                  <a:cubicBezTo>
                    <a:pt x="0" y="19"/>
                    <a:pt x="0" y="11"/>
                    <a:pt x="1" y="3"/>
                  </a:cubicBezTo>
                  <a:close/>
                </a:path>
              </a:pathLst>
            </a:custGeom>
            <a:solidFill>
              <a:srgbClr val="F5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B04647E-3B33-BB20-6F66-41DD15FD7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0" y="3007"/>
              <a:ext cx="82" cy="116"/>
            </a:xfrm>
            <a:custGeom>
              <a:avLst/>
              <a:gdLst>
                <a:gd name="T0" fmla="*/ 13 w 17"/>
                <a:gd name="T1" fmla="*/ 21 h 24"/>
                <a:gd name="T2" fmla="*/ 4 w 17"/>
                <a:gd name="T3" fmla="*/ 16 h 24"/>
                <a:gd name="T4" fmla="*/ 7 w 17"/>
                <a:gd name="T5" fmla="*/ 0 h 24"/>
                <a:gd name="T6" fmla="*/ 15 w 17"/>
                <a:gd name="T7" fmla="*/ 9 h 24"/>
                <a:gd name="T8" fmla="*/ 17 w 17"/>
                <a:gd name="T9" fmla="*/ 16 h 24"/>
                <a:gd name="T10" fmla="*/ 13 w 17"/>
                <a:gd name="T1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4">
                  <a:moveTo>
                    <a:pt x="13" y="21"/>
                  </a:moveTo>
                  <a:cubicBezTo>
                    <a:pt x="8" y="24"/>
                    <a:pt x="7" y="20"/>
                    <a:pt x="4" y="16"/>
                  </a:cubicBezTo>
                  <a:cubicBezTo>
                    <a:pt x="0" y="11"/>
                    <a:pt x="1" y="2"/>
                    <a:pt x="7" y="0"/>
                  </a:cubicBezTo>
                  <a:cubicBezTo>
                    <a:pt x="13" y="1"/>
                    <a:pt x="17" y="2"/>
                    <a:pt x="15" y="9"/>
                  </a:cubicBezTo>
                  <a:cubicBezTo>
                    <a:pt x="14" y="11"/>
                    <a:pt x="16" y="13"/>
                    <a:pt x="17" y="16"/>
                  </a:cubicBezTo>
                  <a:cubicBezTo>
                    <a:pt x="17" y="18"/>
                    <a:pt x="16" y="20"/>
                    <a:pt x="13" y="21"/>
                  </a:cubicBezTo>
                  <a:close/>
                </a:path>
              </a:pathLst>
            </a:custGeom>
            <a:solidFill>
              <a:srgbClr val="F7B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CE832A4-D595-BD93-B98C-45EEAC22B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3171"/>
              <a:ext cx="120" cy="72"/>
            </a:xfrm>
            <a:custGeom>
              <a:avLst/>
              <a:gdLst>
                <a:gd name="T0" fmla="*/ 25 w 25"/>
                <a:gd name="T1" fmla="*/ 3 h 15"/>
                <a:gd name="T2" fmla="*/ 22 w 25"/>
                <a:gd name="T3" fmla="*/ 11 h 15"/>
                <a:gd name="T4" fmla="*/ 3 w 25"/>
                <a:gd name="T5" fmla="*/ 12 h 15"/>
                <a:gd name="T6" fmla="*/ 4 w 25"/>
                <a:gd name="T7" fmla="*/ 2 h 15"/>
                <a:gd name="T8" fmla="*/ 23 w 25"/>
                <a:gd name="T9" fmla="*/ 1 h 15"/>
                <a:gd name="T10" fmla="*/ 25 w 25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25" y="3"/>
                  </a:moveTo>
                  <a:cubicBezTo>
                    <a:pt x="24" y="6"/>
                    <a:pt x="23" y="8"/>
                    <a:pt x="22" y="11"/>
                  </a:cubicBezTo>
                  <a:cubicBezTo>
                    <a:pt x="16" y="14"/>
                    <a:pt x="9" y="15"/>
                    <a:pt x="3" y="12"/>
                  </a:cubicBezTo>
                  <a:cubicBezTo>
                    <a:pt x="0" y="8"/>
                    <a:pt x="4" y="5"/>
                    <a:pt x="4" y="2"/>
                  </a:cubicBezTo>
                  <a:cubicBezTo>
                    <a:pt x="10" y="0"/>
                    <a:pt x="17" y="0"/>
                    <a:pt x="23" y="1"/>
                  </a:cubicBezTo>
                  <a:cubicBezTo>
                    <a:pt x="24" y="2"/>
                    <a:pt x="24" y="2"/>
                    <a:pt x="25" y="3"/>
                  </a:cubicBezTo>
                  <a:close/>
                </a:path>
              </a:pathLst>
            </a:custGeom>
            <a:solidFill>
              <a:srgbClr val="E74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6F98C46B-D79A-34E6-25BB-6D5E3B232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4" y="3012"/>
              <a:ext cx="49" cy="188"/>
            </a:xfrm>
            <a:custGeom>
              <a:avLst/>
              <a:gdLst>
                <a:gd name="T0" fmla="*/ 6 w 10"/>
                <a:gd name="T1" fmla="*/ 0 h 39"/>
                <a:gd name="T2" fmla="*/ 8 w 10"/>
                <a:gd name="T3" fmla="*/ 33 h 39"/>
                <a:gd name="T4" fmla="*/ 9 w 10"/>
                <a:gd name="T5" fmla="*/ 34 h 39"/>
                <a:gd name="T6" fmla="*/ 8 w 10"/>
                <a:gd name="T7" fmla="*/ 39 h 39"/>
                <a:gd name="T8" fmla="*/ 7 w 10"/>
                <a:gd name="T9" fmla="*/ 38 h 39"/>
                <a:gd name="T10" fmla="*/ 3 w 10"/>
                <a:gd name="T11" fmla="*/ 4 h 39"/>
                <a:gd name="T12" fmla="*/ 6 w 1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9">
                  <a:moveTo>
                    <a:pt x="6" y="0"/>
                  </a:moveTo>
                  <a:cubicBezTo>
                    <a:pt x="7" y="11"/>
                    <a:pt x="7" y="22"/>
                    <a:pt x="8" y="33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10" y="36"/>
                    <a:pt x="9" y="38"/>
                    <a:pt x="8" y="39"/>
                  </a:cubicBezTo>
                  <a:cubicBezTo>
                    <a:pt x="8" y="39"/>
                    <a:pt x="7" y="39"/>
                    <a:pt x="7" y="38"/>
                  </a:cubicBezTo>
                  <a:cubicBezTo>
                    <a:pt x="0" y="27"/>
                    <a:pt x="6" y="15"/>
                    <a:pt x="3" y="4"/>
                  </a:cubicBezTo>
                  <a:cubicBezTo>
                    <a:pt x="3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8FFB51A9-3CEF-0C6F-94DA-74EEDE38B0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4" y="2954"/>
              <a:ext cx="106" cy="48"/>
            </a:xfrm>
            <a:custGeom>
              <a:avLst/>
              <a:gdLst>
                <a:gd name="T0" fmla="*/ 13 w 22"/>
                <a:gd name="T1" fmla="*/ 2 h 10"/>
                <a:gd name="T2" fmla="*/ 16 w 22"/>
                <a:gd name="T3" fmla="*/ 2 h 10"/>
                <a:gd name="T4" fmla="*/ 21 w 22"/>
                <a:gd name="T5" fmla="*/ 4 h 10"/>
                <a:gd name="T6" fmla="*/ 16 w 22"/>
                <a:gd name="T7" fmla="*/ 9 h 10"/>
                <a:gd name="T8" fmla="*/ 4 w 22"/>
                <a:gd name="T9" fmla="*/ 8 h 10"/>
                <a:gd name="T10" fmla="*/ 1 w 22"/>
                <a:gd name="T11" fmla="*/ 3 h 10"/>
                <a:gd name="T12" fmla="*/ 7 w 22"/>
                <a:gd name="T13" fmla="*/ 1 h 10"/>
                <a:gd name="T14" fmla="*/ 13 w 22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0">
                  <a:moveTo>
                    <a:pt x="13" y="2"/>
                  </a:moveTo>
                  <a:cubicBezTo>
                    <a:pt x="14" y="2"/>
                    <a:pt x="15" y="2"/>
                    <a:pt x="16" y="2"/>
                  </a:cubicBezTo>
                  <a:cubicBezTo>
                    <a:pt x="18" y="3"/>
                    <a:pt x="20" y="0"/>
                    <a:pt x="21" y="4"/>
                  </a:cubicBezTo>
                  <a:cubicBezTo>
                    <a:pt x="22" y="7"/>
                    <a:pt x="19" y="8"/>
                    <a:pt x="16" y="9"/>
                  </a:cubicBezTo>
                  <a:cubicBezTo>
                    <a:pt x="12" y="10"/>
                    <a:pt x="8" y="10"/>
                    <a:pt x="4" y="8"/>
                  </a:cubicBezTo>
                  <a:cubicBezTo>
                    <a:pt x="3" y="7"/>
                    <a:pt x="0" y="6"/>
                    <a:pt x="1" y="3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9" y="1"/>
                    <a:pt x="11" y="3"/>
                    <a:pt x="13" y="2"/>
                  </a:cubicBezTo>
                  <a:close/>
                </a:path>
              </a:pathLst>
            </a:custGeom>
            <a:solidFill>
              <a:srgbClr val="F5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B2C5A9C-6D76-AA1B-0FD7-E5CE76013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" y="3176"/>
              <a:ext cx="82" cy="43"/>
            </a:xfrm>
            <a:custGeom>
              <a:avLst/>
              <a:gdLst>
                <a:gd name="T0" fmla="*/ 0 w 17"/>
                <a:gd name="T1" fmla="*/ 5 h 9"/>
                <a:gd name="T2" fmla="*/ 1 w 17"/>
                <a:gd name="T3" fmla="*/ 0 h 9"/>
                <a:gd name="T4" fmla="*/ 12 w 17"/>
                <a:gd name="T5" fmla="*/ 1 h 9"/>
                <a:gd name="T6" fmla="*/ 17 w 17"/>
                <a:gd name="T7" fmla="*/ 4 h 9"/>
                <a:gd name="T8" fmla="*/ 13 w 17"/>
                <a:gd name="T9" fmla="*/ 7 h 9"/>
                <a:gd name="T10" fmla="*/ 5 w 17"/>
                <a:gd name="T11" fmla="*/ 7 h 9"/>
                <a:gd name="T12" fmla="*/ 0 w 17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5"/>
                  </a:moveTo>
                  <a:cubicBezTo>
                    <a:pt x="0" y="3"/>
                    <a:pt x="1" y="2"/>
                    <a:pt x="1" y="0"/>
                  </a:cubicBezTo>
                  <a:cubicBezTo>
                    <a:pt x="5" y="1"/>
                    <a:pt x="8" y="2"/>
                    <a:pt x="12" y="1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6" y="5"/>
                    <a:pt x="15" y="6"/>
                    <a:pt x="13" y="7"/>
                  </a:cubicBezTo>
                  <a:cubicBezTo>
                    <a:pt x="11" y="9"/>
                    <a:pt x="8" y="9"/>
                    <a:pt x="5" y="7"/>
                  </a:cubicBezTo>
                  <a:cubicBezTo>
                    <a:pt x="4" y="6"/>
                    <a:pt x="2" y="6"/>
                    <a:pt x="0" y="5"/>
                  </a:cubicBezTo>
                  <a:close/>
                </a:path>
              </a:pathLst>
            </a:custGeom>
            <a:solidFill>
              <a:srgbClr val="F5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F55AF44-ED33-CD99-D48E-0A677B109D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4" y="2954"/>
              <a:ext cx="72" cy="38"/>
            </a:xfrm>
            <a:custGeom>
              <a:avLst/>
              <a:gdLst>
                <a:gd name="T0" fmla="*/ 15 w 15"/>
                <a:gd name="T1" fmla="*/ 2 h 8"/>
                <a:gd name="T2" fmla="*/ 10 w 15"/>
                <a:gd name="T3" fmla="*/ 2 h 8"/>
                <a:gd name="T4" fmla="*/ 4 w 15"/>
                <a:gd name="T5" fmla="*/ 3 h 8"/>
                <a:gd name="T6" fmla="*/ 6 w 15"/>
                <a:gd name="T7" fmla="*/ 8 h 8"/>
                <a:gd name="T8" fmla="*/ 0 w 15"/>
                <a:gd name="T9" fmla="*/ 3 h 8"/>
                <a:gd name="T10" fmla="*/ 4 w 15"/>
                <a:gd name="T11" fmla="*/ 0 h 8"/>
                <a:gd name="T12" fmla="*/ 8 w 15"/>
                <a:gd name="T13" fmla="*/ 0 h 8"/>
                <a:gd name="T14" fmla="*/ 14 w 15"/>
                <a:gd name="T15" fmla="*/ 1 h 8"/>
                <a:gd name="T16" fmla="*/ 15 w 15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2"/>
                  </a:moveTo>
                  <a:cubicBezTo>
                    <a:pt x="14" y="4"/>
                    <a:pt x="12" y="2"/>
                    <a:pt x="10" y="2"/>
                  </a:cubicBezTo>
                  <a:cubicBezTo>
                    <a:pt x="8" y="1"/>
                    <a:pt x="6" y="1"/>
                    <a:pt x="4" y="3"/>
                  </a:cubicBezTo>
                  <a:cubicBezTo>
                    <a:pt x="3" y="5"/>
                    <a:pt x="6" y="6"/>
                    <a:pt x="6" y="8"/>
                  </a:cubicBezTo>
                  <a:cubicBezTo>
                    <a:pt x="3" y="8"/>
                    <a:pt x="1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2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53F87960-F9BC-7429-75EB-F9B9DC5CE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3156"/>
              <a:ext cx="102" cy="25"/>
            </a:xfrm>
            <a:custGeom>
              <a:avLst/>
              <a:gdLst>
                <a:gd name="T0" fmla="*/ 21 w 21"/>
                <a:gd name="T1" fmla="*/ 4 h 5"/>
                <a:gd name="T2" fmla="*/ 2 w 21"/>
                <a:gd name="T3" fmla="*/ 5 h 5"/>
                <a:gd name="T4" fmla="*/ 0 w 21"/>
                <a:gd name="T5" fmla="*/ 4 h 5"/>
                <a:gd name="T6" fmla="*/ 5 w 21"/>
                <a:gd name="T7" fmla="*/ 3 h 5"/>
                <a:gd name="T8" fmla="*/ 18 w 21"/>
                <a:gd name="T9" fmla="*/ 1 h 5"/>
                <a:gd name="T10" fmla="*/ 21 w 21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21" y="4"/>
                  </a:moveTo>
                  <a:cubicBezTo>
                    <a:pt x="15" y="4"/>
                    <a:pt x="8" y="4"/>
                    <a:pt x="2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9" y="3"/>
                    <a:pt x="14" y="4"/>
                    <a:pt x="18" y="1"/>
                  </a:cubicBezTo>
                  <a:cubicBezTo>
                    <a:pt x="21" y="0"/>
                    <a:pt x="21" y="2"/>
                    <a:pt x="21" y="4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FCB0950-128B-5883-B76C-4E07D25C2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7" y="2900"/>
              <a:ext cx="29" cy="25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0 h 5"/>
                <a:gd name="T4" fmla="*/ 6 w 6"/>
                <a:gd name="T5" fmla="*/ 2 h 5"/>
                <a:gd name="T6" fmla="*/ 0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5" y="5"/>
                    <a:pt x="3" y="5"/>
                    <a:pt x="0" y="4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A7DD43-5AED-28F8-E2E9-A30E17B7D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5" y="3224"/>
              <a:ext cx="357" cy="34"/>
            </a:xfrm>
            <a:custGeom>
              <a:avLst/>
              <a:gdLst>
                <a:gd name="T0" fmla="*/ 55 w 74"/>
                <a:gd name="T1" fmla="*/ 1 h 7"/>
                <a:gd name="T2" fmla="*/ 74 w 74"/>
                <a:gd name="T3" fmla="*/ 0 h 7"/>
                <a:gd name="T4" fmla="*/ 74 w 74"/>
                <a:gd name="T5" fmla="*/ 5 h 7"/>
                <a:gd name="T6" fmla="*/ 0 w 74"/>
                <a:gd name="T7" fmla="*/ 6 h 7"/>
                <a:gd name="T8" fmla="*/ 1 w 74"/>
                <a:gd name="T9" fmla="*/ 2 h 7"/>
                <a:gd name="T10" fmla="*/ 55 w 74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">
                  <a:moveTo>
                    <a:pt x="55" y="1"/>
                  </a:moveTo>
                  <a:cubicBezTo>
                    <a:pt x="61" y="0"/>
                    <a:pt x="68" y="0"/>
                    <a:pt x="74" y="0"/>
                  </a:cubicBezTo>
                  <a:cubicBezTo>
                    <a:pt x="74" y="2"/>
                    <a:pt x="74" y="3"/>
                    <a:pt x="74" y="5"/>
                  </a:cubicBezTo>
                  <a:cubicBezTo>
                    <a:pt x="49" y="5"/>
                    <a:pt x="25" y="7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9" y="2"/>
                    <a:pt x="37" y="1"/>
                    <a:pt x="55" y="1"/>
                  </a:cubicBezTo>
                  <a:close/>
                </a:path>
              </a:pathLst>
            </a:custGeom>
            <a:solidFill>
              <a:srgbClr val="74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5DB6FCDF-D116-8CEF-25DE-7F96724104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3" y="2693"/>
              <a:ext cx="405" cy="314"/>
            </a:xfrm>
            <a:custGeom>
              <a:avLst/>
              <a:gdLst>
                <a:gd name="T0" fmla="*/ 79 w 84"/>
                <a:gd name="T1" fmla="*/ 13 h 65"/>
                <a:gd name="T2" fmla="*/ 69 w 84"/>
                <a:gd name="T3" fmla="*/ 48 h 65"/>
                <a:gd name="T4" fmla="*/ 71 w 84"/>
                <a:gd name="T5" fmla="*/ 62 h 65"/>
                <a:gd name="T6" fmla="*/ 51 w 84"/>
                <a:gd name="T7" fmla="*/ 64 h 65"/>
                <a:gd name="T8" fmla="*/ 16 w 84"/>
                <a:gd name="T9" fmla="*/ 64 h 65"/>
                <a:gd name="T10" fmla="*/ 0 w 84"/>
                <a:gd name="T11" fmla="*/ 46 h 65"/>
                <a:gd name="T12" fmla="*/ 0 w 84"/>
                <a:gd name="T13" fmla="*/ 37 h 65"/>
                <a:gd name="T14" fmla="*/ 42 w 84"/>
                <a:gd name="T15" fmla="*/ 21 h 65"/>
                <a:gd name="T16" fmla="*/ 57 w 84"/>
                <a:gd name="T17" fmla="*/ 20 h 65"/>
                <a:gd name="T18" fmla="*/ 70 w 84"/>
                <a:gd name="T19" fmla="*/ 8 h 65"/>
                <a:gd name="T20" fmla="*/ 70 w 84"/>
                <a:gd name="T21" fmla="*/ 0 h 65"/>
                <a:gd name="T22" fmla="*/ 73 w 84"/>
                <a:gd name="T23" fmla="*/ 1 h 65"/>
                <a:gd name="T24" fmla="*/ 79 w 84"/>
                <a:gd name="T25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65">
                  <a:moveTo>
                    <a:pt x="79" y="13"/>
                  </a:moveTo>
                  <a:cubicBezTo>
                    <a:pt x="68" y="23"/>
                    <a:pt x="69" y="36"/>
                    <a:pt x="69" y="48"/>
                  </a:cubicBezTo>
                  <a:cubicBezTo>
                    <a:pt x="70" y="53"/>
                    <a:pt x="71" y="57"/>
                    <a:pt x="71" y="62"/>
                  </a:cubicBezTo>
                  <a:cubicBezTo>
                    <a:pt x="65" y="63"/>
                    <a:pt x="58" y="63"/>
                    <a:pt x="51" y="64"/>
                  </a:cubicBezTo>
                  <a:cubicBezTo>
                    <a:pt x="40" y="65"/>
                    <a:pt x="28" y="65"/>
                    <a:pt x="16" y="64"/>
                  </a:cubicBezTo>
                  <a:cubicBezTo>
                    <a:pt x="5" y="63"/>
                    <a:pt x="1" y="57"/>
                    <a:pt x="0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14" y="31"/>
                    <a:pt x="28" y="26"/>
                    <a:pt x="42" y="21"/>
                  </a:cubicBezTo>
                  <a:cubicBezTo>
                    <a:pt x="47" y="19"/>
                    <a:pt x="52" y="20"/>
                    <a:pt x="57" y="20"/>
                  </a:cubicBezTo>
                  <a:cubicBezTo>
                    <a:pt x="67" y="20"/>
                    <a:pt x="68" y="18"/>
                    <a:pt x="70" y="8"/>
                  </a:cubicBezTo>
                  <a:cubicBezTo>
                    <a:pt x="70" y="6"/>
                    <a:pt x="74" y="4"/>
                    <a:pt x="70" y="0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84" y="3"/>
                    <a:pt x="84" y="3"/>
                    <a:pt x="79" y="13"/>
                  </a:cubicBezTo>
                  <a:close/>
                </a:path>
              </a:pathLst>
            </a:custGeom>
            <a:solidFill>
              <a:srgbClr val="E83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2489DFD-9D84-4A9E-4654-BB3A50ECC1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" y="2731"/>
              <a:ext cx="24" cy="29"/>
            </a:xfrm>
            <a:custGeom>
              <a:avLst/>
              <a:gdLst>
                <a:gd name="T0" fmla="*/ 1 w 5"/>
                <a:gd name="T1" fmla="*/ 6 h 6"/>
                <a:gd name="T2" fmla="*/ 2 w 5"/>
                <a:gd name="T3" fmla="*/ 0 h 6"/>
                <a:gd name="T4" fmla="*/ 5 w 5"/>
                <a:gd name="T5" fmla="*/ 5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4"/>
                    <a:pt x="0" y="2"/>
                    <a:pt x="2" y="0"/>
                  </a:cubicBezTo>
                  <a:cubicBezTo>
                    <a:pt x="4" y="1"/>
                    <a:pt x="4" y="4"/>
                    <a:pt x="5" y="5"/>
                  </a:cubicBezTo>
                  <a:cubicBezTo>
                    <a:pt x="3" y="6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509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0154370-C095-D46A-D0DE-17A77CA9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8" y="2524"/>
              <a:ext cx="92" cy="82"/>
            </a:xfrm>
            <a:custGeom>
              <a:avLst/>
              <a:gdLst>
                <a:gd name="T0" fmla="*/ 5 w 19"/>
                <a:gd name="T1" fmla="*/ 17 h 17"/>
                <a:gd name="T2" fmla="*/ 7 w 19"/>
                <a:gd name="T3" fmla="*/ 8 h 17"/>
                <a:gd name="T4" fmla="*/ 13 w 19"/>
                <a:gd name="T5" fmla="*/ 3 h 17"/>
                <a:gd name="T6" fmla="*/ 18 w 19"/>
                <a:gd name="T7" fmla="*/ 0 h 17"/>
                <a:gd name="T8" fmla="*/ 12 w 19"/>
                <a:gd name="T9" fmla="*/ 9 h 17"/>
                <a:gd name="T10" fmla="*/ 5 w 19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cubicBezTo>
                    <a:pt x="0" y="12"/>
                    <a:pt x="4" y="10"/>
                    <a:pt x="7" y="8"/>
                  </a:cubicBezTo>
                  <a:cubicBezTo>
                    <a:pt x="9" y="6"/>
                    <a:pt x="12" y="6"/>
                    <a:pt x="13" y="3"/>
                  </a:cubicBezTo>
                  <a:cubicBezTo>
                    <a:pt x="16" y="4"/>
                    <a:pt x="16" y="1"/>
                    <a:pt x="18" y="0"/>
                  </a:cubicBezTo>
                  <a:cubicBezTo>
                    <a:pt x="19" y="5"/>
                    <a:pt x="16" y="7"/>
                    <a:pt x="12" y="9"/>
                  </a:cubicBezTo>
                  <a:cubicBezTo>
                    <a:pt x="9" y="10"/>
                    <a:pt x="5" y="12"/>
                    <a:pt x="5" y="17"/>
                  </a:cubicBezTo>
                  <a:close/>
                </a:path>
              </a:pathLst>
            </a:custGeom>
            <a:solidFill>
              <a:srgbClr val="4E9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965F76ED-F701-C6C3-4D2E-76FB8974C9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2" y="3393"/>
              <a:ext cx="116" cy="106"/>
            </a:xfrm>
            <a:custGeom>
              <a:avLst/>
              <a:gdLst>
                <a:gd name="T0" fmla="*/ 2 w 24"/>
                <a:gd name="T1" fmla="*/ 1 h 22"/>
                <a:gd name="T2" fmla="*/ 24 w 24"/>
                <a:gd name="T3" fmla="*/ 2 h 22"/>
                <a:gd name="T4" fmla="*/ 23 w 24"/>
                <a:gd name="T5" fmla="*/ 20 h 22"/>
                <a:gd name="T6" fmla="*/ 20 w 24"/>
                <a:gd name="T7" fmla="*/ 21 h 22"/>
                <a:gd name="T8" fmla="*/ 4 w 24"/>
                <a:gd name="T9" fmla="*/ 21 h 22"/>
                <a:gd name="T10" fmla="*/ 1 w 24"/>
                <a:gd name="T11" fmla="*/ 19 h 22"/>
                <a:gd name="T12" fmla="*/ 2 w 24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2" y="1"/>
                  </a:moveTo>
                  <a:cubicBezTo>
                    <a:pt x="9" y="0"/>
                    <a:pt x="16" y="4"/>
                    <a:pt x="24" y="2"/>
                  </a:cubicBezTo>
                  <a:cubicBezTo>
                    <a:pt x="24" y="8"/>
                    <a:pt x="21" y="14"/>
                    <a:pt x="23" y="20"/>
                  </a:cubicBezTo>
                  <a:cubicBezTo>
                    <a:pt x="23" y="21"/>
                    <a:pt x="22" y="22"/>
                    <a:pt x="20" y="21"/>
                  </a:cubicBezTo>
                  <a:cubicBezTo>
                    <a:pt x="15" y="20"/>
                    <a:pt x="9" y="19"/>
                    <a:pt x="4" y="21"/>
                  </a:cubicBezTo>
                  <a:cubicBezTo>
                    <a:pt x="2" y="21"/>
                    <a:pt x="1" y="21"/>
                    <a:pt x="1" y="19"/>
                  </a:cubicBezTo>
                  <a:cubicBezTo>
                    <a:pt x="2" y="13"/>
                    <a:pt x="0" y="7"/>
                    <a:pt x="2" y="1"/>
                  </a:cubicBezTo>
                  <a:close/>
                </a:path>
              </a:pathLst>
            </a:custGeom>
            <a:solidFill>
              <a:srgbClr val="F8E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7D39E234-C7A2-F835-FACF-B3301102F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2" y="3219"/>
              <a:ext cx="44" cy="29"/>
            </a:xfrm>
            <a:custGeom>
              <a:avLst/>
              <a:gdLst>
                <a:gd name="T0" fmla="*/ 1 w 9"/>
                <a:gd name="T1" fmla="*/ 6 h 6"/>
                <a:gd name="T2" fmla="*/ 1 w 9"/>
                <a:gd name="T3" fmla="*/ 2 h 6"/>
                <a:gd name="T4" fmla="*/ 9 w 9"/>
                <a:gd name="T5" fmla="*/ 2 h 6"/>
                <a:gd name="T6" fmla="*/ 9 w 9"/>
                <a:gd name="T7" fmla="*/ 6 h 6"/>
                <a:gd name="T8" fmla="*/ 1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1" y="6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3"/>
                    <a:pt x="9" y="5"/>
                    <a:pt x="9" y="6"/>
                  </a:cubicBezTo>
                  <a:cubicBezTo>
                    <a:pt x="6" y="6"/>
                    <a:pt x="3" y="6"/>
                    <a:pt x="1" y="6"/>
                  </a:cubicBezTo>
                  <a:close/>
                </a:path>
              </a:pathLst>
            </a:custGeom>
            <a:solidFill>
              <a:srgbClr val="85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9AC8E87-9BF3-B4A0-61DA-461C760AE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2" y="3499"/>
              <a:ext cx="116" cy="87"/>
            </a:xfrm>
            <a:custGeom>
              <a:avLst/>
              <a:gdLst>
                <a:gd name="T0" fmla="*/ 12 w 24"/>
                <a:gd name="T1" fmla="*/ 0 h 18"/>
                <a:gd name="T2" fmla="*/ 24 w 24"/>
                <a:gd name="T3" fmla="*/ 8 h 18"/>
                <a:gd name="T4" fmla="*/ 12 w 24"/>
                <a:gd name="T5" fmla="*/ 18 h 18"/>
                <a:gd name="T6" fmla="*/ 0 w 24"/>
                <a:gd name="T7" fmla="*/ 8 h 18"/>
                <a:gd name="T8" fmla="*/ 12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21" y="0"/>
                    <a:pt x="24" y="2"/>
                    <a:pt x="24" y="8"/>
                  </a:cubicBezTo>
                  <a:cubicBezTo>
                    <a:pt x="24" y="14"/>
                    <a:pt x="20" y="18"/>
                    <a:pt x="12" y="18"/>
                  </a:cubicBezTo>
                  <a:cubicBezTo>
                    <a:pt x="4" y="18"/>
                    <a:pt x="0" y="14"/>
                    <a:pt x="0" y="8"/>
                  </a:cubicBezTo>
                  <a:cubicBezTo>
                    <a:pt x="0" y="2"/>
                    <a:pt x="2" y="0"/>
                    <a:pt x="12" y="0"/>
                  </a:cubicBezTo>
                  <a:close/>
                </a:path>
              </a:pathLst>
            </a:custGeom>
            <a:solidFill>
              <a:srgbClr val="F8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A3711936-3B34-BE9D-62AB-58541593F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6" y="3499"/>
              <a:ext cx="125" cy="87"/>
            </a:xfrm>
            <a:custGeom>
              <a:avLst/>
              <a:gdLst>
                <a:gd name="T0" fmla="*/ 14 w 26"/>
                <a:gd name="T1" fmla="*/ 18 h 18"/>
                <a:gd name="T2" fmla="*/ 3 w 26"/>
                <a:gd name="T3" fmla="*/ 14 h 18"/>
                <a:gd name="T4" fmla="*/ 9 w 26"/>
                <a:gd name="T5" fmla="*/ 1 h 18"/>
                <a:gd name="T6" fmla="*/ 18 w 26"/>
                <a:gd name="T7" fmla="*/ 1 h 18"/>
                <a:gd name="T8" fmla="*/ 26 w 26"/>
                <a:gd name="T9" fmla="*/ 9 h 18"/>
                <a:gd name="T10" fmla="*/ 17 w 26"/>
                <a:gd name="T11" fmla="*/ 18 h 18"/>
                <a:gd name="T12" fmla="*/ 14 w 2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14" y="18"/>
                  </a:moveTo>
                  <a:cubicBezTo>
                    <a:pt x="10" y="18"/>
                    <a:pt x="6" y="18"/>
                    <a:pt x="3" y="14"/>
                  </a:cubicBezTo>
                  <a:cubicBezTo>
                    <a:pt x="0" y="9"/>
                    <a:pt x="3" y="3"/>
                    <a:pt x="9" y="1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2" y="2"/>
                    <a:pt x="26" y="3"/>
                    <a:pt x="26" y="9"/>
                  </a:cubicBezTo>
                  <a:cubicBezTo>
                    <a:pt x="26" y="15"/>
                    <a:pt x="22" y="17"/>
                    <a:pt x="17" y="18"/>
                  </a:cubicBezTo>
                  <a:cubicBezTo>
                    <a:pt x="16" y="18"/>
                    <a:pt x="15" y="18"/>
                    <a:pt x="14" y="18"/>
                  </a:cubicBezTo>
                  <a:close/>
                </a:path>
              </a:pathLst>
            </a:custGeom>
            <a:solidFill>
              <a:srgbClr val="F8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92EA913-1912-9CFC-1315-5BD031624E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7" y="3210"/>
              <a:ext cx="39" cy="19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8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5" y="4"/>
                    <a:pt x="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1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C94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0736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F6006568-080F-307E-9BB7-91822493759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4475" y="4246563"/>
            <a:ext cx="1328738" cy="2154238"/>
            <a:chOff x="6554" y="2675"/>
            <a:chExt cx="837" cy="135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24123B-E997-2887-2925-87498BEFB5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2" y="2703"/>
              <a:ext cx="383" cy="113"/>
            </a:xfrm>
            <a:custGeom>
              <a:avLst/>
              <a:gdLst>
                <a:gd name="T0" fmla="*/ 0 w 898"/>
                <a:gd name="T1" fmla="*/ 126 h 265"/>
                <a:gd name="T2" fmla="*/ 131 w 898"/>
                <a:gd name="T3" fmla="*/ 63 h 265"/>
                <a:gd name="T4" fmla="*/ 223 w 898"/>
                <a:gd name="T5" fmla="*/ 35 h 265"/>
                <a:gd name="T6" fmla="*/ 289 w 898"/>
                <a:gd name="T7" fmla="*/ 14 h 265"/>
                <a:gd name="T8" fmla="*/ 334 w 898"/>
                <a:gd name="T9" fmla="*/ 9 h 265"/>
                <a:gd name="T10" fmla="*/ 461 w 898"/>
                <a:gd name="T11" fmla="*/ 1 h 265"/>
                <a:gd name="T12" fmla="*/ 513 w 898"/>
                <a:gd name="T13" fmla="*/ 1 h 265"/>
                <a:gd name="T14" fmla="*/ 633 w 898"/>
                <a:gd name="T15" fmla="*/ 14 h 265"/>
                <a:gd name="T16" fmla="*/ 751 w 898"/>
                <a:gd name="T17" fmla="*/ 54 h 265"/>
                <a:gd name="T18" fmla="*/ 852 w 898"/>
                <a:gd name="T19" fmla="*/ 97 h 265"/>
                <a:gd name="T20" fmla="*/ 890 w 898"/>
                <a:gd name="T21" fmla="*/ 118 h 265"/>
                <a:gd name="T22" fmla="*/ 897 w 898"/>
                <a:gd name="T23" fmla="*/ 127 h 265"/>
                <a:gd name="T24" fmla="*/ 886 w 898"/>
                <a:gd name="T25" fmla="*/ 137 h 265"/>
                <a:gd name="T26" fmla="*/ 801 w 898"/>
                <a:gd name="T27" fmla="*/ 177 h 265"/>
                <a:gd name="T28" fmla="*/ 710 w 898"/>
                <a:gd name="T29" fmla="*/ 218 h 265"/>
                <a:gd name="T30" fmla="*/ 588 w 898"/>
                <a:gd name="T31" fmla="*/ 246 h 265"/>
                <a:gd name="T32" fmla="*/ 389 w 898"/>
                <a:gd name="T33" fmla="*/ 260 h 265"/>
                <a:gd name="T34" fmla="*/ 308 w 898"/>
                <a:gd name="T35" fmla="*/ 245 h 265"/>
                <a:gd name="T36" fmla="*/ 241 w 898"/>
                <a:gd name="T37" fmla="*/ 233 h 265"/>
                <a:gd name="T38" fmla="*/ 150 w 898"/>
                <a:gd name="T39" fmla="*/ 203 h 265"/>
                <a:gd name="T40" fmla="*/ 111 w 898"/>
                <a:gd name="T41" fmla="*/ 185 h 265"/>
                <a:gd name="T42" fmla="*/ 27 w 898"/>
                <a:gd name="T43" fmla="*/ 140 h 265"/>
                <a:gd name="T44" fmla="*/ 0 w 898"/>
                <a:gd name="T45" fmla="*/ 12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8" h="265">
                  <a:moveTo>
                    <a:pt x="0" y="126"/>
                  </a:moveTo>
                  <a:cubicBezTo>
                    <a:pt x="45" y="104"/>
                    <a:pt x="87" y="81"/>
                    <a:pt x="131" y="63"/>
                  </a:cubicBezTo>
                  <a:cubicBezTo>
                    <a:pt x="161" y="51"/>
                    <a:pt x="192" y="45"/>
                    <a:pt x="223" y="35"/>
                  </a:cubicBezTo>
                  <a:cubicBezTo>
                    <a:pt x="245" y="29"/>
                    <a:pt x="267" y="20"/>
                    <a:pt x="289" y="14"/>
                  </a:cubicBezTo>
                  <a:cubicBezTo>
                    <a:pt x="303" y="11"/>
                    <a:pt x="319" y="10"/>
                    <a:pt x="334" y="9"/>
                  </a:cubicBezTo>
                  <a:cubicBezTo>
                    <a:pt x="376" y="6"/>
                    <a:pt x="418" y="3"/>
                    <a:pt x="461" y="1"/>
                  </a:cubicBezTo>
                  <a:cubicBezTo>
                    <a:pt x="478" y="0"/>
                    <a:pt x="495" y="0"/>
                    <a:pt x="513" y="1"/>
                  </a:cubicBezTo>
                  <a:cubicBezTo>
                    <a:pt x="553" y="5"/>
                    <a:pt x="594" y="6"/>
                    <a:pt x="633" y="14"/>
                  </a:cubicBezTo>
                  <a:cubicBezTo>
                    <a:pt x="673" y="23"/>
                    <a:pt x="712" y="40"/>
                    <a:pt x="751" y="54"/>
                  </a:cubicBezTo>
                  <a:cubicBezTo>
                    <a:pt x="785" y="68"/>
                    <a:pt x="819" y="83"/>
                    <a:pt x="852" y="97"/>
                  </a:cubicBezTo>
                  <a:cubicBezTo>
                    <a:pt x="866" y="103"/>
                    <a:pt x="878" y="111"/>
                    <a:pt x="890" y="118"/>
                  </a:cubicBezTo>
                  <a:cubicBezTo>
                    <a:pt x="893" y="120"/>
                    <a:pt x="898" y="126"/>
                    <a:pt x="897" y="127"/>
                  </a:cubicBezTo>
                  <a:cubicBezTo>
                    <a:pt x="894" y="131"/>
                    <a:pt x="891" y="135"/>
                    <a:pt x="886" y="137"/>
                  </a:cubicBezTo>
                  <a:cubicBezTo>
                    <a:pt x="858" y="151"/>
                    <a:pt x="830" y="164"/>
                    <a:pt x="801" y="177"/>
                  </a:cubicBezTo>
                  <a:cubicBezTo>
                    <a:pt x="771" y="191"/>
                    <a:pt x="742" y="208"/>
                    <a:pt x="710" y="218"/>
                  </a:cubicBezTo>
                  <a:cubicBezTo>
                    <a:pt x="670" y="230"/>
                    <a:pt x="628" y="234"/>
                    <a:pt x="588" y="246"/>
                  </a:cubicBezTo>
                  <a:cubicBezTo>
                    <a:pt x="522" y="265"/>
                    <a:pt x="456" y="261"/>
                    <a:pt x="389" y="260"/>
                  </a:cubicBezTo>
                  <a:cubicBezTo>
                    <a:pt x="362" y="260"/>
                    <a:pt x="335" y="251"/>
                    <a:pt x="308" y="245"/>
                  </a:cubicBezTo>
                  <a:cubicBezTo>
                    <a:pt x="286" y="241"/>
                    <a:pt x="263" y="239"/>
                    <a:pt x="241" y="233"/>
                  </a:cubicBezTo>
                  <a:cubicBezTo>
                    <a:pt x="210" y="224"/>
                    <a:pt x="180" y="213"/>
                    <a:pt x="150" y="203"/>
                  </a:cubicBezTo>
                  <a:cubicBezTo>
                    <a:pt x="136" y="198"/>
                    <a:pt x="124" y="192"/>
                    <a:pt x="111" y="185"/>
                  </a:cubicBezTo>
                  <a:cubicBezTo>
                    <a:pt x="83" y="170"/>
                    <a:pt x="55" y="155"/>
                    <a:pt x="27" y="140"/>
                  </a:cubicBezTo>
                  <a:cubicBezTo>
                    <a:pt x="19" y="136"/>
                    <a:pt x="12" y="132"/>
                    <a:pt x="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B29B0E-5D36-824C-933C-B402536D10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4" y="2675"/>
              <a:ext cx="837" cy="1357"/>
            </a:xfrm>
            <a:custGeom>
              <a:avLst/>
              <a:gdLst>
                <a:gd name="T0" fmla="*/ 814 w 1960"/>
                <a:gd name="T1" fmla="*/ 2710 h 3182"/>
                <a:gd name="T2" fmla="*/ 624 w 1960"/>
                <a:gd name="T3" fmla="*/ 3173 h 3182"/>
                <a:gd name="T4" fmla="*/ 828 w 1960"/>
                <a:gd name="T5" fmla="*/ 3058 h 3182"/>
                <a:gd name="T6" fmla="*/ 781 w 1960"/>
                <a:gd name="T7" fmla="*/ 2729 h 3182"/>
                <a:gd name="T8" fmla="*/ 677 w 1960"/>
                <a:gd name="T9" fmla="*/ 2660 h 3182"/>
                <a:gd name="T10" fmla="*/ 467 w 1960"/>
                <a:gd name="T11" fmla="*/ 2496 h 3182"/>
                <a:gd name="T12" fmla="*/ 459 w 1960"/>
                <a:gd name="T13" fmla="*/ 2000 h 3182"/>
                <a:gd name="T14" fmla="*/ 164 w 1960"/>
                <a:gd name="T15" fmla="*/ 1972 h 3182"/>
                <a:gd name="T16" fmla="*/ 193 w 1960"/>
                <a:gd name="T17" fmla="*/ 2147 h 3182"/>
                <a:gd name="T18" fmla="*/ 132 w 1960"/>
                <a:gd name="T19" fmla="*/ 2279 h 3182"/>
                <a:gd name="T20" fmla="*/ 313 w 1960"/>
                <a:gd name="T21" fmla="*/ 1880 h 3182"/>
                <a:gd name="T22" fmla="*/ 457 w 1960"/>
                <a:gd name="T23" fmla="*/ 1929 h 3182"/>
                <a:gd name="T24" fmla="*/ 458 w 1960"/>
                <a:gd name="T25" fmla="*/ 235 h 3182"/>
                <a:gd name="T26" fmla="*/ 461 w 1960"/>
                <a:gd name="T27" fmla="*/ 156 h 3182"/>
                <a:gd name="T28" fmla="*/ 716 w 1960"/>
                <a:gd name="T29" fmla="*/ 47 h 3182"/>
                <a:gd name="T30" fmla="*/ 1051 w 1960"/>
                <a:gd name="T31" fmla="*/ 7 h 3182"/>
                <a:gd name="T32" fmla="*/ 1214 w 1960"/>
                <a:gd name="T33" fmla="*/ 29 h 3182"/>
                <a:gd name="T34" fmla="*/ 1404 w 1960"/>
                <a:gd name="T35" fmla="*/ 101 h 3182"/>
                <a:gd name="T36" fmla="*/ 1508 w 1960"/>
                <a:gd name="T37" fmla="*/ 224 h 3182"/>
                <a:gd name="T38" fmla="*/ 1501 w 1960"/>
                <a:gd name="T39" fmla="*/ 564 h 3182"/>
                <a:gd name="T40" fmla="*/ 1487 w 1960"/>
                <a:gd name="T41" fmla="*/ 1556 h 3182"/>
                <a:gd name="T42" fmla="*/ 1481 w 1960"/>
                <a:gd name="T43" fmla="*/ 1900 h 3182"/>
                <a:gd name="T44" fmla="*/ 1753 w 1960"/>
                <a:gd name="T45" fmla="*/ 1776 h 3182"/>
                <a:gd name="T46" fmla="*/ 1834 w 1960"/>
                <a:gd name="T47" fmla="*/ 1641 h 3182"/>
                <a:gd name="T48" fmla="*/ 1944 w 1960"/>
                <a:gd name="T49" fmla="*/ 1671 h 3182"/>
                <a:gd name="T50" fmla="*/ 1935 w 1960"/>
                <a:gd name="T51" fmla="*/ 1710 h 3182"/>
                <a:gd name="T52" fmla="*/ 1795 w 1960"/>
                <a:gd name="T53" fmla="*/ 1812 h 3182"/>
                <a:gd name="T54" fmla="*/ 1490 w 1960"/>
                <a:gd name="T55" fmla="*/ 1923 h 3182"/>
                <a:gd name="T56" fmla="*/ 1475 w 1960"/>
                <a:gd name="T57" fmla="*/ 2082 h 3182"/>
                <a:gd name="T58" fmla="*/ 1457 w 1960"/>
                <a:gd name="T59" fmla="*/ 2492 h 3182"/>
                <a:gd name="T60" fmla="*/ 1222 w 1960"/>
                <a:gd name="T61" fmla="*/ 2660 h 3182"/>
                <a:gd name="T62" fmla="*/ 1064 w 1960"/>
                <a:gd name="T63" fmla="*/ 2712 h 3182"/>
                <a:gd name="T64" fmla="*/ 1086 w 1960"/>
                <a:gd name="T65" fmla="*/ 2858 h 3182"/>
                <a:gd name="T66" fmla="*/ 1133 w 1960"/>
                <a:gd name="T67" fmla="*/ 3065 h 3182"/>
                <a:gd name="T68" fmla="*/ 1369 w 1960"/>
                <a:gd name="T69" fmla="*/ 3182 h 3182"/>
                <a:gd name="T70" fmla="*/ 1086 w 1960"/>
                <a:gd name="T71" fmla="*/ 3162 h 3182"/>
                <a:gd name="T72" fmla="*/ 513 w 1960"/>
                <a:gd name="T73" fmla="*/ 257 h 3182"/>
                <a:gd name="T74" fmla="*/ 513 w 1960"/>
                <a:gd name="T75" fmla="*/ 2427 h 3182"/>
                <a:gd name="T76" fmla="*/ 582 w 1960"/>
                <a:gd name="T77" fmla="*/ 2518 h 3182"/>
                <a:gd name="T78" fmla="*/ 891 w 1960"/>
                <a:gd name="T79" fmla="*/ 2661 h 3182"/>
                <a:gd name="T80" fmla="*/ 1109 w 1960"/>
                <a:gd name="T81" fmla="*/ 2635 h 3182"/>
                <a:gd name="T82" fmla="*/ 1252 w 1960"/>
                <a:gd name="T83" fmla="*/ 2567 h 3182"/>
                <a:gd name="T84" fmla="*/ 1380 w 1960"/>
                <a:gd name="T85" fmla="*/ 2478 h 3182"/>
                <a:gd name="T86" fmla="*/ 1417 w 1960"/>
                <a:gd name="T87" fmla="*/ 2009 h 3182"/>
                <a:gd name="T88" fmla="*/ 1432 w 1960"/>
                <a:gd name="T89" fmla="*/ 1091 h 3182"/>
                <a:gd name="T90" fmla="*/ 1439 w 1960"/>
                <a:gd name="T91" fmla="*/ 421 h 3182"/>
                <a:gd name="T92" fmla="*/ 513 w 1960"/>
                <a:gd name="T93" fmla="*/ 257 h 3182"/>
                <a:gd name="T94" fmla="*/ 561 w 1960"/>
                <a:gd name="T95" fmla="*/ 206 h 3182"/>
                <a:gd name="T96" fmla="*/ 684 w 1960"/>
                <a:gd name="T97" fmla="*/ 269 h 3182"/>
                <a:gd name="T98" fmla="*/ 842 w 1960"/>
                <a:gd name="T99" fmla="*/ 311 h 3182"/>
                <a:gd name="T100" fmla="*/ 1122 w 1960"/>
                <a:gd name="T101" fmla="*/ 312 h 3182"/>
                <a:gd name="T102" fmla="*/ 1335 w 1960"/>
                <a:gd name="T103" fmla="*/ 243 h 3182"/>
                <a:gd name="T104" fmla="*/ 1431 w 1960"/>
                <a:gd name="T105" fmla="*/ 193 h 3182"/>
                <a:gd name="T106" fmla="*/ 1386 w 1960"/>
                <a:gd name="T107" fmla="*/ 163 h 3182"/>
                <a:gd name="T108" fmla="*/ 1167 w 1960"/>
                <a:gd name="T109" fmla="*/ 80 h 3182"/>
                <a:gd name="T110" fmla="*/ 995 w 1960"/>
                <a:gd name="T111" fmla="*/ 67 h 3182"/>
                <a:gd name="T112" fmla="*/ 823 w 1960"/>
                <a:gd name="T113" fmla="*/ 80 h 3182"/>
                <a:gd name="T114" fmla="*/ 665 w 1960"/>
                <a:gd name="T115" fmla="*/ 129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0" h="3182">
                  <a:moveTo>
                    <a:pt x="1018" y="2724"/>
                  </a:moveTo>
                  <a:cubicBezTo>
                    <a:pt x="949" y="2721"/>
                    <a:pt x="883" y="2731"/>
                    <a:pt x="814" y="2710"/>
                  </a:cubicBezTo>
                  <a:cubicBezTo>
                    <a:pt x="847" y="2865"/>
                    <a:pt x="880" y="3018"/>
                    <a:pt x="913" y="3173"/>
                  </a:cubicBezTo>
                  <a:cubicBezTo>
                    <a:pt x="815" y="3173"/>
                    <a:pt x="719" y="3173"/>
                    <a:pt x="624" y="3173"/>
                  </a:cubicBezTo>
                  <a:cubicBezTo>
                    <a:pt x="616" y="3104"/>
                    <a:pt x="665" y="3047"/>
                    <a:pt x="736" y="3047"/>
                  </a:cubicBezTo>
                  <a:cubicBezTo>
                    <a:pt x="766" y="3047"/>
                    <a:pt x="797" y="3054"/>
                    <a:pt x="828" y="3058"/>
                  </a:cubicBezTo>
                  <a:cubicBezTo>
                    <a:pt x="821" y="3006"/>
                    <a:pt x="814" y="2950"/>
                    <a:pt x="806" y="2894"/>
                  </a:cubicBezTo>
                  <a:cubicBezTo>
                    <a:pt x="798" y="2839"/>
                    <a:pt x="789" y="2784"/>
                    <a:pt x="781" y="2729"/>
                  </a:cubicBezTo>
                  <a:cubicBezTo>
                    <a:pt x="779" y="2713"/>
                    <a:pt x="778" y="2700"/>
                    <a:pt x="755" y="2696"/>
                  </a:cubicBezTo>
                  <a:cubicBezTo>
                    <a:pt x="728" y="2690"/>
                    <a:pt x="702" y="2674"/>
                    <a:pt x="677" y="2660"/>
                  </a:cubicBezTo>
                  <a:cubicBezTo>
                    <a:pt x="640" y="2639"/>
                    <a:pt x="602" y="2619"/>
                    <a:pt x="569" y="2593"/>
                  </a:cubicBezTo>
                  <a:cubicBezTo>
                    <a:pt x="532" y="2564"/>
                    <a:pt x="500" y="2529"/>
                    <a:pt x="467" y="2496"/>
                  </a:cubicBezTo>
                  <a:cubicBezTo>
                    <a:pt x="462" y="2491"/>
                    <a:pt x="459" y="2481"/>
                    <a:pt x="459" y="2474"/>
                  </a:cubicBezTo>
                  <a:cubicBezTo>
                    <a:pt x="458" y="2316"/>
                    <a:pt x="458" y="2158"/>
                    <a:pt x="459" y="2000"/>
                  </a:cubicBezTo>
                  <a:cubicBezTo>
                    <a:pt x="459" y="1984"/>
                    <a:pt x="453" y="1974"/>
                    <a:pt x="442" y="1964"/>
                  </a:cubicBezTo>
                  <a:cubicBezTo>
                    <a:pt x="359" y="1897"/>
                    <a:pt x="242" y="1904"/>
                    <a:pt x="164" y="1972"/>
                  </a:cubicBezTo>
                  <a:cubicBezTo>
                    <a:pt x="119" y="2012"/>
                    <a:pt x="87" y="2085"/>
                    <a:pt x="93" y="2136"/>
                  </a:cubicBezTo>
                  <a:cubicBezTo>
                    <a:pt x="128" y="2117"/>
                    <a:pt x="162" y="2117"/>
                    <a:pt x="193" y="2147"/>
                  </a:cubicBezTo>
                  <a:cubicBezTo>
                    <a:pt x="214" y="2168"/>
                    <a:pt x="220" y="2200"/>
                    <a:pt x="208" y="2229"/>
                  </a:cubicBezTo>
                  <a:cubicBezTo>
                    <a:pt x="195" y="2260"/>
                    <a:pt x="165" y="2280"/>
                    <a:pt x="132" y="2279"/>
                  </a:cubicBezTo>
                  <a:cubicBezTo>
                    <a:pt x="102" y="2279"/>
                    <a:pt x="76" y="2260"/>
                    <a:pt x="65" y="2231"/>
                  </a:cubicBezTo>
                  <a:cubicBezTo>
                    <a:pt x="0" y="2054"/>
                    <a:pt x="135" y="1875"/>
                    <a:pt x="313" y="1880"/>
                  </a:cubicBezTo>
                  <a:cubicBezTo>
                    <a:pt x="359" y="1881"/>
                    <a:pt x="404" y="1891"/>
                    <a:pt x="442" y="1920"/>
                  </a:cubicBezTo>
                  <a:cubicBezTo>
                    <a:pt x="446" y="1923"/>
                    <a:pt x="451" y="1925"/>
                    <a:pt x="457" y="1929"/>
                  </a:cubicBezTo>
                  <a:cubicBezTo>
                    <a:pt x="458" y="1922"/>
                    <a:pt x="459" y="1918"/>
                    <a:pt x="459" y="1913"/>
                  </a:cubicBezTo>
                  <a:cubicBezTo>
                    <a:pt x="459" y="1353"/>
                    <a:pt x="459" y="794"/>
                    <a:pt x="458" y="235"/>
                  </a:cubicBezTo>
                  <a:cubicBezTo>
                    <a:pt x="458" y="228"/>
                    <a:pt x="455" y="220"/>
                    <a:pt x="451" y="214"/>
                  </a:cubicBezTo>
                  <a:cubicBezTo>
                    <a:pt x="437" y="197"/>
                    <a:pt x="442" y="166"/>
                    <a:pt x="461" y="156"/>
                  </a:cubicBezTo>
                  <a:cubicBezTo>
                    <a:pt x="506" y="133"/>
                    <a:pt x="551" y="108"/>
                    <a:pt x="598" y="88"/>
                  </a:cubicBezTo>
                  <a:cubicBezTo>
                    <a:pt x="636" y="72"/>
                    <a:pt x="676" y="60"/>
                    <a:pt x="716" y="47"/>
                  </a:cubicBezTo>
                  <a:cubicBezTo>
                    <a:pt x="743" y="39"/>
                    <a:pt x="770" y="35"/>
                    <a:pt x="797" y="26"/>
                  </a:cubicBezTo>
                  <a:cubicBezTo>
                    <a:pt x="880" y="0"/>
                    <a:pt x="966" y="8"/>
                    <a:pt x="1051" y="7"/>
                  </a:cubicBezTo>
                  <a:cubicBezTo>
                    <a:pt x="1082" y="7"/>
                    <a:pt x="1112" y="8"/>
                    <a:pt x="1142" y="12"/>
                  </a:cubicBezTo>
                  <a:cubicBezTo>
                    <a:pt x="1166" y="15"/>
                    <a:pt x="1190" y="22"/>
                    <a:pt x="1214" y="29"/>
                  </a:cubicBezTo>
                  <a:cubicBezTo>
                    <a:pt x="1248" y="38"/>
                    <a:pt x="1282" y="47"/>
                    <a:pt x="1315" y="60"/>
                  </a:cubicBezTo>
                  <a:cubicBezTo>
                    <a:pt x="1346" y="71"/>
                    <a:pt x="1376" y="85"/>
                    <a:pt x="1404" y="101"/>
                  </a:cubicBezTo>
                  <a:cubicBezTo>
                    <a:pt x="1441" y="122"/>
                    <a:pt x="1477" y="146"/>
                    <a:pt x="1512" y="170"/>
                  </a:cubicBezTo>
                  <a:cubicBezTo>
                    <a:pt x="1531" y="183"/>
                    <a:pt x="1526" y="211"/>
                    <a:pt x="1508" y="224"/>
                  </a:cubicBezTo>
                  <a:cubicBezTo>
                    <a:pt x="1503" y="227"/>
                    <a:pt x="1501" y="236"/>
                    <a:pt x="1501" y="242"/>
                  </a:cubicBezTo>
                  <a:cubicBezTo>
                    <a:pt x="1501" y="349"/>
                    <a:pt x="1502" y="456"/>
                    <a:pt x="1501" y="564"/>
                  </a:cubicBezTo>
                  <a:cubicBezTo>
                    <a:pt x="1499" y="742"/>
                    <a:pt x="1503" y="922"/>
                    <a:pt x="1493" y="1100"/>
                  </a:cubicBezTo>
                  <a:cubicBezTo>
                    <a:pt x="1484" y="1252"/>
                    <a:pt x="1491" y="1404"/>
                    <a:pt x="1487" y="1556"/>
                  </a:cubicBezTo>
                  <a:cubicBezTo>
                    <a:pt x="1484" y="1663"/>
                    <a:pt x="1483" y="1769"/>
                    <a:pt x="1481" y="1875"/>
                  </a:cubicBezTo>
                  <a:cubicBezTo>
                    <a:pt x="1481" y="1882"/>
                    <a:pt x="1481" y="1890"/>
                    <a:pt x="1481" y="1900"/>
                  </a:cubicBezTo>
                  <a:cubicBezTo>
                    <a:pt x="1519" y="1883"/>
                    <a:pt x="1555" y="1867"/>
                    <a:pt x="1591" y="1851"/>
                  </a:cubicBezTo>
                  <a:cubicBezTo>
                    <a:pt x="1645" y="1826"/>
                    <a:pt x="1699" y="1801"/>
                    <a:pt x="1753" y="1776"/>
                  </a:cubicBezTo>
                  <a:cubicBezTo>
                    <a:pt x="1765" y="1771"/>
                    <a:pt x="1770" y="1764"/>
                    <a:pt x="1770" y="1751"/>
                  </a:cubicBezTo>
                  <a:cubicBezTo>
                    <a:pt x="1770" y="1702"/>
                    <a:pt x="1798" y="1669"/>
                    <a:pt x="1834" y="1641"/>
                  </a:cubicBezTo>
                  <a:cubicBezTo>
                    <a:pt x="1843" y="1634"/>
                    <a:pt x="1862" y="1630"/>
                    <a:pt x="1873" y="1634"/>
                  </a:cubicBezTo>
                  <a:cubicBezTo>
                    <a:pt x="1898" y="1643"/>
                    <a:pt x="1922" y="1656"/>
                    <a:pt x="1944" y="1671"/>
                  </a:cubicBezTo>
                  <a:cubicBezTo>
                    <a:pt x="1960" y="1681"/>
                    <a:pt x="1957" y="1695"/>
                    <a:pt x="1941" y="1706"/>
                  </a:cubicBezTo>
                  <a:cubicBezTo>
                    <a:pt x="1939" y="1708"/>
                    <a:pt x="1937" y="1709"/>
                    <a:pt x="1935" y="1710"/>
                  </a:cubicBezTo>
                  <a:cubicBezTo>
                    <a:pt x="1899" y="1726"/>
                    <a:pt x="1876" y="1754"/>
                    <a:pt x="1860" y="1789"/>
                  </a:cubicBezTo>
                  <a:cubicBezTo>
                    <a:pt x="1846" y="1820"/>
                    <a:pt x="1827" y="1825"/>
                    <a:pt x="1795" y="1812"/>
                  </a:cubicBezTo>
                  <a:cubicBezTo>
                    <a:pt x="1789" y="1809"/>
                    <a:pt x="1781" y="1811"/>
                    <a:pt x="1775" y="1813"/>
                  </a:cubicBezTo>
                  <a:cubicBezTo>
                    <a:pt x="1680" y="1849"/>
                    <a:pt x="1585" y="1886"/>
                    <a:pt x="1490" y="1923"/>
                  </a:cubicBezTo>
                  <a:cubicBezTo>
                    <a:pt x="1486" y="1925"/>
                    <a:pt x="1482" y="1931"/>
                    <a:pt x="1482" y="1935"/>
                  </a:cubicBezTo>
                  <a:cubicBezTo>
                    <a:pt x="1479" y="1984"/>
                    <a:pt x="1475" y="2033"/>
                    <a:pt x="1475" y="2082"/>
                  </a:cubicBezTo>
                  <a:cubicBezTo>
                    <a:pt x="1474" y="2204"/>
                    <a:pt x="1474" y="2327"/>
                    <a:pt x="1475" y="2450"/>
                  </a:cubicBezTo>
                  <a:cubicBezTo>
                    <a:pt x="1475" y="2467"/>
                    <a:pt x="1469" y="2479"/>
                    <a:pt x="1457" y="2492"/>
                  </a:cubicBezTo>
                  <a:cubicBezTo>
                    <a:pt x="1423" y="2527"/>
                    <a:pt x="1388" y="2558"/>
                    <a:pt x="1345" y="2583"/>
                  </a:cubicBezTo>
                  <a:cubicBezTo>
                    <a:pt x="1303" y="2607"/>
                    <a:pt x="1264" y="2637"/>
                    <a:pt x="1222" y="2660"/>
                  </a:cubicBezTo>
                  <a:cubicBezTo>
                    <a:pt x="1190" y="2676"/>
                    <a:pt x="1155" y="2686"/>
                    <a:pt x="1122" y="2697"/>
                  </a:cubicBezTo>
                  <a:cubicBezTo>
                    <a:pt x="1103" y="2703"/>
                    <a:pt x="1083" y="2706"/>
                    <a:pt x="1064" y="2712"/>
                  </a:cubicBezTo>
                  <a:cubicBezTo>
                    <a:pt x="1061" y="2713"/>
                    <a:pt x="1058" y="2724"/>
                    <a:pt x="1059" y="2729"/>
                  </a:cubicBezTo>
                  <a:cubicBezTo>
                    <a:pt x="1067" y="2772"/>
                    <a:pt x="1077" y="2815"/>
                    <a:pt x="1086" y="2858"/>
                  </a:cubicBezTo>
                  <a:cubicBezTo>
                    <a:pt x="1101" y="2923"/>
                    <a:pt x="1115" y="2988"/>
                    <a:pt x="1129" y="3053"/>
                  </a:cubicBezTo>
                  <a:cubicBezTo>
                    <a:pt x="1130" y="3057"/>
                    <a:pt x="1131" y="3061"/>
                    <a:pt x="1133" y="3065"/>
                  </a:cubicBezTo>
                  <a:cubicBezTo>
                    <a:pt x="1262" y="3015"/>
                    <a:pt x="1363" y="3095"/>
                    <a:pt x="1387" y="3180"/>
                  </a:cubicBezTo>
                  <a:cubicBezTo>
                    <a:pt x="1381" y="3181"/>
                    <a:pt x="1375" y="3182"/>
                    <a:pt x="1369" y="3182"/>
                  </a:cubicBezTo>
                  <a:cubicBezTo>
                    <a:pt x="1282" y="3182"/>
                    <a:pt x="1195" y="3181"/>
                    <a:pt x="1107" y="3182"/>
                  </a:cubicBezTo>
                  <a:cubicBezTo>
                    <a:pt x="1091" y="3182"/>
                    <a:pt x="1088" y="3176"/>
                    <a:pt x="1086" y="3162"/>
                  </a:cubicBezTo>
                  <a:cubicBezTo>
                    <a:pt x="1064" y="3015"/>
                    <a:pt x="1041" y="2868"/>
                    <a:pt x="1018" y="2724"/>
                  </a:cubicBezTo>
                  <a:close/>
                  <a:moveTo>
                    <a:pt x="513" y="257"/>
                  </a:moveTo>
                  <a:cubicBezTo>
                    <a:pt x="513" y="269"/>
                    <a:pt x="513" y="278"/>
                    <a:pt x="513" y="287"/>
                  </a:cubicBezTo>
                  <a:cubicBezTo>
                    <a:pt x="513" y="1001"/>
                    <a:pt x="513" y="1714"/>
                    <a:pt x="513" y="2427"/>
                  </a:cubicBezTo>
                  <a:cubicBezTo>
                    <a:pt x="513" y="2446"/>
                    <a:pt x="515" y="2461"/>
                    <a:pt x="532" y="2473"/>
                  </a:cubicBezTo>
                  <a:cubicBezTo>
                    <a:pt x="550" y="2487"/>
                    <a:pt x="565" y="2503"/>
                    <a:pt x="582" y="2518"/>
                  </a:cubicBezTo>
                  <a:cubicBezTo>
                    <a:pt x="625" y="2553"/>
                    <a:pt x="670" y="2584"/>
                    <a:pt x="720" y="2609"/>
                  </a:cubicBezTo>
                  <a:cubicBezTo>
                    <a:pt x="775" y="2638"/>
                    <a:pt x="833" y="2653"/>
                    <a:pt x="891" y="2661"/>
                  </a:cubicBezTo>
                  <a:cubicBezTo>
                    <a:pt x="930" y="2666"/>
                    <a:pt x="971" y="2669"/>
                    <a:pt x="1011" y="2656"/>
                  </a:cubicBezTo>
                  <a:cubicBezTo>
                    <a:pt x="1042" y="2645"/>
                    <a:pt x="1077" y="2643"/>
                    <a:pt x="1109" y="2635"/>
                  </a:cubicBezTo>
                  <a:cubicBezTo>
                    <a:pt x="1131" y="2629"/>
                    <a:pt x="1153" y="2621"/>
                    <a:pt x="1173" y="2611"/>
                  </a:cubicBezTo>
                  <a:cubicBezTo>
                    <a:pt x="1200" y="2598"/>
                    <a:pt x="1226" y="2583"/>
                    <a:pt x="1252" y="2567"/>
                  </a:cubicBezTo>
                  <a:cubicBezTo>
                    <a:pt x="1279" y="2550"/>
                    <a:pt x="1306" y="2532"/>
                    <a:pt x="1332" y="2514"/>
                  </a:cubicBezTo>
                  <a:cubicBezTo>
                    <a:pt x="1349" y="2502"/>
                    <a:pt x="1366" y="2491"/>
                    <a:pt x="1380" y="2478"/>
                  </a:cubicBezTo>
                  <a:cubicBezTo>
                    <a:pt x="1396" y="2464"/>
                    <a:pt x="1411" y="2451"/>
                    <a:pt x="1412" y="2424"/>
                  </a:cubicBezTo>
                  <a:cubicBezTo>
                    <a:pt x="1414" y="2286"/>
                    <a:pt x="1406" y="2148"/>
                    <a:pt x="1417" y="2009"/>
                  </a:cubicBezTo>
                  <a:cubicBezTo>
                    <a:pt x="1429" y="1855"/>
                    <a:pt x="1415" y="1701"/>
                    <a:pt x="1425" y="1546"/>
                  </a:cubicBezTo>
                  <a:cubicBezTo>
                    <a:pt x="1434" y="1395"/>
                    <a:pt x="1430" y="1243"/>
                    <a:pt x="1432" y="1091"/>
                  </a:cubicBezTo>
                  <a:cubicBezTo>
                    <a:pt x="1434" y="925"/>
                    <a:pt x="1437" y="759"/>
                    <a:pt x="1438" y="593"/>
                  </a:cubicBezTo>
                  <a:cubicBezTo>
                    <a:pt x="1439" y="536"/>
                    <a:pt x="1439" y="478"/>
                    <a:pt x="1439" y="421"/>
                  </a:cubicBezTo>
                  <a:cubicBezTo>
                    <a:pt x="1439" y="369"/>
                    <a:pt x="1439" y="317"/>
                    <a:pt x="1439" y="266"/>
                  </a:cubicBezTo>
                  <a:cubicBezTo>
                    <a:pt x="1129" y="429"/>
                    <a:pt x="822" y="434"/>
                    <a:pt x="513" y="257"/>
                  </a:cubicBezTo>
                  <a:close/>
                  <a:moveTo>
                    <a:pt x="534" y="192"/>
                  </a:moveTo>
                  <a:cubicBezTo>
                    <a:pt x="546" y="198"/>
                    <a:pt x="553" y="202"/>
                    <a:pt x="561" y="206"/>
                  </a:cubicBezTo>
                  <a:cubicBezTo>
                    <a:pt x="589" y="221"/>
                    <a:pt x="617" y="236"/>
                    <a:pt x="645" y="251"/>
                  </a:cubicBezTo>
                  <a:cubicBezTo>
                    <a:pt x="658" y="258"/>
                    <a:pt x="670" y="264"/>
                    <a:pt x="684" y="269"/>
                  </a:cubicBezTo>
                  <a:cubicBezTo>
                    <a:pt x="714" y="279"/>
                    <a:pt x="744" y="290"/>
                    <a:pt x="775" y="299"/>
                  </a:cubicBezTo>
                  <a:cubicBezTo>
                    <a:pt x="797" y="305"/>
                    <a:pt x="820" y="307"/>
                    <a:pt x="842" y="311"/>
                  </a:cubicBezTo>
                  <a:cubicBezTo>
                    <a:pt x="869" y="317"/>
                    <a:pt x="896" y="326"/>
                    <a:pt x="923" y="326"/>
                  </a:cubicBezTo>
                  <a:cubicBezTo>
                    <a:pt x="990" y="327"/>
                    <a:pt x="1056" y="331"/>
                    <a:pt x="1122" y="312"/>
                  </a:cubicBezTo>
                  <a:cubicBezTo>
                    <a:pt x="1162" y="300"/>
                    <a:pt x="1204" y="296"/>
                    <a:pt x="1244" y="284"/>
                  </a:cubicBezTo>
                  <a:cubicBezTo>
                    <a:pt x="1276" y="274"/>
                    <a:pt x="1305" y="257"/>
                    <a:pt x="1335" y="243"/>
                  </a:cubicBezTo>
                  <a:cubicBezTo>
                    <a:pt x="1364" y="230"/>
                    <a:pt x="1392" y="217"/>
                    <a:pt x="1420" y="203"/>
                  </a:cubicBezTo>
                  <a:cubicBezTo>
                    <a:pt x="1425" y="201"/>
                    <a:pt x="1428" y="197"/>
                    <a:pt x="1431" y="193"/>
                  </a:cubicBezTo>
                  <a:cubicBezTo>
                    <a:pt x="1432" y="192"/>
                    <a:pt x="1427" y="186"/>
                    <a:pt x="1424" y="184"/>
                  </a:cubicBezTo>
                  <a:cubicBezTo>
                    <a:pt x="1412" y="177"/>
                    <a:pt x="1400" y="169"/>
                    <a:pt x="1386" y="163"/>
                  </a:cubicBezTo>
                  <a:cubicBezTo>
                    <a:pt x="1353" y="149"/>
                    <a:pt x="1319" y="134"/>
                    <a:pt x="1285" y="120"/>
                  </a:cubicBezTo>
                  <a:cubicBezTo>
                    <a:pt x="1246" y="106"/>
                    <a:pt x="1207" y="89"/>
                    <a:pt x="1167" y="80"/>
                  </a:cubicBezTo>
                  <a:cubicBezTo>
                    <a:pt x="1128" y="72"/>
                    <a:pt x="1087" y="71"/>
                    <a:pt x="1047" y="67"/>
                  </a:cubicBezTo>
                  <a:cubicBezTo>
                    <a:pt x="1029" y="66"/>
                    <a:pt x="1012" y="66"/>
                    <a:pt x="995" y="67"/>
                  </a:cubicBezTo>
                  <a:cubicBezTo>
                    <a:pt x="952" y="69"/>
                    <a:pt x="910" y="72"/>
                    <a:pt x="868" y="75"/>
                  </a:cubicBezTo>
                  <a:cubicBezTo>
                    <a:pt x="853" y="76"/>
                    <a:pt x="837" y="77"/>
                    <a:pt x="823" y="80"/>
                  </a:cubicBezTo>
                  <a:cubicBezTo>
                    <a:pt x="801" y="86"/>
                    <a:pt x="779" y="95"/>
                    <a:pt x="757" y="101"/>
                  </a:cubicBezTo>
                  <a:cubicBezTo>
                    <a:pt x="726" y="111"/>
                    <a:pt x="695" y="117"/>
                    <a:pt x="665" y="129"/>
                  </a:cubicBezTo>
                  <a:cubicBezTo>
                    <a:pt x="621" y="147"/>
                    <a:pt x="579" y="170"/>
                    <a:pt x="534" y="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BF7CD7-3181-D8BA-2FD0-BC88344754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3" y="2785"/>
              <a:ext cx="395" cy="1029"/>
            </a:xfrm>
            <a:custGeom>
              <a:avLst/>
              <a:gdLst>
                <a:gd name="T0" fmla="*/ 0 w 926"/>
                <a:gd name="T1" fmla="*/ 0 h 2412"/>
                <a:gd name="T2" fmla="*/ 926 w 926"/>
                <a:gd name="T3" fmla="*/ 9 h 2412"/>
                <a:gd name="T4" fmla="*/ 926 w 926"/>
                <a:gd name="T5" fmla="*/ 164 h 2412"/>
                <a:gd name="T6" fmla="*/ 925 w 926"/>
                <a:gd name="T7" fmla="*/ 336 h 2412"/>
                <a:gd name="T8" fmla="*/ 919 w 926"/>
                <a:gd name="T9" fmla="*/ 834 h 2412"/>
                <a:gd name="T10" fmla="*/ 912 w 926"/>
                <a:gd name="T11" fmla="*/ 1289 h 2412"/>
                <a:gd name="T12" fmla="*/ 904 w 926"/>
                <a:gd name="T13" fmla="*/ 1752 h 2412"/>
                <a:gd name="T14" fmla="*/ 899 w 926"/>
                <a:gd name="T15" fmla="*/ 2167 h 2412"/>
                <a:gd name="T16" fmla="*/ 867 w 926"/>
                <a:gd name="T17" fmla="*/ 2221 h 2412"/>
                <a:gd name="T18" fmla="*/ 819 w 926"/>
                <a:gd name="T19" fmla="*/ 2257 h 2412"/>
                <a:gd name="T20" fmla="*/ 739 w 926"/>
                <a:gd name="T21" fmla="*/ 2310 h 2412"/>
                <a:gd name="T22" fmla="*/ 660 w 926"/>
                <a:gd name="T23" fmla="*/ 2354 h 2412"/>
                <a:gd name="T24" fmla="*/ 596 w 926"/>
                <a:gd name="T25" fmla="*/ 2378 h 2412"/>
                <a:gd name="T26" fmla="*/ 498 w 926"/>
                <a:gd name="T27" fmla="*/ 2399 h 2412"/>
                <a:gd name="T28" fmla="*/ 378 w 926"/>
                <a:gd name="T29" fmla="*/ 2404 h 2412"/>
                <a:gd name="T30" fmla="*/ 207 w 926"/>
                <a:gd name="T31" fmla="*/ 2352 h 2412"/>
                <a:gd name="T32" fmla="*/ 69 w 926"/>
                <a:gd name="T33" fmla="*/ 2261 h 2412"/>
                <a:gd name="T34" fmla="*/ 19 w 926"/>
                <a:gd name="T35" fmla="*/ 2216 h 2412"/>
                <a:gd name="T36" fmla="*/ 0 w 926"/>
                <a:gd name="T37" fmla="*/ 2170 h 2412"/>
                <a:gd name="T38" fmla="*/ 0 w 926"/>
                <a:gd name="T39" fmla="*/ 30 h 2412"/>
                <a:gd name="T40" fmla="*/ 0 w 926"/>
                <a:gd name="T41" fmla="*/ 0 h 2412"/>
                <a:gd name="T42" fmla="*/ 559 w 926"/>
                <a:gd name="T43" fmla="*/ 1178 h 2412"/>
                <a:gd name="T44" fmla="*/ 507 w 926"/>
                <a:gd name="T45" fmla="*/ 1187 h 2412"/>
                <a:gd name="T46" fmla="*/ 496 w 926"/>
                <a:gd name="T47" fmla="*/ 1195 h 2412"/>
                <a:gd name="T48" fmla="*/ 507 w 926"/>
                <a:gd name="T49" fmla="*/ 1204 h 2412"/>
                <a:gd name="T50" fmla="*/ 620 w 926"/>
                <a:gd name="T51" fmla="*/ 1200 h 2412"/>
                <a:gd name="T52" fmla="*/ 641 w 926"/>
                <a:gd name="T53" fmla="*/ 1180 h 2412"/>
                <a:gd name="T54" fmla="*/ 641 w 926"/>
                <a:gd name="T55" fmla="*/ 1069 h 2412"/>
                <a:gd name="T56" fmla="*/ 606 w 926"/>
                <a:gd name="T57" fmla="*/ 1031 h 2412"/>
                <a:gd name="T58" fmla="*/ 570 w 926"/>
                <a:gd name="T59" fmla="*/ 1070 h 2412"/>
                <a:gd name="T60" fmla="*/ 559 w 926"/>
                <a:gd name="T61" fmla="*/ 1178 h 2412"/>
                <a:gd name="T62" fmla="*/ 459 w 926"/>
                <a:gd name="T63" fmla="*/ 1488 h 2412"/>
                <a:gd name="T64" fmla="*/ 506 w 926"/>
                <a:gd name="T65" fmla="*/ 1484 h 2412"/>
                <a:gd name="T66" fmla="*/ 719 w 926"/>
                <a:gd name="T67" fmla="*/ 1340 h 2412"/>
                <a:gd name="T68" fmla="*/ 721 w 926"/>
                <a:gd name="T69" fmla="*/ 1312 h 2412"/>
                <a:gd name="T70" fmla="*/ 696 w 926"/>
                <a:gd name="T71" fmla="*/ 1325 h 2412"/>
                <a:gd name="T72" fmla="*/ 694 w 926"/>
                <a:gd name="T73" fmla="*/ 1328 h 2412"/>
                <a:gd name="T74" fmla="*/ 394 w 926"/>
                <a:gd name="T75" fmla="*/ 1453 h 2412"/>
                <a:gd name="T76" fmla="*/ 289 w 926"/>
                <a:gd name="T77" fmla="*/ 1424 h 2412"/>
                <a:gd name="T78" fmla="*/ 266 w 926"/>
                <a:gd name="T79" fmla="*/ 1428 h 2412"/>
                <a:gd name="T80" fmla="*/ 279 w 926"/>
                <a:gd name="T81" fmla="*/ 1449 h 2412"/>
                <a:gd name="T82" fmla="*/ 459 w 926"/>
                <a:gd name="T83" fmla="*/ 1488 h 2412"/>
                <a:gd name="T84" fmla="*/ 173 w 926"/>
                <a:gd name="T85" fmla="*/ 1176 h 2412"/>
                <a:gd name="T86" fmla="*/ 99 w 926"/>
                <a:gd name="T87" fmla="*/ 1196 h 2412"/>
                <a:gd name="T88" fmla="*/ 111 w 926"/>
                <a:gd name="T89" fmla="*/ 1204 h 2412"/>
                <a:gd name="T90" fmla="*/ 230 w 926"/>
                <a:gd name="T91" fmla="*/ 1199 h 2412"/>
                <a:gd name="T92" fmla="*/ 244 w 926"/>
                <a:gd name="T93" fmla="*/ 1187 h 2412"/>
                <a:gd name="T94" fmla="*/ 236 w 926"/>
                <a:gd name="T95" fmla="*/ 1049 h 2412"/>
                <a:gd name="T96" fmla="*/ 210 w 926"/>
                <a:gd name="T97" fmla="*/ 1032 h 2412"/>
                <a:gd name="T98" fmla="*/ 185 w 926"/>
                <a:gd name="T99" fmla="*/ 1052 h 2412"/>
                <a:gd name="T100" fmla="*/ 173 w 926"/>
                <a:gd name="T101" fmla="*/ 1176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6" h="2412">
                  <a:moveTo>
                    <a:pt x="0" y="0"/>
                  </a:moveTo>
                  <a:cubicBezTo>
                    <a:pt x="309" y="177"/>
                    <a:pt x="616" y="172"/>
                    <a:pt x="926" y="9"/>
                  </a:cubicBezTo>
                  <a:cubicBezTo>
                    <a:pt x="926" y="60"/>
                    <a:pt x="926" y="112"/>
                    <a:pt x="926" y="164"/>
                  </a:cubicBezTo>
                  <a:cubicBezTo>
                    <a:pt x="926" y="221"/>
                    <a:pt x="926" y="279"/>
                    <a:pt x="925" y="336"/>
                  </a:cubicBezTo>
                  <a:cubicBezTo>
                    <a:pt x="924" y="502"/>
                    <a:pt x="921" y="668"/>
                    <a:pt x="919" y="834"/>
                  </a:cubicBezTo>
                  <a:cubicBezTo>
                    <a:pt x="917" y="986"/>
                    <a:pt x="921" y="1138"/>
                    <a:pt x="912" y="1289"/>
                  </a:cubicBezTo>
                  <a:cubicBezTo>
                    <a:pt x="902" y="1444"/>
                    <a:pt x="916" y="1598"/>
                    <a:pt x="904" y="1752"/>
                  </a:cubicBezTo>
                  <a:cubicBezTo>
                    <a:pt x="893" y="1891"/>
                    <a:pt x="901" y="2029"/>
                    <a:pt x="899" y="2167"/>
                  </a:cubicBezTo>
                  <a:cubicBezTo>
                    <a:pt x="898" y="2194"/>
                    <a:pt x="883" y="2207"/>
                    <a:pt x="867" y="2221"/>
                  </a:cubicBezTo>
                  <a:cubicBezTo>
                    <a:pt x="853" y="2234"/>
                    <a:pt x="836" y="2245"/>
                    <a:pt x="819" y="2257"/>
                  </a:cubicBezTo>
                  <a:cubicBezTo>
                    <a:pt x="793" y="2275"/>
                    <a:pt x="766" y="2293"/>
                    <a:pt x="739" y="2310"/>
                  </a:cubicBezTo>
                  <a:cubicBezTo>
                    <a:pt x="713" y="2326"/>
                    <a:pt x="687" y="2341"/>
                    <a:pt x="660" y="2354"/>
                  </a:cubicBezTo>
                  <a:cubicBezTo>
                    <a:pt x="640" y="2364"/>
                    <a:pt x="618" y="2372"/>
                    <a:pt x="596" y="2378"/>
                  </a:cubicBezTo>
                  <a:cubicBezTo>
                    <a:pt x="564" y="2386"/>
                    <a:pt x="529" y="2388"/>
                    <a:pt x="498" y="2399"/>
                  </a:cubicBezTo>
                  <a:cubicBezTo>
                    <a:pt x="458" y="2412"/>
                    <a:pt x="417" y="2409"/>
                    <a:pt x="378" y="2404"/>
                  </a:cubicBezTo>
                  <a:cubicBezTo>
                    <a:pt x="320" y="2396"/>
                    <a:pt x="262" y="2381"/>
                    <a:pt x="207" y="2352"/>
                  </a:cubicBezTo>
                  <a:cubicBezTo>
                    <a:pt x="157" y="2327"/>
                    <a:pt x="112" y="2296"/>
                    <a:pt x="69" y="2261"/>
                  </a:cubicBezTo>
                  <a:cubicBezTo>
                    <a:pt x="52" y="2246"/>
                    <a:pt x="37" y="2230"/>
                    <a:pt x="19" y="2216"/>
                  </a:cubicBezTo>
                  <a:cubicBezTo>
                    <a:pt x="2" y="2204"/>
                    <a:pt x="0" y="2189"/>
                    <a:pt x="0" y="2170"/>
                  </a:cubicBezTo>
                  <a:cubicBezTo>
                    <a:pt x="0" y="1457"/>
                    <a:pt x="0" y="744"/>
                    <a:pt x="0" y="30"/>
                  </a:cubicBezTo>
                  <a:cubicBezTo>
                    <a:pt x="0" y="21"/>
                    <a:pt x="0" y="12"/>
                    <a:pt x="0" y="0"/>
                  </a:cubicBezTo>
                  <a:close/>
                  <a:moveTo>
                    <a:pt x="559" y="1178"/>
                  </a:moveTo>
                  <a:cubicBezTo>
                    <a:pt x="546" y="1180"/>
                    <a:pt x="527" y="1183"/>
                    <a:pt x="507" y="1187"/>
                  </a:cubicBezTo>
                  <a:cubicBezTo>
                    <a:pt x="503" y="1187"/>
                    <a:pt x="500" y="1192"/>
                    <a:pt x="496" y="1195"/>
                  </a:cubicBezTo>
                  <a:cubicBezTo>
                    <a:pt x="500" y="1199"/>
                    <a:pt x="503" y="1204"/>
                    <a:pt x="507" y="1204"/>
                  </a:cubicBezTo>
                  <a:cubicBezTo>
                    <a:pt x="545" y="1204"/>
                    <a:pt x="583" y="1203"/>
                    <a:pt x="620" y="1200"/>
                  </a:cubicBezTo>
                  <a:cubicBezTo>
                    <a:pt x="628" y="1199"/>
                    <a:pt x="638" y="1189"/>
                    <a:pt x="641" y="1180"/>
                  </a:cubicBezTo>
                  <a:cubicBezTo>
                    <a:pt x="653" y="1144"/>
                    <a:pt x="653" y="1106"/>
                    <a:pt x="641" y="1069"/>
                  </a:cubicBezTo>
                  <a:cubicBezTo>
                    <a:pt x="635" y="1052"/>
                    <a:pt x="629" y="1031"/>
                    <a:pt x="606" y="1031"/>
                  </a:cubicBezTo>
                  <a:cubicBezTo>
                    <a:pt x="582" y="1030"/>
                    <a:pt x="573" y="1051"/>
                    <a:pt x="570" y="1070"/>
                  </a:cubicBezTo>
                  <a:cubicBezTo>
                    <a:pt x="564" y="1104"/>
                    <a:pt x="563" y="1140"/>
                    <a:pt x="559" y="1178"/>
                  </a:cubicBezTo>
                  <a:close/>
                  <a:moveTo>
                    <a:pt x="459" y="1488"/>
                  </a:moveTo>
                  <a:cubicBezTo>
                    <a:pt x="475" y="1487"/>
                    <a:pt x="491" y="1487"/>
                    <a:pt x="506" y="1484"/>
                  </a:cubicBezTo>
                  <a:cubicBezTo>
                    <a:pt x="600" y="1470"/>
                    <a:pt x="668" y="1418"/>
                    <a:pt x="719" y="1340"/>
                  </a:cubicBezTo>
                  <a:cubicBezTo>
                    <a:pt x="725" y="1331"/>
                    <a:pt x="732" y="1320"/>
                    <a:pt x="721" y="1312"/>
                  </a:cubicBezTo>
                  <a:cubicBezTo>
                    <a:pt x="709" y="1304"/>
                    <a:pt x="702" y="1315"/>
                    <a:pt x="696" y="1325"/>
                  </a:cubicBezTo>
                  <a:cubicBezTo>
                    <a:pt x="695" y="1326"/>
                    <a:pt x="694" y="1327"/>
                    <a:pt x="694" y="1328"/>
                  </a:cubicBezTo>
                  <a:cubicBezTo>
                    <a:pt x="621" y="1436"/>
                    <a:pt x="520" y="1475"/>
                    <a:pt x="394" y="1453"/>
                  </a:cubicBezTo>
                  <a:cubicBezTo>
                    <a:pt x="358" y="1447"/>
                    <a:pt x="324" y="1433"/>
                    <a:pt x="289" y="1424"/>
                  </a:cubicBezTo>
                  <a:cubicBezTo>
                    <a:pt x="282" y="1423"/>
                    <a:pt x="274" y="1427"/>
                    <a:pt x="266" y="1428"/>
                  </a:cubicBezTo>
                  <a:cubicBezTo>
                    <a:pt x="270" y="1435"/>
                    <a:pt x="273" y="1447"/>
                    <a:pt x="279" y="1449"/>
                  </a:cubicBezTo>
                  <a:cubicBezTo>
                    <a:pt x="337" y="1470"/>
                    <a:pt x="396" y="1488"/>
                    <a:pt x="459" y="1488"/>
                  </a:cubicBezTo>
                  <a:close/>
                  <a:moveTo>
                    <a:pt x="173" y="1176"/>
                  </a:moveTo>
                  <a:cubicBezTo>
                    <a:pt x="149" y="1187"/>
                    <a:pt x="122" y="1178"/>
                    <a:pt x="99" y="1196"/>
                  </a:cubicBezTo>
                  <a:cubicBezTo>
                    <a:pt x="105" y="1200"/>
                    <a:pt x="108" y="1204"/>
                    <a:pt x="111" y="1204"/>
                  </a:cubicBezTo>
                  <a:cubicBezTo>
                    <a:pt x="150" y="1203"/>
                    <a:pt x="190" y="1201"/>
                    <a:pt x="230" y="1199"/>
                  </a:cubicBezTo>
                  <a:cubicBezTo>
                    <a:pt x="235" y="1199"/>
                    <a:pt x="242" y="1192"/>
                    <a:pt x="244" y="1187"/>
                  </a:cubicBezTo>
                  <a:cubicBezTo>
                    <a:pt x="259" y="1140"/>
                    <a:pt x="260" y="1093"/>
                    <a:pt x="236" y="1049"/>
                  </a:cubicBezTo>
                  <a:cubicBezTo>
                    <a:pt x="231" y="1040"/>
                    <a:pt x="218" y="1031"/>
                    <a:pt x="210" y="1032"/>
                  </a:cubicBezTo>
                  <a:cubicBezTo>
                    <a:pt x="201" y="1033"/>
                    <a:pt x="190" y="1043"/>
                    <a:pt x="185" y="1052"/>
                  </a:cubicBezTo>
                  <a:cubicBezTo>
                    <a:pt x="163" y="1091"/>
                    <a:pt x="167" y="1133"/>
                    <a:pt x="173" y="1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77392CA-D5F8-41B2-D470-C07FCCB48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5" y="3224"/>
              <a:ext cx="67" cy="74"/>
            </a:xfrm>
            <a:custGeom>
              <a:avLst/>
              <a:gdLst>
                <a:gd name="T0" fmla="*/ 63 w 157"/>
                <a:gd name="T1" fmla="*/ 148 h 174"/>
                <a:gd name="T2" fmla="*/ 74 w 157"/>
                <a:gd name="T3" fmla="*/ 40 h 174"/>
                <a:gd name="T4" fmla="*/ 110 w 157"/>
                <a:gd name="T5" fmla="*/ 1 h 174"/>
                <a:gd name="T6" fmla="*/ 145 w 157"/>
                <a:gd name="T7" fmla="*/ 39 h 174"/>
                <a:gd name="T8" fmla="*/ 145 w 157"/>
                <a:gd name="T9" fmla="*/ 150 h 174"/>
                <a:gd name="T10" fmla="*/ 124 w 157"/>
                <a:gd name="T11" fmla="*/ 170 h 174"/>
                <a:gd name="T12" fmla="*/ 11 w 157"/>
                <a:gd name="T13" fmla="*/ 174 h 174"/>
                <a:gd name="T14" fmla="*/ 0 w 157"/>
                <a:gd name="T15" fmla="*/ 165 h 174"/>
                <a:gd name="T16" fmla="*/ 11 w 157"/>
                <a:gd name="T17" fmla="*/ 157 h 174"/>
                <a:gd name="T18" fmla="*/ 63 w 157"/>
                <a:gd name="T19" fmla="*/ 14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74">
                  <a:moveTo>
                    <a:pt x="63" y="148"/>
                  </a:moveTo>
                  <a:cubicBezTo>
                    <a:pt x="67" y="110"/>
                    <a:pt x="68" y="74"/>
                    <a:pt x="74" y="40"/>
                  </a:cubicBezTo>
                  <a:cubicBezTo>
                    <a:pt x="77" y="21"/>
                    <a:pt x="86" y="0"/>
                    <a:pt x="110" y="1"/>
                  </a:cubicBezTo>
                  <a:cubicBezTo>
                    <a:pt x="133" y="1"/>
                    <a:pt x="139" y="22"/>
                    <a:pt x="145" y="39"/>
                  </a:cubicBezTo>
                  <a:cubicBezTo>
                    <a:pt x="157" y="76"/>
                    <a:pt x="157" y="114"/>
                    <a:pt x="145" y="150"/>
                  </a:cubicBezTo>
                  <a:cubicBezTo>
                    <a:pt x="142" y="159"/>
                    <a:pt x="132" y="169"/>
                    <a:pt x="124" y="170"/>
                  </a:cubicBezTo>
                  <a:cubicBezTo>
                    <a:pt x="87" y="173"/>
                    <a:pt x="49" y="174"/>
                    <a:pt x="11" y="174"/>
                  </a:cubicBezTo>
                  <a:cubicBezTo>
                    <a:pt x="7" y="174"/>
                    <a:pt x="4" y="169"/>
                    <a:pt x="0" y="165"/>
                  </a:cubicBezTo>
                  <a:cubicBezTo>
                    <a:pt x="4" y="162"/>
                    <a:pt x="7" y="157"/>
                    <a:pt x="11" y="157"/>
                  </a:cubicBezTo>
                  <a:cubicBezTo>
                    <a:pt x="31" y="153"/>
                    <a:pt x="50" y="150"/>
                    <a:pt x="63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248CFD8-E85E-8CD5-3598-BF27035C8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6" y="3341"/>
              <a:ext cx="199" cy="78"/>
            </a:xfrm>
            <a:custGeom>
              <a:avLst/>
              <a:gdLst>
                <a:gd name="T0" fmla="*/ 193 w 466"/>
                <a:gd name="T1" fmla="*/ 184 h 184"/>
                <a:gd name="T2" fmla="*/ 13 w 466"/>
                <a:gd name="T3" fmla="*/ 145 h 184"/>
                <a:gd name="T4" fmla="*/ 0 w 466"/>
                <a:gd name="T5" fmla="*/ 124 h 184"/>
                <a:gd name="T6" fmla="*/ 23 w 466"/>
                <a:gd name="T7" fmla="*/ 120 h 184"/>
                <a:gd name="T8" fmla="*/ 128 w 466"/>
                <a:gd name="T9" fmla="*/ 149 h 184"/>
                <a:gd name="T10" fmla="*/ 428 w 466"/>
                <a:gd name="T11" fmla="*/ 24 h 184"/>
                <a:gd name="T12" fmla="*/ 430 w 466"/>
                <a:gd name="T13" fmla="*/ 21 h 184"/>
                <a:gd name="T14" fmla="*/ 455 w 466"/>
                <a:gd name="T15" fmla="*/ 8 h 184"/>
                <a:gd name="T16" fmla="*/ 453 w 466"/>
                <a:gd name="T17" fmla="*/ 36 h 184"/>
                <a:gd name="T18" fmla="*/ 240 w 466"/>
                <a:gd name="T19" fmla="*/ 180 h 184"/>
                <a:gd name="T20" fmla="*/ 193 w 466"/>
                <a:gd name="T2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184">
                  <a:moveTo>
                    <a:pt x="193" y="184"/>
                  </a:moveTo>
                  <a:cubicBezTo>
                    <a:pt x="130" y="184"/>
                    <a:pt x="71" y="166"/>
                    <a:pt x="13" y="145"/>
                  </a:cubicBezTo>
                  <a:cubicBezTo>
                    <a:pt x="7" y="143"/>
                    <a:pt x="4" y="131"/>
                    <a:pt x="0" y="124"/>
                  </a:cubicBezTo>
                  <a:cubicBezTo>
                    <a:pt x="8" y="123"/>
                    <a:pt x="16" y="119"/>
                    <a:pt x="23" y="120"/>
                  </a:cubicBezTo>
                  <a:cubicBezTo>
                    <a:pt x="58" y="129"/>
                    <a:pt x="92" y="143"/>
                    <a:pt x="128" y="149"/>
                  </a:cubicBezTo>
                  <a:cubicBezTo>
                    <a:pt x="254" y="171"/>
                    <a:pt x="355" y="132"/>
                    <a:pt x="428" y="24"/>
                  </a:cubicBezTo>
                  <a:cubicBezTo>
                    <a:pt x="428" y="23"/>
                    <a:pt x="429" y="22"/>
                    <a:pt x="430" y="21"/>
                  </a:cubicBezTo>
                  <a:cubicBezTo>
                    <a:pt x="436" y="11"/>
                    <a:pt x="443" y="0"/>
                    <a:pt x="455" y="8"/>
                  </a:cubicBezTo>
                  <a:cubicBezTo>
                    <a:pt x="466" y="16"/>
                    <a:pt x="459" y="27"/>
                    <a:pt x="453" y="36"/>
                  </a:cubicBezTo>
                  <a:cubicBezTo>
                    <a:pt x="402" y="114"/>
                    <a:pt x="334" y="166"/>
                    <a:pt x="240" y="180"/>
                  </a:cubicBezTo>
                  <a:cubicBezTo>
                    <a:pt x="225" y="183"/>
                    <a:pt x="209" y="183"/>
                    <a:pt x="193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BE35EE-D6CF-F7C0-BFAF-3412C5C75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5" y="3224"/>
              <a:ext cx="69" cy="74"/>
            </a:xfrm>
            <a:custGeom>
              <a:avLst/>
              <a:gdLst>
                <a:gd name="T0" fmla="*/ 74 w 161"/>
                <a:gd name="T1" fmla="*/ 145 h 173"/>
                <a:gd name="T2" fmla="*/ 86 w 161"/>
                <a:gd name="T3" fmla="*/ 21 h 173"/>
                <a:gd name="T4" fmla="*/ 111 w 161"/>
                <a:gd name="T5" fmla="*/ 1 h 173"/>
                <a:gd name="T6" fmla="*/ 137 w 161"/>
                <a:gd name="T7" fmla="*/ 18 h 173"/>
                <a:gd name="T8" fmla="*/ 145 w 161"/>
                <a:gd name="T9" fmla="*/ 156 h 173"/>
                <a:gd name="T10" fmla="*/ 131 w 161"/>
                <a:gd name="T11" fmla="*/ 168 h 173"/>
                <a:gd name="T12" fmla="*/ 12 w 161"/>
                <a:gd name="T13" fmla="*/ 173 h 173"/>
                <a:gd name="T14" fmla="*/ 0 w 161"/>
                <a:gd name="T15" fmla="*/ 165 h 173"/>
                <a:gd name="T16" fmla="*/ 74 w 161"/>
                <a:gd name="T17" fmla="*/ 1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73">
                  <a:moveTo>
                    <a:pt x="74" y="145"/>
                  </a:moveTo>
                  <a:cubicBezTo>
                    <a:pt x="68" y="102"/>
                    <a:pt x="64" y="60"/>
                    <a:pt x="86" y="21"/>
                  </a:cubicBezTo>
                  <a:cubicBezTo>
                    <a:pt x="91" y="12"/>
                    <a:pt x="102" y="2"/>
                    <a:pt x="111" y="1"/>
                  </a:cubicBezTo>
                  <a:cubicBezTo>
                    <a:pt x="119" y="0"/>
                    <a:pt x="132" y="9"/>
                    <a:pt x="137" y="18"/>
                  </a:cubicBezTo>
                  <a:cubicBezTo>
                    <a:pt x="161" y="62"/>
                    <a:pt x="160" y="109"/>
                    <a:pt x="145" y="156"/>
                  </a:cubicBezTo>
                  <a:cubicBezTo>
                    <a:pt x="143" y="161"/>
                    <a:pt x="136" y="168"/>
                    <a:pt x="131" y="168"/>
                  </a:cubicBezTo>
                  <a:cubicBezTo>
                    <a:pt x="91" y="170"/>
                    <a:pt x="51" y="172"/>
                    <a:pt x="12" y="173"/>
                  </a:cubicBezTo>
                  <a:cubicBezTo>
                    <a:pt x="9" y="173"/>
                    <a:pt x="6" y="169"/>
                    <a:pt x="0" y="165"/>
                  </a:cubicBezTo>
                  <a:cubicBezTo>
                    <a:pt x="23" y="147"/>
                    <a:pt x="50" y="156"/>
                    <a:pt x="74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4184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100362" y="-78059"/>
            <a:ext cx="12292361" cy="6936059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A8DE87B6-847F-8362-3BBB-811F9B6390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782175" y="3986213"/>
            <a:ext cx="1327150" cy="2152651"/>
            <a:chOff x="6162" y="2511"/>
            <a:chExt cx="836" cy="135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F1C1FA5-0A98-CFC7-E44D-2F1367BE21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539"/>
              <a:ext cx="384" cy="113"/>
            </a:xfrm>
            <a:custGeom>
              <a:avLst/>
              <a:gdLst>
                <a:gd name="T0" fmla="*/ 0 w 898"/>
                <a:gd name="T1" fmla="*/ 126 h 265"/>
                <a:gd name="T2" fmla="*/ 131 w 898"/>
                <a:gd name="T3" fmla="*/ 63 h 265"/>
                <a:gd name="T4" fmla="*/ 223 w 898"/>
                <a:gd name="T5" fmla="*/ 35 h 265"/>
                <a:gd name="T6" fmla="*/ 289 w 898"/>
                <a:gd name="T7" fmla="*/ 14 h 265"/>
                <a:gd name="T8" fmla="*/ 334 w 898"/>
                <a:gd name="T9" fmla="*/ 9 h 265"/>
                <a:gd name="T10" fmla="*/ 461 w 898"/>
                <a:gd name="T11" fmla="*/ 1 h 265"/>
                <a:gd name="T12" fmla="*/ 513 w 898"/>
                <a:gd name="T13" fmla="*/ 1 h 265"/>
                <a:gd name="T14" fmla="*/ 633 w 898"/>
                <a:gd name="T15" fmla="*/ 14 h 265"/>
                <a:gd name="T16" fmla="*/ 751 w 898"/>
                <a:gd name="T17" fmla="*/ 54 h 265"/>
                <a:gd name="T18" fmla="*/ 852 w 898"/>
                <a:gd name="T19" fmla="*/ 97 h 265"/>
                <a:gd name="T20" fmla="*/ 890 w 898"/>
                <a:gd name="T21" fmla="*/ 118 h 265"/>
                <a:gd name="T22" fmla="*/ 897 w 898"/>
                <a:gd name="T23" fmla="*/ 127 h 265"/>
                <a:gd name="T24" fmla="*/ 886 w 898"/>
                <a:gd name="T25" fmla="*/ 137 h 265"/>
                <a:gd name="T26" fmla="*/ 801 w 898"/>
                <a:gd name="T27" fmla="*/ 177 h 265"/>
                <a:gd name="T28" fmla="*/ 710 w 898"/>
                <a:gd name="T29" fmla="*/ 218 h 265"/>
                <a:gd name="T30" fmla="*/ 588 w 898"/>
                <a:gd name="T31" fmla="*/ 246 h 265"/>
                <a:gd name="T32" fmla="*/ 389 w 898"/>
                <a:gd name="T33" fmla="*/ 260 h 265"/>
                <a:gd name="T34" fmla="*/ 308 w 898"/>
                <a:gd name="T35" fmla="*/ 245 h 265"/>
                <a:gd name="T36" fmla="*/ 241 w 898"/>
                <a:gd name="T37" fmla="*/ 233 h 265"/>
                <a:gd name="T38" fmla="*/ 150 w 898"/>
                <a:gd name="T39" fmla="*/ 203 h 265"/>
                <a:gd name="T40" fmla="*/ 111 w 898"/>
                <a:gd name="T41" fmla="*/ 185 h 265"/>
                <a:gd name="T42" fmla="*/ 27 w 898"/>
                <a:gd name="T43" fmla="*/ 140 h 265"/>
                <a:gd name="T44" fmla="*/ 0 w 898"/>
                <a:gd name="T45" fmla="*/ 12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8" h="265">
                  <a:moveTo>
                    <a:pt x="0" y="126"/>
                  </a:moveTo>
                  <a:cubicBezTo>
                    <a:pt x="45" y="104"/>
                    <a:pt x="87" y="81"/>
                    <a:pt x="131" y="63"/>
                  </a:cubicBezTo>
                  <a:cubicBezTo>
                    <a:pt x="161" y="51"/>
                    <a:pt x="192" y="45"/>
                    <a:pt x="223" y="35"/>
                  </a:cubicBezTo>
                  <a:cubicBezTo>
                    <a:pt x="245" y="29"/>
                    <a:pt x="267" y="20"/>
                    <a:pt x="289" y="14"/>
                  </a:cubicBezTo>
                  <a:cubicBezTo>
                    <a:pt x="303" y="11"/>
                    <a:pt x="319" y="10"/>
                    <a:pt x="334" y="9"/>
                  </a:cubicBezTo>
                  <a:cubicBezTo>
                    <a:pt x="376" y="6"/>
                    <a:pt x="418" y="3"/>
                    <a:pt x="461" y="1"/>
                  </a:cubicBezTo>
                  <a:cubicBezTo>
                    <a:pt x="478" y="0"/>
                    <a:pt x="495" y="0"/>
                    <a:pt x="513" y="1"/>
                  </a:cubicBezTo>
                  <a:cubicBezTo>
                    <a:pt x="553" y="5"/>
                    <a:pt x="594" y="6"/>
                    <a:pt x="633" y="14"/>
                  </a:cubicBezTo>
                  <a:cubicBezTo>
                    <a:pt x="673" y="23"/>
                    <a:pt x="712" y="40"/>
                    <a:pt x="751" y="54"/>
                  </a:cubicBezTo>
                  <a:cubicBezTo>
                    <a:pt x="785" y="68"/>
                    <a:pt x="819" y="83"/>
                    <a:pt x="852" y="97"/>
                  </a:cubicBezTo>
                  <a:cubicBezTo>
                    <a:pt x="866" y="103"/>
                    <a:pt x="878" y="111"/>
                    <a:pt x="890" y="118"/>
                  </a:cubicBezTo>
                  <a:cubicBezTo>
                    <a:pt x="893" y="120"/>
                    <a:pt x="898" y="126"/>
                    <a:pt x="897" y="127"/>
                  </a:cubicBezTo>
                  <a:cubicBezTo>
                    <a:pt x="894" y="131"/>
                    <a:pt x="891" y="135"/>
                    <a:pt x="886" y="137"/>
                  </a:cubicBezTo>
                  <a:cubicBezTo>
                    <a:pt x="858" y="151"/>
                    <a:pt x="830" y="164"/>
                    <a:pt x="801" y="177"/>
                  </a:cubicBezTo>
                  <a:cubicBezTo>
                    <a:pt x="771" y="191"/>
                    <a:pt x="742" y="208"/>
                    <a:pt x="710" y="218"/>
                  </a:cubicBezTo>
                  <a:cubicBezTo>
                    <a:pt x="670" y="230"/>
                    <a:pt x="628" y="234"/>
                    <a:pt x="588" y="246"/>
                  </a:cubicBezTo>
                  <a:cubicBezTo>
                    <a:pt x="522" y="265"/>
                    <a:pt x="456" y="261"/>
                    <a:pt x="389" y="260"/>
                  </a:cubicBezTo>
                  <a:cubicBezTo>
                    <a:pt x="362" y="260"/>
                    <a:pt x="335" y="251"/>
                    <a:pt x="308" y="245"/>
                  </a:cubicBezTo>
                  <a:cubicBezTo>
                    <a:pt x="286" y="241"/>
                    <a:pt x="263" y="239"/>
                    <a:pt x="241" y="233"/>
                  </a:cubicBezTo>
                  <a:cubicBezTo>
                    <a:pt x="210" y="224"/>
                    <a:pt x="180" y="213"/>
                    <a:pt x="150" y="203"/>
                  </a:cubicBezTo>
                  <a:cubicBezTo>
                    <a:pt x="136" y="198"/>
                    <a:pt x="124" y="192"/>
                    <a:pt x="111" y="185"/>
                  </a:cubicBezTo>
                  <a:cubicBezTo>
                    <a:pt x="83" y="170"/>
                    <a:pt x="55" y="155"/>
                    <a:pt x="27" y="140"/>
                  </a:cubicBezTo>
                  <a:cubicBezTo>
                    <a:pt x="19" y="136"/>
                    <a:pt x="12" y="132"/>
                    <a:pt x="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5B772C9-FC0C-E6EC-14E6-FBD24C173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2" y="2511"/>
              <a:ext cx="836" cy="1356"/>
            </a:xfrm>
            <a:custGeom>
              <a:avLst/>
              <a:gdLst>
                <a:gd name="T0" fmla="*/ 814 w 1960"/>
                <a:gd name="T1" fmla="*/ 2710 h 3182"/>
                <a:gd name="T2" fmla="*/ 624 w 1960"/>
                <a:gd name="T3" fmla="*/ 3173 h 3182"/>
                <a:gd name="T4" fmla="*/ 828 w 1960"/>
                <a:gd name="T5" fmla="*/ 3058 h 3182"/>
                <a:gd name="T6" fmla="*/ 781 w 1960"/>
                <a:gd name="T7" fmla="*/ 2729 h 3182"/>
                <a:gd name="T8" fmla="*/ 677 w 1960"/>
                <a:gd name="T9" fmla="*/ 2660 h 3182"/>
                <a:gd name="T10" fmla="*/ 467 w 1960"/>
                <a:gd name="T11" fmla="*/ 2496 h 3182"/>
                <a:gd name="T12" fmla="*/ 459 w 1960"/>
                <a:gd name="T13" fmla="*/ 2000 h 3182"/>
                <a:gd name="T14" fmla="*/ 164 w 1960"/>
                <a:gd name="T15" fmla="*/ 1972 h 3182"/>
                <a:gd name="T16" fmla="*/ 193 w 1960"/>
                <a:gd name="T17" fmla="*/ 2147 h 3182"/>
                <a:gd name="T18" fmla="*/ 132 w 1960"/>
                <a:gd name="T19" fmla="*/ 2279 h 3182"/>
                <a:gd name="T20" fmla="*/ 313 w 1960"/>
                <a:gd name="T21" fmla="*/ 1880 h 3182"/>
                <a:gd name="T22" fmla="*/ 457 w 1960"/>
                <a:gd name="T23" fmla="*/ 1929 h 3182"/>
                <a:gd name="T24" fmla="*/ 458 w 1960"/>
                <a:gd name="T25" fmla="*/ 235 h 3182"/>
                <a:gd name="T26" fmla="*/ 461 w 1960"/>
                <a:gd name="T27" fmla="*/ 156 h 3182"/>
                <a:gd name="T28" fmla="*/ 716 w 1960"/>
                <a:gd name="T29" fmla="*/ 47 h 3182"/>
                <a:gd name="T30" fmla="*/ 1051 w 1960"/>
                <a:gd name="T31" fmla="*/ 7 h 3182"/>
                <a:gd name="T32" fmla="*/ 1214 w 1960"/>
                <a:gd name="T33" fmla="*/ 29 h 3182"/>
                <a:gd name="T34" fmla="*/ 1404 w 1960"/>
                <a:gd name="T35" fmla="*/ 101 h 3182"/>
                <a:gd name="T36" fmla="*/ 1508 w 1960"/>
                <a:gd name="T37" fmla="*/ 224 h 3182"/>
                <a:gd name="T38" fmla="*/ 1501 w 1960"/>
                <a:gd name="T39" fmla="*/ 564 h 3182"/>
                <a:gd name="T40" fmla="*/ 1487 w 1960"/>
                <a:gd name="T41" fmla="*/ 1556 h 3182"/>
                <a:gd name="T42" fmla="*/ 1481 w 1960"/>
                <a:gd name="T43" fmla="*/ 1900 h 3182"/>
                <a:gd name="T44" fmla="*/ 1753 w 1960"/>
                <a:gd name="T45" fmla="*/ 1776 h 3182"/>
                <a:gd name="T46" fmla="*/ 1834 w 1960"/>
                <a:gd name="T47" fmla="*/ 1641 h 3182"/>
                <a:gd name="T48" fmla="*/ 1944 w 1960"/>
                <a:gd name="T49" fmla="*/ 1671 h 3182"/>
                <a:gd name="T50" fmla="*/ 1935 w 1960"/>
                <a:gd name="T51" fmla="*/ 1710 h 3182"/>
                <a:gd name="T52" fmla="*/ 1795 w 1960"/>
                <a:gd name="T53" fmla="*/ 1812 h 3182"/>
                <a:gd name="T54" fmla="*/ 1490 w 1960"/>
                <a:gd name="T55" fmla="*/ 1923 h 3182"/>
                <a:gd name="T56" fmla="*/ 1475 w 1960"/>
                <a:gd name="T57" fmla="*/ 2082 h 3182"/>
                <a:gd name="T58" fmla="*/ 1457 w 1960"/>
                <a:gd name="T59" fmla="*/ 2492 h 3182"/>
                <a:gd name="T60" fmla="*/ 1222 w 1960"/>
                <a:gd name="T61" fmla="*/ 2660 h 3182"/>
                <a:gd name="T62" fmla="*/ 1064 w 1960"/>
                <a:gd name="T63" fmla="*/ 2712 h 3182"/>
                <a:gd name="T64" fmla="*/ 1086 w 1960"/>
                <a:gd name="T65" fmla="*/ 2858 h 3182"/>
                <a:gd name="T66" fmla="*/ 1133 w 1960"/>
                <a:gd name="T67" fmla="*/ 3065 h 3182"/>
                <a:gd name="T68" fmla="*/ 1369 w 1960"/>
                <a:gd name="T69" fmla="*/ 3182 h 3182"/>
                <a:gd name="T70" fmla="*/ 1086 w 1960"/>
                <a:gd name="T71" fmla="*/ 3162 h 3182"/>
                <a:gd name="T72" fmla="*/ 513 w 1960"/>
                <a:gd name="T73" fmla="*/ 257 h 3182"/>
                <a:gd name="T74" fmla="*/ 513 w 1960"/>
                <a:gd name="T75" fmla="*/ 2427 h 3182"/>
                <a:gd name="T76" fmla="*/ 582 w 1960"/>
                <a:gd name="T77" fmla="*/ 2518 h 3182"/>
                <a:gd name="T78" fmla="*/ 891 w 1960"/>
                <a:gd name="T79" fmla="*/ 2661 h 3182"/>
                <a:gd name="T80" fmla="*/ 1109 w 1960"/>
                <a:gd name="T81" fmla="*/ 2635 h 3182"/>
                <a:gd name="T82" fmla="*/ 1252 w 1960"/>
                <a:gd name="T83" fmla="*/ 2567 h 3182"/>
                <a:gd name="T84" fmla="*/ 1380 w 1960"/>
                <a:gd name="T85" fmla="*/ 2478 h 3182"/>
                <a:gd name="T86" fmla="*/ 1417 w 1960"/>
                <a:gd name="T87" fmla="*/ 2009 h 3182"/>
                <a:gd name="T88" fmla="*/ 1432 w 1960"/>
                <a:gd name="T89" fmla="*/ 1091 h 3182"/>
                <a:gd name="T90" fmla="*/ 1439 w 1960"/>
                <a:gd name="T91" fmla="*/ 421 h 3182"/>
                <a:gd name="T92" fmla="*/ 513 w 1960"/>
                <a:gd name="T93" fmla="*/ 257 h 3182"/>
                <a:gd name="T94" fmla="*/ 561 w 1960"/>
                <a:gd name="T95" fmla="*/ 206 h 3182"/>
                <a:gd name="T96" fmla="*/ 684 w 1960"/>
                <a:gd name="T97" fmla="*/ 269 h 3182"/>
                <a:gd name="T98" fmla="*/ 842 w 1960"/>
                <a:gd name="T99" fmla="*/ 311 h 3182"/>
                <a:gd name="T100" fmla="*/ 1122 w 1960"/>
                <a:gd name="T101" fmla="*/ 312 h 3182"/>
                <a:gd name="T102" fmla="*/ 1335 w 1960"/>
                <a:gd name="T103" fmla="*/ 243 h 3182"/>
                <a:gd name="T104" fmla="*/ 1431 w 1960"/>
                <a:gd name="T105" fmla="*/ 193 h 3182"/>
                <a:gd name="T106" fmla="*/ 1386 w 1960"/>
                <a:gd name="T107" fmla="*/ 163 h 3182"/>
                <a:gd name="T108" fmla="*/ 1167 w 1960"/>
                <a:gd name="T109" fmla="*/ 80 h 3182"/>
                <a:gd name="T110" fmla="*/ 995 w 1960"/>
                <a:gd name="T111" fmla="*/ 67 h 3182"/>
                <a:gd name="T112" fmla="*/ 823 w 1960"/>
                <a:gd name="T113" fmla="*/ 80 h 3182"/>
                <a:gd name="T114" fmla="*/ 665 w 1960"/>
                <a:gd name="T115" fmla="*/ 129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0" h="3182">
                  <a:moveTo>
                    <a:pt x="1018" y="2724"/>
                  </a:moveTo>
                  <a:cubicBezTo>
                    <a:pt x="949" y="2721"/>
                    <a:pt x="883" y="2731"/>
                    <a:pt x="814" y="2710"/>
                  </a:cubicBezTo>
                  <a:cubicBezTo>
                    <a:pt x="847" y="2865"/>
                    <a:pt x="880" y="3018"/>
                    <a:pt x="913" y="3173"/>
                  </a:cubicBezTo>
                  <a:cubicBezTo>
                    <a:pt x="815" y="3173"/>
                    <a:pt x="719" y="3173"/>
                    <a:pt x="624" y="3173"/>
                  </a:cubicBezTo>
                  <a:cubicBezTo>
                    <a:pt x="616" y="3104"/>
                    <a:pt x="665" y="3047"/>
                    <a:pt x="736" y="3047"/>
                  </a:cubicBezTo>
                  <a:cubicBezTo>
                    <a:pt x="766" y="3047"/>
                    <a:pt x="797" y="3054"/>
                    <a:pt x="828" y="3058"/>
                  </a:cubicBezTo>
                  <a:cubicBezTo>
                    <a:pt x="821" y="3006"/>
                    <a:pt x="814" y="2950"/>
                    <a:pt x="806" y="2894"/>
                  </a:cubicBezTo>
                  <a:cubicBezTo>
                    <a:pt x="798" y="2839"/>
                    <a:pt x="789" y="2784"/>
                    <a:pt x="781" y="2729"/>
                  </a:cubicBezTo>
                  <a:cubicBezTo>
                    <a:pt x="779" y="2713"/>
                    <a:pt x="778" y="2700"/>
                    <a:pt x="755" y="2696"/>
                  </a:cubicBezTo>
                  <a:cubicBezTo>
                    <a:pt x="728" y="2690"/>
                    <a:pt x="702" y="2674"/>
                    <a:pt x="677" y="2660"/>
                  </a:cubicBezTo>
                  <a:cubicBezTo>
                    <a:pt x="640" y="2639"/>
                    <a:pt x="602" y="2619"/>
                    <a:pt x="569" y="2593"/>
                  </a:cubicBezTo>
                  <a:cubicBezTo>
                    <a:pt x="532" y="2564"/>
                    <a:pt x="500" y="2529"/>
                    <a:pt x="467" y="2496"/>
                  </a:cubicBezTo>
                  <a:cubicBezTo>
                    <a:pt x="462" y="2491"/>
                    <a:pt x="459" y="2481"/>
                    <a:pt x="459" y="2474"/>
                  </a:cubicBezTo>
                  <a:cubicBezTo>
                    <a:pt x="458" y="2316"/>
                    <a:pt x="458" y="2158"/>
                    <a:pt x="459" y="2000"/>
                  </a:cubicBezTo>
                  <a:cubicBezTo>
                    <a:pt x="459" y="1984"/>
                    <a:pt x="453" y="1974"/>
                    <a:pt x="442" y="1964"/>
                  </a:cubicBezTo>
                  <a:cubicBezTo>
                    <a:pt x="359" y="1897"/>
                    <a:pt x="242" y="1904"/>
                    <a:pt x="164" y="1972"/>
                  </a:cubicBezTo>
                  <a:cubicBezTo>
                    <a:pt x="119" y="2012"/>
                    <a:pt x="87" y="2085"/>
                    <a:pt x="93" y="2136"/>
                  </a:cubicBezTo>
                  <a:cubicBezTo>
                    <a:pt x="128" y="2117"/>
                    <a:pt x="162" y="2117"/>
                    <a:pt x="193" y="2147"/>
                  </a:cubicBezTo>
                  <a:cubicBezTo>
                    <a:pt x="214" y="2168"/>
                    <a:pt x="220" y="2200"/>
                    <a:pt x="208" y="2229"/>
                  </a:cubicBezTo>
                  <a:cubicBezTo>
                    <a:pt x="195" y="2260"/>
                    <a:pt x="165" y="2280"/>
                    <a:pt x="132" y="2279"/>
                  </a:cubicBezTo>
                  <a:cubicBezTo>
                    <a:pt x="102" y="2279"/>
                    <a:pt x="76" y="2260"/>
                    <a:pt x="65" y="2231"/>
                  </a:cubicBezTo>
                  <a:cubicBezTo>
                    <a:pt x="0" y="2054"/>
                    <a:pt x="135" y="1875"/>
                    <a:pt x="313" y="1880"/>
                  </a:cubicBezTo>
                  <a:cubicBezTo>
                    <a:pt x="359" y="1881"/>
                    <a:pt x="404" y="1891"/>
                    <a:pt x="442" y="1920"/>
                  </a:cubicBezTo>
                  <a:cubicBezTo>
                    <a:pt x="446" y="1923"/>
                    <a:pt x="451" y="1925"/>
                    <a:pt x="457" y="1929"/>
                  </a:cubicBezTo>
                  <a:cubicBezTo>
                    <a:pt x="458" y="1922"/>
                    <a:pt x="459" y="1918"/>
                    <a:pt x="459" y="1913"/>
                  </a:cubicBezTo>
                  <a:cubicBezTo>
                    <a:pt x="459" y="1353"/>
                    <a:pt x="459" y="794"/>
                    <a:pt x="458" y="235"/>
                  </a:cubicBezTo>
                  <a:cubicBezTo>
                    <a:pt x="458" y="228"/>
                    <a:pt x="455" y="220"/>
                    <a:pt x="451" y="214"/>
                  </a:cubicBezTo>
                  <a:cubicBezTo>
                    <a:pt x="437" y="197"/>
                    <a:pt x="442" y="166"/>
                    <a:pt x="461" y="156"/>
                  </a:cubicBezTo>
                  <a:cubicBezTo>
                    <a:pt x="506" y="133"/>
                    <a:pt x="551" y="108"/>
                    <a:pt x="598" y="88"/>
                  </a:cubicBezTo>
                  <a:cubicBezTo>
                    <a:pt x="636" y="72"/>
                    <a:pt x="676" y="60"/>
                    <a:pt x="716" y="47"/>
                  </a:cubicBezTo>
                  <a:cubicBezTo>
                    <a:pt x="743" y="39"/>
                    <a:pt x="770" y="35"/>
                    <a:pt x="797" y="26"/>
                  </a:cubicBezTo>
                  <a:cubicBezTo>
                    <a:pt x="880" y="0"/>
                    <a:pt x="966" y="8"/>
                    <a:pt x="1051" y="7"/>
                  </a:cubicBezTo>
                  <a:cubicBezTo>
                    <a:pt x="1082" y="7"/>
                    <a:pt x="1112" y="8"/>
                    <a:pt x="1142" y="12"/>
                  </a:cubicBezTo>
                  <a:cubicBezTo>
                    <a:pt x="1166" y="15"/>
                    <a:pt x="1190" y="22"/>
                    <a:pt x="1214" y="29"/>
                  </a:cubicBezTo>
                  <a:cubicBezTo>
                    <a:pt x="1248" y="38"/>
                    <a:pt x="1282" y="47"/>
                    <a:pt x="1315" y="60"/>
                  </a:cubicBezTo>
                  <a:cubicBezTo>
                    <a:pt x="1346" y="71"/>
                    <a:pt x="1376" y="85"/>
                    <a:pt x="1404" y="101"/>
                  </a:cubicBezTo>
                  <a:cubicBezTo>
                    <a:pt x="1441" y="122"/>
                    <a:pt x="1477" y="146"/>
                    <a:pt x="1512" y="170"/>
                  </a:cubicBezTo>
                  <a:cubicBezTo>
                    <a:pt x="1531" y="183"/>
                    <a:pt x="1526" y="211"/>
                    <a:pt x="1508" y="224"/>
                  </a:cubicBezTo>
                  <a:cubicBezTo>
                    <a:pt x="1503" y="227"/>
                    <a:pt x="1501" y="236"/>
                    <a:pt x="1501" y="242"/>
                  </a:cubicBezTo>
                  <a:cubicBezTo>
                    <a:pt x="1501" y="349"/>
                    <a:pt x="1502" y="456"/>
                    <a:pt x="1501" y="564"/>
                  </a:cubicBezTo>
                  <a:cubicBezTo>
                    <a:pt x="1499" y="742"/>
                    <a:pt x="1503" y="922"/>
                    <a:pt x="1493" y="1100"/>
                  </a:cubicBezTo>
                  <a:cubicBezTo>
                    <a:pt x="1484" y="1252"/>
                    <a:pt x="1491" y="1404"/>
                    <a:pt x="1487" y="1556"/>
                  </a:cubicBezTo>
                  <a:cubicBezTo>
                    <a:pt x="1484" y="1663"/>
                    <a:pt x="1483" y="1769"/>
                    <a:pt x="1481" y="1875"/>
                  </a:cubicBezTo>
                  <a:cubicBezTo>
                    <a:pt x="1481" y="1882"/>
                    <a:pt x="1481" y="1890"/>
                    <a:pt x="1481" y="1900"/>
                  </a:cubicBezTo>
                  <a:cubicBezTo>
                    <a:pt x="1519" y="1883"/>
                    <a:pt x="1555" y="1867"/>
                    <a:pt x="1591" y="1851"/>
                  </a:cubicBezTo>
                  <a:cubicBezTo>
                    <a:pt x="1645" y="1826"/>
                    <a:pt x="1699" y="1801"/>
                    <a:pt x="1753" y="1776"/>
                  </a:cubicBezTo>
                  <a:cubicBezTo>
                    <a:pt x="1765" y="1771"/>
                    <a:pt x="1770" y="1764"/>
                    <a:pt x="1770" y="1751"/>
                  </a:cubicBezTo>
                  <a:cubicBezTo>
                    <a:pt x="1770" y="1702"/>
                    <a:pt x="1798" y="1669"/>
                    <a:pt x="1834" y="1641"/>
                  </a:cubicBezTo>
                  <a:cubicBezTo>
                    <a:pt x="1843" y="1634"/>
                    <a:pt x="1862" y="1630"/>
                    <a:pt x="1873" y="1634"/>
                  </a:cubicBezTo>
                  <a:cubicBezTo>
                    <a:pt x="1898" y="1643"/>
                    <a:pt x="1922" y="1656"/>
                    <a:pt x="1944" y="1671"/>
                  </a:cubicBezTo>
                  <a:cubicBezTo>
                    <a:pt x="1960" y="1681"/>
                    <a:pt x="1957" y="1695"/>
                    <a:pt x="1941" y="1706"/>
                  </a:cubicBezTo>
                  <a:cubicBezTo>
                    <a:pt x="1939" y="1708"/>
                    <a:pt x="1937" y="1709"/>
                    <a:pt x="1935" y="1710"/>
                  </a:cubicBezTo>
                  <a:cubicBezTo>
                    <a:pt x="1899" y="1726"/>
                    <a:pt x="1876" y="1754"/>
                    <a:pt x="1860" y="1789"/>
                  </a:cubicBezTo>
                  <a:cubicBezTo>
                    <a:pt x="1846" y="1820"/>
                    <a:pt x="1827" y="1825"/>
                    <a:pt x="1795" y="1812"/>
                  </a:cubicBezTo>
                  <a:cubicBezTo>
                    <a:pt x="1789" y="1809"/>
                    <a:pt x="1781" y="1811"/>
                    <a:pt x="1775" y="1813"/>
                  </a:cubicBezTo>
                  <a:cubicBezTo>
                    <a:pt x="1680" y="1849"/>
                    <a:pt x="1585" y="1886"/>
                    <a:pt x="1490" y="1923"/>
                  </a:cubicBezTo>
                  <a:cubicBezTo>
                    <a:pt x="1486" y="1925"/>
                    <a:pt x="1482" y="1931"/>
                    <a:pt x="1482" y="1935"/>
                  </a:cubicBezTo>
                  <a:cubicBezTo>
                    <a:pt x="1479" y="1984"/>
                    <a:pt x="1475" y="2033"/>
                    <a:pt x="1475" y="2082"/>
                  </a:cubicBezTo>
                  <a:cubicBezTo>
                    <a:pt x="1474" y="2204"/>
                    <a:pt x="1474" y="2327"/>
                    <a:pt x="1475" y="2450"/>
                  </a:cubicBezTo>
                  <a:cubicBezTo>
                    <a:pt x="1475" y="2467"/>
                    <a:pt x="1469" y="2479"/>
                    <a:pt x="1457" y="2492"/>
                  </a:cubicBezTo>
                  <a:cubicBezTo>
                    <a:pt x="1423" y="2527"/>
                    <a:pt x="1388" y="2558"/>
                    <a:pt x="1345" y="2583"/>
                  </a:cubicBezTo>
                  <a:cubicBezTo>
                    <a:pt x="1303" y="2607"/>
                    <a:pt x="1264" y="2637"/>
                    <a:pt x="1222" y="2660"/>
                  </a:cubicBezTo>
                  <a:cubicBezTo>
                    <a:pt x="1190" y="2676"/>
                    <a:pt x="1155" y="2686"/>
                    <a:pt x="1122" y="2697"/>
                  </a:cubicBezTo>
                  <a:cubicBezTo>
                    <a:pt x="1103" y="2703"/>
                    <a:pt x="1083" y="2706"/>
                    <a:pt x="1064" y="2712"/>
                  </a:cubicBezTo>
                  <a:cubicBezTo>
                    <a:pt x="1061" y="2713"/>
                    <a:pt x="1058" y="2724"/>
                    <a:pt x="1059" y="2729"/>
                  </a:cubicBezTo>
                  <a:cubicBezTo>
                    <a:pt x="1067" y="2772"/>
                    <a:pt x="1077" y="2815"/>
                    <a:pt x="1086" y="2858"/>
                  </a:cubicBezTo>
                  <a:cubicBezTo>
                    <a:pt x="1101" y="2923"/>
                    <a:pt x="1115" y="2988"/>
                    <a:pt x="1129" y="3053"/>
                  </a:cubicBezTo>
                  <a:cubicBezTo>
                    <a:pt x="1130" y="3057"/>
                    <a:pt x="1131" y="3061"/>
                    <a:pt x="1133" y="3065"/>
                  </a:cubicBezTo>
                  <a:cubicBezTo>
                    <a:pt x="1262" y="3015"/>
                    <a:pt x="1363" y="3095"/>
                    <a:pt x="1387" y="3180"/>
                  </a:cubicBezTo>
                  <a:cubicBezTo>
                    <a:pt x="1381" y="3181"/>
                    <a:pt x="1375" y="3182"/>
                    <a:pt x="1369" y="3182"/>
                  </a:cubicBezTo>
                  <a:cubicBezTo>
                    <a:pt x="1282" y="3182"/>
                    <a:pt x="1195" y="3181"/>
                    <a:pt x="1107" y="3182"/>
                  </a:cubicBezTo>
                  <a:cubicBezTo>
                    <a:pt x="1091" y="3182"/>
                    <a:pt x="1088" y="3176"/>
                    <a:pt x="1086" y="3162"/>
                  </a:cubicBezTo>
                  <a:cubicBezTo>
                    <a:pt x="1064" y="3015"/>
                    <a:pt x="1041" y="2868"/>
                    <a:pt x="1018" y="2724"/>
                  </a:cubicBezTo>
                  <a:close/>
                  <a:moveTo>
                    <a:pt x="513" y="257"/>
                  </a:moveTo>
                  <a:cubicBezTo>
                    <a:pt x="513" y="269"/>
                    <a:pt x="513" y="278"/>
                    <a:pt x="513" y="287"/>
                  </a:cubicBezTo>
                  <a:cubicBezTo>
                    <a:pt x="513" y="1001"/>
                    <a:pt x="513" y="1714"/>
                    <a:pt x="513" y="2427"/>
                  </a:cubicBezTo>
                  <a:cubicBezTo>
                    <a:pt x="513" y="2446"/>
                    <a:pt x="515" y="2461"/>
                    <a:pt x="532" y="2473"/>
                  </a:cubicBezTo>
                  <a:cubicBezTo>
                    <a:pt x="550" y="2487"/>
                    <a:pt x="565" y="2503"/>
                    <a:pt x="582" y="2518"/>
                  </a:cubicBezTo>
                  <a:cubicBezTo>
                    <a:pt x="625" y="2553"/>
                    <a:pt x="670" y="2584"/>
                    <a:pt x="720" y="2609"/>
                  </a:cubicBezTo>
                  <a:cubicBezTo>
                    <a:pt x="775" y="2638"/>
                    <a:pt x="833" y="2653"/>
                    <a:pt x="891" y="2661"/>
                  </a:cubicBezTo>
                  <a:cubicBezTo>
                    <a:pt x="930" y="2666"/>
                    <a:pt x="971" y="2669"/>
                    <a:pt x="1011" y="2656"/>
                  </a:cubicBezTo>
                  <a:cubicBezTo>
                    <a:pt x="1042" y="2645"/>
                    <a:pt x="1077" y="2643"/>
                    <a:pt x="1109" y="2635"/>
                  </a:cubicBezTo>
                  <a:cubicBezTo>
                    <a:pt x="1131" y="2629"/>
                    <a:pt x="1153" y="2621"/>
                    <a:pt x="1173" y="2611"/>
                  </a:cubicBezTo>
                  <a:cubicBezTo>
                    <a:pt x="1200" y="2598"/>
                    <a:pt x="1226" y="2583"/>
                    <a:pt x="1252" y="2567"/>
                  </a:cubicBezTo>
                  <a:cubicBezTo>
                    <a:pt x="1279" y="2550"/>
                    <a:pt x="1306" y="2532"/>
                    <a:pt x="1332" y="2514"/>
                  </a:cubicBezTo>
                  <a:cubicBezTo>
                    <a:pt x="1349" y="2502"/>
                    <a:pt x="1366" y="2491"/>
                    <a:pt x="1380" y="2478"/>
                  </a:cubicBezTo>
                  <a:cubicBezTo>
                    <a:pt x="1396" y="2464"/>
                    <a:pt x="1411" y="2451"/>
                    <a:pt x="1412" y="2424"/>
                  </a:cubicBezTo>
                  <a:cubicBezTo>
                    <a:pt x="1414" y="2286"/>
                    <a:pt x="1406" y="2148"/>
                    <a:pt x="1417" y="2009"/>
                  </a:cubicBezTo>
                  <a:cubicBezTo>
                    <a:pt x="1429" y="1855"/>
                    <a:pt x="1415" y="1701"/>
                    <a:pt x="1425" y="1546"/>
                  </a:cubicBezTo>
                  <a:cubicBezTo>
                    <a:pt x="1434" y="1395"/>
                    <a:pt x="1430" y="1243"/>
                    <a:pt x="1432" y="1091"/>
                  </a:cubicBezTo>
                  <a:cubicBezTo>
                    <a:pt x="1434" y="925"/>
                    <a:pt x="1437" y="759"/>
                    <a:pt x="1438" y="593"/>
                  </a:cubicBezTo>
                  <a:cubicBezTo>
                    <a:pt x="1439" y="536"/>
                    <a:pt x="1439" y="478"/>
                    <a:pt x="1439" y="421"/>
                  </a:cubicBezTo>
                  <a:cubicBezTo>
                    <a:pt x="1439" y="369"/>
                    <a:pt x="1439" y="317"/>
                    <a:pt x="1439" y="266"/>
                  </a:cubicBezTo>
                  <a:cubicBezTo>
                    <a:pt x="1129" y="429"/>
                    <a:pt x="822" y="434"/>
                    <a:pt x="513" y="257"/>
                  </a:cubicBezTo>
                  <a:close/>
                  <a:moveTo>
                    <a:pt x="534" y="192"/>
                  </a:moveTo>
                  <a:cubicBezTo>
                    <a:pt x="546" y="198"/>
                    <a:pt x="553" y="202"/>
                    <a:pt x="561" y="206"/>
                  </a:cubicBezTo>
                  <a:cubicBezTo>
                    <a:pt x="589" y="221"/>
                    <a:pt x="617" y="236"/>
                    <a:pt x="645" y="251"/>
                  </a:cubicBezTo>
                  <a:cubicBezTo>
                    <a:pt x="658" y="258"/>
                    <a:pt x="670" y="264"/>
                    <a:pt x="684" y="269"/>
                  </a:cubicBezTo>
                  <a:cubicBezTo>
                    <a:pt x="714" y="279"/>
                    <a:pt x="744" y="290"/>
                    <a:pt x="775" y="299"/>
                  </a:cubicBezTo>
                  <a:cubicBezTo>
                    <a:pt x="797" y="305"/>
                    <a:pt x="820" y="307"/>
                    <a:pt x="842" y="311"/>
                  </a:cubicBezTo>
                  <a:cubicBezTo>
                    <a:pt x="869" y="317"/>
                    <a:pt x="896" y="326"/>
                    <a:pt x="923" y="326"/>
                  </a:cubicBezTo>
                  <a:cubicBezTo>
                    <a:pt x="990" y="327"/>
                    <a:pt x="1056" y="331"/>
                    <a:pt x="1122" y="312"/>
                  </a:cubicBezTo>
                  <a:cubicBezTo>
                    <a:pt x="1162" y="300"/>
                    <a:pt x="1204" y="296"/>
                    <a:pt x="1244" y="284"/>
                  </a:cubicBezTo>
                  <a:cubicBezTo>
                    <a:pt x="1276" y="274"/>
                    <a:pt x="1305" y="257"/>
                    <a:pt x="1335" y="243"/>
                  </a:cubicBezTo>
                  <a:cubicBezTo>
                    <a:pt x="1364" y="230"/>
                    <a:pt x="1392" y="217"/>
                    <a:pt x="1420" y="203"/>
                  </a:cubicBezTo>
                  <a:cubicBezTo>
                    <a:pt x="1425" y="201"/>
                    <a:pt x="1428" y="197"/>
                    <a:pt x="1431" y="193"/>
                  </a:cubicBezTo>
                  <a:cubicBezTo>
                    <a:pt x="1432" y="192"/>
                    <a:pt x="1427" y="186"/>
                    <a:pt x="1424" y="184"/>
                  </a:cubicBezTo>
                  <a:cubicBezTo>
                    <a:pt x="1412" y="177"/>
                    <a:pt x="1400" y="169"/>
                    <a:pt x="1386" y="163"/>
                  </a:cubicBezTo>
                  <a:cubicBezTo>
                    <a:pt x="1353" y="149"/>
                    <a:pt x="1319" y="134"/>
                    <a:pt x="1285" y="120"/>
                  </a:cubicBezTo>
                  <a:cubicBezTo>
                    <a:pt x="1246" y="106"/>
                    <a:pt x="1207" y="89"/>
                    <a:pt x="1167" y="80"/>
                  </a:cubicBezTo>
                  <a:cubicBezTo>
                    <a:pt x="1128" y="72"/>
                    <a:pt x="1087" y="71"/>
                    <a:pt x="1047" y="67"/>
                  </a:cubicBezTo>
                  <a:cubicBezTo>
                    <a:pt x="1029" y="66"/>
                    <a:pt x="1012" y="66"/>
                    <a:pt x="995" y="67"/>
                  </a:cubicBezTo>
                  <a:cubicBezTo>
                    <a:pt x="952" y="69"/>
                    <a:pt x="910" y="72"/>
                    <a:pt x="868" y="75"/>
                  </a:cubicBezTo>
                  <a:cubicBezTo>
                    <a:pt x="853" y="76"/>
                    <a:pt x="837" y="77"/>
                    <a:pt x="823" y="80"/>
                  </a:cubicBezTo>
                  <a:cubicBezTo>
                    <a:pt x="801" y="86"/>
                    <a:pt x="779" y="95"/>
                    <a:pt x="757" y="101"/>
                  </a:cubicBezTo>
                  <a:cubicBezTo>
                    <a:pt x="726" y="111"/>
                    <a:pt x="695" y="117"/>
                    <a:pt x="665" y="129"/>
                  </a:cubicBezTo>
                  <a:cubicBezTo>
                    <a:pt x="621" y="147"/>
                    <a:pt x="579" y="170"/>
                    <a:pt x="534" y="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5A6BBB9-BC8A-DB09-AB15-D1D2B59C86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80" y="2621"/>
              <a:ext cx="396" cy="1028"/>
            </a:xfrm>
            <a:custGeom>
              <a:avLst/>
              <a:gdLst>
                <a:gd name="T0" fmla="*/ 0 w 926"/>
                <a:gd name="T1" fmla="*/ 0 h 2412"/>
                <a:gd name="T2" fmla="*/ 926 w 926"/>
                <a:gd name="T3" fmla="*/ 9 h 2412"/>
                <a:gd name="T4" fmla="*/ 926 w 926"/>
                <a:gd name="T5" fmla="*/ 164 h 2412"/>
                <a:gd name="T6" fmla="*/ 925 w 926"/>
                <a:gd name="T7" fmla="*/ 336 h 2412"/>
                <a:gd name="T8" fmla="*/ 919 w 926"/>
                <a:gd name="T9" fmla="*/ 834 h 2412"/>
                <a:gd name="T10" fmla="*/ 912 w 926"/>
                <a:gd name="T11" fmla="*/ 1289 h 2412"/>
                <a:gd name="T12" fmla="*/ 904 w 926"/>
                <a:gd name="T13" fmla="*/ 1752 h 2412"/>
                <a:gd name="T14" fmla="*/ 899 w 926"/>
                <a:gd name="T15" fmla="*/ 2167 h 2412"/>
                <a:gd name="T16" fmla="*/ 867 w 926"/>
                <a:gd name="T17" fmla="*/ 2221 h 2412"/>
                <a:gd name="T18" fmla="*/ 819 w 926"/>
                <a:gd name="T19" fmla="*/ 2257 h 2412"/>
                <a:gd name="T20" fmla="*/ 739 w 926"/>
                <a:gd name="T21" fmla="*/ 2310 h 2412"/>
                <a:gd name="T22" fmla="*/ 660 w 926"/>
                <a:gd name="T23" fmla="*/ 2354 h 2412"/>
                <a:gd name="T24" fmla="*/ 596 w 926"/>
                <a:gd name="T25" fmla="*/ 2378 h 2412"/>
                <a:gd name="T26" fmla="*/ 498 w 926"/>
                <a:gd name="T27" fmla="*/ 2399 h 2412"/>
                <a:gd name="T28" fmla="*/ 378 w 926"/>
                <a:gd name="T29" fmla="*/ 2404 h 2412"/>
                <a:gd name="T30" fmla="*/ 207 w 926"/>
                <a:gd name="T31" fmla="*/ 2352 h 2412"/>
                <a:gd name="T32" fmla="*/ 69 w 926"/>
                <a:gd name="T33" fmla="*/ 2261 h 2412"/>
                <a:gd name="T34" fmla="*/ 19 w 926"/>
                <a:gd name="T35" fmla="*/ 2216 h 2412"/>
                <a:gd name="T36" fmla="*/ 0 w 926"/>
                <a:gd name="T37" fmla="*/ 2170 h 2412"/>
                <a:gd name="T38" fmla="*/ 0 w 926"/>
                <a:gd name="T39" fmla="*/ 30 h 2412"/>
                <a:gd name="T40" fmla="*/ 0 w 926"/>
                <a:gd name="T41" fmla="*/ 0 h 2412"/>
                <a:gd name="T42" fmla="*/ 559 w 926"/>
                <a:gd name="T43" fmla="*/ 1178 h 2412"/>
                <a:gd name="T44" fmla="*/ 507 w 926"/>
                <a:gd name="T45" fmla="*/ 1187 h 2412"/>
                <a:gd name="T46" fmla="*/ 496 w 926"/>
                <a:gd name="T47" fmla="*/ 1195 h 2412"/>
                <a:gd name="T48" fmla="*/ 507 w 926"/>
                <a:gd name="T49" fmla="*/ 1204 h 2412"/>
                <a:gd name="T50" fmla="*/ 620 w 926"/>
                <a:gd name="T51" fmla="*/ 1200 h 2412"/>
                <a:gd name="T52" fmla="*/ 641 w 926"/>
                <a:gd name="T53" fmla="*/ 1180 h 2412"/>
                <a:gd name="T54" fmla="*/ 641 w 926"/>
                <a:gd name="T55" fmla="*/ 1069 h 2412"/>
                <a:gd name="T56" fmla="*/ 606 w 926"/>
                <a:gd name="T57" fmla="*/ 1031 h 2412"/>
                <a:gd name="T58" fmla="*/ 570 w 926"/>
                <a:gd name="T59" fmla="*/ 1070 h 2412"/>
                <a:gd name="T60" fmla="*/ 559 w 926"/>
                <a:gd name="T61" fmla="*/ 1178 h 2412"/>
                <a:gd name="T62" fmla="*/ 459 w 926"/>
                <a:gd name="T63" fmla="*/ 1488 h 2412"/>
                <a:gd name="T64" fmla="*/ 506 w 926"/>
                <a:gd name="T65" fmla="*/ 1484 h 2412"/>
                <a:gd name="T66" fmla="*/ 719 w 926"/>
                <a:gd name="T67" fmla="*/ 1340 h 2412"/>
                <a:gd name="T68" fmla="*/ 721 w 926"/>
                <a:gd name="T69" fmla="*/ 1312 h 2412"/>
                <a:gd name="T70" fmla="*/ 696 w 926"/>
                <a:gd name="T71" fmla="*/ 1325 h 2412"/>
                <a:gd name="T72" fmla="*/ 694 w 926"/>
                <a:gd name="T73" fmla="*/ 1328 h 2412"/>
                <a:gd name="T74" fmla="*/ 394 w 926"/>
                <a:gd name="T75" fmla="*/ 1453 h 2412"/>
                <a:gd name="T76" fmla="*/ 289 w 926"/>
                <a:gd name="T77" fmla="*/ 1424 h 2412"/>
                <a:gd name="T78" fmla="*/ 266 w 926"/>
                <a:gd name="T79" fmla="*/ 1428 h 2412"/>
                <a:gd name="T80" fmla="*/ 279 w 926"/>
                <a:gd name="T81" fmla="*/ 1449 h 2412"/>
                <a:gd name="T82" fmla="*/ 459 w 926"/>
                <a:gd name="T83" fmla="*/ 1488 h 2412"/>
                <a:gd name="T84" fmla="*/ 173 w 926"/>
                <a:gd name="T85" fmla="*/ 1176 h 2412"/>
                <a:gd name="T86" fmla="*/ 99 w 926"/>
                <a:gd name="T87" fmla="*/ 1196 h 2412"/>
                <a:gd name="T88" fmla="*/ 111 w 926"/>
                <a:gd name="T89" fmla="*/ 1204 h 2412"/>
                <a:gd name="T90" fmla="*/ 230 w 926"/>
                <a:gd name="T91" fmla="*/ 1199 h 2412"/>
                <a:gd name="T92" fmla="*/ 244 w 926"/>
                <a:gd name="T93" fmla="*/ 1187 h 2412"/>
                <a:gd name="T94" fmla="*/ 236 w 926"/>
                <a:gd name="T95" fmla="*/ 1049 h 2412"/>
                <a:gd name="T96" fmla="*/ 210 w 926"/>
                <a:gd name="T97" fmla="*/ 1032 h 2412"/>
                <a:gd name="T98" fmla="*/ 185 w 926"/>
                <a:gd name="T99" fmla="*/ 1052 h 2412"/>
                <a:gd name="T100" fmla="*/ 173 w 926"/>
                <a:gd name="T101" fmla="*/ 1176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6" h="2412">
                  <a:moveTo>
                    <a:pt x="0" y="0"/>
                  </a:moveTo>
                  <a:cubicBezTo>
                    <a:pt x="309" y="177"/>
                    <a:pt x="616" y="172"/>
                    <a:pt x="926" y="9"/>
                  </a:cubicBezTo>
                  <a:cubicBezTo>
                    <a:pt x="926" y="60"/>
                    <a:pt x="926" y="112"/>
                    <a:pt x="926" y="164"/>
                  </a:cubicBezTo>
                  <a:cubicBezTo>
                    <a:pt x="926" y="221"/>
                    <a:pt x="926" y="279"/>
                    <a:pt x="925" y="336"/>
                  </a:cubicBezTo>
                  <a:cubicBezTo>
                    <a:pt x="924" y="502"/>
                    <a:pt x="921" y="668"/>
                    <a:pt x="919" y="834"/>
                  </a:cubicBezTo>
                  <a:cubicBezTo>
                    <a:pt x="917" y="986"/>
                    <a:pt x="921" y="1138"/>
                    <a:pt x="912" y="1289"/>
                  </a:cubicBezTo>
                  <a:cubicBezTo>
                    <a:pt x="902" y="1444"/>
                    <a:pt x="916" y="1598"/>
                    <a:pt x="904" y="1752"/>
                  </a:cubicBezTo>
                  <a:cubicBezTo>
                    <a:pt x="893" y="1891"/>
                    <a:pt x="901" y="2029"/>
                    <a:pt x="899" y="2167"/>
                  </a:cubicBezTo>
                  <a:cubicBezTo>
                    <a:pt x="898" y="2194"/>
                    <a:pt x="883" y="2207"/>
                    <a:pt x="867" y="2221"/>
                  </a:cubicBezTo>
                  <a:cubicBezTo>
                    <a:pt x="853" y="2234"/>
                    <a:pt x="836" y="2245"/>
                    <a:pt x="819" y="2257"/>
                  </a:cubicBezTo>
                  <a:cubicBezTo>
                    <a:pt x="793" y="2275"/>
                    <a:pt x="766" y="2293"/>
                    <a:pt x="739" y="2310"/>
                  </a:cubicBezTo>
                  <a:cubicBezTo>
                    <a:pt x="713" y="2326"/>
                    <a:pt x="687" y="2341"/>
                    <a:pt x="660" y="2354"/>
                  </a:cubicBezTo>
                  <a:cubicBezTo>
                    <a:pt x="640" y="2364"/>
                    <a:pt x="618" y="2372"/>
                    <a:pt x="596" y="2378"/>
                  </a:cubicBezTo>
                  <a:cubicBezTo>
                    <a:pt x="564" y="2386"/>
                    <a:pt x="529" y="2388"/>
                    <a:pt x="498" y="2399"/>
                  </a:cubicBezTo>
                  <a:cubicBezTo>
                    <a:pt x="458" y="2412"/>
                    <a:pt x="417" y="2409"/>
                    <a:pt x="378" y="2404"/>
                  </a:cubicBezTo>
                  <a:cubicBezTo>
                    <a:pt x="320" y="2396"/>
                    <a:pt x="262" y="2381"/>
                    <a:pt x="207" y="2352"/>
                  </a:cubicBezTo>
                  <a:cubicBezTo>
                    <a:pt x="157" y="2327"/>
                    <a:pt x="112" y="2296"/>
                    <a:pt x="69" y="2261"/>
                  </a:cubicBezTo>
                  <a:cubicBezTo>
                    <a:pt x="52" y="2246"/>
                    <a:pt x="37" y="2230"/>
                    <a:pt x="19" y="2216"/>
                  </a:cubicBezTo>
                  <a:cubicBezTo>
                    <a:pt x="2" y="2204"/>
                    <a:pt x="0" y="2189"/>
                    <a:pt x="0" y="2170"/>
                  </a:cubicBezTo>
                  <a:cubicBezTo>
                    <a:pt x="0" y="1457"/>
                    <a:pt x="0" y="744"/>
                    <a:pt x="0" y="30"/>
                  </a:cubicBezTo>
                  <a:cubicBezTo>
                    <a:pt x="0" y="21"/>
                    <a:pt x="0" y="12"/>
                    <a:pt x="0" y="0"/>
                  </a:cubicBezTo>
                  <a:close/>
                  <a:moveTo>
                    <a:pt x="559" y="1178"/>
                  </a:moveTo>
                  <a:cubicBezTo>
                    <a:pt x="546" y="1180"/>
                    <a:pt x="527" y="1183"/>
                    <a:pt x="507" y="1187"/>
                  </a:cubicBezTo>
                  <a:cubicBezTo>
                    <a:pt x="503" y="1187"/>
                    <a:pt x="500" y="1192"/>
                    <a:pt x="496" y="1195"/>
                  </a:cubicBezTo>
                  <a:cubicBezTo>
                    <a:pt x="500" y="1199"/>
                    <a:pt x="503" y="1204"/>
                    <a:pt x="507" y="1204"/>
                  </a:cubicBezTo>
                  <a:cubicBezTo>
                    <a:pt x="545" y="1204"/>
                    <a:pt x="583" y="1203"/>
                    <a:pt x="620" y="1200"/>
                  </a:cubicBezTo>
                  <a:cubicBezTo>
                    <a:pt x="628" y="1199"/>
                    <a:pt x="638" y="1189"/>
                    <a:pt x="641" y="1180"/>
                  </a:cubicBezTo>
                  <a:cubicBezTo>
                    <a:pt x="653" y="1144"/>
                    <a:pt x="653" y="1106"/>
                    <a:pt x="641" y="1069"/>
                  </a:cubicBezTo>
                  <a:cubicBezTo>
                    <a:pt x="635" y="1052"/>
                    <a:pt x="629" y="1031"/>
                    <a:pt x="606" y="1031"/>
                  </a:cubicBezTo>
                  <a:cubicBezTo>
                    <a:pt x="582" y="1030"/>
                    <a:pt x="573" y="1051"/>
                    <a:pt x="570" y="1070"/>
                  </a:cubicBezTo>
                  <a:cubicBezTo>
                    <a:pt x="564" y="1104"/>
                    <a:pt x="563" y="1140"/>
                    <a:pt x="559" y="1178"/>
                  </a:cubicBezTo>
                  <a:close/>
                  <a:moveTo>
                    <a:pt x="459" y="1488"/>
                  </a:moveTo>
                  <a:cubicBezTo>
                    <a:pt x="475" y="1487"/>
                    <a:pt x="491" y="1487"/>
                    <a:pt x="506" y="1484"/>
                  </a:cubicBezTo>
                  <a:cubicBezTo>
                    <a:pt x="600" y="1470"/>
                    <a:pt x="668" y="1418"/>
                    <a:pt x="719" y="1340"/>
                  </a:cubicBezTo>
                  <a:cubicBezTo>
                    <a:pt x="725" y="1331"/>
                    <a:pt x="732" y="1320"/>
                    <a:pt x="721" y="1312"/>
                  </a:cubicBezTo>
                  <a:cubicBezTo>
                    <a:pt x="709" y="1304"/>
                    <a:pt x="702" y="1315"/>
                    <a:pt x="696" y="1325"/>
                  </a:cubicBezTo>
                  <a:cubicBezTo>
                    <a:pt x="695" y="1326"/>
                    <a:pt x="694" y="1327"/>
                    <a:pt x="694" y="1328"/>
                  </a:cubicBezTo>
                  <a:cubicBezTo>
                    <a:pt x="621" y="1436"/>
                    <a:pt x="520" y="1475"/>
                    <a:pt x="394" y="1453"/>
                  </a:cubicBezTo>
                  <a:cubicBezTo>
                    <a:pt x="358" y="1447"/>
                    <a:pt x="324" y="1433"/>
                    <a:pt x="289" y="1424"/>
                  </a:cubicBezTo>
                  <a:cubicBezTo>
                    <a:pt x="282" y="1423"/>
                    <a:pt x="274" y="1427"/>
                    <a:pt x="266" y="1428"/>
                  </a:cubicBezTo>
                  <a:cubicBezTo>
                    <a:pt x="270" y="1435"/>
                    <a:pt x="273" y="1447"/>
                    <a:pt x="279" y="1449"/>
                  </a:cubicBezTo>
                  <a:cubicBezTo>
                    <a:pt x="337" y="1470"/>
                    <a:pt x="396" y="1488"/>
                    <a:pt x="459" y="1488"/>
                  </a:cubicBezTo>
                  <a:close/>
                  <a:moveTo>
                    <a:pt x="173" y="1176"/>
                  </a:moveTo>
                  <a:cubicBezTo>
                    <a:pt x="149" y="1187"/>
                    <a:pt x="122" y="1178"/>
                    <a:pt x="99" y="1196"/>
                  </a:cubicBezTo>
                  <a:cubicBezTo>
                    <a:pt x="105" y="1200"/>
                    <a:pt x="108" y="1204"/>
                    <a:pt x="111" y="1204"/>
                  </a:cubicBezTo>
                  <a:cubicBezTo>
                    <a:pt x="150" y="1203"/>
                    <a:pt x="190" y="1201"/>
                    <a:pt x="230" y="1199"/>
                  </a:cubicBezTo>
                  <a:cubicBezTo>
                    <a:pt x="235" y="1199"/>
                    <a:pt x="242" y="1192"/>
                    <a:pt x="244" y="1187"/>
                  </a:cubicBezTo>
                  <a:cubicBezTo>
                    <a:pt x="259" y="1140"/>
                    <a:pt x="260" y="1093"/>
                    <a:pt x="236" y="1049"/>
                  </a:cubicBezTo>
                  <a:cubicBezTo>
                    <a:pt x="231" y="1040"/>
                    <a:pt x="218" y="1031"/>
                    <a:pt x="210" y="1032"/>
                  </a:cubicBezTo>
                  <a:cubicBezTo>
                    <a:pt x="201" y="1033"/>
                    <a:pt x="190" y="1043"/>
                    <a:pt x="185" y="1052"/>
                  </a:cubicBezTo>
                  <a:cubicBezTo>
                    <a:pt x="163" y="1091"/>
                    <a:pt x="167" y="1133"/>
                    <a:pt x="173" y="1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74CE4B3-32EE-9DE3-A4E4-F9333079CA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2" y="3060"/>
              <a:ext cx="67" cy="74"/>
            </a:xfrm>
            <a:custGeom>
              <a:avLst/>
              <a:gdLst>
                <a:gd name="T0" fmla="*/ 63 w 157"/>
                <a:gd name="T1" fmla="*/ 148 h 174"/>
                <a:gd name="T2" fmla="*/ 74 w 157"/>
                <a:gd name="T3" fmla="*/ 40 h 174"/>
                <a:gd name="T4" fmla="*/ 110 w 157"/>
                <a:gd name="T5" fmla="*/ 1 h 174"/>
                <a:gd name="T6" fmla="*/ 145 w 157"/>
                <a:gd name="T7" fmla="*/ 39 h 174"/>
                <a:gd name="T8" fmla="*/ 145 w 157"/>
                <a:gd name="T9" fmla="*/ 150 h 174"/>
                <a:gd name="T10" fmla="*/ 124 w 157"/>
                <a:gd name="T11" fmla="*/ 170 h 174"/>
                <a:gd name="T12" fmla="*/ 11 w 157"/>
                <a:gd name="T13" fmla="*/ 174 h 174"/>
                <a:gd name="T14" fmla="*/ 0 w 157"/>
                <a:gd name="T15" fmla="*/ 165 h 174"/>
                <a:gd name="T16" fmla="*/ 11 w 157"/>
                <a:gd name="T17" fmla="*/ 157 h 174"/>
                <a:gd name="T18" fmla="*/ 63 w 157"/>
                <a:gd name="T19" fmla="*/ 14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74">
                  <a:moveTo>
                    <a:pt x="63" y="148"/>
                  </a:moveTo>
                  <a:cubicBezTo>
                    <a:pt x="67" y="110"/>
                    <a:pt x="68" y="74"/>
                    <a:pt x="74" y="40"/>
                  </a:cubicBezTo>
                  <a:cubicBezTo>
                    <a:pt x="77" y="21"/>
                    <a:pt x="86" y="0"/>
                    <a:pt x="110" y="1"/>
                  </a:cubicBezTo>
                  <a:cubicBezTo>
                    <a:pt x="133" y="1"/>
                    <a:pt x="139" y="22"/>
                    <a:pt x="145" y="39"/>
                  </a:cubicBezTo>
                  <a:cubicBezTo>
                    <a:pt x="157" y="76"/>
                    <a:pt x="157" y="114"/>
                    <a:pt x="145" y="150"/>
                  </a:cubicBezTo>
                  <a:cubicBezTo>
                    <a:pt x="142" y="159"/>
                    <a:pt x="132" y="169"/>
                    <a:pt x="124" y="170"/>
                  </a:cubicBezTo>
                  <a:cubicBezTo>
                    <a:pt x="87" y="173"/>
                    <a:pt x="49" y="174"/>
                    <a:pt x="11" y="174"/>
                  </a:cubicBezTo>
                  <a:cubicBezTo>
                    <a:pt x="7" y="174"/>
                    <a:pt x="4" y="169"/>
                    <a:pt x="0" y="165"/>
                  </a:cubicBezTo>
                  <a:cubicBezTo>
                    <a:pt x="4" y="162"/>
                    <a:pt x="7" y="157"/>
                    <a:pt x="11" y="157"/>
                  </a:cubicBezTo>
                  <a:cubicBezTo>
                    <a:pt x="31" y="153"/>
                    <a:pt x="50" y="150"/>
                    <a:pt x="63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9E116A-B130-3BDA-F98F-B3045B9B55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4" y="3176"/>
              <a:ext cx="199" cy="79"/>
            </a:xfrm>
            <a:custGeom>
              <a:avLst/>
              <a:gdLst>
                <a:gd name="T0" fmla="*/ 193 w 466"/>
                <a:gd name="T1" fmla="*/ 184 h 184"/>
                <a:gd name="T2" fmla="*/ 13 w 466"/>
                <a:gd name="T3" fmla="*/ 145 h 184"/>
                <a:gd name="T4" fmla="*/ 0 w 466"/>
                <a:gd name="T5" fmla="*/ 124 h 184"/>
                <a:gd name="T6" fmla="*/ 23 w 466"/>
                <a:gd name="T7" fmla="*/ 120 h 184"/>
                <a:gd name="T8" fmla="*/ 128 w 466"/>
                <a:gd name="T9" fmla="*/ 149 h 184"/>
                <a:gd name="T10" fmla="*/ 428 w 466"/>
                <a:gd name="T11" fmla="*/ 24 h 184"/>
                <a:gd name="T12" fmla="*/ 430 w 466"/>
                <a:gd name="T13" fmla="*/ 21 h 184"/>
                <a:gd name="T14" fmla="*/ 455 w 466"/>
                <a:gd name="T15" fmla="*/ 8 h 184"/>
                <a:gd name="T16" fmla="*/ 453 w 466"/>
                <a:gd name="T17" fmla="*/ 36 h 184"/>
                <a:gd name="T18" fmla="*/ 240 w 466"/>
                <a:gd name="T19" fmla="*/ 180 h 184"/>
                <a:gd name="T20" fmla="*/ 193 w 466"/>
                <a:gd name="T2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184">
                  <a:moveTo>
                    <a:pt x="193" y="184"/>
                  </a:moveTo>
                  <a:cubicBezTo>
                    <a:pt x="130" y="184"/>
                    <a:pt x="71" y="166"/>
                    <a:pt x="13" y="145"/>
                  </a:cubicBezTo>
                  <a:cubicBezTo>
                    <a:pt x="7" y="143"/>
                    <a:pt x="4" y="131"/>
                    <a:pt x="0" y="124"/>
                  </a:cubicBezTo>
                  <a:cubicBezTo>
                    <a:pt x="8" y="123"/>
                    <a:pt x="16" y="119"/>
                    <a:pt x="23" y="120"/>
                  </a:cubicBezTo>
                  <a:cubicBezTo>
                    <a:pt x="58" y="129"/>
                    <a:pt x="92" y="143"/>
                    <a:pt x="128" y="149"/>
                  </a:cubicBezTo>
                  <a:cubicBezTo>
                    <a:pt x="254" y="171"/>
                    <a:pt x="355" y="132"/>
                    <a:pt x="428" y="24"/>
                  </a:cubicBezTo>
                  <a:cubicBezTo>
                    <a:pt x="428" y="23"/>
                    <a:pt x="429" y="22"/>
                    <a:pt x="430" y="21"/>
                  </a:cubicBezTo>
                  <a:cubicBezTo>
                    <a:pt x="436" y="11"/>
                    <a:pt x="443" y="0"/>
                    <a:pt x="455" y="8"/>
                  </a:cubicBezTo>
                  <a:cubicBezTo>
                    <a:pt x="466" y="16"/>
                    <a:pt x="459" y="27"/>
                    <a:pt x="453" y="36"/>
                  </a:cubicBezTo>
                  <a:cubicBezTo>
                    <a:pt x="402" y="114"/>
                    <a:pt x="334" y="166"/>
                    <a:pt x="240" y="180"/>
                  </a:cubicBezTo>
                  <a:cubicBezTo>
                    <a:pt x="225" y="183"/>
                    <a:pt x="209" y="183"/>
                    <a:pt x="193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BE0C0CB-9757-A4BF-DC3C-3F2C7CAC5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3" y="3060"/>
              <a:ext cx="68" cy="74"/>
            </a:xfrm>
            <a:custGeom>
              <a:avLst/>
              <a:gdLst>
                <a:gd name="T0" fmla="*/ 74 w 161"/>
                <a:gd name="T1" fmla="*/ 145 h 173"/>
                <a:gd name="T2" fmla="*/ 86 w 161"/>
                <a:gd name="T3" fmla="*/ 21 h 173"/>
                <a:gd name="T4" fmla="*/ 111 w 161"/>
                <a:gd name="T5" fmla="*/ 1 h 173"/>
                <a:gd name="T6" fmla="*/ 137 w 161"/>
                <a:gd name="T7" fmla="*/ 18 h 173"/>
                <a:gd name="T8" fmla="*/ 145 w 161"/>
                <a:gd name="T9" fmla="*/ 156 h 173"/>
                <a:gd name="T10" fmla="*/ 131 w 161"/>
                <a:gd name="T11" fmla="*/ 168 h 173"/>
                <a:gd name="T12" fmla="*/ 12 w 161"/>
                <a:gd name="T13" fmla="*/ 173 h 173"/>
                <a:gd name="T14" fmla="*/ 0 w 161"/>
                <a:gd name="T15" fmla="*/ 165 h 173"/>
                <a:gd name="T16" fmla="*/ 74 w 161"/>
                <a:gd name="T17" fmla="*/ 1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73">
                  <a:moveTo>
                    <a:pt x="74" y="145"/>
                  </a:moveTo>
                  <a:cubicBezTo>
                    <a:pt x="68" y="102"/>
                    <a:pt x="64" y="60"/>
                    <a:pt x="86" y="21"/>
                  </a:cubicBezTo>
                  <a:cubicBezTo>
                    <a:pt x="91" y="12"/>
                    <a:pt x="102" y="2"/>
                    <a:pt x="111" y="1"/>
                  </a:cubicBezTo>
                  <a:cubicBezTo>
                    <a:pt x="119" y="0"/>
                    <a:pt x="132" y="9"/>
                    <a:pt x="137" y="18"/>
                  </a:cubicBezTo>
                  <a:cubicBezTo>
                    <a:pt x="161" y="62"/>
                    <a:pt x="160" y="109"/>
                    <a:pt x="145" y="156"/>
                  </a:cubicBezTo>
                  <a:cubicBezTo>
                    <a:pt x="143" y="161"/>
                    <a:pt x="136" y="168"/>
                    <a:pt x="131" y="168"/>
                  </a:cubicBezTo>
                  <a:cubicBezTo>
                    <a:pt x="91" y="170"/>
                    <a:pt x="51" y="172"/>
                    <a:pt x="12" y="173"/>
                  </a:cubicBezTo>
                  <a:cubicBezTo>
                    <a:pt x="9" y="173"/>
                    <a:pt x="6" y="169"/>
                    <a:pt x="0" y="165"/>
                  </a:cubicBezTo>
                  <a:cubicBezTo>
                    <a:pt x="23" y="147"/>
                    <a:pt x="50" y="156"/>
                    <a:pt x="74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9364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133815" y="-111512"/>
            <a:ext cx="12325815" cy="6969512"/>
          </a:xfrm>
          <a:prstGeom prst="rect">
            <a:avLst/>
          </a:prstGeom>
        </p:spPr>
      </p:pic>
      <p:grpSp>
        <p:nvGrpSpPr>
          <p:cNvPr id="18" name="Grupo 17"/>
          <p:cNvGrpSpPr/>
          <p:nvPr userDrawn="1"/>
        </p:nvGrpSpPr>
        <p:grpSpPr>
          <a:xfrm>
            <a:off x="10048" y="200756"/>
            <a:ext cx="1057543" cy="5938787"/>
            <a:chOff x="-2785245" y="-319652"/>
            <a:chExt cx="1685978" cy="9467853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593105" y="-319652"/>
              <a:ext cx="1419225" cy="1887538"/>
            </a:xfrm>
            <a:custGeom>
              <a:avLst/>
              <a:gdLst>
                <a:gd name="T0" fmla="*/ 262 w 378"/>
                <a:gd name="T1" fmla="*/ 391 h 500"/>
                <a:gd name="T2" fmla="*/ 378 w 378"/>
                <a:gd name="T3" fmla="*/ 391 h 500"/>
                <a:gd name="T4" fmla="*/ 378 w 378"/>
                <a:gd name="T5" fmla="*/ 500 h 500"/>
                <a:gd name="T6" fmla="*/ 0 w 378"/>
                <a:gd name="T7" fmla="*/ 500 h 500"/>
                <a:gd name="T8" fmla="*/ 0 w 378"/>
                <a:gd name="T9" fmla="*/ 391 h 500"/>
                <a:gd name="T10" fmla="*/ 121 w 378"/>
                <a:gd name="T11" fmla="*/ 391 h 500"/>
                <a:gd name="T12" fmla="*/ 121 w 378"/>
                <a:gd name="T13" fmla="*/ 157 h 500"/>
                <a:gd name="T14" fmla="*/ 13 w 378"/>
                <a:gd name="T15" fmla="*/ 193 h 500"/>
                <a:gd name="T16" fmla="*/ 13 w 378"/>
                <a:gd name="T17" fmla="*/ 82 h 500"/>
                <a:gd name="T18" fmla="*/ 156 w 378"/>
                <a:gd name="T19" fmla="*/ 0 h 500"/>
                <a:gd name="T20" fmla="*/ 262 w 378"/>
                <a:gd name="T21" fmla="*/ 0 h 500"/>
                <a:gd name="T22" fmla="*/ 262 w 378"/>
                <a:gd name="T23" fmla="*/ 39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500">
                  <a:moveTo>
                    <a:pt x="262" y="391"/>
                  </a:moveTo>
                  <a:cubicBezTo>
                    <a:pt x="378" y="391"/>
                    <a:pt x="378" y="391"/>
                    <a:pt x="378" y="391"/>
                  </a:cubicBezTo>
                  <a:cubicBezTo>
                    <a:pt x="378" y="500"/>
                    <a:pt x="378" y="500"/>
                    <a:pt x="378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121" y="391"/>
                    <a:pt x="121" y="391"/>
                    <a:pt x="121" y="391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75" y="177"/>
                    <a:pt x="39" y="189"/>
                    <a:pt x="13" y="19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83" y="67"/>
                    <a:pt x="130" y="40"/>
                    <a:pt x="156" y="0"/>
                  </a:cubicBezTo>
                  <a:cubicBezTo>
                    <a:pt x="262" y="0"/>
                    <a:pt x="262" y="0"/>
                    <a:pt x="262" y="0"/>
                  </a:cubicBezTo>
                  <a:lnTo>
                    <a:pt x="262" y="391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-2599455" y="1567886"/>
              <a:ext cx="1425575" cy="1887538"/>
            </a:xfrm>
            <a:custGeom>
              <a:avLst/>
              <a:gdLst>
                <a:gd name="T0" fmla="*/ 380 w 380"/>
                <a:gd name="T1" fmla="*/ 380 h 500"/>
                <a:gd name="T2" fmla="*/ 375 w 380"/>
                <a:gd name="T3" fmla="*/ 500 h 500"/>
                <a:gd name="T4" fmla="*/ 0 w 380"/>
                <a:gd name="T5" fmla="*/ 500 h 500"/>
                <a:gd name="T6" fmla="*/ 0 w 380"/>
                <a:gd name="T7" fmla="*/ 387 h 500"/>
                <a:gd name="T8" fmla="*/ 84 w 380"/>
                <a:gd name="T9" fmla="*/ 328 h 500"/>
                <a:gd name="T10" fmla="*/ 152 w 380"/>
                <a:gd name="T11" fmla="*/ 274 h 500"/>
                <a:gd name="T12" fmla="*/ 218 w 380"/>
                <a:gd name="T13" fmla="*/ 210 h 500"/>
                <a:gd name="T14" fmla="*/ 234 w 380"/>
                <a:gd name="T15" fmla="*/ 163 h 500"/>
                <a:gd name="T16" fmla="*/ 220 w 380"/>
                <a:gd name="T17" fmla="*/ 125 h 500"/>
                <a:gd name="T18" fmla="*/ 185 w 380"/>
                <a:gd name="T19" fmla="*/ 111 h 500"/>
                <a:gd name="T20" fmla="*/ 124 w 380"/>
                <a:gd name="T21" fmla="*/ 196 h 500"/>
                <a:gd name="T22" fmla="*/ 0 w 380"/>
                <a:gd name="T23" fmla="*/ 172 h 500"/>
                <a:gd name="T24" fmla="*/ 68 w 380"/>
                <a:gd name="T25" fmla="*/ 43 h 500"/>
                <a:gd name="T26" fmla="*/ 196 w 380"/>
                <a:gd name="T27" fmla="*/ 0 h 500"/>
                <a:gd name="T28" fmla="*/ 327 w 380"/>
                <a:gd name="T29" fmla="*/ 43 h 500"/>
                <a:gd name="T30" fmla="*/ 377 w 380"/>
                <a:gd name="T31" fmla="*/ 158 h 500"/>
                <a:gd name="T32" fmla="*/ 350 w 380"/>
                <a:gd name="T33" fmla="*/ 248 h 500"/>
                <a:gd name="T34" fmla="*/ 188 w 380"/>
                <a:gd name="T35" fmla="*/ 380 h 500"/>
                <a:gd name="T36" fmla="*/ 380 w 380"/>
                <a:gd name="T37" fmla="*/ 38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500">
                  <a:moveTo>
                    <a:pt x="380" y="380"/>
                  </a:moveTo>
                  <a:cubicBezTo>
                    <a:pt x="375" y="500"/>
                    <a:pt x="375" y="500"/>
                    <a:pt x="375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96" y="320"/>
                    <a:pt x="119" y="302"/>
                    <a:pt x="152" y="274"/>
                  </a:cubicBezTo>
                  <a:cubicBezTo>
                    <a:pt x="186" y="246"/>
                    <a:pt x="208" y="225"/>
                    <a:pt x="218" y="210"/>
                  </a:cubicBezTo>
                  <a:cubicBezTo>
                    <a:pt x="228" y="195"/>
                    <a:pt x="234" y="180"/>
                    <a:pt x="234" y="163"/>
                  </a:cubicBezTo>
                  <a:cubicBezTo>
                    <a:pt x="234" y="148"/>
                    <a:pt x="229" y="135"/>
                    <a:pt x="220" y="125"/>
                  </a:cubicBezTo>
                  <a:cubicBezTo>
                    <a:pt x="211" y="116"/>
                    <a:pt x="199" y="111"/>
                    <a:pt x="185" y="111"/>
                  </a:cubicBezTo>
                  <a:cubicBezTo>
                    <a:pt x="149" y="111"/>
                    <a:pt x="129" y="140"/>
                    <a:pt x="124" y="19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9" y="114"/>
                    <a:pt x="32" y="71"/>
                    <a:pt x="68" y="43"/>
                  </a:cubicBezTo>
                  <a:cubicBezTo>
                    <a:pt x="104" y="15"/>
                    <a:pt x="147" y="0"/>
                    <a:pt x="196" y="0"/>
                  </a:cubicBezTo>
                  <a:cubicBezTo>
                    <a:pt x="249" y="0"/>
                    <a:pt x="293" y="15"/>
                    <a:pt x="327" y="43"/>
                  </a:cubicBezTo>
                  <a:cubicBezTo>
                    <a:pt x="361" y="72"/>
                    <a:pt x="377" y="110"/>
                    <a:pt x="377" y="158"/>
                  </a:cubicBezTo>
                  <a:cubicBezTo>
                    <a:pt x="377" y="190"/>
                    <a:pt x="368" y="220"/>
                    <a:pt x="350" y="248"/>
                  </a:cubicBezTo>
                  <a:cubicBezTo>
                    <a:pt x="331" y="277"/>
                    <a:pt x="278" y="321"/>
                    <a:pt x="188" y="380"/>
                  </a:cubicBezTo>
                  <a:lnTo>
                    <a:pt x="380" y="38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2693118" y="3455424"/>
              <a:ext cx="1519238" cy="1917701"/>
            </a:xfrm>
            <a:custGeom>
              <a:avLst/>
              <a:gdLst>
                <a:gd name="T0" fmla="*/ 0 w 405"/>
                <a:gd name="T1" fmla="*/ 350 h 508"/>
                <a:gd name="T2" fmla="*/ 128 w 405"/>
                <a:gd name="T3" fmla="*/ 334 h 508"/>
                <a:gd name="T4" fmla="*/ 201 w 405"/>
                <a:gd name="T5" fmla="*/ 402 h 508"/>
                <a:gd name="T6" fmla="*/ 245 w 405"/>
                <a:gd name="T7" fmla="*/ 388 h 508"/>
                <a:gd name="T8" fmla="*/ 262 w 405"/>
                <a:gd name="T9" fmla="*/ 350 h 508"/>
                <a:gd name="T10" fmla="*/ 252 w 405"/>
                <a:gd name="T11" fmla="*/ 322 h 508"/>
                <a:gd name="T12" fmla="*/ 233 w 405"/>
                <a:gd name="T13" fmla="*/ 305 h 508"/>
                <a:gd name="T14" fmla="*/ 197 w 405"/>
                <a:gd name="T15" fmla="*/ 300 h 508"/>
                <a:gd name="T16" fmla="*/ 137 w 405"/>
                <a:gd name="T17" fmla="*/ 300 h 508"/>
                <a:gd name="T18" fmla="*/ 137 w 405"/>
                <a:gd name="T19" fmla="*/ 197 h 508"/>
                <a:gd name="T20" fmla="*/ 187 w 405"/>
                <a:gd name="T21" fmla="*/ 197 h 508"/>
                <a:gd name="T22" fmla="*/ 239 w 405"/>
                <a:gd name="T23" fmla="*/ 183 h 508"/>
                <a:gd name="T24" fmla="*/ 251 w 405"/>
                <a:gd name="T25" fmla="*/ 153 h 508"/>
                <a:gd name="T26" fmla="*/ 236 w 405"/>
                <a:gd name="T27" fmla="*/ 120 h 508"/>
                <a:gd name="T28" fmla="*/ 198 w 405"/>
                <a:gd name="T29" fmla="*/ 107 h 508"/>
                <a:gd name="T30" fmla="*/ 137 w 405"/>
                <a:gd name="T31" fmla="*/ 164 h 508"/>
                <a:gd name="T32" fmla="*/ 18 w 405"/>
                <a:gd name="T33" fmla="*/ 145 h 508"/>
                <a:gd name="T34" fmla="*/ 86 w 405"/>
                <a:gd name="T35" fmla="*/ 38 h 508"/>
                <a:gd name="T36" fmla="*/ 211 w 405"/>
                <a:gd name="T37" fmla="*/ 0 h 508"/>
                <a:gd name="T38" fmla="*/ 341 w 405"/>
                <a:gd name="T39" fmla="*/ 38 h 508"/>
                <a:gd name="T40" fmla="*/ 390 w 405"/>
                <a:gd name="T41" fmla="*/ 139 h 508"/>
                <a:gd name="T42" fmla="*/ 369 w 405"/>
                <a:gd name="T43" fmla="*/ 205 h 508"/>
                <a:gd name="T44" fmla="*/ 316 w 405"/>
                <a:gd name="T45" fmla="*/ 243 h 508"/>
                <a:gd name="T46" fmla="*/ 405 w 405"/>
                <a:gd name="T47" fmla="*/ 359 h 508"/>
                <a:gd name="T48" fmla="*/ 351 w 405"/>
                <a:gd name="T49" fmla="*/ 469 h 508"/>
                <a:gd name="T50" fmla="*/ 211 w 405"/>
                <a:gd name="T51" fmla="*/ 508 h 508"/>
                <a:gd name="T52" fmla="*/ 0 w 405"/>
                <a:gd name="T53" fmla="*/ 35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5" h="508">
                  <a:moveTo>
                    <a:pt x="0" y="350"/>
                  </a:moveTo>
                  <a:cubicBezTo>
                    <a:pt x="128" y="334"/>
                    <a:pt x="128" y="334"/>
                    <a:pt x="128" y="334"/>
                  </a:cubicBezTo>
                  <a:cubicBezTo>
                    <a:pt x="137" y="379"/>
                    <a:pt x="161" y="402"/>
                    <a:pt x="201" y="402"/>
                  </a:cubicBezTo>
                  <a:cubicBezTo>
                    <a:pt x="219" y="402"/>
                    <a:pt x="233" y="397"/>
                    <a:pt x="245" y="388"/>
                  </a:cubicBezTo>
                  <a:cubicBezTo>
                    <a:pt x="256" y="378"/>
                    <a:pt x="262" y="366"/>
                    <a:pt x="262" y="350"/>
                  </a:cubicBezTo>
                  <a:cubicBezTo>
                    <a:pt x="262" y="339"/>
                    <a:pt x="258" y="330"/>
                    <a:pt x="252" y="322"/>
                  </a:cubicBezTo>
                  <a:cubicBezTo>
                    <a:pt x="246" y="314"/>
                    <a:pt x="240" y="308"/>
                    <a:pt x="233" y="305"/>
                  </a:cubicBezTo>
                  <a:cubicBezTo>
                    <a:pt x="226" y="302"/>
                    <a:pt x="214" y="300"/>
                    <a:pt x="19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214" y="197"/>
                    <a:pt x="231" y="192"/>
                    <a:pt x="239" y="183"/>
                  </a:cubicBezTo>
                  <a:cubicBezTo>
                    <a:pt x="247" y="173"/>
                    <a:pt x="251" y="163"/>
                    <a:pt x="251" y="153"/>
                  </a:cubicBezTo>
                  <a:cubicBezTo>
                    <a:pt x="251" y="140"/>
                    <a:pt x="246" y="129"/>
                    <a:pt x="236" y="120"/>
                  </a:cubicBezTo>
                  <a:cubicBezTo>
                    <a:pt x="227" y="112"/>
                    <a:pt x="214" y="107"/>
                    <a:pt x="198" y="107"/>
                  </a:cubicBezTo>
                  <a:cubicBezTo>
                    <a:pt x="165" y="107"/>
                    <a:pt x="144" y="126"/>
                    <a:pt x="137" y="164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99"/>
                    <a:pt x="51" y="63"/>
                    <a:pt x="86" y="38"/>
                  </a:cubicBezTo>
                  <a:cubicBezTo>
                    <a:pt x="121" y="13"/>
                    <a:pt x="163" y="0"/>
                    <a:pt x="211" y="0"/>
                  </a:cubicBezTo>
                  <a:cubicBezTo>
                    <a:pt x="265" y="0"/>
                    <a:pt x="308" y="13"/>
                    <a:pt x="341" y="38"/>
                  </a:cubicBezTo>
                  <a:cubicBezTo>
                    <a:pt x="373" y="64"/>
                    <a:pt x="390" y="97"/>
                    <a:pt x="390" y="139"/>
                  </a:cubicBezTo>
                  <a:cubicBezTo>
                    <a:pt x="390" y="165"/>
                    <a:pt x="383" y="187"/>
                    <a:pt x="369" y="205"/>
                  </a:cubicBezTo>
                  <a:cubicBezTo>
                    <a:pt x="355" y="224"/>
                    <a:pt x="337" y="237"/>
                    <a:pt x="316" y="243"/>
                  </a:cubicBezTo>
                  <a:cubicBezTo>
                    <a:pt x="375" y="261"/>
                    <a:pt x="405" y="300"/>
                    <a:pt x="405" y="359"/>
                  </a:cubicBezTo>
                  <a:cubicBezTo>
                    <a:pt x="405" y="406"/>
                    <a:pt x="387" y="443"/>
                    <a:pt x="351" y="469"/>
                  </a:cubicBezTo>
                  <a:cubicBezTo>
                    <a:pt x="315" y="495"/>
                    <a:pt x="268" y="508"/>
                    <a:pt x="211" y="508"/>
                  </a:cubicBezTo>
                  <a:cubicBezTo>
                    <a:pt x="96" y="508"/>
                    <a:pt x="26" y="455"/>
                    <a:pt x="0" y="350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-2785245" y="5373125"/>
              <a:ext cx="1524000" cy="1887538"/>
            </a:xfrm>
            <a:custGeom>
              <a:avLst/>
              <a:gdLst>
                <a:gd name="T0" fmla="*/ 960 w 960"/>
                <a:gd name="T1" fmla="*/ 932 h 1189"/>
                <a:gd name="T2" fmla="*/ 797 w 960"/>
                <a:gd name="T3" fmla="*/ 932 h 1189"/>
                <a:gd name="T4" fmla="*/ 797 w 960"/>
                <a:gd name="T5" fmla="*/ 1189 h 1189"/>
                <a:gd name="T6" fmla="*/ 475 w 960"/>
                <a:gd name="T7" fmla="*/ 1189 h 1189"/>
                <a:gd name="T8" fmla="*/ 475 w 960"/>
                <a:gd name="T9" fmla="*/ 932 h 1189"/>
                <a:gd name="T10" fmla="*/ 0 w 960"/>
                <a:gd name="T11" fmla="*/ 932 h 1189"/>
                <a:gd name="T12" fmla="*/ 0 w 960"/>
                <a:gd name="T13" fmla="*/ 678 h 1189"/>
                <a:gd name="T14" fmla="*/ 437 w 960"/>
                <a:gd name="T15" fmla="*/ 0 h 1189"/>
                <a:gd name="T16" fmla="*/ 797 w 960"/>
                <a:gd name="T17" fmla="*/ 0 h 1189"/>
                <a:gd name="T18" fmla="*/ 797 w 960"/>
                <a:gd name="T19" fmla="*/ 678 h 1189"/>
                <a:gd name="T20" fmla="*/ 960 w 960"/>
                <a:gd name="T21" fmla="*/ 678 h 1189"/>
                <a:gd name="T22" fmla="*/ 960 w 960"/>
                <a:gd name="T23" fmla="*/ 932 h 1189"/>
                <a:gd name="T24" fmla="*/ 475 w 960"/>
                <a:gd name="T25" fmla="*/ 678 h 1189"/>
                <a:gd name="T26" fmla="*/ 475 w 960"/>
                <a:gd name="T27" fmla="*/ 328 h 1189"/>
                <a:gd name="T28" fmla="*/ 255 w 960"/>
                <a:gd name="T29" fmla="*/ 678 h 1189"/>
                <a:gd name="T30" fmla="*/ 475 w 960"/>
                <a:gd name="T31" fmla="*/ 678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0" h="1189">
                  <a:moveTo>
                    <a:pt x="960" y="932"/>
                  </a:moveTo>
                  <a:lnTo>
                    <a:pt x="797" y="932"/>
                  </a:lnTo>
                  <a:lnTo>
                    <a:pt x="797" y="1189"/>
                  </a:lnTo>
                  <a:lnTo>
                    <a:pt x="475" y="1189"/>
                  </a:lnTo>
                  <a:lnTo>
                    <a:pt x="475" y="932"/>
                  </a:lnTo>
                  <a:lnTo>
                    <a:pt x="0" y="932"/>
                  </a:lnTo>
                  <a:lnTo>
                    <a:pt x="0" y="678"/>
                  </a:lnTo>
                  <a:lnTo>
                    <a:pt x="437" y="0"/>
                  </a:lnTo>
                  <a:lnTo>
                    <a:pt x="797" y="0"/>
                  </a:lnTo>
                  <a:lnTo>
                    <a:pt x="797" y="678"/>
                  </a:lnTo>
                  <a:lnTo>
                    <a:pt x="960" y="678"/>
                  </a:lnTo>
                  <a:lnTo>
                    <a:pt x="960" y="932"/>
                  </a:lnTo>
                  <a:close/>
                  <a:moveTo>
                    <a:pt x="475" y="678"/>
                  </a:moveTo>
                  <a:lnTo>
                    <a:pt x="475" y="328"/>
                  </a:lnTo>
                  <a:lnTo>
                    <a:pt x="255" y="678"/>
                  </a:lnTo>
                  <a:lnTo>
                    <a:pt x="475" y="678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-2593105" y="7260663"/>
              <a:ext cx="1493838" cy="1887538"/>
            </a:xfrm>
            <a:custGeom>
              <a:avLst/>
              <a:gdLst>
                <a:gd name="T0" fmla="*/ 361 w 398"/>
                <a:gd name="T1" fmla="*/ 122 h 500"/>
                <a:gd name="T2" fmla="*/ 155 w 398"/>
                <a:gd name="T3" fmla="*/ 122 h 500"/>
                <a:gd name="T4" fmla="*/ 149 w 398"/>
                <a:gd name="T5" fmla="*/ 191 h 500"/>
                <a:gd name="T6" fmla="*/ 238 w 398"/>
                <a:gd name="T7" fmla="*/ 163 h 500"/>
                <a:gd name="T8" fmla="*/ 350 w 398"/>
                <a:gd name="T9" fmla="*/ 207 h 500"/>
                <a:gd name="T10" fmla="*/ 398 w 398"/>
                <a:gd name="T11" fmla="*/ 325 h 500"/>
                <a:gd name="T12" fmla="*/ 342 w 398"/>
                <a:gd name="T13" fmla="*/ 451 h 500"/>
                <a:gd name="T14" fmla="*/ 199 w 398"/>
                <a:gd name="T15" fmla="*/ 500 h 500"/>
                <a:gd name="T16" fmla="*/ 68 w 398"/>
                <a:gd name="T17" fmla="*/ 460 h 500"/>
                <a:gd name="T18" fmla="*/ 0 w 398"/>
                <a:gd name="T19" fmla="*/ 349 h 500"/>
                <a:gd name="T20" fmla="*/ 127 w 398"/>
                <a:gd name="T21" fmla="*/ 333 h 500"/>
                <a:gd name="T22" fmla="*/ 196 w 398"/>
                <a:gd name="T23" fmla="*/ 387 h 500"/>
                <a:gd name="T24" fmla="*/ 240 w 398"/>
                <a:gd name="T25" fmla="*/ 370 h 500"/>
                <a:gd name="T26" fmla="*/ 257 w 398"/>
                <a:gd name="T27" fmla="*/ 328 h 500"/>
                <a:gd name="T28" fmla="*/ 238 w 398"/>
                <a:gd name="T29" fmla="*/ 284 h 500"/>
                <a:gd name="T30" fmla="*/ 194 w 398"/>
                <a:gd name="T31" fmla="*/ 268 h 500"/>
                <a:gd name="T32" fmla="*/ 137 w 398"/>
                <a:gd name="T33" fmla="*/ 299 h 500"/>
                <a:gd name="T34" fmla="*/ 24 w 398"/>
                <a:gd name="T35" fmla="*/ 283 h 500"/>
                <a:gd name="T36" fmla="*/ 46 w 398"/>
                <a:gd name="T37" fmla="*/ 0 h 500"/>
                <a:gd name="T38" fmla="*/ 374 w 398"/>
                <a:gd name="T39" fmla="*/ 0 h 500"/>
                <a:gd name="T40" fmla="*/ 361 w 398"/>
                <a:gd name="T41" fmla="*/ 1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500">
                  <a:moveTo>
                    <a:pt x="361" y="122"/>
                  </a:moveTo>
                  <a:cubicBezTo>
                    <a:pt x="155" y="122"/>
                    <a:pt x="155" y="122"/>
                    <a:pt x="155" y="122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76" y="173"/>
                    <a:pt x="205" y="163"/>
                    <a:pt x="238" y="163"/>
                  </a:cubicBezTo>
                  <a:cubicBezTo>
                    <a:pt x="281" y="163"/>
                    <a:pt x="318" y="178"/>
                    <a:pt x="350" y="207"/>
                  </a:cubicBezTo>
                  <a:cubicBezTo>
                    <a:pt x="382" y="237"/>
                    <a:pt x="398" y="276"/>
                    <a:pt x="398" y="325"/>
                  </a:cubicBezTo>
                  <a:cubicBezTo>
                    <a:pt x="398" y="377"/>
                    <a:pt x="379" y="419"/>
                    <a:pt x="342" y="451"/>
                  </a:cubicBezTo>
                  <a:cubicBezTo>
                    <a:pt x="305" y="484"/>
                    <a:pt x="257" y="500"/>
                    <a:pt x="199" y="500"/>
                  </a:cubicBezTo>
                  <a:cubicBezTo>
                    <a:pt x="149" y="500"/>
                    <a:pt x="105" y="487"/>
                    <a:pt x="68" y="460"/>
                  </a:cubicBezTo>
                  <a:cubicBezTo>
                    <a:pt x="31" y="434"/>
                    <a:pt x="8" y="396"/>
                    <a:pt x="0" y="349"/>
                  </a:cubicBezTo>
                  <a:cubicBezTo>
                    <a:pt x="127" y="333"/>
                    <a:pt x="127" y="333"/>
                    <a:pt x="127" y="333"/>
                  </a:cubicBezTo>
                  <a:cubicBezTo>
                    <a:pt x="135" y="369"/>
                    <a:pt x="158" y="387"/>
                    <a:pt x="196" y="387"/>
                  </a:cubicBezTo>
                  <a:cubicBezTo>
                    <a:pt x="215" y="387"/>
                    <a:pt x="230" y="381"/>
                    <a:pt x="240" y="370"/>
                  </a:cubicBezTo>
                  <a:cubicBezTo>
                    <a:pt x="251" y="358"/>
                    <a:pt x="257" y="344"/>
                    <a:pt x="257" y="328"/>
                  </a:cubicBezTo>
                  <a:cubicBezTo>
                    <a:pt x="257" y="309"/>
                    <a:pt x="250" y="294"/>
                    <a:pt x="238" y="284"/>
                  </a:cubicBezTo>
                  <a:cubicBezTo>
                    <a:pt x="226" y="273"/>
                    <a:pt x="211" y="268"/>
                    <a:pt x="194" y="268"/>
                  </a:cubicBezTo>
                  <a:cubicBezTo>
                    <a:pt x="169" y="268"/>
                    <a:pt x="150" y="278"/>
                    <a:pt x="137" y="299"/>
                  </a:cubicBezTo>
                  <a:cubicBezTo>
                    <a:pt x="24" y="283"/>
                    <a:pt x="24" y="283"/>
                    <a:pt x="24" y="28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61" y="122"/>
                  </a:lnTo>
                  <a:close/>
                </a:path>
              </a:pathLst>
            </a:custGeom>
            <a:solidFill>
              <a:srgbClr val="E6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9D1DA0E1-B642-E9B9-65C3-BE8982B5E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782175" y="3986213"/>
            <a:ext cx="1327150" cy="2152651"/>
            <a:chOff x="6162" y="2511"/>
            <a:chExt cx="836" cy="135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5F3050C-34A5-AC11-B6E8-2384AE526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539"/>
              <a:ext cx="384" cy="113"/>
            </a:xfrm>
            <a:custGeom>
              <a:avLst/>
              <a:gdLst>
                <a:gd name="T0" fmla="*/ 0 w 898"/>
                <a:gd name="T1" fmla="*/ 126 h 265"/>
                <a:gd name="T2" fmla="*/ 131 w 898"/>
                <a:gd name="T3" fmla="*/ 63 h 265"/>
                <a:gd name="T4" fmla="*/ 223 w 898"/>
                <a:gd name="T5" fmla="*/ 35 h 265"/>
                <a:gd name="T6" fmla="*/ 289 w 898"/>
                <a:gd name="T7" fmla="*/ 14 h 265"/>
                <a:gd name="T8" fmla="*/ 334 w 898"/>
                <a:gd name="T9" fmla="*/ 9 h 265"/>
                <a:gd name="T10" fmla="*/ 461 w 898"/>
                <a:gd name="T11" fmla="*/ 1 h 265"/>
                <a:gd name="T12" fmla="*/ 513 w 898"/>
                <a:gd name="T13" fmla="*/ 1 h 265"/>
                <a:gd name="T14" fmla="*/ 633 w 898"/>
                <a:gd name="T15" fmla="*/ 14 h 265"/>
                <a:gd name="T16" fmla="*/ 751 w 898"/>
                <a:gd name="T17" fmla="*/ 54 h 265"/>
                <a:gd name="T18" fmla="*/ 852 w 898"/>
                <a:gd name="T19" fmla="*/ 97 h 265"/>
                <a:gd name="T20" fmla="*/ 890 w 898"/>
                <a:gd name="T21" fmla="*/ 118 h 265"/>
                <a:gd name="T22" fmla="*/ 897 w 898"/>
                <a:gd name="T23" fmla="*/ 127 h 265"/>
                <a:gd name="T24" fmla="*/ 886 w 898"/>
                <a:gd name="T25" fmla="*/ 137 h 265"/>
                <a:gd name="T26" fmla="*/ 801 w 898"/>
                <a:gd name="T27" fmla="*/ 177 h 265"/>
                <a:gd name="T28" fmla="*/ 710 w 898"/>
                <a:gd name="T29" fmla="*/ 218 h 265"/>
                <a:gd name="T30" fmla="*/ 588 w 898"/>
                <a:gd name="T31" fmla="*/ 246 h 265"/>
                <a:gd name="T32" fmla="*/ 389 w 898"/>
                <a:gd name="T33" fmla="*/ 260 h 265"/>
                <a:gd name="T34" fmla="*/ 308 w 898"/>
                <a:gd name="T35" fmla="*/ 245 h 265"/>
                <a:gd name="T36" fmla="*/ 241 w 898"/>
                <a:gd name="T37" fmla="*/ 233 h 265"/>
                <a:gd name="T38" fmla="*/ 150 w 898"/>
                <a:gd name="T39" fmla="*/ 203 h 265"/>
                <a:gd name="T40" fmla="*/ 111 w 898"/>
                <a:gd name="T41" fmla="*/ 185 h 265"/>
                <a:gd name="T42" fmla="*/ 27 w 898"/>
                <a:gd name="T43" fmla="*/ 140 h 265"/>
                <a:gd name="T44" fmla="*/ 0 w 898"/>
                <a:gd name="T45" fmla="*/ 12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8" h="265">
                  <a:moveTo>
                    <a:pt x="0" y="126"/>
                  </a:moveTo>
                  <a:cubicBezTo>
                    <a:pt x="45" y="104"/>
                    <a:pt x="87" y="81"/>
                    <a:pt x="131" y="63"/>
                  </a:cubicBezTo>
                  <a:cubicBezTo>
                    <a:pt x="161" y="51"/>
                    <a:pt x="192" y="45"/>
                    <a:pt x="223" y="35"/>
                  </a:cubicBezTo>
                  <a:cubicBezTo>
                    <a:pt x="245" y="29"/>
                    <a:pt x="267" y="20"/>
                    <a:pt x="289" y="14"/>
                  </a:cubicBezTo>
                  <a:cubicBezTo>
                    <a:pt x="303" y="11"/>
                    <a:pt x="319" y="10"/>
                    <a:pt x="334" y="9"/>
                  </a:cubicBezTo>
                  <a:cubicBezTo>
                    <a:pt x="376" y="6"/>
                    <a:pt x="418" y="3"/>
                    <a:pt x="461" y="1"/>
                  </a:cubicBezTo>
                  <a:cubicBezTo>
                    <a:pt x="478" y="0"/>
                    <a:pt x="495" y="0"/>
                    <a:pt x="513" y="1"/>
                  </a:cubicBezTo>
                  <a:cubicBezTo>
                    <a:pt x="553" y="5"/>
                    <a:pt x="594" y="6"/>
                    <a:pt x="633" y="14"/>
                  </a:cubicBezTo>
                  <a:cubicBezTo>
                    <a:pt x="673" y="23"/>
                    <a:pt x="712" y="40"/>
                    <a:pt x="751" y="54"/>
                  </a:cubicBezTo>
                  <a:cubicBezTo>
                    <a:pt x="785" y="68"/>
                    <a:pt x="819" y="83"/>
                    <a:pt x="852" y="97"/>
                  </a:cubicBezTo>
                  <a:cubicBezTo>
                    <a:pt x="866" y="103"/>
                    <a:pt x="878" y="111"/>
                    <a:pt x="890" y="118"/>
                  </a:cubicBezTo>
                  <a:cubicBezTo>
                    <a:pt x="893" y="120"/>
                    <a:pt x="898" y="126"/>
                    <a:pt x="897" y="127"/>
                  </a:cubicBezTo>
                  <a:cubicBezTo>
                    <a:pt x="894" y="131"/>
                    <a:pt x="891" y="135"/>
                    <a:pt x="886" y="137"/>
                  </a:cubicBezTo>
                  <a:cubicBezTo>
                    <a:pt x="858" y="151"/>
                    <a:pt x="830" y="164"/>
                    <a:pt x="801" y="177"/>
                  </a:cubicBezTo>
                  <a:cubicBezTo>
                    <a:pt x="771" y="191"/>
                    <a:pt x="742" y="208"/>
                    <a:pt x="710" y="218"/>
                  </a:cubicBezTo>
                  <a:cubicBezTo>
                    <a:pt x="670" y="230"/>
                    <a:pt x="628" y="234"/>
                    <a:pt x="588" y="246"/>
                  </a:cubicBezTo>
                  <a:cubicBezTo>
                    <a:pt x="522" y="265"/>
                    <a:pt x="456" y="261"/>
                    <a:pt x="389" y="260"/>
                  </a:cubicBezTo>
                  <a:cubicBezTo>
                    <a:pt x="362" y="260"/>
                    <a:pt x="335" y="251"/>
                    <a:pt x="308" y="245"/>
                  </a:cubicBezTo>
                  <a:cubicBezTo>
                    <a:pt x="286" y="241"/>
                    <a:pt x="263" y="239"/>
                    <a:pt x="241" y="233"/>
                  </a:cubicBezTo>
                  <a:cubicBezTo>
                    <a:pt x="210" y="224"/>
                    <a:pt x="180" y="213"/>
                    <a:pt x="150" y="203"/>
                  </a:cubicBezTo>
                  <a:cubicBezTo>
                    <a:pt x="136" y="198"/>
                    <a:pt x="124" y="192"/>
                    <a:pt x="111" y="185"/>
                  </a:cubicBezTo>
                  <a:cubicBezTo>
                    <a:pt x="83" y="170"/>
                    <a:pt x="55" y="155"/>
                    <a:pt x="27" y="140"/>
                  </a:cubicBezTo>
                  <a:cubicBezTo>
                    <a:pt x="19" y="136"/>
                    <a:pt x="12" y="132"/>
                    <a:pt x="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96352B-CF30-EF51-1B6D-EFBCB83094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2" y="2511"/>
              <a:ext cx="836" cy="1356"/>
            </a:xfrm>
            <a:custGeom>
              <a:avLst/>
              <a:gdLst>
                <a:gd name="T0" fmla="*/ 814 w 1960"/>
                <a:gd name="T1" fmla="*/ 2710 h 3182"/>
                <a:gd name="T2" fmla="*/ 624 w 1960"/>
                <a:gd name="T3" fmla="*/ 3173 h 3182"/>
                <a:gd name="T4" fmla="*/ 828 w 1960"/>
                <a:gd name="T5" fmla="*/ 3058 h 3182"/>
                <a:gd name="T6" fmla="*/ 781 w 1960"/>
                <a:gd name="T7" fmla="*/ 2729 h 3182"/>
                <a:gd name="T8" fmla="*/ 677 w 1960"/>
                <a:gd name="T9" fmla="*/ 2660 h 3182"/>
                <a:gd name="T10" fmla="*/ 467 w 1960"/>
                <a:gd name="T11" fmla="*/ 2496 h 3182"/>
                <a:gd name="T12" fmla="*/ 459 w 1960"/>
                <a:gd name="T13" fmla="*/ 2000 h 3182"/>
                <a:gd name="T14" fmla="*/ 164 w 1960"/>
                <a:gd name="T15" fmla="*/ 1972 h 3182"/>
                <a:gd name="T16" fmla="*/ 193 w 1960"/>
                <a:gd name="T17" fmla="*/ 2147 h 3182"/>
                <a:gd name="T18" fmla="*/ 132 w 1960"/>
                <a:gd name="T19" fmla="*/ 2279 h 3182"/>
                <a:gd name="T20" fmla="*/ 313 w 1960"/>
                <a:gd name="T21" fmla="*/ 1880 h 3182"/>
                <a:gd name="T22" fmla="*/ 457 w 1960"/>
                <a:gd name="T23" fmla="*/ 1929 h 3182"/>
                <a:gd name="T24" fmla="*/ 458 w 1960"/>
                <a:gd name="T25" fmla="*/ 235 h 3182"/>
                <a:gd name="T26" fmla="*/ 461 w 1960"/>
                <a:gd name="T27" fmla="*/ 156 h 3182"/>
                <a:gd name="T28" fmla="*/ 716 w 1960"/>
                <a:gd name="T29" fmla="*/ 47 h 3182"/>
                <a:gd name="T30" fmla="*/ 1051 w 1960"/>
                <a:gd name="T31" fmla="*/ 7 h 3182"/>
                <a:gd name="T32" fmla="*/ 1214 w 1960"/>
                <a:gd name="T33" fmla="*/ 29 h 3182"/>
                <a:gd name="T34" fmla="*/ 1404 w 1960"/>
                <a:gd name="T35" fmla="*/ 101 h 3182"/>
                <a:gd name="T36" fmla="*/ 1508 w 1960"/>
                <a:gd name="T37" fmla="*/ 224 h 3182"/>
                <a:gd name="T38" fmla="*/ 1501 w 1960"/>
                <a:gd name="T39" fmla="*/ 564 h 3182"/>
                <a:gd name="T40" fmla="*/ 1487 w 1960"/>
                <a:gd name="T41" fmla="*/ 1556 h 3182"/>
                <a:gd name="T42" fmla="*/ 1481 w 1960"/>
                <a:gd name="T43" fmla="*/ 1900 h 3182"/>
                <a:gd name="T44" fmla="*/ 1753 w 1960"/>
                <a:gd name="T45" fmla="*/ 1776 h 3182"/>
                <a:gd name="T46" fmla="*/ 1834 w 1960"/>
                <a:gd name="T47" fmla="*/ 1641 h 3182"/>
                <a:gd name="T48" fmla="*/ 1944 w 1960"/>
                <a:gd name="T49" fmla="*/ 1671 h 3182"/>
                <a:gd name="T50" fmla="*/ 1935 w 1960"/>
                <a:gd name="T51" fmla="*/ 1710 h 3182"/>
                <a:gd name="T52" fmla="*/ 1795 w 1960"/>
                <a:gd name="T53" fmla="*/ 1812 h 3182"/>
                <a:gd name="T54" fmla="*/ 1490 w 1960"/>
                <a:gd name="T55" fmla="*/ 1923 h 3182"/>
                <a:gd name="T56" fmla="*/ 1475 w 1960"/>
                <a:gd name="T57" fmla="*/ 2082 h 3182"/>
                <a:gd name="T58" fmla="*/ 1457 w 1960"/>
                <a:gd name="T59" fmla="*/ 2492 h 3182"/>
                <a:gd name="T60" fmla="*/ 1222 w 1960"/>
                <a:gd name="T61" fmla="*/ 2660 h 3182"/>
                <a:gd name="T62" fmla="*/ 1064 w 1960"/>
                <a:gd name="T63" fmla="*/ 2712 h 3182"/>
                <a:gd name="T64" fmla="*/ 1086 w 1960"/>
                <a:gd name="T65" fmla="*/ 2858 h 3182"/>
                <a:gd name="T66" fmla="*/ 1133 w 1960"/>
                <a:gd name="T67" fmla="*/ 3065 h 3182"/>
                <a:gd name="T68" fmla="*/ 1369 w 1960"/>
                <a:gd name="T69" fmla="*/ 3182 h 3182"/>
                <a:gd name="T70" fmla="*/ 1086 w 1960"/>
                <a:gd name="T71" fmla="*/ 3162 h 3182"/>
                <a:gd name="T72" fmla="*/ 513 w 1960"/>
                <a:gd name="T73" fmla="*/ 257 h 3182"/>
                <a:gd name="T74" fmla="*/ 513 w 1960"/>
                <a:gd name="T75" fmla="*/ 2427 h 3182"/>
                <a:gd name="T76" fmla="*/ 582 w 1960"/>
                <a:gd name="T77" fmla="*/ 2518 h 3182"/>
                <a:gd name="T78" fmla="*/ 891 w 1960"/>
                <a:gd name="T79" fmla="*/ 2661 h 3182"/>
                <a:gd name="T80" fmla="*/ 1109 w 1960"/>
                <a:gd name="T81" fmla="*/ 2635 h 3182"/>
                <a:gd name="T82" fmla="*/ 1252 w 1960"/>
                <a:gd name="T83" fmla="*/ 2567 h 3182"/>
                <a:gd name="T84" fmla="*/ 1380 w 1960"/>
                <a:gd name="T85" fmla="*/ 2478 h 3182"/>
                <a:gd name="T86" fmla="*/ 1417 w 1960"/>
                <a:gd name="T87" fmla="*/ 2009 h 3182"/>
                <a:gd name="T88" fmla="*/ 1432 w 1960"/>
                <a:gd name="T89" fmla="*/ 1091 h 3182"/>
                <a:gd name="T90" fmla="*/ 1439 w 1960"/>
                <a:gd name="T91" fmla="*/ 421 h 3182"/>
                <a:gd name="T92" fmla="*/ 513 w 1960"/>
                <a:gd name="T93" fmla="*/ 257 h 3182"/>
                <a:gd name="T94" fmla="*/ 561 w 1960"/>
                <a:gd name="T95" fmla="*/ 206 h 3182"/>
                <a:gd name="T96" fmla="*/ 684 w 1960"/>
                <a:gd name="T97" fmla="*/ 269 h 3182"/>
                <a:gd name="T98" fmla="*/ 842 w 1960"/>
                <a:gd name="T99" fmla="*/ 311 h 3182"/>
                <a:gd name="T100" fmla="*/ 1122 w 1960"/>
                <a:gd name="T101" fmla="*/ 312 h 3182"/>
                <a:gd name="T102" fmla="*/ 1335 w 1960"/>
                <a:gd name="T103" fmla="*/ 243 h 3182"/>
                <a:gd name="T104" fmla="*/ 1431 w 1960"/>
                <a:gd name="T105" fmla="*/ 193 h 3182"/>
                <a:gd name="T106" fmla="*/ 1386 w 1960"/>
                <a:gd name="T107" fmla="*/ 163 h 3182"/>
                <a:gd name="T108" fmla="*/ 1167 w 1960"/>
                <a:gd name="T109" fmla="*/ 80 h 3182"/>
                <a:gd name="T110" fmla="*/ 995 w 1960"/>
                <a:gd name="T111" fmla="*/ 67 h 3182"/>
                <a:gd name="T112" fmla="*/ 823 w 1960"/>
                <a:gd name="T113" fmla="*/ 80 h 3182"/>
                <a:gd name="T114" fmla="*/ 665 w 1960"/>
                <a:gd name="T115" fmla="*/ 129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0" h="3182">
                  <a:moveTo>
                    <a:pt x="1018" y="2724"/>
                  </a:moveTo>
                  <a:cubicBezTo>
                    <a:pt x="949" y="2721"/>
                    <a:pt x="883" y="2731"/>
                    <a:pt x="814" y="2710"/>
                  </a:cubicBezTo>
                  <a:cubicBezTo>
                    <a:pt x="847" y="2865"/>
                    <a:pt x="880" y="3018"/>
                    <a:pt x="913" y="3173"/>
                  </a:cubicBezTo>
                  <a:cubicBezTo>
                    <a:pt x="815" y="3173"/>
                    <a:pt x="719" y="3173"/>
                    <a:pt x="624" y="3173"/>
                  </a:cubicBezTo>
                  <a:cubicBezTo>
                    <a:pt x="616" y="3104"/>
                    <a:pt x="665" y="3047"/>
                    <a:pt x="736" y="3047"/>
                  </a:cubicBezTo>
                  <a:cubicBezTo>
                    <a:pt x="766" y="3047"/>
                    <a:pt x="797" y="3054"/>
                    <a:pt x="828" y="3058"/>
                  </a:cubicBezTo>
                  <a:cubicBezTo>
                    <a:pt x="821" y="3006"/>
                    <a:pt x="814" y="2950"/>
                    <a:pt x="806" y="2894"/>
                  </a:cubicBezTo>
                  <a:cubicBezTo>
                    <a:pt x="798" y="2839"/>
                    <a:pt x="789" y="2784"/>
                    <a:pt x="781" y="2729"/>
                  </a:cubicBezTo>
                  <a:cubicBezTo>
                    <a:pt x="779" y="2713"/>
                    <a:pt x="778" y="2700"/>
                    <a:pt x="755" y="2696"/>
                  </a:cubicBezTo>
                  <a:cubicBezTo>
                    <a:pt x="728" y="2690"/>
                    <a:pt x="702" y="2674"/>
                    <a:pt x="677" y="2660"/>
                  </a:cubicBezTo>
                  <a:cubicBezTo>
                    <a:pt x="640" y="2639"/>
                    <a:pt x="602" y="2619"/>
                    <a:pt x="569" y="2593"/>
                  </a:cubicBezTo>
                  <a:cubicBezTo>
                    <a:pt x="532" y="2564"/>
                    <a:pt x="500" y="2529"/>
                    <a:pt x="467" y="2496"/>
                  </a:cubicBezTo>
                  <a:cubicBezTo>
                    <a:pt x="462" y="2491"/>
                    <a:pt x="459" y="2481"/>
                    <a:pt x="459" y="2474"/>
                  </a:cubicBezTo>
                  <a:cubicBezTo>
                    <a:pt x="458" y="2316"/>
                    <a:pt x="458" y="2158"/>
                    <a:pt x="459" y="2000"/>
                  </a:cubicBezTo>
                  <a:cubicBezTo>
                    <a:pt x="459" y="1984"/>
                    <a:pt x="453" y="1974"/>
                    <a:pt x="442" y="1964"/>
                  </a:cubicBezTo>
                  <a:cubicBezTo>
                    <a:pt x="359" y="1897"/>
                    <a:pt x="242" y="1904"/>
                    <a:pt x="164" y="1972"/>
                  </a:cubicBezTo>
                  <a:cubicBezTo>
                    <a:pt x="119" y="2012"/>
                    <a:pt x="87" y="2085"/>
                    <a:pt x="93" y="2136"/>
                  </a:cubicBezTo>
                  <a:cubicBezTo>
                    <a:pt x="128" y="2117"/>
                    <a:pt x="162" y="2117"/>
                    <a:pt x="193" y="2147"/>
                  </a:cubicBezTo>
                  <a:cubicBezTo>
                    <a:pt x="214" y="2168"/>
                    <a:pt x="220" y="2200"/>
                    <a:pt x="208" y="2229"/>
                  </a:cubicBezTo>
                  <a:cubicBezTo>
                    <a:pt x="195" y="2260"/>
                    <a:pt x="165" y="2280"/>
                    <a:pt x="132" y="2279"/>
                  </a:cubicBezTo>
                  <a:cubicBezTo>
                    <a:pt x="102" y="2279"/>
                    <a:pt x="76" y="2260"/>
                    <a:pt x="65" y="2231"/>
                  </a:cubicBezTo>
                  <a:cubicBezTo>
                    <a:pt x="0" y="2054"/>
                    <a:pt x="135" y="1875"/>
                    <a:pt x="313" y="1880"/>
                  </a:cubicBezTo>
                  <a:cubicBezTo>
                    <a:pt x="359" y="1881"/>
                    <a:pt x="404" y="1891"/>
                    <a:pt x="442" y="1920"/>
                  </a:cubicBezTo>
                  <a:cubicBezTo>
                    <a:pt x="446" y="1923"/>
                    <a:pt x="451" y="1925"/>
                    <a:pt x="457" y="1929"/>
                  </a:cubicBezTo>
                  <a:cubicBezTo>
                    <a:pt x="458" y="1922"/>
                    <a:pt x="459" y="1918"/>
                    <a:pt x="459" y="1913"/>
                  </a:cubicBezTo>
                  <a:cubicBezTo>
                    <a:pt x="459" y="1353"/>
                    <a:pt x="459" y="794"/>
                    <a:pt x="458" y="235"/>
                  </a:cubicBezTo>
                  <a:cubicBezTo>
                    <a:pt x="458" y="228"/>
                    <a:pt x="455" y="220"/>
                    <a:pt x="451" y="214"/>
                  </a:cubicBezTo>
                  <a:cubicBezTo>
                    <a:pt x="437" y="197"/>
                    <a:pt x="442" y="166"/>
                    <a:pt x="461" y="156"/>
                  </a:cubicBezTo>
                  <a:cubicBezTo>
                    <a:pt x="506" y="133"/>
                    <a:pt x="551" y="108"/>
                    <a:pt x="598" y="88"/>
                  </a:cubicBezTo>
                  <a:cubicBezTo>
                    <a:pt x="636" y="72"/>
                    <a:pt x="676" y="60"/>
                    <a:pt x="716" y="47"/>
                  </a:cubicBezTo>
                  <a:cubicBezTo>
                    <a:pt x="743" y="39"/>
                    <a:pt x="770" y="35"/>
                    <a:pt x="797" y="26"/>
                  </a:cubicBezTo>
                  <a:cubicBezTo>
                    <a:pt x="880" y="0"/>
                    <a:pt x="966" y="8"/>
                    <a:pt x="1051" y="7"/>
                  </a:cubicBezTo>
                  <a:cubicBezTo>
                    <a:pt x="1082" y="7"/>
                    <a:pt x="1112" y="8"/>
                    <a:pt x="1142" y="12"/>
                  </a:cubicBezTo>
                  <a:cubicBezTo>
                    <a:pt x="1166" y="15"/>
                    <a:pt x="1190" y="22"/>
                    <a:pt x="1214" y="29"/>
                  </a:cubicBezTo>
                  <a:cubicBezTo>
                    <a:pt x="1248" y="38"/>
                    <a:pt x="1282" y="47"/>
                    <a:pt x="1315" y="60"/>
                  </a:cubicBezTo>
                  <a:cubicBezTo>
                    <a:pt x="1346" y="71"/>
                    <a:pt x="1376" y="85"/>
                    <a:pt x="1404" y="101"/>
                  </a:cubicBezTo>
                  <a:cubicBezTo>
                    <a:pt x="1441" y="122"/>
                    <a:pt x="1477" y="146"/>
                    <a:pt x="1512" y="170"/>
                  </a:cubicBezTo>
                  <a:cubicBezTo>
                    <a:pt x="1531" y="183"/>
                    <a:pt x="1526" y="211"/>
                    <a:pt x="1508" y="224"/>
                  </a:cubicBezTo>
                  <a:cubicBezTo>
                    <a:pt x="1503" y="227"/>
                    <a:pt x="1501" y="236"/>
                    <a:pt x="1501" y="242"/>
                  </a:cubicBezTo>
                  <a:cubicBezTo>
                    <a:pt x="1501" y="349"/>
                    <a:pt x="1502" y="456"/>
                    <a:pt x="1501" y="564"/>
                  </a:cubicBezTo>
                  <a:cubicBezTo>
                    <a:pt x="1499" y="742"/>
                    <a:pt x="1503" y="922"/>
                    <a:pt x="1493" y="1100"/>
                  </a:cubicBezTo>
                  <a:cubicBezTo>
                    <a:pt x="1484" y="1252"/>
                    <a:pt x="1491" y="1404"/>
                    <a:pt x="1487" y="1556"/>
                  </a:cubicBezTo>
                  <a:cubicBezTo>
                    <a:pt x="1484" y="1663"/>
                    <a:pt x="1483" y="1769"/>
                    <a:pt x="1481" y="1875"/>
                  </a:cubicBezTo>
                  <a:cubicBezTo>
                    <a:pt x="1481" y="1882"/>
                    <a:pt x="1481" y="1890"/>
                    <a:pt x="1481" y="1900"/>
                  </a:cubicBezTo>
                  <a:cubicBezTo>
                    <a:pt x="1519" y="1883"/>
                    <a:pt x="1555" y="1867"/>
                    <a:pt x="1591" y="1851"/>
                  </a:cubicBezTo>
                  <a:cubicBezTo>
                    <a:pt x="1645" y="1826"/>
                    <a:pt x="1699" y="1801"/>
                    <a:pt x="1753" y="1776"/>
                  </a:cubicBezTo>
                  <a:cubicBezTo>
                    <a:pt x="1765" y="1771"/>
                    <a:pt x="1770" y="1764"/>
                    <a:pt x="1770" y="1751"/>
                  </a:cubicBezTo>
                  <a:cubicBezTo>
                    <a:pt x="1770" y="1702"/>
                    <a:pt x="1798" y="1669"/>
                    <a:pt x="1834" y="1641"/>
                  </a:cubicBezTo>
                  <a:cubicBezTo>
                    <a:pt x="1843" y="1634"/>
                    <a:pt x="1862" y="1630"/>
                    <a:pt x="1873" y="1634"/>
                  </a:cubicBezTo>
                  <a:cubicBezTo>
                    <a:pt x="1898" y="1643"/>
                    <a:pt x="1922" y="1656"/>
                    <a:pt x="1944" y="1671"/>
                  </a:cubicBezTo>
                  <a:cubicBezTo>
                    <a:pt x="1960" y="1681"/>
                    <a:pt x="1957" y="1695"/>
                    <a:pt x="1941" y="1706"/>
                  </a:cubicBezTo>
                  <a:cubicBezTo>
                    <a:pt x="1939" y="1708"/>
                    <a:pt x="1937" y="1709"/>
                    <a:pt x="1935" y="1710"/>
                  </a:cubicBezTo>
                  <a:cubicBezTo>
                    <a:pt x="1899" y="1726"/>
                    <a:pt x="1876" y="1754"/>
                    <a:pt x="1860" y="1789"/>
                  </a:cubicBezTo>
                  <a:cubicBezTo>
                    <a:pt x="1846" y="1820"/>
                    <a:pt x="1827" y="1825"/>
                    <a:pt x="1795" y="1812"/>
                  </a:cubicBezTo>
                  <a:cubicBezTo>
                    <a:pt x="1789" y="1809"/>
                    <a:pt x="1781" y="1811"/>
                    <a:pt x="1775" y="1813"/>
                  </a:cubicBezTo>
                  <a:cubicBezTo>
                    <a:pt x="1680" y="1849"/>
                    <a:pt x="1585" y="1886"/>
                    <a:pt x="1490" y="1923"/>
                  </a:cubicBezTo>
                  <a:cubicBezTo>
                    <a:pt x="1486" y="1925"/>
                    <a:pt x="1482" y="1931"/>
                    <a:pt x="1482" y="1935"/>
                  </a:cubicBezTo>
                  <a:cubicBezTo>
                    <a:pt x="1479" y="1984"/>
                    <a:pt x="1475" y="2033"/>
                    <a:pt x="1475" y="2082"/>
                  </a:cubicBezTo>
                  <a:cubicBezTo>
                    <a:pt x="1474" y="2204"/>
                    <a:pt x="1474" y="2327"/>
                    <a:pt x="1475" y="2450"/>
                  </a:cubicBezTo>
                  <a:cubicBezTo>
                    <a:pt x="1475" y="2467"/>
                    <a:pt x="1469" y="2479"/>
                    <a:pt x="1457" y="2492"/>
                  </a:cubicBezTo>
                  <a:cubicBezTo>
                    <a:pt x="1423" y="2527"/>
                    <a:pt x="1388" y="2558"/>
                    <a:pt x="1345" y="2583"/>
                  </a:cubicBezTo>
                  <a:cubicBezTo>
                    <a:pt x="1303" y="2607"/>
                    <a:pt x="1264" y="2637"/>
                    <a:pt x="1222" y="2660"/>
                  </a:cubicBezTo>
                  <a:cubicBezTo>
                    <a:pt x="1190" y="2676"/>
                    <a:pt x="1155" y="2686"/>
                    <a:pt x="1122" y="2697"/>
                  </a:cubicBezTo>
                  <a:cubicBezTo>
                    <a:pt x="1103" y="2703"/>
                    <a:pt x="1083" y="2706"/>
                    <a:pt x="1064" y="2712"/>
                  </a:cubicBezTo>
                  <a:cubicBezTo>
                    <a:pt x="1061" y="2713"/>
                    <a:pt x="1058" y="2724"/>
                    <a:pt x="1059" y="2729"/>
                  </a:cubicBezTo>
                  <a:cubicBezTo>
                    <a:pt x="1067" y="2772"/>
                    <a:pt x="1077" y="2815"/>
                    <a:pt x="1086" y="2858"/>
                  </a:cubicBezTo>
                  <a:cubicBezTo>
                    <a:pt x="1101" y="2923"/>
                    <a:pt x="1115" y="2988"/>
                    <a:pt x="1129" y="3053"/>
                  </a:cubicBezTo>
                  <a:cubicBezTo>
                    <a:pt x="1130" y="3057"/>
                    <a:pt x="1131" y="3061"/>
                    <a:pt x="1133" y="3065"/>
                  </a:cubicBezTo>
                  <a:cubicBezTo>
                    <a:pt x="1262" y="3015"/>
                    <a:pt x="1363" y="3095"/>
                    <a:pt x="1387" y="3180"/>
                  </a:cubicBezTo>
                  <a:cubicBezTo>
                    <a:pt x="1381" y="3181"/>
                    <a:pt x="1375" y="3182"/>
                    <a:pt x="1369" y="3182"/>
                  </a:cubicBezTo>
                  <a:cubicBezTo>
                    <a:pt x="1282" y="3182"/>
                    <a:pt x="1195" y="3181"/>
                    <a:pt x="1107" y="3182"/>
                  </a:cubicBezTo>
                  <a:cubicBezTo>
                    <a:pt x="1091" y="3182"/>
                    <a:pt x="1088" y="3176"/>
                    <a:pt x="1086" y="3162"/>
                  </a:cubicBezTo>
                  <a:cubicBezTo>
                    <a:pt x="1064" y="3015"/>
                    <a:pt x="1041" y="2868"/>
                    <a:pt x="1018" y="2724"/>
                  </a:cubicBezTo>
                  <a:close/>
                  <a:moveTo>
                    <a:pt x="513" y="257"/>
                  </a:moveTo>
                  <a:cubicBezTo>
                    <a:pt x="513" y="269"/>
                    <a:pt x="513" y="278"/>
                    <a:pt x="513" y="287"/>
                  </a:cubicBezTo>
                  <a:cubicBezTo>
                    <a:pt x="513" y="1001"/>
                    <a:pt x="513" y="1714"/>
                    <a:pt x="513" y="2427"/>
                  </a:cubicBezTo>
                  <a:cubicBezTo>
                    <a:pt x="513" y="2446"/>
                    <a:pt x="515" y="2461"/>
                    <a:pt x="532" y="2473"/>
                  </a:cubicBezTo>
                  <a:cubicBezTo>
                    <a:pt x="550" y="2487"/>
                    <a:pt x="565" y="2503"/>
                    <a:pt x="582" y="2518"/>
                  </a:cubicBezTo>
                  <a:cubicBezTo>
                    <a:pt x="625" y="2553"/>
                    <a:pt x="670" y="2584"/>
                    <a:pt x="720" y="2609"/>
                  </a:cubicBezTo>
                  <a:cubicBezTo>
                    <a:pt x="775" y="2638"/>
                    <a:pt x="833" y="2653"/>
                    <a:pt x="891" y="2661"/>
                  </a:cubicBezTo>
                  <a:cubicBezTo>
                    <a:pt x="930" y="2666"/>
                    <a:pt x="971" y="2669"/>
                    <a:pt x="1011" y="2656"/>
                  </a:cubicBezTo>
                  <a:cubicBezTo>
                    <a:pt x="1042" y="2645"/>
                    <a:pt x="1077" y="2643"/>
                    <a:pt x="1109" y="2635"/>
                  </a:cubicBezTo>
                  <a:cubicBezTo>
                    <a:pt x="1131" y="2629"/>
                    <a:pt x="1153" y="2621"/>
                    <a:pt x="1173" y="2611"/>
                  </a:cubicBezTo>
                  <a:cubicBezTo>
                    <a:pt x="1200" y="2598"/>
                    <a:pt x="1226" y="2583"/>
                    <a:pt x="1252" y="2567"/>
                  </a:cubicBezTo>
                  <a:cubicBezTo>
                    <a:pt x="1279" y="2550"/>
                    <a:pt x="1306" y="2532"/>
                    <a:pt x="1332" y="2514"/>
                  </a:cubicBezTo>
                  <a:cubicBezTo>
                    <a:pt x="1349" y="2502"/>
                    <a:pt x="1366" y="2491"/>
                    <a:pt x="1380" y="2478"/>
                  </a:cubicBezTo>
                  <a:cubicBezTo>
                    <a:pt x="1396" y="2464"/>
                    <a:pt x="1411" y="2451"/>
                    <a:pt x="1412" y="2424"/>
                  </a:cubicBezTo>
                  <a:cubicBezTo>
                    <a:pt x="1414" y="2286"/>
                    <a:pt x="1406" y="2148"/>
                    <a:pt x="1417" y="2009"/>
                  </a:cubicBezTo>
                  <a:cubicBezTo>
                    <a:pt x="1429" y="1855"/>
                    <a:pt x="1415" y="1701"/>
                    <a:pt x="1425" y="1546"/>
                  </a:cubicBezTo>
                  <a:cubicBezTo>
                    <a:pt x="1434" y="1395"/>
                    <a:pt x="1430" y="1243"/>
                    <a:pt x="1432" y="1091"/>
                  </a:cubicBezTo>
                  <a:cubicBezTo>
                    <a:pt x="1434" y="925"/>
                    <a:pt x="1437" y="759"/>
                    <a:pt x="1438" y="593"/>
                  </a:cubicBezTo>
                  <a:cubicBezTo>
                    <a:pt x="1439" y="536"/>
                    <a:pt x="1439" y="478"/>
                    <a:pt x="1439" y="421"/>
                  </a:cubicBezTo>
                  <a:cubicBezTo>
                    <a:pt x="1439" y="369"/>
                    <a:pt x="1439" y="317"/>
                    <a:pt x="1439" y="266"/>
                  </a:cubicBezTo>
                  <a:cubicBezTo>
                    <a:pt x="1129" y="429"/>
                    <a:pt x="822" y="434"/>
                    <a:pt x="513" y="257"/>
                  </a:cubicBezTo>
                  <a:close/>
                  <a:moveTo>
                    <a:pt x="534" y="192"/>
                  </a:moveTo>
                  <a:cubicBezTo>
                    <a:pt x="546" y="198"/>
                    <a:pt x="553" y="202"/>
                    <a:pt x="561" y="206"/>
                  </a:cubicBezTo>
                  <a:cubicBezTo>
                    <a:pt x="589" y="221"/>
                    <a:pt x="617" y="236"/>
                    <a:pt x="645" y="251"/>
                  </a:cubicBezTo>
                  <a:cubicBezTo>
                    <a:pt x="658" y="258"/>
                    <a:pt x="670" y="264"/>
                    <a:pt x="684" y="269"/>
                  </a:cubicBezTo>
                  <a:cubicBezTo>
                    <a:pt x="714" y="279"/>
                    <a:pt x="744" y="290"/>
                    <a:pt x="775" y="299"/>
                  </a:cubicBezTo>
                  <a:cubicBezTo>
                    <a:pt x="797" y="305"/>
                    <a:pt x="820" y="307"/>
                    <a:pt x="842" y="311"/>
                  </a:cubicBezTo>
                  <a:cubicBezTo>
                    <a:pt x="869" y="317"/>
                    <a:pt x="896" y="326"/>
                    <a:pt x="923" y="326"/>
                  </a:cubicBezTo>
                  <a:cubicBezTo>
                    <a:pt x="990" y="327"/>
                    <a:pt x="1056" y="331"/>
                    <a:pt x="1122" y="312"/>
                  </a:cubicBezTo>
                  <a:cubicBezTo>
                    <a:pt x="1162" y="300"/>
                    <a:pt x="1204" y="296"/>
                    <a:pt x="1244" y="284"/>
                  </a:cubicBezTo>
                  <a:cubicBezTo>
                    <a:pt x="1276" y="274"/>
                    <a:pt x="1305" y="257"/>
                    <a:pt x="1335" y="243"/>
                  </a:cubicBezTo>
                  <a:cubicBezTo>
                    <a:pt x="1364" y="230"/>
                    <a:pt x="1392" y="217"/>
                    <a:pt x="1420" y="203"/>
                  </a:cubicBezTo>
                  <a:cubicBezTo>
                    <a:pt x="1425" y="201"/>
                    <a:pt x="1428" y="197"/>
                    <a:pt x="1431" y="193"/>
                  </a:cubicBezTo>
                  <a:cubicBezTo>
                    <a:pt x="1432" y="192"/>
                    <a:pt x="1427" y="186"/>
                    <a:pt x="1424" y="184"/>
                  </a:cubicBezTo>
                  <a:cubicBezTo>
                    <a:pt x="1412" y="177"/>
                    <a:pt x="1400" y="169"/>
                    <a:pt x="1386" y="163"/>
                  </a:cubicBezTo>
                  <a:cubicBezTo>
                    <a:pt x="1353" y="149"/>
                    <a:pt x="1319" y="134"/>
                    <a:pt x="1285" y="120"/>
                  </a:cubicBezTo>
                  <a:cubicBezTo>
                    <a:pt x="1246" y="106"/>
                    <a:pt x="1207" y="89"/>
                    <a:pt x="1167" y="80"/>
                  </a:cubicBezTo>
                  <a:cubicBezTo>
                    <a:pt x="1128" y="72"/>
                    <a:pt x="1087" y="71"/>
                    <a:pt x="1047" y="67"/>
                  </a:cubicBezTo>
                  <a:cubicBezTo>
                    <a:pt x="1029" y="66"/>
                    <a:pt x="1012" y="66"/>
                    <a:pt x="995" y="67"/>
                  </a:cubicBezTo>
                  <a:cubicBezTo>
                    <a:pt x="952" y="69"/>
                    <a:pt x="910" y="72"/>
                    <a:pt x="868" y="75"/>
                  </a:cubicBezTo>
                  <a:cubicBezTo>
                    <a:pt x="853" y="76"/>
                    <a:pt x="837" y="77"/>
                    <a:pt x="823" y="80"/>
                  </a:cubicBezTo>
                  <a:cubicBezTo>
                    <a:pt x="801" y="86"/>
                    <a:pt x="779" y="95"/>
                    <a:pt x="757" y="101"/>
                  </a:cubicBezTo>
                  <a:cubicBezTo>
                    <a:pt x="726" y="111"/>
                    <a:pt x="695" y="117"/>
                    <a:pt x="665" y="129"/>
                  </a:cubicBezTo>
                  <a:cubicBezTo>
                    <a:pt x="621" y="147"/>
                    <a:pt x="579" y="170"/>
                    <a:pt x="534" y="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28BDBE1-A42C-4C25-79D5-E813A32DB8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80" y="2621"/>
              <a:ext cx="396" cy="1028"/>
            </a:xfrm>
            <a:custGeom>
              <a:avLst/>
              <a:gdLst>
                <a:gd name="T0" fmla="*/ 0 w 926"/>
                <a:gd name="T1" fmla="*/ 0 h 2412"/>
                <a:gd name="T2" fmla="*/ 926 w 926"/>
                <a:gd name="T3" fmla="*/ 9 h 2412"/>
                <a:gd name="T4" fmla="*/ 926 w 926"/>
                <a:gd name="T5" fmla="*/ 164 h 2412"/>
                <a:gd name="T6" fmla="*/ 925 w 926"/>
                <a:gd name="T7" fmla="*/ 336 h 2412"/>
                <a:gd name="T8" fmla="*/ 919 w 926"/>
                <a:gd name="T9" fmla="*/ 834 h 2412"/>
                <a:gd name="T10" fmla="*/ 912 w 926"/>
                <a:gd name="T11" fmla="*/ 1289 h 2412"/>
                <a:gd name="T12" fmla="*/ 904 w 926"/>
                <a:gd name="T13" fmla="*/ 1752 h 2412"/>
                <a:gd name="T14" fmla="*/ 899 w 926"/>
                <a:gd name="T15" fmla="*/ 2167 h 2412"/>
                <a:gd name="T16" fmla="*/ 867 w 926"/>
                <a:gd name="T17" fmla="*/ 2221 h 2412"/>
                <a:gd name="T18" fmla="*/ 819 w 926"/>
                <a:gd name="T19" fmla="*/ 2257 h 2412"/>
                <a:gd name="T20" fmla="*/ 739 w 926"/>
                <a:gd name="T21" fmla="*/ 2310 h 2412"/>
                <a:gd name="T22" fmla="*/ 660 w 926"/>
                <a:gd name="T23" fmla="*/ 2354 h 2412"/>
                <a:gd name="T24" fmla="*/ 596 w 926"/>
                <a:gd name="T25" fmla="*/ 2378 h 2412"/>
                <a:gd name="T26" fmla="*/ 498 w 926"/>
                <a:gd name="T27" fmla="*/ 2399 h 2412"/>
                <a:gd name="T28" fmla="*/ 378 w 926"/>
                <a:gd name="T29" fmla="*/ 2404 h 2412"/>
                <a:gd name="T30" fmla="*/ 207 w 926"/>
                <a:gd name="T31" fmla="*/ 2352 h 2412"/>
                <a:gd name="T32" fmla="*/ 69 w 926"/>
                <a:gd name="T33" fmla="*/ 2261 h 2412"/>
                <a:gd name="T34" fmla="*/ 19 w 926"/>
                <a:gd name="T35" fmla="*/ 2216 h 2412"/>
                <a:gd name="T36" fmla="*/ 0 w 926"/>
                <a:gd name="T37" fmla="*/ 2170 h 2412"/>
                <a:gd name="T38" fmla="*/ 0 w 926"/>
                <a:gd name="T39" fmla="*/ 30 h 2412"/>
                <a:gd name="T40" fmla="*/ 0 w 926"/>
                <a:gd name="T41" fmla="*/ 0 h 2412"/>
                <a:gd name="T42" fmla="*/ 559 w 926"/>
                <a:gd name="T43" fmla="*/ 1178 h 2412"/>
                <a:gd name="T44" fmla="*/ 507 w 926"/>
                <a:gd name="T45" fmla="*/ 1187 h 2412"/>
                <a:gd name="T46" fmla="*/ 496 w 926"/>
                <a:gd name="T47" fmla="*/ 1195 h 2412"/>
                <a:gd name="T48" fmla="*/ 507 w 926"/>
                <a:gd name="T49" fmla="*/ 1204 h 2412"/>
                <a:gd name="T50" fmla="*/ 620 w 926"/>
                <a:gd name="T51" fmla="*/ 1200 h 2412"/>
                <a:gd name="T52" fmla="*/ 641 w 926"/>
                <a:gd name="T53" fmla="*/ 1180 h 2412"/>
                <a:gd name="T54" fmla="*/ 641 w 926"/>
                <a:gd name="T55" fmla="*/ 1069 h 2412"/>
                <a:gd name="T56" fmla="*/ 606 w 926"/>
                <a:gd name="T57" fmla="*/ 1031 h 2412"/>
                <a:gd name="T58" fmla="*/ 570 w 926"/>
                <a:gd name="T59" fmla="*/ 1070 h 2412"/>
                <a:gd name="T60" fmla="*/ 559 w 926"/>
                <a:gd name="T61" fmla="*/ 1178 h 2412"/>
                <a:gd name="T62" fmla="*/ 459 w 926"/>
                <a:gd name="T63" fmla="*/ 1488 h 2412"/>
                <a:gd name="T64" fmla="*/ 506 w 926"/>
                <a:gd name="T65" fmla="*/ 1484 h 2412"/>
                <a:gd name="T66" fmla="*/ 719 w 926"/>
                <a:gd name="T67" fmla="*/ 1340 h 2412"/>
                <a:gd name="T68" fmla="*/ 721 w 926"/>
                <a:gd name="T69" fmla="*/ 1312 h 2412"/>
                <a:gd name="T70" fmla="*/ 696 w 926"/>
                <a:gd name="T71" fmla="*/ 1325 h 2412"/>
                <a:gd name="T72" fmla="*/ 694 w 926"/>
                <a:gd name="T73" fmla="*/ 1328 h 2412"/>
                <a:gd name="T74" fmla="*/ 394 w 926"/>
                <a:gd name="T75" fmla="*/ 1453 h 2412"/>
                <a:gd name="T76" fmla="*/ 289 w 926"/>
                <a:gd name="T77" fmla="*/ 1424 h 2412"/>
                <a:gd name="T78" fmla="*/ 266 w 926"/>
                <a:gd name="T79" fmla="*/ 1428 h 2412"/>
                <a:gd name="T80" fmla="*/ 279 w 926"/>
                <a:gd name="T81" fmla="*/ 1449 h 2412"/>
                <a:gd name="T82" fmla="*/ 459 w 926"/>
                <a:gd name="T83" fmla="*/ 1488 h 2412"/>
                <a:gd name="T84" fmla="*/ 173 w 926"/>
                <a:gd name="T85" fmla="*/ 1176 h 2412"/>
                <a:gd name="T86" fmla="*/ 99 w 926"/>
                <a:gd name="T87" fmla="*/ 1196 h 2412"/>
                <a:gd name="T88" fmla="*/ 111 w 926"/>
                <a:gd name="T89" fmla="*/ 1204 h 2412"/>
                <a:gd name="T90" fmla="*/ 230 w 926"/>
                <a:gd name="T91" fmla="*/ 1199 h 2412"/>
                <a:gd name="T92" fmla="*/ 244 w 926"/>
                <a:gd name="T93" fmla="*/ 1187 h 2412"/>
                <a:gd name="T94" fmla="*/ 236 w 926"/>
                <a:gd name="T95" fmla="*/ 1049 h 2412"/>
                <a:gd name="T96" fmla="*/ 210 w 926"/>
                <a:gd name="T97" fmla="*/ 1032 h 2412"/>
                <a:gd name="T98" fmla="*/ 185 w 926"/>
                <a:gd name="T99" fmla="*/ 1052 h 2412"/>
                <a:gd name="T100" fmla="*/ 173 w 926"/>
                <a:gd name="T101" fmla="*/ 1176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6" h="2412">
                  <a:moveTo>
                    <a:pt x="0" y="0"/>
                  </a:moveTo>
                  <a:cubicBezTo>
                    <a:pt x="309" y="177"/>
                    <a:pt x="616" y="172"/>
                    <a:pt x="926" y="9"/>
                  </a:cubicBezTo>
                  <a:cubicBezTo>
                    <a:pt x="926" y="60"/>
                    <a:pt x="926" y="112"/>
                    <a:pt x="926" y="164"/>
                  </a:cubicBezTo>
                  <a:cubicBezTo>
                    <a:pt x="926" y="221"/>
                    <a:pt x="926" y="279"/>
                    <a:pt x="925" y="336"/>
                  </a:cubicBezTo>
                  <a:cubicBezTo>
                    <a:pt x="924" y="502"/>
                    <a:pt x="921" y="668"/>
                    <a:pt x="919" y="834"/>
                  </a:cubicBezTo>
                  <a:cubicBezTo>
                    <a:pt x="917" y="986"/>
                    <a:pt x="921" y="1138"/>
                    <a:pt x="912" y="1289"/>
                  </a:cubicBezTo>
                  <a:cubicBezTo>
                    <a:pt x="902" y="1444"/>
                    <a:pt x="916" y="1598"/>
                    <a:pt x="904" y="1752"/>
                  </a:cubicBezTo>
                  <a:cubicBezTo>
                    <a:pt x="893" y="1891"/>
                    <a:pt x="901" y="2029"/>
                    <a:pt x="899" y="2167"/>
                  </a:cubicBezTo>
                  <a:cubicBezTo>
                    <a:pt x="898" y="2194"/>
                    <a:pt x="883" y="2207"/>
                    <a:pt x="867" y="2221"/>
                  </a:cubicBezTo>
                  <a:cubicBezTo>
                    <a:pt x="853" y="2234"/>
                    <a:pt x="836" y="2245"/>
                    <a:pt x="819" y="2257"/>
                  </a:cubicBezTo>
                  <a:cubicBezTo>
                    <a:pt x="793" y="2275"/>
                    <a:pt x="766" y="2293"/>
                    <a:pt x="739" y="2310"/>
                  </a:cubicBezTo>
                  <a:cubicBezTo>
                    <a:pt x="713" y="2326"/>
                    <a:pt x="687" y="2341"/>
                    <a:pt x="660" y="2354"/>
                  </a:cubicBezTo>
                  <a:cubicBezTo>
                    <a:pt x="640" y="2364"/>
                    <a:pt x="618" y="2372"/>
                    <a:pt x="596" y="2378"/>
                  </a:cubicBezTo>
                  <a:cubicBezTo>
                    <a:pt x="564" y="2386"/>
                    <a:pt x="529" y="2388"/>
                    <a:pt x="498" y="2399"/>
                  </a:cubicBezTo>
                  <a:cubicBezTo>
                    <a:pt x="458" y="2412"/>
                    <a:pt x="417" y="2409"/>
                    <a:pt x="378" y="2404"/>
                  </a:cubicBezTo>
                  <a:cubicBezTo>
                    <a:pt x="320" y="2396"/>
                    <a:pt x="262" y="2381"/>
                    <a:pt x="207" y="2352"/>
                  </a:cubicBezTo>
                  <a:cubicBezTo>
                    <a:pt x="157" y="2327"/>
                    <a:pt x="112" y="2296"/>
                    <a:pt x="69" y="2261"/>
                  </a:cubicBezTo>
                  <a:cubicBezTo>
                    <a:pt x="52" y="2246"/>
                    <a:pt x="37" y="2230"/>
                    <a:pt x="19" y="2216"/>
                  </a:cubicBezTo>
                  <a:cubicBezTo>
                    <a:pt x="2" y="2204"/>
                    <a:pt x="0" y="2189"/>
                    <a:pt x="0" y="2170"/>
                  </a:cubicBezTo>
                  <a:cubicBezTo>
                    <a:pt x="0" y="1457"/>
                    <a:pt x="0" y="744"/>
                    <a:pt x="0" y="30"/>
                  </a:cubicBezTo>
                  <a:cubicBezTo>
                    <a:pt x="0" y="21"/>
                    <a:pt x="0" y="12"/>
                    <a:pt x="0" y="0"/>
                  </a:cubicBezTo>
                  <a:close/>
                  <a:moveTo>
                    <a:pt x="559" y="1178"/>
                  </a:moveTo>
                  <a:cubicBezTo>
                    <a:pt x="546" y="1180"/>
                    <a:pt x="527" y="1183"/>
                    <a:pt x="507" y="1187"/>
                  </a:cubicBezTo>
                  <a:cubicBezTo>
                    <a:pt x="503" y="1187"/>
                    <a:pt x="500" y="1192"/>
                    <a:pt x="496" y="1195"/>
                  </a:cubicBezTo>
                  <a:cubicBezTo>
                    <a:pt x="500" y="1199"/>
                    <a:pt x="503" y="1204"/>
                    <a:pt x="507" y="1204"/>
                  </a:cubicBezTo>
                  <a:cubicBezTo>
                    <a:pt x="545" y="1204"/>
                    <a:pt x="583" y="1203"/>
                    <a:pt x="620" y="1200"/>
                  </a:cubicBezTo>
                  <a:cubicBezTo>
                    <a:pt x="628" y="1199"/>
                    <a:pt x="638" y="1189"/>
                    <a:pt x="641" y="1180"/>
                  </a:cubicBezTo>
                  <a:cubicBezTo>
                    <a:pt x="653" y="1144"/>
                    <a:pt x="653" y="1106"/>
                    <a:pt x="641" y="1069"/>
                  </a:cubicBezTo>
                  <a:cubicBezTo>
                    <a:pt x="635" y="1052"/>
                    <a:pt x="629" y="1031"/>
                    <a:pt x="606" y="1031"/>
                  </a:cubicBezTo>
                  <a:cubicBezTo>
                    <a:pt x="582" y="1030"/>
                    <a:pt x="573" y="1051"/>
                    <a:pt x="570" y="1070"/>
                  </a:cubicBezTo>
                  <a:cubicBezTo>
                    <a:pt x="564" y="1104"/>
                    <a:pt x="563" y="1140"/>
                    <a:pt x="559" y="1178"/>
                  </a:cubicBezTo>
                  <a:close/>
                  <a:moveTo>
                    <a:pt x="459" y="1488"/>
                  </a:moveTo>
                  <a:cubicBezTo>
                    <a:pt x="475" y="1487"/>
                    <a:pt x="491" y="1487"/>
                    <a:pt x="506" y="1484"/>
                  </a:cubicBezTo>
                  <a:cubicBezTo>
                    <a:pt x="600" y="1470"/>
                    <a:pt x="668" y="1418"/>
                    <a:pt x="719" y="1340"/>
                  </a:cubicBezTo>
                  <a:cubicBezTo>
                    <a:pt x="725" y="1331"/>
                    <a:pt x="732" y="1320"/>
                    <a:pt x="721" y="1312"/>
                  </a:cubicBezTo>
                  <a:cubicBezTo>
                    <a:pt x="709" y="1304"/>
                    <a:pt x="702" y="1315"/>
                    <a:pt x="696" y="1325"/>
                  </a:cubicBezTo>
                  <a:cubicBezTo>
                    <a:pt x="695" y="1326"/>
                    <a:pt x="694" y="1327"/>
                    <a:pt x="694" y="1328"/>
                  </a:cubicBezTo>
                  <a:cubicBezTo>
                    <a:pt x="621" y="1436"/>
                    <a:pt x="520" y="1475"/>
                    <a:pt x="394" y="1453"/>
                  </a:cubicBezTo>
                  <a:cubicBezTo>
                    <a:pt x="358" y="1447"/>
                    <a:pt x="324" y="1433"/>
                    <a:pt x="289" y="1424"/>
                  </a:cubicBezTo>
                  <a:cubicBezTo>
                    <a:pt x="282" y="1423"/>
                    <a:pt x="274" y="1427"/>
                    <a:pt x="266" y="1428"/>
                  </a:cubicBezTo>
                  <a:cubicBezTo>
                    <a:pt x="270" y="1435"/>
                    <a:pt x="273" y="1447"/>
                    <a:pt x="279" y="1449"/>
                  </a:cubicBezTo>
                  <a:cubicBezTo>
                    <a:pt x="337" y="1470"/>
                    <a:pt x="396" y="1488"/>
                    <a:pt x="459" y="1488"/>
                  </a:cubicBezTo>
                  <a:close/>
                  <a:moveTo>
                    <a:pt x="173" y="1176"/>
                  </a:moveTo>
                  <a:cubicBezTo>
                    <a:pt x="149" y="1187"/>
                    <a:pt x="122" y="1178"/>
                    <a:pt x="99" y="1196"/>
                  </a:cubicBezTo>
                  <a:cubicBezTo>
                    <a:pt x="105" y="1200"/>
                    <a:pt x="108" y="1204"/>
                    <a:pt x="111" y="1204"/>
                  </a:cubicBezTo>
                  <a:cubicBezTo>
                    <a:pt x="150" y="1203"/>
                    <a:pt x="190" y="1201"/>
                    <a:pt x="230" y="1199"/>
                  </a:cubicBezTo>
                  <a:cubicBezTo>
                    <a:pt x="235" y="1199"/>
                    <a:pt x="242" y="1192"/>
                    <a:pt x="244" y="1187"/>
                  </a:cubicBezTo>
                  <a:cubicBezTo>
                    <a:pt x="259" y="1140"/>
                    <a:pt x="260" y="1093"/>
                    <a:pt x="236" y="1049"/>
                  </a:cubicBezTo>
                  <a:cubicBezTo>
                    <a:pt x="231" y="1040"/>
                    <a:pt x="218" y="1031"/>
                    <a:pt x="210" y="1032"/>
                  </a:cubicBezTo>
                  <a:cubicBezTo>
                    <a:pt x="201" y="1033"/>
                    <a:pt x="190" y="1043"/>
                    <a:pt x="185" y="1052"/>
                  </a:cubicBezTo>
                  <a:cubicBezTo>
                    <a:pt x="163" y="1091"/>
                    <a:pt x="167" y="1133"/>
                    <a:pt x="173" y="1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8BA900-6654-472B-C2AC-C8B12816A7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2" y="3060"/>
              <a:ext cx="67" cy="74"/>
            </a:xfrm>
            <a:custGeom>
              <a:avLst/>
              <a:gdLst>
                <a:gd name="T0" fmla="*/ 63 w 157"/>
                <a:gd name="T1" fmla="*/ 148 h 174"/>
                <a:gd name="T2" fmla="*/ 74 w 157"/>
                <a:gd name="T3" fmla="*/ 40 h 174"/>
                <a:gd name="T4" fmla="*/ 110 w 157"/>
                <a:gd name="T5" fmla="*/ 1 h 174"/>
                <a:gd name="T6" fmla="*/ 145 w 157"/>
                <a:gd name="T7" fmla="*/ 39 h 174"/>
                <a:gd name="T8" fmla="*/ 145 w 157"/>
                <a:gd name="T9" fmla="*/ 150 h 174"/>
                <a:gd name="T10" fmla="*/ 124 w 157"/>
                <a:gd name="T11" fmla="*/ 170 h 174"/>
                <a:gd name="T12" fmla="*/ 11 w 157"/>
                <a:gd name="T13" fmla="*/ 174 h 174"/>
                <a:gd name="T14" fmla="*/ 0 w 157"/>
                <a:gd name="T15" fmla="*/ 165 h 174"/>
                <a:gd name="T16" fmla="*/ 11 w 157"/>
                <a:gd name="T17" fmla="*/ 157 h 174"/>
                <a:gd name="T18" fmla="*/ 63 w 157"/>
                <a:gd name="T19" fmla="*/ 14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74">
                  <a:moveTo>
                    <a:pt x="63" y="148"/>
                  </a:moveTo>
                  <a:cubicBezTo>
                    <a:pt x="67" y="110"/>
                    <a:pt x="68" y="74"/>
                    <a:pt x="74" y="40"/>
                  </a:cubicBezTo>
                  <a:cubicBezTo>
                    <a:pt x="77" y="21"/>
                    <a:pt x="86" y="0"/>
                    <a:pt x="110" y="1"/>
                  </a:cubicBezTo>
                  <a:cubicBezTo>
                    <a:pt x="133" y="1"/>
                    <a:pt x="139" y="22"/>
                    <a:pt x="145" y="39"/>
                  </a:cubicBezTo>
                  <a:cubicBezTo>
                    <a:pt x="157" y="76"/>
                    <a:pt x="157" y="114"/>
                    <a:pt x="145" y="150"/>
                  </a:cubicBezTo>
                  <a:cubicBezTo>
                    <a:pt x="142" y="159"/>
                    <a:pt x="132" y="169"/>
                    <a:pt x="124" y="170"/>
                  </a:cubicBezTo>
                  <a:cubicBezTo>
                    <a:pt x="87" y="173"/>
                    <a:pt x="49" y="174"/>
                    <a:pt x="11" y="174"/>
                  </a:cubicBezTo>
                  <a:cubicBezTo>
                    <a:pt x="7" y="174"/>
                    <a:pt x="4" y="169"/>
                    <a:pt x="0" y="165"/>
                  </a:cubicBezTo>
                  <a:cubicBezTo>
                    <a:pt x="4" y="162"/>
                    <a:pt x="7" y="157"/>
                    <a:pt x="11" y="157"/>
                  </a:cubicBezTo>
                  <a:cubicBezTo>
                    <a:pt x="31" y="153"/>
                    <a:pt x="50" y="150"/>
                    <a:pt x="63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B4C8EEB-4181-0A2A-8908-808C4E8C52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4" y="3176"/>
              <a:ext cx="199" cy="79"/>
            </a:xfrm>
            <a:custGeom>
              <a:avLst/>
              <a:gdLst>
                <a:gd name="T0" fmla="*/ 193 w 466"/>
                <a:gd name="T1" fmla="*/ 184 h 184"/>
                <a:gd name="T2" fmla="*/ 13 w 466"/>
                <a:gd name="T3" fmla="*/ 145 h 184"/>
                <a:gd name="T4" fmla="*/ 0 w 466"/>
                <a:gd name="T5" fmla="*/ 124 h 184"/>
                <a:gd name="T6" fmla="*/ 23 w 466"/>
                <a:gd name="T7" fmla="*/ 120 h 184"/>
                <a:gd name="T8" fmla="*/ 128 w 466"/>
                <a:gd name="T9" fmla="*/ 149 h 184"/>
                <a:gd name="T10" fmla="*/ 428 w 466"/>
                <a:gd name="T11" fmla="*/ 24 h 184"/>
                <a:gd name="T12" fmla="*/ 430 w 466"/>
                <a:gd name="T13" fmla="*/ 21 h 184"/>
                <a:gd name="T14" fmla="*/ 455 w 466"/>
                <a:gd name="T15" fmla="*/ 8 h 184"/>
                <a:gd name="T16" fmla="*/ 453 w 466"/>
                <a:gd name="T17" fmla="*/ 36 h 184"/>
                <a:gd name="T18" fmla="*/ 240 w 466"/>
                <a:gd name="T19" fmla="*/ 180 h 184"/>
                <a:gd name="T20" fmla="*/ 193 w 466"/>
                <a:gd name="T2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184">
                  <a:moveTo>
                    <a:pt x="193" y="184"/>
                  </a:moveTo>
                  <a:cubicBezTo>
                    <a:pt x="130" y="184"/>
                    <a:pt x="71" y="166"/>
                    <a:pt x="13" y="145"/>
                  </a:cubicBezTo>
                  <a:cubicBezTo>
                    <a:pt x="7" y="143"/>
                    <a:pt x="4" y="131"/>
                    <a:pt x="0" y="124"/>
                  </a:cubicBezTo>
                  <a:cubicBezTo>
                    <a:pt x="8" y="123"/>
                    <a:pt x="16" y="119"/>
                    <a:pt x="23" y="120"/>
                  </a:cubicBezTo>
                  <a:cubicBezTo>
                    <a:pt x="58" y="129"/>
                    <a:pt x="92" y="143"/>
                    <a:pt x="128" y="149"/>
                  </a:cubicBezTo>
                  <a:cubicBezTo>
                    <a:pt x="254" y="171"/>
                    <a:pt x="355" y="132"/>
                    <a:pt x="428" y="24"/>
                  </a:cubicBezTo>
                  <a:cubicBezTo>
                    <a:pt x="428" y="23"/>
                    <a:pt x="429" y="22"/>
                    <a:pt x="430" y="21"/>
                  </a:cubicBezTo>
                  <a:cubicBezTo>
                    <a:pt x="436" y="11"/>
                    <a:pt x="443" y="0"/>
                    <a:pt x="455" y="8"/>
                  </a:cubicBezTo>
                  <a:cubicBezTo>
                    <a:pt x="466" y="16"/>
                    <a:pt x="459" y="27"/>
                    <a:pt x="453" y="36"/>
                  </a:cubicBezTo>
                  <a:cubicBezTo>
                    <a:pt x="402" y="114"/>
                    <a:pt x="334" y="166"/>
                    <a:pt x="240" y="180"/>
                  </a:cubicBezTo>
                  <a:cubicBezTo>
                    <a:pt x="225" y="183"/>
                    <a:pt x="209" y="183"/>
                    <a:pt x="193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8333B4-9486-B107-E19C-9E328C95AC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3" y="3060"/>
              <a:ext cx="68" cy="74"/>
            </a:xfrm>
            <a:custGeom>
              <a:avLst/>
              <a:gdLst>
                <a:gd name="T0" fmla="*/ 74 w 161"/>
                <a:gd name="T1" fmla="*/ 145 h 173"/>
                <a:gd name="T2" fmla="*/ 86 w 161"/>
                <a:gd name="T3" fmla="*/ 21 h 173"/>
                <a:gd name="T4" fmla="*/ 111 w 161"/>
                <a:gd name="T5" fmla="*/ 1 h 173"/>
                <a:gd name="T6" fmla="*/ 137 w 161"/>
                <a:gd name="T7" fmla="*/ 18 h 173"/>
                <a:gd name="T8" fmla="*/ 145 w 161"/>
                <a:gd name="T9" fmla="*/ 156 h 173"/>
                <a:gd name="T10" fmla="*/ 131 w 161"/>
                <a:gd name="T11" fmla="*/ 168 h 173"/>
                <a:gd name="T12" fmla="*/ 12 w 161"/>
                <a:gd name="T13" fmla="*/ 173 h 173"/>
                <a:gd name="T14" fmla="*/ 0 w 161"/>
                <a:gd name="T15" fmla="*/ 165 h 173"/>
                <a:gd name="T16" fmla="*/ 74 w 161"/>
                <a:gd name="T17" fmla="*/ 1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73">
                  <a:moveTo>
                    <a:pt x="74" y="145"/>
                  </a:moveTo>
                  <a:cubicBezTo>
                    <a:pt x="68" y="102"/>
                    <a:pt x="64" y="60"/>
                    <a:pt x="86" y="21"/>
                  </a:cubicBezTo>
                  <a:cubicBezTo>
                    <a:pt x="91" y="12"/>
                    <a:pt x="102" y="2"/>
                    <a:pt x="111" y="1"/>
                  </a:cubicBezTo>
                  <a:cubicBezTo>
                    <a:pt x="119" y="0"/>
                    <a:pt x="132" y="9"/>
                    <a:pt x="137" y="18"/>
                  </a:cubicBezTo>
                  <a:cubicBezTo>
                    <a:pt x="161" y="62"/>
                    <a:pt x="160" y="109"/>
                    <a:pt x="145" y="156"/>
                  </a:cubicBezTo>
                  <a:cubicBezTo>
                    <a:pt x="143" y="161"/>
                    <a:pt x="136" y="168"/>
                    <a:pt x="131" y="168"/>
                  </a:cubicBezTo>
                  <a:cubicBezTo>
                    <a:pt x="91" y="170"/>
                    <a:pt x="51" y="172"/>
                    <a:pt x="12" y="173"/>
                  </a:cubicBezTo>
                  <a:cubicBezTo>
                    <a:pt x="9" y="173"/>
                    <a:pt x="6" y="169"/>
                    <a:pt x="0" y="165"/>
                  </a:cubicBezTo>
                  <a:cubicBezTo>
                    <a:pt x="23" y="147"/>
                    <a:pt x="50" y="156"/>
                    <a:pt x="74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5541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100361" y="-100362"/>
            <a:ext cx="12277613" cy="6943613"/>
          </a:xfrm>
          <a:prstGeom prst="rect">
            <a:avLst/>
          </a:prstGeom>
        </p:spPr>
      </p:pic>
      <p:grpSp>
        <p:nvGrpSpPr>
          <p:cNvPr id="3" name="Grupo 2"/>
          <p:cNvGrpSpPr/>
          <p:nvPr userDrawn="1"/>
        </p:nvGrpSpPr>
        <p:grpSpPr>
          <a:xfrm>
            <a:off x="0" y="127530"/>
            <a:ext cx="997253" cy="6012013"/>
            <a:chOff x="-2978272" y="-466725"/>
            <a:chExt cx="1580504" cy="9528179"/>
          </a:xfrm>
        </p:grpSpPr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-2872556" y="-466725"/>
              <a:ext cx="1474788" cy="1917701"/>
            </a:xfrm>
            <a:custGeom>
              <a:avLst/>
              <a:gdLst>
                <a:gd name="T0" fmla="*/ 381 w 393"/>
                <a:gd name="T1" fmla="*/ 147 h 508"/>
                <a:gd name="T2" fmla="*/ 255 w 393"/>
                <a:gd name="T3" fmla="*/ 162 h 508"/>
                <a:gd name="T4" fmla="*/ 207 w 393"/>
                <a:gd name="T5" fmla="*/ 103 h 508"/>
                <a:gd name="T6" fmla="*/ 144 w 393"/>
                <a:gd name="T7" fmla="*/ 231 h 508"/>
                <a:gd name="T8" fmla="*/ 243 w 393"/>
                <a:gd name="T9" fmla="*/ 186 h 508"/>
                <a:gd name="T10" fmla="*/ 352 w 393"/>
                <a:gd name="T11" fmla="*/ 229 h 508"/>
                <a:gd name="T12" fmla="*/ 393 w 393"/>
                <a:gd name="T13" fmla="*/ 339 h 508"/>
                <a:gd name="T14" fmla="*/ 341 w 393"/>
                <a:gd name="T15" fmla="*/ 459 h 508"/>
                <a:gd name="T16" fmla="*/ 204 w 393"/>
                <a:gd name="T17" fmla="*/ 508 h 508"/>
                <a:gd name="T18" fmla="*/ 96 w 393"/>
                <a:gd name="T19" fmla="*/ 479 h 508"/>
                <a:gd name="T20" fmla="*/ 24 w 393"/>
                <a:gd name="T21" fmla="*/ 392 h 508"/>
                <a:gd name="T22" fmla="*/ 0 w 393"/>
                <a:gd name="T23" fmla="*/ 266 h 508"/>
                <a:gd name="T24" fmla="*/ 53 w 393"/>
                <a:gd name="T25" fmla="*/ 75 h 508"/>
                <a:gd name="T26" fmla="*/ 204 w 393"/>
                <a:gd name="T27" fmla="*/ 0 h 508"/>
                <a:gd name="T28" fmla="*/ 322 w 393"/>
                <a:gd name="T29" fmla="*/ 39 h 508"/>
                <a:gd name="T30" fmla="*/ 381 w 393"/>
                <a:gd name="T31" fmla="*/ 147 h 508"/>
                <a:gd name="T32" fmla="*/ 200 w 393"/>
                <a:gd name="T33" fmla="*/ 408 h 508"/>
                <a:gd name="T34" fmla="*/ 240 w 393"/>
                <a:gd name="T35" fmla="*/ 391 h 508"/>
                <a:gd name="T36" fmla="*/ 255 w 393"/>
                <a:gd name="T37" fmla="*/ 349 h 508"/>
                <a:gd name="T38" fmla="*/ 240 w 393"/>
                <a:gd name="T39" fmla="*/ 307 h 508"/>
                <a:gd name="T40" fmla="*/ 201 w 393"/>
                <a:gd name="T41" fmla="*/ 289 h 508"/>
                <a:gd name="T42" fmla="*/ 161 w 393"/>
                <a:gd name="T43" fmla="*/ 307 h 508"/>
                <a:gd name="T44" fmla="*/ 145 w 393"/>
                <a:gd name="T45" fmla="*/ 350 h 508"/>
                <a:gd name="T46" fmla="*/ 160 w 393"/>
                <a:gd name="T47" fmla="*/ 391 h 508"/>
                <a:gd name="T48" fmla="*/ 200 w 393"/>
                <a:gd name="T49" fmla="*/ 4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3" h="508">
                  <a:moveTo>
                    <a:pt x="381" y="147"/>
                  </a:moveTo>
                  <a:cubicBezTo>
                    <a:pt x="255" y="162"/>
                    <a:pt x="255" y="162"/>
                    <a:pt x="255" y="162"/>
                  </a:cubicBezTo>
                  <a:cubicBezTo>
                    <a:pt x="251" y="123"/>
                    <a:pt x="235" y="103"/>
                    <a:pt x="207" y="103"/>
                  </a:cubicBezTo>
                  <a:cubicBezTo>
                    <a:pt x="166" y="103"/>
                    <a:pt x="145" y="146"/>
                    <a:pt x="144" y="231"/>
                  </a:cubicBezTo>
                  <a:cubicBezTo>
                    <a:pt x="163" y="201"/>
                    <a:pt x="196" y="186"/>
                    <a:pt x="243" y="186"/>
                  </a:cubicBezTo>
                  <a:cubicBezTo>
                    <a:pt x="288" y="186"/>
                    <a:pt x="324" y="200"/>
                    <a:pt x="352" y="229"/>
                  </a:cubicBezTo>
                  <a:cubicBezTo>
                    <a:pt x="380" y="257"/>
                    <a:pt x="393" y="294"/>
                    <a:pt x="393" y="339"/>
                  </a:cubicBezTo>
                  <a:cubicBezTo>
                    <a:pt x="393" y="386"/>
                    <a:pt x="376" y="426"/>
                    <a:pt x="341" y="459"/>
                  </a:cubicBezTo>
                  <a:cubicBezTo>
                    <a:pt x="305" y="492"/>
                    <a:pt x="260" y="508"/>
                    <a:pt x="204" y="508"/>
                  </a:cubicBezTo>
                  <a:cubicBezTo>
                    <a:pt x="164" y="508"/>
                    <a:pt x="128" y="498"/>
                    <a:pt x="96" y="479"/>
                  </a:cubicBezTo>
                  <a:cubicBezTo>
                    <a:pt x="64" y="459"/>
                    <a:pt x="40" y="430"/>
                    <a:pt x="24" y="392"/>
                  </a:cubicBezTo>
                  <a:cubicBezTo>
                    <a:pt x="8" y="354"/>
                    <a:pt x="0" y="312"/>
                    <a:pt x="0" y="266"/>
                  </a:cubicBezTo>
                  <a:cubicBezTo>
                    <a:pt x="0" y="189"/>
                    <a:pt x="18" y="125"/>
                    <a:pt x="53" y="75"/>
                  </a:cubicBezTo>
                  <a:cubicBezTo>
                    <a:pt x="88" y="25"/>
                    <a:pt x="139" y="0"/>
                    <a:pt x="204" y="0"/>
                  </a:cubicBezTo>
                  <a:cubicBezTo>
                    <a:pt x="250" y="0"/>
                    <a:pt x="290" y="13"/>
                    <a:pt x="322" y="39"/>
                  </a:cubicBezTo>
                  <a:cubicBezTo>
                    <a:pt x="355" y="64"/>
                    <a:pt x="374" y="100"/>
                    <a:pt x="381" y="147"/>
                  </a:cubicBezTo>
                  <a:close/>
                  <a:moveTo>
                    <a:pt x="200" y="408"/>
                  </a:moveTo>
                  <a:cubicBezTo>
                    <a:pt x="217" y="408"/>
                    <a:pt x="230" y="402"/>
                    <a:pt x="240" y="391"/>
                  </a:cubicBezTo>
                  <a:cubicBezTo>
                    <a:pt x="250" y="379"/>
                    <a:pt x="255" y="366"/>
                    <a:pt x="255" y="349"/>
                  </a:cubicBezTo>
                  <a:cubicBezTo>
                    <a:pt x="255" y="333"/>
                    <a:pt x="250" y="319"/>
                    <a:pt x="240" y="307"/>
                  </a:cubicBezTo>
                  <a:cubicBezTo>
                    <a:pt x="230" y="295"/>
                    <a:pt x="217" y="289"/>
                    <a:pt x="201" y="289"/>
                  </a:cubicBezTo>
                  <a:cubicBezTo>
                    <a:pt x="185" y="289"/>
                    <a:pt x="171" y="295"/>
                    <a:pt x="161" y="307"/>
                  </a:cubicBezTo>
                  <a:cubicBezTo>
                    <a:pt x="150" y="319"/>
                    <a:pt x="145" y="333"/>
                    <a:pt x="145" y="350"/>
                  </a:cubicBezTo>
                  <a:cubicBezTo>
                    <a:pt x="145" y="366"/>
                    <a:pt x="150" y="379"/>
                    <a:pt x="160" y="391"/>
                  </a:cubicBezTo>
                  <a:cubicBezTo>
                    <a:pt x="170" y="402"/>
                    <a:pt x="183" y="408"/>
                    <a:pt x="200" y="408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2" name="Grupo 1"/>
            <p:cNvGrpSpPr/>
            <p:nvPr userDrawn="1"/>
          </p:nvGrpSpPr>
          <p:grpSpPr>
            <a:xfrm>
              <a:off x="-2978272" y="1450976"/>
              <a:ext cx="1550987" cy="7610478"/>
              <a:chOff x="-2978272" y="1450976"/>
              <a:chExt cx="1550987" cy="7610478"/>
            </a:xfrm>
          </p:grpSpPr>
          <p:sp>
            <p:nvSpPr>
              <p:cNvPr id="14" name="Freeform 11"/>
              <p:cNvSpPr>
                <a:spLocks/>
              </p:cNvSpPr>
              <p:nvPr userDrawn="1"/>
            </p:nvSpPr>
            <p:spPr bwMode="auto">
              <a:xfrm>
                <a:off x="-2818581" y="1450976"/>
                <a:ext cx="1366838" cy="1857375"/>
              </a:xfrm>
              <a:custGeom>
                <a:avLst/>
                <a:gdLst>
                  <a:gd name="T0" fmla="*/ 364 w 364"/>
                  <a:gd name="T1" fmla="*/ 0 h 492"/>
                  <a:gd name="T2" fmla="*/ 364 w 364"/>
                  <a:gd name="T3" fmla="*/ 92 h 492"/>
                  <a:gd name="T4" fmla="*/ 272 w 364"/>
                  <a:gd name="T5" fmla="*/ 261 h 492"/>
                  <a:gd name="T6" fmla="*/ 233 w 364"/>
                  <a:gd name="T7" fmla="*/ 461 h 492"/>
                  <a:gd name="T8" fmla="*/ 235 w 364"/>
                  <a:gd name="T9" fmla="*/ 492 h 492"/>
                  <a:gd name="T10" fmla="*/ 72 w 364"/>
                  <a:gd name="T11" fmla="*/ 492 h 492"/>
                  <a:gd name="T12" fmla="*/ 115 w 364"/>
                  <a:gd name="T13" fmla="*/ 303 h 492"/>
                  <a:gd name="T14" fmla="*/ 228 w 364"/>
                  <a:gd name="T15" fmla="*/ 123 h 492"/>
                  <a:gd name="T16" fmla="*/ 0 w 364"/>
                  <a:gd name="T17" fmla="*/ 123 h 492"/>
                  <a:gd name="T18" fmla="*/ 10 w 364"/>
                  <a:gd name="T19" fmla="*/ 0 h 492"/>
                  <a:gd name="T20" fmla="*/ 364 w 364"/>
                  <a:gd name="T2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492">
                    <a:moveTo>
                      <a:pt x="364" y="0"/>
                    </a:moveTo>
                    <a:cubicBezTo>
                      <a:pt x="364" y="92"/>
                      <a:pt x="364" y="92"/>
                      <a:pt x="364" y="92"/>
                    </a:cubicBezTo>
                    <a:cubicBezTo>
                      <a:pt x="328" y="134"/>
                      <a:pt x="298" y="191"/>
                      <a:pt x="272" y="261"/>
                    </a:cubicBezTo>
                    <a:cubicBezTo>
                      <a:pt x="246" y="330"/>
                      <a:pt x="233" y="397"/>
                      <a:pt x="233" y="461"/>
                    </a:cubicBezTo>
                    <a:cubicBezTo>
                      <a:pt x="233" y="468"/>
                      <a:pt x="234" y="478"/>
                      <a:pt x="235" y="492"/>
                    </a:cubicBezTo>
                    <a:cubicBezTo>
                      <a:pt x="72" y="492"/>
                      <a:pt x="72" y="492"/>
                      <a:pt x="72" y="492"/>
                    </a:cubicBezTo>
                    <a:cubicBezTo>
                      <a:pt x="72" y="434"/>
                      <a:pt x="86" y="371"/>
                      <a:pt x="115" y="303"/>
                    </a:cubicBezTo>
                    <a:cubicBezTo>
                      <a:pt x="143" y="234"/>
                      <a:pt x="181" y="174"/>
                      <a:pt x="228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E63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12"/>
              <p:cNvSpPr>
                <a:spLocks noEditPoints="1"/>
              </p:cNvSpPr>
              <p:nvPr userDrawn="1"/>
            </p:nvSpPr>
            <p:spPr bwMode="auto">
              <a:xfrm>
                <a:off x="-2978272" y="3308351"/>
                <a:ext cx="1504950" cy="1917701"/>
              </a:xfrm>
              <a:custGeom>
                <a:avLst/>
                <a:gdLst>
                  <a:gd name="T0" fmla="*/ 322 w 401"/>
                  <a:gd name="T1" fmla="*/ 233 h 508"/>
                  <a:gd name="T2" fmla="*/ 401 w 401"/>
                  <a:gd name="T3" fmla="*/ 354 h 508"/>
                  <a:gd name="T4" fmla="*/ 344 w 401"/>
                  <a:gd name="T5" fmla="*/ 468 h 508"/>
                  <a:gd name="T6" fmla="*/ 194 w 401"/>
                  <a:gd name="T7" fmla="*/ 508 h 508"/>
                  <a:gd name="T8" fmla="*/ 50 w 401"/>
                  <a:gd name="T9" fmla="*/ 470 h 508"/>
                  <a:gd name="T10" fmla="*/ 0 w 401"/>
                  <a:gd name="T11" fmla="*/ 371 h 508"/>
                  <a:gd name="T12" fmla="*/ 77 w 401"/>
                  <a:gd name="T13" fmla="*/ 259 h 508"/>
                  <a:gd name="T14" fmla="*/ 15 w 401"/>
                  <a:gd name="T15" fmla="*/ 152 h 508"/>
                  <a:gd name="T16" fmla="*/ 65 w 401"/>
                  <a:gd name="T17" fmla="*/ 44 h 508"/>
                  <a:gd name="T18" fmla="*/ 205 w 401"/>
                  <a:gd name="T19" fmla="*/ 0 h 508"/>
                  <a:gd name="T20" fmla="*/ 335 w 401"/>
                  <a:gd name="T21" fmla="*/ 37 h 508"/>
                  <a:gd name="T22" fmla="*/ 385 w 401"/>
                  <a:gd name="T23" fmla="*/ 132 h 508"/>
                  <a:gd name="T24" fmla="*/ 374 w 401"/>
                  <a:gd name="T25" fmla="*/ 182 h 508"/>
                  <a:gd name="T26" fmla="*/ 322 w 401"/>
                  <a:gd name="T27" fmla="*/ 233 h 508"/>
                  <a:gd name="T28" fmla="*/ 162 w 401"/>
                  <a:gd name="T29" fmla="*/ 309 h 508"/>
                  <a:gd name="T30" fmla="*/ 128 w 401"/>
                  <a:gd name="T31" fmla="*/ 360 h 508"/>
                  <a:gd name="T32" fmla="*/ 147 w 401"/>
                  <a:gd name="T33" fmla="*/ 398 h 508"/>
                  <a:gd name="T34" fmla="*/ 202 w 401"/>
                  <a:gd name="T35" fmla="*/ 413 h 508"/>
                  <a:gd name="T36" fmla="*/ 245 w 401"/>
                  <a:gd name="T37" fmla="*/ 402 h 508"/>
                  <a:gd name="T38" fmla="*/ 260 w 401"/>
                  <a:gd name="T39" fmla="*/ 375 h 508"/>
                  <a:gd name="T40" fmla="*/ 218 w 401"/>
                  <a:gd name="T41" fmla="*/ 330 h 508"/>
                  <a:gd name="T42" fmla="*/ 162 w 401"/>
                  <a:gd name="T43" fmla="*/ 309 h 508"/>
                  <a:gd name="T44" fmla="*/ 230 w 401"/>
                  <a:gd name="T45" fmla="*/ 195 h 508"/>
                  <a:gd name="T46" fmla="*/ 260 w 401"/>
                  <a:gd name="T47" fmla="*/ 150 h 508"/>
                  <a:gd name="T48" fmla="*/ 243 w 401"/>
                  <a:gd name="T49" fmla="*/ 113 h 508"/>
                  <a:gd name="T50" fmla="*/ 195 w 401"/>
                  <a:gd name="T51" fmla="*/ 98 h 508"/>
                  <a:gd name="T52" fmla="*/ 161 w 401"/>
                  <a:gd name="T53" fmla="*/ 108 h 508"/>
                  <a:gd name="T54" fmla="*/ 149 w 401"/>
                  <a:gd name="T55" fmla="*/ 134 h 508"/>
                  <a:gd name="T56" fmla="*/ 185 w 401"/>
                  <a:gd name="T57" fmla="*/ 177 h 508"/>
                  <a:gd name="T58" fmla="*/ 230 w 401"/>
                  <a:gd name="T59" fmla="*/ 19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1" h="508">
                    <a:moveTo>
                      <a:pt x="322" y="233"/>
                    </a:moveTo>
                    <a:cubicBezTo>
                      <a:pt x="375" y="260"/>
                      <a:pt x="401" y="300"/>
                      <a:pt x="401" y="354"/>
                    </a:cubicBezTo>
                    <a:cubicBezTo>
                      <a:pt x="401" y="403"/>
                      <a:pt x="382" y="441"/>
                      <a:pt x="344" y="468"/>
                    </a:cubicBezTo>
                    <a:cubicBezTo>
                      <a:pt x="306" y="495"/>
                      <a:pt x="256" y="508"/>
                      <a:pt x="194" y="508"/>
                    </a:cubicBezTo>
                    <a:cubicBezTo>
                      <a:pt x="131" y="508"/>
                      <a:pt x="83" y="495"/>
                      <a:pt x="50" y="470"/>
                    </a:cubicBezTo>
                    <a:cubicBezTo>
                      <a:pt x="17" y="445"/>
                      <a:pt x="0" y="412"/>
                      <a:pt x="0" y="371"/>
                    </a:cubicBezTo>
                    <a:cubicBezTo>
                      <a:pt x="0" y="319"/>
                      <a:pt x="26" y="282"/>
                      <a:pt x="77" y="259"/>
                    </a:cubicBezTo>
                    <a:cubicBezTo>
                      <a:pt x="36" y="237"/>
                      <a:pt x="15" y="201"/>
                      <a:pt x="15" y="152"/>
                    </a:cubicBezTo>
                    <a:cubicBezTo>
                      <a:pt x="15" y="109"/>
                      <a:pt x="32" y="73"/>
                      <a:pt x="65" y="44"/>
                    </a:cubicBezTo>
                    <a:cubicBezTo>
                      <a:pt x="99" y="15"/>
                      <a:pt x="145" y="0"/>
                      <a:pt x="205" y="0"/>
                    </a:cubicBezTo>
                    <a:cubicBezTo>
                      <a:pt x="258" y="0"/>
                      <a:pt x="301" y="13"/>
                      <a:pt x="335" y="37"/>
                    </a:cubicBezTo>
                    <a:cubicBezTo>
                      <a:pt x="368" y="61"/>
                      <a:pt x="385" y="92"/>
                      <a:pt x="385" y="132"/>
                    </a:cubicBezTo>
                    <a:cubicBezTo>
                      <a:pt x="385" y="150"/>
                      <a:pt x="381" y="167"/>
                      <a:pt x="374" y="182"/>
                    </a:cubicBezTo>
                    <a:cubicBezTo>
                      <a:pt x="366" y="198"/>
                      <a:pt x="349" y="215"/>
                      <a:pt x="322" y="233"/>
                    </a:cubicBezTo>
                    <a:close/>
                    <a:moveTo>
                      <a:pt x="162" y="309"/>
                    </a:moveTo>
                    <a:cubicBezTo>
                      <a:pt x="139" y="323"/>
                      <a:pt x="128" y="340"/>
                      <a:pt x="128" y="360"/>
                    </a:cubicBezTo>
                    <a:cubicBezTo>
                      <a:pt x="128" y="375"/>
                      <a:pt x="134" y="388"/>
                      <a:pt x="147" y="398"/>
                    </a:cubicBezTo>
                    <a:cubicBezTo>
                      <a:pt x="160" y="408"/>
                      <a:pt x="178" y="413"/>
                      <a:pt x="202" y="413"/>
                    </a:cubicBezTo>
                    <a:cubicBezTo>
                      <a:pt x="221" y="413"/>
                      <a:pt x="235" y="409"/>
                      <a:pt x="245" y="402"/>
                    </a:cubicBezTo>
                    <a:cubicBezTo>
                      <a:pt x="255" y="395"/>
                      <a:pt x="260" y="386"/>
                      <a:pt x="260" y="375"/>
                    </a:cubicBezTo>
                    <a:cubicBezTo>
                      <a:pt x="260" y="356"/>
                      <a:pt x="246" y="341"/>
                      <a:pt x="218" y="330"/>
                    </a:cubicBezTo>
                    <a:lnTo>
                      <a:pt x="162" y="309"/>
                    </a:lnTo>
                    <a:close/>
                    <a:moveTo>
                      <a:pt x="230" y="195"/>
                    </a:moveTo>
                    <a:cubicBezTo>
                      <a:pt x="250" y="185"/>
                      <a:pt x="260" y="170"/>
                      <a:pt x="260" y="150"/>
                    </a:cubicBezTo>
                    <a:cubicBezTo>
                      <a:pt x="260" y="135"/>
                      <a:pt x="255" y="122"/>
                      <a:pt x="243" y="113"/>
                    </a:cubicBezTo>
                    <a:cubicBezTo>
                      <a:pt x="232" y="103"/>
                      <a:pt x="216" y="98"/>
                      <a:pt x="195" y="98"/>
                    </a:cubicBezTo>
                    <a:cubicBezTo>
                      <a:pt x="181" y="98"/>
                      <a:pt x="169" y="101"/>
                      <a:pt x="161" y="108"/>
                    </a:cubicBezTo>
                    <a:cubicBezTo>
                      <a:pt x="153" y="115"/>
                      <a:pt x="149" y="124"/>
                      <a:pt x="149" y="134"/>
                    </a:cubicBezTo>
                    <a:cubicBezTo>
                      <a:pt x="149" y="153"/>
                      <a:pt x="161" y="167"/>
                      <a:pt x="185" y="177"/>
                    </a:cubicBezTo>
                    <a:lnTo>
                      <a:pt x="230" y="195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" name="Freeform 13"/>
              <p:cNvSpPr>
                <a:spLocks noEditPoints="1"/>
              </p:cNvSpPr>
              <p:nvPr userDrawn="1"/>
            </p:nvSpPr>
            <p:spPr bwMode="auto">
              <a:xfrm>
                <a:off x="-2894135" y="5226052"/>
                <a:ext cx="1466850" cy="1917701"/>
              </a:xfrm>
              <a:custGeom>
                <a:avLst/>
                <a:gdLst>
                  <a:gd name="T0" fmla="*/ 13 w 391"/>
                  <a:gd name="T1" fmla="*/ 376 h 508"/>
                  <a:gd name="T2" fmla="*/ 139 w 391"/>
                  <a:gd name="T3" fmla="*/ 356 h 508"/>
                  <a:gd name="T4" fmla="*/ 187 w 391"/>
                  <a:gd name="T5" fmla="*/ 402 h 508"/>
                  <a:gd name="T6" fmla="*/ 234 w 391"/>
                  <a:gd name="T7" fmla="*/ 373 h 508"/>
                  <a:gd name="T8" fmla="*/ 250 w 391"/>
                  <a:gd name="T9" fmla="*/ 293 h 508"/>
                  <a:gd name="T10" fmla="*/ 250 w 391"/>
                  <a:gd name="T11" fmla="*/ 279 h 508"/>
                  <a:gd name="T12" fmla="*/ 154 w 391"/>
                  <a:gd name="T13" fmla="*/ 326 h 508"/>
                  <a:gd name="T14" fmla="*/ 44 w 391"/>
                  <a:gd name="T15" fmla="*/ 282 h 508"/>
                  <a:gd name="T16" fmla="*/ 0 w 391"/>
                  <a:gd name="T17" fmla="*/ 170 h 508"/>
                  <a:gd name="T18" fmla="*/ 51 w 391"/>
                  <a:gd name="T19" fmla="*/ 48 h 508"/>
                  <a:gd name="T20" fmla="*/ 189 w 391"/>
                  <a:gd name="T21" fmla="*/ 0 h 508"/>
                  <a:gd name="T22" fmla="*/ 340 w 391"/>
                  <a:gd name="T23" fmla="*/ 66 h 508"/>
                  <a:gd name="T24" fmla="*/ 391 w 391"/>
                  <a:gd name="T25" fmla="*/ 240 h 508"/>
                  <a:gd name="T26" fmla="*/ 338 w 391"/>
                  <a:gd name="T27" fmla="*/ 433 h 508"/>
                  <a:gd name="T28" fmla="*/ 180 w 391"/>
                  <a:gd name="T29" fmla="*/ 508 h 508"/>
                  <a:gd name="T30" fmla="*/ 67 w 391"/>
                  <a:gd name="T31" fmla="*/ 473 h 508"/>
                  <a:gd name="T32" fmla="*/ 13 w 391"/>
                  <a:gd name="T33" fmla="*/ 376 h 508"/>
                  <a:gd name="T34" fmla="*/ 188 w 391"/>
                  <a:gd name="T35" fmla="*/ 222 h 508"/>
                  <a:gd name="T36" fmla="*/ 226 w 391"/>
                  <a:gd name="T37" fmla="*/ 206 h 508"/>
                  <a:gd name="T38" fmla="*/ 243 w 391"/>
                  <a:gd name="T39" fmla="*/ 163 h 508"/>
                  <a:gd name="T40" fmla="*/ 228 w 391"/>
                  <a:gd name="T41" fmla="*/ 118 h 508"/>
                  <a:gd name="T42" fmla="*/ 189 w 391"/>
                  <a:gd name="T43" fmla="*/ 101 h 508"/>
                  <a:gd name="T44" fmla="*/ 152 w 391"/>
                  <a:gd name="T45" fmla="*/ 117 h 508"/>
                  <a:gd name="T46" fmla="*/ 137 w 391"/>
                  <a:gd name="T47" fmla="*/ 163 h 508"/>
                  <a:gd name="T48" fmla="*/ 151 w 391"/>
                  <a:gd name="T49" fmla="*/ 206 h 508"/>
                  <a:gd name="T50" fmla="*/ 188 w 391"/>
                  <a:gd name="T51" fmla="*/ 22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1" h="508">
                    <a:moveTo>
                      <a:pt x="13" y="376"/>
                    </a:move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45" y="386"/>
                      <a:pt x="160" y="402"/>
                      <a:pt x="187" y="402"/>
                    </a:cubicBezTo>
                    <a:cubicBezTo>
                      <a:pt x="207" y="402"/>
                      <a:pt x="223" y="392"/>
                      <a:pt x="234" y="373"/>
                    </a:cubicBezTo>
                    <a:cubicBezTo>
                      <a:pt x="245" y="354"/>
                      <a:pt x="250" y="327"/>
                      <a:pt x="250" y="293"/>
                    </a:cubicBezTo>
                    <a:cubicBezTo>
                      <a:pt x="250" y="290"/>
                      <a:pt x="250" y="285"/>
                      <a:pt x="250" y="279"/>
                    </a:cubicBezTo>
                    <a:cubicBezTo>
                      <a:pt x="228" y="310"/>
                      <a:pt x="196" y="326"/>
                      <a:pt x="154" y="326"/>
                    </a:cubicBezTo>
                    <a:cubicBezTo>
                      <a:pt x="110" y="326"/>
                      <a:pt x="73" y="312"/>
                      <a:pt x="44" y="282"/>
                    </a:cubicBezTo>
                    <a:cubicBezTo>
                      <a:pt x="15" y="253"/>
                      <a:pt x="0" y="215"/>
                      <a:pt x="0" y="170"/>
                    </a:cubicBezTo>
                    <a:cubicBezTo>
                      <a:pt x="0" y="120"/>
                      <a:pt x="17" y="80"/>
                      <a:pt x="51" y="48"/>
                    </a:cubicBezTo>
                    <a:cubicBezTo>
                      <a:pt x="86" y="16"/>
                      <a:pt x="132" y="0"/>
                      <a:pt x="189" y="0"/>
                    </a:cubicBezTo>
                    <a:cubicBezTo>
                      <a:pt x="256" y="0"/>
                      <a:pt x="306" y="22"/>
                      <a:pt x="340" y="66"/>
                    </a:cubicBezTo>
                    <a:cubicBezTo>
                      <a:pt x="374" y="110"/>
                      <a:pt x="391" y="168"/>
                      <a:pt x="391" y="240"/>
                    </a:cubicBezTo>
                    <a:cubicBezTo>
                      <a:pt x="391" y="319"/>
                      <a:pt x="373" y="384"/>
                      <a:pt x="338" y="433"/>
                    </a:cubicBezTo>
                    <a:cubicBezTo>
                      <a:pt x="303" y="483"/>
                      <a:pt x="250" y="508"/>
                      <a:pt x="180" y="508"/>
                    </a:cubicBezTo>
                    <a:cubicBezTo>
                      <a:pt x="135" y="508"/>
                      <a:pt x="97" y="496"/>
                      <a:pt x="67" y="473"/>
                    </a:cubicBezTo>
                    <a:cubicBezTo>
                      <a:pt x="38" y="449"/>
                      <a:pt x="20" y="417"/>
                      <a:pt x="13" y="376"/>
                    </a:cubicBezTo>
                    <a:close/>
                    <a:moveTo>
                      <a:pt x="188" y="222"/>
                    </a:moveTo>
                    <a:cubicBezTo>
                      <a:pt x="202" y="222"/>
                      <a:pt x="215" y="217"/>
                      <a:pt x="226" y="206"/>
                    </a:cubicBezTo>
                    <a:cubicBezTo>
                      <a:pt x="237" y="196"/>
                      <a:pt x="243" y="182"/>
                      <a:pt x="243" y="163"/>
                    </a:cubicBezTo>
                    <a:cubicBezTo>
                      <a:pt x="243" y="144"/>
                      <a:pt x="238" y="129"/>
                      <a:pt x="228" y="118"/>
                    </a:cubicBezTo>
                    <a:cubicBezTo>
                      <a:pt x="218" y="107"/>
                      <a:pt x="205" y="101"/>
                      <a:pt x="189" y="101"/>
                    </a:cubicBezTo>
                    <a:cubicBezTo>
                      <a:pt x="175" y="101"/>
                      <a:pt x="163" y="106"/>
                      <a:pt x="152" y="117"/>
                    </a:cubicBezTo>
                    <a:cubicBezTo>
                      <a:pt x="142" y="127"/>
                      <a:pt x="137" y="142"/>
                      <a:pt x="137" y="163"/>
                    </a:cubicBezTo>
                    <a:cubicBezTo>
                      <a:pt x="137" y="181"/>
                      <a:pt x="142" y="196"/>
                      <a:pt x="151" y="206"/>
                    </a:cubicBezTo>
                    <a:cubicBezTo>
                      <a:pt x="161" y="216"/>
                      <a:pt x="173" y="222"/>
                      <a:pt x="188" y="222"/>
                    </a:cubicBezTo>
                    <a:close/>
                  </a:path>
                </a:pathLst>
              </a:custGeom>
              <a:solidFill>
                <a:srgbClr val="78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14"/>
              <p:cNvSpPr>
                <a:spLocks noEditPoints="1"/>
              </p:cNvSpPr>
              <p:nvPr userDrawn="1"/>
            </p:nvSpPr>
            <p:spPr bwMode="auto">
              <a:xfrm>
                <a:off x="-2884610" y="7143753"/>
                <a:ext cx="1457325" cy="1917701"/>
              </a:xfrm>
              <a:custGeom>
                <a:avLst/>
                <a:gdLst>
                  <a:gd name="T0" fmla="*/ 193 w 388"/>
                  <a:gd name="T1" fmla="*/ 508 h 508"/>
                  <a:gd name="T2" fmla="*/ 52 w 388"/>
                  <a:gd name="T3" fmla="*/ 438 h 508"/>
                  <a:gd name="T4" fmla="*/ 0 w 388"/>
                  <a:gd name="T5" fmla="*/ 253 h 508"/>
                  <a:gd name="T6" fmla="*/ 53 w 388"/>
                  <a:gd name="T7" fmla="*/ 68 h 508"/>
                  <a:gd name="T8" fmla="*/ 195 w 388"/>
                  <a:gd name="T9" fmla="*/ 0 h 508"/>
                  <a:gd name="T10" fmla="*/ 339 w 388"/>
                  <a:gd name="T11" fmla="*/ 73 h 508"/>
                  <a:gd name="T12" fmla="*/ 388 w 388"/>
                  <a:gd name="T13" fmla="*/ 258 h 508"/>
                  <a:gd name="T14" fmla="*/ 335 w 388"/>
                  <a:gd name="T15" fmla="*/ 440 h 508"/>
                  <a:gd name="T16" fmla="*/ 193 w 388"/>
                  <a:gd name="T17" fmla="*/ 508 h 508"/>
                  <a:gd name="T18" fmla="*/ 194 w 388"/>
                  <a:gd name="T19" fmla="*/ 403 h 508"/>
                  <a:gd name="T20" fmla="*/ 236 w 388"/>
                  <a:gd name="T21" fmla="*/ 364 h 508"/>
                  <a:gd name="T22" fmla="*/ 246 w 388"/>
                  <a:gd name="T23" fmla="*/ 256 h 508"/>
                  <a:gd name="T24" fmla="*/ 232 w 388"/>
                  <a:gd name="T25" fmla="*/ 133 h 508"/>
                  <a:gd name="T26" fmla="*/ 195 w 388"/>
                  <a:gd name="T27" fmla="*/ 104 h 508"/>
                  <a:gd name="T28" fmla="*/ 155 w 388"/>
                  <a:gd name="T29" fmla="*/ 142 h 508"/>
                  <a:gd name="T30" fmla="*/ 144 w 388"/>
                  <a:gd name="T31" fmla="*/ 247 h 508"/>
                  <a:gd name="T32" fmla="*/ 155 w 388"/>
                  <a:gd name="T33" fmla="*/ 370 h 508"/>
                  <a:gd name="T34" fmla="*/ 194 w 388"/>
                  <a:gd name="T35" fmla="*/ 40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8" h="508">
                    <a:moveTo>
                      <a:pt x="193" y="508"/>
                    </a:moveTo>
                    <a:cubicBezTo>
                      <a:pt x="133" y="508"/>
                      <a:pt x="86" y="485"/>
                      <a:pt x="52" y="438"/>
                    </a:cubicBezTo>
                    <a:cubicBezTo>
                      <a:pt x="17" y="391"/>
                      <a:pt x="0" y="330"/>
                      <a:pt x="0" y="253"/>
                    </a:cubicBezTo>
                    <a:cubicBezTo>
                      <a:pt x="0" y="175"/>
                      <a:pt x="18" y="114"/>
                      <a:pt x="53" y="68"/>
                    </a:cubicBezTo>
                    <a:cubicBezTo>
                      <a:pt x="88" y="23"/>
                      <a:pt x="136" y="0"/>
                      <a:pt x="195" y="0"/>
                    </a:cubicBezTo>
                    <a:cubicBezTo>
                      <a:pt x="258" y="0"/>
                      <a:pt x="305" y="25"/>
                      <a:pt x="339" y="73"/>
                    </a:cubicBezTo>
                    <a:cubicBezTo>
                      <a:pt x="372" y="121"/>
                      <a:pt x="388" y="183"/>
                      <a:pt x="388" y="258"/>
                    </a:cubicBezTo>
                    <a:cubicBezTo>
                      <a:pt x="388" y="334"/>
                      <a:pt x="370" y="395"/>
                      <a:pt x="335" y="440"/>
                    </a:cubicBezTo>
                    <a:cubicBezTo>
                      <a:pt x="299" y="485"/>
                      <a:pt x="252" y="508"/>
                      <a:pt x="193" y="508"/>
                    </a:cubicBezTo>
                    <a:close/>
                    <a:moveTo>
                      <a:pt x="194" y="403"/>
                    </a:moveTo>
                    <a:cubicBezTo>
                      <a:pt x="215" y="403"/>
                      <a:pt x="229" y="390"/>
                      <a:pt x="236" y="364"/>
                    </a:cubicBezTo>
                    <a:cubicBezTo>
                      <a:pt x="243" y="338"/>
                      <a:pt x="246" y="302"/>
                      <a:pt x="246" y="256"/>
                    </a:cubicBezTo>
                    <a:cubicBezTo>
                      <a:pt x="246" y="193"/>
                      <a:pt x="242" y="152"/>
                      <a:pt x="232" y="133"/>
                    </a:cubicBezTo>
                    <a:cubicBezTo>
                      <a:pt x="223" y="114"/>
                      <a:pt x="210" y="104"/>
                      <a:pt x="195" y="104"/>
                    </a:cubicBezTo>
                    <a:cubicBezTo>
                      <a:pt x="175" y="104"/>
                      <a:pt x="162" y="117"/>
                      <a:pt x="155" y="142"/>
                    </a:cubicBezTo>
                    <a:cubicBezTo>
                      <a:pt x="147" y="167"/>
                      <a:pt x="144" y="202"/>
                      <a:pt x="144" y="247"/>
                    </a:cubicBezTo>
                    <a:cubicBezTo>
                      <a:pt x="144" y="307"/>
                      <a:pt x="147" y="348"/>
                      <a:pt x="155" y="370"/>
                    </a:cubicBezTo>
                    <a:cubicBezTo>
                      <a:pt x="162" y="392"/>
                      <a:pt x="175" y="403"/>
                      <a:pt x="194" y="40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4A0B7459-410B-F3C7-EE21-75A5BA2A2B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782175" y="3986213"/>
            <a:ext cx="1327150" cy="2152651"/>
            <a:chOff x="6162" y="2511"/>
            <a:chExt cx="836" cy="135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D0FA7F2-0BCA-0553-3B99-4104B7EA4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539"/>
              <a:ext cx="384" cy="113"/>
            </a:xfrm>
            <a:custGeom>
              <a:avLst/>
              <a:gdLst>
                <a:gd name="T0" fmla="*/ 0 w 898"/>
                <a:gd name="T1" fmla="*/ 126 h 265"/>
                <a:gd name="T2" fmla="*/ 131 w 898"/>
                <a:gd name="T3" fmla="*/ 63 h 265"/>
                <a:gd name="T4" fmla="*/ 223 w 898"/>
                <a:gd name="T5" fmla="*/ 35 h 265"/>
                <a:gd name="T6" fmla="*/ 289 w 898"/>
                <a:gd name="T7" fmla="*/ 14 h 265"/>
                <a:gd name="T8" fmla="*/ 334 w 898"/>
                <a:gd name="T9" fmla="*/ 9 h 265"/>
                <a:gd name="T10" fmla="*/ 461 w 898"/>
                <a:gd name="T11" fmla="*/ 1 h 265"/>
                <a:gd name="T12" fmla="*/ 513 w 898"/>
                <a:gd name="T13" fmla="*/ 1 h 265"/>
                <a:gd name="T14" fmla="*/ 633 w 898"/>
                <a:gd name="T15" fmla="*/ 14 h 265"/>
                <a:gd name="T16" fmla="*/ 751 w 898"/>
                <a:gd name="T17" fmla="*/ 54 h 265"/>
                <a:gd name="T18" fmla="*/ 852 w 898"/>
                <a:gd name="T19" fmla="*/ 97 h 265"/>
                <a:gd name="T20" fmla="*/ 890 w 898"/>
                <a:gd name="T21" fmla="*/ 118 h 265"/>
                <a:gd name="T22" fmla="*/ 897 w 898"/>
                <a:gd name="T23" fmla="*/ 127 h 265"/>
                <a:gd name="T24" fmla="*/ 886 w 898"/>
                <a:gd name="T25" fmla="*/ 137 h 265"/>
                <a:gd name="T26" fmla="*/ 801 w 898"/>
                <a:gd name="T27" fmla="*/ 177 h 265"/>
                <a:gd name="T28" fmla="*/ 710 w 898"/>
                <a:gd name="T29" fmla="*/ 218 h 265"/>
                <a:gd name="T30" fmla="*/ 588 w 898"/>
                <a:gd name="T31" fmla="*/ 246 h 265"/>
                <a:gd name="T32" fmla="*/ 389 w 898"/>
                <a:gd name="T33" fmla="*/ 260 h 265"/>
                <a:gd name="T34" fmla="*/ 308 w 898"/>
                <a:gd name="T35" fmla="*/ 245 h 265"/>
                <a:gd name="T36" fmla="*/ 241 w 898"/>
                <a:gd name="T37" fmla="*/ 233 h 265"/>
                <a:gd name="T38" fmla="*/ 150 w 898"/>
                <a:gd name="T39" fmla="*/ 203 h 265"/>
                <a:gd name="T40" fmla="*/ 111 w 898"/>
                <a:gd name="T41" fmla="*/ 185 h 265"/>
                <a:gd name="T42" fmla="*/ 27 w 898"/>
                <a:gd name="T43" fmla="*/ 140 h 265"/>
                <a:gd name="T44" fmla="*/ 0 w 898"/>
                <a:gd name="T45" fmla="*/ 12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8" h="265">
                  <a:moveTo>
                    <a:pt x="0" y="126"/>
                  </a:moveTo>
                  <a:cubicBezTo>
                    <a:pt x="45" y="104"/>
                    <a:pt x="87" y="81"/>
                    <a:pt x="131" y="63"/>
                  </a:cubicBezTo>
                  <a:cubicBezTo>
                    <a:pt x="161" y="51"/>
                    <a:pt x="192" y="45"/>
                    <a:pt x="223" y="35"/>
                  </a:cubicBezTo>
                  <a:cubicBezTo>
                    <a:pt x="245" y="29"/>
                    <a:pt x="267" y="20"/>
                    <a:pt x="289" y="14"/>
                  </a:cubicBezTo>
                  <a:cubicBezTo>
                    <a:pt x="303" y="11"/>
                    <a:pt x="319" y="10"/>
                    <a:pt x="334" y="9"/>
                  </a:cubicBezTo>
                  <a:cubicBezTo>
                    <a:pt x="376" y="6"/>
                    <a:pt x="418" y="3"/>
                    <a:pt x="461" y="1"/>
                  </a:cubicBezTo>
                  <a:cubicBezTo>
                    <a:pt x="478" y="0"/>
                    <a:pt x="495" y="0"/>
                    <a:pt x="513" y="1"/>
                  </a:cubicBezTo>
                  <a:cubicBezTo>
                    <a:pt x="553" y="5"/>
                    <a:pt x="594" y="6"/>
                    <a:pt x="633" y="14"/>
                  </a:cubicBezTo>
                  <a:cubicBezTo>
                    <a:pt x="673" y="23"/>
                    <a:pt x="712" y="40"/>
                    <a:pt x="751" y="54"/>
                  </a:cubicBezTo>
                  <a:cubicBezTo>
                    <a:pt x="785" y="68"/>
                    <a:pt x="819" y="83"/>
                    <a:pt x="852" y="97"/>
                  </a:cubicBezTo>
                  <a:cubicBezTo>
                    <a:pt x="866" y="103"/>
                    <a:pt x="878" y="111"/>
                    <a:pt x="890" y="118"/>
                  </a:cubicBezTo>
                  <a:cubicBezTo>
                    <a:pt x="893" y="120"/>
                    <a:pt x="898" y="126"/>
                    <a:pt x="897" y="127"/>
                  </a:cubicBezTo>
                  <a:cubicBezTo>
                    <a:pt x="894" y="131"/>
                    <a:pt x="891" y="135"/>
                    <a:pt x="886" y="137"/>
                  </a:cubicBezTo>
                  <a:cubicBezTo>
                    <a:pt x="858" y="151"/>
                    <a:pt x="830" y="164"/>
                    <a:pt x="801" y="177"/>
                  </a:cubicBezTo>
                  <a:cubicBezTo>
                    <a:pt x="771" y="191"/>
                    <a:pt x="742" y="208"/>
                    <a:pt x="710" y="218"/>
                  </a:cubicBezTo>
                  <a:cubicBezTo>
                    <a:pt x="670" y="230"/>
                    <a:pt x="628" y="234"/>
                    <a:pt x="588" y="246"/>
                  </a:cubicBezTo>
                  <a:cubicBezTo>
                    <a:pt x="522" y="265"/>
                    <a:pt x="456" y="261"/>
                    <a:pt x="389" y="260"/>
                  </a:cubicBezTo>
                  <a:cubicBezTo>
                    <a:pt x="362" y="260"/>
                    <a:pt x="335" y="251"/>
                    <a:pt x="308" y="245"/>
                  </a:cubicBezTo>
                  <a:cubicBezTo>
                    <a:pt x="286" y="241"/>
                    <a:pt x="263" y="239"/>
                    <a:pt x="241" y="233"/>
                  </a:cubicBezTo>
                  <a:cubicBezTo>
                    <a:pt x="210" y="224"/>
                    <a:pt x="180" y="213"/>
                    <a:pt x="150" y="203"/>
                  </a:cubicBezTo>
                  <a:cubicBezTo>
                    <a:pt x="136" y="198"/>
                    <a:pt x="124" y="192"/>
                    <a:pt x="111" y="185"/>
                  </a:cubicBezTo>
                  <a:cubicBezTo>
                    <a:pt x="83" y="170"/>
                    <a:pt x="55" y="155"/>
                    <a:pt x="27" y="140"/>
                  </a:cubicBezTo>
                  <a:cubicBezTo>
                    <a:pt x="19" y="136"/>
                    <a:pt x="12" y="132"/>
                    <a:pt x="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F9BBFE0-5A2D-7324-11F0-CDA2C8B7E7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2" y="2511"/>
              <a:ext cx="836" cy="1356"/>
            </a:xfrm>
            <a:custGeom>
              <a:avLst/>
              <a:gdLst>
                <a:gd name="T0" fmla="*/ 814 w 1960"/>
                <a:gd name="T1" fmla="*/ 2710 h 3182"/>
                <a:gd name="T2" fmla="*/ 624 w 1960"/>
                <a:gd name="T3" fmla="*/ 3173 h 3182"/>
                <a:gd name="T4" fmla="*/ 828 w 1960"/>
                <a:gd name="T5" fmla="*/ 3058 h 3182"/>
                <a:gd name="T6" fmla="*/ 781 w 1960"/>
                <a:gd name="T7" fmla="*/ 2729 h 3182"/>
                <a:gd name="T8" fmla="*/ 677 w 1960"/>
                <a:gd name="T9" fmla="*/ 2660 h 3182"/>
                <a:gd name="T10" fmla="*/ 467 w 1960"/>
                <a:gd name="T11" fmla="*/ 2496 h 3182"/>
                <a:gd name="T12" fmla="*/ 459 w 1960"/>
                <a:gd name="T13" fmla="*/ 2000 h 3182"/>
                <a:gd name="T14" fmla="*/ 164 w 1960"/>
                <a:gd name="T15" fmla="*/ 1972 h 3182"/>
                <a:gd name="T16" fmla="*/ 193 w 1960"/>
                <a:gd name="T17" fmla="*/ 2147 h 3182"/>
                <a:gd name="T18" fmla="*/ 132 w 1960"/>
                <a:gd name="T19" fmla="*/ 2279 h 3182"/>
                <a:gd name="T20" fmla="*/ 313 w 1960"/>
                <a:gd name="T21" fmla="*/ 1880 h 3182"/>
                <a:gd name="T22" fmla="*/ 457 w 1960"/>
                <a:gd name="T23" fmla="*/ 1929 h 3182"/>
                <a:gd name="T24" fmla="*/ 458 w 1960"/>
                <a:gd name="T25" fmla="*/ 235 h 3182"/>
                <a:gd name="T26" fmla="*/ 461 w 1960"/>
                <a:gd name="T27" fmla="*/ 156 h 3182"/>
                <a:gd name="T28" fmla="*/ 716 w 1960"/>
                <a:gd name="T29" fmla="*/ 47 h 3182"/>
                <a:gd name="T30" fmla="*/ 1051 w 1960"/>
                <a:gd name="T31" fmla="*/ 7 h 3182"/>
                <a:gd name="T32" fmla="*/ 1214 w 1960"/>
                <a:gd name="T33" fmla="*/ 29 h 3182"/>
                <a:gd name="T34" fmla="*/ 1404 w 1960"/>
                <a:gd name="T35" fmla="*/ 101 h 3182"/>
                <a:gd name="T36" fmla="*/ 1508 w 1960"/>
                <a:gd name="T37" fmla="*/ 224 h 3182"/>
                <a:gd name="T38" fmla="*/ 1501 w 1960"/>
                <a:gd name="T39" fmla="*/ 564 h 3182"/>
                <a:gd name="T40" fmla="*/ 1487 w 1960"/>
                <a:gd name="T41" fmla="*/ 1556 h 3182"/>
                <a:gd name="T42" fmla="*/ 1481 w 1960"/>
                <a:gd name="T43" fmla="*/ 1900 h 3182"/>
                <a:gd name="T44" fmla="*/ 1753 w 1960"/>
                <a:gd name="T45" fmla="*/ 1776 h 3182"/>
                <a:gd name="T46" fmla="*/ 1834 w 1960"/>
                <a:gd name="T47" fmla="*/ 1641 h 3182"/>
                <a:gd name="T48" fmla="*/ 1944 w 1960"/>
                <a:gd name="T49" fmla="*/ 1671 h 3182"/>
                <a:gd name="T50" fmla="*/ 1935 w 1960"/>
                <a:gd name="T51" fmla="*/ 1710 h 3182"/>
                <a:gd name="T52" fmla="*/ 1795 w 1960"/>
                <a:gd name="T53" fmla="*/ 1812 h 3182"/>
                <a:gd name="T54" fmla="*/ 1490 w 1960"/>
                <a:gd name="T55" fmla="*/ 1923 h 3182"/>
                <a:gd name="T56" fmla="*/ 1475 w 1960"/>
                <a:gd name="T57" fmla="*/ 2082 h 3182"/>
                <a:gd name="T58" fmla="*/ 1457 w 1960"/>
                <a:gd name="T59" fmla="*/ 2492 h 3182"/>
                <a:gd name="T60" fmla="*/ 1222 w 1960"/>
                <a:gd name="T61" fmla="*/ 2660 h 3182"/>
                <a:gd name="T62" fmla="*/ 1064 w 1960"/>
                <a:gd name="T63" fmla="*/ 2712 h 3182"/>
                <a:gd name="T64" fmla="*/ 1086 w 1960"/>
                <a:gd name="T65" fmla="*/ 2858 h 3182"/>
                <a:gd name="T66" fmla="*/ 1133 w 1960"/>
                <a:gd name="T67" fmla="*/ 3065 h 3182"/>
                <a:gd name="T68" fmla="*/ 1369 w 1960"/>
                <a:gd name="T69" fmla="*/ 3182 h 3182"/>
                <a:gd name="T70" fmla="*/ 1086 w 1960"/>
                <a:gd name="T71" fmla="*/ 3162 h 3182"/>
                <a:gd name="T72" fmla="*/ 513 w 1960"/>
                <a:gd name="T73" fmla="*/ 257 h 3182"/>
                <a:gd name="T74" fmla="*/ 513 w 1960"/>
                <a:gd name="T75" fmla="*/ 2427 h 3182"/>
                <a:gd name="T76" fmla="*/ 582 w 1960"/>
                <a:gd name="T77" fmla="*/ 2518 h 3182"/>
                <a:gd name="T78" fmla="*/ 891 w 1960"/>
                <a:gd name="T79" fmla="*/ 2661 h 3182"/>
                <a:gd name="T80" fmla="*/ 1109 w 1960"/>
                <a:gd name="T81" fmla="*/ 2635 h 3182"/>
                <a:gd name="T82" fmla="*/ 1252 w 1960"/>
                <a:gd name="T83" fmla="*/ 2567 h 3182"/>
                <a:gd name="T84" fmla="*/ 1380 w 1960"/>
                <a:gd name="T85" fmla="*/ 2478 h 3182"/>
                <a:gd name="T86" fmla="*/ 1417 w 1960"/>
                <a:gd name="T87" fmla="*/ 2009 h 3182"/>
                <a:gd name="T88" fmla="*/ 1432 w 1960"/>
                <a:gd name="T89" fmla="*/ 1091 h 3182"/>
                <a:gd name="T90" fmla="*/ 1439 w 1960"/>
                <a:gd name="T91" fmla="*/ 421 h 3182"/>
                <a:gd name="T92" fmla="*/ 513 w 1960"/>
                <a:gd name="T93" fmla="*/ 257 h 3182"/>
                <a:gd name="T94" fmla="*/ 561 w 1960"/>
                <a:gd name="T95" fmla="*/ 206 h 3182"/>
                <a:gd name="T96" fmla="*/ 684 w 1960"/>
                <a:gd name="T97" fmla="*/ 269 h 3182"/>
                <a:gd name="T98" fmla="*/ 842 w 1960"/>
                <a:gd name="T99" fmla="*/ 311 h 3182"/>
                <a:gd name="T100" fmla="*/ 1122 w 1960"/>
                <a:gd name="T101" fmla="*/ 312 h 3182"/>
                <a:gd name="T102" fmla="*/ 1335 w 1960"/>
                <a:gd name="T103" fmla="*/ 243 h 3182"/>
                <a:gd name="T104" fmla="*/ 1431 w 1960"/>
                <a:gd name="T105" fmla="*/ 193 h 3182"/>
                <a:gd name="T106" fmla="*/ 1386 w 1960"/>
                <a:gd name="T107" fmla="*/ 163 h 3182"/>
                <a:gd name="T108" fmla="*/ 1167 w 1960"/>
                <a:gd name="T109" fmla="*/ 80 h 3182"/>
                <a:gd name="T110" fmla="*/ 995 w 1960"/>
                <a:gd name="T111" fmla="*/ 67 h 3182"/>
                <a:gd name="T112" fmla="*/ 823 w 1960"/>
                <a:gd name="T113" fmla="*/ 80 h 3182"/>
                <a:gd name="T114" fmla="*/ 665 w 1960"/>
                <a:gd name="T115" fmla="*/ 129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0" h="3182">
                  <a:moveTo>
                    <a:pt x="1018" y="2724"/>
                  </a:moveTo>
                  <a:cubicBezTo>
                    <a:pt x="949" y="2721"/>
                    <a:pt x="883" y="2731"/>
                    <a:pt x="814" y="2710"/>
                  </a:cubicBezTo>
                  <a:cubicBezTo>
                    <a:pt x="847" y="2865"/>
                    <a:pt x="880" y="3018"/>
                    <a:pt x="913" y="3173"/>
                  </a:cubicBezTo>
                  <a:cubicBezTo>
                    <a:pt x="815" y="3173"/>
                    <a:pt x="719" y="3173"/>
                    <a:pt x="624" y="3173"/>
                  </a:cubicBezTo>
                  <a:cubicBezTo>
                    <a:pt x="616" y="3104"/>
                    <a:pt x="665" y="3047"/>
                    <a:pt x="736" y="3047"/>
                  </a:cubicBezTo>
                  <a:cubicBezTo>
                    <a:pt x="766" y="3047"/>
                    <a:pt x="797" y="3054"/>
                    <a:pt x="828" y="3058"/>
                  </a:cubicBezTo>
                  <a:cubicBezTo>
                    <a:pt x="821" y="3006"/>
                    <a:pt x="814" y="2950"/>
                    <a:pt x="806" y="2894"/>
                  </a:cubicBezTo>
                  <a:cubicBezTo>
                    <a:pt x="798" y="2839"/>
                    <a:pt x="789" y="2784"/>
                    <a:pt x="781" y="2729"/>
                  </a:cubicBezTo>
                  <a:cubicBezTo>
                    <a:pt x="779" y="2713"/>
                    <a:pt x="778" y="2700"/>
                    <a:pt x="755" y="2696"/>
                  </a:cubicBezTo>
                  <a:cubicBezTo>
                    <a:pt x="728" y="2690"/>
                    <a:pt x="702" y="2674"/>
                    <a:pt x="677" y="2660"/>
                  </a:cubicBezTo>
                  <a:cubicBezTo>
                    <a:pt x="640" y="2639"/>
                    <a:pt x="602" y="2619"/>
                    <a:pt x="569" y="2593"/>
                  </a:cubicBezTo>
                  <a:cubicBezTo>
                    <a:pt x="532" y="2564"/>
                    <a:pt x="500" y="2529"/>
                    <a:pt x="467" y="2496"/>
                  </a:cubicBezTo>
                  <a:cubicBezTo>
                    <a:pt x="462" y="2491"/>
                    <a:pt x="459" y="2481"/>
                    <a:pt x="459" y="2474"/>
                  </a:cubicBezTo>
                  <a:cubicBezTo>
                    <a:pt x="458" y="2316"/>
                    <a:pt x="458" y="2158"/>
                    <a:pt x="459" y="2000"/>
                  </a:cubicBezTo>
                  <a:cubicBezTo>
                    <a:pt x="459" y="1984"/>
                    <a:pt x="453" y="1974"/>
                    <a:pt x="442" y="1964"/>
                  </a:cubicBezTo>
                  <a:cubicBezTo>
                    <a:pt x="359" y="1897"/>
                    <a:pt x="242" y="1904"/>
                    <a:pt x="164" y="1972"/>
                  </a:cubicBezTo>
                  <a:cubicBezTo>
                    <a:pt x="119" y="2012"/>
                    <a:pt x="87" y="2085"/>
                    <a:pt x="93" y="2136"/>
                  </a:cubicBezTo>
                  <a:cubicBezTo>
                    <a:pt x="128" y="2117"/>
                    <a:pt x="162" y="2117"/>
                    <a:pt x="193" y="2147"/>
                  </a:cubicBezTo>
                  <a:cubicBezTo>
                    <a:pt x="214" y="2168"/>
                    <a:pt x="220" y="2200"/>
                    <a:pt x="208" y="2229"/>
                  </a:cubicBezTo>
                  <a:cubicBezTo>
                    <a:pt x="195" y="2260"/>
                    <a:pt x="165" y="2280"/>
                    <a:pt x="132" y="2279"/>
                  </a:cubicBezTo>
                  <a:cubicBezTo>
                    <a:pt x="102" y="2279"/>
                    <a:pt x="76" y="2260"/>
                    <a:pt x="65" y="2231"/>
                  </a:cubicBezTo>
                  <a:cubicBezTo>
                    <a:pt x="0" y="2054"/>
                    <a:pt x="135" y="1875"/>
                    <a:pt x="313" y="1880"/>
                  </a:cubicBezTo>
                  <a:cubicBezTo>
                    <a:pt x="359" y="1881"/>
                    <a:pt x="404" y="1891"/>
                    <a:pt x="442" y="1920"/>
                  </a:cubicBezTo>
                  <a:cubicBezTo>
                    <a:pt x="446" y="1923"/>
                    <a:pt x="451" y="1925"/>
                    <a:pt x="457" y="1929"/>
                  </a:cubicBezTo>
                  <a:cubicBezTo>
                    <a:pt x="458" y="1922"/>
                    <a:pt x="459" y="1918"/>
                    <a:pt x="459" y="1913"/>
                  </a:cubicBezTo>
                  <a:cubicBezTo>
                    <a:pt x="459" y="1353"/>
                    <a:pt x="459" y="794"/>
                    <a:pt x="458" y="235"/>
                  </a:cubicBezTo>
                  <a:cubicBezTo>
                    <a:pt x="458" y="228"/>
                    <a:pt x="455" y="220"/>
                    <a:pt x="451" y="214"/>
                  </a:cubicBezTo>
                  <a:cubicBezTo>
                    <a:pt x="437" y="197"/>
                    <a:pt x="442" y="166"/>
                    <a:pt x="461" y="156"/>
                  </a:cubicBezTo>
                  <a:cubicBezTo>
                    <a:pt x="506" y="133"/>
                    <a:pt x="551" y="108"/>
                    <a:pt x="598" y="88"/>
                  </a:cubicBezTo>
                  <a:cubicBezTo>
                    <a:pt x="636" y="72"/>
                    <a:pt x="676" y="60"/>
                    <a:pt x="716" y="47"/>
                  </a:cubicBezTo>
                  <a:cubicBezTo>
                    <a:pt x="743" y="39"/>
                    <a:pt x="770" y="35"/>
                    <a:pt x="797" y="26"/>
                  </a:cubicBezTo>
                  <a:cubicBezTo>
                    <a:pt x="880" y="0"/>
                    <a:pt x="966" y="8"/>
                    <a:pt x="1051" y="7"/>
                  </a:cubicBezTo>
                  <a:cubicBezTo>
                    <a:pt x="1082" y="7"/>
                    <a:pt x="1112" y="8"/>
                    <a:pt x="1142" y="12"/>
                  </a:cubicBezTo>
                  <a:cubicBezTo>
                    <a:pt x="1166" y="15"/>
                    <a:pt x="1190" y="22"/>
                    <a:pt x="1214" y="29"/>
                  </a:cubicBezTo>
                  <a:cubicBezTo>
                    <a:pt x="1248" y="38"/>
                    <a:pt x="1282" y="47"/>
                    <a:pt x="1315" y="60"/>
                  </a:cubicBezTo>
                  <a:cubicBezTo>
                    <a:pt x="1346" y="71"/>
                    <a:pt x="1376" y="85"/>
                    <a:pt x="1404" y="101"/>
                  </a:cubicBezTo>
                  <a:cubicBezTo>
                    <a:pt x="1441" y="122"/>
                    <a:pt x="1477" y="146"/>
                    <a:pt x="1512" y="170"/>
                  </a:cubicBezTo>
                  <a:cubicBezTo>
                    <a:pt x="1531" y="183"/>
                    <a:pt x="1526" y="211"/>
                    <a:pt x="1508" y="224"/>
                  </a:cubicBezTo>
                  <a:cubicBezTo>
                    <a:pt x="1503" y="227"/>
                    <a:pt x="1501" y="236"/>
                    <a:pt x="1501" y="242"/>
                  </a:cubicBezTo>
                  <a:cubicBezTo>
                    <a:pt x="1501" y="349"/>
                    <a:pt x="1502" y="456"/>
                    <a:pt x="1501" y="564"/>
                  </a:cubicBezTo>
                  <a:cubicBezTo>
                    <a:pt x="1499" y="742"/>
                    <a:pt x="1503" y="922"/>
                    <a:pt x="1493" y="1100"/>
                  </a:cubicBezTo>
                  <a:cubicBezTo>
                    <a:pt x="1484" y="1252"/>
                    <a:pt x="1491" y="1404"/>
                    <a:pt x="1487" y="1556"/>
                  </a:cubicBezTo>
                  <a:cubicBezTo>
                    <a:pt x="1484" y="1663"/>
                    <a:pt x="1483" y="1769"/>
                    <a:pt x="1481" y="1875"/>
                  </a:cubicBezTo>
                  <a:cubicBezTo>
                    <a:pt x="1481" y="1882"/>
                    <a:pt x="1481" y="1890"/>
                    <a:pt x="1481" y="1900"/>
                  </a:cubicBezTo>
                  <a:cubicBezTo>
                    <a:pt x="1519" y="1883"/>
                    <a:pt x="1555" y="1867"/>
                    <a:pt x="1591" y="1851"/>
                  </a:cubicBezTo>
                  <a:cubicBezTo>
                    <a:pt x="1645" y="1826"/>
                    <a:pt x="1699" y="1801"/>
                    <a:pt x="1753" y="1776"/>
                  </a:cubicBezTo>
                  <a:cubicBezTo>
                    <a:pt x="1765" y="1771"/>
                    <a:pt x="1770" y="1764"/>
                    <a:pt x="1770" y="1751"/>
                  </a:cubicBezTo>
                  <a:cubicBezTo>
                    <a:pt x="1770" y="1702"/>
                    <a:pt x="1798" y="1669"/>
                    <a:pt x="1834" y="1641"/>
                  </a:cubicBezTo>
                  <a:cubicBezTo>
                    <a:pt x="1843" y="1634"/>
                    <a:pt x="1862" y="1630"/>
                    <a:pt x="1873" y="1634"/>
                  </a:cubicBezTo>
                  <a:cubicBezTo>
                    <a:pt x="1898" y="1643"/>
                    <a:pt x="1922" y="1656"/>
                    <a:pt x="1944" y="1671"/>
                  </a:cubicBezTo>
                  <a:cubicBezTo>
                    <a:pt x="1960" y="1681"/>
                    <a:pt x="1957" y="1695"/>
                    <a:pt x="1941" y="1706"/>
                  </a:cubicBezTo>
                  <a:cubicBezTo>
                    <a:pt x="1939" y="1708"/>
                    <a:pt x="1937" y="1709"/>
                    <a:pt x="1935" y="1710"/>
                  </a:cubicBezTo>
                  <a:cubicBezTo>
                    <a:pt x="1899" y="1726"/>
                    <a:pt x="1876" y="1754"/>
                    <a:pt x="1860" y="1789"/>
                  </a:cubicBezTo>
                  <a:cubicBezTo>
                    <a:pt x="1846" y="1820"/>
                    <a:pt x="1827" y="1825"/>
                    <a:pt x="1795" y="1812"/>
                  </a:cubicBezTo>
                  <a:cubicBezTo>
                    <a:pt x="1789" y="1809"/>
                    <a:pt x="1781" y="1811"/>
                    <a:pt x="1775" y="1813"/>
                  </a:cubicBezTo>
                  <a:cubicBezTo>
                    <a:pt x="1680" y="1849"/>
                    <a:pt x="1585" y="1886"/>
                    <a:pt x="1490" y="1923"/>
                  </a:cubicBezTo>
                  <a:cubicBezTo>
                    <a:pt x="1486" y="1925"/>
                    <a:pt x="1482" y="1931"/>
                    <a:pt x="1482" y="1935"/>
                  </a:cubicBezTo>
                  <a:cubicBezTo>
                    <a:pt x="1479" y="1984"/>
                    <a:pt x="1475" y="2033"/>
                    <a:pt x="1475" y="2082"/>
                  </a:cubicBezTo>
                  <a:cubicBezTo>
                    <a:pt x="1474" y="2204"/>
                    <a:pt x="1474" y="2327"/>
                    <a:pt x="1475" y="2450"/>
                  </a:cubicBezTo>
                  <a:cubicBezTo>
                    <a:pt x="1475" y="2467"/>
                    <a:pt x="1469" y="2479"/>
                    <a:pt x="1457" y="2492"/>
                  </a:cubicBezTo>
                  <a:cubicBezTo>
                    <a:pt x="1423" y="2527"/>
                    <a:pt x="1388" y="2558"/>
                    <a:pt x="1345" y="2583"/>
                  </a:cubicBezTo>
                  <a:cubicBezTo>
                    <a:pt x="1303" y="2607"/>
                    <a:pt x="1264" y="2637"/>
                    <a:pt x="1222" y="2660"/>
                  </a:cubicBezTo>
                  <a:cubicBezTo>
                    <a:pt x="1190" y="2676"/>
                    <a:pt x="1155" y="2686"/>
                    <a:pt x="1122" y="2697"/>
                  </a:cubicBezTo>
                  <a:cubicBezTo>
                    <a:pt x="1103" y="2703"/>
                    <a:pt x="1083" y="2706"/>
                    <a:pt x="1064" y="2712"/>
                  </a:cubicBezTo>
                  <a:cubicBezTo>
                    <a:pt x="1061" y="2713"/>
                    <a:pt x="1058" y="2724"/>
                    <a:pt x="1059" y="2729"/>
                  </a:cubicBezTo>
                  <a:cubicBezTo>
                    <a:pt x="1067" y="2772"/>
                    <a:pt x="1077" y="2815"/>
                    <a:pt x="1086" y="2858"/>
                  </a:cubicBezTo>
                  <a:cubicBezTo>
                    <a:pt x="1101" y="2923"/>
                    <a:pt x="1115" y="2988"/>
                    <a:pt x="1129" y="3053"/>
                  </a:cubicBezTo>
                  <a:cubicBezTo>
                    <a:pt x="1130" y="3057"/>
                    <a:pt x="1131" y="3061"/>
                    <a:pt x="1133" y="3065"/>
                  </a:cubicBezTo>
                  <a:cubicBezTo>
                    <a:pt x="1262" y="3015"/>
                    <a:pt x="1363" y="3095"/>
                    <a:pt x="1387" y="3180"/>
                  </a:cubicBezTo>
                  <a:cubicBezTo>
                    <a:pt x="1381" y="3181"/>
                    <a:pt x="1375" y="3182"/>
                    <a:pt x="1369" y="3182"/>
                  </a:cubicBezTo>
                  <a:cubicBezTo>
                    <a:pt x="1282" y="3182"/>
                    <a:pt x="1195" y="3181"/>
                    <a:pt x="1107" y="3182"/>
                  </a:cubicBezTo>
                  <a:cubicBezTo>
                    <a:pt x="1091" y="3182"/>
                    <a:pt x="1088" y="3176"/>
                    <a:pt x="1086" y="3162"/>
                  </a:cubicBezTo>
                  <a:cubicBezTo>
                    <a:pt x="1064" y="3015"/>
                    <a:pt x="1041" y="2868"/>
                    <a:pt x="1018" y="2724"/>
                  </a:cubicBezTo>
                  <a:close/>
                  <a:moveTo>
                    <a:pt x="513" y="257"/>
                  </a:moveTo>
                  <a:cubicBezTo>
                    <a:pt x="513" y="269"/>
                    <a:pt x="513" y="278"/>
                    <a:pt x="513" y="287"/>
                  </a:cubicBezTo>
                  <a:cubicBezTo>
                    <a:pt x="513" y="1001"/>
                    <a:pt x="513" y="1714"/>
                    <a:pt x="513" y="2427"/>
                  </a:cubicBezTo>
                  <a:cubicBezTo>
                    <a:pt x="513" y="2446"/>
                    <a:pt x="515" y="2461"/>
                    <a:pt x="532" y="2473"/>
                  </a:cubicBezTo>
                  <a:cubicBezTo>
                    <a:pt x="550" y="2487"/>
                    <a:pt x="565" y="2503"/>
                    <a:pt x="582" y="2518"/>
                  </a:cubicBezTo>
                  <a:cubicBezTo>
                    <a:pt x="625" y="2553"/>
                    <a:pt x="670" y="2584"/>
                    <a:pt x="720" y="2609"/>
                  </a:cubicBezTo>
                  <a:cubicBezTo>
                    <a:pt x="775" y="2638"/>
                    <a:pt x="833" y="2653"/>
                    <a:pt x="891" y="2661"/>
                  </a:cubicBezTo>
                  <a:cubicBezTo>
                    <a:pt x="930" y="2666"/>
                    <a:pt x="971" y="2669"/>
                    <a:pt x="1011" y="2656"/>
                  </a:cubicBezTo>
                  <a:cubicBezTo>
                    <a:pt x="1042" y="2645"/>
                    <a:pt x="1077" y="2643"/>
                    <a:pt x="1109" y="2635"/>
                  </a:cubicBezTo>
                  <a:cubicBezTo>
                    <a:pt x="1131" y="2629"/>
                    <a:pt x="1153" y="2621"/>
                    <a:pt x="1173" y="2611"/>
                  </a:cubicBezTo>
                  <a:cubicBezTo>
                    <a:pt x="1200" y="2598"/>
                    <a:pt x="1226" y="2583"/>
                    <a:pt x="1252" y="2567"/>
                  </a:cubicBezTo>
                  <a:cubicBezTo>
                    <a:pt x="1279" y="2550"/>
                    <a:pt x="1306" y="2532"/>
                    <a:pt x="1332" y="2514"/>
                  </a:cubicBezTo>
                  <a:cubicBezTo>
                    <a:pt x="1349" y="2502"/>
                    <a:pt x="1366" y="2491"/>
                    <a:pt x="1380" y="2478"/>
                  </a:cubicBezTo>
                  <a:cubicBezTo>
                    <a:pt x="1396" y="2464"/>
                    <a:pt x="1411" y="2451"/>
                    <a:pt x="1412" y="2424"/>
                  </a:cubicBezTo>
                  <a:cubicBezTo>
                    <a:pt x="1414" y="2286"/>
                    <a:pt x="1406" y="2148"/>
                    <a:pt x="1417" y="2009"/>
                  </a:cubicBezTo>
                  <a:cubicBezTo>
                    <a:pt x="1429" y="1855"/>
                    <a:pt x="1415" y="1701"/>
                    <a:pt x="1425" y="1546"/>
                  </a:cubicBezTo>
                  <a:cubicBezTo>
                    <a:pt x="1434" y="1395"/>
                    <a:pt x="1430" y="1243"/>
                    <a:pt x="1432" y="1091"/>
                  </a:cubicBezTo>
                  <a:cubicBezTo>
                    <a:pt x="1434" y="925"/>
                    <a:pt x="1437" y="759"/>
                    <a:pt x="1438" y="593"/>
                  </a:cubicBezTo>
                  <a:cubicBezTo>
                    <a:pt x="1439" y="536"/>
                    <a:pt x="1439" y="478"/>
                    <a:pt x="1439" y="421"/>
                  </a:cubicBezTo>
                  <a:cubicBezTo>
                    <a:pt x="1439" y="369"/>
                    <a:pt x="1439" y="317"/>
                    <a:pt x="1439" y="266"/>
                  </a:cubicBezTo>
                  <a:cubicBezTo>
                    <a:pt x="1129" y="429"/>
                    <a:pt x="822" y="434"/>
                    <a:pt x="513" y="257"/>
                  </a:cubicBezTo>
                  <a:close/>
                  <a:moveTo>
                    <a:pt x="534" y="192"/>
                  </a:moveTo>
                  <a:cubicBezTo>
                    <a:pt x="546" y="198"/>
                    <a:pt x="553" y="202"/>
                    <a:pt x="561" y="206"/>
                  </a:cubicBezTo>
                  <a:cubicBezTo>
                    <a:pt x="589" y="221"/>
                    <a:pt x="617" y="236"/>
                    <a:pt x="645" y="251"/>
                  </a:cubicBezTo>
                  <a:cubicBezTo>
                    <a:pt x="658" y="258"/>
                    <a:pt x="670" y="264"/>
                    <a:pt x="684" y="269"/>
                  </a:cubicBezTo>
                  <a:cubicBezTo>
                    <a:pt x="714" y="279"/>
                    <a:pt x="744" y="290"/>
                    <a:pt x="775" y="299"/>
                  </a:cubicBezTo>
                  <a:cubicBezTo>
                    <a:pt x="797" y="305"/>
                    <a:pt x="820" y="307"/>
                    <a:pt x="842" y="311"/>
                  </a:cubicBezTo>
                  <a:cubicBezTo>
                    <a:pt x="869" y="317"/>
                    <a:pt x="896" y="326"/>
                    <a:pt x="923" y="326"/>
                  </a:cubicBezTo>
                  <a:cubicBezTo>
                    <a:pt x="990" y="327"/>
                    <a:pt x="1056" y="331"/>
                    <a:pt x="1122" y="312"/>
                  </a:cubicBezTo>
                  <a:cubicBezTo>
                    <a:pt x="1162" y="300"/>
                    <a:pt x="1204" y="296"/>
                    <a:pt x="1244" y="284"/>
                  </a:cubicBezTo>
                  <a:cubicBezTo>
                    <a:pt x="1276" y="274"/>
                    <a:pt x="1305" y="257"/>
                    <a:pt x="1335" y="243"/>
                  </a:cubicBezTo>
                  <a:cubicBezTo>
                    <a:pt x="1364" y="230"/>
                    <a:pt x="1392" y="217"/>
                    <a:pt x="1420" y="203"/>
                  </a:cubicBezTo>
                  <a:cubicBezTo>
                    <a:pt x="1425" y="201"/>
                    <a:pt x="1428" y="197"/>
                    <a:pt x="1431" y="193"/>
                  </a:cubicBezTo>
                  <a:cubicBezTo>
                    <a:pt x="1432" y="192"/>
                    <a:pt x="1427" y="186"/>
                    <a:pt x="1424" y="184"/>
                  </a:cubicBezTo>
                  <a:cubicBezTo>
                    <a:pt x="1412" y="177"/>
                    <a:pt x="1400" y="169"/>
                    <a:pt x="1386" y="163"/>
                  </a:cubicBezTo>
                  <a:cubicBezTo>
                    <a:pt x="1353" y="149"/>
                    <a:pt x="1319" y="134"/>
                    <a:pt x="1285" y="120"/>
                  </a:cubicBezTo>
                  <a:cubicBezTo>
                    <a:pt x="1246" y="106"/>
                    <a:pt x="1207" y="89"/>
                    <a:pt x="1167" y="80"/>
                  </a:cubicBezTo>
                  <a:cubicBezTo>
                    <a:pt x="1128" y="72"/>
                    <a:pt x="1087" y="71"/>
                    <a:pt x="1047" y="67"/>
                  </a:cubicBezTo>
                  <a:cubicBezTo>
                    <a:pt x="1029" y="66"/>
                    <a:pt x="1012" y="66"/>
                    <a:pt x="995" y="67"/>
                  </a:cubicBezTo>
                  <a:cubicBezTo>
                    <a:pt x="952" y="69"/>
                    <a:pt x="910" y="72"/>
                    <a:pt x="868" y="75"/>
                  </a:cubicBezTo>
                  <a:cubicBezTo>
                    <a:pt x="853" y="76"/>
                    <a:pt x="837" y="77"/>
                    <a:pt x="823" y="80"/>
                  </a:cubicBezTo>
                  <a:cubicBezTo>
                    <a:pt x="801" y="86"/>
                    <a:pt x="779" y="95"/>
                    <a:pt x="757" y="101"/>
                  </a:cubicBezTo>
                  <a:cubicBezTo>
                    <a:pt x="726" y="111"/>
                    <a:pt x="695" y="117"/>
                    <a:pt x="665" y="129"/>
                  </a:cubicBezTo>
                  <a:cubicBezTo>
                    <a:pt x="621" y="147"/>
                    <a:pt x="579" y="170"/>
                    <a:pt x="534" y="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C4473B3-06D9-32B9-E20F-550366733C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80" y="2621"/>
              <a:ext cx="396" cy="1028"/>
            </a:xfrm>
            <a:custGeom>
              <a:avLst/>
              <a:gdLst>
                <a:gd name="T0" fmla="*/ 0 w 926"/>
                <a:gd name="T1" fmla="*/ 0 h 2412"/>
                <a:gd name="T2" fmla="*/ 926 w 926"/>
                <a:gd name="T3" fmla="*/ 9 h 2412"/>
                <a:gd name="T4" fmla="*/ 926 w 926"/>
                <a:gd name="T5" fmla="*/ 164 h 2412"/>
                <a:gd name="T6" fmla="*/ 925 w 926"/>
                <a:gd name="T7" fmla="*/ 336 h 2412"/>
                <a:gd name="T8" fmla="*/ 919 w 926"/>
                <a:gd name="T9" fmla="*/ 834 h 2412"/>
                <a:gd name="T10" fmla="*/ 912 w 926"/>
                <a:gd name="T11" fmla="*/ 1289 h 2412"/>
                <a:gd name="T12" fmla="*/ 904 w 926"/>
                <a:gd name="T13" fmla="*/ 1752 h 2412"/>
                <a:gd name="T14" fmla="*/ 899 w 926"/>
                <a:gd name="T15" fmla="*/ 2167 h 2412"/>
                <a:gd name="T16" fmla="*/ 867 w 926"/>
                <a:gd name="T17" fmla="*/ 2221 h 2412"/>
                <a:gd name="T18" fmla="*/ 819 w 926"/>
                <a:gd name="T19" fmla="*/ 2257 h 2412"/>
                <a:gd name="T20" fmla="*/ 739 w 926"/>
                <a:gd name="T21" fmla="*/ 2310 h 2412"/>
                <a:gd name="T22" fmla="*/ 660 w 926"/>
                <a:gd name="T23" fmla="*/ 2354 h 2412"/>
                <a:gd name="T24" fmla="*/ 596 w 926"/>
                <a:gd name="T25" fmla="*/ 2378 h 2412"/>
                <a:gd name="T26" fmla="*/ 498 w 926"/>
                <a:gd name="T27" fmla="*/ 2399 h 2412"/>
                <a:gd name="T28" fmla="*/ 378 w 926"/>
                <a:gd name="T29" fmla="*/ 2404 h 2412"/>
                <a:gd name="T30" fmla="*/ 207 w 926"/>
                <a:gd name="T31" fmla="*/ 2352 h 2412"/>
                <a:gd name="T32" fmla="*/ 69 w 926"/>
                <a:gd name="T33" fmla="*/ 2261 h 2412"/>
                <a:gd name="T34" fmla="*/ 19 w 926"/>
                <a:gd name="T35" fmla="*/ 2216 h 2412"/>
                <a:gd name="T36" fmla="*/ 0 w 926"/>
                <a:gd name="T37" fmla="*/ 2170 h 2412"/>
                <a:gd name="T38" fmla="*/ 0 w 926"/>
                <a:gd name="T39" fmla="*/ 30 h 2412"/>
                <a:gd name="T40" fmla="*/ 0 w 926"/>
                <a:gd name="T41" fmla="*/ 0 h 2412"/>
                <a:gd name="T42" fmla="*/ 559 w 926"/>
                <a:gd name="T43" fmla="*/ 1178 h 2412"/>
                <a:gd name="T44" fmla="*/ 507 w 926"/>
                <a:gd name="T45" fmla="*/ 1187 h 2412"/>
                <a:gd name="T46" fmla="*/ 496 w 926"/>
                <a:gd name="T47" fmla="*/ 1195 h 2412"/>
                <a:gd name="T48" fmla="*/ 507 w 926"/>
                <a:gd name="T49" fmla="*/ 1204 h 2412"/>
                <a:gd name="T50" fmla="*/ 620 w 926"/>
                <a:gd name="T51" fmla="*/ 1200 h 2412"/>
                <a:gd name="T52" fmla="*/ 641 w 926"/>
                <a:gd name="T53" fmla="*/ 1180 h 2412"/>
                <a:gd name="T54" fmla="*/ 641 w 926"/>
                <a:gd name="T55" fmla="*/ 1069 h 2412"/>
                <a:gd name="T56" fmla="*/ 606 w 926"/>
                <a:gd name="T57" fmla="*/ 1031 h 2412"/>
                <a:gd name="T58" fmla="*/ 570 w 926"/>
                <a:gd name="T59" fmla="*/ 1070 h 2412"/>
                <a:gd name="T60" fmla="*/ 559 w 926"/>
                <a:gd name="T61" fmla="*/ 1178 h 2412"/>
                <a:gd name="T62" fmla="*/ 459 w 926"/>
                <a:gd name="T63" fmla="*/ 1488 h 2412"/>
                <a:gd name="T64" fmla="*/ 506 w 926"/>
                <a:gd name="T65" fmla="*/ 1484 h 2412"/>
                <a:gd name="T66" fmla="*/ 719 w 926"/>
                <a:gd name="T67" fmla="*/ 1340 h 2412"/>
                <a:gd name="T68" fmla="*/ 721 w 926"/>
                <a:gd name="T69" fmla="*/ 1312 h 2412"/>
                <a:gd name="T70" fmla="*/ 696 w 926"/>
                <a:gd name="T71" fmla="*/ 1325 h 2412"/>
                <a:gd name="T72" fmla="*/ 694 w 926"/>
                <a:gd name="T73" fmla="*/ 1328 h 2412"/>
                <a:gd name="T74" fmla="*/ 394 w 926"/>
                <a:gd name="T75" fmla="*/ 1453 h 2412"/>
                <a:gd name="T76" fmla="*/ 289 w 926"/>
                <a:gd name="T77" fmla="*/ 1424 h 2412"/>
                <a:gd name="T78" fmla="*/ 266 w 926"/>
                <a:gd name="T79" fmla="*/ 1428 h 2412"/>
                <a:gd name="T80" fmla="*/ 279 w 926"/>
                <a:gd name="T81" fmla="*/ 1449 h 2412"/>
                <a:gd name="T82" fmla="*/ 459 w 926"/>
                <a:gd name="T83" fmla="*/ 1488 h 2412"/>
                <a:gd name="T84" fmla="*/ 173 w 926"/>
                <a:gd name="T85" fmla="*/ 1176 h 2412"/>
                <a:gd name="T86" fmla="*/ 99 w 926"/>
                <a:gd name="T87" fmla="*/ 1196 h 2412"/>
                <a:gd name="T88" fmla="*/ 111 w 926"/>
                <a:gd name="T89" fmla="*/ 1204 h 2412"/>
                <a:gd name="T90" fmla="*/ 230 w 926"/>
                <a:gd name="T91" fmla="*/ 1199 h 2412"/>
                <a:gd name="T92" fmla="*/ 244 w 926"/>
                <a:gd name="T93" fmla="*/ 1187 h 2412"/>
                <a:gd name="T94" fmla="*/ 236 w 926"/>
                <a:gd name="T95" fmla="*/ 1049 h 2412"/>
                <a:gd name="T96" fmla="*/ 210 w 926"/>
                <a:gd name="T97" fmla="*/ 1032 h 2412"/>
                <a:gd name="T98" fmla="*/ 185 w 926"/>
                <a:gd name="T99" fmla="*/ 1052 h 2412"/>
                <a:gd name="T100" fmla="*/ 173 w 926"/>
                <a:gd name="T101" fmla="*/ 1176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6" h="2412">
                  <a:moveTo>
                    <a:pt x="0" y="0"/>
                  </a:moveTo>
                  <a:cubicBezTo>
                    <a:pt x="309" y="177"/>
                    <a:pt x="616" y="172"/>
                    <a:pt x="926" y="9"/>
                  </a:cubicBezTo>
                  <a:cubicBezTo>
                    <a:pt x="926" y="60"/>
                    <a:pt x="926" y="112"/>
                    <a:pt x="926" y="164"/>
                  </a:cubicBezTo>
                  <a:cubicBezTo>
                    <a:pt x="926" y="221"/>
                    <a:pt x="926" y="279"/>
                    <a:pt x="925" y="336"/>
                  </a:cubicBezTo>
                  <a:cubicBezTo>
                    <a:pt x="924" y="502"/>
                    <a:pt x="921" y="668"/>
                    <a:pt x="919" y="834"/>
                  </a:cubicBezTo>
                  <a:cubicBezTo>
                    <a:pt x="917" y="986"/>
                    <a:pt x="921" y="1138"/>
                    <a:pt x="912" y="1289"/>
                  </a:cubicBezTo>
                  <a:cubicBezTo>
                    <a:pt x="902" y="1444"/>
                    <a:pt x="916" y="1598"/>
                    <a:pt x="904" y="1752"/>
                  </a:cubicBezTo>
                  <a:cubicBezTo>
                    <a:pt x="893" y="1891"/>
                    <a:pt x="901" y="2029"/>
                    <a:pt x="899" y="2167"/>
                  </a:cubicBezTo>
                  <a:cubicBezTo>
                    <a:pt x="898" y="2194"/>
                    <a:pt x="883" y="2207"/>
                    <a:pt x="867" y="2221"/>
                  </a:cubicBezTo>
                  <a:cubicBezTo>
                    <a:pt x="853" y="2234"/>
                    <a:pt x="836" y="2245"/>
                    <a:pt x="819" y="2257"/>
                  </a:cubicBezTo>
                  <a:cubicBezTo>
                    <a:pt x="793" y="2275"/>
                    <a:pt x="766" y="2293"/>
                    <a:pt x="739" y="2310"/>
                  </a:cubicBezTo>
                  <a:cubicBezTo>
                    <a:pt x="713" y="2326"/>
                    <a:pt x="687" y="2341"/>
                    <a:pt x="660" y="2354"/>
                  </a:cubicBezTo>
                  <a:cubicBezTo>
                    <a:pt x="640" y="2364"/>
                    <a:pt x="618" y="2372"/>
                    <a:pt x="596" y="2378"/>
                  </a:cubicBezTo>
                  <a:cubicBezTo>
                    <a:pt x="564" y="2386"/>
                    <a:pt x="529" y="2388"/>
                    <a:pt x="498" y="2399"/>
                  </a:cubicBezTo>
                  <a:cubicBezTo>
                    <a:pt x="458" y="2412"/>
                    <a:pt x="417" y="2409"/>
                    <a:pt x="378" y="2404"/>
                  </a:cubicBezTo>
                  <a:cubicBezTo>
                    <a:pt x="320" y="2396"/>
                    <a:pt x="262" y="2381"/>
                    <a:pt x="207" y="2352"/>
                  </a:cubicBezTo>
                  <a:cubicBezTo>
                    <a:pt x="157" y="2327"/>
                    <a:pt x="112" y="2296"/>
                    <a:pt x="69" y="2261"/>
                  </a:cubicBezTo>
                  <a:cubicBezTo>
                    <a:pt x="52" y="2246"/>
                    <a:pt x="37" y="2230"/>
                    <a:pt x="19" y="2216"/>
                  </a:cubicBezTo>
                  <a:cubicBezTo>
                    <a:pt x="2" y="2204"/>
                    <a:pt x="0" y="2189"/>
                    <a:pt x="0" y="2170"/>
                  </a:cubicBezTo>
                  <a:cubicBezTo>
                    <a:pt x="0" y="1457"/>
                    <a:pt x="0" y="744"/>
                    <a:pt x="0" y="30"/>
                  </a:cubicBezTo>
                  <a:cubicBezTo>
                    <a:pt x="0" y="21"/>
                    <a:pt x="0" y="12"/>
                    <a:pt x="0" y="0"/>
                  </a:cubicBezTo>
                  <a:close/>
                  <a:moveTo>
                    <a:pt x="559" y="1178"/>
                  </a:moveTo>
                  <a:cubicBezTo>
                    <a:pt x="546" y="1180"/>
                    <a:pt x="527" y="1183"/>
                    <a:pt x="507" y="1187"/>
                  </a:cubicBezTo>
                  <a:cubicBezTo>
                    <a:pt x="503" y="1187"/>
                    <a:pt x="500" y="1192"/>
                    <a:pt x="496" y="1195"/>
                  </a:cubicBezTo>
                  <a:cubicBezTo>
                    <a:pt x="500" y="1199"/>
                    <a:pt x="503" y="1204"/>
                    <a:pt x="507" y="1204"/>
                  </a:cubicBezTo>
                  <a:cubicBezTo>
                    <a:pt x="545" y="1204"/>
                    <a:pt x="583" y="1203"/>
                    <a:pt x="620" y="1200"/>
                  </a:cubicBezTo>
                  <a:cubicBezTo>
                    <a:pt x="628" y="1199"/>
                    <a:pt x="638" y="1189"/>
                    <a:pt x="641" y="1180"/>
                  </a:cubicBezTo>
                  <a:cubicBezTo>
                    <a:pt x="653" y="1144"/>
                    <a:pt x="653" y="1106"/>
                    <a:pt x="641" y="1069"/>
                  </a:cubicBezTo>
                  <a:cubicBezTo>
                    <a:pt x="635" y="1052"/>
                    <a:pt x="629" y="1031"/>
                    <a:pt x="606" y="1031"/>
                  </a:cubicBezTo>
                  <a:cubicBezTo>
                    <a:pt x="582" y="1030"/>
                    <a:pt x="573" y="1051"/>
                    <a:pt x="570" y="1070"/>
                  </a:cubicBezTo>
                  <a:cubicBezTo>
                    <a:pt x="564" y="1104"/>
                    <a:pt x="563" y="1140"/>
                    <a:pt x="559" y="1178"/>
                  </a:cubicBezTo>
                  <a:close/>
                  <a:moveTo>
                    <a:pt x="459" y="1488"/>
                  </a:moveTo>
                  <a:cubicBezTo>
                    <a:pt x="475" y="1487"/>
                    <a:pt x="491" y="1487"/>
                    <a:pt x="506" y="1484"/>
                  </a:cubicBezTo>
                  <a:cubicBezTo>
                    <a:pt x="600" y="1470"/>
                    <a:pt x="668" y="1418"/>
                    <a:pt x="719" y="1340"/>
                  </a:cubicBezTo>
                  <a:cubicBezTo>
                    <a:pt x="725" y="1331"/>
                    <a:pt x="732" y="1320"/>
                    <a:pt x="721" y="1312"/>
                  </a:cubicBezTo>
                  <a:cubicBezTo>
                    <a:pt x="709" y="1304"/>
                    <a:pt x="702" y="1315"/>
                    <a:pt x="696" y="1325"/>
                  </a:cubicBezTo>
                  <a:cubicBezTo>
                    <a:pt x="695" y="1326"/>
                    <a:pt x="694" y="1327"/>
                    <a:pt x="694" y="1328"/>
                  </a:cubicBezTo>
                  <a:cubicBezTo>
                    <a:pt x="621" y="1436"/>
                    <a:pt x="520" y="1475"/>
                    <a:pt x="394" y="1453"/>
                  </a:cubicBezTo>
                  <a:cubicBezTo>
                    <a:pt x="358" y="1447"/>
                    <a:pt x="324" y="1433"/>
                    <a:pt x="289" y="1424"/>
                  </a:cubicBezTo>
                  <a:cubicBezTo>
                    <a:pt x="282" y="1423"/>
                    <a:pt x="274" y="1427"/>
                    <a:pt x="266" y="1428"/>
                  </a:cubicBezTo>
                  <a:cubicBezTo>
                    <a:pt x="270" y="1435"/>
                    <a:pt x="273" y="1447"/>
                    <a:pt x="279" y="1449"/>
                  </a:cubicBezTo>
                  <a:cubicBezTo>
                    <a:pt x="337" y="1470"/>
                    <a:pt x="396" y="1488"/>
                    <a:pt x="459" y="1488"/>
                  </a:cubicBezTo>
                  <a:close/>
                  <a:moveTo>
                    <a:pt x="173" y="1176"/>
                  </a:moveTo>
                  <a:cubicBezTo>
                    <a:pt x="149" y="1187"/>
                    <a:pt x="122" y="1178"/>
                    <a:pt x="99" y="1196"/>
                  </a:cubicBezTo>
                  <a:cubicBezTo>
                    <a:pt x="105" y="1200"/>
                    <a:pt x="108" y="1204"/>
                    <a:pt x="111" y="1204"/>
                  </a:cubicBezTo>
                  <a:cubicBezTo>
                    <a:pt x="150" y="1203"/>
                    <a:pt x="190" y="1201"/>
                    <a:pt x="230" y="1199"/>
                  </a:cubicBezTo>
                  <a:cubicBezTo>
                    <a:pt x="235" y="1199"/>
                    <a:pt x="242" y="1192"/>
                    <a:pt x="244" y="1187"/>
                  </a:cubicBezTo>
                  <a:cubicBezTo>
                    <a:pt x="259" y="1140"/>
                    <a:pt x="260" y="1093"/>
                    <a:pt x="236" y="1049"/>
                  </a:cubicBezTo>
                  <a:cubicBezTo>
                    <a:pt x="231" y="1040"/>
                    <a:pt x="218" y="1031"/>
                    <a:pt x="210" y="1032"/>
                  </a:cubicBezTo>
                  <a:cubicBezTo>
                    <a:pt x="201" y="1033"/>
                    <a:pt x="190" y="1043"/>
                    <a:pt x="185" y="1052"/>
                  </a:cubicBezTo>
                  <a:cubicBezTo>
                    <a:pt x="163" y="1091"/>
                    <a:pt x="167" y="1133"/>
                    <a:pt x="173" y="1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706E86F-CC22-5127-36E8-0F1CB51EC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2" y="3060"/>
              <a:ext cx="67" cy="74"/>
            </a:xfrm>
            <a:custGeom>
              <a:avLst/>
              <a:gdLst>
                <a:gd name="T0" fmla="*/ 63 w 157"/>
                <a:gd name="T1" fmla="*/ 148 h 174"/>
                <a:gd name="T2" fmla="*/ 74 w 157"/>
                <a:gd name="T3" fmla="*/ 40 h 174"/>
                <a:gd name="T4" fmla="*/ 110 w 157"/>
                <a:gd name="T5" fmla="*/ 1 h 174"/>
                <a:gd name="T6" fmla="*/ 145 w 157"/>
                <a:gd name="T7" fmla="*/ 39 h 174"/>
                <a:gd name="T8" fmla="*/ 145 w 157"/>
                <a:gd name="T9" fmla="*/ 150 h 174"/>
                <a:gd name="T10" fmla="*/ 124 w 157"/>
                <a:gd name="T11" fmla="*/ 170 h 174"/>
                <a:gd name="T12" fmla="*/ 11 w 157"/>
                <a:gd name="T13" fmla="*/ 174 h 174"/>
                <a:gd name="T14" fmla="*/ 0 w 157"/>
                <a:gd name="T15" fmla="*/ 165 h 174"/>
                <a:gd name="T16" fmla="*/ 11 w 157"/>
                <a:gd name="T17" fmla="*/ 157 h 174"/>
                <a:gd name="T18" fmla="*/ 63 w 157"/>
                <a:gd name="T19" fmla="*/ 14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74">
                  <a:moveTo>
                    <a:pt x="63" y="148"/>
                  </a:moveTo>
                  <a:cubicBezTo>
                    <a:pt x="67" y="110"/>
                    <a:pt x="68" y="74"/>
                    <a:pt x="74" y="40"/>
                  </a:cubicBezTo>
                  <a:cubicBezTo>
                    <a:pt x="77" y="21"/>
                    <a:pt x="86" y="0"/>
                    <a:pt x="110" y="1"/>
                  </a:cubicBezTo>
                  <a:cubicBezTo>
                    <a:pt x="133" y="1"/>
                    <a:pt x="139" y="22"/>
                    <a:pt x="145" y="39"/>
                  </a:cubicBezTo>
                  <a:cubicBezTo>
                    <a:pt x="157" y="76"/>
                    <a:pt x="157" y="114"/>
                    <a:pt x="145" y="150"/>
                  </a:cubicBezTo>
                  <a:cubicBezTo>
                    <a:pt x="142" y="159"/>
                    <a:pt x="132" y="169"/>
                    <a:pt x="124" y="170"/>
                  </a:cubicBezTo>
                  <a:cubicBezTo>
                    <a:pt x="87" y="173"/>
                    <a:pt x="49" y="174"/>
                    <a:pt x="11" y="174"/>
                  </a:cubicBezTo>
                  <a:cubicBezTo>
                    <a:pt x="7" y="174"/>
                    <a:pt x="4" y="169"/>
                    <a:pt x="0" y="165"/>
                  </a:cubicBezTo>
                  <a:cubicBezTo>
                    <a:pt x="4" y="162"/>
                    <a:pt x="7" y="157"/>
                    <a:pt x="11" y="157"/>
                  </a:cubicBezTo>
                  <a:cubicBezTo>
                    <a:pt x="31" y="153"/>
                    <a:pt x="50" y="150"/>
                    <a:pt x="63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1700930-467C-0A29-FDCF-7B1F97519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4" y="3176"/>
              <a:ext cx="199" cy="79"/>
            </a:xfrm>
            <a:custGeom>
              <a:avLst/>
              <a:gdLst>
                <a:gd name="T0" fmla="*/ 193 w 466"/>
                <a:gd name="T1" fmla="*/ 184 h 184"/>
                <a:gd name="T2" fmla="*/ 13 w 466"/>
                <a:gd name="T3" fmla="*/ 145 h 184"/>
                <a:gd name="T4" fmla="*/ 0 w 466"/>
                <a:gd name="T5" fmla="*/ 124 h 184"/>
                <a:gd name="T6" fmla="*/ 23 w 466"/>
                <a:gd name="T7" fmla="*/ 120 h 184"/>
                <a:gd name="T8" fmla="*/ 128 w 466"/>
                <a:gd name="T9" fmla="*/ 149 h 184"/>
                <a:gd name="T10" fmla="*/ 428 w 466"/>
                <a:gd name="T11" fmla="*/ 24 h 184"/>
                <a:gd name="T12" fmla="*/ 430 w 466"/>
                <a:gd name="T13" fmla="*/ 21 h 184"/>
                <a:gd name="T14" fmla="*/ 455 w 466"/>
                <a:gd name="T15" fmla="*/ 8 h 184"/>
                <a:gd name="T16" fmla="*/ 453 w 466"/>
                <a:gd name="T17" fmla="*/ 36 h 184"/>
                <a:gd name="T18" fmla="*/ 240 w 466"/>
                <a:gd name="T19" fmla="*/ 180 h 184"/>
                <a:gd name="T20" fmla="*/ 193 w 466"/>
                <a:gd name="T2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184">
                  <a:moveTo>
                    <a:pt x="193" y="184"/>
                  </a:moveTo>
                  <a:cubicBezTo>
                    <a:pt x="130" y="184"/>
                    <a:pt x="71" y="166"/>
                    <a:pt x="13" y="145"/>
                  </a:cubicBezTo>
                  <a:cubicBezTo>
                    <a:pt x="7" y="143"/>
                    <a:pt x="4" y="131"/>
                    <a:pt x="0" y="124"/>
                  </a:cubicBezTo>
                  <a:cubicBezTo>
                    <a:pt x="8" y="123"/>
                    <a:pt x="16" y="119"/>
                    <a:pt x="23" y="120"/>
                  </a:cubicBezTo>
                  <a:cubicBezTo>
                    <a:pt x="58" y="129"/>
                    <a:pt x="92" y="143"/>
                    <a:pt x="128" y="149"/>
                  </a:cubicBezTo>
                  <a:cubicBezTo>
                    <a:pt x="254" y="171"/>
                    <a:pt x="355" y="132"/>
                    <a:pt x="428" y="24"/>
                  </a:cubicBezTo>
                  <a:cubicBezTo>
                    <a:pt x="428" y="23"/>
                    <a:pt x="429" y="22"/>
                    <a:pt x="430" y="21"/>
                  </a:cubicBezTo>
                  <a:cubicBezTo>
                    <a:pt x="436" y="11"/>
                    <a:pt x="443" y="0"/>
                    <a:pt x="455" y="8"/>
                  </a:cubicBezTo>
                  <a:cubicBezTo>
                    <a:pt x="466" y="16"/>
                    <a:pt x="459" y="27"/>
                    <a:pt x="453" y="36"/>
                  </a:cubicBezTo>
                  <a:cubicBezTo>
                    <a:pt x="402" y="114"/>
                    <a:pt x="334" y="166"/>
                    <a:pt x="240" y="180"/>
                  </a:cubicBezTo>
                  <a:cubicBezTo>
                    <a:pt x="225" y="183"/>
                    <a:pt x="209" y="183"/>
                    <a:pt x="193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56A9DF2-2BEB-D2F0-6F5C-1EB260813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3" y="3060"/>
              <a:ext cx="68" cy="74"/>
            </a:xfrm>
            <a:custGeom>
              <a:avLst/>
              <a:gdLst>
                <a:gd name="T0" fmla="*/ 74 w 161"/>
                <a:gd name="T1" fmla="*/ 145 h 173"/>
                <a:gd name="T2" fmla="*/ 86 w 161"/>
                <a:gd name="T3" fmla="*/ 21 h 173"/>
                <a:gd name="T4" fmla="*/ 111 w 161"/>
                <a:gd name="T5" fmla="*/ 1 h 173"/>
                <a:gd name="T6" fmla="*/ 137 w 161"/>
                <a:gd name="T7" fmla="*/ 18 h 173"/>
                <a:gd name="T8" fmla="*/ 145 w 161"/>
                <a:gd name="T9" fmla="*/ 156 h 173"/>
                <a:gd name="T10" fmla="*/ 131 w 161"/>
                <a:gd name="T11" fmla="*/ 168 h 173"/>
                <a:gd name="T12" fmla="*/ 12 w 161"/>
                <a:gd name="T13" fmla="*/ 173 h 173"/>
                <a:gd name="T14" fmla="*/ 0 w 161"/>
                <a:gd name="T15" fmla="*/ 165 h 173"/>
                <a:gd name="T16" fmla="*/ 74 w 161"/>
                <a:gd name="T17" fmla="*/ 1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73">
                  <a:moveTo>
                    <a:pt x="74" y="145"/>
                  </a:moveTo>
                  <a:cubicBezTo>
                    <a:pt x="68" y="102"/>
                    <a:pt x="64" y="60"/>
                    <a:pt x="86" y="21"/>
                  </a:cubicBezTo>
                  <a:cubicBezTo>
                    <a:pt x="91" y="12"/>
                    <a:pt x="102" y="2"/>
                    <a:pt x="111" y="1"/>
                  </a:cubicBezTo>
                  <a:cubicBezTo>
                    <a:pt x="119" y="0"/>
                    <a:pt x="132" y="9"/>
                    <a:pt x="137" y="18"/>
                  </a:cubicBezTo>
                  <a:cubicBezTo>
                    <a:pt x="161" y="62"/>
                    <a:pt x="160" y="109"/>
                    <a:pt x="145" y="156"/>
                  </a:cubicBezTo>
                  <a:cubicBezTo>
                    <a:pt x="143" y="161"/>
                    <a:pt x="136" y="168"/>
                    <a:pt x="131" y="168"/>
                  </a:cubicBezTo>
                  <a:cubicBezTo>
                    <a:pt x="91" y="170"/>
                    <a:pt x="51" y="172"/>
                    <a:pt x="12" y="173"/>
                  </a:cubicBezTo>
                  <a:cubicBezTo>
                    <a:pt x="9" y="173"/>
                    <a:pt x="6" y="169"/>
                    <a:pt x="0" y="165"/>
                  </a:cubicBezTo>
                  <a:cubicBezTo>
                    <a:pt x="23" y="147"/>
                    <a:pt x="50" y="156"/>
                    <a:pt x="74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01968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22663" y="-89210"/>
            <a:ext cx="12314663" cy="694721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74C600F-DF13-C675-7566-6D15611C0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424988" y="3257550"/>
            <a:ext cx="1601787" cy="2890838"/>
            <a:chOff x="5937" y="2052"/>
            <a:chExt cx="1009" cy="182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ED5E47F-7292-5493-47A9-2486001CB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2" y="2052"/>
              <a:ext cx="764" cy="1515"/>
            </a:xfrm>
            <a:custGeom>
              <a:avLst/>
              <a:gdLst>
                <a:gd name="T0" fmla="*/ 226 w 430"/>
                <a:gd name="T1" fmla="*/ 1 h 856"/>
                <a:gd name="T2" fmla="*/ 318 w 430"/>
                <a:gd name="T3" fmla="*/ 14 h 856"/>
                <a:gd name="T4" fmla="*/ 427 w 430"/>
                <a:gd name="T5" fmla="*/ 80 h 856"/>
                <a:gd name="T6" fmla="*/ 403 w 430"/>
                <a:gd name="T7" fmla="*/ 187 h 856"/>
                <a:gd name="T8" fmla="*/ 382 w 430"/>
                <a:gd name="T9" fmla="*/ 294 h 856"/>
                <a:gd name="T10" fmla="*/ 353 w 430"/>
                <a:gd name="T11" fmla="*/ 425 h 856"/>
                <a:gd name="T12" fmla="*/ 325 w 430"/>
                <a:gd name="T13" fmla="*/ 557 h 856"/>
                <a:gd name="T14" fmla="*/ 307 w 430"/>
                <a:gd name="T15" fmla="*/ 639 h 856"/>
                <a:gd name="T16" fmla="*/ 296 w 430"/>
                <a:gd name="T17" fmla="*/ 686 h 856"/>
                <a:gd name="T18" fmla="*/ 291 w 430"/>
                <a:gd name="T19" fmla="*/ 660 h 856"/>
                <a:gd name="T20" fmla="*/ 376 w 430"/>
                <a:gd name="T21" fmla="*/ 273 h 856"/>
                <a:gd name="T22" fmla="*/ 409 w 430"/>
                <a:gd name="T23" fmla="*/ 91 h 856"/>
                <a:gd name="T24" fmla="*/ 362 w 430"/>
                <a:gd name="T25" fmla="*/ 95 h 856"/>
                <a:gd name="T26" fmla="*/ 213 w 430"/>
                <a:gd name="T27" fmla="*/ 61 h 856"/>
                <a:gd name="T28" fmla="*/ 168 w 430"/>
                <a:gd name="T29" fmla="*/ 46 h 856"/>
                <a:gd name="T30" fmla="*/ 33 w 430"/>
                <a:gd name="T31" fmla="*/ 662 h 856"/>
                <a:gd name="T32" fmla="*/ 23 w 430"/>
                <a:gd name="T33" fmla="*/ 793 h 856"/>
                <a:gd name="T34" fmla="*/ 170 w 430"/>
                <a:gd name="T35" fmla="*/ 844 h 856"/>
                <a:gd name="T36" fmla="*/ 256 w 430"/>
                <a:gd name="T37" fmla="*/ 823 h 856"/>
                <a:gd name="T38" fmla="*/ 285 w 430"/>
                <a:gd name="T39" fmla="*/ 700 h 856"/>
                <a:gd name="T40" fmla="*/ 287 w 430"/>
                <a:gd name="T41" fmla="*/ 728 h 856"/>
                <a:gd name="T42" fmla="*/ 270 w 430"/>
                <a:gd name="T43" fmla="*/ 806 h 856"/>
                <a:gd name="T44" fmla="*/ 241 w 430"/>
                <a:gd name="T45" fmla="*/ 849 h 856"/>
                <a:gd name="T46" fmla="*/ 189 w 430"/>
                <a:gd name="T47" fmla="*/ 854 h 856"/>
                <a:gd name="T48" fmla="*/ 68 w 430"/>
                <a:gd name="T49" fmla="*/ 826 h 856"/>
                <a:gd name="T50" fmla="*/ 48 w 430"/>
                <a:gd name="T51" fmla="*/ 820 h 856"/>
                <a:gd name="T52" fmla="*/ 24 w 430"/>
                <a:gd name="T53" fmla="*/ 804 h 856"/>
                <a:gd name="T54" fmla="*/ 2 w 430"/>
                <a:gd name="T55" fmla="*/ 775 h 856"/>
                <a:gd name="T56" fmla="*/ 47 w 430"/>
                <a:gd name="T57" fmla="*/ 561 h 856"/>
                <a:gd name="T58" fmla="*/ 52 w 430"/>
                <a:gd name="T59" fmla="*/ 523 h 856"/>
                <a:gd name="T60" fmla="*/ 78 w 430"/>
                <a:gd name="T61" fmla="*/ 420 h 856"/>
                <a:gd name="T62" fmla="*/ 153 w 430"/>
                <a:gd name="T63" fmla="*/ 74 h 856"/>
                <a:gd name="T64" fmla="*/ 165 w 430"/>
                <a:gd name="T65" fmla="*/ 21 h 856"/>
                <a:gd name="T66" fmla="*/ 202 w 430"/>
                <a:gd name="T67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0" h="856">
                  <a:moveTo>
                    <a:pt x="212" y="0"/>
                  </a:moveTo>
                  <a:cubicBezTo>
                    <a:pt x="217" y="2"/>
                    <a:pt x="222" y="0"/>
                    <a:pt x="226" y="1"/>
                  </a:cubicBezTo>
                  <a:cubicBezTo>
                    <a:pt x="239" y="2"/>
                    <a:pt x="253" y="2"/>
                    <a:pt x="266" y="3"/>
                  </a:cubicBezTo>
                  <a:cubicBezTo>
                    <a:pt x="283" y="7"/>
                    <a:pt x="301" y="10"/>
                    <a:pt x="318" y="14"/>
                  </a:cubicBezTo>
                  <a:cubicBezTo>
                    <a:pt x="351" y="22"/>
                    <a:pt x="384" y="32"/>
                    <a:pt x="412" y="51"/>
                  </a:cubicBezTo>
                  <a:cubicBezTo>
                    <a:pt x="422" y="58"/>
                    <a:pt x="430" y="66"/>
                    <a:pt x="427" y="80"/>
                  </a:cubicBezTo>
                  <a:cubicBezTo>
                    <a:pt x="421" y="96"/>
                    <a:pt x="419" y="113"/>
                    <a:pt x="415" y="130"/>
                  </a:cubicBezTo>
                  <a:cubicBezTo>
                    <a:pt x="411" y="149"/>
                    <a:pt x="407" y="168"/>
                    <a:pt x="403" y="187"/>
                  </a:cubicBezTo>
                  <a:cubicBezTo>
                    <a:pt x="405" y="199"/>
                    <a:pt x="400" y="211"/>
                    <a:pt x="398" y="222"/>
                  </a:cubicBezTo>
                  <a:cubicBezTo>
                    <a:pt x="393" y="246"/>
                    <a:pt x="387" y="270"/>
                    <a:pt x="382" y="294"/>
                  </a:cubicBezTo>
                  <a:cubicBezTo>
                    <a:pt x="380" y="305"/>
                    <a:pt x="377" y="315"/>
                    <a:pt x="375" y="325"/>
                  </a:cubicBezTo>
                  <a:cubicBezTo>
                    <a:pt x="368" y="359"/>
                    <a:pt x="361" y="392"/>
                    <a:pt x="353" y="425"/>
                  </a:cubicBezTo>
                  <a:cubicBezTo>
                    <a:pt x="345" y="463"/>
                    <a:pt x="337" y="500"/>
                    <a:pt x="329" y="538"/>
                  </a:cubicBezTo>
                  <a:cubicBezTo>
                    <a:pt x="328" y="544"/>
                    <a:pt x="326" y="551"/>
                    <a:pt x="325" y="557"/>
                  </a:cubicBezTo>
                  <a:cubicBezTo>
                    <a:pt x="320" y="578"/>
                    <a:pt x="316" y="599"/>
                    <a:pt x="311" y="620"/>
                  </a:cubicBezTo>
                  <a:cubicBezTo>
                    <a:pt x="309" y="626"/>
                    <a:pt x="308" y="633"/>
                    <a:pt x="307" y="639"/>
                  </a:cubicBezTo>
                  <a:cubicBezTo>
                    <a:pt x="304" y="650"/>
                    <a:pt x="302" y="660"/>
                    <a:pt x="300" y="670"/>
                  </a:cubicBezTo>
                  <a:cubicBezTo>
                    <a:pt x="298" y="676"/>
                    <a:pt x="300" y="682"/>
                    <a:pt x="296" y="686"/>
                  </a:cubicBezTo>
                  <a:cubicBezTo>
                    <a:pt x="293" y="686"/>
                    <a:pt x="293" y="684"/>
                    <a:pt x="292" y="682"/>
                  </a:cubicBezTo>
                  <a:cubicBezTo>
                    <a:pt x="292" y="675"/>
                    <a:pt x="290" y="667"/>
                    <a:pt x="291" y="660"/>
                  </a:cubicBezTo>
                  <a:cubicBezTo>
                    <a:pt x="297" y="637"/>
                    <a:pt x="301" y="614"/>
                    <a:pt x="306" y="590"/>
                  </a:cubicBezTo>
                  <a:cubicBezTo>
                    <a:pt x="330" y="485"/>
                    <a:pt x="353" y="379"/>
                    <a:pt x="376" y="273"/>
                  </a:cubicBezTo>
                  <a:cubicBezTo>
                    <a:pt x="389" y="214"/>
                    <a:pt x="401" y="155"/>
                    <a:pt x="414" y="97"/>
                  </a:cubicBezTo>
                  <a:cubicBezTo>
                    <a:pt x="415" y="92"/>
                    <a:pt x="415" y="90"/>
                    <a:pt x="409" y="91"/>
                  </a:cubicBezTo>
                  <a:cubicBezTo>
                    <a:pt x="404" y="93"/>
                    <a:pt x="399" y="93"/>
                    <a:pt x="394" y="94"/>
                  </a:cubicBezTo>
                  <a:cubicBezTo>
                    <a:pt x="384" y="96"/>
                    <a:pt x="373" y="95"/>
                    <a:pt x="362" y="95"/>
                  </a:cubicBezTo>
                  <a:cubicBezTo>
                    <a:pt x="346" y="94"/>
                    <a:pt x="330" y="92"/>
                    <a:pt x="315" y="90"/>
                  </a:cubicBezTo>
                  <a:cubicBezTo>
                    <a:pt x="280" y="83"/>
                    <a:pt x="245" y="75"/>
                    <a:pt x="213" y="61"/>
                  </a:cubicBezTo>
                  <a:cubicBezTo>
                    <a:pt x="200" y="56"/>
                    <a:pt x="188" y="50"/>
                    <a:pt x="177" y="42"/>
                  </a:cubicBezTo>
                  <a:cubicBezTo>
                    <a:pt x="170" y="36"/>
                    <a:pt x="170" y="36"/>
                    <a:pt x="168" y="46"/>
                  </a:cubicBezTo>
                  <a:cubicBezTo>
                    <a:pt x="154" y="108"/>
                    <a:pt x="140" y="171"/>
                    <a:pt x="126" y="234"/>
                  </a:cubicBezTo>
                  <a:cubicBezTo>
                    <a:pt x="95" y="377"/>
                    <a:pt x="64" y="519"/>
                    <a:pt x="33" y="662"/>
                  </a:cubicBezTo>
                  <a:cubicBezTo>
                    <a:pt x="26" y="696"/>
                    <a:pt x="20" y="730"/>
                    <a:pt x="12" y="764"/>
                  </a:cubicBezTo>
                  <a:cubicBezTo>
                    <a:pt x="9" y="777"/>
                    <a:pt x="11" y="786"/>
                    <a:pt x="23" y="793"/>
                  </a:cubicBezTo>
                  <a:cubicBezTo>
                    <a:pt x="56" y="814"/>
                    <a:pt x="90" y="830"/>
                    <a:pt x="127" y="838"/>
                  </a:cubicBezTo>
                  <a:cubicBezTo>
                    <a:pt x="141" y="842"/>
                    <a:pt x="156" y="842"/>
                    <a:pt x="170" y="844"/>
                  </a:cubicBezTo>
                  <a:cubicBezTo>
                    <a:pt x="193" y="846"/>
                    <a:pt x="216" y="843"/>
                    <a:pt x="239" y="839"/>
                  </a:cubicBezTo>
                  <a:cubicBezTo>
                    <a:pt x="248" y="837"/>
                    <a:pt x="254" y="832"/>
                    <a:pt x="256" y="823"/>
                  </a:cubicBezTo>
                  <a:cubicBezTo>
                    <a:pt x="264" y="784"/>
                    <a:pt x="273" y="745"/>
                    <a:pt x="281" y="706"/>
                  </a:cubicBezTo>
                  <a:cubicBezTo>
                    <a:pt x="282" y="704"/>
                    <a:pt x="282" y="701"/>
                    <a:pt x="285" y="700"/>
                  </a:cubicBezTo>
                  <a:cubicBezTo>
                    <a:pt x="290" y="705"/>
                    <a:pt x="288" y="711"/>
                    <a:pt x="288" y="717"/>
                  </a:cubicBezTo>
                  <a:cubicBezTo>
                    <a:pt x="288" y="721"/>
                    <a:pt x="288" y="724"/>
                    <a:pt x="287" y="728"/>
                  </a:cubicBezTo>
                  <a:cubicBezTo>
                    <a:pt x="283" y="744"/>
                    <a:pt x="280" y="760"/>
                    <a:pt x="277" y="777"/>
                  </a:cubicBezTo>
                  <a:cubicBezTo>
                    <a:pt x="274" y="787"/>
                    <a:pt x="272" y="796"/>
                    <a:pt x="270" y="806"/>
                  </a:cubicBezTo>
                  <a:cubicBezTo>
                    <a:pt x="269" y="812"/>
                    <a:pt x="267" y="818"/>
                    <a:pt x="266" y="823"/>
                  </a:cubicBezTo>
                  <a:cubicBezTo>
                    <a:pt x="264" y="839"/>
                    <a:pt x="256" y="847"/>
                    <a:pt x="241" y="849"/>
                  </a:cubicBezTo>
                  <a:cubicBezTo>
                    <a:pt x="228" y="853"/>
                    <a:pt x="215" y="853"/>
                    <a:pt x="202" y="855"/>
                  </a:cubicBezTo>
                  <a:cubicBezTo>
                    <a:pt x="197" y="854"/>
                    <a:pt x="193" y="856"/>
                    <a:pt x="189" y="854"/>
                  </a:cubicBezTo>
                  <a:cubicBezTo>
                    <a:pt x="179" y="850"/>
                    <a:pt x="169" y="852"/>
                    <a:pt x="159" y="851"/>
                  </a:cubicBezTo>
                  <a:cubicBezTo>
                    <a:pt x="127" y="848"/>
                    <a:pt x="97" y="840"/>
                    <a:pt x="68" y="826"/>
                  </a:cubicBezTo>
                  <a:cubicBezTo>
                    <a:pt x="65" y="825"/>
                    <a:pt x="63" y="824"/>
                    <a:pt x="60" y="825"/>
                  </a:cubicBezTo>
                  <a:cubicBezTo>
                    <a:pt x="56" y="823"/>
                    <a:pt x="51" y="823"/>
                    <a:pt x="48" y="820"/>
                  </a:cubicBezTo>
                  <a:cubicBezTo>
                    <a:pt x="47" y="819"/>
                    <a:pt x="48" y="818"/>
                    <a:pt x="46" y="817"/>
                  </a:cubicBezTo>
                  <a:cubicBezTo>
                    <a:pt x="38" y="814"/>
                    <a:pt x="30" y="811"/>
                    <a:pt x="24" y="804"/>
                  </a:cubicBezTo>
                  <a:cubicBezTo>
                    <a:pt x="19" y="800"/>
                    <a:pt x="14" y="796"/>
                    <a:pt x="8" y="792"/>
                  </a:cubicBezTo>
                  <a:cubicBezTo>
                    <a:pt x="2" y="788"/>
                    <a:pt x="0" y="783"/>
                    <a:pt x="2" y="775"/>
                  </a:cubicBezTo>
                  <a:cubicBezTo>
                    <a:pt x="15" y="713"/>
                    <a:pt x="28" y="652"/>
                    <a:pt x="41" y="590"/>
                  </a:cubicBezTo>
                  <a:cubicBezTo>
                    <a:pt x="43" y="581"/>
                    <a:pt x="46" y="571"/>
                    <a:pt x="47" y="561"/>
                  </a:cubicBezTo>
                  <a:cubicBezTo>
                    <a:pt x="44" y="558"/>
                    <a:pt x="46" y="554"/>
                    <a:pt x="46" y="551"/>
                  </a:cubicBezTo>
                  <a:cubicBezTo>
                    <a:pt x="48" y="542"/>
                    <a:pt x="52" y="533"/>
                    <a:pt x="52" y="523"/>
                  </a:cubicBezTo>
                  <a:cubicBezTo>
                    <a:pt x="57" y="510"/>
                    <a:pt x="57" y="495"/>
                    <a:pt x="64" y="482"/>
                  </a:cubicBezTo>
                  <a:cubicBezTo>
                    <a:pt x="68" y="462"/>
                    <a:pt x="73" y="441"/>
                    <a:pt x="78" y="420"/>
                  </a:cubicBezTo>
                  <a:cubicBezTo>
                    <a:pt x="88" y="373"/>
                    <a:pt x="99" y="325"/>
                    <a:pt x="109" y="277"/>
                  </a:cubicBezTo>
                  <a:cubicBezTo>
                    <a:pt x="124" y="209"/>
                    <a:pt x="139" y="142"/>
                    <a:pt x="153" y="74"/>
                  </a:cubicBezTo>
                  <a:cubicBezTo>
                    <a:pt x="155" y="66"/>
                    <a:pt x="157" y="59"/>
                    <a:pt x="158" y="51"/>
                  </a:cubicBezTo>
                  <a:cubicBezTo>
                    <a:pt x="161" y="41"/>
                    <a:pt x="164" y="32"/>
                    <a:pt x="165" y="21"/>
                  </a:cubicBezTo>
                  <a:cubicBezTo>
                    <a:pt x="166" y="13"/>
                    <a:pt x="171" y="8"/>
                    <a:pt x="179" y="6"/>
                  </a:cubicBezTo>
                  <a:cubicBezTo>
                    <a:pt x="186" y="3"/>
                    <a:pt x="194" y="1"/>
                    <a:pt x="202" y="1"/>
                  </a:cubicBezTo>
                  <a:cubicBezTo>
                    <a:pt x="205" y="1"/>
                    <a:pt x="209" y="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728B042-02AC-A140-CF47-B8CC7198E7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3" y="2745"/>
              <a:ext cx="277" cy="376"/>
            </a:xfrm>
            <a:custGeom>
              <a:avLst/>
              <a:gdLst>
                <a:gd name="T0" fmla="*/ 154 w 156"/>
                <a:gd name="T1" fmla="*/ 131 h 212"/>
                <a:gd name="T2" fmla="*/ 156 w 156"/>
                <a:gd name="T3" fmla="*/ 135 h 212"/>
                <a:gd name="T4" fmla="*/ 148 w 156"/>
                <a:gd name="T5" fmla="*/ 169 h 212"/>
                <a:gd name="T6" fmla="*/ 96 w 156"/>
                <a:gd name="T7" fmla="*/ 204 h 212"/>
                <a:gd name="T8" fmla="*/ 40 w 156"/>
                <a:gd name="T9" fmla="*/ 199 h 212"/>
                <a:gd name="T10" fmla="*/ 40 w 156"/>
                <a:gd name="T11" fmla="*/ 187 h 212"/>
                <a:gd name="T12" fmla="*/ 58 w 156"/>
                <a:gd name="T13" fmla="*/ 97 h 212"/>
                <a:gd name="T14" fmla="*/ 61 w 156"/>
                <a:gd name="T15" fmla="*/ 87 h 212"/>
                <a:gd name="T16" fmla="*/ 64 w 156"/>
                <a:gd name="T17" fmla="*/ 79 h 212"/>
                <a:gd name="T18" fmla="*/ 56 w 156"/>
                <a:gd name="T19" fmla="*/ 65 h 212"/>
                <a:gd name="T20" fmla="*/ 51 w 156"/>
                <a:gd name="T21" fmla="*/ 48 h 212"/>
                <a:gd name="T22" fmla="*/ 54 w 156"/>
                <a:gd name="T23" fmla="*/ 30 h 212"/>
                <a:gd name="T24" fmla="*/ 50 w 156"/>
                <a:gd name="T25" fmla="*/ 26 h 212"/>
                <a:gd name="T26" fmla="*/ 8 w 156"/>
                <a:gd name="T27" fmla="*/ 10 h 212"/>
                <a:gd name="T28" fmla="*/ 0 w 156"/>
                <a:gd name="T29" fmla="*/ 5 h 212"/>
                <a:gd name="T30" fmla="*/ 16 w 156"/>
                <a:gd name="T31" fmla="*/ 1 h 212"/>
                <a:gd name="T32" fmla="*/ 86 w 156"/>
                <a:gd name="T33" fmla="*/ 30 h 212"/>
                <a:gd name="T34" fmla="*/ 93 w 156"/>
                <a:gd name="T35" fmla="*/ 15 h 212"/>
                <a:gd name="T36" fmla="*/ 100 w 156"/>
                <a:gd name="T37" fmla="*/ 10 h 212"/>
                <a:gd name="T38" fmla="*/ 102 w 156"/>
                <a:gd name="T39" fmla="*/ 18 h 212"/>
                <a:gd name="T40" fmla="*/ 99 w 156"/>
                <a:gd name="T41" fmla="*/ 31 h 212"/>
                <a:gd name="T42" fmla="*/ 84 w 156"/>
                <a:gd name="T43" fmla="*/ 68 h 212"/>
                <a:gd name="T44" fmla="*/ 79 w 156"/>
                <a:gd name="T45" fmla="*/ 77 h 212"/>
                <a:gd name="T46" fmla="*/ 75 w 156"/>
                <a:gd name="T47" fmla="*/ 88 h 212"/>
                <a:gd name="T48" fmla="*/ 72 w 156"/>
                <a:gd name="T49" fmla="*/ 103 h 212"/>
                <a:gd name="T50" fmla="*/ 60 w 156"/>
                <a:gd name="T51" fmla="*/ 173 h 212"/>
                <a:gd name="T52" fmla="*/ 76 w 156"/>
                <a:gd name="T53" fmla="*/ 191 h 212"/>
                <a:gd name="T54" fmla="*/ 134 w 156"/>
                <a:gd name="T55" fmla="*/ 161 h 212"/>
                <a:gd name="T56" fmla="*/ 148 w 156"/>
                <a:gd name="T57" fmla="*/ 140 h 212"/>
                <a:gd name="T58" fmla="*/ 154 w 156"/>
                <a:gd name="T59" fmla="*/ 13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6" h="212">
                  <a:moveTo>
                    <a:pt x="154" y="131"/>
                  </a:moveTo>
                  <a:cubicBezTo>
                    <a:pt x="156" y="132"/>
                    <a:pt x="156" y="133"/>
                    <a:pt x="156" y="135"/>
                  </a:cubicBezTo>
                  <a:cubicBezTo>
                    <a:pt x="153" y="146"/>
                    <a:pt x="150" y="158"/>
                    <a:pt x="148" y="169"/>
                  </a:cubicBezTo>
                  <a:cubicBezTo>
                    <a:pt x="134" y="186"/>
                    <a:pt x="116" y="197"/>
                    <a:pt x="96" y="204"/>
                  </a:cubicBezTo>
                  <a:cubicBezTo>
                    <a:pt x="77" y="212"/>
                    <a:pt x="58" y="206"/>
                    <a:pt x="40" y="199"/>
                  </a:cubicBezTo>
                  <a:cubicBezTo>
                    <a:pt x="38" y="195"/>
                    <a:pt x="39" y="191"/>
                    <a:pt x="40" y="187"/>
                  </a:cubicBezTo>
                  <a:cubicBezTo>
                    <a:pt x="46" y="157"/>
                    <a:pt x="52" y="127"/>
                    <a:pt x="58" y="97"/>
                  </a:cubicBezTo>
                  <a:cubicBezTo>
                    <a:pt x="59" y="94"/>
                    <a:pt x="59" y="90"/>
                    <a:pt x="61" y="87"/>
                  </a:cubicBezTo>
                  <a:cubicBezTo>
                    <a:pt x="62" y="84"/>
                    <a:pt x="63" y="81"/>
                    <a:pt x="64" y="79"/>
                  </a:cubicBezTo>
                  <a:cubicBezTo>
                    <a:pt x="67" y="71"/>
                    <a:pt x="63" y="67"/>
                    <a:pt x="56" y="65"/>
                  </a:cubicBezTo>
                  <a:cubicBezTo>
                    <a:pt x="44" y="61"/>
                    <a:pt x="43" y="58"/>
                    <a:pt x="51" y="48"/>
                  </a:cubicBezTo>
                  <a:cubicBezTo>
                    <a:pt x="55" y="42"/>
                    <a:pt x="51" y="35"/>
                    <a:pt x="54" y="30"/>
                  </a:cubicBezTo>
                  <a:cubicBezTo>
                    <a:pt x="55" y="28"/>
                    <a:pt x="52" y="26"/>
                    <a:pt x="50" y="26"/>
                  </a:cubicBezTo>
                  <a:cubicBezTo>
                    <a:pt x="36" y="21"/>
                    <a:pt x="22" y="15"/>
                    <a:pt x="8" y="10"/>
                  </a:cubicBezTo>
                  <a:cubicBezTo>
                    <a:pt x="5" y="9"/>
                    <a:pt x="2" y="8"/>
                    <a:pt x="0" y="5"/>
                  </a:cubicBezTo>
                  <a:cubicBezTo>
                    <a:pt x="5" y="2"/>
                    <a:pt x="10" y="0"/>
                    <a:pt x="16" y="1"/>
                  </a:cubicBezTo>
                  <a:cubicBezTo>
                    <a:pt x="41" y="6"/>
                    <a:pt x="64" y="16"/>
                    <a:pt x="86" y="30"/>
                  </a:cubicBezTo>
                  <a:cubicBezTo>
                    <a:pt x="88" y="25"/>
                    <a:pt x="90" y="20"/>
                    <a:pt x="93" y="15"/>
                  </a:cubicBezTo>
                  <a:cubicBezTo>
                    <a:pt x="95" y="12"/>
                    <a:pt x="96" y="8"/>
                    <a:pt x="100" y="10"/>
                  </a:cubicBezTo>
                  <a:cubicBezTo>
                    <a:pt x="103" y="12"/>
                    <a:pt x="103" y="15"/>
                    <a:pt x="102" y="18"/>
                  </a:cubicBezTo>
                  <a:cubicBezTo>
                    <a:pt x="101" y="23"/>
                    <a:pt x="100" y="27"/>
                    <a:pt x="99" y="31"/>
                  </a:cubicBezTo>
                  <a:cubicBezTo>
                    <a:pt x="97" y="45"/>
                    <a:pt x="97" y="59"/>
                    <a:pt x="84" y="68"/>
                  </a:cubicBezTo>
                  <a:cubicBezTo>
                    <a:pt x="80" y="70"/>
                    <a:pt x="80" y="74"/>
                    <a:pt x="79" y="77"/>
                  </a:cubicBezTo>
                  <a:cubicBezTo>
                    <a:pt x="78" y="81"/>
                    <a:pt x="79" y="85"/>
                    <a:pt x="75" y="88"/>
                  </a:cubicBezTo>
                  <a:cubicBezTo>
                    <a:pt x="73" y="93"/>
                    <a:pt x="73" y="98"/>
                    <a:pt x="72" y="103"/>
                  </a:cubicBezTo>
                  <a:cubicBezTo>
                    <a:pt x="71" y="127"/>
                    <a:pt x="65" y="150"/>
                    <a:pt x="60" y="173"/>
                  </a:cubicBezTo>
                  <a:cubicBezTo>
                    <a:pt x="57" y="191"/>
                    <a:pt x="58" y="192"/>
                    <a:pt x="76" y="191"/>
                  </a:cubicBezTo>
                  <a:cubicBezTo>
                    <a:pt x="100" y="190"/>
                    <a:pt x="118" y="178"/>
                    <a:pt x="134" y="161"/>
                  </a:cubicBezTo>
                  <a:cubicBezTo>
                    <a:pt x="139" y="155"/>
                    <a:pt x="144" y="147"/>
                    <a:pt x="148" y="140"/>
                  </a:cubicBezTo>
                  <a:cubicBezTo>
                    <a:pt x="149" y="137"/>
                    <a:pt x="150" y="133"/>
                    <a:pt x="154" y="131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E850F90-41D3-3C0C-3C6D-D8D542AD3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" y="3501"/>
              <a:ext cx="352" cy="163"/>
            </a:xfrm>
            <a:custGeom>
              <a:avLst/>
              <a:gdLst>
                <a:gd name="T0" fmla="*/ 186 w 198"/>
                <a:gd name="T1" fmla="*/ 1 h 92"/>
                <a:gd name="T2" fmla="*/ 198 w 198"/>
                <a:gd name="T3" fmla="*/ 6 h 92"/>
                <a:gd name="T4" fmla="*/ 80 w 198"/>
                <a:gd name="T5" fmla="*/ 69 h 92"/>
                <a:gd name="T6" fmla="*/ 41 w 198"/>
                <a:gd name="T7" fmla="*/ 91 h 92"/>
                <a:gd name="T8" fmla="*/ 34 w 198"/>
                <a:gd name="T9" fmla="*/ 86 h 92"/>
                <a:gd name="T10" fmla="*/ 21 w 198"/>
                <a:gd name="T11" fmla="*/ 58 h 92"/>
                <a:gd name="T12" fmla="*/ 4 w 198"/>
                <a:gd name="T13" fmla="*/ 22 h 92"/>
                <a:gd name="T14" fmla="*/ 8 w 198"/>
                <a:gd name="T15" fmla="*/ 11 h 92"/>
                <a:gd name="T16" fmla="*/ 27 w 198"/>
                <a:gd name="T17" fmla="*/ 10 h 92"/>
                <a:gd name="T18" fmla="*/ 56 w 198"/>
                <a:gd name="T19" fmla="*/ 24 h 92"/>
                <a:gd name="T20" fmla="*/ 63 w 198"/>
                <a:gd name="T21" fmla="*/ 40 h 92"/>
                <a:gd name="T22" fmla="*/ 65 w 198"/>
                <a:gd name="T23" fmla="*/ 56 h 92"/>
                <a:gd name="T24" fmla="*/ 111 w 198"/>
                <a:gd name="T25" fmla="*/ 35 h 92"/>
                <a:gd name="T26" fmla="*/ 119 w 198"/>
                <a:gd name="T27" fmla="*/ 29 h 92"/>
                <a:gd name="T28" fmla="*/ 177 w 198"/>
                <a:gd name="T29" fmla="*/ 3 h 92"/>
                <a:gd name="T30" fmla="*/ 186 w 198"/>
                <a:gd name="T3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2">
                  <a:moveTo>
                    <a:pt x="186" y="1"/>
                  </a:moveTo>
                  <a:cubicBezTo>
                    <a:pt x="191" y="0"/>
                    <a:pt x="195" y="1"/>
                    <a:pt x="198" y="6"/>
                  </a:cubicBezTo>
                  <a:cubicBezTo>
                    <a:pt x="159" y="27"/>
                    <a:pt x="119" y="48"/>
                    <a:pt x="80" y="69"/>
                  </a:cubicBezTo>
                  <a:cubicBezTo>
                    <a:pt x="68" y="78"/>
                    <a:pt x="54" y="84"/>
                    <a:pt x="41" y="91"/>
                  </a:cubicBezTo>
                  <a:cubicBezTo>
                    <a:pt x="37" y="92"/>
                    <a:pt x="35" y="89"/>
                    <a:pt x="34" y="86"/>
                  </a:cubicBezTo>
                  <a:cubicBezTo>
                    <a:pt x="29" y="77"/>
                    <a:pt x="24" y="68"/>
                    <a:pt x="21" y="58"/>
                  </a:cubicBezTo>
                  <a:cubicBezTo>
                    <a:pt x="15" y="46"/>
                    <a:pt x="10" y="34"/>
                    <a:pt x="4" y="22"/>
                  </a:cubicBezTo>
                  <a:cubicBezTo>
                    <a:pt x="1" y="16"/>
                    <a:pt x="0" y="13"/>
                    <a:pt x="8" y="11"/>
                  </a:cubicBezTo>
                  <a:cubicBezTo>
                    <a:pt x="14" y="10"/>
                    <a:pt x="21" y="10"/>
                    <a:pt x="27" y="10"/>
                  </a:cubicBezTo>
                  <a:cubicBezTo>
                    <a:pt x="40" y="7"/>
                    <a:pt x="48" y="15"/>
                    <a:pt x="56" y="24"/>
                  </a:cubicBezTo>
                  <a:cubicBezTo>
                    <a:pt x="60" y="28"/>
                    <a:pt x="65" y="33"/>
                    <a:pt x="63" y="40"/>
                  </a:cubicBezTo>
                  <a:cubicBezTo>
                    <a:pt x="63" y="45"/>
                    <a:pt x="64" y="50"/>
                    <a:pt x="65" y="56"/>
                  </a:cubicBezTo>
                  <a:cubicBezTo>
                    <a:pt x="80" y="49"/>
                    <a:pt x="95" y="42"/>
                    <a:pt x="111" y="35"/>
                  </a:cubicBezTo>
                  <a:cubicBezTo>
                    <a:pt x="113" y="32"/>
                    <a:pt x="116" y="31"/>
                    <a:pt x="119" y="29"/>
                  </a:cubicBezTo>
                  <a:cubicBezTo>
                    <a:pt x="139" y="20"/>
                    <a:pt x="158" y="11"/>
                    <a:pt x="177" y="3"/>
                  </a:cubicBezTo>
                  <a:cubicBezTo>
                    <a:pt x="180" y="2"/>
                    <a:pt x="183" y="0"/>
                    <a:pt x="186" y="1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D1F02F-B6FC-56CD-69C0-5EF1A3B35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9" y="3558"/>
              <a:ext cx="173" cy="315"/>
            </a:xfrm>
            <a:custGeom>
              <a:avLst/>
              <a:gdLst>
                <a:gd name="T0" fmla="*/ 78 w 97"/>
                <a:gd name="T1" fmla="*/ 3 h 178"/>
                <a:gd name="T2" fmla="*/ 91 w 97"/>
                <a:gd name="T3" fmla="*/ 1 h 178"/>
                <a:gd name="T4" fmla="*/ 77 w 97"/>
                <a:gd name="T5" fmla="*/ 20 h 178"/>
                <a:gd name="T6" fmla="*/ 56 w 97"/>
                <a:gd name="T7" fmla="*/ 72 h 178"/>
                <a:gd name="T8" fmla="*/ 68 w 97"/>
                <a:gd name="T9" fmla="*/ 119 h 178"/>
                <a:gd name="T10" fmla="*/ 81 w 97"/>
                <a:gd name="T11" fmla="*/ 150 h 178"/>
                <a:gd name="T12" fmla="*/ 84 w 97"/>
                <a:gd name="T13" fmla="*/ 155 h 178"/>
                <a:gd name="T14" fmla="*/ 88 w 97"/>
                <a:gd name="T15" fmla="*/ 160 h 178"/>
                <a:gd name="T16" fmla="*/ 94 w 97"/>
                <a:gd name="T17" fmla="*/ 168 h 178"/>
                <a:gd name="T18" fmla="*/ 88 w 97"/>
                <a:gd name="T19" fmla="*/ 177 h 178"/>
                <a:gd name="T20" fmla="*/ 75 w 97"/>
                <a:gd name="T21" fmla="*/ 177 h 178"/>
                <a:gd name="T22" fmla="*/ 6 w 97"/>
                <a:gd name="T23" fmla="*/ 177 h 178"/>
                <a:gd name="T24" fmla="*/ 2 w 97"/>
                <a:gd name="T25" fmla="*/ 165 h 178"/>
                <a:gd name="T26" fmla="*/ 7 w 97"/>
                <a:gd name="T27" fmla="*/ 155 h 178"/>
                <a:gd name="T28" fmla="*/ 12 w 97"/>
                <a:gd name="T29" fmla="*/ 150 h 178"/>
                <a:gd name="T30" fmla="*/ 19 w 97"/>
                <a:gd name="T31" fmla="*/ 142 h 178"/>
                <a:gd name="T32" fmla="*/ 45 w 97"/>
                <a:gd name="T33" fmla="*/ 133 h 178"/>
                <a:gd name="T34" fmla="*/ 49 w 97"/>
                <a:gd name="T35" fmla="*/ 126 h 178"/>
                <a:gd name="T36" fmla="*/ 53 w 97"/>
                <a:gd name="T37" fmla="*/ 32 h 178"/>
                <a:gd name="T38" fmla="*/ 78 w 97"/>
                <a:gd name="T39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78">
                  <a:moveTo>
                    <a:pt x="78" y="3"/>
                  </a:moveTo>
                  <a:cubicBezTo>
                    <a:pt x="82" y="0"/>
                    <a:pt x="86" y="2"/>
                    <a:pt x="91" y="1"/>
                  </a:cubicBezTo>
                  <a:cubicBezTo>
                    <a:pt x="90" y="10"/>
                    <a:pt x="82" y="15"/>
                    <a:pt x="77" y="20"/>
                  </a:cubicBezTo>
                  <a:cubicBezTo>
                    <a:pt x="62" y="35"/>
                    <a:pt x="57" y="53"/>
                    <a:pt x="56" y="72"/>
                  </a:cubicBezTo>
                  <a:cubicBezTo>
                    <a:pt x="55" y="88"/>
                    <a:pt x="62" y="104"/>
                    <a:pt x="68" y="119"/>
                  </a:cubicBezTo>
                  <a:cubicBezTo>
                    <a:pt x="72" y="130"/>
                    <a:pt x="79" y="139"/>
                    <a:pt x="81" y="150"/>
                  </a:cubicBezTo>
                  <a:cubicBezTo>
                    <a:pt x="82" y="152"/>
                    <a:pt x="83" y="153"/>
                    <a:pt x="84" y="155"/>
                  </a:cubicBezTo>
                  <a:cubicBezTo>
                    <a:pt x="86" y="156"/>
                    <a:pt x="87" y="158"/>
                    <a:pt x="88" y="160"/>
                  </a:cubicBezTo>
                  <a:cubicBezTo>
                    <a:pt x="90" y="163"/>
                    <a:pt x="92" y="166"/>
                    <a:pt x="94" y="168"/>
                  </a:cubicBezTo>
                  <a:cubicBezTo>
                    <a:pt x="97" y="174"/>
                    <a:pt x="94" y="176"/>
                    <a:pt x="88" y="177"/>
                  </a:cubicBezTo>
                  <a:cubicBezTo>
                    <a:pt x="84" y="177"/>
                    <a:pt x="79" y="177"/>
                    <a:pt x="75" y="177"/>
                  </a:cubicBezTo>
                  <a:cubicBezTo>
                    <a:pt x="52" y="177"/>
                    <a:pt x="29" y="178"/>
                    <a:pt x="6" y="177"/>
                  </a:cubicBezTo>
                  <a:cubicBezTo>
                    <a:pt x="0" y="175"/>
                    <a:pt x="1" y="170"/>
                    <a:pt x="2" y="165"/>
                  </a:cubicBezTo>
                  <a:cubicBezTo>
                    <a:pt x="3" y="162"/>
                    <a:pt x="5" y="158"/>
                    <a:pt x="7" y="155"/>
                  </a:cubicBezTo>
                  <a:cubicBezTo>
                    <a:pt x="8" y="153"/>
                    <a:pt x="11" y="152"/>
                    <a:pt x="12" y="150"/>
                  </a:cubicBezTo>
                  <a:cubicBezTo>
                    <a:pt x="14" y="147"/>
                    <a:pt x="17" y="145"/>
                    <a:pt x="19" y="142"/>
                  </a:cubicBezTo>
                  <a:cubicBezTo>
                    <a:pt x="27" y="137"/>
                    <a:pt x="36" y="133"/>
                    <a:pt x="45" y="133"/>
                  </a:cubicBezTo>
                  <a:cubicBezTo>
                    <a:pt x="53" y="133"/>
                    <a:pt x="51" y="130"/>
                    <a:pt x="49" y="126"/>
                  </a:cubicBezTo>
                  <a:cubicBezTo>
                    <a:pt x="36" y="94"/>
                    <a:pt x="38" y="63"/>
                    <a:pt x="53" y="32"/>
                  </a:cubicBezTo>
                  <a:cubicBezTo>
                    <a:pt x="59" y="21"/>
                    <a:pt x="68" y="11"/>
                    <a:pt x="78" y="3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83C2221-9137-7468-3723-CC8071C93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93" y="2108"/>
              <a:ext cx="733" cy="1445"/>
            </a:xfrm>
            <a:custGeom>
              <a:avLst/>
              <a:gdLst>
                <a:gd name="T0" fmla="*/ 388 w 413"/>
                <a:gd name="T1" fmla="*/ 60 h 816"/>
                <a:gd name="T2" fmla="*/ 356 w 413"/>
                <a:gd name="T3" fmla="*/ 61 h 816"/>
                <a:gd name="T4" fmla="*/ 308 w 413"/>
                <a:gd name="T5" fmla="*/ 55 h 816"/>
                <a:gd name="T6" fmla="*/ 189 w 413"/>
                <a:gd name="T7" fmla="*/ 18 h 816"/>
                <a:gd name="T8" fmla="*/ 127 w 413"/>
                <a:gd name="T9" fmla="*/ 159 h 816"/>
                <a:gd name="T10" fmla="*/ 44 w 413"/>
                <a:gd name="T11" fmla="*/ 541 h 816"/>
                <a:gd name="T12" fmla="*/ 5 w 413"/>
                <a:gd name="T13" fmla="*/ 755 h 816"/>
                <a:gd name="T14" fmla="*/ 122 w 413"/>
                <a:gd name="T15" fmla="*/ 808 h 816"/>
                <a:gd name="T16" fmla="*/ 163 w 413"/>
                <a:gd name="T17" fmla="*/ 813 h 816"/>
                <a:gd name="T18" fmla="*/ 163 w 413"/>
                <a:gd name="T19" fmla="*/ 813 h 816"/>
                <a:gd name="T20" fmla="*/ 236 w 413"/>
                <a:gd name="T21" fmla="*/ 809 h 816"/>
                <a:gd name="T22" fmla="*/ 263 w 413"/>
                <a:gd name="T23" fmla="*/ 740 h 816"/>
                <a:gd name="T24" fmla="*/ 280 w 413"/>
                <a:gd name="T25" fmla="*/ 657 h 816"/>
                <a:gd name="T26" fmla="*/ 279 w 413"/>
                <a:gd name="T27" fmla="*/ 595 h 816"/>
                <a:gd name="T28" fmla="*/ 287 w 413"/>
                <a:gd name="T29" fmla="*/ 627 h 816"/>
                <a:gd name="T30" fmla="*/ 309 w 413"/>
                <a:gd name="T31" fmla="*/ 532 h 816"/>
                <a:gd name="T32" fmla="*/ 398 w 413"/>
                <a:gd name="T33" fmla="*/ 122 h 816"/>
                <a:gd name="T34" fmla="*/ 388 w 413"/>
                <a:gd name="T35" fmla="*/ 60 h 816"/>
                <a:gd name="T36" fmla="*/ 219 w 413"/>
                <a:gd name="T37" fmla="*/ 348 h 816"/>
                <a:gd name="T38" fmla="*/ 224 w 413"/>
                <a:gd name="T39" fmla="*/ 375 h 816"/>
                <a:gd name="T40" fmla="*/ 235 w 413"/>
                <a:gd name="T41" fmla="*/ 389 h 816"/>
                <a:gd name="T42" fmla="*/ 214 w 413"/>
                <a:gd name="T43" fmla="*/ 388 h 816"/>
                <a:gd name="T44" fmla="*/ 211 w 413"/>
                <a:gd name="T45" fmla="*/ 352 h 816"/>
                <a:gd name="T46" fmla="*/ 290 w 413"/>
                <a:gd name="T47" fmla="*/ 465 h 816"/>
                <a:gd name="T48" fmla="*/ 281 w 413"/>
                <a:gd name="T49" fmla="*/ 477 h 816"/>
                <a:gd name="T50" fmla="*/ 240 w 413"/>
                <a:gd name="T51" fmla="*/ 489 h 816"/>
                <a:gd name="T52" fmla="*/ 234 w 413"/>
                <a:gd name="T53" fmla="*/ 491 h 816"/>
                <a:gd name="T54" fmla="*/ 210 w 413"/>
                <a:gd name="T55" fmla="*/ 490 h 816"/>
                <a:gd name="T56" fmla="*/ 137 w 413"/>
                <a:gd name="T57" fmla="*/ 405 h 816"/>
                <a:gd name="T58" fmla="*/ 170 w 413"/>
                <a:gd name="T59" fmla="*/ 406 h 816"/>
                <a:gd name="T60" fmla="*/ 256 w 413"/>
                <a:gd name="T61" fmla="*/ 397 h 816"/>
                <a:gd name="T62" fmla="*/ 256 w 413"/>
                <a:gd name="T63" fmla="*/ 396 h 816"/>
                <a:gd name="T64" fmla="*/ 294 w 413"/>
                <a:gd name="T65" fmla="*/ 410 h 816"/>
                <a:gd name="T66" fmla="*/ 299 w 413"/>
                <a:gd name="T67" fmla="*/ 42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3" h="816">
                  <a:moveTo>
                    <a:pt x="388" y="60"/>
                  </a:moveTo>
                  <a:cubicBezTo>
                    <a:pt x="388" y="60"/>
                    <a:pt x="388" y="60"/>
                    <a:pt x="388" y="60"/>
                  </a:cubicBezTo>
                  <a:cubicBezTo>
                    <a:pt x="378" y="61"/>
                    <a:pt x="367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40" y="59"/>
                    <a:pt x="324" y="57"/>
                    <a:pt x="308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5" y="55"/>
                    <a:pt x="302" y="54"/>
                    <a:pt x="299" y="54"/>
                  </a:cubicBezTo>
                  <a:cubicBezTo>
                    <a:pt x="261" y="46"/>
                    <a:pt x="224" y="36"/>
                    <a:pt x="189" y="18"/>
                  </a:cubicBezTo>
                  <a:cubicBezTo>
                    <a:pt x="179" y="13"/>
                    <a:pt x="171" y="6"/>
                    <a:pt x="162" y="0"/>
                  </a:cubicBezTo>
                  <a:cubicBezTo>
                    <a:pt x="151" y="53"/>
                    <a:pt x="139" y="106"/>
                    <a:pt x="127" y="159"/>
                  </a:cubicBezTo>
                  <a:cubicBezTo>
                    <a:pt x="117" y="207"/>
                    <a:pt x="106" y="255"/>
                    <a:pt x="96" y="304"/>
                  </a:cubicBezTo>
                  <a:cubicBezTo>
                    <a:pt x="78" y="383"/>
                    <a:pt x="61" y="462"/>
                    <a:pt x="44" y="541"/>
                  </a:cubicBezTo>
                  <a:cubicBezTo>
                    <a:pt x="30" y="609"/>
                    <a:pt x="16" y="677"/>
                    <a:pt x="1" y="745"/>
                  </a:cubicBezTo>
                  <a:cubicBezTo>
                    <a:pt x="0" y="749"/>
                    <a:pt x="1" y="752"/>
                    <a:pt x="5" y="755"/>
                  </a:cubicBezTo>
                  <a:cubicBezTo>
                    <a:pt x="25" y="771"/>
                    <a:pt x="48" y="783"/>
                    <a:pt x="72" y="793"/>
                  </a:cubicBezTo>
                  <a:cubicBezTo>
                    <a:pt x="88" y="800"/>
                    <a:pt x="105" y="806"/>
                    <a:pt x="122" y="808"/>
                  </a:cubicBezTo>
                  <a:cubicBezTo>
                    <a:pt x="122" y="808"/>
                    <a:pt x="122" y="808"/>
                    <a:pt x="122" y="808"/>
                  </a:cubicBezTo>
                  <a:cubicBezTo>
                    <a:pt x="135" y="812"/>
                    <a:pt x="149" y="813"/>
                    <a:pt x="163" y="813"/>
                  </a:cubicBezTo>
                  <a:cubicBezTo>
                    <a:pt x="163" y="813"/>
                    <a:pt x="163" y="813"/>
                    <a:pt x="163" y="813"/>
                  </a:cubicBezTo>
                  <a:cubicBezTo>
                    <a:pt x="163" y="813"/>
                    <a:pt x="163" y="813"/>
                    <a:pt x="163" y="813"/>
                  </a:cubicBezTo>
                  <a:cubicBezTo>
                    <a:pt x="164" y="814"/>
                    <a:pt x="165" y="814"/>
                    <a:pt x="165" y="815"/>
                  </a:cubicBezTo>
                  <a:cubicBezTo>
                    <a:pt x="189" y="816"/>
                    <a:pt x="213" y="814"/>
                    <a:pt x="236" y="809"/>
                  </a:cubicBezTo>
                  <a:cubicBezTo>
                    <a:pt x="243" y="807"/>
                    <a:pt x="250" y="804"/>
                    <a:pt x="251" y="794"/>
                  </a:cubicBezTo>
                  <a:cubicBezTo>
                    <a:pt x="254" y="776"/>
                    <a:pt x="260" y="758"/>
                    <a:pt x="263" y="740"/>
                  </a:cubicBezTo>
                  <a:cubicBezTo>
                    <a:pt x="268" y="716"/>
                    <a:pt x="276" y="693"/>
                    <a:pt x="278" y="668"/>
                  </a:cubicBezTo>
                  <a:cubicBezTo>
                    <a:pt x="281" y="665"/>
                    <a:pt x="280" y="661"/>
                    <a:pt x="280" y="657"/>
                  </a:cubicBezTo>
                  <a:cubicBezTo>
                    <a:pt x="279" y="639"/>
                    <a:pt x="279" y="622"/>
                    <a:pt x="278" y="604"/>
                  </a:cubicBezTo>
                  <a:cubicBezTo>
                    <a:pt x="277" y="601"/>
                    <a:pt x="276" y="598"/>
                    <a:pt x="279" y="595"/>
                  </a:cubicBezTo>
                  <a:cubicBezTo>
                    <a:pt x="282" y="600"/>
                    <a:pt x="282" y="605"/>
                    <a:pt x="282" y="609"/>
                  </a:cubicBezTo>
                  <a:cubicBezTo>
                    <a:pt x="283" y="615"/>
                    <a:pt x="282" y="622"/>
                    <a:pt x="287" y="627"/>
                  </a:cubicBezTo>
                  <a:cubicBezTo>
                    <a:pt x="289" y="625"/>
                    <a:pt x="290" y="623"/>
                    <a:pt x="290" y="621"/>
                  </a:cubicBezTo>
                  <a:cubicBezTo>
                    <a:pt x="296" y="591"/>
                    <a:pt x="302" y="561"/>
                    <a:pt x="309" y="532"/>
                  </a:cubicBezTo>
                  <a:cubicBezTo>
                    <a:pt x="321" y="476"/>
                    <a:pt x="333" y="421"/>
                    <a:pt x="345" y="366"/>
                  </a:cubicBezTo>
                  <a:cubicBezTo>
                    <a:pt x="363" y="284"/>
                    <a:pt x="381" y="203"/>
                    <a:pt x="398" y="122"/>
                  </a:cubicBezTo>
                  <a:cubicBezTo>
                    <a:pt x="403" y="99"/>
                    <a:pt x="408" y="77"/>
                    <a:pt x="413" y="54"/>
                  </a:cubicBezTo>
                  <a:cubicBezTo>
                    <a:pt x="404" y="57"/>
                    <a:pt x="396" y="59"/>
                    <a:pt x="388" y="60"/>
                  </a:cubicBezTo>
                  <a:close/>
                  <a:moveTo>
                    <a:pt x="211" y="352"/>
                  </a:moveTo>
                  <a:cubicBezTo>
                    <a:pt x="213" y="349"/>
                    <a:pt x="215" y="347"/>
                    <a:pt x="219" y="348"/>
                  </a:cubicBezTo>
                  <a:cubicBezTo>
                    <a:pt x="222" y="348"/>
                    <a:pt x="224" y="351"/>
                    <a:pt x="225" y="355"/>
                  </a:cubicBezTo>
                  <a:cubicBezTo>
                    <a:pt x="226" y="362"/>
                    <a:pt x="225" y="368"/>
                    <a:pt x="224" y="375"/>
                  </a:cubicBezTo>
                  <a:cubicBezTo>
                    <a:pt x="221" y="386"/>
                    <a:pt x="222" y="388"/>
                    <a:pt x="234" y="390"/>
                  </a:cubicBezTo>
                  <a:cubicBezTo>
                    <a:pt x="234" y="390"/>
                    <a:pt x="234" y="389"/>
                    <a:pt x="235" y="389"/>
                  </a:cubicBezTo>
                  <a:cubicBezTo>
                    <a:pt x="236" y="391"/>
                    <a:pt x="238" y="392"/>
                    <a:pt x="240" y="393"/>
                  </a:cubicBezTo>
                  <a:cubicBezTo>
                    <a:pt x="231" y="391"/>
                    <a:pt x="223" y="390"/>
                    <a:pt x="214" y="388"/>
                  </a:cubicBezTo>
                  <a:cubicBezTo>
                    <a:pt x="209" y="387"/>
                    <a:pt x="204" y="386"/>
                    <a:pt x="204" y="380"/>
                  </a:cubicBezTo>
                  <a:cubicBezTo>
                    <a:pt x="203" y="370"/>
                    <a:pt x="205" y="360"/>
                    <a:pt x="211" y="352"/>
                  </a:cubicBezTo>
                  <a:close/>
                  <a:moveTo>
                    <a:pt x="299" y="432"/>
                  </a:moveTo>
                  <a:cubicBezTo>
                    <a:pt x="301" y="445"/>
                    <a:pt x="297" y="455"/>
                    <a:pt x="290" y="465"/>
                  </a:cubicBezTo>
                  <a:cubicBezTo>
                    <a:pt x="287" y="469"/>
                    <a:pt x="283" y="472"/>
                    <a:pt x="282" y="476"/>
                  </a:cubicBezTo>
                  <a:cubicBezTo>
                    <a:pt x="281" y="477"/>
                    <a:pt x="281" y="477"/>
                    <a:pt x="281" y="477"/>
                  </a:cubicBezTo>
                  <a:cubicBezTo>
                    <a:pt x="280" y="476"/>
                    <a:pt x="278" y="477"/>
                    <a:pt x="277" y="478"/>
                  </a:cubicBezTo>
                  <a:cubicBezTo>
                    <a:pt x="265" y="484"/>
                    <a:pt x="253" y="488"/>
                    <a:pt x="240" y="489"/>
                  </a:cubicBezTo>
                  <a:cubicBezTo>
                    <a:pt x="238" y="489"/>
                    <a:pt x="236" y="490"/>
                    <a:pt x="235" y="491"/>
                  </a:cubicBezTo>
                  <a:cubicBezTo>
                    <a:pt x="235" y="491"/>
                    <a:pt x="234" y="491"/>
                    <a:pt x="234" y="491"/>
                  </a:cubicBezTo>
                  <a:cubicBezTo>
                    <a:pt x="232" y="491"/>
                    <a:pt x="229" y="491"/>
                    <a:pt x="227" y="491"/>
                  </a:cubicBezTo>
                  <a:cubicBezTo>
                    <a:pt x="221" y="491"/>
                    <a:pt x="216" y="491"/>
                    <a:pt x="210" y="490"/>
                  </a:cubicBezTo>
                  <a:cubicBezTo>
                    <a:pt x="195" y="488"/>
                    <a:pt x="180" y="483"/>
                    <a:pt x="168" y="474"/>
                  </a:cubicBezTo>
                  <a:cubicBezTo>
                    <a:pt x="141" y="457"/>
                    <a:pt x="130" y="436"/>
                    <a:pt x="137" y="405"/>
                  </a:cubicBezTo>
                  <a:cubicBezTo>
                    <a:pt x="139" y="397"/>
                    <a:pt x="140" y="396"/>
                    <a:pt x="148" y="400"/>
                  </a:cubicBezTo>
                  <a:cubicBezTo>
                    <a:pt x="155" y="403"/>
                    <a:pt x="163" y="405"/>
                    <a:pt x="170" y="406"/>
                  </a:cubicBezTo>
                  <a:cubicBezTo>
                    <a:pt x="189" y="409"/>
                    <a:pt x="208" y="409"/>
                    <a:pt x="227" y="407"/>
                  </a:cubicBezTo>
                  <a:cubicBezTo>
                    <a:pt x="237" y="406"/>
                    <a:pt x="248" y="405"/>
                    <a:pt x="256" y="397"/>
                  </a:cubicBezTo>
                  <a:cubicBezTo>
                    <a:pt x="256" y="397"/>
                    <a:pt x="256" y="397"/>
                    <a:pt x="256" y="396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67" y="396"/>
                    <a:pt x="274" y="391"/>
                    <a:pt x="280" y="382"/>
                  </a:cubicBezTo>
                  <a:cubicBezTo>
                    <a:pt x="283" y="392"/>
                    <a:pt x="290" y="401"/>
                    <a:pt x="294" y="410"/>
                  </a:cubicBezTo>
                  <a:cubicBezTo>
                    <a:pt x="296" y="415"/>
                    <a:pt x="296" y="420"/>
                    <a:pt x="300" y="423"/>
                  </a:cubicBezTo>
                  <a:cubicBezTo>
                    <a:pt x="300" y="423"/>
                    <a:pt x="299" y="424"/>
                    <a:pt x="299" y="424"/>
                  </a:cubicBezTo>
                  <a:cubicBezTo>
                    <a:pt x="299" y="427"/>
                    <a:pt x="299" y="430"/>
                    <a:pt x="299" y="43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A9EC7D-5325-159C-DF65-F9B7BC10E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1" y="3153"/>
              <a:ext cx="142" cy="292"/>
            </a:xfrm>
            <a:custGeom>
              <a:avLst/>
              <a:gdLst>
                <a:gd name="T0" fmla="*/ 3 w 80"/>
                <a:gd name="T1" fmla="*/ 78 h 165"/>
                <a:gd name="T2" fmla="*/ 0 w 80"/>
                <a:gd name="T3" fmla="*/ 6 h 165"/>
                <a:gd name="T4" fmla="*/ 4 w 80"/>
                <a:gd name="T5" fmla="*/ 1 h 165"/>
                <a:gd name="T6" fmla="*/ 8 w 80"/>
                <a:gd name="T7" fmla="*/ 5 h 165"/>
                <a:gd name="T8" fmla="*/ 12 w 80"/>
                <a:gd name="T9" fmla="*/ 37 h 165"/>
                <a:gd name="T10" fmla="*/ 15 w 80"/>
                <a:gd name="T11" fmla="*/ 64 h 165"/>
                <a:gd name="T12" fmla="*/ 19 w 80"/>
                <a:gd name="T13" fmla="*/ 83 h 165"/>
                <a:gd name="T14" fmla="*/ 22 w 80"/>
                <a:gd name="T15" fmla="*/ 109 h 165"/>
                <a:gd name="T16" fmla="*/ 35 w 80"/>
                <a:gd name="T17" fmla="*/ 116 h 165"/>
                <a:gd name="T18" fmla="*/ 42 w 80"/>
                <a:gd name="T19" fmla="*/ 113 h 165"/>
                <a:gd name="T20" fmla="*/ 68 w 80"/>
                <a:gd name="T21" fmla="*/ 120 h 165"/>
                <a:gd name="T22" fmla="*/ 75 w 80"/>
                <a:gd name="T23" fmla="*/ 131 h 165"/>
                <a:gd name="T24" fmla="*/ 76 w 80"/>
                <a:gd name="T25" fmla="*/ 152 h 165"/>
                <a:gd name="T26" fmla="*/ 65 w 80"/>
                <a:gd name="T27" fmla="*/ 160 h 165"/>
                <a:gd name="T28" fmla="*/ 47 w 80"/>
                <a:gd name="T29" fmla="*/ 156 h 165"/>
                <a:gd name="T30" fmla="*/ 38 w 80"/>
                <a:gd name="T31" fmla="*/ 159 h 165"/>
                <a:gd name="T32" fmla="*/ 4 w 80"/>
                <a:gd name="T33" fmla="*/ 136 h 165"/>
                <a:gd name="T34" fmla="*/ 4 w 80"/>
                <a:gd name="T35" fmla="*/ 107 h 165"/>
                <a:gd name="T36" fmla="*/ 3 w 80"/>
                <a:gd name="T37" fmla="*/ 7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65">
                  <a:moveTo>
                    <a:pt x="3" y="78"/>
                  </a:moveTo>
                  <a:cubicBezTo>
                    <a:pt x="2" y="54"/>
                    <a:pt x="1" y="30"/>
                    <a:pt x="0" y="6"/>
                  </a:cubicBezTo>
                  <a:cubicBezTo>
                    <a:pt x="0" y="3"/>
                    <a:pt x="0" y="1"/>
                    <a:pt x="4" y="1"/>
                  </a:cubicBezTo>
                  <a:cubicBezTo>
                    <a:pt x="8" y="0"/>
                    <a:pt x="8" y="3"/>
                    <a:pt x="8" y="5"/>
                  </a:cubicBezTo>
                  <a:cubicBezTo>
                    <a:pt x="9" y="16"/>
                    <a:pt x="11" y="27"/>
                    <a:pt x="12" y="37"/>
                  </a:cubicBezTo>
                  <a:cubicBezTo>
                    <a:pt x="13" y="46"/>
                    <a:pt x="13" y="55"/>
                    <a:pt x="15" y="64"/>
                  </a:cubicBezTo>
                  <a:cubicBezTo>
                    <a:pt x="19" y="70"/>
                    <a:pt x="18" y="77"/>
                    <a:pt x="19" y="83"/>
                  </a:cubicBezTo>
                  <a:cubicBezTo>
                    <a:pt x="20" y="92"/>
                    <a:pt x="21" y="101"/>
                    <a:pt x="22" y="109"/>
                  </a:cubicBezTo>
                  <a:cubicBezTo>
                    <a:pt x="24" y="121"/>
                    <a:pt x="24" y="121"/>
                    <a:pt x="35" y="116"/>
                  </a:cubicBezTo>
                  <a:cubicBezTo>
                    <a:pt x="37" y="115"/>
                    <a:pt x="39" y="114"/>
                    <a:pt x="42" y="113"/>
                  </a:cubicBezTo>
                  <a:cubicBezTo>
                    <a:pt x="53" y="108"/>
                    <a:pt x="61" y="110"/>
                    <a:pt x="68" y="120"/>
                  </a:cubicBezTo>
                  <a:cubicBezTo>
                    <a:pt x="70" y="123"/>
                    <a:pt x="73" y="127"/>
                    <a:pt x="75" y="131"/>
                  </a:cubicBezTo>
                  <a:cubicBezTo>
                    <a:pt x="77" y="138"/>
                    <a:pt x="80" y="145"/>
                    <a:pt x="76" y="152"/>
                  </a:cubicBezTo>
                  <a:cubicBezTo>
                    <a:pt x="74" y="156"/>
                    <a:pt x="70" y="159"/>
                    <a:pt x="65" y="160"/>
                  </a:cubicBezTo>
                  <a:cubicBezTo>
                    <a:pt x="59" y="161"/>
                    <a:pt x="52" y="161"/>
                    <a:pt x="47" y="156"/>
                  </a:cubicBezTo>
                  <a:cubicBezTo>
                    <a:pt x="42" y="151"/>
                    <a:pt x="41" y="159"/>
                    <a:pt x="38" y="159"/>
                  </a:cubicBezTo>
                  <a:cubicBezTo>
                    <a:pt x="19" y="165"/>
                    <a:pt x="5" y="155"/>
                    <a:pt x="4" y="136"/>
                  </a:cubicBezTo>
                  <a:cubicBezTo>
                    <a:pt x="3" y="126"/>
                    <a:pt x="2" y="117"/>
                    <a:pt x="4" y="107"/>
                  </a:cubicBezTo>
                  <a:cubicBezTo>
                    <a:pt x="4" y="97"/>
                    <a:pt x="5" y="88"/>
                    <a:pt x="3" y="78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78CB46-4FBC-47F4-A63C-D9F483D67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6" y="2059"/>
              <a:ext cx="445" cy="150"/>
            </a:xfrm>
            <a:custGeom>
              <a:avLst/>
              <a:gdLst>
                <a:gd name="T0" fmla="*/ 244 w 251"/>
                <a:gd name="T1" fmla="*/ 57 h 85"/>
                <a:gd name="T2" fmla="*/ 197 w 251"/>
                <a:gd name="T3" fmla="*/ 32 h 85"/>
                <a:gd name="T4" fmla="*/ 197 w 251"/>
                <a:gd name="T5" fmla="*/ 32 h 85"/>
                <a:gd name="T6" fmla="*/ 157 w 251"/>
                <a:gd name="T7" fmla="*/ 19 h 85"/>
                <a:gd name="T8" fmla="*/ 156 w 251"/>
                <a:gd name="T9" fmla="*/ 21 h 85"/>
                <a:gd name="T10" fmla="*/ 157 w 251"/>
                <a:gd name="T11" fmla="*/ 19 h 85"/>
                <a:gd name="T12" fmla="*/ 139 w 251"/>
                <a:gd name="T13" fmla="*/ 14 h 85"/>
                <a:gd name="T14" fmla="*/ 78 w 251"/>
                <a:gd name="T15" fmla="*/ 4 h 85"/>
                <a:gd name="T16" fmla="*/ 13 w 251"/>
                <a:gd name="T17" fmla="*/ 6 h 85"/>
                <a:gd name="T18" fmla="*/ 0 w 251"/>
                <a:gd name="T19" fmla="*/ 16 h 85"/>
                <a:gd name="T20" fmla="*/ 9 w 251"/>
                <a:gd name="T21" fmla="*/ 29 h 85"/>
                <a:gd name="T22" fmla="*/ 141 w 251"/>
                <a:gd name="T23" fmla="*/ 76 h 85"/>
                <a:gd name="T24" fmla="*/ 145 w 251"/>
                <a:gd name="T25" fmla="*/ 77 h 85"/>
                <a:gd name="T26" fmla="*/ 197 w 251"/>
                <a:gd name="T27" fmla="*/ 81 h 85"/>
                <a:gd name="T28" fmla="*/ 198 w 251"/>
                <a:gd name="T29" fmla="*/ 82 h 85"/>
                <a:gd name="T30" fmla="*/ 240 w 251"/>
                <a:gd name="T31" fmla="*/ 78 h 85"/>
                <a:gd name="T32" fmla="*/ 250 w 251"/>
                <a:gd name="T33" fmla="*/ 70 h 85"/>
                <a:gd name="T34" fmla="*/ 244 w 251"/>
                <a:gd name="T35" fmla="*/ 5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85">
                  <a:moveTo>
                    <a:pt x="244" y="57"/>
                  </a:moveTo>
                  <a:cubicBezTo>
                    <a:pt x="230" y="45"/>
                    <a:pt x="214" y="37"/>
                    <a:pt x="197" y="32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84" y="26"/>
                    <a:pt x="171" y="22"/>
                    <a:pt x="157" y="19"/>
                  </a:cubicBezTo>
                  <a:cubicBezTo>
                    <a:pt x="157" y="20"/>
                    <a:pt x="157" y="21"/>
                    <a:pt x="156" y="21"/>
                  </a:cubicBezTo>
                  <a:cubicBezTo>
                    <a:pt x="156" y="20"/>
                    <a:pt x="157" y="20"/>
                    <a:pt x="157" y="19"/>
                  </a:cubicBezTo>
                  <a:cubicBezTo>
                    <a:pt x="151" y="17"/>
                    <a:pt x="145" y="15"/>
                    <a:pt x="139" y="14"/>
                  </a:cubicBezTo>
                  <a:cubicBezTo>
                    <a:pt x="119" y="9"/>
                    <a:pt x="99" y="5"/>
                    <a:pt x="78" y="4"/>
                  </a:cubicBezTo>
                  <a:cubicBezTo>
                    <a:pt x="56" y="2"/>
                    <a:pt x="34" y="0"/>
                    <a:pt x="13" y="6"/>
                  </a:cubicBezTo>
                  <a:cubicBezTo>
                    <a:pt x="7" y="8"/>
                    <a:pt x="1" y="9"/>
                    <a:pt x="0" y="16"/>
                  </a:cubicBezTo>
                  <a:cubicBezTo>
                    <a:pt x="0" y="22"/>
                    <a:pt x="4" y="26"/>
                    <a:pt x="9" y="29"/>
                  </a:cubicBezTo>
                  <a:cubicBezTo>
                    <a:pt x="49" y="57"/>
                    <a:pt x="95" y="68"/>
                    <a:pt x="141" y="76"/>
                  </a:cubicBezTo>
                  <a:cubicBezTo>
                    <a:pt x="142" y="77"/>
                    <a:pt x="144" y="77"/>
                    <a:pt x="145" y="77"/>
                  </a:cubicBezTo>
                  <a:cubicBezTo>
                    <a:pt x="162" y="81"/>
                    <a:pt x="179" y="82"/>
                    <a:pt x="197" y="81"/>
                  </a:cubicBezTo>
                  <a:cubicBezTo>
                    <a:pt x="197" y="82"/>
                    <a:pt x="197" y="82"/>
                    <a:pt x="198" y="82"/>
                  </a:cubicBezTo>
                  <a:cubicBezTo>
                    <a:pt x="212" y="85"/>
                    <a:pt x="226" y="81"/>
                    <a:pt x="240" y="78"/>
                  </a:cubicBezTo>
                  <a:cubicBezTo>
                    <a:pt x="244" y="77"/>
                    <a:pt x="249" y="75"/>
                    <a:pt x="250" y="70"/>
                  </a:cubicBezTo>
                  <a:cubicBezTo>
                    <a:pt x="251" y="64"/>
                    <a:pt x="248" y="60"/>
                    <a:pt x="244" y="57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7A1A704-1937-1A0F-6E73-6E79BFFBC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2784"/>
              <a:ext cx="310" cy="197"/>
            </a:xfrm>
            <a:custGeom>
              <a:avLst/>
              <a:gdLst>
                <a:gd name="T0" fmla="*/ 149 w 175"/>
                <a:gd name="T1" fmla="*/ 0 h 111"/>
                <a:gd name="T2" fmla="*/ 171 w 175"/>
                <a:gd name="T3" fmla="*/ 41 h 111"/>
                <a:gd name="T4" fmla="*/ 153 w 175"/>
                <a:gd name="T5" fmla="*/ 95 h 111"/>
                <a:gd name="T6" fmla="*/ 104 w 175"/>
                <a:gd name="T7" fmla="*/ 111 h 111"/>
                <a:gd name="T8" fmla="*/ 98 w 175"/>
                <a:gd name="T9" fmla="*/ 111 h 111"/>
                <a:gd name="T10" fmla="*/ 80 w 175"/>
                <a:gd name="T11" fmla="*/ 110 h 111"/>
                <a:gd name="T12" fmla="*/ 18 w 175"/>
                <a:gd name="T13" fmla="*/ 79 h 111"/>
                <a:gd name="T14" fmla="*/ 7 w 175"/>
                <a:gd name="T15" fmla="*/ 14 h 111"/>
                <a:gd name="T16" fmla="*/ 14 w 175"/>
                <a:gd name="T17" fmla="*/ 13 h 111"/>
                <a:gd name="T18" fmla="*/ 125 w 175"/>
                <a:gd name="T19" fmla="*/ 15 h 111"/>
                <a:gd name="T20" fmla="*/ 126 w 175"/>
                <a:gd name="T21" fmla="*/ 14 h 111"/>
                <a:gd name="T22" fmla="*/ 149 w 175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111">
                  <a:moveTo>
                    <a:pt x="149" y="0"/>
                  </a:moveTo>
                  <a:cubicBezTo>
                    <a:pt x="160" y="12"/>
                    <a:pt x="165" y="27"/>
                    <a:pt x="171" y="41"/>
                  </a:cubicBezTo>
                  <a:cubicBezTo>
                    <a:pt x="175" y="63"/>
                    <a:pt x="169" y="81"/>
                    <a:pt x="153" y="95"/>
                  </a:cubicBezTo>
                  <a:cubicBezTo>
                    <a:pt x="138" y="105"/>
                    <a:pt x="122" y="109"/>
                    <a:pt x="104" y="111"/>
                  </a:cubicBezTo>
                  <a:cubicBezTo>
                    <a:pt x="102" y="111"/>
                    <a:pt x="100" y="111"/>
                    <a:pt x="98" y="111"/>
                  </a:cubicBezTo>
                  <a:cubicBezTo>
                    <a:pt x="92" y="109"/>
                    <a:pt x="86" y="111"/>
                    <a:pt x="80" y="110"/>
                  </a:cubicBezTo>
                  <a:cubicBezTo>
                    <a:pt x="56" y="106"/>
                    <a:pt x="35" y="97"/>
                    <a:pt x="18" y="79"/>
                  </a:cubicBezTo>
                  <a:cubicBezTo>
                    <a:pt x="0" y="60"/>
                    <a:pt x="0" y="36"/>
                    <a:pt x="7" y="14"/>
                  </a:cubicBezTo>
                  <a:cubicBezTo>
                    <a:pt x="9" y="9"/>
                    <a:pt x="12" y="12"/>
                    <a:pt x="14" y="13"/>
                  </a:cubicBezTo>
                  <a:cubicBezTo>
                    <a:pt x="50" y="29"/>
                    <a:pt x="88" y="27"/>
                    <a:pt x="125" y="15"/>
                  </a:cubicBezTo>
                  <a:cubicBezTo>
                    <a:pt x="125" y="15"/>
                    <a:pt x="126" y="15"/>
                    <a:pt x="126" y="14"/>
                  </a:cubicBezTo>
                  <a:cubicBezTo>
                    <a:pt x="135" y="12"/>
                    <a:pt x="142" y="6"/>
                    <a:pt x="149" y="0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5BB3197-26A0-866F-5113-6A793F2C9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15"/>
              <a:ext cx="74" cy="92"/>
            </a:xfrm>
            <a:custGeom>
              <a:avLst/>
              <a:gdLst>
                <a:gd name="T0" fmla="*/ 33 w 42"/>
                <a:gd name="T1" fmla="*/ 45 h 52"/>
                <a:gd name="T2" fmla="*/ 41 w 42"/>
                <a:gd name="T3" fmla="*/ 52 h 52"/>
                <a:gd name="T4" fmla="*/ 8 w 42"/>
                <a:gd name="T5" fmla="*/ 47 h 52"/>
                <a:gd name="T6" fmla="*/ 0 w 42"/>
                <a:gd name="T7" fmla="*/ 37 h 52"/>
                <a:gd name="T8" fmla="*/ 8 w 42"/>
                <a:gd name="T9" fmla="*/ 7 h 52"/>
                <a:gd name="T10" fmla="*/ 18 w 42"/>
                <a:gd name="T11" fmla="*/ 1 h 52"/>
                <a:gd name="T12" fmla="*/ 26 w 42"/>
                <a:gd name="T13" fmla="*/ 11 h 52"/>
                <a:gd name="T14" fmla="*/ 25 w 42"/>
                <a:gd name="T15" fmla="*/ 33 h 52"/>
                <a:gd name="T16" fmla="*/ 33 w 42"/>
                <a:gd name="T17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3" y="45"/>
                  </a:moveTo>
                  <a:cubicBezTo>
                    <a:pt x="35" y="48"/>
                    <a:pt x="42" y="45"/>
                    <a:pt x="41" y="52"/>
                  </a:cubicBezTo>
                  <a:cubicBezTo>
                    <a:pt x="30" y="51"/>
                    <a:pt x="19" y="49"/>
                    <a:pt x="8" y="47"/>
                  </a:cubicBezTo>
                  <a:cubicBezTo>
                    <a:pt x="3" y="46"/>
                    <a:pt x="0" y="43"/>
                    <a:pt x="0" y="37"/>
                  </a:cubicBezTo>
                  <a:cubicBezTo>
                    <a:pt x="0" y="26"/>
                    <a:pt x="2" y="16"/>
                    <a:pt x="8" y="7"/>
                  </a:cubicBezTo>
                  <a:cubicBezTo>
                    <a:pt x="11" y="3"/>
                    <a:pt x="13" y="0"/>
                    <a:pt x="18" y="1"/>
                  </a:cubicBezTo>
                  <a:cubicBezTo>
                    <a:pt x="24" y="2"/>
                    <a:pt x="25" y="6"/>
                    <a:pt x="26" y="11"/>
                  </a:cubicBezTo>
                  <a:cubicBezTo>
                    <a:pt x="28" y="18"/>
                    <a:pt x="28" y="26"/>
                    <a:pt x="25" y="33"/>
                  </a:cubicBezTo>
                  <a:cubicBezTo>
                    <a:pt x="21" y="42"/>
                    <a:pt x="25" y="44"/>
                    <a:pt x="33" y="45"/>
                  </a:cubicBezTo>
                  <a:close/>
                </a:path>
              </a:pathLst>
            </a:custGeom>
            <a:solidFill>
              <a:srgbClr val="050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905C140-85C6-1207-29A6-420625CD0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9" y="2682"/>
              <a:ext cx="77" cy="99"/>
            </a:xfrm>
            <a:custGeom>
              <a:avLst/>
              <a:gdLst>
                <a:gd name="T0" fmla="*/ 1 w 43"/>
                <a:gd name="T1" fmla="*/ 36 h 56"/>
                <a:gd name="T2" fmla="*/ 9 w 43"/>
                <a:gd name="T3" fmla="*/ 8 h 56"/>
                <a:gd name="T4" fmla="*/ 19 w 43"/>
                <a:gd name="T5" fmla="*/ 1 h 56"/>
                <a:gd name="T6" fmla="*/ 27 w 43"/>
                <a:gd name="T7" fmla="*/ 11 h 56"/>
                <a:gd name="T8" fmla="*/ 25 w 43"/>
                <a:gd name="T9" fmla="*/ 36 h 56"/>
                <a:gd name="T10" fmla="*/ 28 w 43"/>
                <a:gd name="T11" fmla="*/ 44 h 56"/>
                <a:gd name="T12" fmla="*/ 41 w 43"/>
                <a:gd name="T13" fmla="*/ 50 h 56"/>
                <a:gd name="T14" fmla="*/ 26 w 43"/>
                <a:gd name="T15" fmla="*/ 50 h 56"/>
                <a:gd name="T16" fmla="*/ 12 w 43"/>
                <a:gd name="T17" fmla="*/ 48 h 56"/>
                <a:gd name="T18" fmla="*/ 1 w 43"/>
                <a:gd name="T1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6">
                  <a:moveTo>
                    <a:pt x="1" y="36"/>
                  </a:moveTo>
                  <a:cubicBezTo>
                    <a:pt x="1" y="24"/>
                    <a:pt x="3" y="16"/>
                    <a:pt x="9" y="8"/>
                  </a:cubicBezTo>
                  <a:cubicBezTo>
                    <a:pt x="11" y="4"/>
                    <a:pt x="14" y="0"/>
                    <a:pt x="19" y="1"/>
                  </a:cubicBezTo>
                  <a:cubicBezTo>
                    <a:pt x="24" y="2"/>
                    <a:pt x="26" y="7"/>
                    <a:pt x="27" y="11"/>
                  </a:cubicBezTo>
                  <a:cubicBezTo>
                    <a:pt x="29" y="20"/>
                    <a:pt x="28" y="28"/>
                    <a:pt x="25" y="36"/>
                  </a:cubicBezTo>
                  <a:cubicBezTo>
                    <a:pt x="23" y="41"/>
                    <a:pt x="24" y="43"/>
                    <a:pt x="28" y="44"/>
                  </a:cubicBezTo>
                  <a:cubicBezTo>
                    <a:pt x="33" y="46"/>
                    <a:pt x="43" y="46"/>
                    <a:pt x="41" y="50"/>
                  </a:cubicBezTo>
                  <a:cubicBezTo>
                    <a:pt x="40" y="56"/>
                    <a:pt x="32" y="50"/>
                    <a:pt x="26" y="50"/>
                  </a:cubicBezTo>
                  <a:cubicBezTo>
                    <a:pt x="22" y="50"/>
                    <a:pt x="17" y="49"/>
                    <a:pt x="12" y="48"/>
                  </a:cubicBezTo>
                  <a:cubicBezTo>
                    <a:pt x="4" y="47"/>
                    <a:pt x="0" y="43"/>
                    <a:pt x="1" y="36"/>
                  </a:cubicBezTo>
                  <a:close/>
                </a:path>
              </a:pathLst>
            </a:custGeom>
            <a:solidFill>
              <a:srgbClr val="06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560DA16-04DD-80D9-8F2E-50EEEF486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91"/>
              <a:ext cx="263" cy="81"/>
            </a:xfrm>
            <a:custGeom>
              <a:avLst/>
              <a:gdLst>
                <a:gd name="T0" fmla="*/ 0 w 148"/>
                <a:gd name="T1" fmla="*/ 0 h 46"/>
                <a:gd name="T2" fmla="*/ 96 w 148"/>
                <a:gd name="T3" fmla="*/ 0 h 46"/>
                <a:gd name="T4" fmla="*/ 138 w 148"/>
                <a:gd name="T5" fmla="*/ 0 h 46"/>
                <a:gd name="T6" fmla="*/ 144 w 148"/>
                <a:gd name="T7" fmla="*/ 10 h 46"/>
                <a:gd name="T8" fmla="*/ 103 w 148"/>
                <a:gd name="T9" fmla="*/ 41 h 46"/>
                <a:gd name="T10" fmla="*/ 22 w 148"/>
                <a:gd name="T11" fmla="*/ 26 h 46"/>
                <a:gd name="T12" fmla="*/ 0 w 148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46">
                  <a:moveTo>
                    <a:pt x="0" y="0"/>
                  </a:moveTo>
                  <a:cubicBezTo>
                    <a:pt x="33" y="0"/>
                    <a:pt x="64" y="0"/>
                    <a:pt x="96" y="0"/>
                  </a:cubicBezTo>
                  <a:cubicBezTo>
                    <a:pt x="110" y="0"/>
                    <a:pt x="124" y="0"/>
                    <a:pt x="138" y="0"/>
                  </a:cubicBezTo>
                  <a:cubicBezTo>
                    <a:pt x="147" y="0"/>
                    <a:pt x="148" y="1"/>
                    <a:pt x="144" y="10"/>
                  </a:cubicBezTo>
                  <a:cubicBezTo>
                    <a:pt x="137" y="28"/>
                    <a:pt x="122" y="37"/>
                    <a:pt x="103" y="41"/>
                  </a:cubicBezTo>
                  <a:cubicBezTo>
                    <a:pt x="74" y="46"/>
                    <a:pt x="46" y="43"/>
                    <a:pt x="22" y="26"/>
                  </a:cubicBezTo>
                  <a:cubicBezTo>
                    <a:pt x="12" y="20"/>
                    <a:pt x="5" y="1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3389BC2-B7AB-3886-C53E-D70071913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2806"/>
              <a:ext cx="272" cy="78"/>
            </a:xfrm>
            <a:custGeom>
              <a:avLst/>
              <a:gdLst>
                <a:gd name="T0" fmla="*/ 78 w 153"/>
                <a:gd name="T1" fmla="*/ 43 h 44"/>
                <a:gd name="T2" fmla="*/ 10 w 153"/>
                <a:gd name="T3" fmla="*/ 44 h 44"/>
                <a:gd name="T4" fmla="*/ 2 w 153"/>
                <a:gd name="T5" fmla="*/ 36 h 44"/>
                <a:gd name="T6" fmla="*/ 2 w 153"/>
                <a:gd name="T7" fmla="*/ 30 h 44"/>
                <a:gd name="T8" fmla="*/ 4 w 153"/>
                <a:gd name="T9" fmla="*/ 13 h 44"/>
                <a:gd name="T10" fmla="*/ 19 w 153"/>
                <a:gd name="T11" fmla="*/ 15 h 44"/>
                <a:gd name="T12" fmla="*/ 122 w 153"/>
                <a:gd name="T13" fmla="*/ 8 h 44"/>
                <a:gd name="T14" fmla="*/ 126 w 153"/>
                <a:gd name="T15" fmla="*/ 7 h 44"/>
                <a:gd name="T16" fmla="*/ 145 w 153"/>
                <a:gd name="T17" fmla="*/ 14 h 44"/>
                <a:gd name="T18" fmla="*/ 152 w 153"/>
                <a:gd name="T19" fmla="*/ 36 h 44"/>
                <a:gd name="T20" fmla="*/ 146 w 153"/>
                <a:gd name="T21" fmla="*/ 43 h 44"/>
                <a:gd name="T22" fmla="*/ 78 w 153"/>
                <a:gd name="T2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44">
                  <a:moveTo>
                    <a:pt x="78" y="43"/>
                  </a:moveTo>
                  <a:cubicBezTo>
                    <a:pt x="56" y="43"/>
                    <a:pt x="33" y="43"/>
                    <a:pt x="10" y="44"/>
                  </a:cubicBezTo>
                  <a:cubicBezTo>
                    <a:pt x="4" y="44"/>
                    <a:pt x="2" y="41"/>
                    <a:pt x="2" y="36"/>
                  </a:cubicBezTo>
                  <a:cubicBezTo>
                    <a:pt x="2" y="34"/>
                    <a:pt x="1" y="32"/>
                    <a:pt x="2" y="30"/>
                  </a:cubicBezTo>
                  <a:cubicBezTo>
                    <a:pt x="2" y="24"/>
                    <a:pt x="0" y="17"/>
                    <a:pt x="4" y="13"/>
                  </a:cubicBezTo>
                  <a:cubicBezTo>
                    <a:pt x="8" y="8"/>
                    <a:pt x="14" y="14"/>
                    <a:pt x="19" y="15"/>
                  </a:cubicBezTo>
                  <a:cubicBezTo>
                    <a:pt x="54" y="22"/>
                    <a:pt x="89" y="22"/>
                    <a:pt x="122" y="8"/>
                  </a:cubicBezTo>
                  <a:cubicBezTo>
                    <a:pt x="124" y="8"/>
                    <a:pt x="125" y="7"/>
                    <a:pt x="126" y="7"/>
                  </a:cubicBezTo>
                  <a:cubicBezTo>
                    <a:pt x="139" y="0"/>
                    <a:pt x="139" y="0"/>
                    <a:pt x="145" y="14"/>
                  </a:cubicBezTo>
                  <a:cubicBezTo>
                    <a:pt x="149" y="21"/>
                    <a:pt x="151" y="28"/>
                    <a:pt x="152" y="36"/>
                  </a:cubicBezTo>
                  <a:cubicBezTo>
                    <a:pt x="153" y="42"/>
                    <a:pt x="151" y="43"/>
                    <a:pt x="146" y="43"/>
                  </a:cubicBezTo>
                  <a:cubicBezTo>
                    <a:pt x="123" y="43"/>
                    <a:pt x="101" y="43"/>
                    <a:pt x="78" y="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592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9789F02D-93F1-52E8-86FC-2D098C6D59A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39363" y="3679825"/>
            <a:ext cx="1600200" cy="2890838"/>
            <a:chOff x="6387" y="2318"/>
            <a:chExt cx="1008" cy="182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2930B2-FB13-DFD8-2781-C1336F511A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2" y="2318"/>
              <a:ext cx="763" cy="1515"/>
            </a:xfrm>
            <a:custGeom>
              <a:avLst/>
              <a:gdLst>
                <a:gd name="T0" fmla="*/ 226 w 430"/>
                <a:gd name="T1" fmla="*/ 1 h 856"/>
                <a:gd name="T2" fmla="*/ 318 w 430"/>
                <a:gd name="T3" fmla="*/ 14 h 856"/>
                <a:gd name="T4" fmla="*/ 427 w 430"/>
                <a:gd name="T5" fmla="*/ 80 h 856"/>
                <a:gd name="T6" fmla="*/ 403 w 430"/>
                <a:gd name="T7" fmla="*/ 187 h 856"/>
                <a:gd name="T8" fmla="*/ 382 w 430"/>
                <a:gd name="T9" fmla="*/ 294 h 856"/>
                <a:gd name="T10" fmla="*/ 353 w 430"/>
                <a:gd name="T11" fmla="*/ 425 h 856"/>
                <a:gd name="T12" fmla="*/ 325 w 430"/>
                <a:gd name="T13" fmla="*/ 557 h 856"/>
                <a:gd name="T14" fmla="*/ 307 w 430"/>
                <a:gd name="T15" fmla="*/ 639 h 856"/>
                <a:gd name="T16" fmla="*/ 296 w 430"/>
                <a:gd name="T17" fmla="*/ 686 h 856"/>
                <a:gd name="T18" fmla="*/ 291 w 430"/>
                <a:gd name="T19" fmla="*/ 660 h 856"/>
                <a:gd name="T20" fmla="*/ 376 w 430"/>
                <a:gd name="T21" fmla="*/ 273 h 856"/>
                <a:gd name="T22" fmla="*/ 409 w 430"/>
                <a:gd name="T23" fmla="*/ 91 h 856"/>
                <a:gd name="T24" fmla="*/ 362 w 430"/>
                <a:gd name="T25" fmla="*/ 95 h 856"/>
                <a:gd name="T26" fmla="*/ 213 w 430"/>
                <a:gd name="T27" fmla="*/ 61 h 856"/>
                <a:gd name="T28" fmla="*/ 168 w 430"/>
                <a:gd name="T29" fmla="*/ 46 h 856"/>
                <a:gd name="T30" fmla="*/ 33 w 430"/>
                <a:gd name="T31" fmla="*/ 662 h 856"/>
                <a:gd name="T32" fmla="*/ 23 w 430"/>
                <a:gd name="T33" fmla="*/ 793 h 856"/>
                <a:gd name="T34" fmla="*/ 170 w 430"/>
                <a:gd name="T35" fmla="*/ 844 h 856"/>
                <a:gd name="T36" fmla="*/ 256 w 430"/>
                <a:gd name="T37" fmla="*/ 823 h 856"/>
                <a:gd name="T38" fmla="*/ 285 w 430"/>
                <a:gd name="T39" fmla="*/ 700 h 856"/>
                <a:gd name="T40" fmla="*/ 287 w 430"/>
                <a:gd name="T41" fmla="*/ 728 h 856"/>
                <a:gd name="T42" fmla="*/ 270 w 430"/>
                <a:gd name="T43" fmla="*/ 806 h 856"/>
                <a:gd name="T44" fmla="*/ 241 w 430"/>
                <a:gd name="T45" fmla="*/ 849 h 856"/>
                <a:gd name="T46" fmla="*/ 189 w 430"/>
                <a:gd name="T47" fmla="*/ 854 h 856"/>
                <a:gd name="T48" fmla="*/ 68 w 430"/>
                <a:gd name="T49" fmla="*/ 826 h 856"/>
                <a:gd name="T50" fmla="*/ 48 w 430"/>
                <a:gd name="T51" fmla="*/ 820 h 856"/>
                <a:gd name="T52" fmla="*/ 24 w 430"/>
                <a:gd name="T53" fmla="*/ 804 h 856"/>
                <a:gd name="T54" fmla="*/ 2 w 430"/>
                <a:gd name="T55" fmla="*/ 775 h 856"/>
                <a:gd name="T56" fmla="*/ 47 w 430"/>
                <a:gd name="T57" fmla="*/ 561 h 856"/>
                <a:gd name="T58" fmla="*/ 52 w 430"/>
                <a:gd name="T59" fmla="*/ 523 h 856"/>
                <a:gd name="T60" fmla="*/ 78 w 430"/>
                <a:gd name="T61" fmla="*/ 420 h 856"/>
                <a:gd name="T62" fmla="*/ 153 w 430"/>
                <a:gd name="T63" fmla="*/ 74 h 856"/>
                <a:gd name="T64" fmla="*/ 165 w 430"/>
                <a:gd name="T65" fmla="*/ 21 h 856"/>
                <a:gd name="T66" fmla="*/ 202 w 430"/>
                <a:gd name="T67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0" h="856">
                  <a:moveTo>
                    <a:pt x="212" y="0"/>
                  </a:moveTo>
                  <a:cubicBezTo>
                    <a:pt x="217" y="2"/>
                    <a:pt x="222" y="0"/>
                    <a:pt x="226" y="1"/>
                  </a:cubicBezTo>
                  <a:cubicBezTo>
                    <a:pt x="239" y="2"/>
                    <a:pt x="253" y="2"/>
                    <a:pt x="266" y="3"/>
                  </a:cubicBezTo>
                  <a:cubicBezTo>
                    <a:pt x="283" y="7"/>
                    <a:pt x="301" y="10"/>
                    <a:pt x="318" y="14"/>
                  </a:cubicBezTo>
                  <a:cubicBezTo>
                    <a:pt x="351" y="22"/>
                    <a:pt x="384" y="32"/>
                    <a:pt x="412" y="51"/>
                  </a:cubicBezTo>
                  <a:cubicBezTo>
                    <a:pt x="422" y="58"/>
                    <a:pt x="430" y="66"/>
                    <a:pt x="427" y="80"/>
                  </a:cubicBezTo>
                  <a:cubicBezTo>
                    <a:pt x="421" y="96"/>
                    <a:pt x="419" y="113"/>
                    <a:pt x="415" y="130"/>
                  </a:cubicBezTo>
                  <a:cubicBezTo>
                    <a:pt x="411" y="149"/>
                    <a:pt x="407" y="168"/>
                    <a:pt x="403" y="187"/>
                  </a:cubicBezTo>
                  <a:cubicBezTo>
                    <a:pt x="405" y="199"/>
                    <a:pt x="400" y="211"/>
                    <a:pt x="398" y="222"/>
                  </a:cubicBezTo>
                  <a:cubicBezTo>
                    <a:pt x="393" y="246"/>
                    <a:pt x="387" y="270"/>
                    <a:pt x="382" y="294"/>
                  </a:cubicBezTo>
                  <a:cubicBezTo>
                    <a:pt x="380" y="305"/>
                    <a:pt x="377" y="315"/>
                    <a:pt x="375" y="325"/>
                  </a:cubicBezTo>
                  <a:cubicBezTo>
                    <a:pt x="368" y="359"/>
                    <a:pt x="361" y="392"/>
                    <a:pt x="353" y="425"/>
                  </a:cubicBezTo>
                  <a:cubicBezTo>
                    <a:pt x="345" y="463"/>
                    <a:pt x="337" y="500"/>
                    <a:pt x="329" y="538"/>
                  </a:cubicBezTo>
                  <a:cubicBezTo>
                    <a:pt x="328" y="544"/>
                    <a:pt x="326" y="551"/>
                    <a:pt x="325" y="557"/>
                  </a:cubicBezTo>
                  <a:cubicBezTo>
                    <a:pt x="320" y="578"/>
                    <a:pt x="316" y="599"/>
                    <a:pt x="311" y="620"/>
                  </a:cubicBezTo>
                  <a:cubicBezTo>
                    <a:pt x="309" y="626"/>
                    <a:pt x="308" y="633"/>
                    <a:pt x="307" y="639"/>
                  </a:cubicBezTo>
                  <a:cubicBezTo>
                    <a:pt x="304" y="650"/>
                    <a:pt x="302" y="660"/>
                    <a:pt x="300" y="670"/>
                  </a:cubicBezTo>
                  <a:cubicBezTo>
                    <a:pt x="298" y="676"/>
                    <a:pt x="300" y="682"/>
                    <a:pt x="296" y="686"/>
                  </a:cubicBezTo>
                  <a:cubicBezTo>
                    <a:pt x="293" y="686"/>
                    <a:pt x="293" y="684"/>
                    <a:pt x="292" y="682"/>
                  </a:cubicBezTo>
                  <a:cubicBezTo>
                    <a:pt x="292" y="675"/>
                    <a:pt x="290" y="667"/>
                    <a:pt x="291" y="660"/>
                  </a:cubicBezTo>
                  <a:cubicBezTo>
                    <a:pt x="297" y="637"/>
                    <a:pt x="301" y="614"/>
                    <a:pt x="306" y="590"/>
                  </a:cubicBezTo>
                  <a:cubicBezTo>
                    <a:pt x="330" y="485"/>
                    <a:pt x="353" y="379"/>
                    <a:pt x="376" y="273"/>
                  </a:cubicBezTo>
                  <a:cubicBezTo>
                    <a:pt x="389" y="214"/>
                    <a:pt x="401" y="155"/>
                    <a:pt x="414" y="97"/>
                  </a:cubicBezTo>
                  <a:cubicBezTo>
                    <a:pt x="415" y="92"/>
                    <a:pt x="415" y="90"/>
                    <a:pt x="409" y="91"/>
                  </a:cubicBezTo>
                  <a:cubicBezTo>
                    <a:pt x="404" y="93"/>
                    <a:pt x="399" y="93"/>
                    <a:pt x="394" y="94"/>
                  </a:cubicBezTo>
                  <a:cubicBezTo>
                    <a:pt x="384" y="96"/>
                    <a:pt x="373" y="95"/>
                    <a:pt x="362" y="95"/>
                  </a:cubicBezTo>
                  <a:cubicBezTo>
                    <a:pt x="346" y="94"/>
                    <a:pt x="330" y="92"/>
                    <a:pt x="315" y="90"/>
                  </a:cubicBezTo>
                  <a:cubicBezTo>
                    <a:pt x="280" y="83"/>
                    <a:pt x="245" y="75"/>
                    <a:pt x="213" y="61"/>
                  </a:cubicBezTo>
                  <a:cubicBezTo>
                    <a:pt x="200" y="56"/>
                    <a:pt x="188" y="50"/>
                    <a:pt x="177" y="42"/>
                  </a:cubicBezTo>
                  <a:cubicBezTo>
                    <a:pt x="170" y="36"/>
                    <a:pt x="170" y="36"/>
                    <a:pt x="168" y="46"/>
                  </a:cubicBezTo>
                  <a:cubicBezTo>
                    <a:pt x="154" y="108"/>
                    <a:pt x="140" y="171"/>
                    <a:pt x="126" y="234"/>
                  </a:cubicBezTo>
                  <a:cubicBezTo>
                    <a:pt x="95" y="377"/>
                    <a:pt x="64" y="519"/>
                    <a:pt x="33" y="662"/>
                  </a:cubicBezTo>
                  <a:cubicBezTo>
                    <a:pt x="26" y="696"/>
                    <a:pt x="20" y="730"/>
                    <a:pt x="12" y="764"/>
                  </a:cubicBezTo>
                  <a:cubicBezTo>
                    <a:pt x="9" y="777"/>
                    <a:pt x="11" y="786"/>
                    <a:pt x="23" y="793"/>
                  </a:cubicBezTo>
                  <a:cubicBezTo>
                    <a:pt x="56" y="814"/>
                    <a:pt x="90" y="830"/>
                    <a:pt x="127" y="838"/>
                  </a:cubicBezTo>
                  <a:cubicBezTo>
                    <a:pt x="141" y="842"/>
                    <a:pt x="156" y="842"/>
                    <a:pt x="170" y="844"/>
                  </a:cubicBezTo>
                  <a:cubicBezTo>
                    <a:pt x="193" y="846"/>
                    <a:pt x="216" y="843"/>
                    <a:pt x="239" y="839"/>
                  </a:cubicBezTo>
                  <a:cubicBezTo>
                    <a:pt x="248" y="837"/>
                    <a:pt x="254" y="832"/>
                    <a:pt x="256" y="823"/>
                  </a:cubicBezTo>
                  <a:cubicBezTo>
                    <a:pt x="264" y="784"/>
                    <a:pt x="273" y="745"/>
                    <a:pt x="281" y="706"/>
                  </a:cubicBezTo>
                  <a:cubicBezTo>
                    <a:pt x="282" y="704"/>
                    <a:pt x="282" y="701"/>
                    <a:pt x="285" y="700"/>
                  </a:cubicBezTo>
                  <a:cubicBezTo>
                    <a:pt x="290" y="705"/>
                    <a:pt x="288" y="711"/>
                    <a:pt x="288" y="717"/>
                  </a:cubicBezTo>
                  <a:cubicBezTo>
                    <a:pt x="288" y="721"/>
                    <a:pt x="288" y="724"/>
                    <a:pt x="287" y="728"/>
                  </a:cubicBezTo>
                  <a:cubicBezTo>
                    <a:pt x="283" y="744"/>
                    <a:pt x="280" y="760"/>
                    <a:pt x="277" y="777"/>
                  </a:cubicBezTo>
                  <a:cubicBezTo>
                    <a:pt x="274" y="787"/>
                    <a:pt x="272" y="796"/>
                    <a:pt x="270" y="806"/>
                  </a:cubicBezTo>
                  <a:cubicBezTo>
                    <a:pt x="269" y="812"/>
                    <a:pt x="267" y="818"/>
                    <a:pt x="266" y="823"/>
                  </a:cubicBezTo>
                  <a:cubicBezTo>
                    <a:pt x="264" y="839"/>
                    <a:pt x="256" y="847"/>
                    <a:pt x="241" y="849"/>
                  </a:cubicBezTo>
                  <a:cubicBezTo>
                    <a:pt x="228" y="853"/>
                    <a:pt x="215" y="853"/>
                    <a:pt x="202" y="855"/>
                  </a:cubicBezTo>
                  <a:cubicBezTo>
                    <a:pt x="197" y="854"/>
                    <a:pt x="193" y="856"/>
                    <a:pt x="189" y="854"/>
                  </a:cubicBezTo>
                  <a:cubicBezTo>
                    <a:pt x="179" y="850"/>
                    <a:pt x="169" y="852"/>
                    <a:pt x="159" y="851"/>
                  </a:cubicBezTo>
                  <a:cubicBezTo>
                    <a:pt x="127" y="848"/>
                    <a:pt x="97" y="840"/>
                    <a:pt x="68" y="826"/>
                  </a:cubicBezTo>
                  <a:cubicBezTo>
                    <a:pt x="65" y="825"/>
                    <a:pt x="63" y="824"/>
                    <a:pt x="60" y="825"/>
                  </a:cubicBezTo>
                  <a:cubicBezTo>
                    <a:pt x="56" y="823"/>
                    <a:pt x="51" y="823"/>
                    <a:pt x="48" y="820"/>
                  </a:cubicBezTo>
                  <a:cubicBezTo>
                    <a:pt x="47" y="819"/>
                    <a:pt x="48" y="818"/>
                    <a:pt x="46" y="817"/>
                  </a:cubicBezTo>
                  <a:cubicBezTo>
                    <a:pt x="38" y="814"/>
                    <a:pt x="30" y="811"/>
                    <a:pt x="24" y="804"/>
                  </a:cubicBezTo>
                  <a:cubicBezTo>
                    <a:pt x="19" y="800"/>
                    <a:pt x="14" y="796"/>
                    <a:pt x="8" y="792"/>
                  </a:cubicBezTo>
                  <a:cubicBezTo>
                    <a:pt x="2" y="788"/>
                    <a:pt x="0" y="783"/>
                    <a:pt x="2" y="775"/>
                  </a:cubicBezTo>
                  <a:cubicBezTo>
                    <a:pt x="15" y="713"/>
                    <a:pt x="28" y="652"/>
                    <a:pt x="41" y="590"/>
                  </a:cubicBezTo>
                  <a:cubicBezTo>
                    <a:pt x="43" y="581"/>
                    <a:pt x="46" y="571"/>
                    <a:pt x="47" y="561"/>
                  </a:cubicBezTo>
                  <a:cubicBezTo>
                    <a:pt x="44" y="558"/>
                    <a:pt x="46" y="554"/>
                    <a:pt x="46" y="551"/>
                  </a:cubicBezTo>
                  <a:cubicBezTo>
                    <a:pt x="48" y="542"/>
                    <a:pt x="52" y="533"/>
                    <a:pt x="52" y="523"/>
                  </a:cubicBezTo>
                  <a:cubicBezTo>
                    <a:pt x="57" y="510"/>
                    <a:pt x="57" y="495"/>
                    <a:pt x="64" y="482"/>
                  </a:cubicBezTo>
                  <a:cubicBezTo>
                    <a:pt x="68" y="462"/>
                    <a:pt x="73" y="441"/>
                    <a:pt x="78" y="420"/>
                  </a:cubicBezTo>
                  <a:cubicBezTo>
                    <a:pt x="88" y="373"/>
                    <a:pt x="99" y="325"/>
                    <a:pt x="109" y="277"/>
                  </a:cubicBezTo>
                  <a:cubicBezTo>
                    <a:pt x="124" y="209"/>
                    <a:pt x="139" y="142"/>
                    <a:pt x="153" y="74"/>
                  </a:cubicBezTo>
                  <a:cubicBezTo>
                    <a:pt x="155" y="66"/>
                    <a:pt x="157" y="59"/>
                    <a:pt x="158" y="51"/>
                  </a:cubicBezTo>
                  <a:cubicBezTo>
                    <a:pt x="161" y="41"/>
                    <a:pt x="164" y="32"/>
                    <a:pt x="165" y="21"/>
                  </a:cubicBezTo>
                  <a:cubicBezTo>
                    <a:pt x="166" y="13"/>
                    <a:pt x="171" y="8"/>
                    <a:pt x="179" y="6"/>
                  </a:cubicBezTo>
                  <a:cubicBezTo>
                    <a:pt x="186" y="3"/>
                    <a:pt x="194" y="1"/>
                    <a:pt x="202" y="1"/>
                  </a:cubicBezTo>
                  <a:cubicBezTo>
                    <a:pt x="205" y="1"/>
                    <a:pt x="209" y="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5A705E2-EFCC-828A-F54B-388E69E92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3" y="3011"/>
              <a:ext cx="277" cy="376"/>
            </a:xfrm>
            <a:custGeom>
              <a:avLst/>
              <a:gdLst>
                <a:gd name="T0" fmla="*/ 154 w 156"/>
                <a:gd name="T1" fmla="*/ 131 h 212"/>
                <a:gd name="T2" fmla="*/ 156 w 156"/>
                <a:gd name="T3" fmla="*/ 135 h 212"/>
                <a:gd name="T4" fmla="*/ 148 w 156"/>
                <a:gd name="T5" fmla="*/ 169 h 212"/>
                <a:gd name="T6" fmla="*/ 96 w 156"/>
                <a:gd name="T7" fmla="*/ 204 h 212"/>
                <a:gd name="T8" fmla="*/ 40 w 156"/>
                <a:gd name="T9" fmla="*/ 199 h 212"/>
                <a:gd name="T10" fmla="*/ 40 w 156"/>
                <a:gd name="T11" fmla="*/ 187 h 212"/>
                <a:gd name="T12" fmla="*/ 58 w 156"/>
                <a:gd name="T13" fmla="*/ 97 h 212"/>
                <a:gd name="T14" fmla="*/ 61 w 156"/>
                <a:gd name="T15" fmla="*/ 87 h 212"/>
                <a:gd name="T16" fmla="*/ 64 w 156"/>
                <a:gd name="T17" fmla="*/ 79 h 212"/>
                <a:gd name="T18" fmla="*/ 56 w 156"/>
                <a:gd name="T19" fmla="*/ 65 h 212"/>
                <a:gd name="T20" fmla="*/ 51 w 156"/>
                <a:gd name="T21" fmla="*/ 48 h 212"/>
                <a:gd name="T22" fmla="*/ 54 w 156"/>
                <a:gd name="T23" fmla="*/ 30 h 212"/>
                <a:gd name="T24" fmla="*/ 50 w 156"/>
                <a:gd name="T25" fmla="*/ 26 h 212"/>
                <a:gd name="T26" fmla="*/ 8 w 156"/>
                <a:gd name="T27" fmla="*/ 10 h 212"/>
                <a:gd name="T28" fmla="*/ 0 w 156"/>
                <a:gd name="T29" fmla="*/ 5 h 212"/>
                <a:gd name="T30" fmla="*/ 16 w 156"/>
                <a:gd name="T31" fmla="*/ 1 h 212"/>
                <a:gd name="T32" fmla="*/ 86 w 156"/>
                <a:gd name="T33" fmla="*/ 30 h 212"/>
                <a:gd name="T34" fmla="*/ 93 w 156"/>
                <a:gd name="T35" fmla="*/ 15 h 212"/>
                <a:gd name="T36" fmla="*/ 100 w 156"/>
                <a:gd name="T37" fmla="*/ 10 h 212"/>
                <a:gd name="T38" fmla="*/ 102 w 156"/>
                <a:gd name="T39" fmla="*/ 18 h 212"/>
                <a:gd name="T40" fmla="*/ 99 w 156"/>
                <a:gd name="T41" fmla="*/ 31 h 212"/>
                <a:gd name="T42" fmla="*/ 84 w 156"/>
                <a:gd name="T43" fmla="*/ 68 h 212"/>
                <a:gd name="T44" fmla="*/ 79 w 156"/>
                <a:gd name="T45" fmla="*/ 77 h 212"/>
                <a:gd name="T46" fmla="*/ 75 w 156"/>
                <a:gd name="T47" fmla="*/ 88 h 212"/>
                <a:gd name="T48" fmla="*/ 72 w 156"/>
                <a:gd name="T49" fmla="*/ 103 h 212"/>
                <a:gd name="T50" fmla="*/ 60 w 156"/>
                <a:gd name="T51" fmla="*/ 173 h 212"/>
                <a:gd name="T52" fmla="*/ 76 w 156"/>
                <a:gd name="T53" fmla="*/ 191 h 212"/>
                <a:gd name="T54" fmla="*/ 134 w 156"/>
                <a:gd name="T55" fmla="*/ 161 h 212"/>
                <a:gd name="T56" fmla="*/ 148 w 156"/>
                <a:gd name="T57" fmla="*/ 140 h 212"/>
                <a:gd name="T58" fmla="*/ 154 w 156"/>
                <a:gd name="T59" fmla="*/ 13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6" h="212">
                  <a:moveTo>
                    <a:pt x="154" y="131"/>
                  </a:moveTo>
                  <a:cubicBezTo>
                    <a:pt x="156" y="132"/>
                    <a:pt x="156" y="133"/>
                    <a:pt x="156" y="135"/>
                  </a:cubicBezTo>
                  <a:cubicBezTo>
                    <a:pt x="153" y="146"/>
                    <a:pt x="150" y="158"/>
                    <a:pt x="148" y="169"/>
                  </a:cubicBezTo>
                  <a:cubicBezTo>
                    <a:pt x="134" y="186"/>
                    <a:pt x="116" y="197"/>
                    <a:pt x="96" y="204"/>
                  </a:cubicBezTo>
                  <a:cubicBezTo>
                    <a:pt x="77" y="212"/>
                    <a:pt x="58" y="206"/>
                    <a:pt x="40" y="199"/>
                  </a:cubicBezTo>
                  <a:cubicBezTo>
                    <a:pt x="38" y="195"/>
                    <a:pt x="39" y="191"/>
                    <a:pt x="40" y="187"/>
                  </a:cubicBezTo>
                  <a:cubicBezTo>
                    <a:pt x="46" y="157"/>
                    <a:pt x="52" y="127"/>
                    <a:pt x="58" y="97"/>
                  </a:cubicBezTo>
                  <a:cubicBezTo>
                    <a:pt x="59" y="94"/>
                    <a:pt x="59" y="90"/>
                    <a:pt x="61" y="87"/>
                  </a:cubicBezTo>
                  <a:cubicBezTo>
                    <a:pt x="62" y="84"/>
                    <a:pt x="63" y="81"/>
                    <a:pt x="64" y="79"/>
                  </a:cubicBezTo>
                  <a:cubicBezTo>
                    <a:pt x="67" y="71"/>
                    <a:pt x="63" y="67"/>
                    <a:pt x="56" y="65"/>
                  </a:cubicBezTo>
                  <a:cubicBezTo>
                    <a:pt x="44" y="61"/>
                    <a:pt x="43" y="58"/>
                    <a:pt x="51" y="48"/>
                  </a:cubicBezTo>
                  <a:cubicBezTo>
                    <a:pt x="55" y="42"/>
                    <a:pt x="51" y="35"/>
                    <a:pt x="54" y="30"/>
                  </a:cubicBezTo>
                  <a:cubicBezTo>
                    <a:pt x="55" y="28"/>
                    <a:pt x="52" y="26"/>
                    <a:pt x="50" y="26"/>
                  </a:cubicBezTo>
                  <a:cubicBezTo>
                    <a:pt x="36" y="21"/>
                    <a:pt x="22" y="15"/>
                    <a:pt x="8" y="10"/>
                  </a:cubicBezTo>
                  <a:cubicBezTo>
                    <a:pt x="5" y="9"/>
                    <a:pt x="2" y="8"/>
                    <a:pt x="0" y="5"/>
                  </a:cubicBezTo>
                  <a:cubicBezTo>
                    <a:pt x="5" y="2"/>
                    <a:pt x="10" y="0"/>
                    <a:pt x="16" y="1"/>
                  </a:cubicBezTo>
                  <a:cubicBezTo>
                    <a:pt x="41" y="6"/>
                    <a:pt x="64" y="16"/>
                    <a:pt x="86" y="30"/>
                  </a:cubicBezTo>
                  <a:cubicBezTo>
                    <a:pt x="88" y="25"/>
                    <a:pt x="90" y="20"/>
                    <a:pt x="93" y="15"/>
                  </a:cubicBezTo>
                  <a:cubicBezTo>
                    <a:pt x="95" y="12"/>
                    <a:pt x="96" y="8"/>
                    <a:pt x="100" y="10"/>
                  </a:cubicBezTo>
                  <a:cubicBezTo>
                    <a:pt x="103" y="12"/>
                    <a:pt x="103" y="15"/>
                    <a:pt x="102" y="18"/>
                  </a:cubicBezTo>
                  <a:cubicBezTo>
                    <a:pt x="101" y="23"/>
                    <a:pt x="100" y="27"/>
                    <a:pt x="99" y="31"/>
                  </a:cubicBezTo>
                  <a:cubicBezTo>
                    <a:pt x="97" y="45"/>
                    <a:pt x="97" y="59"/>
                    <a:pt x="84" y="68"/>
                  </a:cubicBezTo>
                  <a:cubicBezTo>
                    <a:pt x="80" y="70"/>
                    <a:pt x="80" y="74"/>
                    <a:pt x="79" y="77"/>
                  </a:cubicBezTo>
                  <a:cubicBezTo>
                    <a:pt x="78" y="81"/>
                    <a:pt x="79" y="85"/>
                    <a:pt x="75" y="88"/>
                  </a:cubicBezTo>
                  <a:cubicBezTo>
                    <a:pt x="73" y="93"/>
                    <a:pt x="73" y="98"/>
                    <a:pt x="72" y="103"/>
                  </a:cubicBezTo>
                  <a:cubicBezTo>
                    <a:pt x="71" y="127"/>
                    <a:pt x="65" y="150"/>
                    <a:pt x="60" y="173"/>
                  </a:cubicBezTo>
                  <a:cubicBezTo>
                    <a:pt x="57" y="191"/>
                    <a:pt x="58" y="192"/>
                    <a:pt x="76" y="191"/>
                  </a:cubicBezTo>
                  <a:cubicBezTo>
                    <a:pt x="100" y="190"/>
                    <a:pt x="118" y="178"/>
                    <a:pt x="134" y="161"/>
                  </a:cubicBezTo>
                  <a:cubicBezTo>
                    <a:pt x="139" y="155"/>
                    <a:pt x="144" y="147"/>
                    <a:pt x="148" y="140"/>
                  </a:cubicBezTo>
                  <a:cubicBezTo>
                    <a:pt x="149" y="137"/>
                    <a:pt x="150" y="133"/>
                    <a:pt x="154" y="131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90DF8AA-14F7-F625-8E04-FA679A128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7" y="3767"/>
              <a:ext cx="351" cy="163"/>
            </a:xfrm>
            <a:custGeom>
              <a:avLst/>
              <a:gdLst>
                <a:gd name="T0" fmla="*/ 186 w 198"/>
                <a:gd name="T1" fmla="*/ 1 h 92"/>
                <a:gd name="T2" fmla="*/ 198 w 198"/>
                <a:gd name="T3" fmla="*/ 6 h 92"/>
                <a:gd name="T4" fmla="*/ 80 w 198"/>
                <a:gd name="T5" fmla="*/ 69 h 92"/>
                <a:gd name="T6" fmla="*/ 41 w 198"/>
                <a:gd name="T7" fmla="*/ 91 h 92"/>
                <a:gd name="T8" fmla="*/ 34 w 198"/>
                <a:gd name="T9" fmla="*/ 86 h 92"/>
                <a:gd name="T10" fmla="*/ 21 w 198"/>
                <a:gd name="T11" fmla="*/ 58 h 92"/>
                <a:gd name="T12" fmla="*/ 4 w 198"/>
                <a:gd name="T13" fmla="*/ 22 h 92"/>
                <a:gd name="T14" fmla="*/ 8 w 198"/>
                <a:gd name="T15" fmla="*/ 11 h 92"/>
                <a:gd name="T16" fmla="*/ 27 w 198"/>
                <a:gd name="T17" fmla="*/ 10 h 92"/>
                <a:gd name="T18" fmla="*/ 56 w 198"/>
                <a:gd name="T19" fmla="*/ 24 h 92"/>
                <a:gd name="T20" fmla="*/ 63 w 198"/>
                <a:gd name="T21" fmla="*/ 40 h 92"/>
                <a:gd name="T22" fmla="*/ 65 w 198"/>
                <a:gd name="T23" fmla="*/ 56 h 92"/>
                <a:gd name="T24" fmla="*/ 111 w 198"/>
                <a:gd name="T25" fmla="*/ 35 h 92"/>
                <a:gd name="T26" fmla="*/ 119 w 198"/>
                <a:gd name="T27" fmla="*/ 29 h 92"/>
                <a:gd name="T28" fmla="*/ 177 w 198"/>
                <a:gd name="T29" fmla="*/ 3 h 92"/>
                <a:gd name="T30" fmla="*/ 186 w 198"/>
                <a:gd name="T3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2">
                  <a:moveTo>
                    <a:pt x="186" y="1"/>
                  </a:moveTo>
                  <a:cubicBezTo>
                    <a:pt x="191" y="0"/>
                    <a:pt x="195" y="1"/>
                    <a:pt x="198" y="6"/>
                  </a:cubicBezTo>
                  <a:cubicBezTo>
                    <a:pt x="159" y="27"/>
                    <a:pt x="119" y="48"/>
                    <a:pt x="80" y="69"/>
                  </a:cubicBezTo>
                  <a:cubicBezTo>
                    <a:pt x="68" y="78"/>
                    <a:pt x="54" y="84"/>
                    <a:pt x="41" y="91"/>
                  </a:cubicBezTo>
                  <a:cubicBezTo>
                    <a:pt x="37" y="92"/>
                    <a:pt x="35" y="89"/>
                    <a:pt x="34" y="86"/>
                  </a:cubicBezTo>
                  <a:cubicBezTo>
                    <a:pt x="29" y="77"/>
                    <a:pt x="24" y="68"/>
                    <a:pt x="21" y="58"/>
                  </a:cubicBezTo>
                  <a:cubicBezTo>
                    <a:pt x="15" y="46"/>
                    <a:pt x="10" y="34"/>
                    <a:pt x="4" y="22"/>
                  </a:cubicBezTo>
                  <a:cubicBezTo>
                    <a:pt x="1" y="16"/>
                    <a:pt x="0" y="13"/>
                    <a:pt x="8" y="11"/>
                  </a:cubicBezTo>
                  <a:cubicBezTo>
                    <a:pt x="14" y="10"/>
                    <a:pt x="21" y="10"/>
                    <a:pt x="27" y="10"/>
                  </a:cubicBezTo>
                  <a:cubicBezTo>
                    <a:pt x="40" y="7"/>
                    <a:pt x="48" y="15"/>
                    <a:pt x="56" y="24"/>
                  </a:cubicBezTo>
                  <a:cubicBezTo>
                    <a:pt x="60" y="28"/>
                    <a:pt x="65" y="33"/>
                    <a:pt x="63" y="40"/>
                  </a:cubicBezTo>
                  <a:cubicBezTo>
                    <a:pt x="63" y="45"/>
                    <a:pt x="64" y="50"/>
                    <a:pt x="65" y="56"/>
                  </a:cubicBezTo>
                  <a:cubicBezTo>
                    <a:pt x="80" y="49"/>
                    <a:pt x="95" y="42"/>
                    <a:pt x="111" y="35"/>
                  </a:cubicBezTo>
                  <a:cubicBezTo>
                    <a:pt x="113" y="32"/>
                    <a:pt x="116" y="31"/>
                    <a:pt x="119" y="29"/>
                  </a:cubicBezTo>
                  <a:cubicBezTo>
                    <a:pt x="139" y="20"/>
                    <a:pt x="158" y="11"/>
                    <a:pt x="177" y="3"/>
                  </a:cubicBezTo>
                  <a:cubicBezTo>
                    <a:pt x="180" y="2"/>
                    <a:pt x="183" y="0"/>
                    <a:pt x="186" y="1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17BA15-5069-4E64-CB20-3E9A13868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9" y="3824"/>
              <a:ext cx="172" cy="315"/>
            </a:xfrm>
            <a:custGeom>
              <a:avLst/>
              <a:gdLst>
                <a:gd name="T0" fmla="*/ 78 w 97"/>
                <a:gd name="T1" fmla="*/ 3 h 178"/>
                <a:gd name="T2" fmla="*/ 91 w 97"/>
                <a:gd name="T3" fmla="*/ 1 h 178"/>
                <a:gd name="T4" fmla="*/ 77 w 97"/>
                <a:gd name="T5" fmla="*/ 20 h 178"/>
                <a:gd name="T6" fmla="*/ 56 w 97"/>
                <a:gd name="T7" fmla="*/ 72 h 178"/>
                <a:gd name="T8" fmla="*/ 68 w 97"/>
                <a:gd name="T9" fmla="*/ 119 h 178"/>
                <a:gd name="T10" fmla="*/ 81 w 97"/>
                <a:gd name="T11" fmla="*/ 150 h 178"/>
                <a:gd name="T12" fmla="*/ 84 w 97"/>
                <a:gd name="T13" fmla="*/ 155 h 178"/>
                <a:gd name="T14" fmla="*/ 88 w 97"/>
                <a:gd name="T15" fmla="*/ 160 h 178"/>
                <a:gd name="T16" fmla="*/ 94 w 97"/>
                <a:gd name="T17" fmla="*/ 168 h 178"/>
                <a:gd name="T18" fmla="*/ 88 w 97"/>
                <a:gd name="T19" fmla="*/ 177 h 178"/>
                <a:gd name="T20" fmla="*/ 75 w 97"/>
                <a:gd name="T21" fmla="*/ 177 h 178"/>
                <a:gd name="T22" fmla="*/ 6 w 97"/>
                <a:gd name="T23" fmla="*/ 177 h 178"/>
                <a:gd name="T24" fmla="*/ 2 w 97"/>
                <a:gd name="T25" fmla="*/ 165 h 178"/>
                <a:gd name="T26" fmla="*/ 7 w 97"/>
                <a:gd name="T27" fmla="*/ 155 h 178"/>
                <a:gd name="T28" fmla="*/ 12 w 97"/>
                <a:gd name="T29" fmla="*/ 150 h 178"/>
                <a:gd name="T30" fmla="*/ 19 w 97"/>
                <a:gd name="T31" fmla="*/ 142 h 178"/>
                <a:gd name="T32" fmla="*/ 45 w 97"/>
                <a:gd name="T33" fmla="*/ 133 h 178"/>
                <a:gd name="T34" fmla="*/ 49 w 97"/>
                <a:gd name="T35" fmla="*/ 126 h 178"/>
                <a:gd name="T36" fmla="*/ 53 w 97"/>
                <a:gd name="T37" fmla="*/ 32 h 178"/>
                <a:gd name="T38" fmla="*/ 78 w 97"/>
                <a:gd name="T39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78">
                  <a:moveTo>
                    <a:pt x="78" y="3"/>
                  </a:moveTo>
                  <a:cubicBezTo>
                    <a:pt x="82" y="0"/>
                    <a:pt x="86" y="2"/>
                    <a:pt x="91" y="1"/>
                  </a:cubicBezTo>
                  <a:cubicBezTo>
                    <a:pt x="90" y="10"/>
                    <a:pt x="82" y="15"/>
                    <a:pt x="77" y="20"/>
                  </a:cubicBezTo>
                  <a:cubicBezTo>
                    <a:pt x="62" y="35"/>
                    <a:pt x="57" y="53"/>
                    <a:pt x="56" y="72"/>
                  </a:cubicBezTo>
                  <a:cubicBezTo>
                    <a:pt x="55" y="88"/>
                    <a:pt x="62" y="104"/>
                    <a:pt x="68" y="119"/>
                  </a:cubicBezTo>
                  <a:cubicBezTo>
                    <a:pt x="72" y="130"/>
                    <a:pt x="79" y="139"/>
                    <a:pt x="81" y="150"/>
                  </a:cubicBezTo>
                  <a:cubicBezTo>
                    <a:pt x="82" y="152"/>
                    <a:pt x="83" y="153"/>
                    <a:pt x="84" y="155"/>
                  </a:cubicBezTo>
                  <a:cubicBezTo>
                    <a:pt x="86" y="156"/>
                    <a:pt x="87" y="158"/>
                    <a:pt x="88" y="160"/>
                  </a:cubicBezTo>
                  <a:cubicBezTo>
                    <a:pt x="90" y="163"/>
                    <a:pt x="92" y="166"/>
                    <a:pt x="94" y="168"/>
                  </a:cubicBezTo>
                  <a:cubicBezTo>
                    <a:pt x="97" y="174"/>
                    <a:pt x="94" y="176"/>
                    <a:pt x="88" y="177"/>
                  </a:cubicBezTo>
                  <a:cubicBezTo>
                    <a:pt x="84" y="177"/>
                    <a:pt x="79" y="177"/>
                    <a:pt x="75" y="177"/>
                  </a:cubicBezTo>
                  <a:cubicBezTo>
                    <a:pt x="52" y="177"/>
                    <a:pt x="29" y="178"/>
                    <a:pt x="6" y="177"/>
                  </a:cubicBezTo>
                  <a:cubicBezTo>
                    <a:pt x="0" y="175"/>
                    <a:pt x="1" y="170"/>
                    <a:pt x="2" y="165"/>
                  </a:cubicBezTo>
                  <a:cubicBezTo>
                    <a:pt x="3" y="162"/>
                    <a:pt x="5" y="158"/>
                    <a:pt x="7" y="155"/>
                  </a:cubicBezTo>
                  <a:cubicBezTo>
                    <a:pt x="8" y="153"/>
                    <a:pt x="11" y="152"/>
                    <a:pt x="12" y="150"/>
                  </a:cubicBezTo>
                  <a:cubicBezTo>
                    <a:pt x="14" y="147"/>
                    <a:pt x="17" y="145"/>
                    <a:pt x="19" y="142"/>
                  </a:cubicBezTo>
                  <a:cubicBezTo>
                    <a:pt x="27" y="137"/>
                    <a:pt x="36" y="133"/>
                    <a:pt x="45" y="133"/>
                  </a:cubicBezTo>
                  <a:cubicBezTo>
                    <a:pt x="53" y="133"/>
                    <a:pt x="51" y="130"/>
                    <a:pt x="49" y="126"/>
                  </a:cubicBezTo>
                  <a:cubicBezTo>
                    <a:pt x="36" y="94"/>
                    <a:pt x="38" y="63"/>
                    <a:pt x="53" y="32"/>
                  </a:cubicBezTo>
                  <a:cubicBezTo>
                    <a:pt x="59" y="21"/>
                    <a:pt x="68" y="11"/>
                    <a:pt x="78" y="3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0E5629-873A-256F-7949-4C7A8EA07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43" y="2374"/>
              <a:ext cx="732" cy="1445"/>
            </a:xfrm>
            <a:custGeom>
              <a:avLst/>
              <a:gdLst>
                <a:gd name="T0" fmla="*/ 388 w 413"/>
                <a:gd name="T1" fmla="*/ 60 h 816"/>
                <a:gd name="T2" fmla="*/ 356 w 413"/>
                <a:gd name="T3" fmla="*/ 61 h 816"/>
                <a:gd name="T4" fmla="*/ 308 w 413"/>
                <a:gd name="T5" fmla="*/ 55 h 816"/>
                <a:gd name="T6" fmla="*/ 189 w 413"/>
                <a:gd name="T7" fmla="*/ 18 h 816"/>
                <a:gd name="T8" fmla="*/ 127 w 413"/>
                <a:gd name="T9" fmla="*/ 159 h 816"/>
                <a:gd name="T10" fmla="*/ 44 w 413"/>
                <a:gd name="T11" fmla="*/ 541 h 816"/>
                <a:gd name="T12" fmla="*/ 5 w 413"/>
                <a:gd name="T13" fmla="*/ 755 h 816"/>
                <a:gd name="T14" fmla="*/ 122 w 413"/>
                <a:gd name="T15" fmla="*/ 808 h 816"/>
                <a:gd name="T16" fmla="*/ 163 w 413"/>
                <a:gd name="T17" fmla="*/ 813 h 816"/>
                <a:gd name="T18" fmla="*/ 163 w 413"/>
                <a:gd name="T19" fmla="*/ 813 h 816"/>
                <a:gd name="T20" fmla="*/ 236 w 413"/>
                <a:gd name="T21" fmla="*/ 809 h 816"/>
                <a:gd name="T22" fmla="*/ 263 w 413"/>
                <a:gd name="T23" fmla="*/ 740 h 816"/>
                <a:gd name="T24" fmla="*/ 280 w 413"/>
                <a:gd name="T25" fmla="*/ 657 h 816"/>
                <a:gd name="T26" fmla="*/ 279 w 413"/>
                <a:gd name="T27" fmla="*/ 595 h 816"/>
                <a:gd name="T28" fmla="*/ 287 w 413"/>
                <a:gd name="T29" fmla="*/ 627 h 816"/>
                <a:gd name="T30" fmla="*/ 309 w 413"/>
                <a:gd name="T31" fmla="*/ 532 h 816"/>
                <a:gd name="T32" fmla="*/ 398 w 413"/>
                <a:gd name="T33" fmla="*/ 122 h 816"/>
                <a:gd name="T34" fmla="*/ 388 w 413"/>
                <a:gd name="T35" fmla="*/ 60 h 816"/>
                <a:gd name="T36" fmla="*/ 219 w 413"/>
                <a:gd name="T37" fmla="*/ 348 h 816"/>
                <a:gd name="T38" fmla="*/ 224 w 413"/>
                <a:gd name="T39" fmla="*/ 375 h 816"/>
                <a:gd name="T40" fmla="*/ 235 w 413"/>
                <a:gd name="T41" fmla="*/ 389 h 816"/>
                <a:gd name="T42" fmla="*/ 214 w 413"/>
                <a:gd name="T43" fmla="*/ 388 h 816"/>
                <a:gd name="T44" fmla="*/ 211 w 413"/>
                <a:gd name="T45" fmla="*/ 352 h 816"/>
                <a:gd name="T46" fmla="*/ 290 w 413"/>
                <a:gd name="T47" fmla="*/ 465 h 816"/>
                <a:gd name="T48" fmla="*/ 281 w 413"/>
                <a:gd name="T49" fmla="*/ 477 h 816"/>
                <a:gd name="T50" fmla="*/ 240 w 413"/>
                <a:gd name="T51" fmla="*/ 489 h 816"/>
                <a:gd name="T52" fmla="*/ 234 w 413"/>
                <a:gd name="T53" fmla="*/ 491 h 816"/>
                <a:gd name="T54" fmla="*/ 210 w 413"/>
                <a:gd name="T55" fmla="*/ 490 h 816"/>
                <a:gd name="T56" fmla="*/ 137 w 413"/>
                <a:gd name="T57" fmla="*/ 405 h 816"/>
                <a:gd name="T58" fmla="*/ 170 w 413"/>
                <a:gd name="T59" fmla="*/ 406 h 816"/>
                <a:gd name="T60" fmla="*/ 256 w 413"/>
                <a:gd name="T61" fmla="*/ 397 h 816"/>
                <a:gd name="T62" fmla="*/ 256 w 413"/>
                <a:gd name="T63" fmla="*/ 396 h 816"/>
                <a:gd name="T64" fmla="*/ 294 w 413"/>
                <a:gd name="T65" fmla="*/ 410 h 816"/>
                <a:gd name="T66" fmla="*/ 299 w 413"/>
                <a:gd name="T67" fmla="*/ 42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3" h="816">
                  <a:moveTo>
                    <a:pt x="388" y="60"/>
                  </a:moveTo>
                  <a:cubicBezTo>
                    <a:pt x="388" y="60"/>
                    <a:pt x="388" y="60"/>
                    <a:pt x="388" y="60"/>
                  </a:cubicBezTo>
                  <a:cubicBezTo>
                    <a:pt x="378" y="61"/>
                    <a:pt x="367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40" y="59"/>
                    <a:pt x="324" y="57"/>
                    <a:pt x="308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5" y="55"/>
                    <a:pt x="302" y="54"/>
                    <a:pt x="299" y="54"/>
                  </a:cubicBezTo>
                  <a:cubicBezTo>
                    <a:pt x="261" y="46"/>
                    <a:pt x="224" y="36"/>
                    <a:pt x="189" y="18"/>
                  </a:cubicBezTo>
                  <a:cubicBezTo>
                    <a:pt x="179" y="13"/>
                    <a:pt x="171" y="6"/>
                    <a:pt x="162" y="0"/>
                  </a:cubicBezTo>
                  <a:cubicBezTo>
                    <a:pt x="151" y="53"/>
                    <a:pt x="139" y="106"/>
                    <a:pt x="127" y="159"/>
                  </a:cubicBezTo>
                  <a:cubicBezTo>
                    <a:pt x="117" y="207"/>
                    <a:pt x="106" y="255"/>
                    <a:pt x="96" y="304"/>
                  </a:cubicBezTo>
                  <a:cubicBezTo>
                    <a:pt x="78" y="383"/>
                    <a:pt x="61" y="462"/>
                    <a:pt x="44" y="541"/>
                  </a:cubicBezTo>
                  <a:cubicBezTo>
                    <a:pt x="30" y="609"/>
                    <a:pt x="16" y="677"/>
                    <a:pt x="1" y="745"/>
                  </a:cubicBezTo>
                  <a:cubicBezTo>
                    <a:pt x="0" y="749"/>
                    <a:pt x="1" y="752"/>
                    <a:pt x="5" y="755"/>
                  </a:cubicBezTo>
                  <a:cubicBezTo>
                    <a:pt x="25" y="771"/>
                    <a:pt x="48" y="783"/>
                    <a:pt x="72" y="793"/>
                  </a:cubicBezTo>
                  <a:cubicBezTo>
                    <a:pt x="88" y="800"/>
                    <a:pt x="105" y="806"/>
                    <a:pt x="122" y="808"/>
                  </a:cubicBezTo>
                  <a:cubicBezTo>
                    <a:pt x="122" y="808"/>
                    <a:pt x="122" y="808"/>
                    <a:pt x="122" y="808"/>
                  </a:cubicBezTo>
                  <a:cubicBezTo>
                    <a:pt x="135" y="812"/>
                    <a:pt x="149" y="813"/>
                    <a:pt x="163" y="813"/>
                  </a:cubicBezTo>
                  <a:cubicBezTo>
                    <a:pt x="163" y="813"/>
                    <a:pt x="163" y="813"/>
                    <a:pt x="163" y="813"/>
                  </a:cubicBezTo>
                  <a:cubicBezTo>
                    <a:pt x="163" y="813"/>
                    <a:pt x="163" y="813"/>
                    <a:pt x="163" y="813"/>
                  </a:cubicBezTo>
                  <a:cubicBezTo>
                    <a:pt x="164" y="814"/>
                    <a:pt x="165" y="814"/>
                    <a:pt x="165" y="815"/>
                  </a:cubicBezTo>
                  <a:cubicBezTo>
                    <a:pt x="189" y="816"/>
                    <a:pt x="213" y="814"/>
                    <a:pt x="236" y="809"/>
                  </a:cubicBezTo>
                  <a:cubicBezTo>
                    <a:pt x="243" y="807"/>
                    <a:pt x="250" y="804"/>
                    <a:pt x="251" y="794"/>
                  </a:cubicBezTo>
                  <a:cubicBezTo>
                    <a:pt x="254" y="776"/>
                    <a:pt x="260" y="758"/>
                    <a:pt x="263" y="740"/>
                  </a:cubicBezTo>
                  <a:cubicBezTo>
                    <a:pt x="268" y="716"/>
                    <a:pt x="276" y="693"/>
                    <a:pt x="278" y="668"/>
                  </a:cubicBezTo>
                  <a:cubicBezTo>
                    <a:pt x="281" y="665"/>
                    <a:pt x="280" y="661"/>
                    <a:pt x="280" y="657"/>
                  </a:cubicBezTo>
                  <a:cubicBezTo>
                    <a:pt x="279" y="639"/>
                    <a:pt x="279" y="622"/>
                    <a:pt x="278" y="604"/>
                  </a:cubicBezTo>
                  <a:cubicBezTo>
                    <a:pt x="277" y="601"/>
                    <a:pt x="276" y="598"/>
                    <a:pt x="279" y="595"/>
                  </a:cubicBezTo>
                  <a:cubicBezTo>
                    <a:pt x="282" y="600"/>
                    <a:pt x="282" y="605"/>
                    <a:pt x="282" y="609"/>
                  </a:cubicBezTo>
                  <a:cubicBezTo>
                    <a:pt x="283" y="615"/>
                    <a:pt x="282" y="622"/>
                    <a:pt x="287" y="627"/>
                  </a:cubicBezTo>
                  <a:cubicBezTo>
                    <a:pt x="289" y="625"/>
                    <a:pt x="290" y="623"/>
                    <a:pt x="290" y="621"/>
                  </a:cubicBezTo>
                  <a:cubicBezTo>
                    <a:pt x="296" y="591"/>
                    <a:pt x="302" y="561"/>
                    <a:pt x="309" y="532"/>
                  </a:cubicBezTo>
                  <a:cubicBezTo>
                    <a:pt x="321" y="476"/>
                    <a:pt x="333" y="421"/>
                    <a:pt x="345" y="366"/>
                  </a:cubicBezTo>
                  <a:cubicBezTo>
                    <a:pt x="363" y="284"/>
                    <a:pt x="381" y="203"/>
                    <a:pt x="398" y="122"/>
                  </a:cubicBezTo>
                  <a:cubicBezTo>
                    <a:pt x="403" y="99"/>
                    <a:pt x="408" y="77"/>
                    <a:pt x="413" y="54"/>
                  </a:cubicBezTo>
                  <a:cubicBezTo>
                    <a:pt x="404" y="57"/>
                    <a:pt x="396" y="59"/>
                    <a:pt x="388" y="60"/>
                  </a:cubicBezTo>
                  <a:close/>
                  <a:moveTo>
                    <a:pt x="211" y="352"/>
                  </a:moveTo>
                  <a:cubicBezTo>
                    <a:pt x="213" y="349"/>
                    <a:pt x="215" y="347"/>
                    <a:pt x="219" y="348"/>
                  </a:cubicBezTo>
                  <a:cubicBezTo>
                    <a:pt x="222" y="348"/>
                    <a:pt x="224" y="351"/>
                    <a:pt x="225" y="355"/>
                  </a:cubicBezTo>
                  <a:cubicBezTo>
                    <a:pt x="226" y="362"/>
                    <a:pt x="225" y="368"/>
                    <a:pt x="224" y="375"/>
                  </a:cubicBezTo>
                  <a:cubicBezTo>
                    <a:pt x="221" y="386"/>
                    <a:pt x="222" y="388"/>
                    <a:pt x="234" y="390"/>
                  </a:cubicBezTo>
                  <a:cubicBezTo>
                    <a:pt x="234" y="390"/>
                    <a:pt x="234" y="389"/>
                    <a:pt x="235" y="389"/>
                  </a:cubicBezTo>
                  <a:cubicBezTo>
                    <a:pt x="236" y="391"/>
                    <a:pt x="238" y="392"/>
                    <a:pt x="240" y="393"/>
                  </a:cubicBezTo>
                  <a:cubicBezTo>
                    <a:pt x="231" y="391"/>
                    <a:pt x="223" y="390"/>
                    <a:pt x="214" y="388"/>
                  </a:cubicBezTo>
                  <a:cubicBezTo>
                    <a:pt x="209" y="387"/>
                    <a:pt x="204" y="386"/>
                    <a:pt x="204" y="380"/>
                  </a:cubicBezTo>
                  <a:cubicBezTo>
                    <a:pt x="203" y="370"/>
                    <a:pt x="205" y="360"/>
                    <a:pt x="211" y="352"/>
                  </a:cubicBezTo>
                  <a:close/>
                  <a:moveTo>
                    <a:pt x="299" y="432"/>
                  </a:moveTo>
                  <a:cubicBezTo>
                    <a:pt x="301" y="445"/>
                    <a:pt x="297" y="455"/>
                    <a:pt x="290" y="465"/>
                  </a:cubicBezTo>
                  <a:cubicBezTo>
                    <a:pt x="287" y="469"/>
                    <a:pt x="283" y="472"/>
                    <a:pt x="282" y="476"/>
                  </a:cubicBezTo>
                  <a:cubicBezTo>
                    <a:pt x="281" y="477"/>
                    <a:pt x="281" y="477"/>
                    <a:pt x="281" y="477"/>
                  </a:cubicBezTo>
                  <a:cubicBezTo>
                    <a:pt x="280" y="476"/>
                    <a:pt x="278" y="477"/>
                    <a:pt x="277" y="478"/>
                  </a:cubicBezTo>
                  <a:cubicBezTo>
                    <a:pt x="265" y="484"/>
                    <a:pt x="253" y="488"/>
                    <a:pt x="240" y="489"/>
                  </a:cubicBezTo>
                  <a:cubicBezTo>
                    <a:pt x="238" y="489"/>
                    <a:pt x="236" y="490"/>
                    <a:pt x="235" y="491"/>
                  </a:cubicBezTo>
                  <a:cubicBezTo>
                    <a:pt x="235" y="491"/>
                    <a:pt x="234" y="491"/>
                    <a:pt x="234" y="491"/>
                  </a:cubicBezTo>
                  <a:cubicBezTo>
                    <a:pt x="232" y="491"/>
                    <a:pt x="229" y="491"/>
                    <a:pt x="227" y="491"/>
                  </a:cubicBezTo>
                  <a:cubicBezTo>
                    <a:pt x="221" y="491"/>
                    <a:pt x="216" y="491"/>
                    <a:pt x="210" y="490"/>
                  </a:cubicBezTo>
                  <a:cubicBezTo>
                    <a:pt x="195" y="488"/>
                    <a:pt x="180" y="483"/>
                    <a:pt x="168" y="474"/>
                  </a:cubicBezTo>
                  <a:cubicBezTo>
                    <a:pt x="141" y="457"/>
                    <a:pt x="130" y="436"/>
                    <a:pt x="137" y="405"/>
                  </a:cubicBezTo>
                  <a:cubicBezTo>
                    <a:pt x="139" y="397"/>
                    <a:pt x="140" y="396"/>
                    <a:pt x="148" y="400"/>
                  </a:cubicBezTo>
                  <a:cubicBezTo>
                    <a:pt x="155" y="403"/>
                    <a:pt x="163" y="405"/>
                    <a:pt x="170" y="406"/>
                  </a:cubicBezTo>
                  <a:cubicBezTo>
                    <a:pt x="189" y="409"/>
                    <a:pt x="208" y="409"/>
                    <a:pt x="227" y="407"/>
                  </a:cubicBezTo>
                  <a:cubicBezTo>
                    <a:pt x="237" y="406"/>
                    <a:pt x="248" y="405"/>
                    <a:pt x="256" y="397"/>
                  </a:cubicBezTo>
                  <a:cubicBezTo>
                    <a:pt x="256" y="397"/>
                    <a:pt x="256" y="397"/>
                    <a:pt x="256" y="396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67" y="396"/>
                    <a:pt x="274" y="391"/>
                    <a:pt x="280" y="382"/>
                  </a:cubicBezTo>
                  <a:cubicBezTo>
                    <a:pt x="283" y="392"/>
                    <a:pt x="290" y="401"/>
                    <a:pt x="294" y="410"/>
                  </a:cubicBezTo>
                  <a:cubicBezTo>
                    <a:pt x="296" y="415"/>
                    <a:pt x="296" y="420"/>
                    <a:pt x="300" y="423"/>
                  </a:cubicBezTo>
                  <a:cubicBezTo>
                    <a:pt x="300" y="423"/>
                    <a:pt x="299" y="424"/>
                    <a:pt x="299" y="424"/>
                  </a:cubicBezTo>
                  <a:cubicBezTo>
                    <a:pt x="299" y="427"/>
                    <a:pt x="299" y="430"/>
                    <a:pt x="299" y="43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15E66BC-2499-F23B-5174-B1E66762F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0" y="3419"/>
              <a:ext cx="142" cy="292"/>
            </a:xfrm>
            <a:custGeom>
              <a:avLst/>
              <a:gdLst>
                <a:gd name="T0" fmla="*/ 3 w 80"/>
                <a:gd name="T1" fmla="*/ 78 h 165"/>
                <a:gd name="T2" fmla="*/ 0 w 80"/>
                <a:gd name="T3" fmla="*/ 6 h 165"/>
                <a:gd name="T4" fmla="*/ 4 w 80"/>
                <a:gd name="T5" fmla="*/ 1 h 165"/>
                <a:gd name="T6" fmla="*/ 8 w 80"/>
                <a:gd name="T7" fmla="*/ 5 h 165"/>
                <a:gd name="T8" fmla="*/ 12 w 80"/>
                <a:gd name="T9" fmla="*/ 37 h 165"/>
                <a:gd name="T10" fmla="*/ 15 w 80"/>
                <a:gd name="T11" fmla="*/ 64 h 165"/>
                <a:gd name="T12" fmla="*/ 19 w 80"/>
                <a:gd name="T13" fmla="*/ 83 h 165"/>
                <a:gd name="T14" fmla="*/ 22 w 80"/>
                <a:gd name="T15" fmla="*/ 109 h 165"/>
                <a:gd name="T16" fmla="*/ 35 w 80"/>
                <a:gd name="T17" fmla="*/ 116 h 165"/>
                <a:gd name="T18" fmla="*/ 42 w 80"/>
                <a:gd name="T19" fmla="*/ 113 h 165"/>
                <a:gd name="T20" fmla="*/ 68 w 80"/>
                <a:gd name="T21" fmla="*/ 120 h 165"/>
                <a:gd name="T22" fmla="*/ 75 w 80"/>
                <a:gd name="T23" fmla="*/ 131 h 165"/>
                <a:gd name="T24" fmla="*/ 76 w 80"/>
                <a:gd name="T25" fmla="*/ 152 h 165"/>
                <a:gd name="T26" fmla="*/ 65 w 80"/>
                <a:gd name="T27" fmla="*/ 160 h 165"/>
                <a:gd name="T28" fmla="*/ 47 w 80"/>
                <a:gd name="T29" fmla="*/ 156 h 165"/>
                <a:gd name="T30" fmla="*/ 38 w 80"/>
                <a:gd name="T31" fmla="*/ 159 h 165"/>
                <a:gd name="T32" fmla="*/ 4 w 80"/>
                <a:gd name="T33" fmla="*/ 136 h 165"/>
                <a:gd name="T34" fmla="*/ 4 w 80"/>
                <a:gd name="T35" fmla="*/ 107 h 165"/>
                <a:gd name="T36" fmla="*/ 3 w 80"/>
                <a:gd name="T37" fmla="*/ 7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65">
                  <a:moveTo>
                    <a:pt x="3" y="78"/>
                  </a:moveTo>
                  <a:cubicBezTo>
                    <a:pt x="2" y="54"/>
                    <a:pt x="1" y="30"/>
                    <a:pt x="0" y="6"/>
                  </a:cubicBezTo>
                  <a:cubicBezTo>
                    <a:pt x="0" y="3"/>
                    <a:pt x="0" y="1"/>
                    <a:pt x="4" y="1"/>
                  </a:cubicBezTo>
                  <a:cubicBezTo>
                    <a:pt x="8" y="0"/>
                    <a:pt x="8" y="3"/>
                    <a:pt x="8" y="5"/>
                  </a:cubicBezTo>
                  <a:cubicBezTo>
                    <a:pt x="9" y="16"/>
                    <a:pt x="11" y="27"/>
                    <a:pt x="12" y="37"/>
                  </a:cubicBezTo>
                  <a:cubicBezTo>
                    <a:pt x="13" y="46"/>
                    <a:pt x="13" y="55"/>
                    <a:pt x="15" y="64"/>
                  </a:cubicBezTo>
                  <a:cubicBezTo>
                    <a:pt x="19" y="70"/>
                    <a:pt x="18" y="77"/>
                    <a:pt x="19" y="83"/>
                  </a:cubicBezTo>
                  <a:cubicBezTo>
                    <a:pt x="20" y="92"/>
                    <a:pt x="21" y="101"/>
                    <a:pt x="22" y="109"/>
                  </a:cubicBezTo>
                  <a:cubicBezTo>
                    <a:pt x="24" y="121"/>
                    <a:pt x="24" y="121"/>
                    <a:pt x="35" y="116"/>
                  </a:cubicBezTo>
                  <a:cubicBezTo>
                    <a:pt x="37" y="115"/>
                    <a:pt x="39" y="114"/>
                    <a:pt x="42" y="113"/>
                  </a:cubicBezTo>
                  <a:cubicBezTo>
                    <a:pt x="53" y="108"/>
                    <a:pt x="61" y="110"/>
                    <a:pt x="68" y="120"/>
                  </a:cubicBezTo>
                  <a:cubicBezTo>
                    <a:pt x="70" y="123"/>
                    <a:pt x="73" y="127"/>
                    <a:pt x="75" y="131"/>
                  </a:cubicBezTo>
                  <a:cubicBezTo>
                    <a:pt x="77" y="138"/>
                    <a:pt x="80" y="145"/>
                    <a:pt x="76" y="152"/>
                  </a:cubicBezTo>
                  <a:cubicBezTo>
                    <a:pt x="74" y="156"/>
                    <a:pt x="70" y="159"/>
                    <a:pt x="65" y="160"/>
                  </a:cubicBezTo>
                  <a:cubicBezTo>
                    <a:pt x="59" y="161"/>
                    <a:pt x="52" y="161"/>
                    <a:pt x="47" y="156"/>
                  </a:cubicBezTo>
                  <a:cubicBezTo>
                    <a:pt x="42" y="151"/>
                    <a:pt x="41" y="159"/>
                    <a:pt x="38" y="159"/>
                  </a:cubicBezTo>
                  <a:cubicBezTo>
                    <a:pt x="19" y="165"/>
                    <a:pt x="5" y="155"/>
                    <a:pt x="4" y="136"/>
                  </a:cubicBezTo>
                  <a:cubicBezTo>
                    <a:pt x="3" y="126"/>
                    <a:pt x="2" y="117"/>
                    <a:pt x="4" y="107"/>
                  </a:cubicBezTo>
                  <a:cubicBezTo>
                    <a:pt x="4" y="97"/>
                    <a:pt x="5" y="88"/>
                    <a:pt x="3" y="78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784060-0C59-9062-47E3-3CCDE25CA3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5" y="2325"/>
              <a:ext cx="445" cy="150"/>
            </a:xfrm>
            <a:custGeom>
              <a:avLst/>
              <a:gdLst>
                <a:gd name="T0" fmla="*/ 244 w 251"/>
                <a:gd name="T1" fmla="*/ 57 h 85"/>
                <a:gd name="T2" fmla="*/ 197 w 251"/>
                <a:gd name="T3" fmla="*/ 32 h 85"/>
                <a:gd name="T4" fmla="*/ 197 w 251"/>
                <a:gd name="T5" fmla="*/ 32 h 85"/>
                <a:gd name="T6" fmla="*/ 157 w 251"/>
                <a:gd name="T7" fmla="*/ 19 h 85"/>
                <a:gd name="T8" fmla="*/ 156 w 251"/>
                <a:gd name="T9" fmla="*/ 21 h 85"/>
                <a:gd name="T10" fmla="*/ 157 w 251"/>
                <a:gd name="T11" fmla="*/ 19 h 85"/>
                <a:gd name="T12" fmla="*/ 139 w 251"/>
                <a:gd name="T13" fmla="*/ 14 h 85"/>
                <a:gd name="T14" fmla="*/ 78 w 251"/>
                <a:gd name="T15" fmla="*/ 4 h 85"/>
                <a:gd name="T16" fmla="*/ 13 w 251"/>
                <a:gd name="T17" fmla="*/ 6 h 85"/>
                <a:gd name="T18" fmla="*/ 0 w 251"/>
                <a:gd name="T19" fmla="*/ 16 h 85"/>
                <a:gd name="T20" fmla="*/ 9 w 251"/>
                <a:gd name="T21" fmla="*/ 29 h 85"/>
                <a:gd name="T22" fmla="*/ 141 w 251"/>
                <a:gd name="T23" fmla="*/ 76 h 85"/>
                <a:gd name="T24" fmla="*/ 145 w 251"/>
                <a:gd name="T25" fmla="*/ 77 h 85"/>
                <a:gd name="T26" fmla="*/ 197 w 251"/>
                <a:gd name="T27" fmla="*/ 81 h 85"/>
                <a:gd name="T28" fmla="*/ 198 w 251"/>
                <a:gd name="T29" fmla="*/ 82 h 85"/>
                <a:gd name="T30" fmla="*/ 240 w 251"/>
                <a:gd name="T31" fmla="*/ 78 h 85"/>
                <a:gd name="T32" fmla="*/ 250 w 251"/>
                <a:gd name="T33" fmla="*/ 70 h 85"/>
                <a:gd name="T34" fmla="*/ 244 w 251"/>
                <a:gd name="T35" fmla="*/ 5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85">
                  <a:moveTo>
                    <a:pt x="244" y="57"/>
                  </a:moveTo>
                  <a:cubicBezTo>
                    <a:pt x="230" y="45"/>
                    <a:pt x="214" y="37"/>
                    <a:pt x="197" y="32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84" y="26"/>
                    <a:pt x="171" y="22"/>
                    <a:pt x="157" y="19"/>
                  </a:cubicBezTo>
                  <a:cubicBezTo>
                    <a:pt x="157" y="20"/>
                    <a:pt x="157" y="21"/>
                    <a:pt x="156" y="21"/>
                  </a:cubicBezTo>
                  <a:cubicBezTo>
                    <a:pt x="156" y="20"/>
                    <a:pt x="157" y="20"/>
                    <a:pt x="157" y="19"/>
                  </a:cubicBezTo>
                  <a:cubicBezTo>
                    <a:pt x="151" y="17"/>
                    <a:pt x="145" y="15"/>
                    <a:pt x="139" y="14"/>
                  </a:cubicBezTo>
                  <a:cubicBezTo>
                    <a:pt x="119" y="9"/>
                    <a:pt x="99" y="5"/>
                    <a:pt x="78" y="4"/>
                  </a:cubicBezTo>
                  <a:cubicBezTo>
                    <a:pt x="56" y="2"/>
                    <a:pt x="34" y="0"/>
                    <a:pt x="13" y="6"/>
                  </a:cubicBezTo>
                  <a:cubicBezTo>
                    <a:pt x="7" y="8"/>
                    <a:pt x="1" y="9"/>
                    <a:pt x="0" y="16"/>
                  </a:cubicBezTo>
                  <a:cubicBezTo>
                    <a:pt x="0" y="22"/>
                    <a:pt x="4" y="26"/>
                    <a:pt x="9" y="29"/>
                  </a:cubicBezTo>
                  <a:cubicBezTo>
                    <a:pt x="49" y="57"/>
                    <a:pt x="95" y="68"/>
                    <a:pt x="141" y="76"/>
                  </a:cubicBezTo>
                  <a:cubicBezTo>
                    <a:pt x="142" y="77"/>
                    <a:pt x="144" y="77"/>
                    <a:pt x="145" y="77"/>
                  </a:cubicBezTo>
                  <a:cubicBezTo>
                    <a:pt x="162" y="81"/>
                    <a:pt x="179" y="82"/>
                    <a:pt x="197" y="81"/>
                  </a:cubicBezTo>
                  <a:cubicBezTo>
                    <a:pt x="197" y="82"/>
                    <a:pt x="197" y="82"/>
                    <a:pt x="198" y="82"/>
                  </a:cubicBezTo>
                  <a:cubicBezTo>
                    <a:pt x="212" y="85"/>
                    <a:pt x="226" y="81"/>
                    <a:pt x="240" y="78"/>
                  </a:cubicBezTo>
                  <a:cubicBezTo>
                    <a:pt x="244" y="77"/>
                    <a:pt x="249" y="75"/>
                    <a:pt x="250" y="70"/>
                  </a:cubicBezTo>
                  <a:cubicBezTo>
                    <a:pt x="251" y="64"/>
                    <a:pt x="248" y="60"/>
                    <a:pt x="244" y="57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A3C7D85-F32F-BC9F-7CF5-E489D5F9E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050"/>
              <a:ext cx="311" cy="197"/>
            </a:xfrm>
            <a:custGeom>
              <a:avLst/>
              <a:gdLst>
                <a:gd name="T0" fmla="*/ 149 w 175"/>
                <a:gd name="T1" fmla="*/ 0 h 111"/>
                <a:gd name="T2" fmla="*/ 171 w 175"/>
                <a:gd name="T3" fmla="*/ 41 h 111"/>
                <a:gd name="T4" fmla="*/ 153 w 175"/>
                <a:gd name="T5" fmla="*/ 95 h 111"/>
                <a:gd name="T6" fmla="*/ 104 w 175"/>
                <a:gd name="T7" fmla="*/ 111 h 111"/>
                <a:gd name="T8" fmla="*/ 98 w 175"/>
                <a:gd name="T9" fmla="*/ 111 h 111"/>
                <a:gd name="T10" fmla="*/ 80 w 175"/>
                <a:gd name="T11" fmla="*/ 110 h 111"/>
                <a:gd name="T12" fmla="*/ 18 w 175"/>
                <a:gd name="T13" fmla="*/ 79 h 111"/>
                <a:gd name="T14" fmla="*/ 7 w 175"/>
                <a:gd name="T15" fmla="*/ 14 h 111"/>
                <a:gd name="T16" fmla="*/ 14 w 175"/>
                <a:gd name="T17" fmla="*/ 13 h 111"/>
                <a:gd name="T18" fmla="*/ 125 w 175"/>
                <a:gd name="T19" fmla="*/ 15 h 111"/>
                <a:gd name="T20" fmla="*/ 126 w 175"/>
                <a:gd name="T21" fmla="*/ 14 h 111"/>
                <a:gd name="T22" fmla="*/ 149 w 175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111">
                  <a:moveTo>
                    <a:pt x="149" y="0"/>
                  </a:moveTo>
                  <a:cubicBezTo>
                    <a:pt x="160" y="12"/>
                    <a:pt x="165" y="27"/>
                    <a:pt x="171" y="41"/>
                  </a:cubicBezTo>
                  <a:cubicBezTo>
                    <a:pt x="175" y="63"/>
                    <a:pt x="169" y="81"/>
                    <a:pt x="153" y="95"/>
                  </a:cubicBezTo>
                  <a:cubicBezTo>
                    <a:pt x="138" y="105"/>
                    <a:pt x="122" y="109"/>
                    <a:pt x="104" y="111"/>
                  </a:cubicBezTo>
                  <a:cubicBezTo>
                    <a:pt x="102" y="111"/>
                    <a:pt x="100" y="111"/>
                    <a:pt x="98" y="111"/>
                  </a:cubicBezTo>
                  <a:cubicBezTo>
                    <a:pt x="92" y="109"/>
                    <a:pt x="86" y="111"/>
                    <a:pt x="80" y="110"/>
                  </a:cubicBezTo>
                  <a:cubicBezTo>
                    <a:pt x="56" y="106"/>
                    <a:pt x="35" y="97"/>
                    <a:pt x="18" y="79"/>
                  </a:cubicBezTo>
                  <a:cubicBezTo>
                    <a:pt x="0" y="60"/>
                    <a:pt x="0" y="36"/>
                    <a:pt x="7" y="14"/>
                  </a:cubicBezTo>
                  <a:cubicBezTo>
                    <a:pt x="9" y="9"/>
                    <a:pt x="12" y="12"/>
                    <a:pt x="14" y="13"/>
                  </a:cubicBezTo>
                  <a:cubicBezTo>
                    <a:pt x="50" y="29"/>
                    <a:pt x="88" y="27"/>
                    <a:pt x="125" y="15"/>
                  </a:cubicBezTo>
                  <a:cubicBezTo>
                    <a:pt x="125" y="15"/>
                    <a:pt x="126" y="15"/>
                    <a:pt x="126" y="14"/>
                  </a:cubicBezTo>
                  <a:cubicBezTo>
                    <a:pt x="135" y="12"/>
                    <a:pt x="142" y="6"/>
                    <a:pt x="149" y="0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597334-89EB-5069-6D1A-116FEA90E0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9" y="2981"/>
              <a:ext cx="75" cy="92"/>
            </a:xfrm>
            <a:custGeom>
              <a:avLst/>
              <a:gdLst>
                <a:gd name="T0" fmla="*/ 33 w 42"/>
                <a:gd name="T1" fmla="*/ 45 h 52"/>
                <a:gd name="T2" fmla="*/ 41 w 42"/>
                <a:gd name="T3" fmla="*/ 52 h 52"/>
                <a:gd name="T4" fmla="*/ 8 w 42"/>
                <a:gd name="T5" fmla="*/ 47 h 52"/>
                <a:gd name="T6" fmla="*/ 0 w 42"/>
                <a:gd name="T7" fmla="*/ 37 h 52"/>
                <a:gd name="T8" fmla="*/ 8 w 42"/>
                <a:gd name="T9" fmla="*/ 7 h 52"/>
                <a:gd name="T10" fmla="*/ 18 w 42"/>
                <a:gd name="T11" fmla="*/ 1 h 52"/>
                <a:gd name="T12" fmla="*/ 26 w 42"/>
                <a:gd name="T13" fmla="*/ 11 h 52"/>
                <a:gd name="T14" fmla="*/ 25 w 42"/>
                <a:gd name="T15" fmla="*/ 33 h 52"/>
                <a:gd name="T16" fmla="*/ 33 w 42"/>
                <a:gd name="T17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3" y="45"/>
                  </a:moveTo>
                  <a:cubicBezTo>
                    <a:pt x="35" y="48"/>
                    <a:pt x="42" y="45"/>
                    <a:pt x="41" y="52"/>
                  </a:cubicBezTo>
                  <a:cubicBezTo>
                    <a:pt x="30" y="51"/>
                    <a:pt x="19" y="49"/>
                    <a:pt x="8" y="47"/>
                  </a:cubicBezTo>
                  <a:cubicBezTo>
                    <a:pt x="3" y="46"/>
                    <a:pt x="0" y="43"/>
                    <a:pt x="0" y="37"/>
                  </a:cubicBezTo>
                  <a:cubicBezTo>
                    <a:pt x="0" y="26"/>
                    <a:pt x="2" y="16"/>
                    <a:pt x="8" y="7"/>
                  </a:cubicBezTo>
                  <a:cubicBezTo>
                    <a:pt x="11" y="3"/>
                    <a:pt x="13" y="0"/>
                    <a:pt x="18" y="1"/>
                  </a:cubicBezTo>
                  <a:cubicBezTo>
                    <a:pt x="24" y="2"/>
                    <a:pt x="25" y="6"/>
                    <a:pt x="26" y="11"/>
                  </a:cubicBezTo>
                  <a:cubicBezTo>
                    <a:pt x="28" y="18"/>
                    <a:pt x="28" y="26"/>
                    <a:pt x="25" y="33"/>
                  </a:cubicBezTo>
                  <a:cubicBezTo>
                    <a:pt x="21" y="42"/>
                    <a:pt x="25" y="44"/>
                    <a:pt x="33" y="45"/>
                  </a:cubicBezTo>
                  <a:close/>
                </a:path>
              </a:pathLst>
            </a:custGeom>
            <a:solidFill>
              <a:srgbClr val="050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A4B3B3D-87D8-5D1C-F45D-EAF6A90C1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9" y="2948"/>
              <a:ext cx="76" cy="99"/>
            </a:xfrm>
            <a:custGeom>
              <a:avLst/>
              <a:gdLst>
                <a:gd name="T0" fmla="*/ 1 w 43"/>
                <a:gd name="T1" fmla="*/ 36 h 56"/>
                <a:gd name="T2" fmla="*/ 9 w 43"/>
                <a:gd name="T3" fmla="*/ 8 h 56"/>
                <a:gd name="T4" fmla="*/ 19 w 43"/>
                <a:gd name="T5" fmla="*/ 1 h 56"/>
                <a:gd name="T6" fmla="*/ 27 w 43"/>
                <a:gd name="T7" fmla="*/ 11 h 56"/>
                <a:gd name="T8" fmla="*/ 25 w 43"/>
                <a:gd name="T9" fmla="*/ 36 h 56"/>
                <a:gd name="T10" fmla="*/ 28 w 43"/>
                <a:gd name="T11" fmla="*/ 44 h 56"/>
                <a:gd name="T12" fmla="*/ 41 w 43"/>
                <a:gd name="T13" fmla="*/ 50 h 56"/>
                <a:gd name="T14" fmla="*/ 26 w 43"/>
                <a:gd name="T15" fmla="*/ 50 h 56"/>
                <a:gd name="T16" fmla="*/ 12 w 43"/>
                <a:gd name="T17" fmla="*/ 48 h 56"/>
                <a:gd name="T18" fmla="*/ 1 w 43"/>
                <a:gd name="T1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6">
                  <a:moveTo>
                    <a:pt x="1" y="36"/>
                  </a:moveTo>
                  <a:cubicBezTo>
                    <a:pt x="1" y="24"/>
                    <a:pt x="3" y="16"/>
                    <a:pt x="9" y="8"/>
                  </a:cubicBezTo>
                  <a:cubicBezTo>
                    <a:pt x="11" y="4"/>
                    <a:pt x="14" y="0"/>
                    <a:pt x="19" y="1"/>
                  </a:cubicBezTo>
                  <a:cubicBezTo>
                    <a:pt x="24" y="2"/>
                    <a:pt x="26" y="7"/>
                    <a:pt x="27" y="11"/>
                  </a:cubicBezTo>
                  <a:cubicBezTo>
                    <a:pt x="29" y="20"/>
                    <a:pt x="28" y="28"/>
                    <a:pt x="25" y="36"/>
                  </a:cubicBezTo>
                  <a:cubicBezTo>
                    <a:pt x="23" y="41"/>
                    <a:pt x="24" y="43"/>
                    <a:pt x="28" y="44"/>
                  </a:cubicBezTo>
                  <a:cubicBezTo>
                    <a:pt x="33" y="46"/>
                    <a:pt x="43" y="46"/>
                    <a:pt x="41" y="50"/>
                  </a:cubicBezTo>
                  <a:cubicBezTo>
                    <a:pt x="40" y="56"/>
                    <a:pt x="32" y="50"/>
                    <a:pt x="26" y="50"/>
                  </a:cubicBezTo>
                  <a:cubicBezTo>
                    <a:pt x="22" y="50"/>
                    <a:pt x="17" y="49"/>
                    <a:pt x="12" y="48"/>
                  </a:cubicBezTo>
                  <a:cubicBezTo>
                    <a:pt x="4" y="47"/>
                    <a:pt x="0" y="43"/>
                    <a:pt x="1" y="36"/>
                  </a:cubicBezTo>
                  <a:close/>
                </a:path>
              </a:pathLst>
            </a:custGeom>
            <a:solidFill>
              <a:srgbClr val="06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9E5EEDA-BF2F-2450-A24F-2F841FE3A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2" y="3157"/>
              <a:ext cx="262" cy="81"/>
            </a:xfrm>
            <a:custGeom>
              <a:avLst/>
              <a:gdLst>
                <a:gd name="T0" fmla="*/ 0 w 148"/>
                <a:gd name="T1" fmla="*/ 0 h 46"/>
                <a:gd name="T2" fmla="*/ 96 w 148"/>
                <a:gd name="T3" fmla="*/ 0 h 46"/>
                <a:gd name="T4" fmla="*/ 138 w 148"/>
                <a:gd name="T5" fmla="*/ 0 h 46"/>
                <a:gd name="T6" fmla="*/ 144 w 148"/>
                <a:gd name="T7" fmla="*/ 10 h 46"/>
                <a:gd name="T8" fmla="*/ 103 w 148"/>
                <a:gd name="T9" fmla="*/ 41 h 46"/>
                <a:gd name="T10" fmla="*/ 22 w 148"/>
                <a:gd name="T11" fmla="*/ 26 h 46"/>
                <a:gd name="T12" fmla="*/ 0 w 148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46">
                  <a:moveTo>
                    <a:pt x="0" y="0"/>
                  </a:moveTo>
                  <a:cubicBezTo>
                    <a:pt x="33" y="0"/>
                    <a:pt x="64" y="0"/>
                    <a:pt x="96" y="0"/>
                  </a:cubicBezTo>
                  <a:cubicBezTo>
                    <a:pt x="110" y="0"/>
                    <a:pt x="124" y="0"/>
                    <a:pt x="138" y="0"/>
                  </a:cubicBezTo>
                  <a:cubicBezTo>
                    <a:pt x="147" y="0"/>
                    <a:pt x="148" y="1"/>
                    <a:pt x="144" y="10"/>
                  </a:cubicBezTo>
                  <a:cubicBezTo>
                    <a:pt x="137" y="28"/>
                    <a:pt x="122" y="37"/>
                    <a:pt x="103" y="41"/>
                  </a:cubicBezTo>
                  <a:cubicBezTo>
                    <a:pt x="74" y="46"/>
                    <a:pt x="46" y="43"/>
                    <a:pt x="22" y="26"/>
                  </a:cubicBezTo>
                  <a:cubicBezTo>
                    <a:pt x="12" y="20"/>
                    <a:pt x="5" y="1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92919F-8305-ACBA-0DA1-4D7081BA47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1" y="3072"/>
              <a:ext cx="271" cy="78"/>
            </a:xfrm>
            <a:custGeom>
              <a:avLst/>
              <a:gdLst>
                <a:gd name="T0" fmla="*/ 78 w 153"/>
                <a:gd name="T1" fmla="*/ 43 h 44"/>
                <a:gd name="T2" fmla="*/ 10 w 153"/>
                <a:gd name="T3" fmla="*/ 44 h 44"/>
                <a:gd name="T4" fmla="*/ 2 w 153"/>
                <a:gd name="T5" fmla="*/ 36 h 44"/>
                <a:gd name="T6" fmla="*/ 2 w 153"/>
                <a:gd name="T7" fmla="*/ 30 h 44"/>
                <a:gd name="T8" fmla="*/ 4 w 153"/>
                <a:gd name="T9" fmla="*/ 13 h 44"/>
                <a:gd name="T10" fmla="*/ 19 w 153"/>
                <a:gd name="T11" fmla="*/ 15 h 44"/>
                <a:gd name="T12" fmla="*/ 122 w 153"/>
                <a:gd name="T13" fmla="*/ 8 h 44"/>
                <a:gd name="T14" fmla="*/ 126 w 153"/>
                <a:gd name="T15" fmla="*/ 7 h 44"/>
                <a:gd name="T16" fmla="*/ 145 w 153"/>
                <a:gd name="T17" fmla="*/ 14 h 44"/>
                <a:gd name="T18" fmla="*/ 152 w 153"/>
                <a:gd name="T19" fmla="*/ 36 h 44"/>
                <a:gd name="T20" fmla="*/ 146 w 153"/>
                <a:gd name="T21" fmla="*/ 43 h 44"/>
                <a:gd name="T22" fmla="*/ 78 w 153"/>
                <a:gd name="T2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44">
                  <a:moveTo>
                    <a:pt x="78" y="43"/>
                  </a:moveTo>
                  <a:cubicBezTo>
                    <a:pt x="56" y="43"/>
                    <a:pt x="33" y="43"/>
                    <a:pt x="10" y="44"/>
                  </a:cubicBezTo>
                  <a:cubicBezTo>
                    <a:pt x="4" y="44"/>
                    <a:pt x="2" y="41"/>
                    <a:pt x="2" y="36"/>
                  </a:cubicBezTo>
                  <a:cubicBezTo>
                    <a:pt x="2" y="34"/>
                    <a:pt x="1" y="32"/>
                    <a:pt x="2" y="30"/>
                  </a:cubicBezTo>
                  <a:cubicBezTo>
                    <a:pt x="2" y="24"/>
                    <a:pt x="0" y="17"/>
                    <a:pt x="4" y="13"/>
                  </a:cubicBezTo>
                  <a:cubicBezTo>
                    <a:pt x="8" y="8"/>
                    <a:pt x="14" y="14"/>
                    <a:pt x="19" y="15"/>
                  </a:cubicBezTo>
                  <a:cubicBezTo>
                    <a:pt x="54" y="22"/>
                    <a:pt x="89" y="22"/>
                    <a:pt x="122" y="8"/>
                  </a:cubicBezTo>
                  <a:cubicBezTo>
                    <a:pt x="124" y="8"/>
                    <a:pt x="125" y="7"/>
                    <a:pt x="126" y="7"/>
                  </a:cubicBezTo>
                  <a:cubicBezTo>
                    <a:pt x="139" y="0"/>
                    <a:pt x="139" y="0"/>
                    <a:pt x="145" y="14"/>
                  </a:cubicBezTo>
                  <a:cubicBezTo>
                    <a:pt x="149" y="21"/>
                    <a:pt x="151" y="28"/>
                    <a:pt x="152" y="36"/>
                  </a:cubicBezTo>
                  <a:cubicBezTo>
                    <a:pt x="153" y="42"/>
                    <a:pt x="151" y="43"/>
                    <a:pt x="146" y="43"/>
                  </a:cubicBezTo>
                  <a:cubicBezTo>
                    <a:pt x="123" y="43"/>
                    <a:pt x="101" y="43"/>
                    <a:pt x="78" y="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9221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6C949563-8A4D-679D-F0BB-520DB9138BA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48888" y="3435350"/>
            <a:ext cx="1552575" cy="3155950"/>
            <a:chOff x="6393" y="2164"/>
            <a:chExt cx="978" cy="198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F1E53C4-A165-DCDA-1F15-CAE5CA1D4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3" y="3048"/>
              <a:ext cx="262" cy="279"/>
            </a:xfrm>
            <a:custGeom>
              <a:avLst/>
              <a:gdLst>
                <a:gd name="T0" fmla="*/ 15 w 110"/>
                <a:gd name="T1" fmla="*/ 99 h 118"/>
                <a:gd name="T2" fmla="*/ 53 w 110"/>
                <a:gd name="T3" fmla="*/ 98 h 118"/>
                <a:gd name="T4" fmla="*/ 85 w 110"/>
                <a:gd name="T5" fmla="*/ 65 h 118"/>
                <a:gd name="T6" fmla="*/ 88 w 110"/>
                <a:gd name="T7" fmla="*/ 60 h 118"/>
                <a:gd name="T8" fmla="*/ 88 w 110"/>
                <a:gd name="T9" fmla="*/ 0 h 118"/>
                <a:gd name="T10" fmla="*/ 52 w 110"/>
                <a:gd name="T11" fmla="*/ 47 h 118"/>
                <a:gd name="T12" fmla="*/ 28 w 110"/>
                <a:gd name="T13" fmla="*/ 53 h 118"/>
                <a:gd name="T14" fmla="*/ 20 w 110"/>
                <a:gd name="T15" fmla="*/ 63 h 118"/>
                <a:gd name="T16" fmla="*/ 12 w 110"/>
                <a:gd name="T17" fmla="*/ 61 h 118"/>
                <a:gd name="T18" fmla="*/ 8 w 110"/>
                <a:gd name="T19" fmla="*/ 60 h 118"/>
                <a:gd name="T20" fmla="*/ 6 w 110"/>
                <a:gd name="T21" fmla="*/ 91 h 118"/>
                <a:gd name="T22" fmla="*/ 15 w 110"/>
                <a:gd name="T23" fmla="*/ 9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8">
                  <a:moveTo>
                    <a:pt x="15" y="99"/>
                  </a:moveTo>
                  <a:cubicBezTo>
                    <a:pt x="38" y="118"/>
                    <a:pt x="38" y="118"/>
                    <a:pt x="53" y="98"/>
                  </a:cubicBezTo>
                  <a:cubicBezTo>
                    <a:pt x="63" y="86"/>
                    <a:pt x="73" y="74"/>
                    <a:pt x="85" y="65"/>
                  </a:cubicBezTo>
                  <a:cubicBezTo>
                    <a:pt x="86" y="63"/>
                    <a:pt x="87" y="61"/>
                    <a:pt x="88" y="60"/>
                  </a:cubicBezTo>
                  <a:cubicBezTo>
                    <a:pt x="110" y="37"/>
                    <a:pt x="110" y="35"/>
                    <a:pt x="88" y="0"/>
                  </a:cubicBezTo>
                  <a:cubicBezTo>
                    <a:pt x="76" y="16"/>
                    <a:pt x="63" y="31"/>
                    <a:pt x="52" y="47"/>
                  </a:cubicBezTo>
                  <a:cubicBezTo>
                    <a:pt x="46" y="57"/>
                    <a:pt x="39" y="60"/>
                    <a:pt x="28" y="53"/>
                  </a:cubicBezTo>
                  <a:cubicBezTo>
                    <a:pt x="21" y="51"/>
                    <a:pt x="22" y="59"/>
                    <a:pt x="20" y="63"/>
                  </a:cubicBezTo>
                  <a:cubicBezTo>
                    <a:pt x="17" y="69"/>
                    <a:pt x="15" y="65"/>
                    <a:pt x="12" y="61"/>
                  </a:cubicBezTo>
                  <a:cubicBezTo>
                    <a:pt x="11" y="60"/>
                    <a:pt x="9" y="60"/>
                    <a:pt x="8" y="60"/>
                  </a:cubicBezTo>
                  <a:cubicBezTo>
                    <a:pt x="0" y="68"/>
                    <a:pt x="0" y="78"/>
                    <a:pt x="6" y="91"/>
                  </a:cubicBezTo>
                  <a:cubicBezTo>
                    <a:pt x="8" y="95"/>
                    <a:pt x="11" y="99"/>
                    <a:pt x="15" y="99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DE56BA-7F90-7F77-C0FB-09D41200C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" y="3756"/>
              <a:ext cx="145" cy="325"/>
            </a:xfrm>
            <a:custGeom>
              <a:avLst/>
              <a:gdLst>
                <a:gd name="T0" fmla="*/ 61 w 61"/>
                <a:gd name="T1" fmla="*/ 8 h 137"/>
                <a:gd name="T2" fmla="*/ 4 w 61"/>
                <a:gd name="T3" fmla="*/ 0 h 137"/>
                <a:gd name="T4" fmla="*/ 0 w 61"/>
                <a:gd name="T5" fmla="*/ 123 h 137"/>
                <a:gd name="T6" fmla="*/ 48 w 61"/>
                <a:gd name="T7" fmla="*/ 127 h 137"/>
                <a:gd name="T8" fmla="*/ 61 w 61"/>
                <a:gd name="T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7">
                  <a:moveTo>
                    <a:pt x="61" y="8"/>
                  </a:moveTo>
                  <a:cubicBezTo>
                    <a:pt x="42" y="5"/>
                    <a:pt x="23" y="3"/>
                    <a:pt x="4" y="0"/>
                  </a:cubicBezTo>
                  <a:cubicBezTo>
                    <a:pt x="2" y="41"/>
                    <a:pt x="1" y="82"/>
                    <a:pt x="0" y="123"/>
                  </a:cubicBezTo>
                  <a:cubicBezTo>
                    <a:pt x="11" y="136"/>
                    <a:pt x="28" y="137"/>
                    <a:pt x="48" y="127"/>
                  </a:cubicBezTo>
                  <a:cubicBezTo>
                    <a:pt x="52" y="87"/>
                    <a:pt x="56" y="48"/>
                    <a:pt x="61" y="8"/>
                  </a:cubicBezTo>
                  <a:close/>
                </a:path>
              </a:pathLst>
            </a:custGeom>
            <a:solidFill>
              <a:srgbClr val="F9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660D1AD-7263-A8F0-C017-5E70EF903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7" y="3738"/>
              <a:ext cx="150" cy="315"/>
            </a:xfrm>
            <a:custGeom>
              <a:avLst/>
              <a:gdLst>
                <a:gd name="T0" fmla="*/ 58 w 63"/>
                <a:gd name="T1" fmla="*/ 0 h 133"/>
                <a:gd name="T2" fmla="*/ 0 w 63"/>
                <a:gd name="T3" fmla="*/ 6 h 133"/>
                <a:gd name="T4" fmla="*/ 16 w 63"/>
                <a:gd name="T5" fmla="*/ 123 h 133"/>
                <a:gd name="T6" fmla="*/ 63 w 63"/>
                <a:gd name="T7" fmla="*/ 120 h 133"/>
                <a:gd name="T8" fmla="*/ 58 w 6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33">
                  <a:moveTo>
                    <a:pt x="58" y="0"/>
                  </a:moveTo>
                  <a:cubicBezTo>
                    <a:pt x="39" y="2"/>
                    <a:pt x="19" y="4"/>
                    <a:pt x="0" y="6"/>
                  </a:cubicBezTo>
                  <a:cubicBezTo>
                    <a:pt x="6" y="45"/>
                    <a:pt x="13" y="84"/>
                    <a:pt x="16" y="123"/>
                  </a:cubicBezTo>
                  <a:cubicBezTo>
                    <a:pt x="35" y="133"/>
                    <a:pt x="52" y="132"/>
                    <a:pt x="63" y="120"/>
                  </a:cubicBezTo>
                  <a:cubicBezTo>
                    <a:pt x="61" y="80"/>
                    <a:pt x="60" y="40"/>
                    <a:pt x="58" y="0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2962D1-7A75-CFA1-9CBD-DBBDFEF73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2" y="2178"/>
              <a:ext cx="611" cy="393"/>
            </a:xfrm>
            <a:custGeom>
              <a:avLst/>
              <a:gdLst>
                <a:gd name="T0" fmla="*/ 175 w 257"/>
                <a:gd name="T1" fmla="*/ 10 h 166"/>
                <a:gd name="T2" fmla="*/ 170 w 257"/>
                <a:gd name="T3" fmla="*/ 7 h 166"/>
                <a:gd name="T4" fmla="*/ 141 w 257"/>
                <a:gd name="T5" fmla="*/ 6 h 166"/>
                <a:gd name="T6" fmla="*/ 36 w 257"/>
                <a:gd name="T7" fmla="*/ 43 h 166"/>
                <a:gd name="T8" fmla="*/ 2 w 257"/>
                <a:gd name="T9" fmla="*/ 110 h 166"/>
                <a:gd name="T10" fmla="*/ 2 w 257"/>
                <a:gd name="T11" fmla="*/ 156 h 166"/>
                <a:gd name="T12" fmla="*/ 31 w 257"/>
                <a:gd name="T13" fmla="*/ 164 h 166"/>
                <a:gd name="T14" fmla="*/ 202 w 257"/>
                <a:gd name="T15" fmla="*/ 155 h 166"/>
                <a:gd name="T16" fmla="*/ 225 w 257"/>
                <a:gd name="T17" fmla="*/ 151 h 166"/>
                <a:gd name="T18" fmla="*/ 252 w 257"/>
                <a:gd name="T19" fmla="*/ 138 h 166"/>
                <a:gd name="T20" fmla="*/ 175 w 257"/>
                <a:gd name="T2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66">
                  <a:moveTo>
                    <a:pt x="175" y="10"/>
                  </a:moveTo>
                  <a:cubicBezTo>
                    <a:pt x="174" y="9"/>
                    <a:pt x="172" y="8"/>
                    <a:pt x="170" y="7"/>
                  </a:cubicBezTo>
                  <a:cubicBezTo>
                    <a:pt x="161" y="3"/>
                    <a:pt x="151" y="0"/>
                    <a:pt x="141" y="6"/>
                  </a:cubicBezTo>
                  <a:cubicBezTo>
                    <a:pt x="103" y="8"/>
                    <a:pt x="67" y="20"/>
                    <a:pt x="36" y="43"/>
                  </a:cubicBezTo>
                  <a:cubicBezTo>
                    <a:pt x="13" y="59"/>
                    <a:pt x="0" y="81"/>
                    <a:pt x="2" y="110"/>
                  </a:cubicBezTo>
                  <a:cubicBezTo>
                    <a:pt x="3" y="126"/>
                    <a:pt x="2" y="141"/>
                    <a:pt x="2" y="156"/>
                  </a:cubicBezTo>
                  <a:cubicBezTo>
                    <a:pt x="9" y="166"/>
                    <a:pt x="21" y="164"/>
                    <a:pt x="31" y="164"/>
                  </a:cubicBezTo>
                  <a:cubicBezTo>
                    <a:pt x="88" y="165"/>
                    <a:pt x="145" y="165"/>
                    <a:pt x="202" y="155"/>
                  </a:cubicBezTo>
                  <a:cubicBezTo>
                    <a:pt x="210" y="154"/>
                    <a:pt x="217" y="151"/>
                    <a:pt x="225" y="151"/>
                  </a:cubicBezTo>
                  <a:cubicBezTo>
                    <a:pt x="235" y="148"/>
                    <a:pt x="245" y="148"/>
                    <a:pt x="252" y="138"/>
                  </a:cubicBezTo>
                  <a:cubicBezTo>
                    <a:pt x="257" y="65"/>
                    <a:pt x="233" y="15"/>
                    <a:pt x="175" y="10"/>
                  </a:cubicBezTo>
                  <a:close/>
                </a:path>
              </a:pathLst>
            </a:custGeom>
            <a:solidFill>
              <a:srgbClr val="F8B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EBE6944-02D9-8109-2067-4C823F48DD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2" y="3465"/>
              <a:ext cx="481" cy="531"/>
            </a:xfrm>
            <a:custGeom>
              <a:avLst/>
              <a:gdLst>
                <a:gd name="T0" fmla="*/ 7 w 202"/>
                <a:gd name="T1" fmla="*/ 16 h 224"/>
                <a:gd name="T2" fmla="*/ 0 w 202"/>
                <a:gd name="T3" fmla="*/ 198 h 224"/>
                <a:gd name="T4" fmla="*/ 7 w 202"/>
                <a:gd name="T5" fmla="*/ 215 h 224"/>
                <a:gd name="T6" fmla="*/ 66 w 202"/>
                <a:gd name="T7" fmla="*/ 215 h 224"/>
                <a:gd name="T8" fmla="*/ 84 w 202"/>
                <a:gd name="T9" fmla="*/ 58 h 224"/>
                <a:gd name="T10" fmla="*/ 85 w 202"/>
                <a:gd name="T11" fmla="*/ 51 h 224"/>
                <a:gd name="T12" fmla="*/ 99 w 202"/>
                <a:gd name="T13" fmla="*/ 37 h 224"/>
                <a:gd name="T14" fmla="*/ 111 w 202"/>
                <a:gd name="T15" fmla="*/ 51 h 224"/>
                <a:gd name="T16" fmla="*/ 131 w 202"/>
                <a:gd name="T17" fmla="*/ 193 h 224"/>
                <a:gd name="T18" fmla="*/ 164 w 202"/>
                <a:gd name="T19" fmla="*/ 219 h 224"/>
                <a:gd name="T20" fmla="*/ 199 w 202"/>
                <a:gd name="T21" fmla="*/ 178 h 224"/>
                <a:gd name="T22" fmla="*/ 187 w 202"/>
                <a:gd name="T23" fmla="*/ 23 h 224"/>
                <a:gd name="T24" fmla="*/ 157 w 202"/>
                <a:gd name="T25" fmla="*/ 9 h 224"/>
                <a:gd name="T26" fmla="*/ 112 w 202"/>
                <a:gd name="T27" fmla="*/ 4 h 224"/>
                <a:gd name="T28" fmla="*/ 57 w 202"/>
                <a:gd name="T29" fmla="*/ 4 h 224"/>
                <a:gd name="T30" fmla="*/ 34 w 202"/>
                <a:gd name="T31" fmla="*/ 13 h 224"/>
                <a:gd name="T32" fmla="*/ 7 w 202"/>
                <a:gd name="T33" fmla="*/ 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2" h="224">
                  <a:moveTo>
                    <a:pt x="7" y="16"/>
                  </a:moveTo>
                  <a:cubicBezTo>
                    <a:pt x="5" y="77"/>
                    <a:pt x="3" y="137"/>
                    <a:pt x="0" y="198"/>
                  </a:cubicBezTo>
                  <a:cubicBezTo>
                    <a:pt x="0" y="205"/>
                    <a:pt x="0" y="211"/>
                    <a:pt x="7" y="215"/>
                  </a:cubicBezTo>
                  <a:cubicBezTo>
                    <a:pt x="27" y="223"/>
                    <a:pt x="46" y="224"/>
                    <a:pt x="66" y="215"/>
                  </a:cubicBezTo>
                  <a:cubicBezTo>
                    <a:pt x="72" y="163"/>
                    <a:pt x="78" y="111"/>
                    <a:pt x="84" y="58"/>
                  </a:cubicBezTo>
                  <a:cubicBezTo>
                    <a:pt x="84" y="56"/>
                    <a:pt x="85" y="53"/>
                    <a:pt x="85" y="51"/>
                  </a:cubicBezTo>
                  <a:cubicBezTo>
                    <a:pt x="86" y="43"/>
                    <a:pt x="89" y="36"/>
                    <a:pt x="99" y="37"/>
                  </a:cubicBezTo>
                  <a:cubicBezTo>
                    <a:pt x="108" y="37"/>
                    <a:pt x="110" y="43"/>
                    <a:pt x="111" y="51"/>
                  </a:cubicBezTo>
                  <a:cubicBezTo>
                    <a:pt x="118" y="99"/>
                    <a:pt x="124" y="146"/>
                    <a:pt x="131" y="193"/>
                  </a:cubicBezTo>
                  <a:cubicBezTo>
                    <a:pt x="135" y="223"/>
                    <a:pt x="131" y="222"/>
                    <a:pt x="164" y="219"/>
                  </a:cubicBezTo>
                  <a:cubicBezTo>
                    <a:pt x="201" y="217"/>
                    <a:pt x="202" y="216"/>
                    <a:pt x="199" y="178"/>
                  </a:cubicBezTo>
                  <a:cubicBezTo>
                    <a:pt x="195" y="127"/>
                    <a:pt x="194" y="75"/>
                    <a:pt x="187" y="23"/>
                  </a:cubicBezTo>
                  <a:cubicBezTo>
                    <a:pt x="178" y="17"/>
                    <a:pt x="168" y="12"/>
                    <a:pt x="157" y="9"/>
                  </a:cubicBezTo>
                  <a:cubicBezTo>
                    <a:pt x="142" y="10"/>
                    <a:pt x="126" y="12"/>
                    <a:pt x="112" y="4"/>
                  </a:cubicBezTo>
                  <a:cubicBezTo>
                    <a:pt x="93" y="1"/>
                    <a:pt x="75" y="0"/>
                    <a:pt x="57" y="4"/>
                  </a:cubicBezTo>
                  <a:cubicBezTo>
                    <a:pt x="51" y="12"/>
                    <a:pt x="45" y="15"/>
                    <a:pt x="34" y="13"/>
                  </a:cubicBezTo>
                  <a:cubicBezTo>
                    <a:pt x="25" y="10"/>
                    <a:pt x="15" y="7"/>
                    <a:pt x="7" y="16"/>
                  </a:cubicBezTo>
                  <a:close/>
                </a:path>
              </a:pathLst>
            </a:custGeom>
            <a:solidFill>
              <a:srgbClr val="B54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04E5A1-8486-8E1F-19D2-76D3FAA5D3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1" y="2505"/>
              <a:ext cx="790" cy="538"/>
            </a:xfrm>
            <a:custGeom>
              <a:avLst/>
              <a:gdLst>
                <a:gd name="T0" fmla="*/ 241 w 332"/>
                <a:gd name="T1" fmla="*/ 0 h 227"/>
                <a:gd name="T2" fmla="*/ 218 w 332"/>
                <a:gd name="T3" fmla="*/ 8 h 227"/>
                <a:gd name="T4" fmla="*/ 165 w 332"/>
                <a:gd name="T5" fmla="*/ 45 h 227"/>
                <a:gd name="T6" fmla="*/ 178 w 332"/>
                <a:gd name="T7" fmla="*/ 49 h 227"/>
                <a:gd name="T8" fmla="*/ 198 w 332"/>
                <a:gd name="T9" fmla="*/ 82 h 227"/>
                <a:gd name="T10" fmla="*/ 169 w 332"/>
                <a:gd name="T11" fmla="*/ 97 h 227"/>
                <a:gd name="T12" fmla="*/ 158 w 332"/>
                <a:gd name="T13" fmla="*/ 95 h 227"/>
                <a:gd name="T14" fmla="*/ 148 w 332"/>
                <a:gd name="T15" fmla="*/ 67 h 227"/>
                <a:gd name="T16" fmla="*/ 148 w 332"/>
                <a:gd name="T17" fmla="*/ 48 h 227"/>
                <a:gd name="T18" fmla="*/ 45 w 332"/>
                <a:gd name="T19" fmla="*/ 51 h 227"/>
                <a:gd name="T20" fmla="*/ 30 w 332"/>
                <a:gd name="T21" fmla="*/ 55 h 227"/>
                <a:gd name="T22" fmla="*/ 49 w 332"/>
                <a:gd name="T23" fmla="*/ 65 h 227"/>
                <a:gd name="T24" fmla="*/ 69 w 332"/>
                <a:gd name="T25" fmla="*/ 73 h 227"/>
                <a:gd name="T26" fmla="*/ 69 w 332"/>
                <a:gd name="T27" fmla="*/ 90 h 227"/>
                <a:gd name="T28" fmla="*/ 40 w 332"/>
                <a:gd name="T29" fmla="*/ 99 h 227"/>
                <a:gd name="T30" fmla="*/ 28 w 332"/>
                <a:gd name="T31" fmla="*/ 85 h 227"/>
                <a:gd name="T32" fmla="*/ 27 w 332"/>
                <a:gd name="T33" fmla="*/ 64 h 227"/>
                <a:gd name="T34" fmla="*/ 12 w 332"/>
                <a:gd name="T35" fmla="*/ 55 h 227"/>
                <a:gd name="T36" fmla="*/ 4 w 332"/>
                <a:gd name="T37" fmla="*/ 86 h 227"/>
                <a:gd name="T38" fmla="*/ 3 w 332"/>
                <a:gd name="T39" fmla="*/ 144 h 227"/>
                <a:gd name="T40" fmla="*/ 89 w 332"/>
                <a:gd name="T41" fmla="*/ 191 h 227"/>
                <a:gd name="T42" fmla="*/ 100 w 332"/>
                <a:gd name="T43" fmla="*/ 202 h 227"/>
                <a:gd name="T44" fmla="*/ 140 w 332"/>
                <a:gd name="T45" fmla="*/ 223 h 227"/>
                <a:gd name="T46" fmla="*/ 163 w 332"/>
                <a:gd name="T47" fmla="*/ 217 h 227"/>
                <a:gd name="T48" fmla="*/ 169 w 332"/>
                <a:gd name="T49" fmla="*/ 202 h 227"/>
                <a:gd name="T50" fmla="*/ 173 w 332"/>
                <a:gd name="T51" fmla="*/ 184 h 227"/>
                <a:gd name="T52" fmla="*/ 233 w 332"/>
                <a:gd name="T53" fmla="*/ 151 h 227"/>
                <a:gd name="T54" fmla="*/ 244 w 332"/>
                <a:gd name="T55" fmla="*/ 152 h 227"/>
                <a:gd name="T56" fmla="*/ 312 w 332"/>
                <a:gd name="T57" fmla="*/ 128 h 227"/>
                <a:gd name="T58" fmla="*/ 320 w 332"/>
                <a:gd name="T59" fmla="*/ 59 h 227"/>
                <a:gd name="T60" fmla="*/ 313 w 332"/>
                <a:gd name="T61" fmla="*/ 33 h 227"/>
                <a:gd name="T62" fmla="*/ 293 w 332"/>
                <a:gd name="T63" fmla="*/ 35 h 227"/>
                <a:gd name="T64" fmla="*/ 242 w 332"/>
                <a:gd name="T65" fmla="*/ 56 h 227"/>
                <a:gd name="T66" fmla="*/ 245 w 332"/>
                <a:gd name="T67" fmla="*/ 4 h 227"/>
                <a:gd name="T68" fmla="*/ 241 w 332"/>
                <a:gd name="T6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227">
                  <a:moveTo>
                    <a:pt x="241" y="0"/>
                  </a:moveTo>
                  <a:cubicBezTo>
                    <a:pt x="233" y="3"/>
                    <a:pt x="225" y="6"/>
                    <a:pt x="218" y="8"/>
                  </a:cubicBezTo>
                  <a:cubicBezTo>
                    <a:pt x="199" y="18"/>
                    <a:pt x="177" y="24"/>
                    <a:pt x="165" y="45"/>
                  </a:cubicBezTo>
                  <a:cubicBezTo>
                    <a:pt x="169" y="48"/>
                    <a:pt x="173" y="48"/>
                    <a:pt x="178" y="49"/>
                  </a:cubicBezTo>
                  <a:cubicBezTo>
                    <a:pt x="195" y="54"/>
                    <a:pt x="201" y="62"/>
                    <a:pt x="198" y="82"/>
                  </a:cubicBezTo>
                  <a:cubicBezTo>
                    <a:pt x="192" y="94"/>
                    <a:pt x="183" y="101"/>
                    <a:pt x="169" y="97"/>
                  </a:cubicBezTo>
                  <a:cubicBezTo>
                    <a:pt x="165" y="96"/>
                    <a:pt x="162" y="96"/>
                    <a:pt x="158" y="95"/>
                  </a:cubicBezTo>
                  <a:cubicBezTo>
                    <a:pt x="142" y="87"/>
                    <a:pt x="140" y="81"/>
                    <a:pt x="148" y="67"/>
                  </a:cubicBezTo>
                  <a:cubicBezTo>
                    <a:pt x="150" y="61"/>
                    <a:pt x="162" y="55"/>
                    <a:pt x="148" y="48"/>
                  </a:cubicBezTo>
                  <a:cubicBezTo>
                    <a:pt x="114" y="52"/>
                    <a:pt x="80" y="50"/>
                    <a:pt x="45" y="51"/>
                  </a:cubicBezTo>
                  <a:cubicBezTo>
                    <a:pt x="40" y="51"/>
                    <a:pt x="35" y="52"/>
                    <a:pt x="30" y="55"/>
                  </a:cubicBezTo>
                  <a:cubicBezTo>
                    <a:pt x="31" y="69"/>
                    <a:pt x="42" y="64"/>
                    <a:pt x="49" y="65"/>
                  </a:cubicBezTo>
                  <a:cubicBezTo>
                    <a:pt x="56" y="67"/>
                    <a:pt x="65" y="63"/>
                    <a:pt x="69" y="73"/>
                  </a:cubicBezTo>
                  <a:cubicBezTo>
                    <a:pt x="72" y="79"/>
                    <a:pt x="73" y="85"/>
                    <a:pt x="69" y="90"/>
                  </a:cubicBezTo>
                  <a:cubicBezTo>
                    <a:pt x="62" y="99"/>
                    <a:pt x="51" y="100"/>
                    <a:pt x="40" y="99"/>
                  </a:cubicBezTo>
                  <a:cubicBezTo>
                    <a:pt x="32" y="98"/>
                    <a:pt x="29" y="92"/>
                    <a:pt x="28" y="85"/>
                  </a:cubicBezTo>
                  <a:cubicBezTo>
                    <a:pt x="26" y="78"/>
                    <a:pt x="29" y="71"/>
                    <a:pt x="27" y="64"/>
                  </a:cubicBezTo>
                  <a:cubicBezTo>
                    <a:pt x="24" y="57"/>
                    <a:pt x="21" y="52"/>
                    <a:pt x="12" y="55"/>
                  </a:cubicBezTo>
                  <a:cubicBezTo>
                    <a:pt x="2" y="64"/>
                    <a:pt x="5" y="75"/>
                    <a:pt x="4" y="86"/>
                  </a:cubicBezTo>
                  <a:cubicBezTo>
                    <a:pt x="6" y="106"/>
                    <a:pt x="0" y="125"/>
                    <a:pt x="3" y="144"/>
                  </a:cubicBezTo>
                  <a:cubicBezTo>
                    <a:pt x="22" y="178"/>
                    <a:pt x="55" y="186"/>
                    <a:pt x="89" y="191"/>
                  </a:cubicBezTo>
                  <a:cubicBezTo>
                    <a:pt x="92" y="195"/>
                    <a:pt x="97" y="198"/>
                    <a:pt x="100" y="202"/>
                  </a:cubicBezTo>
                  <a:cubicBezTo>
                    <a:pt x="107" y="219"/>
                    <a:pt x="121" y="227"/>
                    <a:pt x="140" y="223"/>
                  </a:cubicBezTo>
                  <a:cubicBezTo>
                    <a:pt x="148" y="221"/>
                    <a:pt x="155" y="219"/>
                    <a:pt x="163" y="217"/>
                  </a:cubicBezTo>
                  <a:cubicBezTo>
                    <a:pt x="171" y="215"/>
                    <a:pt x="169" y="208"/>
                    <a:pt x="169" y="202"/>
                  </a:cubicBezTo>
                  <a:cubicBezTo>
                    <a:pt x="168" y="196"/>
                    <a:pt x="169" y="189"/>
                    <a:pt x="173" y="184"/>
                  </a:cubicBezTo>
                  <a:cubicBezTo>
                    <a:pt x="194" y="174"/>
                    <a:pt x="218" y="170"/>
                    <a:pt x="233" y="151"/>
                  </a:cubicBezTo>
                  <a:cubicBezTo>
                    <a:pt x="237" y="148"/>
                    <a:pt x="241" y="150"/>
                    <a:pt x="244" y="152"/>
                  </a:cubicBezTo>
                  <a:cubicBezTo>
                    <a:pt x="274" y="163"/>
                    <a:pt x="295" y="149"/>
                    <a:pt x="312" y="128"/>
                  </a:cubicBezTo>
                  <a:cubicBezTo>
                    <a:pt x="329" y="107"/>
                    <a:pt x="332" y="83"/>
                    <a:pt x="320" y="59"/>
                  </a:cubicBezTo>
                  <a:cubicBezTo>
                    <a:pt x="315" y="50"/>
                    <a:pt x="314" y="42"/>
                    <a:pt x="313" y="33"/>
                  </a:cubicBezTo>
                  <a:cubicBezTo>
                    <a:pt x="306" y="32"/>
                    <a:pt x="300" y="37"/>
                    <a:pt x="293" y="35"/>
                  </a:cubicBezTo>
                  <a:cubicBezTo>
                    <a:pt x="271" y="28"/>
                    <a:pt x="255" y="39"/>
                    <a:pt x="242" y="56"/>
                  </a:cubicBezTo>
                  <a:cubicBezTo>
                    <a:pt x="240" y="39"/>
                    <a:pt x="250" y="22"/>
                    <a:pt x="245" y="4"/>
                  </a:cubicBezTo>
                  <a:cubicBezTo>
                    <a:pt x="244" y="3"/>
                    <a:pt x="243" y="1"/>
                    <a:pt x="241" y="0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363E28-6D0A-F129-1737-162CB6215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8" y="3126"/>
              <a:ext cx="414" cy="344"/>
            </a:xfrm>
            <a:custGeom>
              <a:avLst/>
              <a:gdLst>
                <a:gd name="T0" fmla="*/ 147 w 174"/>
                <a:gd name="T1" fmla="*/ 23 h 145"/>
                <a:gd name="T2" fmla="*/ 0 w 174"/>
                <a:gd name="T3" fmla="*/ 26 h 145"/>
                <a:gd name="T4" fmla="*/ 31 w 174"/>
                <a:gd name="T5" fmla="*/ 64 h 145"/>
                <a:gd name="T6" fmla="*/ 48 w 174"/>
                <a:gd name="T7" fmla="*/ 123 h 145"/>
                <a:gd name="T8" fmla="*/ 59 w 174"/>
                <a:gd name="T9" fmla="*/ 144 h 145"/>
                <a:gd name="T10" fmla="*/ 66 w 174"/>
                <a:gd name="T11" fmla="*/ 145 h 145"/>
                <a:gd name="T12" fmla="*/ 126 w 174"/>
                <a:gd name="T13" fmla="*/ 136 h 145"/>
                <a:gd name="T14" fmla="*/ 149 w 174"/>
                <a:gd name="T15" fmla="*/ 137 h 145"/>
                <a:gd name="T16" fmla="*/ 169 w 174"/>
                <a:gd name="T17" fmla="*/ 113 h 145"/>
                <a:gd name="T18" fmla="*/ 144 w 174"/>
                <a:gd name="T19" fmla="*/ 101 h 145"/>
                <a:gd name="T20" fmla="*/ 117 w 174"/>
                <a:gd name="T21" fmla="*/ 80 h 145"/>
                <a:gd name="T22" fmla="*/ 127 w 174"/>
                <a:gd name="T23" fmla="*/ 63 h 145"/>
                <a:gd name="T24" fmla="*/ 158 w 174"/>
                <a:gd name="T25" fmla="*/ 48 h 145"/>
                <a:gd name="T26" fmla="*/ 147 w 174"/>
                <a:gd name="T27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45">
                  <a:moveTo>
                    <a:pt x="147" y="23"/>
                  </a:moveTo>
                  <a:cubicBezTo>
                    <a:pt x="97" y="0"/>
                    <a:pt x="49" y="12"/>
                    <a:pt x="0" y="26"/>
                  </a:cubicBezTo>
                  <a:cubicBezTo>
                    <a:pt x="19" y="32"/>
                    <a:pt x="26" y="46"/>
                    <a:pt x="31" y="64"/>
                  </a:cubicBezTo>
                  <a:cubicBezTo>
                    <a:pt x="36" y="83"/>
                    <a:pt x="43" y="103"/>
                    <a:pt x="48" y="123"/>
                  </a:cubicBezTo>
                  <a:cubicBezTo>
                    <a:pt x="50" y="130"/>
                    <a:pt x="52" y="138"/>
                    <a:pt x="59" y="144"/>
                  </a:cubicBezTo>
                  <a:cubicBezTo>
                    <a:pt x="61" y="145"/>
                    <a:pt x="63" y="145"/>
                    <a:pt x="66" y="145"/>
                  </a:cubicBezTo>
                  <a:cubicBezTo>
                    <a:pt x="86" y="142"/>
                    <a:pt x="105" y="133"/>
                    <a:pt x="126" y="136"/>
                  </a:cubicBezTo>
                  <a:cubicBezTo>
                    <a:pt x="134" y="136"/>
                    <a:pt x="141" y="136"/>
                    <a:pt x="149" y="137"/>
                  </a:cubicBezTo>
                  <a:cubicBezTo>
                    <a:pt x="171" y="140"/>
                    <a:pt x="174" y="135"/>
                    <a:pt x="169" y="113"/>
                  </a:cubicBezTo>
                  <a:cubicBezTo>
                    <a:pt x="163" y="104"/>
                    <a:pt x="152" y="105"/>
                    <a:pt x="144" y="101"/>
                  </a:cubicBezTo>
                  <a:cubicBezTo>
                    <a:pt x="135" y="96"/>
                    <a:pt x="124" y="91"/>
                    <a:pt x="117" y="80"/>
                  </a:cubicBezTo>
                  <a:cubicBezTo>
                    <a:pt x="121" y="75"/>
                    <a:pt x="144" y="79"/>
                    <a:pt x="127" y="63"/>
                  </a:cubicBezTo>
                  <a:cubicBezTo>
                    <a:pt x="160" y="71"/>
                    <a:pt x="160" y="71"/>
                    <a:pt x="158" y="48"/>
                  </a:cubicBezTo>
                  <a:cubicBezTo>
                    <a:pt x="156" y="39"/>
                    <a:pt x="158" y="28"/>
                    <a:pt x="147" y="23"/>
                  </a:cubicBezTo>
                  <a:close/>
                </a:path>
              </a:pathLst>
            </a:custGeom>
            <a:solidFill>
              <a:srgbClr val="4F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511CA9E-C6CB-585D-7273-66B7731359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7" y="3128"/>
              <a:ext cx="324" cy="335"/>
            </a:xfrm>
            <a:custGeom>
              <a:avLst/>
              <a:gdLst>
                <a:gd name="T0" fmla="*/ 90 w 136"/>
                <a:gd name="T1" fmla="*/ 25 h 141"/>
                <a:gd name="T2" fmla="*/ 13 w 136"/>
                <a:gd name="T3" fmla="*/ 11 h 141"/>
                <a:gd name="T4" fmla="*/ 5 w 136"/>
                <a:gd name="T5" fmla="*/ 30 h 141"/>
                <a:gd name="T6" fmla="*/ 22 w 136"/>
                <a:gd name="T7" fmla="*/ 66 h 141"/>
                <a:gd name="T8" fmla="*/ 47 w 136"/>
                <a:gd name="T9" fmla="*/ 114 h 141"/>
                <a:gd name="T10" fmla="*/ 81 w 136"/>
                <a:gd name="T11" fmla="*/ 131 h 141"/>
                <a:gd name="T12" fmla="*/ 110 w 136"/>
                <a:gd name="T13" fmla="*/ 133 h 141"/>
                <a:gd name="T14" fmla="*/ 129 w 136"/>
                <a:gd name="T15" fmla="*/ 140 h 141"/>
                <a:gd name="T16" fmla="*/ 133 w 136"/>
                <a:gd name="T17" fmla="*/ 127 h 141"/>
                <a:gd name="T18" fmla="*/ 90 w 136"/>
                <a:gd name="T19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41">
                  <a:moveTo>
                    <a:pt x="90" y="25"/>
                  </a:moveTo>
                  <a:cubicBezTo>
                    <a:pt x="66" y="8"/>
                    <a:pt x="42" y="0"/>
                    <a:pt x="13" y="11"/>
                  </a:cubicBezTo>
                  <a:cubicBezTo>
                    <a:pt x="3" y="15"/>
                    <a:pt x="0" y="20"/>
                    <a:pt x="5" y="30"/>
                  </a:cubicBezTo>
                  <a:cubicBezTo>
                    <a:pt x="12" y="42"/>
                    <a:pt x="17" y="54"/>
                    <a:pt x="22" y="66"/>
                  </a:cubicBezTo>
                  <a:cubicBezTo>
                    <a:pt x="38" y="78"/>
                    <a:pt x="45" y="95"/>
                    <a:pt x="47" y="114"/>
                  </a:cubicBezTo>
                  <a:cubicBezTo>
                    <a:pt x="53" y="130"/>
                    <a:pt x="61" y="141"/>
                    <a:pt x="81" y="131"/>
                  </a:cubicBezTo>
                  <a:cubicBezTo>
                    <a:pt x="89" y="127"/>
                    <a:pt x="100" y="128"/>
                    <a:pt x="110" y="133"/>
                  </a:cubicBezTo>
                  <a:cubicBezTo>
                    <a:pt x="115" y="139"/>
                    <a:pt x="121" y="141"/>
                    <a:pt x="129" y="140"/>
                  </a:cubicBezTo>
                  <a:cubicBezTo>
                    <a:pt x="136" y="137"/>
                    <a:pt x="135" y="132"/>
                    <a:pt x="133" y="127"/>
                  </a:cubicBezTo>
                  <a:cubicBezTo>
                    <a:pt x="120" y="92"/>
                    <a:pt x="109" y="57"/>
                    <a:pt x="90" y="25"/>
                  </a:cubicBezTo>
                  <a:close/>
                </a:path>
              </a:pathLst>
            </a:custGeom>
            <a:solidFill>
              <a:srgbClr val="50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D8FF221-24E0-8642-9BC1-146CBE9A5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2939"/>
              <a:ext cx="285" cy="379"/>
            </a:xfrm>
            <a:custGeom>
              <a:avLst/>
              <a:gdLst>
                <a:gd name="T0" fmla="*/ 33 w 120"/>
                <a:gd name="T1" fmla="*/ 102 h 160"/>
                <a:gd name="T2" fmla="*/ 40 w 120"/>
                <a:gd name="T3" fmla="*/ 130 h 160"/>
                <a:gd name="T4" fmla="*/ 57 w 120"/>
                <a:gd name="T5" fmla="*/ 152 h 160"/>
                <a:gd name="T6" fmla="*/ 72 w 120"/>
                <a:gd name="T7" fmla="*/ 149 h 160"/>
                <a:gd name="T8" fmla="*/ 73 w 120"/>
                <a:gd name="T9" fmla="*/ 145 h 160"/>
                <a:gd name="T10" fmla="*/ 102 w 120"/>
                <a:gd name="T11" fmla="*/ 115 h 160"/>
                <a:gd name="T12" fmla="*/ 109 w 120"/>
                <a:gd name="T13" fmla="*/ 109 h 160"/>
                <a:gd name="T14" fmla="*/ 116 w 120"/>
                <a:gd name="T15" fmla="*/ 95 h 160"/>
                <a:gd name="T16" fmla="*/ 110 w 120"/>
                <a:gd name="T17" fmla="*/ 80 h 160"/>
                <a:gd name="T18" fmla="*/ 42 w 120"/>
                <a:gd name="T19" fmla="*/ 18 h 160"/>
                <a:gd name="T20" fmla="*/ 18 w 120"/>
                <a:gd name="T21" fmla="*/ 1 h 160"/>
                <a:gd name="T22" fmla="*/ 8 w 120"/>
                <a:gd name="T23" fmla="*/ 14 h 160"/>
                <a:gd name="T24" fmla="*/ 8 w 120"/>
                <a:gd name="T25" fmla="*/ 34 h 160"/>
                <a:gd name="T26" fmla="*/ 15 w 120"/>
                <a:gd name="T27" fmla="*/ 64 h 160"/>
                <a:gd name="T28" fmla="*/ 33 w 120"/>
                <a:gd name="T29" fmla="*/ 10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0">
                  <a:moveTo>
                    <a:pt x="33" y="102"/>
                  </a:moveTo>
                  <a:cubicBezTo>
                    <a:pt x="38" y="111"/>
                    <a:pt x="38" y="120"/>
                    <a:pt x="40" y="130"/>
                  </a:cubicBezTo>
                  <a:cubicBezTo>
                    <a:pt x="48" y="135"/>
                    <a:pt x="51" y="145"/>
                    <a:pt x="57" y="152"/>
                  </a:cubicBezTo>
                  <a:cubicBezTo>
                    <a:pt x="64" y="160"/>
                    <a:pt x="68" y="158"/>
                    <a:pt x="72" y="149"/>
                  </a:cubicBezTo>
                  <a:cubicBezTo>
                    <a:pt x="73" y="148"/>
                    <a:pt x="73" y="147"/>
                    <a:pt x="73" y="145"/>
                  </a:cubicBezTo>
                  <a:cubicBezTo>
                    <a:pt x="73" y="126"/>
                    <a:pt x="82" y="116"/>
                    <a:pt x="102" y="115"/>
                  </a:cubicBezTo>
                  <a:cubicBezTo>
                    <a:pt x="105" y="115"/>
                    <a:pt x="107" y="112"/>
                    <a:pt x="109" y="109"/>
                  </a:cubicBezTo>
                  <a:cubicBezTo>
                    <a:pt x="113" y="105"/>
                    <a:pt x="120" y="103"/>
                    <a:pt x="116" y="95"/>
                  </a:cubicBezTo>
                  <a:cubicBezTo>
                    <a:pt x="113" y="91"/>
                    <a:pt x="111" y="85"/>
                    <a:pt x="110" y="80"/>
                  </a:cubicBezTo>
                  <a:cubicBezTo>
                    <a:pt x="103" y="42"/>
                    <a:pt x="79" y="23"/>
                    <a:pt x="42" y="18"/>
                  </a:cubicBezTo>
                  <a:cubicBezTo>
                    <a:pt x="30" y="16"/>
                    <a:pt x="24" y="9"/>
                    <a:pt x="18" y="1"/>
                  </a:cubicBezTo>
                  <a:cubicBezTo>
                    <a:pt x="8" y="0"/>
                    <a:pt x="6" y="6"/>
                    <a:pt x="8" y="14"/>
                  </a:cubicBezTo>
                  <a:cubicBezTo>
                    <a:pt x="10" y="21"/>
                    <a:pt x="14" y="27"/>
                    <a:pt x="8" y="34"/>
                  </a:cubicBezTo>
                  <a:cubicBezTo>
                    <a:pt x="0" y="46"/>
                    <a:pt x="10" y="55"/>
                    <a:pt x="15" y="64"/>
                  </a:cubicBezTo>
                  <a:cubicBezTo>
                    <a:pt x="22" y="76"/>
                    <a:pt x="30" y="88"/>
                    <a:pt x="33" y="102"/>
                  </a:cubicBezTo>
                  <a:close/>
                </a:path>
              </a:pathLst>
            </a:custGeom>
            <a:solidFill>
              <a:srgbClr val="694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D1B7140-D20D-AEF8-3D7B-6E4DE506B6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8" y="2197"/>
              <a:ext cx="367" cy="317"/>
            </a:xfrm>
            <a:custGeom>
              <a:avLst/>
              <a:gdLst>
                <a:gd name="T0" fmla="*/ 0 w 154"/>
                <a:gd name="T1" fmla="*/ 2 h 134"/>
                <a:gd name="T2" fmla="*/ 74 w 154"/>
                <a:gd name="T3" fmla="*/ 130 h 134"/>
                <a:gd name="T4" fmla="*/ 75 w 154"/>
                <a:gd name="T5" fmla="*/ 130 h 134"/>
                <a:gd name="T6" fmla="*/ 144 w 154"/>
                <a:gd name="T7" fmla="*/ 121 h 134"/>
                <a:gd name="T8" fmla="*/ 146 w 154"/>
                <a:gd name="T9" fmla="*/ 97 h 134"/>
                <a:gd name="T10" fmla="*/ 69 w 154"/>
                <a:gd name="T11" fmla="*/ 10 h 134"/>
                <a:gd name="T12" fmla="*/ 0 w 154"/>
                <a:gd name="T1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4">
                  <a:moveTo>
                    <a:pt x="0" y="2"/>
                  </a:moveTo>
                  <a:cubicBezTo>
                    <a:pt x="60" y="25"/>
                    <a:pt x="70" y="47"/>
                    <a:pt x="74" y="130"/>
                  </a:cubicBezTo>
                  <a:cubicBezTo>
                    <a:pt x="74" y="130"/>
                    <a:pt x="75" y="130"/>
                    <a:pt x="75" y="130"/>
                  </a:cubicBezTo>
                  <a:cubicBezTo>
                    <a:pt x="99" y="134"/>
                    <a:pt x="122" y="130"/>
                    <a:pt x="144" y="121"/>
                  </a:cubicBezTo>
                  <a:cubicBezTo>
                    <a:pt x="154" y="114"/>
                    <a:pt x="147" y="105"/>
                    <a:pt x="146" y="97"/>
                  </a:cubicBezTo>
                  <a:cubicBezTo>
                    <a:pt x="140" y="37"/>
                    <a:pt x="128" y="23"/>
                    <a:pt x="69" y="10"/>
                  </a:cubicBezTo>
                  <a:cubicBezTo>
                    <a:pt x="47" y="4"/>
                    <a:pt x="24" y="0"/>
                    <a:pt x="0" y="2"/>
                  </a:cubicBezTo>
                  <a:close/>
                </a:path>
              </a:pathLst>
            </a:custGeom>
            <a:solidFill>
              <a:srgbClr val="E7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3484D6-F4F1-7270-2091-083CF5E21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2536"/>
              <a:ext cx="626" cy="106"/>
            </a:xfrm>
            <a:custGeom>
              <a:avLst/>
              <a:gdLst>
                <a:gd name="T0" fmla="*/ 263 w 263"/>
                <a:gd name="T1" fmla="*/ 0 h 45"/>
                <a:gd name="T2" fmla="*/ 84 w 263"/>
                <a:gd name="T3" fmla="*/ 7 h 45"/>
                <a:gd name="T4" fmla="*/ 59 w 263"/>
                <a:gd name="T5" fmla="*/ 5 h 45"/>
                <a:gd name="T6" fmla="*/ 14 w 263"/>
                <a:gd name="T7" fmla="*/ 22 h 45"/>
                <a:gd name="T8" fmla="*/ 0 w 263"/>
                <a:gd name="T9" fmla="*/ 34 h 45"/>
                <a:gd name="T10" fmla="*/ 17 w 263"/>
                <a:gd name="T11" fmla="*/ 42 h 45"/>
                <a:gd name="T12" fmla="*/ 31 w 263"/>
                <a:gd name="T13" fmla="*/ 43 h 45"/>
                <a:gd name="T14" fmla="*/ 112 w 263"/>
                <a:gd name="T15" fmla="*/ 41 h 45"/>
                <a:gd name="T16" fmla="*/ 187 w 263"/>
                <a:gd name="T17" fmla="*/ 39 h 45"/>
                <a:gd name="T18" fmla="*/ 263 w 263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45">
                  <a:moveTo>
                    <a:pt x="263" y="0"/>
                  </a:moveTo>
                  <a:cubicBezTo>
                    <a:pt x="203" y="6"/>
                    <a:pt x="144" y="10"/>
                    <a:pt x="84" y="7"/>
                  </a:cubicBezTo>
                  <a:cubicBezTo>
                    <a:pt x="76" y="7"/>
                    <a:pt x="67" y="6"/>
                    <a:pt x="59" y="5"/>
                  </a:cubicBezTo>
                  <a:cubicBezTo>
                    <a:pt x="44" y="11"/>
                    <a:pt x="29" y="16"/>
                    <a:pt x="14" y="22"/>
                  </a:cubicBezTo>
                  <a:cubicBezTo>
                    <a:pt x="9" y="24"/>
                    <a:pt x="0" y="26"/>
                    <a:pt x="0" y="34"/>
                  </a:cubicBezTo>
                  <a:cubicBezTo>
                    <a:pt x="1" y="42"/>
                    <a:pt x="11" y="40"/>
                    <a:pt x="17" y="42"/>
                  </a:cubicBezTo>
                  <a:cubicBezTo>
                    <a:pt x="21" y="43"/>
                    <a:pt x="26" y="42"/>
                    <a:pt x="31" y="43"/>
                  </a:cubicBezTo>
                  <a:cubicBezTo>
                    <a:pt x="58" y="45"/>
                    <a:pt x="85" y="42"/>
                    <a:pt x="112" y="41"/>
                  </a:cubicBezTo>
                  <a:cubicBezTo>
                    <a:pt x="137" y="41"/>
                    <a:pt x="162" y="42"/>
                    <a:pt x="187" y="39"/>
                  </a:cubicBezTo>
                  <a:cubicBezTo>
                    <a:pt x="218" y="36"/>
                    <a:pt x="243" y="24"/>
                    <a:pt x="263" y="0"/>
                  </a:cubicBezTo>
                  <a:close/>
                </a:path>
              </a:pathLst>
            </a:custGeom>
            <a:solidFill>
              <a:srgbClr val="E7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F946CC-AF30-ABBB-4229-49714DAC4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8" y="3192"/>
              <a:ext cx="281" cy="216"/>
            </a:xfrm>
            <a:custGeom>
              <a:avLst/>
              <a:gdLst>
                <a:gd name="T0" fmla="*/ 114 w 118"/>
                <a:gd name="T1" fmla="*/ 2 h 91"/>
                <a:gd name="T2" fmla="*/ 73 w 118"/>
                <a:gd name="T3" fmla="*/ 50 h 91"/>
                <a:gd name="T4" fmla="*/ 45 w 118"/>
                <a:gd name="T5" fmla="*/ 23 h 91"/>
                <a:gd name="T6" fmla="*/ 35 w 118"/>
                <a:gd name="T7" fmla="*/ 34 h 91"/>
                <a:gd name="T8" fmla="*/ 4 w 118"/>
                <a:gd name="T9" fmla="*/ 26 h 91"/>
                <a:gd name="T10" fmla="*/ 22 w 118"/>
                <a:gd name="T11" fmla="*/ 45 h 91"/>
                <a:gd name="T12" fmla="*/ 15 w 118"/>
                <a:gd name="T13" fmla="*/ 45 h 91"/>
                <a:gd name="T14" fmla="*/ 2 w 118"/>
                <a:gd name="T15" fmla="*/ 44 h 91"/>
                <a:gd name="T16" fmla="*/ 7 w 118"/>
                <a:gd name="T17" fmla="*/ 60 h 91"/>
                <a:gd name="T18" fmla="*/ 56 w 118"/>
                <a:gd name="T19" fmla="*/ 84 h 91"/>
                <a:gd name="T20" fmla="*/ 88 w 118"/>
                <a:gd name="T21" fmla="*/ 81 h 91"/>
                <a:gd name="T22" fmla="*/ 114 w 118"/>
                <a:gd name="T23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1">
                  <a:moveTo>
                    <a:pt x="114" y="2"/>
                  </a:moveTo>
                  <a:cubicBezTo>
                    <a:pt x="83" y="0"/>
                    <a:pt x="71" y="18"/>
                    <a:pt x="73" y="50"/>
                  </a:cubicBezTo>
                  <a:cubicBezTo>
                    <a:pt x="61" y="39"/>
                    <a:pt x="59" y="25"/>
                    <a:pt x="45" y="23"/>
                  </a:cubicBezTo>
                  <a:cubicBezTo>
                    <a:pt x="46" y="30"/>
                    <a:pt x="54" y="43"/>
                    <a:pt x="35" y="34"/>
                  </a:cubicBezTo>
                  <a:cubicBezTo>
                    <a:pt x="26" y="30"/>
                    <a:pt x="16" y="29"/>
                    <a:pt x="4" y="26"/>
                  </a:cubicBezTo>
                  <a:cubicBezTo>
                    <a:pt x="7" y="38"/>
                    <a:pt x="18" y="37"/>
                    <a:pt x="22" y="45"/>
                  </a:cubicBezTo>
                  <a:cubicBezTo>
                    <a:pt x="19" y="45"/>
                    <a:pt x="17" y="46"/>
                    <a:pt x="15" y="45"/>
                  </a:cubicBezTo>
                  <a:cubicBezTo>
                    <a:pt x="11" y="45"/>
                    <a:pt x="5" y="40"/>
                    <a:pt x="2" y="44"/>
                  </a:cubicBezTo>
                  <a:cubicBezTo>
                    <a:pt x="0" y="49"/>
                    <a:pt x="2" y="55"/>
                    <a:pt x="7" y="60"/>
                  </a:cubicBezTo>
                  <a:cubicBezTo>
                    <a:pt x="21" y="74"/>
                    <a:pt x="37" y="81"/>
                    <a:pt x="56" y="84"/>
                  </a:cubicBezTo>
                  <a:cubicBezTo>
                    <a:pt x="67" y="89"/>
                    <a:pt x="78" y="91"/>
                    <a:pt x="88" y="81"/>
                  </a:cubicBezTo>
                  <a:cubicBezTo>
                    <a:pt x="116" y="61"/>
                    <a:pt x="118" y="32"/>
                    <a:pt x="114" y="2"/>
                  </a:cubicBezTo>
                  <a:close/>
                </a:path>
              </a:pathLst>
            </a:custGeom>
            <a:solidFill>
              <a:srgbClr val="F8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0113858-6FD7-9CBC-45AB-6CD7F2501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3" y="4005"/>
              <a:ext cx="319" cy="145"/>
            </a:xfrm>
            <a:custGeom>
              <a:avLst/>
              <a:gdLst>
                <a:gd name="T0" fmla="*/ 134 w 134"/>
                <a:gd name="T1" fmla="*/ 51 h 61"/>
                <a:gd name="T2" fmla="*/ 103 w 134"/>
                <a:gd name="T3" fmla="*/ 28 h 61"/>
                <a:gd name="T4" fmla="*/ 70 w 134"/>
                <a:gd name="T5" fmla="*/ 6 h 61"/>
                <a:gd name="T6" fmla="*/ 49 w 134"/>
                <a:gd name="T7" fmla="*/ 6 h 61"/>
                <a:gd name="T8" fmla="*/ 21 w 134"/>
                <a:gd name="T9" fmla="*/ 12 h 61"/>
                <a:gd name="T10" fmla="*/ 3 w 134"/>
                <a:gd name="T11" fmla="*/ 29 h 61"/>
                <a:gd name="T12" fmla="*/ 4 w 134"/>
                <a:gd name="T13" fmla="*/ 43 h 61"/>
                <a:gd name="T14" fmla="*/ 134 w 134"/>
                <a:gd name="T1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61">
                  <a:moveTo>
                    <a:pt x="134" y="51"/>
                  </a:moveTo>
                  <a:cubicBezTo>
                    <a:pt x="128" y="38"/>
                    <a:pt x="115" y="33"/>
                    <a:pt x="103" y="28"/>
                  </a:cubicBezTo>
                  <a:cubicBezTo>
                    <a:pt x="90" y="23"/>
                    <a:pt x="76" y="24"/>
                    <a:pt x="70" y="6"/>
                  </a:cubicBezTo>
                  <a:cubicBezTo>
                    <a:pt x="68" y="0"/>
                    <a:pt x="54" y="1"/>
                    <a:pt x="49" y="6"/>
                  </a:cubicBezTo>
                  <a:cubicBezTo>
                    <a:pt x="40" y="14"/>
                    <a:pt x="31" y="13"/>
                    <a:pt x="21" y="12"/>
                  </a:cubicBezTo>
                  <a:cubicBezTo>
                    <a:pt x="7" y="9"/>
                    <a:pt x="0" y="14"/>
                    <a:pt x="3" y="29"/>
                  </a:cubicBezTo>
                  <a:cubicBezTo>
                    <a:pt x="3" y="34"/>
                    <a:pt x="3" y="38"/>
                    <a:pt x="4" y="43"/>
                  </a:cubicBezTo>
                  <a:cubicBezTo>
                    <a:pt x="47" y="54"/>
                    <a:pt x="90" y="61"/>
                    <a:pt x="134" y="51"/>
                  </a:cubicBezTo>
                  <a:close/>
                </a:path>
              </a:pathLst>
            </a:custGeom>
            <a:solidFill>
              <a:srgbClr val="E7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835EFC-4ECB-5FD6-2A7E-721387B8EF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998"/>
              <a:ext cx="319" cy="147"/>
            </a:xfrm>
            <a:custGeom>
              <a:avLst/>
              <a:gdLst>
                <a:gd name="T0" fmla="*/ 129 w 134"/>
                <a:gd name="T1" fmla="*/ 50 h 62"/>
                <a:gd name="T2" fmla="*/ 131 w 134"/>
                <a:gd name="T3" fmla="*/ 38 h 62"/>
                <a:gd name="T4" fmla="*/ 108 w 134"/>
                <a:gd name="T5" fmla="*/ 15 h 62"/>
                <a:gd name="T6" fmla="*/ 84 w 134"/>
                <a:gd name="T7" fmla="*/ 9 h 62"/>
                <a:gd name="T8" fmla="*/ 59 w 134"/>
                <a:gd name="T9" fmla="*/ 14 h 62"/>
                <a:gd name="T10" fmla="*/ 39 w 134"/>
                <a:gd name="T11" fmla="*/ 30 h 62"/>
                <a:gd name="T12" fmla="*/ 0 w 134"/>
                <a:gd name="T13" fmla="*/ 54 h 62"/>
                <a:gd name="T14" fmla="*/ 68 w 134"/>
                <a:gd name="T15" fmla="*/ 57 h 62"/>
                <a:gd name="T16" fmla="*/ 129 w 134"/>
                <a:gd name="T1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62">
                  <a:moveTo>
                    <a:pt x="129" y="50"/>
                  </a:moveTo>
                  <a:cubicBezTo>
                    <a:pt x="130" y="46"/>
                    <a:pt x="130" y="42"/>
                    <a:pt x="131" y="38"/>
                  </a:cubicBezTo>
                  <a:cubicBezTo>
                    <a:pt x="134" y="20"/>
                    <a:pt x="129" y="10"/>
                    <a:pt x="108" y="15"/>
                  </a:cubicBezTo>
                  <a:cubicBezTo>
                    <a:pt x="100" y="17"/>
                    <a:pt x="92" y="15"/>
                    <a:pt x="84" y="9"/>
                  </a:cubicBezTo>
                  <a:cubicBezTo>
                    <a:pt x="77" y="4"/>
                    <a:pt x="65" y="0"/>
                    <a:pt x="59" y="14"/>
                  </a:cubicBezTo>
                  <a:cubicBezTo>
                    <a:pt x="61" y="30"/>
                    <a:pt x="51" y="31"/>
                    <a:pt x="39" y="30"/>
                  </a:cubicBezTo>
                  <a:cubicBezTo>
                    <a:pt x="23" y="32"/>
                    <a:pt x="8" y="38"/>
                    <a:pt x="0" y="54"/>
                  </a:cubicBezTo>
                  <a:cubicBezTo>
                    <a:pt x="23" y="62"/>
                    <a:pt x="46" y="59"/>
                    <a:pt x="68" y="57"/>
                  </a:cubicBezTo>
                  <a:cubicBezTo>
                    <a:pt x="89" y="55"/>
                    <a:pt x="109" y="51"/>
                    <a:pt x="129" y="50"/>
                  </a:cubicBezTo>
                  <a:close/>
                </a:path>
              </a:pathLst>
            </a:custGeom>
            <a:solidFill>
              <a:srgbClr val="E7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AACA6A-D0BD-A898-9F86-D8FF786617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0" y="2484"/>
              <a:ext cx="188" cy="177"/>
            </a:xfrm>
            <a:custGeom>
              <a:avLst/>
              <a:gdLst>
                <a:gd name="T0" fmla="*/ 76 w 79"/>
                <a:gd name="T1" fmla="*/ 0 h 75"/>
                <a:gd name="T2" fmla="*/ 7 w 79"/>
                <a:gd name="T3" fmla="*/ 9 h 75"/>
                <a:gd name="T4" fmla="*/ 3 w 79"/>
                <a:gd name="T5" fmla="*/ 75 h 75"/>
                <a:gd name="T6" fmla="*/ 16 w 79"/>
                <a:gd name="T7" fmla="*/ 60 h 75"/>
                <a:gd name="T8" fmla="*/ 62 w 79"/>
                <a:gd name="T9" fmla="*/ 50 h 75"/>
                <a:gd name="T10" fmla="*/ 78 w 79"/>
                <a:gd name="T11" fmla="*/ 42 h 75"/>
                <a:gd name="T12" fmla="*/ 76 w 7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5">
                  <a:moveTo>
                    <a:pt x="76" y="0"/>
                  </a:moveTo>
                  <a:cubicBezTo>
                    <a:pt x="53" y="2"/>
                    <a:pt x="30" y="4"/>
                    <a:pt x="7" y="9"/>
                  </a:cubicBezTo>
                  <a:cubicBezTo>
                    <a:pt x="7" y="31"/>
                    <a:pt x="0" y="51"/>
                    <a:pt x="3" y="75"/>
                  </a:cubicBezTo>
                  <a:cubicBezTo>
                    <a:pt x="8" y="69"/>
                    <a:pt x="12" y="65"/>
                    <a:pt x="16" y="60"/>
                  </a:cubicBezTo>
                  <a:cubicBezTo>
                    <a:pt x="29" y="47"/>
                    <a:pt x="45" y="43"/>
                    <a:pt x="62" y="50"/>
                  </a:cubicBezTo>
                  <a:cubicBezTo>
                    <a:pt x="73" y="55"/>
                    <a:pt x="75" y="50"/>
                    <a:pt x="78" y="42"/>
                  </a:cubicBezTo>
                  <a:cubicBezTo>
                    <a:pt x="78" y="28"/>
                    <a:pt x="79" y="14"/>
                    <a:pt x="76" y="0"/>
                  </a:cubicBezTo>
                  <a:close/>
                </a:path>
              </a:pathLst>
            </a:custGeom>
            <a:solidFill>
              <a:srgbClr val="79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DE8544-F73A-3108-627B-B373562C2E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6" y="2953"/>
              <a:ext cx="192" cy="209"/>
            </a:xfrm>
            <a:custGeom>
              <a:avLst/>
              <a:gdLst>
                <a:gd name="T0" fmla="*/ 77 w 81"/>
                <a:gd name="T1" fmla="*/ 13 h 88"/>
                <a:gd name="T2" fmla="*/ 66 w 81"/>
                <a:gd name="T3" fmla="*/ 2 h 88"/>
                <a:gd name="T4" fmla="*/ 44 w 81"/>
                <a:gd name="T5" fmla="*/ 19 h 88"/>
                <a:gd name="T6" fmla="*/ 21 w 81"/>
                <a:gd name="T7" fmla="*/ 29 h 88"/>
                <a:gd name="T8" fmla="*/ 19 w 81"/>
                <a:gd name="T9" fmla="*/ 69 h 88"/>
                <a:gd name="T10" fmla="*/ 31 w 81"/>
                <a:gd name="T11" fmla="*/ 88 h 88"/>
                <a:gd name="T12" fmla="*/ 64 w 81"/>
                <a:gd name="T13" fmla="*/ 62 h 88"/>
                <a:gd name="T14" fmla="*/ 76 w 81"/>
                <a:gd name="T15" fmla="*/ 33 h 88"/>
                <a:gd name="T16" fmla="*/ 77 w 81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8">
                  <a:moveTo>
                    <a:pt x="77" y="13"/>
                  </a:moveTo>
                  <a:cubicBezTo>
                    <a:pt x="81" y="1"/>
                    <a:pt x="76" y="0"/>
                    <a:pt x="66" y="2"/>
                  </a:cubicBezTo>
                  <a:cubicBezTo>
                    <a:pt x="63" y="14"/>
                    <a:pt x="54" y="17"/>
                    <a:pt x="44" y="19"/>
                  </a:cubicBezTo>
                  <a:cubicBezTo>
                    <a:pt x="36" y="21"/>
                    <a:pt x="26" y="22"/>
                    <a:pt x="21" y="29"/>
                  </a:cubicBezTo>
                  <a:cubicBezTo>
                    <a:pt x="13" y="41"/>
                    <a:pt x="0" y="54"/>
                    <a:pt x="19" y="69"/>
                  </a:cubicBezTo>
                  <a:cubicBezTo>
                    <a:pt x="24" y="73"/>
                    <a:pt x="27" y="81"/>
                    <a:pt x="31" y="88"/>
                  </a:cubicBezTo>
                  <a:cubicBezTo>
                    <a:pt x="41" y="77"/>
                    <a:pt x="50" y="66"/>
                    <a:pt x="64" y="62"/>
                  </a:cubicBezTo>
                  <a:cubicBezTo>
                    <a:pt x="80" y="57"/>
                    <a:pt x="80" y="47"/>
                    <a:pt x="76" y="33"/>
                  </a:cubicBezTo>
                  <a:cubicBezTo>
                    <a:pt x="75" y="27"/>
                    <a:pt x="65" y="19"/>
                    <a:pt x="77" y="13"/>
                  </a:cubicBezTo>
                  <a:close/>
                </a:path>
              </a:pathLst>
            </a:custGeom>
            <a:solidFill>
              <a:srgbClr val="6A4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BD85B32-C40F-063E-DEB2-FEFDF4E5F3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2" y="3185"/>
              <a:ext cx="162" cy="304"/>
            </a:xfrm>
            <a:custGeom>
              <a:avLst/>
              <a:gdLst>
                <a:gd name="T0" fmla="*/ 0 w 68"/>
                <a:gd name="T1" fmla="*/ 1 h 128"/>
                <a:gd name="T2" fmla="*/ 39 w 68"/>
                <a:gd name="T3" fmla="*/ 103 h 128"/>
                <a:gd name="T4" fmla="*/ 40 w 68"/>
                <a:gd name="T5" fmla="*/ 114 h 128"/>
                <a:gd name="T6" fmla="*/ 68 w 68"/>
                <a:gd name="T7" fmla="*/ 117 h 128"/>
                <a:gd name="T8" fmla="*/ 38 w 68"/>
                <a:gd name="T9" fmla="*/ 22 h 128"/>
                <a:gd name="T10" fmla="*/ 7 w 68"/>
                <a:gd name="T11" fmla="*/ 1 h 128"/>
                <a:gd name="T12" fmla="*/ 0 w 68"/>
                <a:gd name="T1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28">
                  <a:moveTo>
                    <a:pt x="0" y="1"/>
                  </a:moveTo>
                  <a:cubicBezTo>
                    <a:pt x="9" y="36"/>
                    <a:pt x="27" y="69"/>
                    <a:pt x="39" y="103"/>
                  </a:cubicBezTo>
                  <a:cubicBezTo>
                    <a:pt x="40" y="106"/>
                    <a:pt x="44" y="110"/>
                    <a:pt x="40" y="114"/>
                  </a:cubicBezTo>
                  <a:cubicBezTo>
                    <a:pt x="48" y="128"/>
                    <a:pt x="58" y="124"/>
                    <a:pt x="68" y="117"/>
                  </a:cubicBezTo>
                  <a:cubicBezTo>
                    <a:pt x="58" y="85"/>
                    <a:pt x="45" y="54"/>
                    <a:pt x="38" y="22"/>
                  </a:cubicBezTo>
                  <a:cubicBezTo>
                    <a:pt x="33" y="3"/>
                    <a:pt x="23" y="0"/>
                    <a:pt x="7" y="1"/>
                  </a:cubicBezTo>
                  <a:cubicBezTo>
                    <a:pt x="5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329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AA85884-C39A-89B6-7AF1-EA3E6EA61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3384"/>
              <a:ext cx="209" cy="131"/>
            </a:xfrm>
            <a:custGeom>
              <a:avLst/>
              <a:gdLst>
                <a:gd name="T0" fmla="*/ 78 w 88"/>
                <a:gd name="T1" fmla="*/ 0 h 55"/>
                <a:gd name="T2" fmla="*/ 46 w 88"/>
                <a:gd name="T3" fmla="*/ 3 h 55"/>
                <a:gd name="T4" fmla="*/ 48 w 88"/>
                <a:gd name="T5" fmla="*/ 16 h 55"/>
                <a:gd name="T6" fmla="*/ 39 w 88"/>
                <a:gd name="T7" fmla="*/ 25 h 55"/>
                <a:gd name="T8" fmla="*/ 6 w 88"/>
                <a:gd name="T9" fmla="*/ 21 h 55"/>
                <a:gd name="T10" fmla="*/ 6 w 88"/>
                <a:gd name="T11" fmla="*/ 41 h 55"/>
                <a:gd name="T12" fmla="*/ 27 w 88"/>
                <a:gd name="T13" fmla="*/ 49 h 55"/>
                <a:gd name="T14" fmla="*/ 50 w 88"/>
                <a:gd name="T15" fmla="*/ 47 h 55"/>
                <a:gd name="T16" fmla="*/ 78 w 88"/>
                <a:gd name="T17" fmla="*/ 42 h 55"/>
                <a:gd name="T18" fmla="*/ 78 w 88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55">
                  <a:moveTo>
                    <a:pt x="78" y="0"/>
                  </a:moveTo>
                  <a:cubicBezTo>
                    <a:pt x="67" y="1"/>
                    <a:pt x="57" y="2"/>
                    <a:pt x="46" y="3"/>
                  </a:cubicBezTo>
                  <a:cubicBezTo>
                    <a:pt x="47" y="7"/>
                    <a:pt x="47" y="12"/>
                    <a:pt x="48" y="16"/>
                  </a:cubicBezTo>
                  <a:cubicBezTo>
                    <a:pt x="50" y="25"/>
                    <a:pt x="45" y="27"/>
                    <a:pt x="39" y="25"/>
                  </a:cubicBezTo>
                  <a:cubicBezTo>
                    <a:pt x="28" y="21"/>
                    <a:pt x="17" y="20"/>
                    <a:pt x="6" y="21"/>
                  </a:cubicBezTo>
                  <a:cubicBezTo>
                    <a:pt x="0" y="28"/>
                    <a:pt x="0" y="35"/>
                    <a:pt x="6" y="41"/>
                  </a:cubicBezTo>
                  <a:cubicBezTo>
                    <a:pt x="9" y="55"/>
                    <a:pt x="19" y="50"/>
                    <a:pt x="27" y="49"/>
                  </a:cubicBezTo>
                  <a:cubicBezTo>
                    <a:pt x="35" y="49"/>
                    <a:pt x="43" y="48"/>
                    <a:pt x="50" y="47"/>
                  </a:cubicBezTo>
                  <a:cubicBezTo>
                    <a:pt x="60" y="49"/>
                    <a:pt x="70" y="49"/>
                    <a:pt x="78" y="42"/>
                  </a:cubicBezTo>
                  <a:cubicBezTo>
                    <a:pt x="88" y="28"/>
                    <a:pt x="80" y="14"/>
                    <a:pt x="78" y="0"/>
                  </a:cubicBezTo>
                  <a:close/>
                </a:path>
              </a:pathLst>
            </a:custGeom>
            <a:solidFill>
              <a:srgbClr val="6A4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8119EA4-CBEF-5DAE-A13D-6812AD6258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2628"/>
              <a:ext cx="88" cy="218"/>
            </a:xfrm>
            <a:custGeom>
              <a:avLst/>
              <a:gdLst>
                <a:gd name="T0" fmla="*/ 29 w 37"/>
                <a:gd name="T1" fmla="*/ 92 h 92"/>
                <a:gd name="T2" fmla="*/ 35 w 37"/>
                <a:gd name="T3" fmla="*/ 55 h 92"/>
                <a:gd name="T4" fmla="*/ 36 w 37"/>
                <a:gd name="T5" fmla="*/ 36 h 92"/>
                <a:gd name="T6" fmla="*/ 22 w 37"/>
                <a:gd name="T7" fmla="*/ 3 h 92"/>
                <a:gd name="T8" fmla="*/ 7 w 37"/>
                <a:gd name="T9" fmla="*/ 5 h 92"/>
                <a:gd name="T10" fmla="*/ 29 w 37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2">
                  <a:moveTo>
                    <a:pt x="29" y="92"/>
                  </a:moveTo>
                  <a:cubicBezTo>
                    <a:pt x="37" y="81"/>
                    <a:pt x="31" y="67"/>
                    <a:pt x="35" y="55"/>
                  </a:cubicBezTo>
                  <a:cubicBezTo>
                    <a:pt x="37" y="50"/>
                    <a:pt x="36" y="42"/>
                    <a:pt x="36" y="36"/>
                  </a:cubicBezTo>
                  <a:cubicBezTo>
                    <a:pt x="29" y="26"/>
                    <a:pt x="37" y="10"/>
                    <a:pt x="22" y="3"/>
                  </a:cubicBezTo>
                  <a:cubicBezTo>
                    <a:pt x="17" y="3"/>
                    <a:pt x="12" y="0"/>
                    <a:pt x="7" y="5"/>
                  </a:cubicBezTo>
                  <a:cubicBezTo>
                    <a:pt x="0" y="38"/>
                    <a:pt x="3" y="68"/>
                    <a:pt x="29" y="92"/>
                  </a:cubicBezTo>
                  <a:close/>
                </a:path>
              </a:pathLst>
            </a:custGeom>
            <a:solidFill>
              <a:srgbClr val="F4B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30DB8A3-EA61-504F-4F73-36B3599071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0" y="2524"/>
              <a:ext cx="600" cy="137"/>
            </a:xfrm>
            <a:custGeom>
              <a:avLst/>
              <a:gdLst>
                <a:gd name="T0" fmla="*/ 15 w 252"/>
                <a:gd name="T1" fmla="*/ 49 h 58"/>
                <a:gd name="T2" fmla="*/ 32 w 252"/>
                <a:gd name="T3" fmla="*/ 50 h 58"/>
                <a:gd name="T4" fmla="*/ 46 w 252"/>
                <a:gd name="T5" fmla="*/ 50 h 58"/>
                <a:gd name="T6" fmla="*/ 58 w 252"/>
                <a:gd name="T7" fmla="*/ 58 h 58"/>
                <a:gd name="T8" fmla="*/ 64 w 252"/>
                <a:gd name="T9" fmla="*/ 51 h 58"/>
                <a:gd name="T10" fmla="*/ 110 w 252"/>
                <a:gd name="T11" fmla="*/ 49 h 58"/>
                <a:gd name="T12" fmla="*/ 187 w 252"/>
                <a:gd name="T13" fmla="*/ 44 h 58"/>
                <a:gd name="T14" fmla="*/ 194 w 252"/>
                <a:gd name="T15" fmla="*/ 44 h 58"/>
                <a:gd name="T16" fmla="*/ 200 w 252"/>
                <a:gd name="T17" fmla="*/ 36 h 58"/>
                <a:gd name="T18" fmla="*/ 252 w 252"/>
                <a:gd name="T19" fmla="*/ 0 h 58"/>
                <a:gd name="T20" fmla="*/ 232 w 252"/>
                <a:gd name="T21" fmla="*/ 5 h 58"/>
                <a:gd name="T22" fmla="*/ 122 w 252"/>
                <a:gd name="T23" fmla="*/ 44 h 58"/>
                <a:gd name="T24" fmla="*/ 9 w 252"/>
                <a:gd name="T25" fmla="*/ 42 h 58"/>
                <a:gd name="T26" fmla="*/ 0 w 252"/>
                <a:gd name="T27" fmla="*/ 48 h 58"/>
                <a:gd name="T28" fmla="*/ 15 w 252"/>
                <a:gd name="T2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58">
                  <a:moveTo>
                    <a:pt x="15" y="49"/>
                  </a:moveTo>
                  <a:cubicBezTo>
                    <a:pt x="21" y="49"/>
                    <a:pt x="26" y="49"/>
                    <a:pt x="32" y="50"/>
                  </a:cubicBezTo>
                  <a:cubicBezTo>
                    <a:pt x="37" y="52"/>
                    <a:pt x="42" y="52"/>
                    <a:pt x="46" y="50"/>
                  </a:cubicBezTo>
                  <a:cubicBezTo>
                    <a:pt x="53" y="48"/>
                    <a:pt x="55" y="54"/>
                    <a:pt x="58" y="58"/>
                  </a:cubicBezTo>
                  <a:cubicBezTo>
                    <a:pt x="62" y="57"/>
                    <a:pt x="63" y="55"/>
                    <a:pt x="64" y="51"/>
                  </a:cubicBezTo>
                  <a:cubicBezTo>
                    <a:pt x="79" y="45"/>
                    <a:pt x="95" y="50"/>
                    <a:pt x="110" y="49"/>
                  </a:cubicBezTo>
                  <a:cubicBezTo>
                    <a:pt x="136" y="49"/>
                    <a:pt x="161" y="48"/>
                    <a:pt x="187" y="44"/>
                  </a:cubicBezTo>
                  <a:cubicBezTo>
                    <a:pt x="189" y="47"/>
                    <a:pt x="192" y="45"/>
                    <a:pt x="194" y="44"/>
                  </a:cubicBezTo>
                  <a:cubicBezTo>
                    <a:pt x="197" y="41"/>
                    <a:pt x="199" y="39"/>
                    <a:pt x="200" y="36"/>
                  </a:cubicBezTo>
                  <a:cubicBezTo>
                    <a:pt x="218" y="24"/>
                    <a:pt x="235" y="12"/>
                    <a:pt x="252" y="0"/>
                  </a:cubicBezTo>
                  <a:cubicBezTo>
                    <a:pt x="245" y="0"/>
                    <a:pt x="238" y="1"/>
                    <a:pt x="232" y="5"/>
                  </a:cubicBezTo>
                  <a:cubicBezTo>
                    <a:pt x="200" y="32"/>
                    <a:pt x="163" y="45"/>
                    <a:pt x="122" y="44"/>
                  </a:cubicBezTo>
                  <a:cubicBezTo>
                    <a:pt x="84" y="43"/>
                    <a:pt x="46" y="48"/>
                    <a:pt x="9" y="42"/>
                  </a:cubicBezTo>
                  <a:cubicBezTo>
                    <a:pt x="4" y="41"/>
                    <a:pt x="2" y="44"/>
                    <a:pt x="0" y="48"/>
                  </a:cubicBezTo>
                  <a:cubicBezTo>
                    <a:pt x="5" y="48"/>
                    <a:pt x="10" y="49"/>
                    <a:pt x="15" y="49"/>
                  </a:cubicBezTo>
                  <a:close/>
                </a:path>
              </a:pathLst>
            </a:custGeom>
            <a:solidFill>
              <a:srgbClr val="CB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5C78767-797B-BC6A-3B76-1AE0FF1BE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7" y="3444"/>
              <a:ext cx="143" cy="71"/>
            </a:xfrm>
            <a:custGeom>
              <a:avLst/>
              <a:gdLst>
                <a:gd name="T0" fmla="*/ 53 w 60"/>
                <a:gd name="T1" fmla="*/ 8 h 30"/>
                <a:gd name="T2" fmla="*/ 25 w 60"/>
                <a:gd name="T3" fmla="*/ 5 h 30"/>
                <a:gd name="T4" fmla="*/ 5 w 60"/>
                <a:gd name="T5" fmla="*/ 0 h 30"/>
                <a:gd name="T6" fmla="*/ 9 w 60"/>
                <a:gd name="T7" fmla="*/ 25 h 30"/>
                <a:gd name="T8" fmla="*/ 46 w 60"/>
                <a:gd name="T9" fmla="*/ 28 h 30"/>
                <a:gd name="T10" fmla="*/ 58 w 60"/>
                <a:gd name="T11" fmla="*/ 17 h 30"/>
                <a:gd name="T12" fmla="*/ 57 w 60"/>
                <a:gd name="T13" fmla="*/ 9 h 30"/>
                <a:gd name="T14" fmla="*/ 53 w 60"/>
                <a:gd name="T1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0">
                  <a:moveTo>
                    <a:pt x="53" y="8"/>
                  </a:moveTo>
                  <a:cubicBezTo>
                    <a:pt x="44" y="8"/>
                    <a:pt x="34" y="12"/>
                    <a:pt x="25" y="5"/>
                  </a:cubicBezTo>
                  <a:cubicBezTo>
                    <a:pt x="18" y="3"/>
                    <a:pt x="11" y="1"/>
                    <a:pt x="5" y="0"/>
                  </a:cubicBezTo>
                  <a:cubicBezTo>
                    <a:pt x="5" y="8"/>
                    <a:pt x="0" y="18"/>
                    <a:pt x="9" y="25"/>
                  </a:cubicBezTo>
                  <a:cubicBezTo>
                    <a:pt x="22" y="23"/>
                    <a:pt x="34" y="27"/>
                    <a:pt x="46" y="28"/>
                  </a:cubicBezTo>
                  <a:cubicBezTo>
                    <a:pt x="57" y="30"/>
                    <a:pt x="59" y="25"/>
                    <a:pt x="58" y="17"/>
                  </a:cubicBezTo>
                  <a:cubicBezTo>
                    <a:pt x="60" y="14"/>
                    <a:pt x="59" y="11"/>
                    <a:pt x="57" y="9"/>
                  </a:cubicBezTo>
                  <a:cubicBezTo>
                    <a:pt x="56" y="8"/>
                    <a:pt x="54" y="8"/>
                    <a:pt x="53" y="8"/>
                  </a:cubicBezTo>
                  <a:close/>
                </a:path>
              </a:pathLst>
            </a:custGeom>
            <a:solidFill>
              <a:srgbClr val="6A4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8746631-8943-D6C6-C9A1-D61242CAD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1" y="4107"/>
              <a:ext cx="311" cy="45"/>
            </a:xfrm>
            <a:custGeom>
              <a:avLst/>
              <a:gdLst>
                <a:gd name="T0" fmla="*/ 131 w 131"/>
                <a:gd name="T1" fmla="*/ 8 h 19"/>
                <a:gd name="T2" fmla="*/ 1 w 131"/>
                <a:gd name="T3" fmla="*/ 0 h 19"/>
                <a:gd name="T4" fmla="*/ 5 w 131"/>
                <a:gd name="T5" fmla="*/ 7 h 19"/>
                <a:gd name="T6" fmla="*/ 116 w 131"/>
                <a:gd name="T7" fmla="*/ 16 h 19"/>
                <a:gd name="T8" fmla="*/ 131 w 131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9">
                  <a:moveTo>
                    <a:pt x="131" y="8"/>
                  </a:moveTo>
                  <a:cubicBezTo>
                    <a:pt x="87" y="12"/>
                    <a:pt x="44" y="4"/>
                    <a:pt x="1" y="0"/>
                  </a:cubicBezTo>
                  <a:cubicBezTo>
                    <a:pt x="0" y="4"/>
                    <a:pt x="1" y="7"/>
                    <a:pt x="5" y="7"/>
                  </a:cubicBezTo>
                  <a:cubicBezTo>
                    <a:pt x="42" y="13"/>
                    <a:pt x="78" y="19"/>
                    <a:pt x="116" y="16"/>
                  </a:cubicBezTo>
                  <a:cubicBezTo>
                    <a:pt x="122" y="16"/>
                    <a:pt x="129" y="16"/>
                    <a:pt x="131" y="8"/>
                  </a:cubicBezTo>
                  <a:close/>
                </a:path>
              </a:pathLst>
            </a:custGeom>
            <a:solidFill>
              <a:srgbClr val="A9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F8F1AAD-BC19-3EEC-1F8E-66362B08A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4093"/>
              <a:ext cx="307" cy="57"/>
            </a:xfrm>
            <a:custGeom>
              <a:avLst/>
              <a:gdLst>
                <a:gd name="T0" fmla="*/ 129 w 129"/>
                <a:gd name="T1" fmla="*/ 10 h 24"/>
                <a:gd name="T2" fmla="*/ 81 w 129"/>
                <a:gd name="T3" fmla="*/ 12 h 24"/>
                <a:gd name="T4" fmla="*/ 0 w 129"/>
                <a:gd name="T5" fmla="*/ 14 h 24"/>
                <a:gd name="T6" fmla="*/ 8 w 129"/>
                <a:gd name="T7" fmla="*/ 21 h 24"/>
                <a:gd name="T8" fmla="*/ 129 w 129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4">
                  <a:moveTo>
                    <a:pt x="129" y="10"/>
                  </a:moveTo>
                  <a:cubicBezTo>
                    <a:pt x="113" y="0"/>
                    <a:pt x="96" y="10"/>
                    <a:pt x="81" y="12"/>
                  </a:cubicBezTo>
                  <a:cubicBezTo>
                    <a:pt x="54" y="15"/>
                    <a:pt x="27" y="14"/>
                    <a:pt x="0" y="14"/>
                  </a:cubicBezTo>
                  <a:cubicBezTo>
                    <a:pt x="0" y="19"/>
                    <a:pt x="4" y="21"/>
                    <a:pt x="8" y="21"/>
                  </a:cubicBezTo>
                  <a:cubicBezTo>
                    <a:pt x="49" y="24"/>
                    <a:pt x="89" y="22"/>
                    <a:pt x="129" y="10"/>
                  </a:cubicBezTo>
                  <a:close/>
                </a:path>
              </a:pathLst>
            </a:custGeom>
            <a:solidFill>
              <a:srgbClr val="A6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E7035D0-0D3F-E70B-1B5D-D87AC9F63D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3" y="3285"/>
              <a:ext cx="95" cy="114"/>
            </a:xfrm>
            <a:custGeom>
              <a:avLst/>
              <a:gdLst>
                <a:gd name="T0" fmla="*/ 32 w 40"/>
                <a:gd name="T1" fmla="*/ 48 h 48"/>
                <a:gd name="T2" fmla="*/ 7 w 40"/>
                <a:gd name="T3" fmla="*/ 0 h 48"/>
                <a:gd name="T4" fmla="*/ 32 w 40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8">
                  <a:moveTo>
                    <a:pt x="32" y="48"/>
                  </a:moveTo>
                  <a:cubicBezTo>
                    <a:pt x="40" y="29"/>
                    <a:pt x="25" y="0"/>
                    <a:pt x="7" y="0"/>
                  </a:cubicBezTo>
                  <a:cubicBezTo>
                    <a:pt x="0" y="20"/>
                    <a:pt x="13" y="43"/>
                    <a:pt x="32" y="48"/>
                  </a:cubicBezTo>
                  <a:close/>
                </a:path>
              </a:pathLst>
            </a:custGeom>
            <a:solidFill>
              <a:srgbClr val="F6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1761FAA-7B13-7F36-11FE-4F7928191F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0" y="4031"/>
              <a:ext cx="81" cy="69"/>
            </a:xfrm>
            <a:custGeom>
              <a:avLst/>
              <a:gdLst>
                <a:gd name="T0" fmla="*/ 0 w 34"/>
                <a:gd name="T1" fmla="*/ 16 h 29"/>
                <a:gd name="T2" fmla="*/ 25 w 34"/>
                <a:gd name="T3" fmla="*/ 13 h 29"/>
                <a:gd name="T4" fmla="*/ 20 w 34"/>
                <a:gd name="T5" fmla="*/ 0 h 29"/>
                <a:gd name="T6" fmla="*/ 0 w 34"/>
                <a:gd name="T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0" y="16"/>
                  </a:moveTo>
                  <a:cubicBezTo>
                    <a:pt x="10" y="29"/>
                    <a:pt x="19" y="18"/>
                    <a:pt x="25" y="13"/>
                  </a:cubicBezTo>
                  <a:cubicBezTo>
                    <a:pt x="34" y="8"/>
                    <a:pt x="20" y="6"/>
                    <a:pt x="20" y="0"/>
                  </a:cubicBezTo>
                  <a:cubicBezTo>
                    <a:pt x="14" y="6"/>
                    <a:pt x="4" y="7"/>
                    <a:pt x="0" y="16"/>
                  </a:cubicBezTo>
                  <a:close/>
                </a:path>
              </a:pathLst>
            </a:custGeom>
            <a:solidFill>
              <a:srgbClr val="E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0F0067B-8E74-19CC-EB5B-B6C78DEEC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2164"/>
              <a:ext cx="74" cy="42"/>
            </a:xfrm>
            <a:custGeom>
              <a:avLst/>
              <a:gdLst>
                <a:gd name="T0" fmla="*/ 1 w 31"/>
                <a:gd name="T1" fmla="*/ 12 h 18"/>
                <a:gd name="T2" fmla="*/ 30 w 31"/>
                <a:gd name="T3" fmla="*/ 13 h 18"/>
                <a:gd name="T4" fmla="*/ 14 w 31"/>
                <a:gd name="T5" fmla="*/ 1 h 18"/>
                <a:gd name="T6" fmla="*/ 1 w 31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8">
                  <a:moveTo>
                    <a:pt x="1" y="12"/>
                  </a:moveTo>
                  <a:cubicBezTo>
                    <a:pt x="11" y="13"/>
                    <a:pt x="20" y="18"/>
                    <a:pt x="30" y="13"/>
                  </a:cubicBezTo>
                  <a:cubicBezTo>
                    <a:pt x="31" y="0"/>
                    <a:pt x="21" y="2"/>
                    <a:pt x="14" y="1"/>
                  </a:cubicBezTo>
                  <a:cubicBezTo>
                    <a:pt x="7" y="1"/>
                    <a:pt x="0" y="3"/>
                    <a:pt x="1" y="12"/>
                  </a:cubicBezTo>
                  <a:close/>
                </a:path>
              </a:pathLst>
            </a:custGeom>
            <a:solidFill>
              <a:srgbClr val="984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315E81F-B6D8-781E-C994-66FF1DD4B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1" y="3484"/>
              <a:ext cx="66" cy="43"/>
            </a:xfrm>
            <a:custGeom>
              <a:avLst/>
              <a:gdLst>
                <a:gd name="T0" fmla="*/ 28 w 28"/>
                <a:gd name="T1" fmla="*/ 0 h 18"/>
                <a:gd name="T2" fmla="*/ 0 w 28"/>
                <a:gd name="T3" fmla="*/ 5 h 18"/>
                <a:gd name="T4" fmla="*/ 28 w 28"/>
                <a:gd name="T5" fmla="*/ 15 h 18"/>
                <a:gd name="T6" fmla="*/ 28 w 2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8">
                  <a:moveTo>
                    <a:pt x="28" y="0"/>
                  </a:moveTo>
                  <a:cubicBezTo>
                    <a:pt x="19" y="2"/>
                    <a:pt x="10" y="3"/>
                    <a:pt x="0" y="5"/>
                  </a:cubicBezTo>
                  <a:cubicBezTo>
                    <a:pt x="9" y="11"/>
                    <a:pt x="17" y="18"/>
                    <a:pt x="28" y="15"/>
                  </a:cubicBezTo>
                  <a:cubicBezTo>
                    <a:pt x="28" y="10"/>
                    <a:pt x="28" y="5"/>
                    <a:pt x="28" y="0"/>
                  </a:cubicBezTo>
                  <a:close/>
                </a:path>
              </a:pathLst>
            </a:custGeom>
            <a:solidFill>
              <a:srgbClr val="7C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B3DADE4-153C-FCD0-D5D3-37A3C1B8F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3" y="2901"/>
              <a:ext cx="50" cy="54"/>
            </a:xfrm>
            <a:custGeom>
              <a:avLst/>
              <a:gdLst>
                <a:gd name="T0" fmla="*/ 0 w 21"/>
                <a:gd name="T1" fmla="*/ 0 h 23"/>
                <a:gd name="T2" fmla="*/ 21 w 21"/>
                <a:gd name="T3" fmla="*/ 23 h 23"/>
                <a:gd name="T4" fmla="*/ 0 w 2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2" y="10"/>
                    <a:pt x="11" y="13"/>
                    <a:pt x="21" y="23"/>
                  </a:cubicBezTo>
                  <a:cubicBezTo>
                    <a:pt x="17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C08A4CA-40D3-5FEB-5D2D-D832B50EBE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2856"/>
              <a:ext cx="33" cy="69"/>
            </a:xfrm>
            <a:custGeom>
              <a:avLst/>
              <a:gdLst>
                <a:gd name="T0" fmla="*/ 4 w 14"/>
                <a:gd name="T1" fmla="*/ 29 h 29"/>
                <a:gd name="T2" fmla="*/ 7 w 14"/>
                <a:gd name="T3" fmla="*/ 0 h 29"/>
                <a:gd name="T4" fmla="*/ 4 w 14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9">
                  <a:moveTo>
                    <a:pt x="4" y="29"/>
                  </a:moveTo>
                  <a:cubicBezTo>
                    <a:pt x="6" y="20"/>
                    <a:pt x="14" y="12"/>
                    <a:pt x="7" y="0"/>
                  </a:cubicBezTo>
                  <a:cubicBezTo>
                    <a:pt x="0" y="11"/>
                    <a:pt x="3" y="20"/>
                    <a:pt x="4" y="29"/>
                  </a:cubicBez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B2E9AAA-1090-97EB-A4BF-B19A997DE5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3" y="3429"/>
              <a:ext cx="143" cy="55"/>
            </a:xfrm>
            <a:custGeom>
              <a:avLst/>
              <a:gdLst>
                <a:gd name="T0" fmla="*/ 0 w 60"/>
                <a:gd name="T1" fmla="*/ 15 h 23"/>
                <a:gd name="T2" fmla="*/ 1 w 60"/>
                <a:gd name="T3" fmla="*/ 23 h 23"/>
                <a:gd name="T4" fmla="*/ 60 w 60"/>
                <a:gd name="T5" fmla="*/ 22 h 23"/>
                <a:gd name="T6" fmla="*/ 60 w 60"/>
                <a:gd name="T7" fmla="*/ 2 h 23"/>
                <a:gd name="T8" fmla="*/ 0 w 60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3">
                  <a:moveTo>
                    <a:pt x="0" y="15"/>
                  </a:moveTo>
                  <a:cubicBezTo>
                    <a:pt x="1" y="17"/>
                    <a:pt x="1" y="20"/>
                    <a:pt x="1" y="23"/>
                  </a:cubicBezTo>
                  <a:cubicBezTo>
                    <a:pt x="21" y="22"/>
                    <a:pt x="41" y="22"/>
                    <a:pt x="60" y="22"/>
                  </a:cubicBezTo>
                  <a:cubicBezTo>
                    <a:pt x="60" y="16"/>
                    <a:pt x="60" y="9"/>
                    <a:pt x="60" y="2"/>
                  </a:cubicBezTo>
                  <a:cubicBezTo>
                    <a:pt x="39" y="0"/>
                    <a:pt x="19" y="5"/>
                    <a:pt x="0" y="1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4F13ED0-EE9E-CA2A-F249-E63059851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770"/>
              <a:ext cx="231" cy="117"/>
            </a:xfrm>
            <a:custGeom>
              <a:avLst/>
              <a:gdLst>
                <a:gd name="T0" fmla="*/ 83 w 97"/>
                <a:gd name="T1" fmla="*/ 40 h 49"/>
                <a:gd name="T2" fmla="*/ 79 w 97"/>
                <a:gd name="T3" fmla="*/ 0 h 49"/>
                <a:gd name="T4" fmla="*/ 15 w 97"/>
                <a:gd name="T5" fmla="*/ 8 h 49"/>
                <a:gd name="T6" fmla="*/ 23 w 97"/>
                <a:gd name="T7" fmla="*/ 49 h 49"/>
                <a:gd name="T8" fmla="*/ 83 w 97"/>
                <a:gd name="T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9">
                  <a:moveTo>
                    <a:pt x="83" y="40"/>
                  </a:moveTo>
                  <a:cubicBezTo>
                    <a:pt x="97" y="19"/>
                    <a:pt x="96" y="7"/>
                    <a:pt x="79" y="0"/>
                  </a:cubicBezTo>
                  <a:cubicBezTo>
                    <a:pt x="59" y="13"/>
                    <a:pt x="37" y="13"/>
                    <a:pt x="15" y="8"/>
                  </a:cubicBezTo>
                  <a:cubicBezTo>
                    <a:pt x="0" y="23"/>
                    <a:pt x="2" y="33"/>
                    <a:pt x="23" y="49"/>
                  </a:cubicBezTo>
                  <a:cubicBezTo>
                    <a:pt x="42" y="43"/>
                    <a:pt x="63" y="42"/>
                    <a:pt x="83" y="40"/>
                  </a:cubicBezTo>
                  <a:close/>
                </a:path>
              </a:pathLst>
            </a:custGeom>
            <a:solidFill>
              <a:srgbClr val="711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C410B07-7539-98C3-0C7B-1679B143DC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3" y="2605"/>
              <a:ext cx="173" cy="154"/>
            </a:xfrm>
            <a:custGeom>
              <a:avLst/>
              <a:gdLst>
                <a:gd name="T0" fmla="*/ 27 w 73"/>
                <a:gd name="T1" fmla="*/ 7 h 65"/>
                <a:gd name="T2" fmla="*/ 22 w 73"/>
                <a:gd name="T3" fmla="*/ 10 h 65"/>
                <a:gd name="T4" fmla="*/ 27 w 73"/>
                <a:gd name="T5" fmla="*/ 58 h 65"/>
                <a:gd name="T6" fmla="*/ 24 w 73"/>
                <a:gd name="T7" fmla="*/ 47 h 65"/>
                <a:gd name="T8" fmla="*/ 28 w 73"/>
                <a:gd name="T9" fmla="*/ 30 h 65"/>
                <a:gd name="T10" fmla="*/ 38 w 73"/>
                <a:gd name="T11" fmla="*/ 30 h 65"/>
                <a:gd name="T12" fmla="*/ 43 w 73"/>
                <a:gd name="T13" fmla="*/ 50 h 65"/>
                <a:gd name="T14" fmla="*/ 39 w 73"/>
                <a:gd name="T15" fmla="*/ 59 h 65"/>
                <a:gd name="T16" fmla="*/ 71 w 73"/>
                <a:gd name="T17" fmla="*/ 42 h 65"/>
                <a:gd name="T18" fmla="*/ 27 w 73"/>
                <a:gd name="T1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65">
                  <a:moveTo>
                    <a:pt x="27" y="7"/>
                  </a:moveTo>
                  <a:cubicBezTo>
                    <a:pt x="25" y="8"/>
                    <a:pt x="24" y="9"/>
                    <a:pt x="22" y="10"/>
                  </a:cubicBezTo>
                  <a:cubicBezTo>
                    <a:pt x="0" y="35"/>
                    <a:pt x="1" y="50"/>
                    <a:pt x="27" y="58"/>
                  </a:cubicBezTo>
                  <a:cubicBezTo>
                    <a:pt x="29" y="54"/>
                    <a:pt x="26" y="51"/>
                    <a:pt x="24" y="47"/>
                  </a:cubicBezTo>
                  <a:cubicBezTo>
                    <a:pt x="21" y="41"/>
                    <a:pt x="21" y="34"/>
                    <a:pt x="28" y="30"/>
                  </a:cubicBezTo>
                  <a:cubicBezTo>
                    <a:pt x="31" y="28"/>
                    <a:pt x="37" y="25"/>
                    <a:pt x="38" y="30"/>
                  </a:cubicBezTo>
                  <a:cubicBezTo>
                    <a:pt x="39" y="37"/>
                    <a:pt x="51" y="41"/>
                    <a:pt x="43" y="50"/>
                  </a:cubicBezTo>
                  <a:cubicBezTo>
                    <a:pt x="41" y="53"/>
                    <a:pt x="39" y="56"/>
                    <a:pt x="39" y="59"/>
                  </a:cubicBezTo>
                  <a:cubicBezTo>
                    <a:pt x="56" y="65"/>
                    <a:pt x="65" y="56"/>
                    <a:pt x="71" y="42"/>
                  </a:cubicBezTo>
                  <a:cubicBezTo>
                    <a:pt x="73" y="12"/>
                    <a:pt x="58" y="0"/>
                    <a:pt x="27" y="7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6439080-87FA-7602-75AF-71662678B9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2702"/>
              <a:ext cx="100" cy="125"/>
            </a:xfrm>
            <a:custGeom>
              <a:avLst/>
              <a:gdLst>
                <a:gd name="T0" fmla="*/ 2 w 42"/>
                <a:gd name="T1" fmla="*/ 29 h 53"/>
                <a:gd name="T2" fmla="*/ 15 w 42"/>
                <a:gd name="T3" fmla="*/ 51 h 53"/>
                <a:gd name="T4" fmla="*/ 41 w 42"/>
                <a:gd name="T5" fmla="*/ 22 h 53"/>
                <a:gd name="T6" fmla="*/ 21 w 42"/>
                <a:gd name="T7" fmla="*/ 1 h 53"/>
                <a:gd name="T8" fmla="*/ 2 w 42"/>
                <a:gd name="T9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3">
                  <a:moveTo>
                    <a:pt x="2" y="29"/>
                  </a:moveTo>
                  <a:cubicBezTo>
                    <a:pt x="1" y="42"/>
                    <a:pt x="4" y="53"/>
                    <a:pt x="15" y="51"/>
                  </a:cubicBezTo>
                  <a:cubicBezTo>
                    <a:pt x="30" y="49"/>
                    <a:pt x="40" y="37"/>
                    <a:pt x="41" y="22"/>
                  </a:cubicBezTo>
                  <a:cubicBezTo>
                    <a:pt x="42" y="10"/>
                    <a:pt x="36" y="0"/>
                    <a:pt x="21" y="1"/>
                  </a:cubicBezTo>
                  <a:cubicBezTo>
                    <a:pt x="0" y="3"/>
                    <a:pt x="5" y="20"/>
                    <a:pt x="2" y="29"/>
                  </a:cubicBezTo>
                  <a:close/>
                </a:path>
              </a:pathLst>
            </a:custGeom>
            <a:solidFill>
              <a:srgbClr val="E09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26C2B0C-EFB6-04D4-AB5C-0714726B9F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4" y="2645"/>
              <a:ext cx="147" cy="116"/>
            </a:xfrm>
            <a:custGeom>
              <a:avLst/>
              <a:gdLst>
                <a:gd name="T0" fmla="*/ 12 w 62"/>
                <a:gd name="T1" fmla="*/ 0 h 49"/>
                <a:gd name="T2" fmla="*/ 6 w 62"/>
                <a:gd name="T3" fmla="*/ 7 h 49"/>
                <a:gd name="T4" fmla="*/ 11 w 62"/>
                <a:gd name="T5" fmla="*/ 42 h 49"/>
                <a:gd name="T6" fmla="*/ 46 w 62"/>
                <a:gd name="T7" fmla="*/ 42 h 49"/>
                <a:gd name="T8" fmla="*/ 59 w 62"/>
                <a:gd name="T9" fmla="*/ 17 h 49"/>
                <a:gd name="T10" fmla="*/ 38 w 62"/>
                <a:gd name="T11" fmla="*/ 1 h 49"/>
                <a:gd name="T12" fmla="*/ 12 w 62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9">
                  <a:moveTo>
                    <a:pt x="12" y="0"/>
                  </a:moveTo>
                  <a:cubicBezTo>
                    <a:pt x="10" y="2"/>
                    <a:pt x="8" y="4"/>
                    <a:pt x="6" y="7"/>
                  </a:cubicBezTo>
                  <a:cubicBezTo>
                    <a:pt x="4" y="19"/>
                    <a:pt x="0" y="33"/>
                    <a:pt x="11" y="42"/>
                  </a:cubicBezTo>
                  <a:cubicBezTo>
                    <a:pt x="21" y="49"/>
                    <a:pt x="34" y="47"/>
                    <a:pt x="46" y="42"/>
                  </a:cubicBezTo>
                  <a:cubicBezTo>
                    <a:pt x="57" y="38"/>
                    <a:pt x="62" y="29"/>
                    <a:pt x="59" y="17"/>
                  </a:cubicBezTo>
                  <a:cubicBezTo>
                    <a:pt x="56" y="6"/>
                    <a:pt x="50" y="0"/>
                    <a:pt x="38" y="1"/>
                  </a:cubicBezTo>
                  <a:cubicBezTo>
                    <a:pt x="29" y="2"/>
                    <a:pt x="20" y="1"/>
                    <a:pt x="1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92E5E58-2D96-BFEB-74B7-37D9F20A7A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1" y="2650"/>
              <a:ext cx="107" cy="94"/>
            </a:xfrm>
            <a:custGeom>
              <a:avLst/>
              <a:gdLst>
                <a:gd name="T0" fmla="*/ 27 w 45"/>
                <a:gd name="T1" fmla="*/ 40 h 40"/>
                <a:gd name="T2" fmla="*/ 41 w 45"/>
                <a:gd name="T3" fmla="*/ 23 h 40"/>
                <a:gd name="T4" fmla="*/ 27 w 45"/>
                <a:gd name="T5" fmla="*/ 4 h 40"/>
                <a:gd name="T6" fmla="*/ 7 w 45"/>
                <a:gd name="T7" fmla="*/ 12 h 40"/>
                <a:gd name="T8" fmla="*/ 15 w 45"/>
                <a:gd name="T9" fmla="*/ 39 h 40"/>
                <a:gd name="T10" fmla="*/ 27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27" y="40"/>
                  </a:moveTo>
                  <a:cubicBezTo>
                    <a:pt x="35" y="37"/>
                    <a:pt x="45" y="25"/>
                    <a:pt x="41" y="23"/>
                  </a:cubicBezTo>
                  <a:cubicBezTo>
                    <a:pt x="33" y="18"/>
                    <a:pt x="34" y="7"/>
                    <a:pt x="27" y="4"/>
                  </a:cubicBezTo>
                  <a:cubicBezTo>
                    <a:pt x="19" y="0"/>
                    <a:pt x="11" y="4"/>
                    <a:pt x="7" y="12"/>
                  </a:cubicBezTo>
                  <a:cubicBezTo>
                    <a:pt x="0" y="24"/>
                    <a:pt x="7" y="32"/>
                    <a:pt x="15" y="39"/>
                  </a:cubicBezTo>
                  <a:cubicBezTo>
                    <a:pt x="19" y="40"/>
                    <a:pt x="23" y="40"/>
                    <a:pt x="27" y="40"/>
                  </a:cubicBezTo>
                  <a:close/>
                </a:path>
              </a:pathLst>
            </a:custGeom>
            <a:solidFill>
              <a:srgbClr val="296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E1C9096-1D95-C321-8BCE-C130ACE63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7" y="2763"/>
              <a:ext cx="152" cy="64"/>
            </a:xfrm>
            <a:custGeom>
              <a:avLst/>
              <a:gdLst>
                <a:gd name="T0" fmla="*/ 0 w 64"/>
                <a:gd name="T1" fmla="*/ 11 h 27"/>
                <a:gd name="T2" fmla="*/ 64 w 64"/>
                <a:gd name="T3" fmla="*/ 3 h 27"/>
                <a:gd name="T4" fmla="*/ 0 w 64"/>
                <a:gd name="T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7">
                  <a:moveTo>
                    <a:pt x="0" y="11"/>
                  </a:moveTo>
                  <a:cubicBezTo>
                    <a:pt x="21" y="27"/>
                    <a:pt x="45" y="24"/>
                    <a:pt x="64" y="3"/>
                  </a:cubicBezTo>
                  <a:cubicBezTo>
                    <a:pt x="42" y="0"/>
                    <a:pt x="21" y="4"/>
                    <a:pt x="0" y="11"/>
                  </a:cubicBezTo>
                  <a:close/>
                </a:path>
              </a:pathLst>
            </a:custGeom>
            <a:solidFill>
              <a:srgbClr val="FB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BF1DD6F-0A3A-2BDB-9402-E6C5417AB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6" y="2851"/>
              <a:ext cx="143" cy="69"/>
            </a:xfrm>
            <a:custGeom>
              <a:avLst/>
              <a:gdLst>
                <a:gd name="T0" fmla="*/ 60 w 60"/>
                <a:gd name="T1" fmla="*/ 6 h 29"/>
                <a:gd name="T2" fmla="*/ 0 w 60"/>
                <a:gd name="T3" fmla="*/ 15 h 29"/>
                <a:gd name="T4" fmla="*/ 60 w 60"/>
                <a:gd name="T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29">
                  <a:moveTo>
                    <a:pt x="60" y="6"/>
                  </a:moveTo>
                  <a:cubicBezTo>
                    <a:pt x="38" y="0"/>
                    <a:pt x="18" y="0"/>
                    <a:pt x="0" y="15"/>
                  </a:cubicBezTo>
                  <a:cubicBezTo>
                    <a:pt x="22" y="29"/>
                    <a:pt x="41" y="21"/>
                    <a:pt x="60" y="6"/>
                  </a:cubicBezTo>
                  <a:close/>
                </a:path>
              </a:pathLst>
            </a:custGeom>
            <a:solidFill>
              <a:srgbClr val="DD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66A5474-9A32-50DF-5CDA-EB012B617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2761"/>
              <a:ext cx="78" cy="50"/>
            </a:xfrm>
            <a:custGeom>
              <a:avLst/>
              <a:gdLst>
                <a:gd name="T0" fmla="*/ 15 w 33"/>
                <a:gd name="T1" fmla="*/ 20 h 21"/>
                <a:gd name="T2" fmla="*/ 33 w 33"/>
                <a:gd name="T3" fmla="*/ 11 h 21"/>
                <a:gd name="T4" fmla="*/ 16 w 33"/>
                <a:gd name="T5" fmla="*/ 0 h 21"/>
                <a:gd name="T6" fmla="*/ 0 w 33"/>
                <a:gd name="T7" fmla="*/ 11 h 21"/>
                <a:gd name="T8" fmla="*/ 15 w 33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1">
                  <a:moveTo>
                    <a:pt x="15" y="20"/>
                  </a:moveTo>
                  <a:cubicBezTo>
                    <a:pt x="23" y="21"/>
                    <a:pt x="32" y="19"/>
                    <a:pt x="33" y="11"/>
                  </a:cubicBezTo>
                  <a:cubicBezTo>
                    <a:pt x="33" y="2"/>
                    <a:pt x="24" y="0"/>
                    <a:pt x="16" y="0"/>
                  </a:cubicBezTo>
                  <a:cubicBezTo>
                    <a:pt x="9" y="0"/>
                    <a:pt x="0" y="1"/>
                    <a:pt x="0" y="11"/>
                  </a:cubicBezTo>
                  <a:cubicBezTo>
                    <a:pt x="1" y="20"/>
                    <a:pt x="8" y="20"/>
                    <a:pt x="15" y="20"/>
                  </a:cubicBezTo>
                  <a:close/>
                </a:path>
              </a:pathLst>
            </a:custGeom>
            <a:solidFill>
              <a:srgbClr val="F3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48EE6-839C-1735-0E78-BA308F13C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7" y="2609"/>
              <a:ext cx="121" cy="95"/>
            </a:xfrm>
            <a:custGeom>
              <a:avLst/>
              <a:gdLst>
                <a:gd name="T0" fmla="*/ 0 w 51"/>
                <a:gd name="T1" fmla="*/ 5 h 40"/>
                <a:gd name="T2" fmla="*/ 44 w 51"/>
                <a:gd name="T3" fmla="*/ 40 h 40"/>
                <a:gd name="T4" fmla="*/ 8 w 51"/>
                <a:gd name="T5" fmla="*/ 0 h 40"/>
                <a:gd name="T6" fmla="*/ 0 w 51"/>
                <a:gd name="T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0" y="5"/>
                  </a:moveTo>
                  <a:cubicBezTo>
                    <a:pt x="31" y="3"/>
                    <a:pt x="41" y="11"/>
                    <a:pt x="44" y="40"/>
                  </a:cubicBezTo>
                  <a:cubicBezTo>
                    <a:pt x="51" y="13"/>
                    <a:pt x="40" y="0"/>
                    <a:pt x="8" y="0"/>
                  </a:cubicBezTo>
                  <a:cubicBezTo>
                    <a:pt x="5" y="0"/>
                    <a:pt x="1" y="1"/>
                    <a:pt x="0" y="5"/>
                  </a:cubicBezTo>
                  <a:close/>
                </a:path>
              </a:pathLst>
            </a:custGeom>
            <a:solidFill>
              <a:srgbClr val="9C5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0F8EF1-5A7A-480D-5130-CFCDEF9EAC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2642"/>
              <a:ext cx="33" cy="72"/>
            </a:xfrm>
            <a:custGeom>
              <a:avLst/>
              <a:gdLst>
                <a:gd name="T0" fmla="*/ 14 w 14"/>
                <a:gd name="T1" fmla="*/ 0 h 30"/>
                <a:gd name="T2" fmla="*/ 0 w 14"/>
                <a:gd name="T3" fmla="*/ 0 h 30"/>
                <a:gd name="T4" fmla="*/ 12 w 14"/>
                <a:gd name="T5" fmla="*/ 30 h 30"/>
                <a:gd name="T6" fmla="*/ 14 w 1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0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5" y="9"/>
                    <a:pt x="4" y="21"/>
                    <a:pt x="12" y="30"/>
                  </a:cubicBezTo>
                  <a:cubicBezTo>
                    <a:pt x="13" y="20"/>
                    <a:pt x="13" y="10"/>
                    <a:pt x="14" y="0"/>
                  </a:cubicBezTo>
                  <a:close/>
                </a:path>
              </a:pathLst>
            </a:custGeom>
            <a:solidFill>
              <a:srgbClr val="90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BBA3AA-7C1A-164E-CA58-F6B277149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9" y="2638"/>
              <a:ext cx="79" cy="111"/>
            </a:xfrm>
            <a:custGeom>
              <a:avLst/>
              <a:gdLst>
                <a:gd name="T0" fmla="*/ 0 w 33"/>
                <a:gd name="T1" fmla="*/ 28 h 47"/>
                <a:gd name="T2" fmla="*/ 13 w 33"/>
                <a:gd name="T3" fmla="*/ 45 h 47"/>
                <a:gd name="T4" fmla="*/ 31 w 33"/>
                <a:gd name="T5" fmla="*/ 36 h 47"/>
                <a:gd name="T6" fmla="*/ 31 w 33"/>
                <a:gd name="T7" fmla="*/ 24 h 47"/>
                <a:gd name="T8" fmla="*/ 10 w 33"/>
                <a:gd name="T9" fmla="*/ 10 h 47"/>
                <a:gd name="T10" fmla="*/ 0 w 33"/>
                <a:gd name="T11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0" y="28"/>
                  </a:moveTo>
                  <a:cubicBezTo>
                    <a:pt x="0" y="36"/>
                    <a:pt x="3" y="43"/>
                    <a:pt x="13" y="45"/>
                  </a:cubicBezTo>
                  <a:cubicBezTo>
                    <a:pt x="21" y="47"/>
                    <a:pt x="27" y="43"/>
                    <a:pt x="31" y="36"/>
                  </a:cubicBezTo>
                  <a:cubicBezTo>
                    <a:pt x="33" y="32"/>
                    <a:pt x="33" y="24"/>
                    <a:pt x="31" y="24"/>
                  </a:cubicBezTo>
                  <a:cubicBezTo>
                    <a:pt x="19" y="26"/>
                    <a:pt x="27" y="0"/>
                    <a:pt x="10" y="10"/>
                  </a:cubicBezTo>
                  <a:cubicBezTo>
                    <a:pt x="3" y="14"/>
                    <a:pt x="0" y="20"/>
                    <a:pt x="0" y="28"/>
                  </a:cubicBezTo>
                  <a:close/>
                </a:path>
              </a:pathLst>
            </a:custGeom>
            <a:solidFill>
              <a:srgbClr val="296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8339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B176989A-BCAF-8322-1CFC-0ADE6A31EB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78201" y="2314575"/>
            <a:ext cx="5435600" cy="4168774"/>
            <a:chOff x="2128" y="1458"/>
            <a:chExt cx="3424" cy="262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4EF4D9-F068-A6BE-C847-6718312790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8" y="2139"/>
              <a:ext cx="1042" cy="868"/>
            </a:xfrm>
            <a:custGeom>
              <a:avLst/>
              <a:gdLst>
                <a:gd name="T0" fmla="*/ 114 w 216"/>
                <a:gd name="T1" fmla="*/ 1 h 180"/>
                <a:gd name="T2" fmla="*/ 137 w 216"/>
                <a:gd name="T3" fmla="*/ 17 h 180"/>
                <a:gd name="T4" fmla="*/ 163 w 216"/>
                <a:gd name="T5" fmla="*/ 20 h 180"/>
                <a:gd name="T6" fmla="*/ 172 w 216"/>
                <a:gd name="T7" fmla="*/ 26 h 180"/>
                <a:gd name="T8" fmla="*/ 195 w 216"/>
                <a:gd name="T9" fmla="*/ 56 h 180"/>
                <a:gd name="T10" fmla="*/ 203 w 216"/>
                <a:gd name="T11" fmla="*/ 65 h 180"/>
                <a:gd name="T12" fmla="*/ 212 w 216"/>
                <a:gd name="T13" fmla="*/ 78 h 180"/>
                <a:gd name="T14" fmla="*/ 210 w 216"/>
                <a:gd name="T15" fmla="*/ 91 h 180"/>
                <a:gd name="T16" fmla="*/ 206 w 216"/>
                <a:gd name="T17" fmla="*/ 94 h 180"/>
                <a:gd name="T18" fmla="*/ 179 w 216"/>
                <a:gd name="T19" fmla="*/ 114 h 180"/>
                <a:gd name="T20" fmla="*/ 171 w 216"/>
                <a:gd name="T21" fmla="*/ 113 h 180"/>
                <a:gd name="T22" fmla="*/ 165 w 216"/>
                <a:gd name="T23" fmla="*/ 106 h 180"/>
                <a:gd name="T24" fmla="*/ 165 w 216"/>
                <a:gd name="T25" fmla="*/ 131 h 180"/>
                <a:gd name="T26" fmla="*/ 163 w 216"/>
                <a:gd name="T27" fmla="*/ 138 h 180"/>
                <a:gd name="T28" fmla="*/ 146 w 216"/>
                <a:gd name="T29" fmla="*/ 160 h 180"/>
                <a:gd name="T30" fmla="*/ 130 w 216"/>
                <a:gd name="T31" fmla="*/ 171 h 180"/>
                <a:gd name="T32" fmla="*/ 123 w 216"/>
                <a:gd name="T33" fmla="*/ 172 h 180"/>
                <a:gd name="T34" fmla="*/ 103 w 216"/>
                <a:gd name="T35" fmla="*/ 179 h 180"/>
                <a:gd name="T36" fmla="*/ 85 w 216"/>
                <a:gd name="T37" fmla="*/ 179 h 180"/>
                <a:gd name="T38" fmla="*/ 81 w 216"/>
                <a:gd name="T39" fmla="*/ 179 h 180"/>
                <a:gd name="T40" fmla="*/ 62 w 216"/>
                <a:gd name="T41" fmla="*/ 178 h 180"/>
                <a:gd name="T42" fmla="*/ 55 w 216"/>
                <a:gd name="T43" fmla="*/ 176 h 180"/>
                <a:gd name="T44" fmla="*/ 38 w 216"/>
                <a:gd name="T45" fmla="*/ 172 h 180"/>
                <a:gd name="T46" fmla="*/ 37 w 216"/>
                <a:gd name="T47" fmla="*/ 165 h 180"/>
                <a:gd name="T48" fmla="*/ 38 w 216"/>
                <a:gd name="T49" fmla="*/ 147 h 180"/>
                <a:gd name="T50" fmla="*/ 35 w 216"/>
                <a:gd name="T51" fmla="*/ 116 h 180"/>
                <a:gd name="T52" fmla="*/ 33 w 216"/>
                <a:gd name="T53" fmla="*/ 78 h 180"/>
                <a:gd name="T54" fmla="*/ 28 w 216"/>
                <a:gd name="T55" fmla="*/ 109 h 180"/>
                <a:gd name="T56" fmla="*/ 26 w 216"/>
                <a:gd name="T57" fmla="*/ 117 h 180"/>
                <a:gd name="T58" fmla="*/ 24 w 216"/>
                <a:gd name="T59" fmla="*/ 118 h 180"/>
                <a:gd name="T60" fmla="*/ 11 w 216"/>
                <a:gd name="T61" fmla="*/ 108 h 180"/>
                <a:gd name="T62" fmla="*/ 9 w 216"/>
                <a:gd name="T63" fmla="*/ 95 h 180"/>
                <a:gd name="T64" fmla="*/ 5 w 216"/>
                <a:gd name="T65" fmla="*/ 87 h 180"/>
                <a:gd name="T66" fmla="*/ 2 w 216"/>
                <a:gd name="T67" fmla="*/ 73 h 180"/>
                <a:gd name="T68" fmla="*/ 4 w 216"/>
                <a:gd name="T69" fmla="*/ 63 h 180"/>
                <a:gd name="T70" fmla="*/ 26 w 216"/>
                <a:gd name="T71" fmla="*/ 32 h 180"/>
                <a:gd name="T72" fmla="*/ 31 w 216"/>
                <a:gd name="T73" fmla="*/ 28 h 180"/>
                <a:gd name="T74" fmla="*/ 61 w 216"/>
                <a:gd name="T75" fmla="*/ 21 h 180"/>
                <a:gd name="T76" fmla="*/ 66 w 216"/>
                <a:gd name="T77" fmla="*/ 14 h 180"/>
                <a:gd name="T78" fmla="*/ 73 w 216"/>
                <a:gd name="T79" fmla="*/ 13 h 180"/>
                <a:gd name="T80" fmla="*/ 76 w 216"/>
                <a:gd name="T81" fmla="*/ 18 h 180"/>
                <a:gd name="T82" fmla="*/ 92 w 216"/>
                <a:gd name="T83" fmla="*/ 33 h 180"/>
                <a:gd name="T84" fmla="*/ 111 w 216"/>
                <a:gd name="T85" fmla="*/ 38 h 180"/>
                <a:gd name="T86" fmla="*/ 96 w 216"/>
                <a:gd name="T87" fmla="*/ 31 h 180"/>
                <a:gd name="T88" fmla="*/ 99 w 216"/>
                <a:gd name="T89" fmla="*/ 27 h 180"/>
                <a:gd name="T90" fmla="*/ 108 w 216"/>
                <a:gd name="T91" fmla="*/ 3 h 180"/>
                <a:gd name="T92" fmla="*/ 110 w 216"/>
                <a:gd name="T93" fmla="*/ 0 h 180"/>
                <a:gd name="T94" fmla="*/ 114 w 216"/>
                <a:gd name="T95" fmla="*/ 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0">
                  <a:moveTo>
                    <a:pt x="114" y="1"/>
                  </a:moveTo>
                  <a:cubicBezTo>
                    <a:pt x="117" y="12"/>
                    <a:pt x="124" y="18"/>
                    <a:pt x="137" y="17"/>
                  </a:cubicBezTo>
                  <a:cubicBezTo>
                    <a:pt x="145" y="17"/>
                    <a:pt x="154" y="19"/>
                    <a:pt x="163" y="20"/>
                  </a:cubicBezTo>
                  <a:cubicBezTo>
                    <a:pt x="167" y="21"/>
                    <a:pt x="169" y="23"/>
                    <a:pt x="172" y="26"/>
                  </a:cubicBezTo>
                  <a:cubicBezTo>
                    <a:pt x="179" y="36"/>
                    <a:pt x="187" y="46"/>
                    <a:pt x="195" y="56"/>
                  </a:cubicBezTo>
                  <a:cubicBezTo>
                    <a:pt x="198" y="58"/>
                    <a:pt x="200" y="62"/>
                    <a:pt x="203" y="65"/>
                  </a:cubicBezTo>
                  <a:cubicBezTo>
                    <a:pt x="206" y="69"/>
                    <a:pt x="209" y="74"/>
                    <a:pt x="212" y="78"/>
                  </a:cubicBezTo>
                  <a:cubicBezTo>
                    <a:pt x="216" y="84"/>
                    <a:pt x="216" y="86"/>
                    <a:pt x="210" y="91"/>
                  </a:cubicBezTo>
                  <a:cubicBezTo>
                    <a:pt x="209" y="92"/>
                    <a:pt x="207" y="93"/>
                    <a:pt x="206" y="94"/>
                  </a:cubicBezTo>
                  <a:cubicBezTo>
                    <a:pt x="197" y="101"/>
                    <a:pt x="188" y="107"/>
                    <a:pt x="179" y="114"/>
                  </a:cubicBezTo>
                  <a:cubicBezTo>
                    <a:pt x="176" y="117"/>
                    <a:pt x="173" y="116"/>
                    <a:pt x="171" y="113"/>
                  </a:cubicBezTo>
                  <a:cubicBezTo>
                    <a:pt x="169" y="110"/>
                    <a:pt x="167" y="108"/>
                    <a:pt x="165" y="106"/>
                  </a:cubicBezTo>
                  <a:cubicBezTo>
                    <a:pt x="166" y="114"/>
                    <a:pt x="165" y="123"/>
                    <a:pt x="165" y="131"/>
                  </a:cubicBezTo>
                  <a:cubicBezTo>
                    <a:pt x="165" y="134"/>
                    <a:pt x="164" y="136"/>
                    <a:pt x="163" y="138"/>
                  </a:cubicBezTo>
                  <a:cubicBezTo>
                    <a:pt x="157" y="145"/>
                    <a:pt x="151" y="153"/>
                    <a:pt x="146" y="160"/>
                  </a:cubicBezTo>
                  <a:cubicBezTo>
                    <a:pt x="142" y="166"/>
                    <a:pt x="137" y="171"/>
                    <a:pt x="130" y="171"/>
                  </a:cubicBezTo>
                  <a:cubicBezTo>
                    <a:pt x="127" y="171"/>
                    <a:pt x="125" y="171"/>
                    <a:pt x="123" y="172"/>
                  </a:cubicBezTo>
                  <a:cubicBezTo>
                    <a:pt x="116" y="174"/>
                    <a:pt x="111" y="180"/>
                    <a:pt x="103" y="179"/>
                  </a:cubicBezTo>
                  <a:cubicBezTo>
                    <a:pt x="97" y="179"/>
                    <a:pt x="91" y="179"/>
                    <a:pt x="85" y="179"/>
                  </a:cubicBezTo>
                  <a:cubicBezTo>
                    <a:pt x="84" y="179"/>
                    <a:pt x="82" y="179"/>
                    <a:pt x="81" y="179"/>
                  </a:cubicBezTo>
                  <a:cubicBezTo>
                    <a:pt x="74" y="179"/>
                    <a:pt x="68" y="177"/>
                    <a:pt x="62" y="178"/>
                  </a:cubicBezTo>
                  <a:cubicBezTo>
                    <a:pt x="59" y="177"/>
                    <a:pt x="57" y="177"/>
                    <a:pt x="55" y="176"/>
                  </a:cubicBezTo>
                  <a:cubicBezTo>
                    <a:pt x="49" y="176"/>
                    <a:pt x="43" y="175"/>
                    <a:pt x="38" y="172"/>
                  </a:cubicBezTo>
                  <a:cubicBezTo>
                    <a:pt x="36" y="170"/>
                    <a:pt x="36" y="168"/>
                    <a:pt x="37" y="165"/>
                  </a:cubicBezTo>
                  <a:cubicBezTo>
                    <a:pt x="39" y="159"/>
                    <a:pt x="38" y="153"/>
                    <a:pt x="38" y="147"/>
                  </a:cubicBezTo>
                  <a:cubicBezTo>
                    <a:pt x="36" y="137"/>
                    <a:pt x="37" y="126"/>
                    <a:pt x="35" y="116"/>
                  </a:cubicBezTo>
                  <a:cubicBezTo>
                    <a:pt x="34" y="102"/>
                    <a:pt x="34" y="89"/>
                    <a:pt x="33" y="78"/>
                  </a:cubicBezTo>
                  <a:cubicBezTo>
                    <a:pt x="32" y="86"/>
                    <a:pt x="30" y="97"/>
                    <a:pt x="28" y="109"/>
                  </a:cubicBezTo>
                  <a:cubicBezTo>
                    <a:pt x="28" y="112"/>
                    <a:pt x="28" y="115"/>
                    <a:pt x="26" y="117"/>
                  </a:cubicBezTo>
                  <a:cubicBezTo>
                    <a:pt x="25" y="118"/>
                    <a:pt x="25" y="118"/>
                    <a:pt x="24" y="118"/>
                  </a:cubicBezTo>
                  <a:cubicBezTo>
                    <a:pt x="18" y="117"/>
                    <a:pt x="14" y="113"/>
                    <a:pt x="11" y="108"/>
                  </a:cubicBezTo>
                  <a:cubicBezTo>
                    <a:pt x="10" y="104"/>
                    <a:pt x="9" y="99"/>
                    <a:pt x="9" y="95"/>
                  </a:cubicBezTo>
                  <a:cubicBezTo>
                    <a:pt x="10" y="91"/>
                    <a:pt x="8" y="89"/>
                    <a:pt x="5" y="87"/>
                  </a:cubicBezTo>
                  <a:cubicBezTo>
                    <a:pt x="0" y="83"/>
                    <a:pt x="0" y="78"/>
                    <a:pt x="2" y="73"/>
                  </a:cubicBezTo>
                  <a:cubicBezTo>
                    <a:pt x="4" y="70"/>
                    <a:pt x="4" y="66"/>
                    <a:pt x="4" y="63"/>
                  </a:cubicBezTo>
                  <a:cubicBezTo>
                    <a:pt x="11" y="52"/>
                    <a:pt x="19" y="42"/>
                    <a:pt x="26" y="32"/>
                  </a:cubicBezTo>
                  <a:cubicBezTo>
                    <a:pt x="27" y="30"/>
                    <a:pt x="29" y="29"/>
                    <a:pt x="31" y="28"/>
                  </a:cubicBezTo>
                  <a:cubicBezTo>
                    <a:pt x="41" y="26"/>
                    <a:pt x="51" y="23"/>
                    <a:pt x="61" y="21"/>
                  </a:cubicBezTo>
                  <a:cubicBezTo>
                    <a:pt x="65" y="20"/>
                    <a:pt x="67" y="18"/>
                    <a:pt x="66" y="14"/>
                  </a:cubicBezTo>
                  <a:cubicBezTo>
                    <a:pt x="68" y="12"/>
                    <a:pt x="70" y="12"/>
                    <a:pt x="73" y="13"/>
                  </a:cubicBezTo>
                  <a:cubicBezTo>
                    <a:pt x="74" y="14"/>
                    <a:pt x="75" y="16"/>
                    <a:pt x="76" y="18"/>
                  </a:cubicBezTo>
                  <a:cubicBezTo>
                    <a:pt x="78" y="26"/>
                    <a:pt x="84" y="30"/>
                    <a:pt x="92" y="33"/>
                  </a:cubicBezTo>
                  <a:cubicBezTo>
                    <a:pt x="98" y="35"/>
                    <a:pt x="104" y="36"/>
                    <a:pt x="111" y="38"/>
                  </a:cubicBezTo>
                  <a:cubicBezTo>
                    <a:pt x="107" y="34"/>
                    <a:pt x="101" y="33"/>
                    <a:pt x="96" y="31"/>
                  </a:cubicBezTo>
                  <a:cubicBezTo>
                    <a:pt x="96" y="29"/>
                    <a:pt x="97" y="28"/>
                    <a:pt x="99" y="27"/>
                  </a:cubicBezTo>
                  <a:cubicBezTo>
                    <a:pt x="108" y="21"/>
                    <a:pt x="111" y="13"/>
                    <a:pt x="108" y="3"/>
                  </a:cubicBezTo>
                  <a:cubicBezTo>
                    <a:pt x="109" y="2"/>
                    <a:pt x="109" y="1"/>
                    <a:pt x="110" y="0"/>
                  </a:cubicBezTo>
                  <a:cubicBezTo>
                    <a:pt x="111" y="0"/>
                    <a:pt x="112" y="0"/>
                    <a:pt x="114" y="1"/>
                  </a:cubicBezTo>
                  <a:close/>
                </a:path>
              </a:pathLst>
            </a:custGeom>
            <a:solidFill>
              <a:srgbClr val="EB5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03A9F1A-AD00-9CFC-0069-AD6DC823D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8" y="2911"/>
              <a:ext cx="748" cy="888"/>
            </a:xfrm>
            <a:custGeom>
              <a:avLst/>
              <a:gdLst>
                <a:gd name="T0" fmla="*/ 112 w 155"/>
                <a:gd name="T1" fmla="*/ 182 h 184"/>
                <a:gd name="T2" fmla="*/ 61 w 155"/>
                <a:gd name="T3" fmla="*/ 174 h 184"/>
                <a:gd name="T4" fmla="*/ 3 w 155"/>
                <a:gd name="T5" fmla="*/ 113 h 184"/>
                <a:gd name="T6" fmla="*/ 1 w 155"/>
                <a:gd name="T7" fmla="*/ 92 h 184"/>
                <a:gd name="T8" fmla="*/ 1 w 155"/>
                <a:gd name="T9" fmla="*/ 44 h 184"/>
                <a:gd name="T10" fmla="*/ 31 w 155"/>
                <a:gd name="T11" fmla="*/ 5 h 184"/>
                <a:gd name="T12" fmla="*/ 45 w 155"/>
                <a:gd name="T13" fmla="*/ 3 h 184"/>
                <a:gd name="T14" fmla="*/ 50 w 155"/>
                <a:gd name="T15" fmla="*/ 0 h 184"/>
                <a:gd name="T16" fmla="*/ 52 w 155"/>
                <a:gd name="T17" fmla="*/ 0 h 184"/>
                <a:gd name="T18" fmla="*/ 68 w 155"/>
                <a:gd name="T19" fmla="*/ 3 h 184"/>
                <a:gd name="T20" fmla="*/ 101 w 155"/>
                <a:gd name="T21" fmla="*/ 44 h 184"/>
                <a:gd name="T22" fmla="*/ 101 w 155"/>
                <a:gd name="T23" fmla="*/ 74 h 184"/>
                <a:gd name="T24" fmla="*/ 102 w 155"/>
                <a:gd name="T25" fmla="*/ 84 h 184"/>
                <a:gd name="T26" fmla="*/ 101 w 155"/>
                <a:gd name="T27" fmla="*/ 89 h 184"/>
                <a:gd name="T28" fmla="*/ 102 w 155"/>
                <a:gd name="T29" fmla="*/ 104 h 184"/>
                <a:gd name="T30" fmla="*/ 124 w 155"/>
                <a:gd name="T31" fmla="*/ 129 h 184"/>
                <a:gd name="T32" fmla="*/ 141 w 155"/>
                <a:gd name="T33" fmla="*/ 133 h 184"/>
                <a:gd name="T34" fmla="*/ 153 w 155"/>
                <a:gd name="T35" fmla="*/ 136 h 184"/>
                <a:gd name="T36" fmla="*/ 153 w 155"/>
                <a:gd name="T37" fmla="*/ 147 h 184"/>
                <a:gd name="T38" fmla="*/ 150 w 155"/>
                <a:gd name="T39" fmla="*/ 173 h 184"/>
                <a:gd name="T40" fmla="*/ 146 w 155"/>
                <a:gd name="T41" fmla="*/ 183 h 184"/>
                <a:gd name="T42" fmla="*/ 144 w 155"/>
                <a:gd name="T43" fmla="*/ 183 h 184"/>
                <a:gd name="T44" fmla="*/ 117 w 155"/>
                <a:gd name="T45" fmla="*/ 184 h 184"/>
                <a:gd name="T46" fmla="*/ 112 w 155"/>
                <a:gd name="T47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84">
                  <a:moveTo>
                    <a:pt x="112" y="182"/>
                  </a:moveTo>
                  <a:cubicBezTo>
                    <a:pt x="95" y="180"/>
                    <a:pt x="77" y="180"/>
                    <a:pt x="61" y="174"/>
                  </a:cubicBezTo>
                  <a:cubicBezTo>
                    <a:pt x="31" y="164"/>
                    <a:pt x="9" y="146"/>
                    <a:pt x="3" y="113"/>
                  </a:cubicBezTo>
                  <a:cubicBezTo>
                    <a:pt x="1" y="106"/>
                    <a:pt x="1" y="99"/>
                    <a:pt x="1" y="92"/>
                  </a:cubicBezTo>
                  <a:cubicBezTo>
                    <a:pt x="1" y="76"/>
                    <a:pt x="1" y="60"/>
                    <a:pt x="1" y="44"/>
                  </a:cubicBezTo>
                  <a:cubicBezTo>
                    <a:pt x="0" y="22"/>
                    <a:pt x="10" y="12"/>
                    <a:pt x="31" y="5"/>
                  </a:cubicBezTo>
                  <a:cubicBezTo>
                    <a:pt x="35" y="4"/>
                    <a:pt x="40" y="4"/>
                    <a:pt x="45" y="3"/>
                  </a:cubicBezTo>
                  <a:cubicBezTo>
                    <a:pt x="47" y="3"/>
                    <a:pt x="49" y="3"/>
                    <a:pt x="50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7" y="1"/>
                    <a:pt x="63" y="2"/>
                    <a:pt x="68" y="3"/>
                  </a:cubicBezTo>
                  <a:cubicBezTo>
                    <a:pt x="89" y="8"/>
                    <a:pt x="101" y="23"/>
                    <a:pt x="101" y="44"/>
                  </a:cubicBezTo>
                  <a:cubicBezTo>
                    <a:pt x="101" y="54"/>
                    <a:pt x="101" y="64"/>
                    <a:pt x="101" y="74"/>
                  </a:cubicBezTo>
                  <a:cubicBezTo>
                    <a:pt x="101" y="78"/>
                    <a:pt x="101" y="81"/>
                    <a:pt x="102" y="84"/>
                  </a:cubicBezTo>
                  <a:cubicBezTo>
                    <a:pt x="103" y="85"/>
                    <a:pt x="102" y="87"/>
                    <a:pt x="101" y="89"/>
                  </a:cubicBezTo>
                  <a:cubicBezTo>
                    <a:pt x="101" y="94"/>
                    <a:pt x="101" y="99"/>
                    <a:pt x="102" y="104"/>
                  </a:cubicBezTo>
                  <a:cubicBezTo>
                    <a:pt x="103" y="118"/>
                    <a:pt x="111" y="125"/>
                    <a:pt x="124" y="129"/>
                  </a:cubicBezTo>
                  <a:cubicBezTo>
                    <a:pt x="130" y="131"/>
                    <a:pt x="135" y="132"/>
                    <a:pt x="141" y="133"/>
                  </a:cubicBezTo>
                  <a:cubicBezTo>
                    <a:pt x="145" y="133"/>
                    <a:pt x="149" y="133"/>
                    <a:pt x="153" y="136"/>
                  </a:cubicBezTo>
                  <a:cubicBezTo>
                    <a:pt x="155" y="140"/>
                    <a:pt x="153" y="143"/>
                    <a:pt x="153" y="147"/>
                  </a:cubicBezTo>
                  <a:cubicBezTo>
                    <a:pt x="152" y="156"/>
                    <a:pt x="151" y="164"/>
                    <a:pt x="150" y="173"/>
                  </a:cubicBezTo>
                  <a:cubicBezTo>
                    <a:pt x="149" y="177"/>
                    <a:pt x="149" y="180"/>
                    <a:pt x="146" y="183"/>
                  </a:cubicBezTo>
                  <a:cubicBezTo>
                    <a:pt x="145" y="183"/>
                    <a:pt x="145" y="183"/>
                    <a:pt x="144" y="183"/>
                  </a:cubicBezTo>
                  <a:cubicBezTo>
                    <a:pt x="135" y="184"/>
                    <a:pt x="126" y="184"/>
                    <a:pt x="117" y="184"/>
                  </a:cubicBezTo>
                  <a:cubicBezTo>
                    <a:pt x="115" y="184"/>
                    <a:pt x="113" y="183"/>
                    <a:pt x="112" y="182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614DE9C-A8DB-8911-BD2E-044080CE5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5" y="2906"/>
              <a:ext cx="627" cy="898"/>
            </a:xfrm>
            <a:custGeom>
              <a:avLst/>
              <a:gdLst>
                <a:gd name="T0" fmla="*/ 85 w 130"/>
                <a:gd name="T1" fmla="*/ 4 h 186"/>
                <a:gd name="T2" fmla="*/ 114 w 130"/>
                <a:gd name="T3" fmla="*/ 12 h 186"/>
                <a:gd name="T4" fmla="*/ 129 w 130"/>
                <a:gd name="T5" fmla="*/ 39 h 186"/>
                <a:gd name="T6" fmla="*/ 129 w 130"/>
                <a:gd name="T7" fmla="*/ 98 h 186"/>
                <a:gd name="T8" fmla="*/ 80 w 130"/>
                <a:gd name="T9" fmla="*/ 171 h 186"/>
                <a:gd name="T10" fmla="*/ 32 w 130"/>
                <a:gd name="T11" fmla="*/ 182 h 186"/>
                <a:gd name="T12" fmla="*/ 22 w 130"/>
                <a:gd name="T13" fmla="*/ 183 h 186"/>
                <a:gd name="T14" fmla="*/ 2 w 130"/>
                <a:gd name="T15" fmla="*/ 183 h 186"/>
                <a:gd name="T16" fmla="*/ 0 w 130"/>
                <a:gd name="T17" fmla="*/ 179 h 186"/>
                <a:gd name="T18" fmla="*/ 9 w 130"/>
                <a:gd name="T19" fmla="*/ 132 h 186"/>
                <a:gd name="T20" fmla="*/ 16 w 130"/>
                <a:gd name="T21" fmla="*/ 126 h 186"/>
                <a:gd name="T22" fmla="*/ 29 w 130"/>
                <a:gd name="T23" fmla="*/ 106 h 186"/>
                <a:gd name="T24" fmla="*/ 30 w 130"/>
                <a:gd name="T25" fmla="*/ 89 h 186"/>
                <a:gd name="T26" fmla="*/ 25 w 130"/>
                <a:gd name="T27" fmla="*/ 83 h 186"/>
                <a:gd name="T28" fmla="*/ 27 w 130"/>
                <a:gd name="T29" fmla="*/ 81 h 186"/>
                <a:gd name="T30" fmla="*/ 30 w 130"/>
                <a:gd name="T31" fmla="*/ 73 h 186"/>
                <a:gd name="T32" fmla="*/ 30 w 130"/>
                <a:gd name="T33" fmla="*/ 45 h 186"/>
                <a:gd name="T34" fmla="*/ 61 w 130"/>
                <a:gd name="T35" fmla="*/ 5 h 186"/>
                <a:gd name="T36" fmla="*/ 85 w 130"/>
                <a:gd name="T37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86">
                  <a:moveTo>
                    <a:pt x="85" y="4"/>
                  </a:moveTo>
                  <a:cubicBezTo>
                    <a:pt x="95" y="5"/>
                    <a:pt x="105" y="7"/>
                    <a:pt x="114" y="12"/>
                  </a:cubicBezTo>
                  <a:cubicBezTo>
                    <a:pt x="124" y="18"/>
                    <a:pt x="130" y="27"/>
                    <a:pt x="129" y="39"/>
                  </a:cubicBezTo>
                  <a:cubicBezTo>
                    <a:pt x="129" y="59"/>
                    <a:pt x="129" y="79"/>
                    <a:pt x="129" y="98"/>
                  </a:cubicBezTo>
                  <a:cubicBezTo>
                    <a:pt x="129" y="131"/>
                    <a:pt x="111" y="159"/>
                    <a:pt x="80" y="171"/>
                  </a:cubicBezTo>
                  <a:cubicBezTo>
                    <a:pt x="65" y="177"/>
                    <a:pt x="49" y="181"/>
                    <a:pt x="32" y="182"/>
                  </a:cubicBezTo>
                  <a:cubicBezTo>
                    <a:pt x="29" y="182"/>
                    <a:pt x="25" y="183"/>
                    <a:pt x="22" y="183"/>
                  </a:cubicBezTo>
                  <a:cubicBezTo>
                    <a:pt x="15" y="186"/>
                    <a:pt x="8" y="185"/>
                    <a:pt x="2" y="183"/>
                  </a:cubicBezTo>
                  <a:cubicBezTo>
                    <a:pt x="0" y="182"/>
                    <a:pt x="0" y="181"/>
                    <a:pt x="0" y="179"/>
                  </a:cubicBezTo>
                  <a:cubicBezTo>
                    <a:pt x="3" y="163"/>
                    <a:pt x="5" y="147"/>
                    <a:pt x="9" y="132"/>
                  </a:cubicBezTo>
                  <a:cubicBezTo>
                    <a:pt x="11" y="129"/>
                    <a:pt x="13" y="128"/>
                    <a:pt x="16" y="126"/>
                  </a:cubicBezTo>
                  <a:cubicBezTo>
                    <a:pt x="24" y="122"/>
                    <a:pt x="28" y="115"/>
                    <a:pt x="29" y="106"/>
                  </a:cubicBezTo>
                  <a:cubicBezTo>
                    <a:pt x="29" y="100"/>
                    <a:pt x="30" y="95"/>
                    <a:pt x="30" y="89"/>
                  </a:cubicBezTo>
                  <a:cubicBezTo>
                    <a:pt x="31" y="85"/>
                    <a:pt x="25" y="86"/>
                    <a:pt x="25" y="83"/>
                  </a:cubicBezTo>
                  <a:cubicBezTo>
                    <a:pt x="26" y="82"/>
                    <a:pt x="26" y="82"/>
                    <a:pt x="27" y="81"/>
                  </a:cubicBezTo>
                  <a:cubicBezTo>
                    <a:pt x="30" y="80"/>
                    <a:pt x="30" y="76"/>
                    <a:pt x="30" y="73"/>
                  </a:cubicBezTo>
                  <a:cubicBezTo>
                    <a:pt x="30" y="64"/>
                    <a:pt x="30" y="54"/>
                    <a:pt x="30" y="45"/>
                  </a:cubicBezTo>
                  <a:cubicBezTo>
                    <a:pt x="29" y="22"/>
                    <a:pt x="42" y="11"/>
                    <a:pt x="61" y="5"/>
                  </a:cubicBezTo>
                  <a:cubicBezTo>
                    <a:pt x="68" y="3"/>
                    <a:pt x="76" y="0"/>
                    <a:pt x="85" y="4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290379-4EA1-84BC-AFE7-6CD4B4152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7" y="1733"/>
              <a:ext cx="858" cy="888"/>
            </a:xfrm>
            <a:custGeom>
              <a:avLst/>
              <a:gdLst>
                <a:gd name="T0" fmla="*/ 1 w 178"/>
                <a:gd name="T1" fmla="*/ 141 h 184"/>
                <a:gd name="T2" fmla="*/ 7 w 178"/>
                <a:gd name="T3" fmla="*/ 138 h 184"/>
                <a:gd name="T4" fmla="*/ 10 w 178"/>
                <a:gd name="T5" fmla="*/ 128 h 184"/>
                <a:gd name="T6" fmla="*/ 9 w 178"/>
                <a:gd name="T7" fmla="*/ 117 h 184"/>
                <a:gd name="T8" fmla="*/ 25 w 178"/>
                <a:gd name="T9" fmla="*/ 55 h 184"/>
                <a:gd name="T10" fmla="*/ 29 w 178"/>
                <a:gd name="T11" fmla="*/ 34 h 184"/>
                <a:gd name="T12" fmla="*/ 74 w 178"/>
                <a:gd name="T13" fmla="*/ 0 h 184"/>
                <a:gd name="T14" fmla="*/ 121 w 178"/>
                <a:gd name="T15" fmla="*/ 5 h 184"/>
                <a:gd name="T16" fmla="*/ 163 w 178"/>
                <a:gd name="T17" fmla="*/ 28 h 184"/>
                <a:gd name="T18" fmla="*/ 164 w 178"/>
                <a:gd name="T19" fmla="*/ 34 h 184"/>
                <a:gd name="T20" fmla="*/ 161 w 178"/>
                <a:gd name="T21" fmla="*/ 46 h 184"/>
                <a:gd name="T22" fmla="*/ 160 w 178"/>
                <a:gd name="T23" fmla="*/ 68 h 184"/>
                <a:gd name="T24" fmla="*/ 166 w 178"/>
                <a:gd name="T25" fmla="*/ 112 h 184"/>
                <a:gd name="T26" fmla="*/ 169 w 178"/>
                <a:gd name="T27" fmla="*/ 118 h 184"/>
                <a:gd name="T28" fmla="*/ 169 w 178"/>
                <a:gd name="T29" fmla="*/ 128 h 184"/>
                <a:gd name="T30" fmla="*/ 173 w 178"/>
                <a:gd name="T31" fmla="*/ 139 h 184"/>
                <a:gd name="T32" fmla="*/ 174 w 178"/>
                <a:gd name="T33" fmla="*/ 146 h 184"/>
                <a:gd name="T34" fmla="*/ 173 w 178"/>
                <a:gd name="T35" fmla="*/ 152 h 184"/>
                <a:gd name="T36" fmla="*/ 162 w 178"/>
                <a:gd name="T37" fmla="*/ 175 h 184"/>
                <a:gd name="T38" fmla="*/ 165 w 178"/>
                <a:gd name="T39" fmla="*/ 165 h 184"/>
                <a:gd name="T40" fmla="*/ 158 w 178"/>
                <a:gd name="T41" fmla="*/ 176 h 184"/>
                <a:gd name="T42" fmla="*/ 140 w 178"/>
                <a:gd name="T43" fmla="*/ 182 h 184"/>
                <a:gd name="T44" fmla="*/ 139 w 178"/>
                <a:gd name="T45" fmla="*/ 178 h 184"/>
                <a:gd name="T46" fmla="*/ 147 w 178"/>
                <a:gd name="T47" fmla="*/ 143 h 184"/>
                <a:gd name="T48" fmla="*/ 144 w 178"/>
                <a:gd name="T49" fmla="*/ 161 h 184"/>
                <a:gd name="T50" fmla="*/ 141 w 178"/>
                <a:gd name="T51" fmla="*/ 162 h 184"/>
                <a:gd name="T52" fmla="*/ 139 w 178"/>
                <a:gd name="T53" fmla="*/ 159 h 184"/>
                <a:gd name="T54" fmla="*/ 138 w 178"/>
                <a:gd name="T55" fmla="*/ 128 h 184"/>
                <a:gd name="T56" fmla="*/ 146 w 178"/>
                <a:gd name="T57" fmla="*/ 99 h 184"/>
                <a:gd name="T58" fmla="*/ 155 w 178"/>
                <a:gd name="T59" fmla="*/ 48 h 184"/>
                <a:gd name="T60" fmla="*/ 155 w 178"/>
                <a:gd name="T61" fmla="*/ 45 h 184"/>
                <a:gd name="T62" fmla="*/ 105 w 178"/>
                <a:gd name="T63" fmla="*/ 53 h 184"/>
                <a:gd name="T64" fmla="*/ 96 w 178"/>
                <a:gd name="T65" fmla="*/ 51 h 184"/>
                <a:gd name="T66" fmla="*/ 103 w 178"/>
                <a:gd name="T67" fmla="*/ 44 h 184"/>
                <a:gd name="T68" fmla="*/ 69 w 178"/>
                <a:gd name="T69" fmla="*/ 48 h 184"/>
                <a:gd name="T70" fmla="*/ 64 w 178"/>
                <a:gd name="T71" fmla="*/ 53 h 184"/>
                <a:gd name="T72" fmla="*/ 57 w 178"/>
                <a:gd name="T73" fmla="*/ 112 h 184"/>
                <a:gd name="T74" fmla="*/ 60 w 178"/>
                <a:gd name="T75" fmla="*/ 124 h 184"/>
                <a:gd name="T76" fmla="*/ 57 w 178"/>
                <a:gd name="T77" fmla="*/ 131 h 184"/>
                <a:gd name="T78" fmla="*/ 57 w 178"/>
                <a:gd name="T79" fmla="*/ 146 h 184"/>
                <a:gd name="T80" fmla="*/ 57 w 178"/>
                <a:gd name="T81" fmla="*/ 148 h 184"/>
                <a:gd name="T82" fmla="*/ 49 w 178"/>
                <a:gd name="T83" fmla="*/ 149 h 184"/>
                <a:gd name="T84" fmla="*/ 46 w 178"/>
                <a:gd name="T85" fmla="*/ 133 h 184"/>
                <a:gd name="T86" fmla="*/ 45 w 178"/>
                <a:gd name="T87" fmla="*/ 113 h 184"/>
                <a:gd name="T88" fmla="*/ 44 w 178"/>
                <a:gd name="T89" fmla="*/ 104 h 184"/>
                <a:gd name="T90" fmla="*/ 44 w 178"/>
                <a:gd name="T91" fmla="*/ 86 h 184"/>
                <a:gd name="T92" fmla="*/ 44 w 178"/>
                <a:gd name="T93" fmla="*/ 75 h 184"/>
                <a:gd name="T94" fmla="*/ 39 w 178"/>
                <a:gd name="T95" fmla="*/ 71 h 184"/>
                <a:gd name="T96" fmla="*/ 29 w 178"/>
                <a:gd name="T97" fmla="*/ 83 h 184"/>
                <a:gd name="T98" fmla="*/ 40 w 178"/>
                <a:gd name="T99" fmla="*/ 109 h 184"/>
                <a:gd name="T100" fmla="*/ 45 w 178"/>
                <a:gd name="T101" fmla="*/ 114 h 184"/>
                <a:gd name="T102" fmla="*/ 39 w 178"/>
                <a:gd name="T103" fmla="*/ 136 h 184"/>
                <a:gd name="T104" fmla="*/ 36 w 178"/>
                <a:gd name="T105" fmla="*/ 149 h 184"/>
                <a:gd name="T106" fmla="*/ 34 w 178"/>
                <a:gd name="T107" fmla="*/ 151 h 184"/>
                <a:gd name="T108" fmla="*/ 18 w 178"/>
                <a:gd name="T109" fmla="*/ 167 h 184"/>
                <a:gd name="T110" fmla="*/ 14 w 178"/>
                <a:gd name="T111" fmla="*/ 172 h 184"/>
                <a:gd name="T112" fmla="*/ 5 w 178"/>
                <a:gd name="T113" fmla="*/ 146 h 184"/>
                <a:gd name="T114" fmla="*/ 1 w 178"/>
                <a:gd name="T115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184">
                  <a:moveTo>
                    <a:pt x="1" y="141"/>
                  </a:moveTo>
                  <a:cubicBezTo>
                    <a:pt x="3" y="140"/>
                    <a:pt x="5" y="139"/>
                    <a:pt x="7" y="138"/>
                  </a:cubicBezTo>
                  <a:cubicBezTo>
                    <a:pt x="10" y="136"/>
                    <a:pt x="13" y="133"/>
                    <a:pt x="10" y="128"/>
                  </a:cubicBezTo>
                  <a:cubicBezTo>
                    <a:pt x="7" y="124"/>
                    <a:pt x="7" y="121"/>
                    <a:pt x="9" y="117"/>
                  </a:cubicBezTo>
                  <a:cubicBezTo>
                    <a:pt x="19" y="97"/>
                    <a:pt x="20" y="76"/>
                    <a:pt x="25" y="55"/>
                  </a:cubicBezTo>
                  <a:cubicBezTo>
                    <a:pt x="26" y="48"/>
                    <a:pt x="28" y="41"/>
                    <a:pt x="29" y="34"/>
                  </a:cubicBezTo>
                  <a:cubicBezTo>
                    <a:pt x="35" y="13"/>
                    <a:pt x="50" y="1"/>
                    <a:pt x="74" y="0"/>
                  </a:cubicBezTo>
                  <a:cubicBezTo>
                    <a:pt x="90" y="0"/>
                    <a:pt x="105" y="1"/>
                    <a:pt x="121" y="5"/>
                  </a:cubicBezTo>
                  <a:cubicBezTo>
                    <a:pt x="137" y="8"/>
                    <a:pt x="150" y="19"/>
                    <a:pt x="163" y="28"/>
                  </a:cubicBezTo>
                  <a:cubicBezTo>
                    <a:pt x="166" y="30"/>
                    <a:pt x="165" y="32"/>
                    <a:pt x="164" y="34"/>
                  </a:cubicBezTo>
                  <a:cubicBezTo>
                    <a:pt x="160" y="38"/>
                    <a:pt x="160" y="42"/>
                    <a:pt x="161" y="46"/>
                  </a:cubicBezTo>
                  <a:cubicBezTo>
                    <a:pt x="162" y="53"/>
                    <a:pt x="162" y="61"/>
                    <a:pt x="160" y="68"/>
                  </a:cubicBezTo>
                  <a:cubicBezTo>
                    <a:pt x="157" y="83"/>
                    <a:pt x="161" y="98"/>
                    <a:pt x="166" y="112"/>
                  </a:cubicBezTo>
                  <a:cubicBezTo>
                    <a:pt x="167" y="114"/>
                    <a:pt x="169" y="115"/>
                    <a:pt x="169" y="118"/>
                  </a:cubicBezTo>
                  <a:cubicBezTo>
                    <a:pt x="170" y="121"/>
                    <a:pt x="170" y="125"/>
                    <a:pt x="169" y="128"/>
                  </a:cubicBezTo>
                  <a:cubicBezTo>
                    <a:pt x="166" y="133"/>
                    <a:pt x="168" y="136"/>
                    <a:pt x="173" y="139"/>
                  </a:cubicBezTo>
                  <a:cubicBezTo>
                    <a:pt x="178" y="142"/>
                    <a:pt x="178" y="143"/>
                    <a:pt x="174" y="146"/>
                  </a:cubicBezTo>
                  <a:cubicBezTo>
                    <a:pt x="171" y="148"/>
                    <a:pt x="172" y="150"/>
                    <a:pt x="173" y="152"/>
                  </a:cubicBezTo>
                  <a:cubicBezTo>
                    <a:pt x="174" y="161"/>
                    <a:pt x="170" y="171"/>
                    <a:pt x="162" y="175"/>
                  </a:cubicBezTo>
                  <a:cubicBezTo>
                    <a:pt x="160" y="170"/>
                    <a:pt x="165" y="168"/>
                    <a:pt x="165" y="165"/>
                  </a:cubicBezTo>
                  <a:cubicBezTo>
                    <a:pt x="163" y="168"/>
                    <a:pt x="161" y="172"/>
                    <a:pt x="158" y="176"/>
                  </a:cubicBezTo>
                  <a:cubicBezTo>
                    <a:pt x="153" y="180"/>
                    <a:pt x="148" y="184"/>
                    <a:pt x="140" y="182"/>
                  </a:cubicBezTo>
                  <a:cubicBezTo>
                    <a:pt x="139" y="181"/>
                    <a:pt x="138" y="180"/>
                    <a:pt x="139" y="178"/>
                  </a:cubicBezTo>
                  <a:cubicBezTo>
                    <a:pt x="146" y="168"/>
                    <a:pt x="149" y="157"/>
                    <a:pt x="147" y="143"/>
                  </a:cubicBezTo>
                  <a:cubicBezTo>
                    <a:pt x="148" y="150"/>
                    <a:pt x="150" y="156"/>
                    <a:pt x="144" y="161"/>
                  </a:cubicBezTo>
                  <a:cubicBezTo>
                    <a:pt x="143" y="162"/>
                    <a:pt x="142" y="163"/>
                    <a:pt x="141" y="162"/>
                  </a:cubicBezTo>
                  <a:cubicBezTo>
                    <a:pt x="140" y="161"/>
                    <a:pt x="139" y="160"/>
                    <a:pt x="139" y="159"/>
                  </a:cubicBezTo>
                  <a:cubicBezTo>
                    <a:pt x="141" y="149"/>
                    <a:pt x="136" y="138"/>
                    <a:pt x="138" y="128"/>
                  </a:cubicBezTo>
                  <a:cubicBezTo>
                    <a:pt x="143" y="119"/>
                    <a:pt x="144" y="109"/>
                    <a:pt x="146" y="99"/>
                  </a:cubicBezTo>
                  <a:cubicBezTo>
                    <a:pt x="149" y="82"/>
                    <a:pt x="151" y="65"/>
                    <a:pt x="155" y="48"/>
                  </a:cubicBezTo>
                  <a:cubicBezTo>
                    <a:pt x="155" y="47"/>
                    <a:pt x="156" y="46"/>
                    <a:pt x="155" y="45"/>
                  </a:cubicBezTo>
                  <a:cubicBezTo>
                    <a:pt x="139" y="53"/>
                    <a:pt x="122" y="54"/>
                    <a:pt x="105" y="53"/>
                  </a:cubicBezTo>
                  <a:cubicBezTo>
                    <a:pt x="102" y="53"/>
                    <a:pt x="97" y="55"/>
                    <a:pt x="96" y="51"/>
                  </a:cubicBezTo>
                  <a:cubicBezTo>
                    <a:pt x="95" y="47"/>
                    <a:pt x="100" y="47"/>
                    <a:pt x="103" y="44"/>
                  </a:cubicBezTo>
                  <a:cubicBezTo>
                    <a:pt x="92" y="47"/>
                    <a:pt x="80" y="48"/>
                    <a:pt x="69" y="48"/>
                  </a:cubicBezTo>
                  <a:cubicBezTo>
                    <a:pt x="66" y="48"/>
                    <a:pt x="64" y="50"/>
                    <a:pt x="64" y="53"/>
                  </a:cubicBezTo>
                  <a:cubicBezTo>
                    <a:pt x="61" y="73"/>
                    <a:pt x="59" y="92"/>
                    <a:pt x="57" y="112"/>
                  </a:cubicBezTo>
                  <a:cubicBezTo>
                    <a:pt x="57" y="116"/>
                    <a:pt x="59" y="120"/>
                    <a:pt x="60" y="124"/>
                  </a:cubicBezTo>
                  <a:cubicBezTo>
                    <a:pt x="60" y="127"/>
                    <a:pt x="59" y="129"/>
                    <a:pt x="57" y="131"/>
                  </a:cubicBezTo>
                  <a:cubicBezTo>
                    <a:pt x="53" y="136"/>
                    <a:pt x="54" y="141"/>
                    <a:pt x="57" y="146"/>
                  </a:cubicBezTo>
                  <a:cubicBezTo>
                    <a:pt x="57" y="147"/>
                    <a:pt x="57" y="148"/>
                    <a:pt x="57" y="148"/>
                  </a:cubicBezTo>
                  <a:cubicBezTo>
                    <a:pt x="54" y="154"/>
                    <a:pt x="54" y="154"/>
                    <a:pt x="49" y="149"/>
                  </a:cubicBezTo>
                  <a:cubicBezTo>
                    <a:pt x="45" y="144"/>
                    <a:pt x="43" y="139"/>
                    <a:pt x="46" y="133"/>
                  </a:cubicBezTo>
                  <a:cubicBezTo>
                    <a:pt x="49" y="126"/>
                    <a:pt x="45" y="120"/>
                    <a:pt x="45" y="113"/>
                  </a:cubicBezTo>
                  <a:cubicBezTo>
                    <a:pt x="44" y="110"/>
                    <a:pt x="44" y="107"/>
                    <a:pt x="44" y="104"/>
                  </a:cubicBezTo>
                  <a:cubicBezTo>
                    <a:pt x="44" y="98"/>
                    <a:pt x="44" y="92"/>
                    <a:pt x="44" y="86"/>
                  </a:cubicBezTo>
                  <a:cubicBezTo>
                    <a:pt x="44" y="82"/>
                    <a:pt x="44" y="79"/>
                    <a:pt x="44" y="75"/>
                  </a:cubicBezTo>
                  <a:cubicBezTo>
                    <a:pt x="44" y="72"/>
                    <a:pt x="42" y="71"/>
                    <a:pt x="39" y="71"/>
                  </a:cubicBezTo>
                  <a:cubicBezTo>
                    <a:pt x="34" y="73"/>
                    <a:pt x="30" y="77"/>
                    <a:pt x="29" y="83"/>
                  </a:cubicBezTo>
                  <a:cubicBezTo>
                    <a:pt x="28" y="94"/>
                    <a:pt x="32" y="102"/>
                    <a:pt x="40" y="109"/>
                  </a:cubicBezTo>
                  <a:cubicBezTo>
                    <a:pt x="42" y="110"/>
                    <a:pt x="45" y="111"/>
                    <a:pt x="45" y="114"/>
                  </a:cubicBezTo>
                  <a:cubicBezTo>
                    <a:pt x="44" y="121"/>
                    <a:pt x="42" y="129"/>
                    <a:pt x="39" y="136"/>
                  </a:cubicBezTo>
                  <a:cubicBezTo>
                    <a:pt x="37" y="140"/>
                    <a:pt x="37" y="144"/>
                    <a:pt x="36" y="149"/>
                  </a:cubicBezTo>
                  <a:cubicBezTo>
                    <a:pt x="36" y="150"/>
                    <a:pt x="35" y="151"/>
                    <a:pt x="34" y="151"/>
                  </a:cubicBezTo>
                  <a:cubicBezTo>
                    <a:pt x="25" y="153"/>
                    <a:pt x="22" y="160"/>
                    <a:pt x="18" y="167"/>
                  </a:cubicBezTo>
                  <a:cubicBezTo>
                    <a:pt x="18" y="169"/>
                    <a:pt x="17" y="172"/>
                    <a:pt x="14" y="172"/>
                  </a:cubicBezTo>
                  <a:cubicBezTo>
                    <a:pt x="2" y="167"/>
                    <a:pt x="0" y="161"/>
                    <a:pt x="5" y="146"/>
                  </a:cubicBezTo>
                  <a:cubicBezTo>
                    <a:pt x="5" y="143"/>
                    <a:pt x="0" y="144"/>
                    <a:pt x="1" y="141"/>
                  </a:cubicBezTo>
                  <a:close/>
                </a:path>
              </a:pathLst>
            </a:custGeom>
            <a:solidFill>
              <a:srgbClr val="862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E067270-C20E-B308-15F7-13FC778FE5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5" y="3833"/>
              <a:ext cx="1437" cy="251"/>
            </a:xfrm>
            <a:custGeom>
              <a:avLst/>
              <a:gdLst>
                <a:gd name="T0" fmla="*/ 274 w 298"/>
                <a:gd name="T1" fmla="*/ 50 h 52"/>
                <a:gd name="T2" fmla="*/ 267 w 298"/>
                <a:gd name="T3" fmla="*/ 51 h 52"/>
                <a:gd name="T4" fmla="*/ 87 w 298"/>
                <a:gd name="T5" fmla="*/ 51 h 52"/>
                <a:gd name="T6" fmla="*/ 42 w 298"/>
                <a:gd name="T7" fmla="*/ 49 h 52"/>
                <a:gd name="T8" fmla="*/ 17 w 298"/>
                <a:gd name="T9" fmla="*/ 49 h 52"/>
                <a:gd name="T10" fmla="*/ 0 w 298"/>
                <a:gd name="T11" fmla="*/ 47 h 52"/>
                <a:gd name="T12" fmla="*/ 7 w 298"/>
                <a:gd name="T13" fmla="*/ 38 h 52"/>
                <a:gd name="T14" fmla="*/ 9 w 298"/>
                <a:gd name="T15" fmla="*/ 15 h 52"/>
                <a:gd name="T16" fmla="*/ 10 w 298"/>
                <a:gd name="T17" fmla="*/ 7 h 52"/>
                <a:gd name="T18" fmla="*/ 16 w 298"/>
                <a:gd name="T19" fmla="*/ 5 h 52"/>
                <a:gd name="T20" fmla="*/ 19 w 298"/>
                <a:gd name="T21" fmla="*/ 19 h 52"/>
                <a:gd name="T22" fmla="*/ 22 w 298"/>
                <a:gd name="T23" fmla="*/ 25 h 52"/>
                <a:gd name="T24" fmla="*/ 37 w 298"/>
                <a:gd name="T25" fmla="*/ 38 h 52"/>
                <a:gd name="T26" fmla="*/ 72 w 298"/>
                <a:gd name="T27" fmla="*/ 43 h 52"/>
                <a:gd name="T28" fmla="*/ 75 w 298"/>
                <a:gd name="T29" fmla="*/ 41 h 52"/>
                <a:gd name="T30" fmla="*/ 71 w 298"/>
                <a:gd name="T31" fmla="*/ 30 h 52"/>
                <a:gd name="T32" fmla="*/ 62 w 298"/>
                <a:gd name="T33" fmla="*/ 19 h 52"/>
                <a:gd name="T34" fmla="*/ 53 w 298"/>
                <a:gd name="T35" fmla="*/ 10 h 52"/>
                <a:gd name="T36" fmla="*/ 54 w 298"/>
                <a:gd name="T37" fmla="*/ 4 h 52"/>
                <a:gd name="T38" fmla="*/ 66 w 298"/>
                <a:gd name="T39" fmla="*/ 2 h 52"/>
                <a:gd name="T40" fmla="*/ 226 w 298"/>
                <a:gd name="T41" fmla="*/ 1 h 52"/>
                <a:gd name="T42" fmla="*/ 290 w 298"/>
                <a:gd name="T43" fmla="*/ 3 h 52"/>
                <a:gd name="T44" fmla="*/ 295 w 298"/>
                <a:gd name="T45" fmla="*/ 2 h 52"/>
                <a:gd name="T46" fmla="*/ 298 w 298"/>
                <a:gd name="T47" fmla="*/ 7 h 52"/>
                <a:gd name="T48" fmla="*/ 293 w 298"/>
                <a:gd name="T49" fmla="*/ 16 h 52"/>
                <a:gd name="T50" fmla="*/ 286 w 298"/>
                <a:gd name="T51" fmla="*/ 22 h 52"/>
                <a:gd name="T52" fmla="*/ 279 w 298"/>
                <a:gd name="T53" fmla="*/ 26 h 52"/>
                <a:gd name="T54" fmla="*/ 249 w 298"/>
                <a:gd name="T55" fmla="*/ 40 h 52"/>
                <a:gd name="T56" fmla="*/ 246 w 298"/>
                <a:gd name="T57" fmla="*/ 46 h 52"/>
                <a:gd name="T58" fmla="*/ 265 w 298"/>
                <a:gd name="T59" fmla="*/ 48 h 52"/>
                <a:gd name="T60" fmla="*/ 274 w 298"/>
                <a:gd name="T6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8" h="52">
                  <a:moveTo>
                    <a:pt x="274" y="50"/>
                  </a:moveTo>
                  <a:cubicBezTo>
                    <a:pt x="272" y="52"/>
                    <a:pt x="270" y="51"/>
                    <a:pt x="267" y="51"/>
                  </a:cubicBezTo>
                  <a:cubicBezTo>
                    <a:pt x="207" y="51"/>
                    <a:pt x="147" y="52"/>
                    <a:pt x="87" y="51"/>
                  </a:cubicBezTo>
                  <a:cubicBezTo>
                    <a:pt x="72" y="51"/>
                    <a:pt x="57" y="51"/>
                    <a:pt x="42" y="49"/>
                  </a:cubicBezTo>
                  <a:cubicBezTo>
                    <a:pt x="34" y="49"/>
                    <a:pt x="25" y="49"/>
                    <a:pt x="17" y="49"/>
                  </a:cubicBezTo>
                  <a:cubicBezTo>
                    <a:pt x="11" y="49"/>
                    <a:pt x="6" y="49"/>
                    <a:pt x="0" y="47"/>
                  </a:cubicBezTo>
                  <a:cubicBezTo>
                    <a:pt x="1" y="43"/>
                    <a:pt x="7" y="43"/>
                    <a:pt x="7" y="38"/>
                  </a:cubicBezTo>
                  <a:cubicBezTo>
                    <a:pt x="9" y="30"/>
                    <a:pt x="9" y="22"/>
                    <a:pt x="9" y="15"/>
                  </a:cubicBezTo>
                  <a:cubicBezTo>
                    <a:pt x="9" y="12"/>
                    <a:pt x="9" y="9"/>
                    <a:pt x="10" y="7"/>
                  </a:cubicBezTo>
                  <a:cubicBezTo>
                    <a:pt x="12" y="5"/>
                    <a:pt x="14" y="4"/>
                    <a:pt x="16" y="5"/>
                  </a:cubicBezTo>
                  <a:cubicBezTo>
                    <a:pt x="19" y="9"/>
                    <a:pt x="19" y="14"/>
                    <a:pt x="19" y="19"/>
                  </a:cubicBezTo>
                  <a:cubicBezTo>
                    <a:pt x="19" y="22"/>
                    <a:pt x="20" y="24"/>
                    <a:pt x="22" y="25"/>
                  </a:cubicBezTo>
                  <a:cubicBezTo>
                    <a:pt x="27" y="29"/>
                    <a:pt x="32" y="34"/>
                    <a:pt x="37" y="38"/>
                  </a:cubicBezTo>
                  <a:cubicBezTo>
                    <a:pt x="48" y="46"/>
                    <a:pt x="60" y="46"/>
                    <a:pt x="72" y="43"/>
                  </a:cubicBezTo>
                  <a:cubicBezTo>
                    <a:pt x="73" y="43"/>
                    <a:pt x="74" y="42"/>
                    <a:pt x="75" y="41"/>
                  </a:cubicBezTo>
                  <a:cubicBezTo>
                    <a:pt x="76" y="36"/>
                    <a:pt x="73" y="33"/>
                    <a:pt x="71" y="30"/>
                  </a:cubicBezTo>
                  <a:cubicBezTo>
                    <a:pt x="68" y="26"/>
                    <a:pt x="65" y="23"/>
                    <a:pt x="62" y="19"/>
                  </a:cubicBezTo>
                  <a:cubicBezTo>
                    <a:pt x="60" y="16"/>
                    <a:pt x="56" y="13"/>
                    <a:pt x="53" y="10"/>
                  </a:cubicBezTo>
                  <a:cubicBezTo>
                    <a:pt x="52" y="8"/>
                    <a:pt x="50" y="6"/>
                    <a:pt x="54" y="4"/>
                  </a:cubicBezTo>
                  <a:cubicBezTo>
                    <a:pt x="58" y="2"/>
                    <a:pt x="62" y="2"/>
                    <a:pt x="66" y="2"/>
                  </a:cubicBezTo>
                  <a:cubicBezTo>
                    <a:pt x="119" y="1"/>
                    <a:pt x="173" y="0"/>
                    <a:pt x="226" y="1"/>
                  </a:cubicBezTo>
                  <a:cubicBezTo>
                    <a:pt x="248" y="1"/>
                    <a:pt x="269" y="2"/>
                    <a:pt x="290" y="3"/>
                  </a:cubicBezTo>
                  <a:cubicBezTo>
                    <a:pt x="292" y="3"/>
                    <a:pt x="293" y="2"/>
                    <a:pt x="295" y="2"/>
                  </a:cubicBezTo>
                  <a:cubicBezTo>
                    <a:pt x="298" y="2"/>
                    <a:pt x="298" y="5"/>
                    <a:pt x="298" y="7"/>
                  </a:cubicBezTo>
                  <a:cubicBezTo>
                    <a:pt x="294" y="9"/>
                    <a:pt x="297" y="14"/>
                    <a:pt x="293" y="16"/>
                  </a:cubicBezTo>
                  <a:cubicBezTo>
                    <a:pt x="290" y="18"/>
                    <a:pt x="287" y="18"/>
                    <a:pt x="286" y="22"/>
                  </a:cubicBezTo>
                  <a:cubicBezTo>
                    <a:pt x="285" y="25"/>
                    <a:pt x="282" y="25"/>
                    <a:pt x="279" y="26"/>
                  </a:cubicBezTo>
                  <a:cubicBezTo>
                    <a:pt x="269" y="29"/>
                    <a:pt x="259" y="34"/>
                    <a:pt x="249" y="40"/>
                  </a:cubicBezTo>
                  <a:cubicBezTo>
                    <a:pt x="248" y="41"/>
                    <a:pt x="244" y="42"/>
                    <a:pt x="246" y="46"/>
                  </a:cubicBezTo>
                  <a:cubicBezTo>
                    <a:pt x="252" y="48"/>
                    <a:pt x="259" y="48"/>
                    <a:pt x="265" y="48"/>
                  </a:cubicBezTo>
                  <a:cubicBezTo>
                    <a:pt x="268" y="48"/>
                    <a:pt x="272" y="48"/>
                    <a:pt x="274" y="50"/>
                  </a:cubicBezTo>
                  <a:close/>
                </a:path>
              </a:pathLst>
            </a:custGeom>
            <a:solidFill>
              <a:srgbClr val="E3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0B398D-9EC9-C9D9-2DE6-B2FEE4334B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9" y="1632"/>
              <a:ext cx="651" cy="584"/>
            </a:xfrm>
            <a:custGeom>
              <a:avLst/>
              <a:gdLst>
                <a:gd name="T0" fmla="*/ 52 w 135"/>
                <a:gd name="T1" fmla="*/ 119 h 121"/>
                <a:gd name="T2" fmla="*/ 45 w 135"/>
                <a:gd name="T3" fmla="*/ 119 h 121"/>
                <a:gd name="T4" fmla="*/ 14 w 135"/>
                <a:gd name="T5" fmla="*/ 94 h 121"/>
                <a:gd name="T6" fmla="*/ 8 w 135"/>
                <a:gd name="T7" fmla="*/ 88 h 121"/>
                <a:gd name="T8" fmla="*/ 4 w 135"/>
                <a:gd name="T9" fmla="*/ 60 h 121"/>
                <a:gd name="T10" fmla="*/ 0 w 135"/>
                <a:gd name="T11" fmla="*/ 27 h 121"/>
                <a:gd name="T12" fmla="*/ 8 w 135"/>
                <a:gd name="T13" fmla="*/ 19 h 121"/>
                <a:gd name="T14" fmla="*/ 50 w 135"/>
                <a:gd name="T15" fmla="*/ 15 h 121"/>
                <a:gd name="T16" fmla="*/ 58 w 135"/>
                <a:gd name="T17" fmla="*/ 14 h 121"/>
                <a:gd name="T18" fmla="*/ 60 w 135"/>
                <a:gd name="T19" fmla="*/ 15 h 121"/>
                <a:gd name="T20" fmla="*/ 57 w 135"/>
                <a:gd name="T21" fmla="*/ 18 h 121"/>
                <a:gd name="T22" fmla="*/ 70 w 135"/>
                <a:gd name="T23" fmla="*/ 13 h 121"/>
                <a:gd name="T24" fmla="*/ 81 w 135"/>
                <a:gd name="T25" fmla="*/ 8 h 121"/>
                <a:gd name="T26" fmla="*/ 102 w 135"/>
                <a:gd name="T27" fmla="*/ 19 h 121"/>
                <a:gd name="T28" fmla="*/ 102 w 135"/>
                <a:gd name="T29" fmla="*/ 46 h 121"/>
                <a:gd name="T30" fmla="*/ 103 w 135"/>
                <a:gd name="T31" fmla="*/ 53 h 121"/>
                <a:gd name="T32" fmla="*/ 124 w 135"/>
                <a:gd name="T33" fmla="*/ 40 h 121"/>
                <a:gd name="T34" fmla="*/ 126 w 135"/>
                <a:gd name="T35" fmla="*/ 45 h 121"/>
                <a:gd name="T36" fmla="*/ 131 w 135"/>
                <a:gd name="T37" fmla="*/ 69 h 121"/>
                <a:gd name="T38" fmla="*/ 110 w 135"/>
                <a:gd name="T39" fmla="*/ 86 h 121"/>
                <a:gd name="T40" fmla="*/ 102 w 135"/>
                <a:gd name="T41" fmla="*/ 90 h 121"/>
                <a:gd name="T42" fmla="*/ 93 w 135"/>
                <a:gd name="T43" fmla="*/ 101 h 121"/>
                <a:gd name="T44" fmla="*/ 93 w 135"/>
                <a:gd name="T45" fmla="*/ 106 h 121"/>
                <a:gd name="T46" fmla="*/ 89 w 135"/>
                <a:gd name="T47" fmla="*/ 106 h 121"/>
                <a:gd name="T48" fmla="*/ 58 w 135"/>
                <a:gd name="T49" fmla="*/ 120 h 121"/>
                <a:gd name="T50" fmla="*/ 52 w 135"/>
                <a:gd name="T51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21">
                  <a:moveTo>
                    <a:pt x="52" y="119"/>
                  </a:moveTo>
                  <a:cubicBezTo>
                    <a:pt x="50" y="119"/>
                    <a:pt x="48" y="119"/>
                    <a:pt x="45" y="119"/>
                  </a:cubicBezTo>
                  <a:cubicBezTo>
                    <a:pt x="31" y="115"/>
                    <a:pt x="22" y="106"/>
                    <a:pt x="14" y="94"/>
                  </a:cubicBezTo>
                  <a:cubicBezTo>
                    <a:pt x="12" y="92"/>
                    <a:pt x="10" y="90"/>
                    <a:pt x="8" y="88"/>
                  </a:cubicBezTo>
                  <a:cubicBezTo>
                    <a:pt x="7" y="79"/>
                    <a:pt x="6" y="69"/>
                    <a:pt x="4" y="60"/>
                  </a:cubicBezTo>
                  <a:cubicBezTo>
                    <a:pt x="2" y="49"/>
                    <a:pt x="0" y="38"/>
                    <a:pt x="0" y="27"/>
                  </a:cubicBezTo>
                  <a:cubicBezTo>
                    <a:pt x="0" y="20"/>
                    <a:pt x="1" y="19"/>
                    <a:pt x="8" y="19"/>
                  </a:cubicBezTo>
                  <a:cubicBezTo>
                    <a:pt x="22" y="20"/>
                    <a:pt x="36" y="19"/>
                    <a:pt x="50" y="15"/>
                  </a:cubicBezTo>
                  <a:cubicBezTo>
                    <a:pt x="52" y="14"/>
                    <a:pt x="55" y="13"/>
                    <a:pt x="58" y="14"/>
                  </a:cubicBezTo>
                  <a:cubicBezTo>
                    <a:pt x="59" y="14"/>
                    <a:pt x="60" y="14"/>
                    <a:pt x="60" y="15"/>
                  </a:cubicBezTo>
                  <a:cubicBezTo>
                    <a:pt x="60" y="17"/>
                    <a:pt x="59" y="17"/>
                    <a:pt x="57" y="18"/>
                  </a:cubicBezTo>
                  <a:cubicBezTo>
                    <a:pt x="62" y="17"/>
                    <a:pt x="66" y="15"/>
                    <a:pt x="70" y="13"/>
                  </a:cubicBezTo>
                  <a:cubicBezTo>
                    <a:pt x="74" y="12"/>
                    <a:pt x="78" y="10"/>
                    <a:pt x="81" y="8"/>
                  </a:cubicBezTo>
                  <a:cubicBezTo>
                    <a:pt x="90" y="0"/>
                    <a:pt x="103" y="10"/>
                    <a:pt x="102" y="19"/>
                  </a:cubicBezTo>
                  <a:cubicBezTo>
                    <a:pt x="102" y="28"/>
                    <a:pt x="102" y="37"/>
                    <a:pt x="102" y="46"/>
                  </a:cubicBezTo>
                  <a:cubicBezTo>
                    <a:pt x="102" y="48"/>
                    <a:pt x="102" y="50"/>
                    <a:pt x="103" y="53"/>
                  </a:cubicBezTo>
                  <a:cubicBezTo>
                    <a:pt x="107" y="43"/>
                    <a:pt x="116" y="42"/>
                    <a:pt x="124" y="40"/>
                  </a:cubicBezTo>
                  <a:cubicBezTo>
                    <a:pt x="125" y="42"/>
                    <a:pt x="124" y="44"/>
                    <a:pt x="126" y="45"/>
                  </a:cubicBezTo>
                  <a:cubicBezTo>
                    <a:pt x="135" y="52"/>
                    <a:pt x="134" y="61"/>
                    <a:pt x="131" y="69"/>
                  </a:cubicBezTo>
                  <a:cubicBezTo>
                    <a:pt x="128" y="78"/>
                    <a:pt x="121" y="85"/>
                    <a:pt x="110" y="86"/>
                  </a:cubicBezTo>
                  <a:cubicBezTo>
                    <a:pt x="106" y="86"/>
                    <a:pt x="104" y="87"/>
                    <a:pt x="102" y="90"/>
                  </a:cubicBezTo>
                  <a:cubicBezTo>
                    <a:pt x="100" y="95"/>
                    <a:pt x="96" y="98"/>
                    <a:pt x="93" y="101"/>
                  </a:cubicBezTo>
                  <a:cubicBezTo>
                    <a:pt x="91" y="102"/>
                    <a:pt x="90" y="104"/>
                    <a:pt x="93" y="106"/>
                  </a:cubicBezTo>
                  <a:cubicBezTo>
                    <a:pt x="91" y="106"/>
                    <a:pt x="90" y="106"/>
                    <a:pt x="89" y="106"/>
                  </a:cubicBezTo>
                  <a:cubicBezTo>
                    <a:pt x="80" y="114"/>
                    <a:pt x="70" y="118"/>
                    <a:pt x="58" y="120"/>
                  </a:cubicBezTo>
                  <a:cubicBezTo>
                    <a:pt x="56" y="121"/>
                    <a:pt x="54" y="120"/>
                    <a:pt x="52" y="119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DEC9BD0-F385-C242-BB9B-9C25FED6AA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" y="1458"/>
              <a:ext cx="680" cy="487"/>
            </a:xfrm>
            <a:custGeom>
              <a:avLst/>
              <a:gdLst>
                <a:gd name="T0" fmla="*/ 74 w 141"/>
                <a:gd name="T1" fmla="*/ 50 h 101"/>
                <a:gd name="T2" fmla="*/ 25 w 141"/>
                <a:gd name="T3" fmla="*/ 57 h 101"/>
                <a:gd name="T4" fmla="*/ 18 w 141"/>
                <a:gd name="T5" fmla="*/ 64 h 101"/>
                <a:gd name="T6" fmla="*/ 22 w 141"/>
                <a:gd name="T7" fmla="*/ 97 h 101"/>
                <a:gd name="T8" fmla="*/ 21 w 141"/>
                <a:gd name="T9" fmla="*/ 101 h 101"/>
                <a:gd name="T10" fmla="*/ 18 w 141"/>
                <a:gd name="T11" fmla="*/ 98 h 101"/>
                <a:gd name="T12" fmla="*/ 17 w 141"/>
                <a:gd name="T13" fmla="*/ 90 h 101"/>
                <a:gd name="T14" fmla="*/ 11 w 141"/>
                <a:gd name="T15" fmla="*/ 57 h 101"/>
                <a:gd name="T16" fmla="*/ 8 w 141"/>
                <a:gd name="T17" fmla="*/ 53 h 101"/>
                <a:gd name="T18" fmla="*/ 0 w 141"/>
                <a:gd name="T19" fmla="*/ 48 h 101"/>
                <a:gd name="T20" fmla="*/ 13 w 141"/>
                <a:gd name="T21" fmla="*/ 34 h 101"/>
                <a:gd name="T22" fmla="*/ 46 w 141"/>
                <a:gd name="T23" fmla="*/ 7 h 101"/>
                <a:gd name="T24" fmla="*/ 98 w 141"/>
                <a:gd name="T25" fmla="*/ 3 h 101"/>
                <a:gd name="T26" fmla="*/ 117 w 141"/>
                <a:gd name="T27" fmla="*/ 15 h 101"/>
                <a:gd name="T28" fmla="*/ 119 w 141"/>
                <a:gd name="T29" fmla="*/ 17 h 101"/>
                <a:gd name="T30" fmla="*/ 141 w 141"/>
                <a:gd name="T31" fmla="*/ 56 h 101"/>
                <a:gd name="T32" fmla="*/ 140 w 141"/>
                <a:gd name="T33" fmla="*/ 76 h 101"/>
                <a:gd name="T34" fmla="*/ 137 w 141"/>
                <a:gd name="T35" fmla="*/ 79 h 101"/>
                <a:gd name="T36" fmla="*/ 118 w 141"/>
                <a:gd name="T37" fmla="*/ 93 h 101"/>
                <a:gd name="T38" fmla="*/ 117 w 141"/>
                <a:gd name="T39" fmla="*/ 83 h 101"/>
                <a:gd name="T40" fmla="*/ 117 w 141"/>
                <a:gd name="T41" fmla="*/ 55 h 101"/>
                <a:gd name="T42" fmla="*/ 99 w 141"/>
                <a:gd name="T43" fmla="*/ 45 h 101"/>
                <a:gd name="T44" fmla="*/ 68 w 141"/>
                <a:gd name="T45" fmla="*/ 55 h 101"/>
                <a:gd name="T46" fmla="*/ 76 w 141"/>
                <a:gd name="T47" fmla="*/ 52 h 101"/>
                <a:gd name="T48" fmla="*/ 79 w 141"/>
                <a:gd name="T49" fmla="*/ 49 h 101"/>
                <a:gd name="T50" fmla="*/ 74 w 141"/>
                <a:gd name="T51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01">
                  <a:moveTo>
                    <a:pt x="74" y="50"/>
                  </a:moveTo>
                  <a:cubicBezTo>
                    <a:pt x="58" y="55"/>
                    <a:pt x="42" y="59"/>
                    <a:pt x="25" y="57"/>
                  </a:cubicBezTo>
                  <a:cubicBezTo>
                    <a:pt x="18" y="56"/>
                    <a:pt x="17" y="58"/>
                    <a:pt x="18" y="64"/>
                  </a:cubicBezTo>
                  <a:cubicBezTo>
                    <a:pt x="19" y="75"/>
                    <a:pt x="20" y="86"/>
                    <a:pt x="22" y="97"/>
                  </a:cubicBezTo>
                  <a:cubicBezTo>
                    <a:pt x="22" y="98"/>
                    <a:pt x="23" y="100"/>
                    <a:pt x="21" y="101"/>
                  </a:cubicBezTo>
                  <a:cubicBezTo>
                    <a:pt x="20" y="101"/>
                    <a:pt x="19" y="100"/>
                    <a:pt x="18" y="98"/>
                  </a:cubicBezTo>
                  <a:cubicBezTo>
                    <a:pt x="17" y="96"/>
                    <a:pt x="17" y="93"/>
                    <a:pt x="17" y="90"/>
                  </a:cubicBezTo>
                  <a:cubicBezTo>
                    <a:pt x="14" y="80"/>
                    <a:pt x="11" y="69"/>
                    <a:pt x="11" y="57"/>
                  </a:cubicBezTo>
                  <a:cubicBezTo>
                    <a:pt x="11" y="55"/>
                    <a:pt x="10" y="54"/>
                    <a:pt x="8" y="53"/>
                  </a:cubicBezTo>
                  <a:cubicBezTo>
                    <a:pt x="5" y="52"/>
                    <a:pt x="2" y="51"/>
                    <a:pt x="0" y="48"/>
                  </a:cubicBezTo>
                  <a:cubicBezTo>
                    <a:pt x="8" y="46"/>
                    <a:pt x="10" y="40"/>
                    <a:pt x="13" y="34"/>
                  </a:cubicBezTo>
                  <a:cubicBezTo>
                    <a:pt x="19" y="20"/>
                    <a:pt x="32" y="12"/>
                    <a:pt x="46" y="7"/>
                  </a:cubicBezTo>
                  <a:cubicBezTo>
                    <a:pt x="63" y="1"/>
                    <a:pt x="80" y="0"/>
                    <a:pt x="98" y="3"/>
                  </a:cubicBezTo>
                  <a:cubicBezTo>
                    <a:pt x="106" y="5"/>
                    <a:pt x="113" y="7"/>
                    <a:pt x="117" y="15"/>
                  </a:cubicBezTo>
                  <a:cubicBezTo>
                    <a:pt x="117" y="16"/>
                    <a:pt x="118" y="16"/>
                    <a:pt x="119" y="17"/>
                  </a:cubicBezTo>
                  <a:cubicBezTo>
                    <a:pt x="136" y="24"/>
                    <a:pt x="141" y="39"/>
                    <a:pt x="141" y="56"/>
                  </a:cubicBezTo>
                  <a:cubicBezTo>
                    <a:pt x="141" y="62"/>
                    <a:pt x="141" y="69"/>
                    <a:pt x="140" y="76"/>
                  </a:cubicBezTo>
                  <a:cubicBezTo>
                    <a:pt x="139" y="77"/>
                    <a:pt x="140" y="80"/>
                    <a:pt x="137" y="79"/>
                  </a:cubicBezTo>
                  <a:cubicBezTo>
                    <a:pt x="127" y="78"/>
                    <a:pt x="122" y="85"/>
                    <a:pt x="118" y="93"/>
                  </a:cubicBezTo>
                  <a:cubicBezTo>
                    <a:pt x="117" y="90"/>
                    <a:pt x="117" y="86"/>
                    <a:pt x="117" y="83"/>
                  </a:cubicBezTo>
                  <a:cubicBezTo>
                    <a:pt x="117" y="74"/>
                    <a:pt x="117" y="64"/>
                    <a:pt x="117" y="55"/>
                  </a:cubicBezTo>
                  <a:cubicBezTo>
                    <a:pt x="116" y="44"/>
                    <a:pt x="108" y="40"/>
                    <a:pt x="99" y="45"/>
                  </a:cubicBezTo>
                  <a:cubicBezTo>
                    <a:pt x="89" y="50"/>
                    <a:pt x="79" y="55"/>
                    <a:pt x="68" y="55"/>
                  </a:cubicBezTo>
                  <a:cubicBezTo>
                    <a:pt x="71" y="54"/>
                    <a:pt x="73" y="53"/>
                    <a:pt x="76" y="52"/>
                  </a:cubicBezTo>
                  <a:cubicBezTo>
                    <a:pt x="77" y="50"/>
                    <a:pt x="79" y="50"/>
                    <a:pt x="79" y="49"/>
                  </a:cubicBezTo>
                  <a:cubicBezTo>
                    <a:pt x="78" y="50"/>
                    <a:pt x="76" y="50"/>
                    <a:pt x="74" y="50"/>
                  </a:cubicBezTo>
                  <a:close/>
                </a:path>
              </a:pathLst>
            </a:custGeom>
            <a:solidFill>
              <a:srgbClr val="852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CB40F18-11AA-85ED-0526-8723C2E35B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8" y="2153"/>
              <a:ext cx="742" cy="714"/>
            </a:xfrm>
            <a:custGeom>
              <a:avLst/>
              <a:gdLst>
                <a:gd name="T0" fmla="*/ 8 w 154"/>
                <a:gd name="T1" fmla="*/ 23 h 148"/>
                <a:gd name="T2" fmla="*/ 47 w 154"/>
                <a:gd name="T3" fmla="*/ 3 h 148"/>
                <a:gd name="T4" fmla="*/ 98 w 154"/>
                <a:gd name="T5" fmla="*/ 9 h 148"/>
                <a:gd name="T6" fmla="*/ 115 w 154"/>
                <a:gd name="T7" fmla="*/ 23 h 148"/>
                <a:gd name="T8" fmla="*/ 119 w 154"/>
                <a:gd name="T9" fmla="*/ 28 h 148"/>
                <a:gd name="T10" fmla="*/ 139 w 154"/>
                <a:gd name="T11" fmla="*/ 50 h 148"/>
                <a:gd name="T12" fmla="*/ 141 w 154"/>
                <a:gd name="T13" fmla="*/ 52 h 148"/>
                <a:gd name="T14" fmla="*/ 142 w 154"/>
                <a:gd name="T15" fmla="*/ 56 h 148"/>
                <a:gd name="T16" fmla="*/ 138 w 154"/>
                <a:gd name="T17" fmla="*/ 56 h 148"/>
                <a:gd name="T18" fmla="*/ 132 w 154"/>
                <a:gd name="T19" fmla="*/ 52 h 148"/>
                <a:gd name="T20" fmla="*/ 142 w 154"/>
                <a:gd name="T21" fmla="*/ 65 h 148"/>
                <a:gd name="T22" fmla="*/ 140 w 154"/>
                <a:gd name="T23" fmla="*/ 71 h 148"/>
                <a:gd name="T24" fmla="*/ 144 w 154"/>
                <a:gd name="T25" fmla="*/ 86 h 148"/>
                <a:gd name="T26" fmla="*/ 145 w 154"/>
                <a:gd name="T27" fmla="*/ 100 h 148"/>
                <a:gd name="T28" fmla="*/ 149 w 154"/>
                <a:gd name="T29" fmla="*/ 109 h 148"/>
                <a:gd name="T30" fmla="*/ 149 w 154"/>
                <a:gd name="T31" fmla="*/ 124 h 148"/>
                <a:gd name="T32" fmla="*/ 138 w 154"/>
                <a:gd name="T33" fmla="*/ 139 h 148"/>
                <a:gd name="T34" fmla="*/ 127 w 154"/>
                <a:gd name="T35" fmla="*/ 137 h 148"/>
                <a:gd name="T36" fmla="*/ 126 w 154"/>
                <a:gd name="T37" fmla="*/ 133 h 148"/>
                <a:gd name="T38" fmla="*/ 116 w 154"/>
                <a:gd name="T39" fmla="*/ 147 h 148"/>
                <a:gd name="T40" fmla="*/ 110 w 154"/>
                <a:gd name="T41" fmla="*/ 147 h 148"/>
                <a:gd name="T42" fmla="*/ 104 w 154"/>
                <a:gd name="T43" fmla="*/ 143 h 148"/>
                <a:gd name="T44" fmla="*/ 84 w 154"/>
                <a:gd name="T45" fmla="*/ 134 h 148"/>
                <a:gd name="T46" fmla="*/ 79 w 154"/>
                <a:gd name="T47" fmla="*/ 133 h 148"/>
                <a:gd name="T48" fmla="*/ 74 w 154"/>
                <a:gd name="T49" fmla="*/ 127 h 148"/>
                <a:gd name="T50" fmla="*/ 82 w 154"/>
                <a:gd name="T51" fmla="*/ 123 h 148"/>
                <a:gd name="T52" fmla="*/ 103 w 154"/>
                <a:gd name="T53" fmla="*/ 113 h 148"/>
                <a:gd name="T54" fmla="*/ 111 w 154"/>
                <a:gd name="T55" fmla="*/ 110 h 148"/>
                <a:gd name="T56" fmla="*/ 130 w 154"/>
                <a:gd name="T57" fmla="*/ 84 h 148"/>
                <a:gd name="T58" fmla="*/ 127 w 154"/>
                <a:gd name="T59" fmla="*/ 76 h 148"/>
                <a:gd name="T60" fmla="*/ 118 w 154"/>
                <a:gd name="T61" fmla="*/ 77 h 148"/>
                <a:gd name="T62" fmla="*/ 113 w 154"/>
                <a:gd name="T63" fmla="*/ 84 h 148"/>
                <a:gd name="T64" fmla="*/ 111 w 154"/>
                <a:gd name="T65" fmla="*/ 83 h 148"/>
                <a:gd name="T66" fmla="*/ 112 w 154"/>
                <a:gd name="T67" fmla="*/ 62 h 148"/>
                <a:gd name="T68" fmla="*/ 107 w 154"/>
                <a:gd name="T69" fmla="*/ 48 h 148"/>
                <a:gd name="T70" fmla="*/ 104 w 154"/>
                <a:gd name="T71" fmla="*/ 41 h 148"/>
                <a:gd name="T72" fmla="*/ 98 w 154"/>
                <a:gd name="T73" fmla="*/ 44 h 148"/>
                <a:gd name="T74" fmla="*/ 93 w 154"/>
                <a:gd name="T75" fmla="*/ 35 h 148"/>
                <a:gd name="T76" fmla="*/ 86 w 154"/>
                <a:gd name="T77" fmla="*/ 42 h 148"/>
                <a:gd name="T78" fmla="*/ 66 w 154"/>
                <a:gd name="T79" fmla="*/ 40 h 148"/>
                <a:gd name="T80" fmla="*/ 44 w 154"/>
                <a:gd name="T81" fmla="*/ 41 h 148"/>
                <a:gd name="T82" fmla="*/ 34 w 154"/>
                <a:gd name="T83" fmla="*/ 43 h 148"/>
                <a:gd name="T84" fmla="*/ 28 w 154"/>
                <a:gd name="T85" fmla="*/ 38 h 148"/>
                <a:gd name="T86" fmla="*/ 22 w 154"/>
                <a:gd name="T87" fmla="*/ 45 h 148"/>
                <a:gd name="T88" fmla="*/ 19 w 154"/>
                <a:gd name="T89" fmla="*/ 42 h 148"/>
                <a:gd name="T90" fmla="*/ 11 w 154"/>
                <a:gd name="T91" fmla="*/ 39 h 148"/>
                <a:gd name="T92" fmla="*/ 2 w 154"/>
                <a:gd name="T93" fmla="*/ 39 h 148"/>
                <a:gd name="T94" fmla="*/ 4 w 154"/>
                <a:gd name="T95" fmla="*/ 28 h 148"/>
                <a:gd name="T96" fmla="*/ 8 w 154"/>
                <a:gd name="T97" fmla="*/ 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48">
                  <a:moveTo>
                    <a:pt x="8" y="23"/>
                  </a:moveTo>
                  <a:cubicBezTo>
                    <a:pt x="18" y="10"/>
                    <a:pt x="31" y="5"/>
                    <a:pt x="47" y="3"/>
                  </a:cubicBezTo>
                  <a:cubicBezTo>
                    <a:pt x="65" y="0"/>
                    <a:pt x="82" y="1"/>
                    <a:pt x="98" y="9"/>
                  </a:cubicBezTo>
                  <a:cubicBezTo>
                    <a:pt x="105" y="13"/>
                    <a:pt x="110" y="18"/>
                    <a:pt x="115" y="23"/>
                  </a:cubicBezTo>
                  <a:cubicBezTo>
                    <a:pt x="117" y="24"/>
                    <a:pt x="118" y="26"/>
                    <a:pt x="119" y="28"/>
                  </a:cubicBezTo>
                  <a:cubicBezTo>
                    <a:pt x="122" y="38"/>
                    <a:pt x="129" y="45"/>
                    <a:pt x="139" y="50"/>
                  </a:cubicBezTo>
                  <a:cubicBezTo>
                    <a:pt x="140" y="51"/>
                    <a:pt x="141" y="51"/>
                    <a:pt x="141" y="52"/>
                  </a:cubicBezTo>
                  <a:cubicBezTo>
                    <a:pt x="142" y="53"/>
                    <a:pt x="143" y="55"/>
                    <a:pt x="142" y="56"/>
                  </a:cubicBezTo>
                  <a:cubicBezTo>
                    <a:pt x="141" y="58"/>
                    <a:pt x="139" y="57"/>
                    <a:pt x="138" y="56"/>
                  </a:cubicBezTo>
                  <a:cubicBezTo>
                    <a:pt x="137" y="54"/>
                    <a:pt x="135" y="53"/>
                    <a:pt x="132" y="52"/>
                  </a:cubicBezTo>
                  <a:cubicBezTo>
                    <a:pt x="139" y="55"/>
                    <a:pt x="141" y="59"/>
                    <a:pt x="142" y="65"/>
                  </a:cubicBezTo>
                  <a:cubicBezTo>
                    <a:pt x="142" y="67"/>
                    <a:pt x="141" y="69"/>
                    <a:pt x="140" y="71"/>
                  </a:cubicBezTo>
                  <a:cubicBezTo>
                    <a:pt x="138" y="77"/>
                    <a:pt x="138" y="81"/>
                    <a:pt x="144" y="86"/>
                  </a:cubicBezTo>
                  <a:cubicBezTo>
                    <a:pt x="150" y="89"/>
                    <a:pt x="146" y="95"/>
                    <a:pt x="145" y="100"/>
                  </a:cubicBezTo>
                  <a:cubicBezTo>
                    <a:pt x="145" y="103"/>
                    <a:pt x="146" y="106"/>
                    <a:pt x="149" y="109"/>
                  </a:cubicBezTo>
                  <a:cubicBezTo>
                    <a:pt x="154" y="114"/>
                    <a:pt x="151" y="119"/>
                    <a:pt x="149" y="124"/>
                  </a:cubicBezTo>
                  <a:cubicBezTo>
                    <a:pt x="146" y="129"/>
                    <a:pt x="142" y="134"/>
                    <a:pt x="138" y="139"/>
                  </a:cubicBezTo>
                  <a:cubicBezTo>
                    <a:pt x="132" y="145"/>
                    <a:pt x="130" y="145"/>
                    <a:pt x="127" y="137"/>
                  </a:cubicBezTo>
                  <a:cubicBezTo>
                    <a:pt x="126" y="136"/>
                    <a:pt x="126" y="135"/>
                    <a:pt x="126" y="133"/>
                  </a:cubicBezTo>
                  <a:cubicBezTo>
                    <a:pt x="124" y="139"/>
                    <a:pt x="123" y="145"/>
                    <a:pt x="116" y="147"/>
                  </a:cubicBezTo>
                  <a:cubicBezTo>
                    <a:pt x="114" y="147"/>
                    <a:pt x="112" y="148"/>
                    <a:pt x="110" y="147"/>
                  </a:cubicBezTo>
                  <a:cubicBezTo>
                    <a:pt x="108" y="146"/>
                    <a:pt x="105" y="145"/>
                    <a:pt x="104" y="143"/>
                  </a:cubicBezTo>
                  <a:cubicBezTo>
                    <a:pt x="99" y="135"/>
                    <a:pt x="92" y="134"/>
                    <a:pt x="84" y="134"/>
                  </a:cubicBezTo>
                  <a:cubicBezTo>
                    <a:pt x="82" y="134"/>
                    <a:pt x="80" y="134"/>
                    <a:pt x="79" y="133"/>
                  </a:cubicBezTo>
                  <a:cubicBezTo>
                    <a:pt x="76" y="132"/>
                    <a:pt x="73" y="131"/>
                    <a:pt x="74" y="127"/>
                  </a:cubicBezTo>
                  <a:cubicBezTo>
                    <a:pt x="76" y="124"/>
                    <a:pt x="79" y="124"/>
                    <a:pt x="82" y="123"/>
                  </a:cubicBezTo>
                  <a:cubicBezTo>
                    <a:pt x="90" y="121"/>
                    <a:pt x="97" y="118"/>
                    <a:pt x="103" y="113"/>
                  </a:cubicBezTo>
                  <a:cubicBezTo>
                    <a:pt x="105" y="111"/>
                    <a:pt x="108" y="111"/>
                    <a:pt x="111" y="110"/>
                  </a:cubicBezTo>
                  <a:cubicBezTo>
                    <a:pt x="123" y="107"/>
                    <a:pt x="131" y="96"/>
                    <a:pt x="130" y="84"/>
                  </a:cubicBezTo>
                  <a:cubicBezTo>
                    <a:pt x="130" y="81"/>
                    <a:pt x="129" y="78"/>
                    <a:pt x="127" y="76"/>
                  </a:cubicBezTo>
                  <a:cubicBezTo>
                    <a:pt x="123" y="71"/>
                    <a:pt x="121" y="71"/>
                    <a:pt x="118" y="77"/>
                  </a:cubicBezTo>
                  <a:cubicBezTo>
                    <a:pt x="116" y="79"/>
                    <a:pt x="116" y="82"/>
                    <a:pt x="113" y="84"/>
                  </a:cubicBezTo>
                  <a:cubicBezTo>
                    <a:pt x="112" y="84"/>
                    <a:pt x="112" y="83"/>
                    <a:pt x="111" y="83"/>
                  </a:cubicBezTo>
                  <a:cubicBezTo>
                    <a:pt x="110" y="76"/>
                    <a:pt x="111" y="69"/>
                    <a:pt x="112" y="62"/>
                  </a:cubicBezTo>
                  <a:cubicBezTo>
                    <a:pt x="113" y="56"/>
                    <a:pt x="113" y="51"/>
                    <a:pt x="107" y="48"/>
                  </a:cubicBezTo>
                  <a:cubicBezTo>
                    <a:pt x="105" y="46"/>
                    <a:pt x="104" y="44"/>
                    <a:pt x="104" y="41"/>
                  </a:cubicBezTo>
                  <a:cubicBezTo>
                    <a:pt x="103" y="44"/>
                    <a:pt x="101" y="45"/>
                    <a:pt x="98" y="44"/>
                  </a:cubicBezTo>
                  <a:cubicBezTo>
                    <a:pt x="93" y="43"/>
                    <a:pt x="93" y="39"/>
                    <a:pt x="93" y="35"/>
                  </a:cubicBezTo>
                  <a:cubicBezTo>
                    <a:pt x="93" y="42"/>
                    <a:pt x="92" y="43"/>
                    <a:pt x="86" y="42"/>
                  </a:cubicBezTo>
                  <a:cubicBezTo>
                    <a:pt x="79" y="41"/>
                    <a:pt x="72" y="42"/>
                    <a:pt x="66" y="40"/>
                  </a:cubicBezTo>
                  <a:cubicBezTo>
                    <a:pt x="58" y="37"/>
                    <a:pt x="51" y="41"/>
                    <a:pt x="44" y="41"/>
                  </a:cubicBezTo>
                  <a:cubicBezTo>
                    <a:pt x="41" y="41"/>
                    <a:pt x="37" y="42"/>
                    <a:pt x="34" y="43"/>
                  </a:cubicBezTo>
                  <a:cubicBezTo>
                    <a:pt x="30" y="43"/>
                    <a:pt x="28" y="42"/>
                    <a:pt x="28" y="38"/>
                  </a:cubicBezTo>
                  <a:cubicBezTo>
                    <a:pt x="27" y="41"/>
                    <a:pt x="26" y="44"/>
                    <a:pt x="22" y="45"/>
                  </a:cubicBezTo>
                  <a:cubicBezTo>
                    <a:pt x="20" y="45"/>
                    <a:pt x="19" y="43"/>
                    <a:pt x="19" y="42"/>
                  </a:cubicBezTo>
                  <a:cubicBezTo>
                    <a:pt x="17" y="36"/>
                    <a:pt x="17" y="35"/>
                    <a:pt x="11" y="39"/>
                  </a:cubicBezTo>
                  <a:cubicBezTo>
                    <a:pt x="8" y="41"/>
                    <a:pt x="5" y="41"/>
                    <a:pt x="2" y="39"/>
                  </a:cubicBezTo>
                  <a:cubicBezTo>
                    <a:pt x="0" y="35"/>
                    <a:pt x="2" y="32"/>
                    <a:pt x="4" y="28"/>
                  </a:cubicBezTo>
                  <a:cubicBezTo>
                    <a:pt x="5" y="26"/>
                    <a:pt x="6" y="24"/>
                    <a:pt x="8" y="23"/>
                  </a:cubicBezTo>
                  <a:close/>
                </a:path>
              </a:pathLst>
            </a:custGeom>
            <a:solidFill>
              <a:srgbClr val="752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51636BB-E08E-5CC6-E487-961B94737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6" y="3789"/>
              <a:ext cx="646" cy="271"/>
            </a:xfrm>
            <a:custGeom>
              <a:avLst/>
              <a:gdLst>
                <a:gd name="T0" fmla="*/ 130 w 134"/>
                <a:gd name="T1" fmla="*/ 0 h 56"/>
                <a:gd name="T2" fmla="*/ 132 w 134"/>
                <a:gd name="T3" fmla="*/ 0 h 56"/>
                <a:gd name="T4" fmla="*/ 131 w 134"/>
                <a:gd name="T5" fmla="*/ 8 h 56"/>
                <a:gd name="T6" fmla="*/ 127 w 134"/>
                <a:gd name="T7" fmla="*/ 19 h 56"/>
                <a:gd name="T8" fmla="*/ 121 w 134"/>
                <a:gd name="T9" fmla="*/ 45 h 56"/>
                <a:gd name="T10" fmla="*/ 125 w 134"/>
                <a:gd name="T11" fmla="*/ 55 h 56"/>
                <a:gd name="T12" fmla="*/ 107 w 134"/>
                <a:gd name="T13" fmla="*/ 55 h 56"/>
                <a:gd name="T14" fmla="*/ 29 w 134"/>
                <a:gd name="T15" fmla="*/ 46 h 56"/>
                <a:gd name="T16" fmla="*/ 10 w 134"/>
                <a:gd name="T17" fmla="*/ 43 h 56"/>
                <a:gd name="T18" fmla="*/ 3 w 134"/>
                <a:gd name="T19" fmla="*/ 40 h 56"/>
                <a:gd name="T20" fmla="*/ 0 w 134"/>
                <a:gd name="T21" fmla="*/ 36 h 56"/>
                <a:gd name="T22" fmla="*/ 4 w 134"/>
                <a:gd name="T23" fmla="*/ 32 h 56"/>
                <a:gd name="T24" fmla="*/ 26 w 134"/>
                <a:gd name="T25" fmla="*/ 27 h 56"/>
                <a:gd name="T26" fmla="*/ 90 w 134"/>
                <a:gd name="T27" fmla="*/ 20 h 56"/>
                <a:gd name="T28" fmla="*/ 90 w 134"/>
                <a:gd name="T29" fmla="*/ 25 h 56"/>
                <a:gd name="T30" fmla="*/ 93 w 134"/>
                <a:gd name="T31" fmla="*/ 34 h 56"/>
                <a:gd name="T32" fmla="*/ 105 w 134"/>
                <a:gd name="T33" fmla="*/ 34 h 56"/>
                <a:gd name="T34" fmla="*/ 109 w 134"/>
                <a:gd name="T35" fmla="*/ 28 h 56"/>
                <a:gd name="T36" fmla="*/ 125 w 134"/>
                <a:gd name="T37" fmla="*/ 5 h 56"/>
                <a:gd name="T38" fmla="*/ 130 w 134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56">
                  <a:moveTo>
                    <a:pt x="130" y="0"/>
                  </a:moveTo>
                  <a:cubicBezTo>
                    <a:pt x="131" y="0"/>
                    <a:pt x="131" y="0"/>
                    <a:pt x="132" y="0"/>
                  </a:cubicBezTo>
                  <a:cubicBezTo>
                    <a:pt x="134" y="3"/>
                    <a:pt x="131" y="6"/>
                    <a:pt x="131" y="8"/>
                  </a:cubicBezTo>
                  <a:cubicBezTo>
                    <a:pt x="129" y="12"/>
                    <a:pt x="128" y="15"/>
                    <a:pt x="127" y="19"/>
                  </a:cubicBezTo>
                  <a:cubicBezTo>
                    <a:pt x="124" y="28"/>
                    <a:pt x="121" y="36"/>
                    <a:pt x="121" y="45"/>
                  </a:cubicBezTo>
                  <a:cubicBezTo>
                    <a:pt x="121" y="49"/>
                    <a:pt x="125" y="51"/>
                    <a:pt x="125" y="55"/>
                  </a:cubicBezTo>
                  <a:cubicBezTo>
                    <a:pt x="119" y="55"/>
                    <a:pt x="113" y="56"/>
                    <a:pt x="107" y="55"/>
                  </a:cubicBezTo>
                  <a:cubicBezTo>
                    <a:pt x="81" y="52"/>
                    <a:pt x="55" y="52"/>
                    <a:pt x="29" y="46"/>
                  </a:cubicBezTo>
                  <a:cubicBezTo>
                    <a:pt x="23" y="45"/>
                    <a:pt x="16" y="44"/>
                    <a:pt x="10" y="43"/>
                  </a:cubicBezTo>
                  <a:cubicBezTo>
                    <a:pt x="7" y="42"/>
                    <a:pt x="5" y="41"/>
                    <a:pt x="3" y="40"/>
                  </a:cubicBezTo>
                  <a:cubicBezTo>
                    <a:pt x="2" y="39"/>
                    <a:pt x="0" y="38"/>
                    <a:pt x="0" y="36"/>
                  </a:cubicBezTo>
                  <a:cubicBezTo>
                    <a:pt x="0" y="34"/>
                    <a:pt x="2" y="33"/>
                    <a:pt x="4" y="32"/>
                  </a:cubicBezTo>
                  <a:cubicBezTo>
                    <a:pt x="11" y="30"/>
                    <a:pt x="18" y="28"/>
                    <a:pt x="26" y="27"/>
                  </a:cubicBezTo>
                  <a:cubicBezTo>
                    <a:pt x="47" y="23"/>
                    <a:pt x="69" y="21"/>
                    <a:pt x="90" y="20"/>
                  </a:cubicBezTo>
                  <a:cubicBezTo>
                    <a:pt x="92" y="21"/>
                    <a:pt x="91" y="23"/>
                    <a:pt x="90" y="25"/>
                  </a:cubicBezTo>
                  <a:cubicBezTo>
                    <a:pt x="89" y="29"/>
                    <a:pt x="89" y="32"/>
                    <a:pt x="93" y="34"/>
                  </a:cubicBezTo>
                  <a:cubicBezTo>
                    <a:pt x="97" y="37"/>
                    <a:pt x="101" y="37"/>
                    <a:pt x="105" y="34"/>
                  </a:cubicBezTo>
                  <a:cubicBezTo>
                    <a:pt x="107" y="32"/>
                    <a:pt x="108" y="30"/>
                    <a:pt x="109" y="28"/>
                  </a:cubicBezTo>
                  <a:cubicBezTo>
                    <a:pt x="114" y="20"/>
                    <a:pt x="120" y="13"/>
                    <a:pt x="125" y="5"/>
                  </a:cubicBezTo>
                  <a:cubicBezTo>
                    <a:pt x="127" y="3"/>
                    <a:pt x="128" y="1"/>
                    <a:pt x="130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A934063-CD48-DF91-B48A-C68C74B94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0" y="3847"/>
              <a:ext cx="496" cy="227"/>
            </a:xfrm>
            <a:custGeom>
              <a:avLst/>
              <a:gdLst>
                <a:gd name="T0" fmla="*/ 103 w 103"/>
                <a:gd name="T1" fmla="*/ 43 h 47"/>
                <a:gd name="T2" fmla="*/ 37 w 103"/>
                <a:gd name="T3" fmla="*/ 46 h 47"/>
                <a:gd name="T4" fmla="*/ 0 w 103"/>
                <a:gd name="T5" fmla="*/ 47 h 47"/>
                <a:gd name="T6" fmla="*/ 8 w 103"/>
                <a:gd name="T7" fmla="*/ 44 h 47"/>
                <a:gd name="T8" fmla="*/ 45 w 103"/>
                <a:gd name="T9" fmla="*/ 39 h 47"/>
                <a:gd name="T10" fmla="*/ 46 w 103"/>
                <a:gd name="T11" fmla="*/ 19 h 47"/>
                <a:gd name="T12" fmla="*/ 46 w 103"/>
                <a:gd name="T13" fmla="*/ 3 h 47"/>
                <a:gd name="T14" fmla="*/ 71 w 103"/>
                <a:gd name="T15" fmla="*/ 2 h 47"/>
                <a:gd name="T16" fmla="*/ 96 w 103"/>
                <a:gd name="T17" fmla="*/ 3 h 47"/>
                <a:gd name="T18" fmla="*/ 98 w 103"/>
                <a:gd name="T19" fmla="*/ 4 h 47"/>
                <a:gd name="T20" fmla="*/ 96 w 103"/>
                <a:gd name="T21" fmla="*/ 19 h 47"/>
                <a:gd name="T22" fmla="*/ 95 w 103"/>
                <a:gd name="T23" fmla="*/ 36 h 47"/>
                <a:gd name="T24" fmla="*/ 99 w 103"/>
                <a:gd name="T25" fmla="*/ 40 h 47"/>
                <a:gd name="T26" fmla="*/ 103 w 103"/>
                <a:gd name="T2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47">
                  <a:moveTo>
                    <a:pt x="103" y="43"/>
                  </a:moveTo>
                  <a:cubicBezTo>
                    <a:pt x="81" y="44"/>
                    <a:pt x="59" y="46"/>
                    <a:pt x="37" y="46"/>
                  </a:cubicBezTo>
                  <a:cubicBezTo>
                    <a:pt x="25" y="46"/>
                    <a:pt x="12" y="47"/>
                    <a:pt x="0" y="47"/>
                  </a:cubicBezTo>
                  <a:cubicBezTo>
                    <a:pt x="1" y="43"/>
                    <a:pt x="5" y="44"/>
                    <a:pt x="8" y="44"/>
                  </a:cubicBezTo>
                  <a:cubicBezTo>
                    <a:pt x="21" y="43"/>
                    <a:pt x="33" y="42"/>
                    <a:pt x="45" y="39"/>
                  </a:cubicBezTo>
                  <a:cubicBezTo>
                    <a:pt x="48" y="32"/>
                    <a:pt x="47" y="26"/>
                    <a:pt x="46" y="19"/>
                  </a:cubicBezTo>
                  <a:cubicBezTo>
                    <a:pt x="44" y="14"/>
                    <a:pt x="43" y="8"/>
                    <a:pt x="46" y="3"/>
                  </a:cubicBezTo>
                  <a:cubicBezTo>
                    <a:pt x="54" y="0"/>
                    <a:pt x="63" y="2"/>
                    <a:pt x="71" y="2"/>
                  </a:cubicBezTo>
                  <a:cubicBezTo>
                    <a:pt x="80" y="2"/>
                    <a:pt x="88" y="3"/>
                    <a:pt x="96" y="3"/>
                  </a:cubicBezTo>
                  <a:cubicBezTo>
                    <a:pt x="97" y="3"/>
                    <a:pt x="98" y="3"/>
                    <a:pt x="98" y="4"/>
                  </a:cubicBezTo>
                  <a:cubicBezTo>
                    <a:pt x="98" y="9"/>
                    <a:pt x="98" y="15"/>
                    <a:pt x="96" y="19"/>
                  </a:cubicBezTo>
                  <a:cubicBezTo>
                    <a:pt x="95" y="25"/>
                    <a:pt x="95" y="31"/>
                    <a:pt x="95" y="36"/>
                  </a:cubicBezTo>
                  <a:cubicBezTo>
                    <a:pt x="95" y="39"/>
                    <a:pt x="96" y="40"/>
                    <a:pt x="99" y="40"/>
                  </a:cubicBezTo>
                  <a:cubicBezTo>
                    <a:pt x="100" y="40"/>
                    <a:pt x="103" y="40"/>
                    <a:pt x="103" y="4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4A7E678-2A2E-EF60-5109-AFE61E204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" y="3900"/>
              <a:ext cx="434" cy="169"/>
            </a:xfrm>
            <a:custGeom>
              <a:avLst/>
              <a:gdLst>
                <a:gd name="T0" fmla="*/ 0 w 90"/>
                <a:gd name="T1" fmla="*/ 27 h 35"/>
                <a:gd name="T2" fmla="*/ 0 w 90"/>
                <a:gd name="T3" fmla="*/ 7 h 35"/>
                <a:gd name="T4" fmla="*/ 16 w 90"/>
                <a:gd name="T5" fmla="*/ 6 h 35"/>
                <a:gd name="T6" fmla="*/ 29 w 90"/>
                <a:gd name="T7" fmla="*/ 3 h 35"/>
                <a:gd name="T8" fmla="*/ 40 w 90"/>
                <a:gd name="T9" fmla="*/ 0 h 35"/>
                <a:gd name="T10" fmla="*/ 49 w 90"/>
                <a:gd name="T11" fmla="*/ 5 h 35"/>
                <a:gd name="T12" fmla="*/ 56 w 90"/>
                <a:gd name="T13" fmla="*/ 9 h 35"/>
                <a:gd name="T14" fmla="*/ 68 w 90"/>
                <a:gd name="T15" fmla="*/ 13 h 35"/>
                <a:gd name="T16" fmla="*/ 81 w 90"/>
                <a:gd name="T17" fmla="*/ 20 h 35"/>
                <a:gd name="T18" fmla="*/ 86 w 90"/>
                <a:gd name="T19" fmla="*/ 26 h 35"/>
                <a:gd name="T20" fmla="*/ 90 w 90"/>
                <a:gd name="T21" fmla="*/ 31 h 35"/>
                <a:gd name="T22" fmla="*/ 65 w 90"/>
                <a:gd name="T23" fmla="*/ 34 h 35"/>
                <a:gd name="T24" fmla="*/ 7 w 90"/>
                <a:gd name="T25" fmla="*/ 29 h 35"/>
                <a:gd name="T26" fmla="*/ 0 w 90"/>
                <a:gd name="T2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35">
                  <a:moveTo>
                    <a:pt x="0" y="27"/>
                  </a:moveTo>
                  <a:cubicBezTo>
                    <a:pt x="0" y="20"/>
                    <a:pt x="0" y="14"/>
                    <a:pt x="0" y="7"/>
                  </a:cubicBezTo>
                  <a:cubicBezTo>
                    <a:pt x="5" y="5"/>
                    <a:pt x="10" y="5"/>
                    <a:pt x="16" y="6"/>
                  </a:cubicBezTo>
                  <a:cubicBezTo>
                    <a:pt x="20" y="7"/>
                    <a:pt x="25" y="7"/>
                    <a:pt x="29" y="3"/>
                  </a:cubicBezTo>
                  <a:cubicBezTo>
                    <a:pt x="31" y="0"/>
                    <a:pt x="36" y="0"/>
                    <a:pt x="40" y="0"/>
                  </a:cubicBezTo>
                  <a:cubicBezTo>
                    <a:pt x="44" y="0"/>
                    <a:pt x="47" y="1"/>
                    <a:pt x="49" y="5"/>
                  </a:cubicBezTo>
                  <a:cubicBezTo>
                    <a:pt x="51" y="8"/>
                    <a:pt x="53" y="9"/>
                    <a:pt x="56" y="9"/>
                  </a:cubicBezTo>
                  <a:cubicBezTo>
                    <a:pt x="60" y="11"/>
                    <a:pt x="64" y="12"/>
                    <a:pt x="68" y="13"/>
                  </a:cubicBezTo>
                  <a:cubicBezTo>
                    <a:pt x="72" y="16"/>
                    <a:pt x="76" y="18"/>
                    <a:pt x="81" y="20"/>
                  </a:cubicBezTo>
                  <a:cubicBezTo>
                    <a:pt x="83" y="22"/>
                    <a:pt x="85" y="23"/>
                    <a:pt x="86" y="26"/>
                  </a:cubicBezTo>
                  <a:cubicBezTo>
                    <a:pt x="88" y="27"/>
                    <a:pt x="90" y="28"/>
                    <a:pt x="90" y="31"/>
                  </a:cubicBezTo>
                  <a:cubicBezTo>
                    <a:pt x="82" y="33"/>
                    <a:pt x="74" y="35"/>
                    <a:pt x="65" y="34"/>
                  </a:cubicBezTo>
                  <a:cubicBezTo>
                    <a:pt x="46" y="32"/>
                    <a:pt x="26" y="32"/>
                    <a:pt x="7" y="29"/>
                  </a:cubicBezTo>
                  <a:cubicBezTo>
                    <a:pt x="5" y="28"/>
                    <a:pt x="2" y="29"/>
                    <a:pt x="0" y="27"/>
                  </a:cubicBezTo>
                  <a:close/>
                </a:path>
              </a:pathLst>
            </a:custGeom>
            <a:solidFill>
              <a:srgbClr val="B34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46D20A6-1F38-5693-88B9-34DB74576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8" y="2409"/>
              <a:ext cx="241" cy="502"/>
            </a:xfrm>
            <a:custGeom>
              <a:avLst/>
              <a:gdLst>
                <a:gd name="T0" fmla="*/ 7 w 50"/>
                <a:gd name="T1" fmla="*/ 9 h 104"/>
                <a:gd name="T2" fmla="*/ 0 w 50"/>
                <a:gd name="T3" fmla="*/ 0 h 104"/>
                <a:gd name="T4" fmla="*/ 49 w 50"/>
                <a:gd name="T5" fmla="*/ 62 h 104"/>
                <a:gd name="T6" fmla="*/ 47 w 50"/>
                <a:gd name="T7" fmla="*/ 103 h 104"/>
                <a:gd name="T8" fmla="*/ 37 w 50"/>
                <a:gd name="T9" fmla="*/ 102 h 104"/>
                <a:gd name="T10" fmla="*/ 36 w 50"/>
                <a:gd name="T11" fmla="*/ 89 h 104"/>
                <a:gd name="T12" fmla="*/ 33 w 50"/>
                <a:gd name="T13" fmla="*/ 41 h 104"/>
                <a:gd name="T14" fmla="*/ 15 w 50"/>
                <a:gd name="T15" fmla="*/ 15 h 104"/>
                <a:gd name="T16" fmla="*/ 7 w 50"/>
                <a:gd name="T17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04">
                  <a:moveTo>
                    <a:pt x="7" y="9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4" y="11"/>
                    <a:pt x="45" y="22"/>
                    <a:pt x="49" y="62"/>
                  </a:cubicBezTo>
                  <a:cubicBezTo>
                    <a:pt x="50" y="75"/>
                    <a:pt x="50" y="89"/>
                    <a:pt x="47" y="103"/>
                  </a:cubicBezTo>
                  <a:cubicBezTo>
                    <a:pt x="43" y="104"/>
                    <a:pt x="40" y="103"/>
                    <a:pt x="37" y="102"/>
                  </a:cubicBezTo>
                  <a:cubicBezTo>
                    <a:pt x="35" y="98"/>
                    <a:pt x="35" y="93"/>
                    <a:pt x="36" y="89"/>
                  </a:cubicBezTo>
                  <a:cubicBezTo>
                    <a:pt x="38" y="73"/>
                    <a:pt x="37" y="57"/>
                    <a:pt x="33" y="41"/>
                  </a:cubicBezTo>
                  <a:cubicBezTo>
                    <a:pt x="30" y="30"/>
                    <a:pt x="24" y="21"/>
                    <a:pt x="15" y="15"/>
                  </a:cubicBezTo>
                  <a:cubicBezTo>
                    <a:pt x="12" y="13"/>
                    <a:pt x="9" y="11"/>
                    <a:pt x="7" y="9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AF542C2-55F2-44CC-880B-E6BF587E3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5" y="3785"/>
              <a:ext cx="208" cy="193"/>
            </a:xfrm>
            <a:custGeom>
              <a:avLst/>
              <a:gdLst>
                <a:gd name="T0" fmla="*/ 43 w 43"/>
                <a:gd name="T1" fmla="*/ 1 h 40"/>
                <a:gd name="T2" fmla="*/ 22 w 43"/>
                <a:gd name="T3" fmla="*/ 32 h 40"/>
                <a:gd name="T4" fmla="*/ 5 w 43"/>
                <a:gd name="T5" fmla="*/ 37 h 40"/>
                <a:gd name="T6" fmla="*/ 3 w 43"/>
                <a:gd name="T7" fmla="*/ 22 h 40"/>
                <a:gd name="T8" fmla="*/ 3 w 43"/>
                <a:gd name="T9" fmla="*/ 21 h 40"/>
                <a:gd name="T10" fmla="*/ 11 w 43"/>
                <a:gd name="T11" fmla="*/ 1 h 40"/>
                <a:gd name="T12" fmla="*/ 43 w 43"/>
                <a:gd name="T1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0">
                  <a:moveTo>
                    <a:pt x="43" y="1"/>
                  </a:moveTo>
                  <a:cubicBezTo>
                    <a:pt x="36" y="11"/>
                    <a:pt x="29" y="22"/>
                    <a:pt x="22" y="32"/>
                  </a:cubicBezTo>
                  <a:cubicBezTo>
                    <a:pt x="18" y="39"/>
                    <a:pt x="11" y="40"/>
                    <a:pt x="5" y="37"/>
                  </a:cubicBezTo>
                  <a:cubicBezTo>
                    <a:pt x="0" y="34"/>
                    <a:pt x="0" y="31"/>
                    <a:pt x="3" y="22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6" y="14"/>
                    <a:pt x="8" y="8"/>
                    <a:pt x="11" y="1"/>
                  </a:cubicBezTo>
                  <a:cubicBezTo>
                    <a:pt x="22" y="0"/>
                    <a:pt x="32" y="1"/>
                    <a:pt x="43" y="1"/>
                  </a:cubicBezTo>
                  <a:close/>
                </a:path>
              </a:pathLst>
            </a:custGeom>
            <a:solidFill>
              <a:srgbClr val="8A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29CBEBD-6363-D5DA-DCA1-36F1B974F4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1" y="3789"/>
              <a:ext cx="183" cy="184"/>
            </a:xfrm>
            <a:custGeom>
              <a:avLst/>
              <a:gdLst>
                <a:gd name="T0" fmla="*/ 27 w 38"/>
                <a:gd name="T1" fmla="*/ 37 h 38"/>
                <a:gd name="T2" fmla="*/ 15 w 38"/>
                <a:gd name="T3" fmla="*/ 34 h 38"/>
                <a:gd name="T4" fmla="*/ 0 w 38"/>
                <a:gd name="T5" fmla="*/ 11 h 38"/>
                <a:gd name="T6" fmla="*/ 5 w 38"/>
                <a:gd name="T7" fmla="*/ 0 h 38"/>
                <a:gd name="T8" fmla="*/ 25 w 38"/>
                <a:gd name="T9" fmla="*/ 0 h 38"/>
                <a:gd name="T10" fmla="*/ 35 w 38"/>
                <a:gd name="T11" fmla="*/ 25 h 38"/>
                <a:gd name="T12" fmla="*/ 27 w 38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27" y="37"/>
                  </a:moveTo>
                  <a:cubicBezTo>
                    <a:pt x="23" y="37"/>
                    <a:pt x="19" y="35"/>
                    <a:pt x="15" y="34"/>
                  </a:cubicBezTo>
                  <a:cubicBezTo>
                    <a:pt x="9" y="27"/>
                    <a:pt x="2" y="20"/>
                    <a:pt x="0" y="11"/>
                  </a:cubicBezTo>
                  <a:cubicBezTo>
                    <a:pt x="1" y="7"/>
                    <a:pt x="1" y="3"/>
                    <a:pt x="5" y="0"/>
                  </a:cubicBezTo>
                  <a:cubicBezTo>
                    <a:pt x="11" y="0"/>
                    <a:pt x="18" y="0"/>
                    <a:pt x="25" y="0"/>
                  </a:cubicBezTo>
                  <a:cubicBezTo>
                    <a:pt x="28" y="9"/>
                    <a:pt x="31" y="17"/>
                    <a:pt x="35" y="25"/>
                  </a:cubicBezTo>
                  <a:cubicBezTo>
                    <a:pt x="38" y="33"/>
                    <a:pt x="35" y="38"/>
                    <a:pt x="27" y="37"/>
                  </a:cubicBezTo>
                  <a:close/>
                </a:path>
              </a:pathLst>
            </a:custGeom>
            <a:solidFill>
              <a:srgbClr val="8A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915F13-977B-34F2-6D30-F3696B091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6" y="2887"/>
              <a:ext cx="299" cy="425"/>
            </a:xfrm>
            <a:custGeom>
              <a:avLst/>
              <a:gdLst>
                <a:gd name="T0" fmla="*/ 52 w 62"/>
                <a:gd name="T1" fmla="*/ 2 h 88"/>
                <a:gd name="T2" fmla="*/ 62 w 62"/>
                <a:gd name="T3" fmla="*/ 4 h 88"/>
                <a:gd name="T4" fmla="*/ 62 w 62"/>
                <a:gd name="T5" fmla="*/ 8 h 88"/>
                <a:gd name="T6" fmla="*/ 23 w 62"/>
                <a:gd name="T7" fmla="*/ 18 h 88"/>
                <a:gd name="T8" fmla="*/ 9 w 62"/>
                <a:gd name="T9" fmla="*/ 44 h 88"/>
                <a:gd name="T10" fmla="*/ 9 w 62"/>
                <a:gd name="T11" fmla="*/ 81 h 88"/>
                <a:gd name="T12" fmla="*/ 2 w 62"/>
                <a:gd name="T13" fmla="*/ 87 h 88"/>
                <a:gd name="T14" fmla="*/ 0 w 62"/>
                <a:gd name="T15" fmla="*/ 79 h 88"/>
                <a:gd name="T16" fmla="*/ 0 w 62"/>
                <a:gd name="T17" fmla="*/ 42 h 88"/>
                <a:gd name="T18" fmla="*/ 22 w 62"/>
                <a:gd name="T19" fmla="*/ 7 h 88"/>
                <a:gd name="T20" fmla="*/ 45 w 62"/>
                <a:gd name="T21" fmla="*/ 1 h 88"/>
                <a:gd name="T22" fmla="*/ 52 w 62"/>
                <a:gd name="T2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88">
                  <a:moveTo>
                    <a:pt x="52" y="2"/>
                  </a:moveTo>
                  <a:cubicBezTo>
                    <a:pt x="55" y="2"/>
                    <a:pt x="58" y="3"/>
                    <a:pt x="62" y="4"/>
                  </a:cubicBezTo>
                  <a:cubicBezTo>
                    <a:pt x="62" y="5"/>
                    <a:pt x="62" y="6"/>
                    <a:pt x="62" y="8"/>
                  </a:cubicBezTo>
                  <a:cubicBezTo>
                    <a:pt x="48" y="8"/>
                    <a:pt x="35" y="10"/>
                    <a:pt x="23" y="18"/>
                  </a:cubicBezTo>
                  <a:cubicBezTo>
                    <a:pt x="14" y="24"/>
                    <a:pt x="9" y="32"/>
                    <a:pt x="9" y="44"/>
                  </a:cubicBezTo>
                  <a:cubicBezTo>
                    <a:pt x="9" y="56"/>
                    <a:pt x="9" y="68"/>
                    <a:pt x="9" y="81"/>
                  </a:cubicBezTo>
                  <a:cubicBezTo>
                    <a:pt x="9" y="86"/>
                    <a:pt x="7" y="88"/>
                    <a:pt x="2" y="87"/>
                  </a:cubicBezTo>
                  <a:cubicBezTo>
                    <a:pt x="0" y="84"/>
                    <a:pt x="0" y="81"/>
                    <a:pt x="0" y="79"/>
                  </a:cubicBezTo>
                  <a:cubicBezTo>
                    <a:pt x="1" y="66"/>
                    <a:pt x="0" y="54"/>
                    <a:pt x="0" y="42"/>
                  </a:cubicBezTo>
                  <a:cubicBezTo>
                    <a:pt x="0" y="26"/>
                    <a:pt x="8" y="15"/>
                    <a:pt x="22" y="7"/>
                  </a:cubicBezTo>
                  <a:cubicBezTo>
                    <a:pt x="29" y="4"/>
                    <a:pt x="37" y="2"/>
                    <a:pt x="45" y="1"/>
                  </a:cubicBezTo>
                  <a:cubicBezTo>
                    <a:pt x="47" y="0"/>
                    <a:pt x="50" y="0"/>
                    <a:pt x="52" y="2"/>
                  </a:cubicBezTo>
                  <a:close/>
                </a:path>
              </a:pathLst>
            </a:custGeom>
            <a:solidFill>
              <a:srgbClr val="32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4FAC653-6D13-65F2-2AFF-4A8BE2B98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" y="3910"/>
              <a:ext cx="246" cy="116"/>
            </a:xfrm>
            <a:custGeom>
              <a:avLst/>
              <a:gdLst>
                <a:gd name="T0" fmla="*/ 0 w 51"/>
                <a:gd name="T1" fmla="*/ 12 h 24"/>
                <a:gd name="T2" fmla="*/ 8 w 51"/>
                <a:gd name="T3" fmla="*/ 0 h 24"/>
                <a:gd name="T4" fmla="*/ 45 w 51"/>
                <a:gd name="T5" fmla="*/ 7 h 24"/>
                <a:gd name="T6" fmla="*/ 51 w 51"/>
                <a:gd name="T7" fmla="*/ 11 h 24"/>
                <a:gd name="T8" fmla="*/ 46 w 51"/>
                <a:gd name="T9" fmla="*/ 16 h 24"/>
                <a:gd name="T10" fmla="*/ 21 w 51"/>
                <a:gd name="T11" fmla="*/ 22 h 24"/>
                <a:gd name="T12" fmla="*/ 18 w 51"/>
                <a:gd name="T13" fmla="*/ 24 h 24"/>
                <a:gd name="T14" fmla="*/ 2 w 51"/>
                <a:gd name="T15" fmla="*/ 15 h 24"/>
                <a:gd name="T16" fmla="*/ 0 w 51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4">
                  <a:moveTo>
                    <a:pt x="0" y="12"/>
                  </a:moveTo>
                  <a:cubicBezTo>
                    <a:pt x="7" y="11"/>
                    <a:pt x="9" y="6"/>
                    <a:pt x="8" y="0"/>
                  </a:cubicBezTo>
                  <a:cubicBezTo>
                    <a:pt x="21" y="0"/>
                    <a:pt x="33" y="3"/>
                    <a:pt x="45" y="7"/>
                  </a:cubicBezTo>
                  <a:cubicBezTo>
                    <a:pt x="48" y="8"/>
                    <a:pt x="50" y="9"/>
                    <a:pt x="51" y="11"/>
                  </a:cubicBezTo>
                  <a:cubicBezTo>
                    <a:pt x="51" y="14"/>
                    <a:pt x="48" y="15"/>
                    <a:pt x="46" y="16"/>
                  </a:cubicBezTo>
                  <a:cubicBezTo>
                    <a:pt x="38" y="19"/>
                    <a:pt x="29" y="20"/>
                    <a:pt x="21" y="22"/>
                  </a:cubicBezTo>
                  <a:cubicBezTo>
                    <a:pt x="20" y="23"/>
                    <a:pt x="19" y="23"/>
                    <a:pt x="18" y="24"/>
                  </a:cubicBezTo>
                  <a:cubicBezTo>
                    <a:pt x="13" y="21"/>
                    <a:pt x="7" y="18"/>
                    <a:pt x="2" y="15"/>
                  </a:cubicBezTo>
                  <a:cubicBezTo>
                    <a:pt x="1" y="14"/>
                    <a:pt x="0" y="14"/>
                    <a:pt x="0" y="12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4860B3-FAFB-8A95-DAE6-967C05F68F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" y="2414"/>
              <a:ext cx="265" cy="497"/>
            </a:xfrm>
            <a:custGeom>
              <a:avLst/>
              <a:gdLst>
                <a:gd name="T0" fmla="*/ 47 w 55"/>
                <a:gd name="T1" fmla="*/ 0 h 103"/>
                <a:gd name="T2" fmla="*/ 52 w 55"/>
                <a:gd name="T3" fmla="*/ 2 h 103"/>
                <a:gd name="T4" fmla="*/ 52 w 55"/>
                <a:gd name="T5" fmla="*/ 4 h 103"/>
                <a:gd name="T6" fmla="*/ 25 w 55"/>
                <a:gd name="T7" fmla="*/ 19 h 103"/>
                <a:gd name="T8" fmla="*/ 10 w 55"/>
                <a:gd name="T9" fmla="*/ 58 h 103"/>
                <a:gd name="T10" fmla="*/ 10 w 55"/>
                <a:gd name="T11" fmla="*/ 97 h 103"/>
                <a:gd name="T12" fmla="*/ 10 w 55"/>
                <a:gd name="T13" fmla="*/ 100 h 103"/>
                <a:gd name="T14" fmla="*/ 4 w 55"/>
                <a:gd name="T15" fmla="*/ 103 h 103"/>
                <a:gd name="T16" fmla="*/ 3 w 55"/>
                <a:gd name="T17" fmla="*/ 103 h 103"/>
                <a:gd name="T18" fmla="*/ 2 w 55"/>
                <a:gd name="T19" fmla="*/ 50 h 103"/>
                <a:gd name="T20" fmla="*/ 35 w 55"/>
                <a:gd name="T21" fmla="*/ 5 h 103"/>
                <a:gd name="T22" fmla="*/ 47 w 55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03">
                  <a:moveTo>
                    <a:pt x="47" y="0"/>
                  </a:moveTo>
                  <a:cubicBezTo>
                    <a:pt x="48" y="1"/>
                    <a:pt x="50" y="2"/>
                    <a:pt x="52" y="2"/>
                  </a:cubicBezTo>
                  <a:cubicBezTo>
                    <a:pt x="55" y="2"/>
                    <a:pt x="54" y="3"/>
                    <a:pt x="52" y="4"/>
                  </a:cubicBezTo>
                  <a:cubicBezTo>
                    <a:pt x="43" y="8"/>
                    <a:pt x="33" y="11"/>
                    <a:pt x="25" y="19"/>
                  </a:cubicBezTo>
                  <a:cubicBezTo>
                    <a:pt x="14" y="29"/>
                    <a:pt x="10" y="43"/>
                    <a:pt x="10" y="58"/>
                  </a:cubicBezTo>
                  <a:cubicBezTo>
                    <a:pt x="9" y="71"/>
                    <a:pt x="8" y="84"/>
                    <a:pt x="10" y="97"/>
                  </a:cubicBezTo>
                  <a:cubicBezTo>
                    <a:pt x="10" y="98"/>
                    <a:pt x="10" y="99"/>
                    <a:pt x="10" y="100"/>
                  </a:cubicBezTo>
                  <a:cubicBezTo>
                    <a:pt x="8" y="102"/>
                    <a:pt x="6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1" y="85"/>
                    <a:pt x="0" y="68"/>
                    <a:pt x="2" y="50"/>
                  </a:cubicBezTo>
                  <a:cubicBezTo>
                    <a:pt x="5" y="29"/>
                    <a:pt x="14" y="13"/>
                    <a:pt x="35" y="5"/>
                  </a:cubicBezTo>
                  <a:cubicBezTo>
                    <a:pt x="39" y="3"/>
                    <a:pt x="43" y="1"/>
                    <a:pt x="47" y="0"/>
                  </a:cubicBezTo>
                  <a:close/>
                </a:path>
              </a:pathLst>
            </a:custGeom>
            <a:solidFill>
              <a:srgbClr val="43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04A651-3E49-426A-2175-62ED57B7BC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" y="4026"/>
              <a:ext cx="434" cy="58"/>
            </a:xfrm>
            <a:custGeom>
              <a:avLst/>
              <a:gdLst>
                <a:gd name="T0" fmla="*/ 0 w 90"/>
                <a:gd name="T1" fmla="*/ 1 h 12"/>
                <a:gd name="T2" fmla="*/ 35 w 90"/>
                <a:gd name="T3" fmla="*/ 4 h 12"/>
                <a:gd name="T4" fmla="*/ 86 w 90"/>
                <a:gd name="T5" fmla="*/ 5 h 12"/>
                <a:gd name="T6" fmla="*/ 90 w 90"/>
                <a:gd name="T7" fmla="*/ 5 h 12"/>
                <a:gd name="T8" fmla="*/ 82 w 90"/>
                <a:gd name="T9" fmla="*/ 9 h 12"/>
                <a:gd name="T10" fmla="*/ 32 w 90"/>
                <a:gd name="T11" fmla="*/ 8 h 12"/>
                <a:gd name="T12" fmla="*/ 9 w 90"/>
                <a:gd name="T13" fmla="*/ 6 h 12"/>
                <a:gd name="T14" fmla="*/ 0 w 90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2">
                  <a:moveTo>
                    <a:pt x="0" y="1"/>
                  </a:moveTo>
                  <a:cubicBezTo>
                    <a:pt x="12" y="0"/>
                    <a:pt x="23" y="3"/>
                    <a:pt x="35" y="4"/>
                  </a:cubicBezTo>
                  <a:cubicBezTo>
                    <a:pt x="52" y="5"/>
                    <a:pt x="69" y="7"/>
                    <a:pt x="86" y="5"/>
                  </a:cubicBezTo>
                  <a:cubicBezTo>
                    <a:pt x="87" y="5"/>
                    <a:pt x="89" y="5"/>
                    <a:pt x="90" y="5"/>
                  </a:cubicBezTo>
                  <a:cubicBezTo>
                    <a:pt x="89" y="9"/>
                    <a:pt x="85" y="8"/>
                    <a:pt x="82" y="9"/>
                  </a:cubicBezTo>
                  <a:cubicBezTo>
                    <a:pt x="65" y="12"/>
                    <a:pt x="49" y="9"/>
                    <a:pt x="32" y="8"/>
                  </a:cubicBezTo>
                  <a:cubicBezTo>
                    <a:pt x="24" y="8"/>
                    <a:pt x="17" y="7"/>
                    <a:pt x="9" y="6"/>
                  </a:cubicBezTo>
                  <a:cubicBezTo>
                    <a:pt x="6" y="3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7E2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924A625-FDAA-80F2-0E50-76FA8D82B3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7" y="4021"/>
              <a:ext cx="439" cy="58"/>
            </a:xfrm>
            <a:custGeom>
              <a:avLst/>
              <a:gdLst>
                <a:gd name="T0" fmla="*/ 89 w 91"/>
                <a:gd name="T1" fmla="*/ 4 h 12"/>
                <a:gd name="T2" fmla="*/ 76 w 91"/>
                <a:gd name="T3" fmla="*/ 7 h 12"/>
                <a:gd name="T4" fmla="*/ 42 w 91"/>
                <a:gd name="T5" fmla="*/ 11 h 12"/>
                <a:gd name="T6" fmla="*/ 31 w 91"/>
                <a:gd name="T7" fmla="*/ 11 h 12"/>
                <a:gd name="T8" fmla="*/ 7 w 91"/>
                <a:gd name="T9" fmla="*/ 10 h 12"/>
                <a:gd name="T10" fmla="*/ 0 w 91"/>
                <a:gd name="T11" fmla="*/ 7 h 12"/>
                <a:gd name="T12" fmla="*/ 8 w 91"/>
                <a:gd name="T13" fmla="*/ 4 h 12"/>
                <a:gd name="T14" fmla="*/ 78 w 91"/>
                <a:gd name="T15" fmla="*/ 0 h 12"/>
                <a:gd name="T16" fmla="*/ 87 w 91"/>
                <a:gd name="T17" fmla="*/ 0 h 12"/>
                <a:gd name="T18" fmla="*/ 89 w 91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2">
                  <a:moveTo>
                    <a:pt x="89" y="4"/>
                  </a:moveTo>
                  <a:cubicBezTo>
                    <a:pt x="85" y="7"/>
                    <a:pt x="81" y="7"/>
                    <a:pt x="76" y="7"/>
                  </a:cubicBezTo>
                  <a:cubicBezTo>
                    <a:pt x="65" y="9"/>
                    <a:pt x="53" y="10"/>
                    <a:pt x="42" y="11"/>
                  </a:cubicBezTo>
                  <a:cubicBezTo>
                    <a:pt x="38" y="11"/>
                    <a:pt x="35" y="11"/>
                    <a:pt x="31" y="11"/>
                  </a:cubicBezTo>
                  <a:cubicBezTo>
                    <a:pt x="23" y="11"/>
                    <a:pt x="15" y="12"/>
                    <a:pt x="7" y="10"/>
                  </a:cubicBezTo>
                  <a:cubicBezTo>
                    <a:pt x="5" y="9"/>
                    <a:pt x="2" y="9"/>
                    <a:pt x="0" y="7"/>
                  </a:cubicBezTo>
                  <a:cubicBezTo>
                    <a:pt x="1" y="3"/>
                    <a:pt x="5" y="4"/>
                    <a:pt x="8" y="4"/>
                  </a:cubicBezTo>
                  <a:cubicBezTo>
                    <a:pt x="32" y="6"/>
                    <a:pt x="55" y="3"/>
                    <a:pt x="78" y="0"/>
                  </a:cubicBezTo>
                  <a:cubicBezTo>
                    <a:pt x="81" y="0"/>
                    <a:pt x="84" y="0"/>
                    <a:pt x="87" y="0"/>
                  </a:cubicBezTo>
                  <a:cubicBezTo>
                    <a:pt x="89" y="0"/>
                    <a:pt x="91" y="1"/>
                    <a:pt x="89" y="4"/>
                  </a:cubicBezTo>
                  <a:close/>
                </a:path>
              </a:pathLst>
            </a:custGeom>
            <a:solidFill>
              <a:srgbClr val="7D2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955466-09D5-7A60-575B-800EC9D70F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6" y="1892"/>
              <a:ext cx="86" cy="165"/>
            </a:xfrm>
            <a:custGeom>
              <a:avLst/>
              <a:gdLst>
                <a:gd name="T0" fmla="*/ 8 w 18"/>
                <a:gd name="T1" fmla="*/ 0 h 34"/>
                <a:gd name="T2" fmla="*/ 12 w 18"/>
                <a:gd name="T3" fmla="*/ 11 h 34"/>
                <a:gd name="T4" fmla="*/ 13 w 18"/>
                <a:gd name="T5" fmla="*/ 7 h 34"/>
                <a:gd name="T6" fmla="*/ 17 w 18"/>
                <a:gd name="T7" fmla="*/ 33 h 34"/>
                <a:gd name="T8" fmla="*/ 15 w 18"/>
                <a:gd name="T9" fmla="*/ 34 h 34"/>
                <a:gd name="T10" fmla="*/ 8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8" y="0"/>
                  </a:moveTo>
                  <a:cubicBezTo>
                    <a:pt x="9" y="4"/>
                    <a:pt x="11" y="7"/>
                    <a:pt x="12" y="11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5" y="16"/>
                    <a:pt x="16" y="24"/>
                    <a:pt x="17" y="33"/>
                  </a:cubicBezTo>
                  <a:cubicBezTo>
                    <a:pt x="18" y="34"/>
                    <a:pt x="16" y="34"/>
                    <a:pt x="15" y="34"/>
                  </a:cubicBezTo>
                  <a:cubicBezTo>
                    <a:pt x="3" y="27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EFA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827E4F-BE13-B416-9AD9-F1DB5081A2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2" y="2259"/>
              <a:ext cx="266" cy="39"/>
            </a:xfrm>
            <a:custGeom>
              <a:avLst/>
              <a:gdLst>
                <a:gd name="T0" fmla="*/ 3 w 55"/>
                <a:gd name="T1" fmla="*/ 6 h 8"/>
                <a:gd name="T2" fmla="*/ 0 w 55"/>
                <a:gd name="T3" fmla="*/ 1 h 8"/>
                <a:gd name="T4" fmla="*/ 55 w 55"/>
                <a:gd name="T5" fmla="*/ 3 h 8"/>
                <a:gd name="T6" fmla="*/ 51 w 55"/>
                <a:gd name="T7" fmla="*/ 7 h 8"/>
                <a:gd name="T8" fmla="*/ 12 w 55"/>
                <a:gd name="T9" fmla="*/ 6 h 8"/>
                <a:gd name="T10" fmla="*/ 3 w 55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">
                  <a:moveTo>
                    <a:pt x="3" y="6"/>
                  </a:moveTo>
                  <a:cubicBezTo>
                    <a:pt x="2" y="4"/>
                    <a:pt x="1" y="2"/>
                    <a:pt x="0" y="1"/>
                  </a:cubicBezTo>
                  <a:cubicBezTo>
                    <a:pt x="19" y="0"/>
                    <a:pt x="37" y="1"/>
                    <a:pt x="55" y="3"/>
                  </a:cubicBezTo>
                  <a:cubicBezTo>
                    <a:pt x="54" y="5"/>
                    <a:pt x="52" y="6"/>
                    <a:pt x="51" y="7"/>
                  </a:cubicBezTo>
                  <a:cubicBezTo>
                    <a:pt x="38" y="8"/>
                    <a:pt x="25" y="6"/>
                    <a:pt x="12" y="6"/>
                  </a:cubicBezTo>
                  <a:cubicBezTo>
                    <a:pt x="9" y="6"/>
                    <a:pt x="6" y="6"/>
                    <a:pt x="3" y="6"/>
                  </a:cubicBezTo>
                  <a:close/>
                </a:path>
              </a:pathLst>
            </a:custGeom>
            <a:solidFill>
              <a:srgbClr val="488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18315E-A00D-64BE-C491-B3C58AF8D3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7" y="2264"/>
              <a:ext cx="159" cy="39"/>
            </a:xfrm>
            <a:custGeom>
              <a:avLst/>
              <a:gdLst>
                <a:gd name="T0" fmla="*/ 33 w 33"/>
                <a:gd name="T1" fmla="*/ 0 h 8"/>
                <a:gd name="T2" fmla="*/ 30 w 33"/>
                <a:gd name="T3" fmla="*/ 5 h 8"/>
                <a:gd name="T4" fmla="*/ 9 w 33"/>
                <a:gd name="T5" fmla="*/ 7 h 8"/>
                <a:gd name="T6" fmla="*/ 2 w 33"/>
                <a:gd name="T7" fmla="*/ 8 h 8"/>
                <a:gd name="T8" fmla="*/ 0 w 33"/>
                <a:gd name="T9" fmla="*/ 2 h 8"/>
                <a:gd name="T10" fmla="*/ 33 w 3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8">
                  <a:moveTo>
                    <a:pt x="33" y="0"/>
                  </a:moveTo>
                  <a:cubicBezTo>
                    <a:pt x="32" y="2"/>
                    <a:pt x="31" y="3"/>
                    <a:pt x="30" y="5"/>
                  </a:cubicBezTo>
                  <a:cubicBezTo>
                    <a:pt x="23" y="6"/>
                    <a:pt x="16" y="6"/>
                    <a:pt x="9" y="7"/>
                  </a:cubicBezTo>
                  <a:cubicBezTo>
                    <a:pt x="6" y="7"/>
                    <a:pt x="4" y="7"/>
                    <a:pt x="2" y="8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1" y="1"/>
                    <a:pt x="22" y="1"/>
                    <a:pt x="33" y="0"/>
                  </a:cubicBezTo>
                  <a:close/>
                </a:path>
              </a:pathLst>
            </a:custGeom>
            <a:solidFill>
              <a:srgbClr val="4A8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14DEEE7-79DA-ADBB-D90D-F870036749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0" y="3997"/>
              <a:ext cx="154" cy="77"/>
            </a:xfrm>
            <a:custGeom>
              <a:avLst/>
              <a:gdLst>
                <a:gd name="T0" fmla="*/ 6 w 32"/>
                <a:gd name="T1" fmla="*/ 12 h 16"/>
                <a:gd name="T2" fmla="*/ 0 w 32"/>
                <a:gd name="T3" fmla="*/ 3 h 16"/>
                <a:gd name="T4" fmla="*/ 4 w 32"/>
                <a:gd name="T5" fmla="*/ 3 h 16"/>
                <a:gd name="T6" fmla="*/ 27 w 32"/>
                <a:gd name="T7" fmla="*/ 6 h 16"/>
                <a:gd name="T8" fmla="*/ 32 w 32"/>
                <a:gd name="T9" fmla="*/ 6 h 16"/>
                <a:gd name="T10" fmla="*/ 24 w 32"/>
                <a:gd name="T11" fmla="*/ 13 h 16"/>
                <a:gd name="T12" fmla="*/ 6 w 32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6" y="12"/>
                  </a:moveTo>
                  <a:cubicBezTo>
                    <a:pt x="4" y="9"/>
                    <a:pt x="1" y="7"/>
                    <a:pt x="0" y="3"/>
                  </a:cubicBezTo>
                  <a:cubicBezTo>
                    <a:pt x="2" y="0"/>
                    <a:pt x="3" y="2"/>
                    <a:pt x="4" y="3"/>
                  </a:cubicBezTo>
                  <a:cubicBezTo>
                    <a:pt x="11" y="11"/>
                    <a:pt x="19" y="11"/>
                    <a:pt x="27" y="6"/>
                  </a:cubicBezTo>
                  <a:cubicBezTo>
                    <a:pt x="29" y="5"/>
                    <a:pt x="31" y="5"/>
                    <a:pt x="32" y="6"/>
                  </a:cubicBezTo>
                  <a:cubicBezTo>
                    <a:pt x="32" y="11"/>
                    <a:pt x="27" y="11"/>
                    <a:pt x="24" y="13"/>
                  </a:cubicBezTo>
                  <a:cubicBezTo>
                    <a:pt x="18" y="16"/>
                    <a:pt x="12" y="16"/>
                    <a:pt x="6" y="12"/>
                  </a:cubicBezTo>
                  <a:close/>
                </a:path>
              </a:pathLst>
            </a:custGeom>
            <a:solidFill>
              <a:srgbClr val="B01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8533CBA-AB93-0BF7-7A9E-98E7D862AF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4" y="2974"/>
              <a:ext cx="906" cy="878"/>
            </a:xfrm>
            <a:custGeom>
              <a:avLst/>
              <a:gdLst>
                <a:gd name="T0" fmla="*/ 164 w 188"/>
                <a:gd name="T1" fmla="*/ 169 h 182"/>
                <a:gd name="T2" fmla="*/ 160 w 188"/>
                <a:gd name="T3" fmla="*/ 181 h 182"/>
                <a:gd name="T4" fmla="*/ 154 w 188"/>
                <a:gd name="T5" fmla="*/ 182 h 182"/>
                <a:gd name="T6" fmla="*/ 121 w 188"/>
                <a:gd name="T7" fmla="*/ 177 h 182"/>
                <a:gd name="T8" fmla="*/ 117 w 188"/>
                <a:gd name="T9" fmla="*/ 169 h 182"/>
                <a:gd name="T10" fmla="*/ 121 w 188"/>
                <a:gd name="T11" fmla="*/ 124 h 182"/>
                <a:gd name="T12" fmla="*/ 127 w 188"/>
                <a:gd name="T13" fmla="*/ 70 h 182"/>
                <a:gd name="T14" fmla="*/ 126 w 188"/>
                <a:gd name="T15" fmla="*/ 68 h 182"/>
                <a:gd name="T16" fmla="*/ 115 w 188"/>
                <a:gd name="T17" fmla="*/ 67 h 182"/>
                <a:gd name="T18" fmla="*/ 72 w 188"/>
                <a:gd name="T19" fmla="*/ 64 h 182"/>
                <a:gd name="T20" fmla="*/ 63 w 188"/>
                <a:gd name="T21" fmla="*/ 64 h 182"/>
                <a:gd name="T22" fmla="*/ 59 w 188"/>
                <a:gd name="T23" fmla="*/ 68 h 182"/>
                <a:gd name="T24" fmla="*/ 67 w 188"/>
                <a:gd name="T25" fmla="*/ 127 h 182"/>
                <a:gd name="T26" fmla="*/ 73 w 188"/>
                <a:gd name="T27" fmla="*/ 169 h 182"/>
                <a:gd name="T28" fmla="*/ 68 w 188"/>
                <a:gd name="T29" fmla="*/ 178 h 182"/>
                <a:gd name="T30" fmla="*/ 33 w 188"/>
                <a:gd name="T31" fmla="*/ 181 h 182"/>
                <a:gd name="T32" fmla="*/ 27 w 188"/>
                <a:gd name="T33" fmla="*/ 178 h 182"/>
                <a:gd name="T34" fmla="*/ 25 w 188"/>
                <a:gd name="T35" fmla="*/ 169 h 182"/>
                <a:gd name="T36" fmla="*/ 15 w 188"/>
                <a:gd name="T37" fmla="*/ 124 h 182"/>
                <a:gd name="T38" fmla="*/ 3 w 188"/>
                <a:gd name="T39" fmla="*/ 67 h 182"/>
                <a:gd name="T40" fmla="*/ 1 w 188"/>
                <a:gd name="T41" fmla="*/ 61 h 182"/>
                <a:gd name="T42" fmla="*/ 0 w 188"/>
                <a:gd name="T43" fmla="*/ 46 h 182"/>
                <a:gd name="T44" fmla="*/ 9 w 188"/>
                <a:gd name="T45" fmla="*/ 27 h 182"/>
                <a:gd name="T46" fmla="*/ 31 w 188"/>
                <a:gd name="T47" fmla="*/ 15 h 182"/>
                <a:gd name="T48" fmla="*/ 44 w 188"/>
                <a:gd name="T49" fmla="*/ 8 h 182"/>
                <a:gd name="T50" fmla="*/ 52 w 188"/>
                <a:gd name="T51" fmla="*/ 9 h 182"/>
                <a:gd name="T52" fmla="*/ 59 w 188"/>
                <a:gd name="T53" fmla="*/ 5 h 182"/>
                <a:gd name="T54" fmla="*/ 61 w 188"/>
                <a:gd name="T55" fmla="*/ 2 h 182"/>
                <a:gd name="T56" fmla="*/ 66 w 188"/>
                <a:gd name="T57" fmla="*/ 3 h 182"/>
                <a:gd name="T58" fmla="*/ 68 w 188"/>
                <a:gd name="T59" fmla="*/ 7 h 182"/>
                <a:gd name="T60" fmla="*/ 73 w 188"/>
                <a:gd name="T61" fmla="*/ 12 h 182"/>
                <a:gd name="T62" fmla="*/ 86 w 188"/>
                <a:gd name="T63" fmla="*/ 14 h 182"/>
                <a:gd name="T64" fmla="*/ 96 w 188"/>
                <a:gd name="T65" fmla="*/ 16 h 182"/>
                <a:gd name="T66" fmla="*/ 107 w 188"/>
                <a:gd name="T67" fmla="*/ 17 h 182"/>
                <a:gd name="T68" fmla="*/ 105 w 188"/>
                <a:gd name="T69" fmla="*/ 23 h 182"/>
                <a:gd name="T70" fmla="*/ 100 w 188"/>
                <a:gd name="T71" fmla="*/ 31 h 182"/>
                <a:gd name="T72" fmla="*/ 108 w 188"/>
                <a:gd name="T73" fmla="*/ 28 h 182"/>
                <a:gd name="T74" fmla="*/ 110 w 188"/>
                <a:gd name="T75" fmla="*/ 29 h 182"/>
                <a:gd name="T76" fmla="*/ 116 w 188"/>
                <a:gd name="T77" fmla="*/ 30 h 182"/>
                <a:gd name="T78" fmla="*/ 124 w 188"/>
                <a:gd name="T79" fmla="*/ 31 h 182"/>
                <a:gd name="T80" fmla="*/ 129 w 188"/>
                <a:gd name="T81" fmla="*/ 31 h 182"/>
                <a:gd name="T82" fmla="*/ 133 w 188"/>
                <a:gd name="T83" fmla="*/ 30 h 182"/>
                <a:gd name="T84" fmla="*/ 148 w 188"/>
                <a:gd name="T85" fmla="*/ 24 h 182"/>
                <a:gd name="T86" fmla="*/ 165 w 188"/>
                <a:gd name="T87" fmla="*/ 5 h 182"/>
                <a:gd name="T88" fmla="*/ 171 w 188"/>
                <a:gd name="T89" fmla="*/ 2 h 182"/>
                <a:gd name="T90" fmla="*/ 178 w 188"/>
                <a:gd name="T91" fmla="*/ 21 h 182"/>
                <a:gd name="T92" fmla="*/ 183 w 188"/>
                <a:gd name="T93" fmla="*/ 70 h 182"/>
                <a:gd name="T94" fmla="*/ 182 w 188"/>
                <a:gd name="T95" fmla="*/ 75 h 182"/>
                <a:gd name="T96" fmla="*/ 176 w 188"/>
                <a:gd name="T97" fmla="*/ 108 h 182"/>
                <a:gd name="T98" fmla="*/ 173 w 188"/>
                <a:gd name="T99" fmla="*/ 117 h 182"/>
                <a:gd name="T100" fmla="*/ 164 w 188"/>
                <a:gd name="T101" fmla="*/ 16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182">
                  <a:moveTo>
                    <a:pt x="164" y="169"/>
                  </a:moveTo>
                  <a:cubicBezTo>
                    <a:pt x="162" y="173"/>
                    <a:pt x="162" y="177"/>
                    <a:pt x="160" y="181"/>
                  </a:cubicBezTo>
                  <a:cubicBezTo>
                    <a:pt x="158" y="182"/>
                    <a:pt x="156" y="182"/>
                    <a:pt x="154" y="182"/>
                  </a:cubicBezTo>
                  <a:cubicBezTo>
                    <a:pt x="143" y="180"/>
                    <a:pt x="132" y="180"/>
                    <a:pt x="121" y="177"/>
                  </a:cubicBezTo>
                  <a:cubicBezTo>
                    <a:pt x="117" y="176"/>
                    <a:pt x="117" y="172"/>
                    <a:pt x="117" y="169"/>
                  </a:cubicBezTo>
                  <a:cubicBezTo>
                    <a:pt x="118" y="154"/>
                    <a:pt x="120" y="139"/>
                    <a:pt x="121" y="124"/>
                  </a:cubicBezTo>
                  <a:cubicBezTo>
                    <a:pt x="123" y="106"/>
                    <a:pt x="124" y="88"/>
                    <a:pt x="127" y="70"/>
                  </a:cubicBezTo>
                  <a:cubicBezTo>
                    <a:pt x="127" y="69"/>
                    <a:pt x="127" y="68"/>
                    <a:pt x="126" y="68"/>
                  </a:cubicBezTo>
                  <a:cubicBezTo>
                    <a:pt x="123" y="65"/>
                    <a:pt x="119" y="67"/>
                    <a:pt x="115" y="67"/>
                  </a:cubicBezTo>
                  <a:cubicBezTo>
                    <a:pt x="101" y="67"/>
                    <a:pt x="87" y="65"/>
                    <a:pt x="72" y="64"/>
                  </a:cubicBezTo>
                  <a:cubicBezTo>
                    <a:pt x="69" y="64"/>
                    <a:pt x="66" y="64"/>
                    <a:pt x="63" y="64"/>
                  </a:cubicBezTo>
                  <a:cubicBezTo>
                    <a:pt x="61" y="64"/>
                    <a:pt x="59" y="65"/>
                    <a:pt x="59" y="68"/>
                  </a:cubicBezTo>
                  <a:cubicBezTo>
                    <a:pt x="62" y="87"/>
                    <a:pt x="65" y="107"/>
                    <a:pt x="67" y="127"/>
                  </a:cubicBezTo>
                  <a:cubicBezTo>
                    <a:pt x="70" y="141"/>
                    <a:pt x="71" y="155"/>
                    <a:pt x="73" y="169"/>
                  </a:cubicBezTo>
                  <a:cubicBezTo>
                    <a:pt x="73" y="173"/>
                    <a:pt x="73" y="177"/>
                    <a:pt x="68" y="178"/>
                  </a:cubicBezTo>
                  <a:cubicBezTo>
                    <a:pt x="56" y="179"/>
                    <a:pt x="45" y="182"/>
                    <a:pt x="33" y="181"/>
                  </a:cubicBezTo>
                  <a:cubicBezTo>
                    <a:pt x="30" y="182"/>
                    <a:pt x="28" y="181"/>
                    <a:pt x="27" y="178"/>
                  </a:cubicBezTo>
                  <a:cubicBezTo>
                    <a:pt x="26" y="175"/>
                    <a:pt x="26" y="172"/>
                    <a:pt x="25" y="169"/>
                  </a:cubicBezTo>
                  <a:cubicBezTo>
                    <a:pt x="22" y="154"/>
                    <a:pt x="18" y="139"/>
                    <a:pt x="15" y="124"/>
                  </a:cubicBezTo>
                  <a:cubicBezTo>
                    <a:pt x="10" y="105"/>
                    <a:pt x="6" y="86"/>
                    <a:pt x="3" y="67"/>
                  </a:cubicBezTo>
                  <a:cubicBezTo>
                    <a:pt x="2" y="65"/>
                    <a:pt x="1" y="63"/>
                    <a:pt x="1" y="61"/>
                  </a:cubicBezTo>
                  <a:cubicBezTo>
                    <a:pt x="1" y="56"/>
                    <a:pt x="0" y="51"/>
                    <a:pt x="0" y="46"/>
                  </a:cubicBezTo>
                  <a:cubicBezTo>
                    <a:pt x="0" y="38"/>
                    <a:pt x="3" y="32"/>
                    <a:pt x="9" y="27"/>
                  </a:cubicBezTo>
                  <a:cubicBezTo>
                    <a:pt x="16" y="22"/>
                    <a:pt x="23" y="18"/>
                    <a:pt x="31" y="15"/>
                  </a:cubicBezTo>
                  <a:cubicBezTo>
                    <a:pt x="35" y="12"/>
                    <a:pt x="39" y="10"/>
                    <a:pt x="44" y="8"/>
                  </a:cubicBezTo>
                  <a:cubicBezTo>
                    <a:pt x="46" y="7"/>
                    <a:pt x="49" y="9"/>
                    <a:pt x="52" y="9"/>
                  </a:cubicBezTo>
                  <a:cubicBezTo>
                    <a:pt x="56" y="10"/>
                    <a:pt x="59" y="10"/>
                    <a:pt x="59" y="5"/>
                  </a:cubicBezTo>
                  <a:cubicBezTo>
                    <a:pt x="59" y="4"/>
                    <a:pt x="60" y="3"/>
                    <a:pt x="61" y="2"/>
                  </a:cubicBezTo>
                  <a:cubicBezTo>
                    <a:pt x="62" y="2"/>
                    <a:pt x="64" y="3"/>
                    <a:pt x="66" y="3"/>
                  </a:cubicBezTo>
                  <a:cubicBezTo>
                    <a:pt x="67" y="4"/>
                    <a:pt x="68" y="6"/>
                    <a:pt x="68" y="7"/>
                  </a:cubicBezTo>
                  <a:cubicBezTo>
                    <a:pt x="68" y="10"/>
                    <a:pt x="70" y="12"/>
                    <a:pt x="73" y="12"/>
                  </a:cubicBezTo>
                  <a:cubicBezTo>
                    <a:pt x="77" y="12"/>
                    <a:pt x="82" y="12"/>
                    <a:pt x="86" y="14"/>
                  </a:cubicBezTo>
                  <a:cubicBezTo>
                    <a:pt x="89" y="16"/>
                    <a:pt x="93" y="15"/>
                    <a:pt x="96" y="16"/>
                  </a:cubicBezTo>
                  <a:cubicBezTo>
                    <a:pt x="99" y="16"/>
                    <a:pt x="103" y="15"/>
                    <a:pt x="107" y="17"/>
                  </a:cubicBezTo>
                  <a:cubicBezTo>
                    <a:pt x="109" y="19"/>
                    <a:pt x="107" y="21"/>
                    <a:pt x="105" y="23"/>
                  </a:cubicBezTo>
                  <a:cubicBezTo>
                    <a:pt x="103" y="25"/>
                    <a:pt x="101" y="27"/>
                    <a:pt x="100" y="31"/>
                  </a:cubicBezTo>
                  <a:cubicBezTo>
                    <a:pt x="103" y="31"/>
                    <a:pt x="105" y="29"/>
                    <a:pt x="108" y="28"/>
                  </a:cubicBezTo>
                  <a:cubicBezTo>
                    <a:pt x="109" y="28"/>
                    <a:pt x="109" y="29"/>
                    <a:pt x="110" y="29"/>
                  </a:cubicBezTo>
                  <a:cubicBezTo>
                    <a:pt x="111" y="32"/>
                    <a:pt x="114" y="31"/>
                    <a:pt x="116" y="30"/>
                  </a:cubicBezTo>
                  <a:cubicBezTo>
                    <a:pt x="119" y="29"/>
                    <a:pt x="122" y="27"/>
                    <a:pt x="124" y="31"/>
                  </a:cubicBezTo>
                  <a:cubicBezTo>
                    <a:pt x="125" y="32"/>
                    <a:pt x="128" y="32"/>
                    <a:pt x="129" y="31"/>
                  </a:cubicBezTo>
                  <a:cubicBezTo>
                    <a:pt x="131" y="31"/>
                    <a:pt x="132" y="30"/>
                    <a:pt x="133" y="30"/>
                  </a:cubicBezTo>
                  <a:cubicBezTo>
                    <a:pt x="141" y="34"/>
                    <a:pt x="144" y="28"/>
                    <a:pt x="148" y="24"/>
                  </a:cubicBezTo>
                  <a:cubicBezTo>
                    <a:pt x="155" y="19"/>
                    <a:pt x="160" y="12"/>
                    <a:pt x="165" y="5"/>
                  </a:cubicBezTo>
                  <a:cubicBezTo>
                    <a:pt x="166" y="4"/>
                    <a:pt x="167" y="0"/>
                    <a:pt x="171" y="2"/>
                  </a:cubicBezTo>
                  <a:cubicBezTo>
                    <a:pt x="173" y="9"/>
                    <a:pt x="175" y="15"/>
                    <a:pt x="178" y="21"/>
                  </a:cubicBezTo>
                  <a:cubicBezTo>
                    <a:pt x="187" y="37"/>
                    <a:pt x="188" y="53"/>
                    <a:pt x="183" y="70"/>
                  </a:cubicBezTo>
                  <a:cubicBezTo>
                    <a:pt x="183" y="72"/>
                    <a:pt x="182" y="73"/>
                    <a:pt x="182" y="75"/>
                  </a:cubicBezTo>
                  <a:cubicBezTo>
                    <a:pt x="180" y="85"/>
                    <a:pt x="178" y="97"/>
                    <a:pt x="176" y="108"/>
                  </a:cubicBezTo>
                  <a:cubicBezTo>
                    <a:pt x="176" y="111"/>
                    <a:pt x="175" y="114"/>
                    <a:pt x="173" y="117"/>
                  </a:cubicBezTo>
                  <a:cubicBezTo>
                    <a:pt x="170" y="135"/>
                    <a:pt x="167" y="152"/>
                    <a:pt x="164" y="169"/>
                  </a:cubicBezTo>
                  <a:close/>
                </a:path>
              </a:pathLst>
            </a:custGeom>
            <a:solidFill>
              <a:srgbClr val="612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04D8B4C-ED47-B024-6900-7D31DAEF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" y="2587"/>
              <a:ext cx="632" cy="570"/>
            </a:xfrm>
            <a:custGeom>
              <a:avLst/>
              <a:gdLst>
                <a:gd name="T0" fmla="*/ 13 w 131"/>
                <a:gd name="T1" fmla="*/ 109 h 118"/>
                <a:gd name="T2" fmla="*/ 3 w 131"/>
                <a:gd name="T3" fmla="*/ 113 h 118"/>
                <a:gd name="T4" fmla="*/ 8 w 131"/>
                <a:gd name="T5" fmla="*/ 104 h 118"/>
                <a:gd name="T6" fmla="*/ 12 w 131"/>
                <a:gd name="T7" fmla="*/ 99 h 118"/>
                <a:gd name="T8" fmla="*/ 15 w 131"/>
                <a:gd name="T9" fmla="*/ 93 h 118"/>
                <a:gd name="T10" fmla="*/ 33 w 131"/>
                <a:gd name="T11" fmla="*/ 78 h 118"/>
                <a:gd name="T12" fmla="*/ 36 w 131"/>
                <a:gd name="T13" fmla="*/ 76 h 118"/>
                <a:gd name="T14" fmla="*/ 57 w 131"/>
                <a:gd name="T15" fmla="*/ 63 h 118"/>
                <a:gd name="T16" fmla="*/ 75 w 131"/>
                <a:gd name="T17" fmla="*/ 38 h 118"/>
                <a:gd name="T18" fmla="*/ 88 w 131"/>
                <a:gd name="T19" fmla="*/ 20 h 118"/>
                <a:gd name="T20" fmla="*/ 115 w 131"/>
                <a:gd name="T21" fmla="*/ 0 h 118"/>
                <a:gd name="T22" fmla="*/ 122 w 131"/>
                <a:gd name="T23" fmla="*/ 34 h 118"/>
                <a:gd name="T24" fmla="*/ 78 w 131"/>
                <a:gd name="T25" fmla="*/ 81 h 118"/>
                <a:gd name="T26" fmla="*/ 75 w 131"/>
                <a:gd name="T27" fmla="*/ 82 h 118"/>
                <a:gd name="T28" fmla="*/ 51 w 131"/>
                <a:gd name="T29" fmla="*/ 108 h 118"/>
                <a:gd name="T30" fmla="*/ 39 w 131"/>
                <a:gd name="T31" fmla="*/ 112 h 118"/>
                <a:gd name="T32" fmla="*/ 36 w 131"/>
                <a:gd name="T33" fmla="*/ 112 h 118"/>
                <a:gd name="T34" fmla="*/ 27 w 131"/>
                <a:gd name="T35" fmla="*/ 110 h 118"/>
                <a:gd name="T36" fmla="*/ 25 w 131"/>
                <a:gd name="T37" fmla="*/ 110 h 118"/>
                <a:gd name="T38" fmla="*/ 16 w 131"/>
                <a:gd name="T39" fmla="*/ 113 h 118"/>
                <a:gd name="T40" fmla="*/ 15 w 131"/>
                <a:gd name="T41" fmla="*/ 109 h 118"/>
                <a:gd name="T42" fmla="*/ 23 w 131"/>
                <a:gd name="T43" fmla="*/ 101 h 118"/>
                <a:gd name="T44" fmla="*/ 13 w 131"/>
                <a:gd name="T45" fmla="*/ 10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" h="118">
                  <a:moveTo>
                    <a:pt x="13" y="109"/>
                  </a:moveTo>
                  <a:cubicBezTo>
                    <a:pt x="10" y="111"/>
                    <a:pt x="6" y="116"/>
                    <a:pt x="3" y="113"/>
                  </a:cubicBezTo>
                  <a:cubicBezTo>
                    <a:pt x="0" y="110"/>
                    <a:pt x="6" y="107"/>
                    <a:pt x="8" y="104"/>
                  </a:cubicBezTo>
                  <a:cubicBezTo>
                    <a:pt x="9" y="102"/>
                    <a:pt x="10" y="100"/>
                    <a:pt x="12" y="99"/>
                  </a:cubicBezTo>
                  <a:cubicBezTo>
                    <a:pt x="13" y="97"/>
                    <a:pt x="13" y="95"/>
                    <a:pt x="15" y="93"/>
                  </a:cubicBezTo>
                  <a:cubicBezTo>
                    <a:pt x="20" y="88"/>
                    <a:pt x="26" y="81"/>
                    <a:pt x="33" y="78"/>
                  </a:cubicBezTo>
                  <a:cubicBezTo>
                    <a:pt x="34" y="77"/>
                    <a:pt x="35" y="76"/>
                    <a:pt x="36" y="76"/>
                  </a:cubicBezTo>
                  <a:cubicBezTo>
                    <a:pt x="46" y="77"/>
                    <a:pt x="52" y="71"/>
                    <a:pt x="57" y="63"/>
                  </a:cubicBezTo>
                  <a:cubicBezTo>
                    <a:pt x="63" y="54"/>
                    <a:pt x="70" y="47"/>
                    <a:pt x="75" y="38"/>
                  </a:cubicBezTo>
                  <a:cubicBezTo>
                    <a:pt x="78" y="31"/>
                    <a:pt x="83" y="25"/>
                    <a:pt x="88" y="20"/>
                  </a:cubicBezTo>
                  <a:cubicBezTo>
                    <a:pt x="97" y="13"/>
                    <a:pt x="106" y="7"/>
                    <a:pt x="115" y="0"/>
                  </a:cubicBezTo>
                  <a:cubicBezTo>
                    <a:pt x="126" y="6"/>
                    <a:pt x="131" y="25"/>
                    <a:pt x="122" y="34"/>
                  </a:cubicBezTo>
                  <a:cubicBezTo>
                    <a:pt x="107" y="50"/>
                    <a:pt x="93" y="66"/>
                    <a:pt x="78" y="81"/>
                  </a:cubicBezTo>
                  <a:cubicBezTo>
                    <a:pt x="77" y="81"/>
                    <a:pt x="76" y="82"/>
                    <a:pt x="75" y="82"/>
                  </a:cubicBezTo>
                  <a:cubicBezTo>
                    <a:pt x="66" y="90"/>
                    <a:pt x="61" y="101"/>
                    <a:pt x="51" y="108"/>
                  </a:cubicBezTo>
                  <a:cubicBezTo>
                    <a:pt x="48" y="111"/>
                    <a:pt x="45" y="118"/>
                    <a:pt x="39" y="112"/>
                  </a:cubicBezTo>
                  <a:cubicBezTo>
                    <a:pt x="39" y="111"/>
                    <a:pt x="37" y="112"/>
                    <a:pt x="36" y="112"/>
                  </a:cubicBezTo>
                  <a:cubicBezTo>
                    <a:pt x="32" y="114"/>
                    <a:pt x="32" y="114"/>
                    <a:pt x="27" y="110"/>
                  </a:cubicBezTo>
                  <a:cubicBezTo>
                    <a:pt x="26" y="109"/>
                    <a:pt x="26" y="110"/>
                    <a:pt x="25" y="110"/>
                  </a:cubicBezTo>
                  <a:cubicBezTo>
                    <a:pt x="22" y="111"/>
                    <a:pt x="19" y="113"/>
                    <a:pt x="16" y="113"/>
                  </a:cubicBezTo>
                  <a:cubicBezTo>
                    <a:pt x="11" y="114"/>
                    <a:pt x="14" y="111"/>
                    <a:pt x="15" y="109"/>
                  </a:cubicBezTo>
                  <a:cubicBezTo>
                    <a:pt x="17" y="106"/>
                    <a:pt x="20" y="104"/>
                    <a:pt x="23" y="101"/>
                  </a:cubicBezTo>
                  <a:cubicBezTo>
                    <a:pt x="20" y="104"/>
                    <a:pt x="17" y="107"/>
                    <a:pt x="13" y="109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E0EC2A5-CA9F-EA96-3522-7E3D91A69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9" y="2689"/>
              <a:ext cx="357" cy="594"/>
            </a:xfrm>
            <a:custGeom>
              <a:avLst/>
              <a:gdLst>
                <a:gd name="T0" fmla="*/ 72 w 74"/>
                <a:gd name="T1" fmla="*/ 67 h 123"/>
                <a:gd name="T2" fmla="*/ 66 w 74"/>
                <a:gd name="T3" fmla="*/ 72 h 123"/>
                <a:gd name="T4" fmla="*/ 41 w 74"/>
                <a:gd name="T5" fmla="*/ 85 h 123"/>
                <a:gd name="T6" fmla="*/ 30 w 74"/>
                <a:gd name="T7" fmla="*/ 114 h 123"/>
                <a:gd name="T8" fmla="*/ 31 w 74"/>
                <a:gd name="T9" fmla="*/ 120 h 123"/>
                <a:gd name="T10" fmla="*/ 11 w 74"/>
                <a:gd name="T11" fmla="*/ 121 h 123"/>
                <a:gd name="T12" fmla="*/ 3 w 74"/>
                <a:gd name="T13" fmla="*/ 114 h 123"/>
                <a:gd name="T14" fmla="*/ 2 w 74"/>
                <a:gd name="T15" fmla="*/ 109 h 123"/>
                <a:gd name="T16" fmla="*/ 2 w 74"/>
                <a:gd name="T17" fmla="*/ 109 h 123"/>
                <a:gd name="T18" fmla="*/ 17 w 74"/>
                <a:gd name="T19" fmla="*/ 96 h 123"/>
                <a:gd name="T20" fmla="*/ 27 w 74"/>
                <a:gd name="T21" fmla="*/ 81 h 123"/>
                <a:gd name="T22" fmla="*/ 23 w 74"/>
                <a:gd name="T23" fmla="*/ 73 h 123"/>
                <a:gd name="T24" fmla="*/ 26 w 74"/>
                <a:gd name="T25" fmla="*/ 60 h 123"/>
                <a:gd name="T26" fmla="*/ 25 w 74"/>
                <a:gd name="T27" fmla="*/ 52 h 123"/>
                <a:gd name="T28" fmla="*/ 24 w 74"/>
                <a:gd name="T29" fmla="*/ 47 h 123"/>
                <a:gd name="T30" fmla="*/ 13 w 74"/>
                <a:gd name="T31" fmla="*/ 37 h 123"/>
                <a:gd name="T32" fmla="*/ 10 w 74"/>
                <a:gd name="T33" fmla="*/ 35 h 123"/>
                <a:gd name="T34" fmla="*/ 19 w 74"/>
                <a:gd name="T35" fmla="*/ 17 h 123"/>
                <a:gd name="T36" fmla="*/ 26 w 74"/>
                <a:gd name="T37" fmla="*/ 32 h 123"/>
                <a:gd name="T38" fmla="*/ 41 w 74"/>
                <a:gd name="T39" fmla="*/ 13 h 123"/>
                <a:gd name="T40" fmla="*/ 56 w 74"/>
                <a:gd name="T41" fmla="*/ 4 h 123"/>
                <a:gd name="T42" fmla="*/ 57 w 74"/>
                <a:gd name="T43" fmla="*/ 4 h 123"/>
                <a:gd name="T44" fmla="*/ 68 w 74"/>
                <a:gd name="T45" fmla="*/ 2 h 123"/>
                <a:gd name="T46" fmla="*/ 70 w 74"/>
                <a:gd name="T47" fmla="*/ 2 h 123"/>
                <a:gd name="T48" fmla="*/ 73 w 74"/>
                <a:gd name="T49" fmla="*/ 42 h 123"/>
                <a:gd name="T50" fmla="*/ 71 w 74"/>
                <a:gd name="T51" fmla="*/ 53 h 123"/>
                <a:gd name="T52" fmla="*/ 72 w 74"/>
                <a:gd name="T53" fmla="*/ 58 h 123"/>
                <a:gd name="T54" fmla="*/ 72 w 74"/>
                <a:gd name="T55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23">
                  <a:moveTo>
                    <a:pt x="72" y="67"/>
                  </a:moveTo>
                  <a:cubicBezTo>
                    <a:pt x="71" y="71"/>
                    <a:pt x="68" y="71"/>
                    <a:pt x="66" y="72"/>
                  </a:cubicBezTo>
                  <a:cubicBezTo>
                    <a:pt x="57" y="76"/>
                    <a:pt x="49" y="80"/>
                    <a:pt x="41" y="85"/>
                  </a:cubicBezTo>
                  <a:cubicBezTo>
                    <a:pt x="30" y="92"/>
                    <a:pt x="27" y="102"/>
                    <a:pt x="30" y="114"/>
                  </a:cubicBezTo>
                  <a:cubicBezTo>
                    <a:pt x="31" y="116"/>
                    <a:pt x="31" y="118"/>
                    <a:pt x="31" y="120"/>
                  </a:cubicBezTo>
                  <a:cubicBezTo>
                    <a:pt x="24" y="123"/>
                    <a:pt x="18" y="122"/>
                    <a:pt x="11" y="121"/>
                  </a:cubicBezTo>
                  <a:cubicBezTo>
                    <a:pt x="8" y="119"/>
                    <a:pt x="6" y="116"/>
                    <a:pt x="3" y="114"/>
                  </a:cubicBezTo>
                  <a:cubicBezTo>
                    <a:pt x="2" y="113"/>
                    <a:pt x="0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2" y="110"/>
                    <a:pt x="15" y="104"/>
                    <a:pt x="17" y="96"/>
                  </a:cubicBezTo>
                  <a:cubicBezTo>
                    <a:pt x="24" y="93"/>
                    <a:pt x="27" y="88"/>
                    <a:pt x="27" y="81"/>
                  </a:cubicBezTo>
                  <a:cubicBezTo>
                    <a:pt x="27" y="77"/>
                    <a:pt x="24" y="76"/>
                    <a:pt x="23" y="73"/>
                  </a:cubicBezTo>
                  <a:cubicBezTo>
                    <a:pt x="23" y="69"/>
                    <a:pt x="25" y="65"/>
                    <a:pt x="26" y="60"/>
                  </a:cubicBezTo>
                  <a:cubicBezTo>
                    <a:pt x="27" y="57"/>
                    <a:pt x="27" y="55"/>
                    <a:pt x="25" y="52"/>
                  </a:cubicBezTo>
                  <a:cubicBezTo>
                    <a:pt x="24" y="51"/>
                    <a:pt x="24" y="49"/>
                    <a:pt x="24" y="47"/>
                  </a:cubicBezTo>
                  <a:cubicBezTo>
                    <a:pt x="21" y="42"/>
                    <a:pt x="20" y="37"/>
                    <a:pt x="13" y="37"/>
                  </a:cubicBezTo>
                  <a:cubicBezTo>
                    <a:pt x="12" y="37"/>
                    <a:pt x="10" y="37"/>
                    <a:pt x="10" y="35"/>
                  </a:cubicBezTo>
                  <a:cubicBezTo>
                    <a:pt x="18" y="32"/>
                    <a:pt x="17" y="24"/>
                    <a:pt x="19" y="17"/>
                  </a:cubicBezTo>
                  <a:cubicBezTo>
                    <a:pt x="22" y="22"/>
                    <a:pt x="22" y="27"/>
                    <a:pt x="26" y="32"/>
                  </a:cubicBezTo>
                  <a:cubicBezTo>
                    <a:pt x="32" y="26"/>
                    <a:pt x="36" y="20"/>
                    <a:pt x="41" y="13"/>
                  </a:cubicBezTo>
                  <a:cubicBezTo>
                    <a:pt x="46" y="10"/>
                    <a:pt x="50" y="6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61" y="6"/>
                    <a:pt x="65" y="7"/>
                    <a:pt x="68" y="2"/>
                  </a:cubicBezTo>
                  <a:cubicBezTo>
                    <a:pt x="68" y="1"/>
                    <a:pt x="69" y="0"/>
                    <a:pt x="70" y="2"/>
                  </a:cubicBezTo>
                  <a:cubicBezTo>
                    <a:pt x="71" y="15"/>
                    <a:pt x="72" y="28"/>
                    <a:pt x="73" y="42"/>
                  </a:cubicBezTo>
                  <a:cubicBezTo>
                    <a:pt x="73" y="46"/>
                    <a:pt x="74" y="50"/>
                    <a:pt x="71" y="53"/>
                  </a:cubicBezTo>
                  <a:cubicBezTo>
                    <a:pt x="69" y="55"/>
                    <a:pt x="70" y="56"/>
                    <a:pt x="72" y="58"/>
                  </a:cubicBezTo>
                  <a:cubicBezTo>
                    <a:pt x="74" y="61"/>
                    <a:pt x="74" y="64"/>
                    <a:pt x="72" y="67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8AE2798-2BD0-6C48-840A-7913E3E0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452"/>
              <a:ext cx="342" cy="864"/>
            </a:xfrm>
            <a:custGeom>
              <a:avLst/>
              <a:gdLst>
                <a:gd name="T0" fmla="*/ 1 w 71"/>
                <a:gd name="T1" fmla="*/ 110 h 179"/>
                <a:gd name="T2" fmla="*/ 41 w 71"/>
                <a:gd name="T3" fmla="*/ 67 h 179"/>
                <a:gd name="T4" fmla="*/ 43 w 71"/>
                <a:gd name="T5" fmla="*/ 31 h 179"/>
                <a:gd name="T6" fmla="*/ 41 w 71"/>
                <a:gd name="T7" fmla="*/ 28 h 179"/>
                <a:gd name="T8" fmla="*/ 43 w 71"/>
                <a:gd name="T9" fmla="*/ 9 h 179"/>
                <a:gd name="T10" fmla="*/ 38 w 71"/>
                <a:gd name="T11" fmla="*/ 0 h 179"/>
                <a:gd name="T12" fmla="*/ 62 w 71"/>
                <a:gd name="T13" fmla="*/ 23 h 179"/>
                <a:gd name="T14" fmla="*/ 69 w 71"/>
                <a:gd name="T15" fmla="*/ 79 h 179"/>
                <a:gd name="T16" fmla="*/ 68 w 71"/>
                <a:gd name="T17" fmla="*/ 92 h 179"/>
                <a:gd name="T18" fmla="*/ 27 w 71"/>
                <a:gd name="T19" fmla="*/ 108 h 179"/>
                <a:gd name="T20" fmla="*/ 18 w 71"/>
                <a:gd name="T21" fmla="*/ 128 h 179"/>
                <a:gd name="T22" fmla="*/ 18 w 71"/>
                <a:gd name="T23" fmla="*/ 177 h 179"/>
                <a:gd name="T24" fmla="*/ 18 w 71"/>
                <a:gd name="T25" fmla="*/ 177 h 179"/>
                <a:gd name="T26" fmla="*/ 12 w 71"/>
                <a:gd name="T27" fmla="*/ 178 h 179"/>
                <a:gd name="T28" fmla="*/ 13 w 71"/>
                <a:gd name="T29" fmla="*/ 173 h 179"/>
                <a:gd name="T30" fmla="*/ 5 w 71"/>
                <a:gd name="T31" fmla="*/ 123 h 179"/>
                <a:gd name="T32" fmla="*/ 1 w 71"/>
                <a:gd name="T33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79">
                  <a:moveTo>
                    <a:pt x="1" y="110"/>
                  </a:moveTo>
                  <a:cubicBezTo>
                    <a:pt x="15" y="96"/>
                    <a:pt x="28" y="81"/>
                    <a:pt x="41" y="67"/>
                  </a:cubicBezTo>
                  <a:cubicBezTo>
                    <a:pt x="53" y="55"/>
                    <a:pt x="54" y="44"/>
                    <a:pt x="43" y="31"/>
                  </a:cubicBezTo>
                  <a:cubicBezTo>
                    <a:pt x="42" y="30"/>
                    <a:pt x="41" y="29"/>
                    <a:pt x="41" y="28"/>
                  </a:cubicBezTo>
                  <a:cubicBezTo>
                    <a:pt x="51" y="20"/>
                    <a:pt x="51" y="20"/>
                    <a:pt x="43" y="9"/>
                  </a:cubicBezTo>
                  <a:cubicBezTo>
                    <a:pt x="41" y="6"/>
                    <a:pt x="39" y="3"/>
                    <a:pt x="38" y="0"/>
                  </a:cubicBezTo>
                  <a:cubicBezTo>
                    <a:pt x="50" y="4"/>
                    <a:pt x="58" y="12"/>
                    <a:pt x="62" y="23"/>
                  </a:cubicBezTo>
                  <a:cubicBezTo>
                    <a:pt x="70" y="41"/>
                    <a:pt x="71" y="60"/>
                    <a:pt x="69" y="79"/>
                  </a:cubicBezTo>
                  <a:cubicBezTo>
                    <a:pt x="68" y="84"/>
                    <a:pt x="68" y="88"/>
                    <a:pt x="68" y="92"/>
                  </a:cubicBezTo>
                  <a:cubicBezTo>
                    <a:pt x="53" y="93"/>
                    <a:pt x="38" y="96"/>
                    <a:pt x="27" y="108"/>
                  </a:cubicBezTo>
                  <a:cubicBezTo>
                    <a:pt x="22" y="114"/>
                    <a:pt x="19" y="121"/>
                    <a:pt x="18" y="128"/>
                  </a:cubicBezTo>
                  <a:cubicBezTo>
                    <a:pt x="18" y="144"/>
                    <a:pt x="18" y="161"/>
                    <a:pt x="18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6" y="178"/>
                    <a:pt x="14" y="179"/>
                    <a:pt x="12" y="178"/>
                  </a:cubicBezTo>
                  <a:cubicBezTo>
                    <a:pt x="12" y="176"/>
                    <a:pt x="12" y="175"/>
                    <a:pt x="13" y="173"/>
                  </a:cubicBezTo>
                  <a:cubicBezTo>
                    <a:pt x="20" y="155"/>
                    <a:pt x="12" y="139"/>
                    <a:pt x="5" y="123"/>
                  </a:cubicBezTo>
                  <a:cubicBezTo>
                    <a:pt x="3" y="119"/>
                    <a:pt x="0" y="115"/>
                    <a:pt x="1" y="110"/>
                  </a:cubicBezTo>
                  <a:close/>
                </a:path>
              </a:pathLst>
            </a:custGeom>
            <a:solidFill>
              <a:srgbClr val="4B9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EAC1E9-A986-266A-F949-1372D66EE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7" y="2274"/>
              <a:ext cx="231" cy="193"/>
            </a:xfrm>
            <a:custGeom>
              <a:avLst/>
              <a:gdLst>
                <a:gd name="T0" fmla="*/ 0 w 48"/>
                <a:gd name="T1" fmla="*/ 3 h 40"/>
                <a:gd name="T2" fmla="*/ 5 w 48"/>
                <a:gd name="T3" fmla="*/ 0 h 40"/>
                <a:gd name="T4" fmla="*/ 44 w 48"/>
                <a:gd name="T5" fmla="*/ 3 h 40"/>
                <a:gd name="T6" fmla="*/ 48 w 48"/>
                <a:gd name="T7" fmla="*/ 4 h 40"/>
                <a:gd name="T8" fmla="*/ 27 w 48"/>
                <a:gd name="T9" fmla="*/ 35 h 40"/>
                <a:gd name="T10" fmla="*/ 23 w 48"/>
                <a:gd name="T11" fmla="*/ 40 h 40"/>
                <a:gd name="T12" fmla="*/ 12 w 48"/>
                <a:gd name="T13" fmla="*/ 26 h 40"/>
                <a:gd name="T14" fmla="*/ 24 w 48"/>
                <a:gd name="T15" fmla="*/ 31 h 40"/>
                <a:gd name="T16" fmla="*/ 0 w 48"/>
                <a:gd name="T1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0" y="3"/>
                  </a:moveTo>
                  <a:cubicBezTo>
                    <a:pt x="1" y="0"/>
                    <a:pt x="2" y="0"/>
                    <a:pt x="5" y="0"/>
                  </a:cubicBezTo>
                  <a:cubicBezTo>
                    <a:pt x="18" y="3"/>
                    <a:pt x="31" y="0"/>
                    <a:pt x="44" y="3"/>
                  </a:cubicBezTo>
                  <a:cubicBezTo>
                    <a:pt x="45" y="3"/>
                    <a:pt x="47" y="3"/>
                    <a:pt x="48" y="4"/>
                  </a:cubicBezTo>
                  <a:cubicBezTo>
                    <a:pt x="41" y="15"/>
                    <a:pt x="34" y="25"/>
                    <a:pt x="27" y="35"/>
                  </a:cubicBezTo>
                  <a:cubicBezTo>
                    <a:pt x="25" y="36"/>
                    <a:pt x="26" y="40"/>
                    <a:pt x="23" y="40"/>
                  </a:cubicBezTo>
                  <a:cubicBezTo>
                    <a:pt x="21" y="34"/>
                    <a:pt x="18" y="29"/>
                    <a:pt x="12" y="26"/>
                  </a:cubicBezTo>
                  <a:cubicBezTo>
                    <a:pt x="17" y="27"/>
                    <a:pt x="20" y="29"/>
                    <a:pt x="24" y="31"/>
                  </a:cubicBezTo>
                  <a:cubicBezTo>
                    <a:pt x="16" y="22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4C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FAD6A97-A4EF-C888-A415-43C2FFBF8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5" y="2153"/>
              <a:ext cx="198" cy="150"/>
            </a:xfrm>
            <a:custGeom>
              <a:avLst/>
              <a:gdLst>
                <a:gd name="T0" fmla="*/ 17 w 41"/>
                <a:gd name="T1" fmla="*/ 31 h 31"/>
                <a:gd name="T2" fmla="*/ 0 w 41"/>
                <a:gd name="T3" fmla="*/ 16 h 31"/>
                <a:gd name="T4" fmla="*/ 3 w 41"/>
                <a:gd name="T5" fmla="*/ 15 h 31"/>
                <a:gd name="T6" fmla="*/ 33 w 41"/>
                <a:gd name="T7" fmla="*/ 2 h 31"/>
                <a:gd name="T8" fmla="*/ 36 w 41"/>
                <a:gd name="T9" fmla="*/ 0 h 31"/>
                <a:gd name="T10" fmla="*/ 22 w 41"/>
                <a:gd name="T11" fmla="*/ 28 h 31"/>
                <a:gd name="T12" fmla="*/ 17 w 4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17" y="31"/>
                  </a:moveTo>
                  <a:cubicBezTo>
                    <a:pt x="9" y="29"/>
                    <a:pt x="4" y="24"/>
                    <a:pt x="0" y="16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15" y="16"/>
                    <a:pt x="24" y="10"/>
                    <a:pt x="33" y="2"/>
                  </a:cubicBezTo>
                  <a:cubicBezTo>
                    <a:pt x="33" y="1"/>
                    <a:pt x="34" y="0"/>
                    <a:pt x="36" y="0"/>
                  </a:cubicBezTo>
                  <a:cubicBezTo>
                    <a:pt x="41" y="14"/>
                    <a:pt x="32" y="21"/>
                    <a:pt x="22" y="28"/>
                  </a:cubicBezTo>
                  <a:cubicBezTo>
                    <a:pt x="21" y="30"/>
                    <a:pt x="19" y="30"/>
                    <a:pt x="17" y="31"/>
                  </a:cubicBezTo>
                  <a:close/>
                </a:path>
              </a:pathLst>
            </a:custGeom>
            <a:solidFill>
              <a:srgbClr val="F8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4969ED2-1186-3FEB-204F-CEA6034F1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4" y="2467"/>
              <a:ext cx="62" cy="270"/>
            </a:xfrm>
            <a:custGeom>
              <a:avLst/>
              <a:gdLst>
                <a:gd name="T0" fmla="*/ 13 w 13"/>
                <a:gd name="T1" fmla="*/ 48 h 56"/>
                <a:gd name="T2" fmla="*/ 11 w 13"/>
                <a:gd name="T3" fmla="*/ 50 h 56"/>
                <a:gd name="T4" fmla="*/ 0 w 13"/>
                <a:gd name="T5" fmla="*/ 50 h 56"/>
                <a:gd name="T6" fmla="*/ 5 w 13"/>
                <a:gd name="T7" fmla="*/ 21 h 56"/>
                <a:gd name="T8" fmla="*/ 10 w 13"/>
                <a:gd name="T9" fmla="*/ 0 h 56"/>
                <a:gd name="T10" fmla="*/ 13 w 13"/>
                <a:gd name="T11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6">
                  <a:moveTo>
                    <a:pt x="13" y="48"/>
                  </a:moveTo>
                  <a:cubicBezTo>
                    <a:pt x="13" y="48"/>
                    <a:pt x="12" y="49"/>
                    <a:pt x="11" y="50"/>
                  </a:cubicBezTo>
                  <a:cubicBezTo>
                    <a:pt x="6" y="56"/>
                    <a:pt x="6" y="56"/>
                    <a:pt x="0" y="50"/>
                  </a:cubicBezTo>
                  <a:cubicBezTo>
                    <a:pt x="4" y="41"/>
                    <a:pt x="3" y="30"/>
                    <a:pt x="5" y="21"/>
                  </a:cubicBezTo>
                  <a:cubicBezTo>
                    <a:pt x="7" y="14"/>
                    <a:pt x="8" y="7"/>
                    <a:pt x="10" y="0"/>
                  </a:cubicBezTo>
                  <a:cubicBezTo>
                    <a:pt x="11" y="16"/>
                    <a:pt x="12" y="32"/>
                    <a:pt x="13" y="48"/>
                  </a:cubicBezTo>
                  <a:close/>
                </a:path>
              </a:pathLst>
            </a:custGeom>
            <a:solidFill>
              <a:srgbClr val="CE5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02DD0ED-367B-FD14-6ED5-A57D51F54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20" y="2143"/>
              <a:ext cx="178" cy="102"/>
            </a:xfrm>
            <a:custGeom>
              <a:avLst/>
              <a:gdLst>
                <a:gd name="T0" fmla="*/ 37 w 37"/>
                <a:gd name="T1" fmla="*/ 2 h 21"/>
                <a:gd name="T2" fmla="*/ 1 w 37"/>
                <a:gd name="T3" fmla="*/ 18 h 21"/>
                <a:gd name="T4" fmla="*/ 0 w 37"/>
                <a:gd name="T5" fmla="*/ 13 h 21"/>
                <a:gd name="T6" fmla="*/ 33 w 37"/>
                <a:gd name="T7" fmla="*/ 1 h 21"/>
                <a:gd name="T8" fmla="*/ 37 w 37"/>
                <a:gd name="T9" fmla="*/ 0 h 21"/>
                <a:gd name="T10" fmla="*/ 37 w 37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1">
                  <a:moveTo>
                    <a:pt x="37" y="2"/>
                  </a:moveTo>
                  <a:cubicBezTo>
                    <a:pt x="27" y="13"/>
                    <a:pt x="17" y="21"/>
                    <a:pt x="1" y="18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12" y="13"/>
                    <a:pt x="23" y="8"/>
                    <a:pt x="33" y="1"/>
                  </a:cubicBezTo>
                  <a:cubicBezTo>
                    <a:pt x="34" y="1"/>
                    <a:pt x="35" y="0"/>
                    <a:pt x="37" y="0"/>
                  </a:cubicBezTo>
                  <a:cubicBezTo>
                    <a:pt x="37" y="1"/>
                    <a:pt x="37" y="2"/>
                    <a:pt x="37" y="2"/>
                  </a:cubicBezTo>
                  <a:close/>
                </a:path>
              </a:pathLst>
            </a:custGeom>
            <a:solidFill>
              <a:srgbClr val="E39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9B64A38-85C4-042D-91C5-3F02A4BB8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4" y="2626"/>
              <a:ext cx="72" cy="145"/>
            </a:xfrm>
            <a:custGeom>
              <a:avLst/>
              <a:gdLst>
                <a:gd name="T0" fmla="*/ 15 w 15"/>
                <a:gd name="T1" fmla="*/ 12 h 30"/>
                <a:gd name="T2" fmla="*/ 2 w 15"/>
                <a:gd name="T3" fmla="*/ 30 h 30"/>
                <a:gd name="T4" fmla="*/ 0 w 15"/>
                <a:gd name="T5" fmla="*/ 0 h 30"/>
                <a:gd name="T6" fmla="*/ 8 w 15"/>
                <a:gd name="T7" fmla="*/ 10 h 30"/>
                <a:gd name="T8" fmla="*/ 15 w 15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15" y="12"/>
                  </a:moveTo>
                  <a:cubicBezTo>
                    <a:pt x="11" y="18"/>
                    <a:pt x="7" y="25"/>
                    <a:pt x="2" y="30"/>
                  </a:cubicBezTo>
                  <a:cubicBezTo>
                    <a:pt x="1" y="20"/>
                    <a:pt x="1" y="11"/>
                    <a:pt x="0" y="0"/>
                  </a:cubicBezTo>
                  <a:cubicBezTo>
                    <a:pt x="4" y="3"/>
                    <a:pt x="6" y="7"/>
                    <a:pt x="8" y="10"/>
                  </a:cubicBezTo>
                  <a:cubicBezTo>
                    <a:pt x="11" y="14"/>
                    <a:pt x="13" y="14"/>
                    <a:pt x="15" y="12"/>
                  </a:cubicBezTo>
                  <a:close/>
                </a:path>
              </a:pathLst>
            </a:custGeom>
            <a:solidFill>
              <a:srgbClr val="51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06C2986-AFE4-4A7C-A6C2-8A46CA5717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" y="2983"/>
              <a:ext cx="111" cy="63"/>
            </a:xfrm>
            <a:custGeom>
              <a:avLst/>
              <a:gdLst>
                <a:gd name="T0" fmla="*/ 20 w 23"/>
                <a:gd name="T1" fmla="*/ 13 h 13"/>
                <a:gd name="T2" fmla="*/ 4 w 23"/>
                <a:gd name="T3" fmla="*/ 11 h 13"/>
                <a:gd name="T4" fmla="*/ 0 w 23"/>
                <a:gd name="T5" fmla="*/ 8 h 13"/>
                <a:gd name="T6" fmla="*/ 0 w 23"/>
                <a:gd name="T7" fmla="*/ 1 h 13"/>
                <a:gd name="T8" fmla="*/ 20 w 23"/>
                <a:gd name="T9" fmla="*/ 2 h 13"/>
                <a:gd name="T10" fmla="*/ 20 w 2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0" y="13"/>
                  </a:moveTo>
                  <a:cubicBezTo>
                    <a:pt x="14" y="12"/>
                    <a:pt x="9" y="11"/>
                    <a:pt x="4" y="11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7" y="0"/>
                    <a:pt x="13" y="2"/>
                    <a:pt x="20" y="2"/>
                  </a:cubicBezTo>
                  <a:cubicBezTo>
                    <a:pt x="22" y="6"/>
                    <a:pt x="23" y="9"/>
                    <a:pt x="20" y="13"/>
                  </a:cubicBezTo>
                  <a:close/>
                </a:path>
              </a:pathLst>
            </a:custGeom>
            <a:solidFill>
              <a:srgbClr val="2B0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866E48A-324D-FE7F-8C48-2B88F532D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3" y="2993"/>
              <a:ext cx="116" cy="63"/>
            </a:xfrm>
            <a:custGeom>
              <a:avLst/>
              <a:gdLst>
                <a:gd name="T0" fmla="*/ 3 w 24"/>
                <a:gd name="T1" fmla="*/ 0 h 13"/>
                <a:gd name="T2" fmla="*/ 23 w 24"/>
                <a:gd name="T3" fmla="*/ 0 h 13"/>
                <a:gd name="T4" fmla="*/ 22 w 24"/>
                <a:gd name="T5" fmla="*/ 9 h 13"/>
                <a:gd name="T6" fmla="*/ 3 w 24"/>
                <a:gd name="T7" fmla="*/ 11 h 13"/>
                <a:gd name="T8" fmla="*/ 3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3" y="0"/>
                  </a:moveTo>
                  <a:cubicBezTo>
                    <a:pt x="9" y="0"/>
                    <a:pt x="16" y="0"/>
                    <a:pt x="23" y="0"/>
                  </a:cubicBezTo>
                  <a:cubicBezTo>
                    <a:pt x="24" y="3"/>
                    <a:pt x="23" y="6"/>
                    <a:pt x="22" y="9"/>
                  </a:cubicBezTo>
                  <a:cubicBezTo>
                    <a:pt x="19" y="12"/>
                    <a:pt x="6" y="13"/>
                    <a:pt x="3" y="11"/>
                  </a:cubicBezTo>
                  <a:cubicBezTo>
                    <a:pt x="0" y="9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2E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165F5C3-6DD2-D73E-8549-16218D510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2621"/>
              <a:ext cx="101" cy="131"/>
            </a:xfrm>
            <a:custGeom>
              <a:avLst/>
              <a:gdLst>
                <a:gd name="T0" fmla="*/ 21 w 21"/>
                <a:gd name="T1" fmla="*/ 18 h 27"/>
                <a:gd name="T2" fmla="*/ 6 w 21"/>
                <a:gd name="T3" fmla="*/ 27 h 27"/>
                <a:gd name="T4" fmla="*/ 9 w 21"/>
                <a:gd name="T5" fmla="*/ 19 h 27"/>
                <a:gd name="T6" fmla="*/ 7 w 21"/>
                <a:gd name="T7" fmla="*/ 13 h 27"/>
                <a:gd name="T8" fmla="*/ 3 w 21"/>
                <a:gd name="T9" fmla="*/ 2 h 27"/>
                <a:gd name="T10" fmla="*/ 8 w 21"/>
                <a:gd name="T11" fmla="*/ 4 h 27"/>
                <a:gd name="T12" fmla="*/ 10 w 21"/>
                <a:gd name="T13" fmla="*/ 7 h 27"/>
                <a:gd name="T14" fmla="*/ 21 w 21"/>
                <a:gd name="T1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21" y="18"/>
                  </a:moveTo>
                  <a:cubicBezTo>
                    <a:pt x="16" y="21"/>
                    <a:pt x="12" y="26"/>
                    <a:pt x="6" y="27"/>
                  </a:cubicBezTo>
                  <a:cubicBezTo>
                    <a:pt x="7" y="25"/>
                    <a:pt x="8" y="22"/>
                    <a:pt x="9" y="19"/>
                  </a:cubicBezTo>
                  <a:cubicBezTo>
                    <a:pt x="9" y="17"/>
                    <a:pt x="10" y="14"/>
                    <a:pt x="7" y="13"/>
                  </a:cubicBezTo>
                  <a:cubicBezTo>
                    <a:pt x="0" y="12"/>
                    <a:pt x="2" y="7"/>
                    <a:pt x="3" y="2"/>
                  </a:cubicBezTo>
                  <a:cubicBezTo>
                    <a:pt x="5" y="0"/>
                    <a:pt x="7" y="3"/>
                    <a:pt x="8" y="4"/>
                  </a:cubicBezTo>
                  <a:cubicBezTo>
                    <a:pt x="9" y="5"/>
                    <a:pt x="10" y="6"/>
                    <a:pt x="10" y="7"/>
                  </a:cubicBezTo>
                  <a:cubicBezTo>
                    <a:pt x="14" y="11"/>
                    <a:pt x="17" y="14"/>
                    <a:pt x="21" y="18"/>
                  </a:cubicBezTo>
                  <a:close/>
                </a:path>
              </a:pathLst>
            </a:custGeom>
            <a:solidFill>
              <a:srgbClr val="F7B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4413C44-47E0-FC07-29DF-2B1F792424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6" y="2969"/>
              <a:ext cx="87" cy="67"/>
            </a:xfrm>
            <a:custGeom>
              <a:avLst/>
              <a:gdLst>
                <a:gd name="T0" fmla="*/ 0 w 18"/>
                <a:gd name="T1" fmla="*/ 9 h 14"/>
                <a:gd name="T2" fmla="*/ 0 w 18"/>
                <a:gd name="T3" fmla="*/ 0 h 14"/>
                <a:gd name="T4" fmla="*/ 17 w 18"/>
                <a:gd name="T5" fmla="*/ 3 h 14"/>
                <a:gd name="T6" fmla="*/ 17 w 18"/>
                <a:gd name="T7" fmla="*/ 7 h 14"/>
                <a:gd name="T8" fmla="*/ 10 w 18"/>
                <a:gd name="T9" fmla="*/ 13 h 14"/>
                <a:gd name="T10" fmla="*/ 0 w 18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5" y="1"/>
                    <a:pt x="11" y="2"/>
                    <a:pt x="17" y="3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8" y="13"/>
                    <a:pt x="14" y="14"/>
                    <a:pt x="10" y="13"/>
                  </a:cubicBezTo>
                  <a:cubicBezTo>
                    <a:pt x="7" y="12"/>
                    <a:pt x="3" y="12"/>
                    <a:pt x="0" y="9"/>
                  </a:cubicBezTo>
                  <a:close/>
                </a:path>
              </a:pathLst>
            </a:custGeom>
            <a:solidFill>
              <a:srgbClr val="2D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B8D376E-D09B-7D2D-8173-1DBD3C8516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9" y="2443"/>
              <a:ext cx="72" cy="202"/>
            </a:xfrm>
            <a:custGeom>
              <a:avLst/>
              <a:gdLst>
                <a:gd name="T0" fmla="*/ 14 w 15"/>
                <a:gd name="T1" fmla="*/ 42 h 42"/>
                <a:gd name="T2" fmla="*/ 9 w 15"/>
                <a:gd name="T3" fmla="*/ 39 h 42"/>
                <a:gd name="T4" fmla="*/ 4 w 15"/>
                <a:gd name="T5" fmla="*/ 24 h 42"/>
                <a:gd name="T6" fmla="*/ 2 w 15"/>
                <a:gd name="T7" fmla="*/ 15 h 42"/>
                <a:gd name="T8" fmla="*/ 6 w 15"/>
                <a:gd name="T9" fmla="*/ 5 h 42"/>
                <a:gd name="T10" fmla="*/ 10 w 15"/>
                <a:gd name="T11" fmla="*/ 0 h 42"/>
                <a:gd name="T12" fmla="*/ 7 w 15"/>
                <a:gd name="T13" fmla="*/ 10 h 42"/>
                <a:gd name="T14" fmla="*/ 9 w 15"/>
                <a:gd name="T15" fmla="*/ 23 h 42"/>
                <a:gd name="T16" fmla="*/ 14 w 15"/>
                <a:gd name="T17" fmla="*/ 32 h 42"/>
                <a:gd name="T18" fmla="*/ 14 w 15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2">
                  <a:moveTo>
                    <a:pt x="14" y="42"/>
                  </a:moveTo>
                  <a:cubicBezTo>
                    <a:pt x="12" y="41"/>
                    <a:pt x="11" y="40"/>
                    <a:pt x="9" y="39"/>
                  </a:cubicBezTo>
                  <a:cubicBezTo>
                    <a:pt x="10" y="33"/>
                    <a:pt x="12" y="27"/>
                    <a:pt x="4" y="24"/>
                  </a:cubicBezTo>
                  <a:cubicBezTo>
                    <a:pt x="0" y="22"/>
                    <a:pt x="1" y="18"/>
                    <a:pt x="2" y="15"/>
                  </a:cubicBezTo>
                  <a:cubicBezTo>
                    <a:pt x="3" y="12"/>
                    <a:pt x="4" y="9"/>
                    <a:pt x="6" y="5"/>
                  </a:cubicBezTo>
                  <a:cubicBezTo>
                    <a:pt x="7" y="3"/>
                    <a:pt x="8" y="2"/>
                    <a:pt x="10" y="0"/>
                  </a:cubicBezTo>
                  <a:cubicBezTo>
                    <a:pt x="9" y="3"/>
                    <a:pt x="11" y="7"/>
                    <a:pt x="7" y="10"/>
                  </a:cubicBezTo>
                  <a:cubicBezTo>
                    <a:pt x="4" y="15"/>
                    <a:pt x="4" y="20"/>
                    <a:pt x="9" y="23"/>
                  </a:cubicBezTo>
                  <a:cubicBezTo>
                    <a:pt x="13" y="25"/>
                    <a:pt x="15" y="28"/>
                    <a:pt x="14" y="32"/>
                  </a:cubicBezTo>
                  <a:cubicBezTo>
                    <a:pt x="13" y="36"/>
                    <a:pt x="15" y="39"/>
                    <a:pt x="14" y="42"/>
                  </a:cubicBezTo>
                  <a:close/>
                </a:path>
              </a:pathLst>
            </a:custGeom>
            <a:solidFill>
              <a:srgbClr val="E6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678361C-9FA1-2624-E9AE-70491A92E6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7" y="2288"/>
              <a:ext cx="120" cy="44"/>
            </a:xfrm>
            <a:custGeom>
              <a:avLst/>
              <a:gdLst>
                <a:gd name="T0" fmla="*/ 0 w 25"/>
                <a:gd name="T1" fmla="*/ 3 h 9"/>
                <a:gd name="T2" fmla="*/ 5 w 25"/>
                <a:gd name="T3" fmla="*/ 0 h 9"/>
                <a:gd name="T4" fmla="*/ 25 w 25"/>
                <a:gd name="T5" fmla="*/ 9 h 9"/>
                <a:gd name="T6" fmla="*/ 0 w 25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">
                  <a:moveTo>
                    <a:pt x="0" y="3"/>
                  </a:moveTo>
                  <a:cubicBezTo>
                    <a:pt x="2" y="1"/>
                    <a:pt x="3" y="0"/>
                    <a:pt x="5" y="0"/>
                  </a:cubicBezTo>
                  <a:cubicBezTo>
                    <a:pt x="13" y="0"/>
                    <a:pt x="18" y="2"/>
                    <a:pt x="25" y="9"/>
                  </a:cubicBezTo>
                  <a:cubicBezTo>
                    <a:pt x="15" y="8"/>
                    <a:pt x="8" y="6"/>
                    <a:pt x="0" y="3"/>
                  </a:cubicBezTo>
                  <a:close/>
                </a:path>
              </a:pathLst>
            </a:custGeom>
            <a:solidFill>
              <a:srgbClr val="D8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E7F60DA-DFDB-B373-122B-B6ABB993D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9" y="2993"/>
              <a:ext cx="125" cy="72"/>
            </a:xfrm>
            <a:custGeom>
              <a:avLst/>
              <a:gdLst>
                <a:gd name="T0" fmla="*/ 4 w 26"/>
                <a:gd name="T1" fmla="*/ 0 h 15"/>
                <a:gd name="T2" fmla="*/ 12 w 26"/>
                <a:gd name="T3" fmla="*/ 10 h 15"/>
                <a:gd name="T4" fmla="*/ 22 w 26"/>
                <a:gd name="T5" fmla="*/ 8 h 15"/>
                <a:gd name="T6" fmla="*/ 25 w 26"/>
                <a:gd name="T7" fmla="*/ 11 h 15"/>
                <a:gd name="T8" fmla="*/ 21 w 26"/>
                <a:gd name="T9" fmla="*/ 15 h 15"/>
                <a:gd name="T10" fmla="*/ 5 w 26"/>
                <a:gd name="T11" fmla="*/ 13 h 15"/>
                <a:gd name="T12" fmla="*/ 0 w 26"/>
                <a:gd name="T13" fmla="*/ 11 h 15"/>
                <a:gd name="T14" fmla="*/ 0 w 26"/>
                <a:gd name="T15" fmla="*/ 0 h 15"/>
                <a:gd name="T16" fmla="*/ 4 w 26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5">
                  <a:moveTo>
                    <a:pt x="4" y="0"/>
                  </a:moveTo>
                  <a:cubicBezTo>
                    <a:pt x="2" y="10"/>
                    <a:pt x="3" y="11"/>
                    <a:pt x="12" y="10"/>
                  </a:cubicBezTo>
                  <a:cubicBezTo>
                    <a:pt x="15" y="10"/>
                    <a:pt x="20" y="13"/>
                    <a:pt x="22" y="8"/>
                  </a:cubicBezTo>
                  <a:cubicBezTo>
                    <a:pt x="25" y="7"/>
                    <a:pt x="26" y="8"/>
                    <a:pt x="25" y="11"/>
                  </a:cubicBezTo>
                  <a:cubicBezTo>
                    <a:pt x="23" y="12"/>
                    <a:pt x="22" y="13"/>
                    <a:pt x="21" y="15"/>
                  </a:cubicBezTo>
                  <a:cubicBezTo>
                    <a:pt x="16" y="12"/>
                    <a:pt x="10" y="14"/>
                    <a:pt x="5" y="13"/>
                  </a:cubicBezTo>
                  <a:cubicBezTo>
                    <a:pt x="3" y="13"/>
                    <a:pt x="0" y="14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3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599C469-668D-6A98-1E07-974DCA405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" y="2964"/>
              <a:ext cx="96" cy="82"/>
            </a:xfrm>
            <a:custGeom>
              <a:avLst/>
              <a:gdLst>
                <a:gd name="T0" fmla="*/ 3 w 20"/>
                <a:gd name="T1" fmla="*/ 17 h 17"/>
                <a:gd name="T2" fmla="*/ 0 w 20"/>
                <a:gd name="T3" fmla="*/ 14 h 17"/>
                <a:gd name="T4" fmla="*/ 2 w 20"/>
                <a:gd name="T5" fmla="*/ 6 h 17"/>
                <a:gd name="T6" fmla="*/ 13 w 20"/>
                <a:gd name="T7" fmla="*/ 2 h 17"/>
                <a:gd name="T8" fmla="*/ 20 w 20"/>
                <a:gd name="T9" fmla="*/ 0 h 17"/>
                <a:gd name="T10" fmla="*/ 3 w 2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3" y="17"/>
                  </a:moveTo>
                  <a:cubicBezTo>
                    <a:pt x="3" y="15"/>
                    <a:pt x="2" y="14"/>
                    <a:pt x="0" y="14"/>
                  </a:cubicBezTo>
                  <a:cubicBezTo>
                    <a:pt x="0" y="11"/>
                    <a:pt x="1" y="8"/>
                    <a:pt x="2" y="6"/>
                  </a:cubicBezTo>
                  <a:cubicBezTo>
                    <a:pt x="7" y="7"/>
                    <a:pt x="9" y="4"/>
                    <a:pt x="13" y="2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14" y="5"/>
                    <a:pt x="9" y="11"/>
                    <a:pt x="3" y="17"/>
                  </a:cubicBezTo>
                  <a:close/>
                </a:path>
              </a:pathLst>
            </a:custGeom>
            <a:solidFill>
              <a:srgbClr val="EF9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A730B0A-5E98-755A-8B44-1925169D1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7" y="2554"/>
              <a:ext cx="39" cy="101"/>
            </a:xfrm>
            <a:custGeom>
              <a:avLst/>
              <a:gdLst>
                <a:gd name="T0" fmla="*/ 6 w 8"/>
                <a:gd name="T1" fmla="*/ 19 h 21"/>
                <a:gd name="T2" fmla="*/ 5 w 8"/>
                <a:gd name="T3" fmla="*/ 7 h 21"/>
                <a:gd name="T4" fmla="*/ 0 w 8"/>
                <a:gd name="T5" fmla="*/ 0 h 21"/>
                <a:gd name="T6" fmla="*/ 2 w 8"/>
                <a:gd name="T7" fmla="*/ 0 h 21"/>
                <a:gd name="T8" fmla="*/ 7 w 8"/>
                <a:gd name="T9" fmla="*/ 6 h 21"/>
                <a:gd name="T10" fmla="*/ 8 w 8"/>
                <a:gd name="T11" fmla="*/ 21 h 21"/>
                <a:gd name="T12" fmla="*/ 6 w 8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6" y="19"/>
                  </a:moveTo>
                  <a:cubicBezTo>
                    <a:pt x="6" y="15"/>
                    <a:pt x="4" y="11"/>
                    <a:pt x="5" y="7"/>
                  </a:cubicBezTo>
                  <a:cubicBezTo>
                    <a:pt x="7" y="3"/>
                    <a:pt x="2" y="2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1"/>
                    <a:pt x="7" y="3"/>
                    <a:pt x="7" y="6"/>
                  </a:cubicBezTo>
                  <a:cubicBezTo>
                    <a:pt x="7" y="11"/>
                    <a:pt x="8" y="16"/>
                    <a:pt x="8" y="21"/>
                  </a:cubicBezTo>
                  <a:cubicBezTo>
                    <a:pt x="7" y="21"/>
                    <a:pt x="7" y="20"/>
                    <a:pt x="6" y="19"/>
                  </a:cubicBezTo>
                  <a:close/>
                </a:path>
              </a:pathLst>
            </a:custGeom>
            <a:solidFill>
              <a:srgbClr val="B3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3D65694-2B27-57D7-383E-27310A14E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2" y="2549"/>
              <a:ext cx="29" cy="24"/>
            </a:xfrm>
            <a:custGeom>
              <a:avLst/>
              <a:gdLst>
                <a:gd name="T0" fmla="*/ 3 w 6"/>
                <a:gd name="T1" fmla="*/ 0 h 5"/>
                <a:gd name="T2" fmla="*/ 6 w 6"/>
                <a:gd name="T3" fmla="*/ 3 h 5"/>
                <a:gd name="T4" fmla="*/ 2 w 6"/>
                <a:gd name="T5" fmla="*/ 5 h 5"/>
                <a:gd name="T6" fmla="*/ 0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5" y="5"/>
                    <a:pt x="4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5A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70C2839-73EA-7A5C-A970-E9F8AC4B7B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3" y="2385"/>
              <a:ext cx="29" cy="24"/>
            </a:xfrm>
            <a:custGeom>
              <a:avLst/>
              <a:gdLst>
                <a:gd name="T0" fmla="*/ 3 w 6"/>
                <a:gd name="T1" fmla="*/ 0 h 5"/>
                <a:gd name="T2" fmla="*/ 6 w 6"/>
                <a:gd name="T3" fmla="*/ 3 h 5"/>
                <a:gd name="T4" fmla="*/ 4 w 6"/>
                <a:gd name="T5" fmla="*/ 5 h 5"/>
                <a:gd name="T6" fmla="*/ 1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2" y="5"/>
                    <a:pt x="1" y="4"/>
                    <a:pt x="1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4A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765338D-20AF-16DD-9722-5D600B18D0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2" y="2872"/>
              <a:ext cx="24" cy="24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2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4A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75751B4-D7D8-9BE3-39A8-6F414B45F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" y="2713"/>
              <a:ext cx="24" cy="24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3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4"/>
                    <a:pt x="4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5A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E1697E6-24A4-96A6-57D7-728DCC4F61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8" y="2491"/>
              <a:ext cx="39" cy="63"/>
            </a:xfrm>
            <a:custGeom>
              <a:avLst/>
              <a:gdLst>
                <a:gd name="T0" fmla="*/ 8 w 8"/>
                <a:gd name="T1" fmla="*/ 13 h 13"/>
                <a:gd name="T2" fmla="*/ 6 w 8"/>
                <a:gd name="T3" fmla="*/ 13 h 13"/>
                <a:gd name="T4" fmla="*/ 5 w 8"/>
                <a:gd name="T5" fmla="*/ 0 h 13"/>
                <a:gd name="T6" fmla="*/ 8 w 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0" y="9"/>
                    <a:pt x="1" y="5"/>
                    <a:pt x="5" y="0"/>
                  </a:cubicBezTo>
                  <a:cubicBezTo>
                    <a:pt x="4" y="5"/>
                    <a:pt x="3" y="10"/>
                    <a:pt x="8" y="13"/>
                  </a:cubicBezTo>
                  <a:close/>
                </a:path>
              </a:pathLst>
            </a:custGeom>
            <a:solidFill>
              <a:srgbClr val="9C3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FAF66A2-B21D-0FE0-AFB3-20568F4CC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9" y="3461"/>
              <a:ext cx="241" cy="531"/>
            </a:xfrm>
            <a:custGeom>
              <a:avLst/>
              <a:gdLst>
                <a:gd name="T0" fmla="*/ 2 w 50"/>
                <a:gd name="T1" fmla="*/ 86 h 110"/>
                <a:gd name="T2" fmla="*/ 9 w 50"/>
                <a:gd name="T3" fmla="*/ 68 h 110"/>
                <a:gd name="T4" fmla="*/ 14 w 50"/>
                <a:gd name="T5" fmla="*/ 37 h 110"/>
                <a:gd name="T6" fmla="*/ 15 w 50"/>
                <a:gd name="T7" fmla="*/ 22 h 110"/>
                <a:gd name="T8" fmla="*/ 17 w 50"/>
                <a:gd name="T9" fmla="*/ 2 h 110"/>
                <a:gd name="T10" fmla="*/ 24 w 50"/>
                <a:gd name="T11" fmla="*/ 1 h 110"/>
                <a:gd name="T12" fmla="*/ 48 w 50"/>
                <a:gd name="T13" fmla="*/ 5 h 110"/>
                <a:gd name="T14" fmla="*/ 47 w 50"/>
                <a:gd name="T15" fmla="*/ 15 h 110"/>
                <a:gd name="T16" fmla="*/ 46 w 50"/>
                <a:gd name="T17" fmla="*/ 22 h 110"/>
                <a:gd name="T18" fmla="*/ 34 w 50"/>
                <a:gd name="T19" fmla="*/ 68 h 110"/>
                <a:gd name="T20" fmla="*/ 32 w 50"/>
                <a:gd name="T21" fmla="*/ 82 h 110"/>
                <a:gd name="T22" fmla="*/ 30 w 50"/>
                <a:gd name="T23" fmla="*/ 95 h 110"/>
                <a:gd name="T24" fmla="*/ 21 w 50"/>
                <a:gd name="T25" fmla="*/ 108 h 110"/>
                <a:gd name="T26" fmla="*/ 4 w 50"/>
                <a:gd name="T27" fmla="*/ 103 h 110"/>
                <a:gd name="T28" fmla="*/ 1 w 50"/>
                <a:gd name="T29" fmla="*/ 92 h 110"/>
                <a:gd name="T30" fmla="*/ 2 w 50"/>
                <a:gd name="T31" fmla="*/ 8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10">
                  <a:moveTo>
                    <a:pt x="2" y="86"/>
                  </a:moveTo>
                  <a:cubicBezTo>
                    <a:pt x="4" y="80"/>
                    <a:pt x="8" y="75"/>
                    <a:pt x="9" y="68"/>
                  </a:cubicBezTo>
                  <a:cubicBezTo>
                    <a:pt x="12" y="58"/>
                    <a:pt x="12" y="47"/>
                    <a:pt x="14" y="37"/>
                  </a:cubicBezTo>
                  <a:cubicBezTo>
                    <a:pt x="15" y="32"/>
                    <a:pt x="15" y="27"/>
                    <a:pt x="15" y="22"/>
                  </a:cubicBezTo>
                  <a:cubicBezTo>
                    <a:pt x="14" y="15"/>
                    <a:pt x="15" y="8"/>
                    <a:pt x="17" y="2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32" y="3"/>
                    <a:pt x="40" y="2"/>
                    <a:pt x="48" y="5"/>
                  </a:cubicBezTo>
                  <a:cubicBezTo>
                    <a:pt x="50" y="9"/>
                    <a:pt x="48" y="12"/>
                    <a:pt x="47" y="15"/>
                  </a:cubicBezTo>
                  <a:cubicBezTo>
                    <a:pt x="47" y="17"/>
                    <a:pt x="46" y="20"/>
                    <a:pt x="46" y="22"/>
                  </a:cubicBezTo>
                  <a:cubicBezTo>
                    <a:pt x="42" y="37"/>
                    <a:pt x="37" y="53"/>
                    <a:pt x="34" y="68"/>
                  </a:cubicBezTo>
                  <a:cubicBezTo>
                    <a:pt x="32" y="73"/>
                    <a:pt x="34" y="78"/>
                    <a:pt x="32" y="82"/>
                  </a:cubicBezTo>
                  <a:cubicBezTo>
                    <a:pt x="29" y="86"/>
                    <a:pt x="31" y="91"/>
                    <a:pt x="30" y="95"/>
                  </a:cubicBezTo>
                  <a:cubicBezTo>
                    <a:pt x="29" y="103"/>
                    <a:pt x="27" y="106"/>
                    <a:pt x="21" y="108"/>
                  </a:cubicBezTo>
                  <a:cubicBezTo>
                    <a:pt x="15" y="110"/>
                    <a:pt x="8" y="108"/>
                    <a:pt x="4" y="103"/>
                  </a:cubicBezTo>
                  <a:cubicBezTo>
                    <a:pt x="1" y="100"/>
                    <a:pt x="0" y="96"/>
                    <a:pt x="1" y="92"/>
                  </a:cubicBezTo>
                  <a:cubicBezTo>
                    <a:pt x="2" y="90"/>
                    <a:pt x="3" y="88"/>
                    <a:pt x="2" y="86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3F7690F-6EB8-D1B2-520B-50D5DE00E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" y="3297"/>
              <a:ext cx="294" cy="270"/>
            </a:xfrm>
            <a:custGeom>
              <a:avLst/>
              <a:gdLst>
                <a:gd name="T0" fmla="*/ 56 w 61"/>
                <a:gd name="T1" fmla="*/ 36 h 56"/>
                <a:gd name="T2" fmla="*/ 53 w 61"/>
                <a:gd name="T3" fmla="*/ 56 h 56"/>
                <a:gd name="T4" fmla="*/ 14 w 61"/>
                <a:gd name="T5" fmla="*/ 46 h 56"/>
                <a:gd name="T6" fmla="*/ 0 w 61"/>
                <a:gd name="T7" fmla="*/ 21 h 56"/>
                <a:gd name="T8" fmla="*/ 0 w 61"/>
                <a:gd name="T9" fmla="*/ 7 h 56"/>
                <a:gd name="T10" fmla="*/ 34 w 61"/>
                <a:gd name="T11" fmla="*/ 3 h 56"/>
                <a:gd name="T12" fmla="*/ 45 w 61"/>
                <a:gd name="T13" fmla="*/ 2 h 56"/>
                <a:gd name="T14" fmla="*/ 58 w 61"/>
                <a:gd name="T15" fmla="*/ 2 h 56"/>
                <a:gd name="T16" fmla="*/ 59 w 61"/>
                <a:gd name="T17" fmla="*/ 10 h 56"/>
                <a:gd name="T18" fmla="*/ 56 w 61"/>
                <a:gd name="T1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6">
                  <a:moveTo>
                    <a:pt x="56" y="36"/>
                  </a:moveTo>
                  <a:cubicBezTo>
                    <a:pt x="55" y="42"/>
                    <a:pt x="54" y="49"/>
                    <a:pt x="53" y="56"/>
                  </a:cubicBezTo>
                  <a:cubicBezTo>
                    <a:pt x="39" y="55"/>
                    <a:pt x="26" y="53"/>
                    <a:pt x="14" y="46"/>
                  </a:cubicBezTo>
                  <a:cubicBezTo>
                    <a:pt x="4" y="41"/>
                    <a:pt x="1" y="31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11" y="2"/>
                    <a:pt x="23" y="4"/>
                    <a:pt x="34" y="3"/>
                  </a:cubicBezTo>
                  <a:cubicBezTo>
                    <a:pt x="38" y="2"/>
                    <a:pt x="41" y="3"/>
                    <a:pt x="45" y="2"/>
                  </a:cubicBezTo>
                  <a:cubicBezTo>
                    <a:pt x="49" y="1"/>
                    <a:pt x="54" y="0"/>
                    <a:pt x="58" y="2"/>
                  </a:cubicBezTo>
                  <a:cubicBezTo>
                    <a:pt x="61" y="5"/>
                    <a:pt x="60" y="8"/>
                    <a:pt x="59" y="10"/>
                  </a:cubicBezTo>
                  <a:cubicBezTo>
                    <a:pt x="58" y="19"/>
                    <a:pt x="56" y="27"/>
                    <a:pt x="56" y="36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FAB8091-19E4-6784-D487-DB52CF6D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4" y="2892"/>
              <a:ext cx="280" cy="434"/>
            </a:xfrm>
            <a:custGeom>
              <a:avLst/>
              <a:gdLst>
                <a:gd name="T0" fmla="*/ 0 w 58"/>
                <a:gd name="T1" fmla="*/ 4 h 90"/>
                <a:gd name="T2" fmla="*/ 5 w 58"/>
                <a:gd name="T3" fmla="*/ 1 h 90"/>
                <a:gd name="T4" fmla="*/ 10 w 58"/>
                <a:gd name="T5" fmla="*/ 0 h 90"/>
                <a:gd name="T6" fmla="*/ 45 w 58"/>
                <a:gd name="T7" fmla="*/ 13 h 90"/>
                <a:gd name="T8" fmla="*/ 55 w 58"/>
                <a:gd name="T9" fmla="*/ 32 h 90"/>
                <a:gd name="T10" fmla="*/ 57 w 58"/>
                <a:gd name="T11" fmla="*/ 83 h 90"/>
                <a:gd name="T12" fmla="*/ 55 w 58"/>
                <a:gd name="T13" fmla="*/ 88 h 90"/>
                <a:gd name="T14" fmla="*/ 51 w 58"/>
                <a:gd name="T15" fmla="*/ 89 h 90"/>
                <a:gd name="T16" fmla="*/ 48 w 58"/>
                <a:gd name="T17" fmla="*/ 83 h 90"/>
                <a:gd name="T18" fmla="*/ 48 w 58"/>
                <a:gd name="T19" fmla="*/ 52 h 90"/>
                <a:gd name="T20" fmla="*/ 11 w 58"/>
                <a:gd name="T21" fmla="*/ 8 h 90"/>
                <a:gd name="T22" fmla="*/ 0 w 58"/>
                <a:gd name="T23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0">
                  <a:moveTo>
                    <a:pt x="0" y="4"/>
                  </a:moveTo>
                  <a:cubicBezTo>
                    <a:pt x="0" y="1"/>
                    <a:pt x="3" y="2"/>
                    <a:pt x="5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3" y="1"/>
                    <a:pt x="35" y="4"/>
                    <a:pt x="45" y="13"/>
                  </a:cubicBezTo>
                  <a:cubicBezTo>
                    <a:pt x="51" y="18"/>
                    <a:pt x="54" y="25"/>
                    <a:pt x="55" y="32"/>
                  </a:cubicBezTo>
                  <a:cubicBezTo>
                    <a:pt x="58" y="49"/>
                    <a:pt x="57" y="66"/>
                    <a:pt x="57" y="83"/>
                  </a:cubicBezTo>
                  <a:cubicBezTo>
                    <a:pt x="57" y="85"/>
                    <a:pt x="56" y="87"/>
                    <a:pt x="55" y="88"/>
                  </a:cubicBezTo>
                  <a:cubicBezTo>
                    <a:pt x="54" y="90"/>
                    <a:pt x="53" y="90"/>
                    <a:pt x="51" y="89"/>
                  </a:cubicBezTo>
                  <a:cubicBezTo>
                    <a:pt x="48" y="88"/>
                    <a:pt x="48" y="85"/>
                    <a:pt x="48" y="83"/>
                  </a:cubicBezTo>
                  <a:cubicBezTo>
                    <a:pt x="48" y="73"/>
                    <a:pt x="48" y="62"/>
                    <a:pt x="48" y="52"/>
                  </a:cubicBezTo>
                  <a:cubicBezTo>
                    <a:pt x="50" y="26"/>
                    <a:pt x="34" y="11"/>
                    <a:pt x="11" y="8"/>
                  </a:cubicBezTo>
                  <a:cubicBezTo>
                    <a:pt x="7" y="7"/>
                    <a:pt x="2" y="9"/>
                    <a:pt x="0" y="4"/>
                  </a:cubicBezTo>
                  <a:close/>
                </a:path>
              </a:pathLst>
            </a:custGeom>
            <a:solidFill>
              <a:srgbClr val="327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98D2AF8-4F40-3172-ED8C-1894C3D8C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" y="3297"/>
              <a:ext cx="217" cy="34"/>
            </a:xfrm>
            <a:custGeom>
              <a:avLst/>
              <a:gdLst>
                <a:gd name="T0" fmla="*/ 3 w 45"/>
                <a:gd name="T1" fmla="*/ 5 h 7"/>
                <a:gd name="T2" fmla="*/ 7 w 45"/>
                <a:gd name="T3" fmla="*/ 4 h 7"/>
                <a:gd name="T4" fmla="*/ 32 w 45"/>
                <a:gd name="T5" fmla="*/ 0 h 7"/>
                <a:gd name="T6" fmla="*/ 45 w 45"/>
                <a:gd name="T7" fmla="*/ 3 h 7"/>
                <a:gd name="T8" fmla="*/ 23 w 45"/>
                <a:gd name="T9" fmla="*/ 5 h 7"/>
                <a:gd name="T10" fmla="*/ 0 w 45"/>
                <a:gd name="T11" fmla="*/ 7 h 7"/>
                <a:gd name="T12" fmla="*/ 3 w 45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">
                  <a:moveTo>
                    <a:pt x="3" y="5"/>
                  </a:moveTo>
                  <a:cubicBezTo>
                    <a:pt x="4" y="4"/>
                    <a:pt x="6" y="4"/>
                    <a:pt x="7" y="4"/>
                  </a:cubicBezTo>
                  <a:cubicBezTo>
                    <a:pt x="15" y="0"/>
                    <a:pt x="23" y="1"/>
                    <a:pt x="32" y="0"/>
                  </a:cubicBezTo>
                  <a:cubicBezTo>
                    <a:pt x="36" y="0"/>
                    <a:pt x="41" y="0"/>
                    <a:pt x="45" y="3"/>
                  </a:cubicBezTo>
                  <a:cubicBezTo>
                    <a:pt x="38" y="6"/>
                    <a:pt x="30" y="4"/>
                    <a:pt x="23" y="5"/>
                  </a:cubicBezTo>
                  <a:cubicBezTo>
                    <a:pt x="16" y="7"/>
                    <a:pt x="8" y="6"/>
                    <a:pt x="0" y="7"/>
                  </a:cubicBezTo>
                  <a:cubicBezTo>
                    <a:pt x="1" y="6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6DC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A9FC3C0-A132-8F23-30B3-72758CB84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8" y="3316"/>
              <a:ext cx="116" cy="222"/>
            </a:xfrm>
            <a:custGeom>
              <a:avLst/>
              <a:gdLst>
                <a:gd name="T0" fmla="*/ 0 w 24"/>
                <a:gd name="T1" fmla="*/ 46 h 46"/>
                <a:gd name="T2" fmla="*/ 8 w 24"/>
                <a:gd name="T3" fmla="*/ 3 h 46"/>
                <a:gd name="T4" fmla="*/ 19 w 24"/>
                <a:gd name="T5" fmla="*/ 3 h 46"/>
                <a:gd name="T6" fmla="*/ 4 w 24"/>
                <a:gd name="T7" fmla="*/ 44 h 46"/>
                <a:gd name="T8" fmla="*/ 0 w 24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0" y="46"/>
                  </a:moveTo>
                  <a:cubicBezTo>
                    <a:pt x="2" y="32"/>
                    <a:pt x="4" y="17"/>
                    <a:pt x="8" y="3"/>
                  </a:cubicBezTo>
                  <a:cubicBezTo>
                    <a:pt x="12" y="0"/>
                    <a:pt x="16" y="0"/>
                    <a:pt x="19" y="3"/>
                  </a:cubicBezTo>
                  <a:cubicBezTo>
                    <a:pt x="24" y="17"/>
                    <a:pt x="17" y="36"/>
                    <a:pt x="4" y="44"/>
                  </a:cubicBezTo>
                  <a:cubicBezTo>
                    <a:pt x="3" y="44"/>
                    <a:pt x="1" y="46"/>
                    <a:pt x="0" y="46"/>
                  </a:cubicBezTo>
                  <a:close/>
                </a:path>
              </a:pathLst>
            </a:custGeom>
            <a:solidFill>
              <a:srgbClr val="42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D511FC9-3526-6CB8-9AB5-52BF2425D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7" y="3307"/>
              <a:ext cx="62" cy="24"/>
            </a:xfrm>
            <a:custGeom>
              <a:avLst/>
              <a:gdLst>
                <a:gd name="T0" fmla="*/ 11 w 13"/>
                <a:gd name="T1" fmla="*/ 5 h 5"/>
                <a:gd name="T2" fmla="*/ 0 w 13"/>
                <a:gd name="T3" fmla="*/ 5 h 5"/>
                <a:gd name="T4" fmla="*/ 0 w 13"/>
                <a:gd name="T5" fmla="*/ 1 h 5"/>
                <a:gd name="T6" fmla="*/ 6 w 13"/>
                <a:gd name="T7" fmla="*/ 0 h 5"/>
                <a:gd name="T8" fmla="*/ 10 w 13"/>
                <a:gd name="T9" fmla="*/ 1 h 5"/>
                <a:gd name="T10" fmla="*/ 11 w 1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1" y="5"/>
                  </a:moveTo>
                  <a:cubicBezTo>
                    <a:pt x="8" y="5"/>
                    <a:pt x="4" y="5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3" y="2"/>
                    <a:pt x="13" y="3"/>
                    <a:pt x="11" y="5"/>
                  </a:cubicBezTo>
                  <a:close/>
                </a:path>
              </a:pathLst>
            </a:custGeom>
            <a:solidFill>
              <a:srgbClr val="6FC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8D29CD2-EAAA-9AF5-DE4B-66CD17354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2" y="1931"/>
              <a:ext cx="497" cy="685"/>
            </a:xfrm>
            <a:custGeom>
              <a:avLst/>
              <a:gdLst>
                <a:gd name="T0" fmla="*/ 4 w 103"/>
                <a:gd name="T1" fmla="*/ 84 h 142"/>
                <a:gd name="T2" fmla="*/ 1 w 103"/>
                <a:gd name="T3" fmla="*/ 69 h 142"/>
                <a:gd name="T4" fmla="*/ 7 w 103"/>
                <a:gd name="T5" fmla="*/ 9 h 142"/>
                <a:gd name="T6" fmla="*/ 10 w 103"/>
                <a:gd name="T7" fmla="*/ 5 h 142"/>
                <a:gd name="T8" fmla="*/ 55 w 103"/>
                <a:gd name="T9" fmla="*/ 0 h 142"/>
                <a:gd name="T10" fmla="*/ 42 w 103"/>
                <a:gd name="T11" fmla="*/ 9 h 142"/>
                <a:gd name="T12" fmla="*/ 102 w 103"/>
                <a:gd name="T13" fmla="*/ 0 h 142"/>
                <a:gd name="T14" fmla="*/ 99 w 103"/>
                <a:gd name="T15" fmla="*/ 20 h 142"/>
                <a:gd name="T16" fmla="*/ 91 w 103"/>
                <a:gd name="T17" fmla="*/ 69 h 142"/>
                <a:gd name="T18" fmla="*/ 84 w 103"/>
                <a:gd name="T19" fmla="*/ 87 h 142"/>
                <a:gd name="T20" fmla="*/ 77 w 103"/>
                <a:gd name="T21" fmla="*/ 95 h 142"/>
                <a:gd name="T22" fmla="*/ 47 w 103"/>
                <a:gd name="T23" fmla="*/ 105 h 142"/>
                <a:gd name="T24" fmla="*/ 27 w 103"/>
                <a:gd name="T25" fmla="*/ 99 h 142"/>
                <a:gd name="T26" fmla="*/ 41 w 103"/>
                <a:gd name="T27" fmla="*/ 106 h 142"/>
                <a:gd name="T28" fmla="*/ 47 w 103"/>
                <a:gd name="T29" fmla="*/ 109 h 142"/>
                <a:gd name="T30" fmla="*/ 49 w 103"/>
                <a:gd name="T31" fmla="*/ 111 h 142"/>
                <a:gd name="T32" fmla="*/ 49 w 103"/>
                <a:gd name="T33" fmla="*/ 129 h 142"/>
                <a:gd name="T34" fmla="*/ 27 w 103"/>
                <a:gd name="T35" fmla="*/ 137 h 142"/>
                <a:gd name="T36" fmla="*/ 9 w 103"/>
                <a:gd name="T37" fmla="*/ 118 h 142"/>
                <a:gd name="T38" fmla="*/ 9 w 103"/>
                <a:gd name="T39" fmla="*/ 107 h 142"/>
                <a:gd name="T40" fmla="*/ 11 w 103"/>
                <a:gd name="T41" fmla="*/ 100 h 142"/>
                <a:gd name="T42" fmla="*/ 7 w 103"/>
                <a:gd name="T43" fmla="*/ 88 h 142"/>
                <a:gd name="T44" fmla="*/ 4 w 103"/>
                <a:gd name="T45" fmla="*/ 8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142">
                  <a:moveTo>
                    <a:pt x="4" y="84"/>
                  </a:moveTo>
                  <a:cubicBezTo>
                    <a:pt x="0" y="80"/>
                    <a:pt x="0" y="74"/>
                    <a:pt x="1" y="69"/>
                  </a:cubicBezTo>
                  <a:cubicBezTo>
                    <a:pt x="2" y="49"/>
                    <a:pt x="5" y="29"/>
                    <a:pt x="7" y="9"/>
                  </a:cubicBezTo>
                  <a:cubicBezTo>
                    <a:pt x="7" y="7"/>
                    <a:pt x="7" y="5"/>
                    <a:pt x="10" y="5"/>
                  </a:cubicBezTo>
                  <a:cubicBezTo>
                    <a:pt x="25" y="6"/>
                    <a:pt x="39" y="4"/>
                    <a:pt x="55" y="0"/>
                  </a:cubicBezTo>
                  <a:cubicBezTo>
                    <a:pt x="51" y="5"/>
                    <a:pt x="46" y="7"/>
                    <a:pt x="42" y="9"/>
                  </a:cubicBezTo>
                  <a:cubicBezTo>
                    <a:pt x="55" y="13"/>
                    <a:pt x="83" y="12"/>
                    <a:pt x="102" y="0"/>
                  </a:cubicBezTo>
                  <a:cubicBezTo>
                    <a:pt x="103" y="8"/>
                    <a:pt x="100" y="14"/>
                    <a:pt x="99" y="20"/>
                  </a:cubicBezTo>
                  <a:cubicBezTo>
                    <a:pt x="96" y="36"/>
                    <a:pt x="94" y="52"/>
                    <a:pt x="91" y="69"/>
                  </a:cubicBezTo>
                  <a:cubicBezTo>
                    <a:pt x="90" y="75"/>
                    <a:pt x="88" y="81"/>
                    <a:pt x="84" y="87"/>
                  </a:cubicBezTo>
                  <a:cubicBezTo>
                    <a:pt x="83" y="91"/>
                    <a:pt x="80" y="93"/>
                    <a:pt x="77" y="95"/>
                  </a:cubicBezTo>
                  <a:cubicBezTo>
                    <a:pt x="68" y="100"/>
                    <a:pt x="58" y="105"/>
                    <a:pt x="47" y="105"/>
                  </a:cubicBezTo>
                  <a:cubicBezTo>
                    <a:pt x="40" y="104"/>
                    <a:pt x="34" y="102"/>
                    <a:pt x="27" y="99"/>
                  </a:cubicBezTo>
                  <a:cubicBezTo>
                    <a:pt x="31" y="103"/>
                    <a:pt x="36" y="105"/>
                    <a:pt x="41" y="106"/>
                  </a:cubicBezTo>
                  <a:cubicBezTo>
                    <a:pt x="43" y="107"/>
                    <a:pt x="45" y="107"/>
                    <a:pt x="47" y="109"/>
                  </a:cubicBezTo>
                  <a:cubicBezTo>
                    <a:pt x="48" y="110"/>
                    <a:pt x="48" y="110"/>
                    <a:pt x="49" y="111"/>
                  </a:cubicBezTo>
                  <a:cubicBezTo>
                    <a:pt x="51" y="117"/>
                    <a:pt x="51" y="123"/>
                    <a:pt x="49" y="129"/>
                  </a:cubicBezTo>
                  <a:cubicBezTo>
                    <a:pt x="45" y="138"/>
                    <a:pt x="36" y="142"/>
                    <a:pt x="27" y="137"/>
                  </a:cubicBezTo>
                  <a:cubicBezTo>
                    <a:pt x="19" y="133"/>
                    <a:pt x="13" y="127"/>
                    <a:pt x="9" y="118"/>
                  </a:cubicBezTo>
                  <a:cubicBezTo>
                    <a:pt x="7" y="114"/>
                    <a:pt x="7" y="110"/>
                    <a:pt x="9" y="107"/>
                  </a:cubicBezTo>
                  <a:cubicBezTo>
                    <a:pt x="10" y="105"/>
                    <a:pt x="10" y="102"/>
                    <a:pt x="11" y="100"/>
                  </a:cubicBezTo>
                  <a:cubicBezTo>
                    <a:pt x="12" y="95"/>
                    <a:pt x="12" y="91"/>
                    <a:pt x="7" y="88"/>
                  </a:cubicBezTo>
                  <a:cubicBezTo>
                    <a:pt x="6" y="87"/>
                    <a:pt x="4" y="86"/>
                    <a:pt x="4" y="84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1A57968-9F27-228B-11AD-2A8C1A853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4" y="2428"/>
              <a:ext cx="381" cy="888"/>
            </a:xfrm>
            <a:custGeom>
              <a:avLst/>
              <a:gdLst>
                <a:gd name="T0" fmla="*/ 79 w 79"/>
                <a:gd name="T1" fmla="*/ 182 h 184"/>
                <a:gd name="T2" fmla="*/ 53 w 79"/>
                <a:gd name="T3" fmla="*/ 184 h 184"/>
                <a:gd name="T4" fmla="*/ 52 w 79"/>
                <a:gd name="T5" fmla="*/ 130 h 184"/>
                <a:gd name="T6" fmla="*/ 26 w 79"/>
                <a:gd name="T7" fmla="*/ 101 h 184"/>
                <a:gd name="T8" fmla="*/ 3 w 79"/>
                <a:gd name="T9" fmla="*/ 97 h 184"/>
                <a:gd name="T10" fmla="*/ 2 w 79"/>
                <a:gd name="T11" fmla="*/ 53 h 184"/>
                <a:gd name="T12" fmla="*/ 44 w 79"/>
                <a:gd name="T13" fmla="*/ 1 h 184"/>
                <a:gd name="T14" fmla="*/ 46 w 79"/>
                <a:gd name="T15" fmla="*/ 1 h 184"/>
                <a:gd name="T16" fmla="*/ 45 w 79"/>
                <a:gd name="T17" fmla="*/ 20 h 184"/>
                <a:gd name="T18" fmla="*/ 55 w 79"/>
                <a:gd name="T19" fmla="*/ 27 h 184"/>
                <a:gd name="T20" fmla="*/ 54 w 79"/>
                <a:gd name="T21" fmla="*/ 34 h 184"/>
                <a:gd name="T22" fmla="*/ 58 w 79"/>
                <a:gd name="T23" fmla="*/ 50 h 184"/>
                <a:gd name="T24" fmla="*/ 63 w 79"/>
                <a:gd name="T25" fmla="*/ 82 h 184"/>
                <a:gd name="T26" fmla="*/ 71 w 79"/>
                <a:gd name="T27" fmla="*/ 101 h 184"/>
                <a:gd name="T28" fmla="*/ 68 w 79"/>
                <a:gd name="T29" fmla="*/ 122 h 184"/>
                <a:gd name="T30" fmla="*/ 66 w 79"/>
                <a:gd name="T31" fmla="*/ 136 h 184"/>
                <a:gd name="T32" fmla="*/ 66 w 79"/>
                <a:gd name="T33" fmla="*/ 163 h 184"/>
                <a:gd name="T34" fmla="*/ 75 w 79"/>
                <a:gd name="T35" fmla="*/ 178 h 184"/>
                <a:gd name="T36" fmla="*/ 79 w 79"/>
                <a:gd name="T37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84">
                  <a:moveTo>
                    <a:pt x="79" y="182"/>
                  </a:moveTo>
                  <a:cubicBezTo>
                    <a:pt x="70" y="182"/>
                    <a:pt x="61" y="183"/>
                    <a:pt x="53" y="184"/>
                  </a:cubicBezTo>
                  <a:cubicBezTo>
                    <a:pt x="53" y="166"/>
                    <a:pt x="54" y="148"/>
                    <a:pt x="52" y="130"/>
                  </a:cubicBezTo>
                  <a:cubicBezTo>
                    <a:pt x="50" y="114"/>
                    <a:pt x="39" y="106"/>
                    <a:pt x="26" y="101"/>
                  </a:cubicBezTo>
                  <a:cubicBezTo>
                    <a:pt x="19" y="99"/>
                    <a:pt x="11" y="97"/>
                    <a:pt x="3" y="97"/>
                  </a:cubicBezTo>
                  <a:cubicBezTo>
                    <a:pt x="0" y="83"/>
                    <a:pt x="0" y="67"/>
                    <a:pt x="2" y="53"/>
                  </a:cubicBezTo>
                  <a:cubicBezTo>
                    <a:pt x="5" y="24"/>
                    <a:pt x="15" y="9"/>
                    <a:pt x="44" y="1"/>
                  </a:cubicBezTo>
                  <a:cubicBezTo>
                    <a:pt x="45" y="0"/>
                    <a:pt x="46" y="0"/>
                    <a:pt x="46" y="1"/>
                  </a:cubicBezTo>
                  <a:cubicBezTo>
                    <a:pt x="44" y="7"/>
                    <a:pt x="43" y="13"/>
                    <a:pt x="45" y="20"/>
                  </a:cubicBezTo>
                  <a:cubicBezTo>
                    <a:pt x="47" y="25"/>
                    <a:pt x="52" y="24"/>
                    <a:pt x="55" y="27"/>
                  </a:cubicBezTo>
                  <a:cubicBezTo>
                    <a:pt x="56" y="30"/>
                    <a:pt x="55" y="32"/>
                    <a:pt x="54" y="34"/>
                  </a:cubicBezTo>
                  <a:cubicBezTo>
                    <a:pt x="52" y="41"/>
                    <a:pt x="50" y="46"/>
                    <a:pt x="58" y="50"/>
                  </a:cubicBezTo>
                  <a:cubicBezTo>
                    <a:pt x="60" y="61"/>
                    <a:pt x="61" y="71"/>
                    <a:pt x="63" y="82"/>
                  </a:cubicBezTo>
                  <a:cubicBezTo>
                    <a:pt x="64" y="89"/>
                    <a:pt x="65" y="96"/>
                    <a:pt x="71" y="101"/>
                  </a:cubicBezTo>
                  <a:cubicBezTo>
                    <a:pt x="73" y="108"/>
                    <a:pt x="70" y="115"/>
                    <a:pt x="68" y="122"/>
                  </a:cubicBezTo>
                  <a:cubicBezTo>
                    <a:pt x="67" y="127"/>
                    <a:pt x="66" y="131"/>
                    <a:pt x="66" y="136"/>
                  </a:cubicBezTo>
                  <a:cubicBezTo>
                    <a:pt x="65" y="145"/>
                    <a:pt x="62" y="154"/>
                    <a:pt x="66" y="163"/>
                  </a:cubicBezTo>
                  <a:cubicBezTo>
                    <a:pt x="67" y="169"/>
                    <a:pt x="70" y="174"/>
                    <a:pt x="75" y="178"/>
                  </a:cubicBezTo>
                  <a:cubicBezTo>
                    <a:pt x="77" y="179"/>
                    <a:pt x="78" y="180"/>
                    <a:pt x="79" y="182"/>
                  </a:cubicBezTo>
                  <a:close/>
                </a:path>
              </a:pathLst>
            </a:custGeom>
            <a:solidFill>
              <a:srgbClr val="4B9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8284127-A092-39BE-D5AB-0C38CD8BE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0" y="2433"/>
              <a:ext cx="656" cy="386"/>
            </a:xfrm>
            <a:custGeom>
              <a:avLst/>
              <a:gdLst>
                <a:gd name="T0" fmla="*/ 8 w 136"/>
                <a:gd name="T1" fmla="*/ 49 h 80"/>
                <a:gd name="T2" fmla="*/ 3 w 136"/>
                <a:gd name="T3" fmla="*/ 36 h 80"/>
                <a:gd name="T4" fmla="*/ 6 w 136"/>
                <a:gd name="T5" fmla="*/ 26 h 80"/>
                <a:gd name="T6" fmla="*/ 8 w 136"/>
                <a:gd name="T7" fmla="*/ 21 h 80"/>
                <a:gd name="T8" fmla="*/ 26 w 136"/>
                <a:gd name="T9" fmla="*/ 4 h 80"/>
                <a:gd name="T10" fmla="*/ 42 w 136"/>
                <a:gd name="T11" fmla="*/ 3 h 80"/>
                <a:gd name="T12" fmla="*/ 48 w 136"/>
                <a:gd name="T13" fmla="*/ 3 h 80"/>
                <a:gd name="T14" fmla="*/ 57 w 136"/>
                <a:gd name="T15" fmla="*/ 3 h 80"/>
                <a:gd name="T16" fmla="*/ 57 w 136"/>
                <a:gd name="T17" fmla="*/ 14 h 80"/>
                <a:gd name="T18" fmla="*/ 71 w 136"/>
                <a:gd name="T19" fmla="*/ 30 h 80"/>
                <a:gd name="T20" fmla="*/ 88 w 136"/>
                <a:gd name="T21" fmla="*/ 31 h 80"/>
                <a:gd name="T22" fmla="*/ 95 w 136"/>
                <a:gd name="T23" fmla="*/ 14 h 80"/>
                <a:gd name="T24" fmla="*/ 93 w 136"/>
                <a:gd name="T25" fmla="*/ 7 h 80"/>
                <a:gd name="T26" fmla="*/ 120 w 136"/>
                <a:gd name="T27" fmla="*/ 14 h 80"/>
                <a:gd name="T28" fmla="*/ 130 w 136"/>
                <a:gd name="T29" fmla="*/ 33 h 80"/>
                <a:gd name="T30" fmla="*/ 132 w 136"/>
                <a:gd name="T31" fmla="*/ 36 h 80"/>
                <a:gd name="T32" fmla="*/ 132 w 136"/>
                <a:gd name="T33" fmla="*/ 44 h 80"/>
                <a:gd name="T34" fmla="*/ 127 w 136"/>
                <a:gd name="T35" fmla="*/ 55 h 80"/>
                <a:gd name="T36" fmla="*/ 119 w 136"/>
                <a:gd name="T37" fmla="*/ 60 h 80"/>
                <a:gd name="T38" fmla="*/ 103 w 136"/>
                <a:gd name="T39" fmla="*/ 56 h 80"/>
                <a:gd name="T40" fmla="*/ 78 w 136"/>
                <a:gd name="T41" fmla="*/ 64 h 80"/>
                <a:gd name="T42" fmla="*/ 60 w 136"/>
                <a:gd name="T43" fmla="*/ 74 h 80"/>
                <a:gd name="T44" fmla="*/ 41 w 136"/>
                <a:gd name="T45" fmla="*/ 79 h 80"/>
                <a:gd name="T46" fmla="*/ 33 w 136"/>
                <a:gd name="T47" fmla="*/ 72 h 80"/>
                <a:gd name="T48" fmla="*/ 18 w 136"/>
                <a:gd name="T49" fmla="*/ 54 h 80"/>
                <a:gd name="T50" fmla="*/ 8 w 136"/>
                <a:gd name="T51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80">
                  <a:moveTo>
                    <a:pt x="8" y="49"/>
                  </a:moveTo>
                  <a:cubicBezTo>
                    <a:pt x="0" y="45"/>
                    <a:pt x="0" y="45"/>
                    <a:pt x="3" y="36"/>
                  </a:cubicBezTo>
                  <a:cubicBezTo>
                    <a:pt x="4" y="33"/>
                    <a:pt x="5" y="30"/>
                    <a:pt x="6" y="26"/>
                  </a:cubicBezTo>
                  <a:cubicBezTo>
                    <a:pt x="7" y="24"/>
                    <a:pt x="8" y="23"/>
                    <a:pt x="8" y="21"/>
                  </a:cubicBezTo>
                  <a:cubicBezTo>
                    <a:pt x="12" y="12"/>
                    <a:pt x="17" y="6"/>
                    <a:pt x="26" y="4"/>
                  </a:cubicBezTo>
                  <a:cubicBezTo>
                    <a:pt x="31" y="2"/>
                    <a:pt x="37" y="0"/>
                    <a:pt x="42" y="3"/>
                  </a:cubicBezTo>
                  <a:cubicBezTo>
                    <a:pt x="44" y="8"/>
                    <a:pt x="46" y="6"/>
                    <a:pt x="48" y="3"/>
                  </a:cubicBezTo>
                  <a:cubicBezTo>
                    <a:pt x="51" y="1"/>
                    <a:pt x="54" y="0"/>
                    <a:pt x="57" y="3"/>
                  </a:cubicBezTo>
                  <a:cubicBezTo>
                    <a:pt x="55" y="7"/>
                    <a:pt x="55" y="11"/>
                    <a:pt x="57" y="14"/>
                  </a:cubicBezTo>
                  <a:cubicBezTo>
                    <a:pt x="60" y="21"/>
                    <a:pt x="65" y="26"/>
                    <a:pt x="71" y="30"/>
                  </a:cubicBezTo>
                  <a:cubicBezTo>
                    <a:pt x="76" y="34"/>
                    <a:pt x="82" y="35"/>
                    <a:pt x="88" y="31"/>
                  </a:cubicBezTo>
                  <a:cubicBezTo>
                    <a:pt x="94" y="27"/>
                    <a:pt x="95" y="21"/>
                    <a:pt x="95" y="14"/>
                  </a:cubicBezTo>
                  <a:cubicBezTo>
                    <a:pt x="94" y="12"/>
                    <a:pt x="94" y="9"/>
                    <a:pt x="93" y="7"/>
                  </a:cubicBezTo>
                  <a:cubicBezTo>
                    <a:pt x="104" y="5"/>
                    <a:pt x="113" y="8"/>
                    <a:pt x="120" y="14"/>
                  </a:cubicBezTo>
                  <a:cubicBezTo>
                    <a:pt x="126" y="19"/>
                    <a:pt x="129" y="26"/>
                    <a:pt x="130" y="33"/>
                  </a:cubicBezTo>
                  <a:cubicBezTo>
                    <a:pt x="131" y="34"/>
                    <a:pt x="131" y="35"/>
                    <a:pt x="132" y="36"/>
                  </a:cubicBezTo>
                  <a:cubicBezTo>
                    <a:pt x="136" y="39"/>
                    <a:pt x="134" y="41"/>
                    <a:pt x="132" y="44"/>
                  </a:cubicBezTo>
                  <a:cubicBezTo>
                    <a:pt x="128" y="46"/>
                    <a:pt x="126" y="50"/>
                    <a:pt x="127" y="55"/>
                  </a:cubicBezTo>
                  <a:cubicBezTo>
                    <a:pt x="127" y="61"/>
                    <a:pt x="125" y="63"/>
                    <a:pt x="119" y="60"/>
                  </a:cubicBezTo>
                  <a:cubicBezTo>
                    <a:pt x="114" y="58"/>
                    <a:pt x="109" y="57"/>
                    <a:pt x="103" y="56"/>
                  </a:cubicBezTo>
                  <a:cubicBezTo>
                    <a:pt x="93" y="53"/>
                    <a:pt x="85" y="56"/>
                    <a:pt x="78" y="64"/>
                  </a:cubicBezTo>
                  <a:cubicBezTo>
                    <a:pt x="73" y="70"/>
                    <a:pt x="67" y="72"/>
                    <a:pt x="60" y="74"/>
                  </a:cubicBezTo>
                  <a:cubicBezTo>
                    <a:pt x="54" y="76"/>
                    <a:pt x="47" y="77"/>
                    <a:pt x="41" y="79"/>
                  </a:cubicBezTo>
                  <a:cubicBezTo>
                    <a:pt x="35" y="80"/>
                    <a:pt x="33" y="79"/>
                    <a:pt x="33" y="72"/>
                  </a:cubicBezTo>
                  <a:cubicBezTo>
                    <a:pt x="32" y="58"/>
                    <a:pt x="32" y="58"/>
                    <a:pt x="18" y="54"/>
                  </a:cubicBezTo>
                  <a:cubicBezTo>
                    <a:pt x="15" y="53"/>
                    <a:pt x="10" y="53"/>
                    <a:pt x="8" y="49"/>
                  </a:cubicBezTo>
                  <a:close/>
                </a:path>
              </a:pathLst>
            </a:custGeom>
            <a:solidFill>
              <a:srgbClr val="E83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59C647-8DBB-9106-F78C-D47E2EAA20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7" y="2269"/>
              <a:ext cx="275" cy="555"/>
            </a:xfrm>
            <a:custGeom>
              <a:avLst/>
              <a:gdLst>
                <a:gd name="T0" fmla="*/ 1 w 57"/>
                <a:gd name="T1" fmla="*/ 77 h 115"/>
                <a:gd name="T2" fmla="*/ 2 w 57"/>
                <a:gd name="T3" fmla="*/ 70 h 115"/>
                <a:gd name="T4" fmla="*/ 19 w 57"/>
                <a:gd name="T5" fmla="*/ 63 h 115"/>
                <a:gd name="T6" fmla="*/ 23 w 57"/>
                <a:gd name="T7" fmla="*/ 63 h 115"/>
                <a:gd name="T8" fmla="*/ 30 w 57"/>
                <a:gd name="T9" fmla="*/ 35 h 115"/>
                <a:gd name="T10" fmla="*/ 37 w 57"/>
                <a:gd name="T11" fmla="*/ 31 h 115"/>
                <a:gd name="T12" fmla="*/ 28 w 57"/>
                <a:gd name="T13" fmla="*/ 26 h 115"/>
                <a:gd name="T14" fmla="*/ 28 w 57"/>
                <a:gd name="T15" fmla="*/ 15 h 115"/>
                <a:gd name="T16" fmla="*/ 29 w 57"/>
                <a:gd name="T17" fmla="*/ 7 h 115"/>
                <a:gd name="T18" fmla="*/ 30 w 57"/>
                <a:gd name="T19" fmla="*/ 4 h 115"/>
                <a:gd name="T20" fmla="*/ 57 w 57"/>
                <a:gd name="T21" fmla="*/ 4 h 115"/>
                <a:gd name="T22" fmla="*/ 54 w 57"/>
                <a:gd name="T23" fmla="*/ 14 h 115"/>
                <a:gd name="T24" fmla="*/ 52 w 57"/>
                <a:gd name="T25" fmla="*/ 13 h 115"/>
                <a:gd name="T26" fmla="*/ 45 w 57"/>
                <a:gd name="T27" fmla="*/ 10 h 115"/>
                <a:gd name="T28" fmla="*/ 43 w 57"/>
                <a:gd name="T29" fmla="*/ 18 h 115"/>
                <a:gd name="T30" fmla="*/ 46 w 57"/>
                <a:gd name="T31" fmla="*/ 24 h 115"/>
                <a:gd name="T32" fmla="*/ 47 w 57"/>
                <a:gd name="T33" fmla="*/ 26 h 115"/>
                <a:gd name="T34" fmla="*/ 42 w 57"/>
                <a:gd name="T35" fmla="*/ 33 h 115"/>
                <a:gd name="T36" fmla="*/ 39 w 57"/>
                <a:gd name="T37" fmla="*/ 42 h 115"/>
                <a:gd name="T38" fmla="*/ 39 w 57"/>
                <a:gd name="T39" fmla="*/ 48 h 115"/>
                <a:gd name="T40" fmla="*/ 39 w 57"/>
                <a:gd name="T41" fmla="*/ 54 h 115"/>
                <a:gd name="T42" fmla="*/ 36 w 57"/>
                <a:gd name="T43" fmla="*/ 65 h 115"/>
                <a:gd name="T44" fmla="*/ 31 w 57"/>
                <a:gd name="T45" fmla="*/ 68 h 115"/>
                <a:gd name="T46" fmla="*/ 27 w 57"/>
                <a:gd name="T47" fmla="*/ 77 h 115"/>
                <a:gd name="T48" fmla="*/ 27 w 57"/>
                <a:gd name="T49" fmla="*/ 89 h 115"/>
                <a:gd name="T50" fmla="*/ 23 w 57"/>
                <a:gd name="T51" fmla="*/ 99 h 115"/>
                <a:gd name="T52" fmla="*/ 27 w 57"/>
                <a:gd name="T53" fmla="*/ 91 h 115"/>
                <a:gd name="T54" fmla="*/ 31 w 57"/>
                <a:gd name="T55" fmla="*/ 86 h 115"/>
                <a:gd name="T56" fmla="*/ 33 w 57"/>
                <a:gd name="T57" fmla="*/ 91 h 115"/>
                <a:gd name="T58" fmla="*/ 29 w 57"/>
                <a:gd name="T59" fmla="*/ 111 h 115"/>
                <a:gd name="T60" fmla="*/ 10 w 57"/>
                <a:gd name="T61" fmla="*/ 104 h 115"/>
                <a:gd name="T62" fmla="*/ 2 w 57"/>
                <a:gd name="T63" fmla="*/ 84 h 115"/>
                <a:gd name="T64" fmla="*/ 1 w 57"/>
                <a:gd name="T65" fmla="*/ 7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115">
                  <a:moveTo>
                    <a:pt x="1" y="77"/>
                  </a:moveTo>
                  <a:cubicBezTo>
                    <a:pt x="3" y="75"/>
                    <a:pt x="3" y="73"/>
                    <a:pt x="2" y="70"/>
                  </a:cubicBezTo>
                  <a:cubicBezTo>
                    <a:pt x="8" y="70"/>
                    <a:pt x="14" y="68"/>
                    <a:pt x="19" y="63"/>
                  </a:cubicBezTo>
                  <a:cubicBezTo>
                    <a:pt x="20" y="63"/>
                    <a:pt x="22" y="63"/>
                    <a:pt x="23" y="63"/>
                  </a:cubicBezTo>
                  <a:cubicBezTo>
                    <a:pt x="33" y="55"/>
                    <a:pt x="35" y="47"/>
                    <a:pt x="30" y="35"/>
                  </a:cubicBezTo>
                  <a:cubicBezTo>
                    <a:pt x="32" y="34"/>
                    <a:pt x="36" y="35"/>
                    <a:pt x="37" y="31"/>
                  </a:cubicBezTo>
                  <a:cubicBezTo>
                    <a:pt x="33" y="31"/>
                    <a:pt x="30" y="29"/>
                    <a:pt x="28" y="26"/>
                  </a:cubicBezTo>
                  <a:cubicBezTo>
                    <a:pt x="25" y="22"/>
                    <a:pt x="27" y="18"/>
                    <a:pt x="28" y="15"/>
                  </a:cubicBezTo>
                  <a:cubicBezTo>
                    <a:pt x="30" y="12"/>
                    <a:pt x="29" y="10"/>
                    <a:pt x="29" y="7"/>
                  </a:cubicBezTo>
                  <a:cubicBezTo>
                    <a:pt x="29" y="6"/>
                    <a:pt x="30" y="4"/>
                    <a:pt x="30" y="4"/>
                  </a:cubicBezTo>
                  <a:cubicBezTo>
                    <a:pt x="39" y="5"/>
                    <a:pt x="48" y="0"/>
                    <a:pt x="57" y="4"/>
                  </a:cubicBezTo>
                  <a:cubicBezTo>
                    <a:pt x="56" y="7"/>
                    <a:pt x="55" y="11"/>
                    <a:pt x="54" y="14"/>
                  </a:cubicBezTo>
                  <a:cubicBezTo>
                    <a:pt x="53" y="15"/>
                    <a:pt x="52" y="14"/>
                    <a:pt x="52" y="13"/>
                  </a:cubicBezTo>
                  <a:cubicBezTo>
                    <a:pt x="50" y="12"/>
                    <a:pt x="48" y="9"/>
                    <a:pt x="45" y="10"/>
                  </a:cubicBezTo>
                  <a:cubicBezTo>
                    <a:pt x="42" y="12"/>
                    <a:pt x="43" y="15"/>
                    <a:pt x="43" y="18"/>
                  </a:cubicBezTo>
                  <a:cubicBezTo>
                    <a:pt x="42" y="21"/>
                    <a:pt x="43" y="23"/>
                    <a:pt x="46" y="24"/>
                  </a:cubicBezTo>
                  <a:cubicBezTo>
                    <a:pt x="47" y="25"/>
                    <a:pt x="47" y="25"/>
                    <a:pt x="47" y="26"/>
                  </a:cubicBezTo>
                  <a:cubicBezTo>
                    <a:pt x="46" y="29"/>
                    <a:pt x="44" y="30"/>
                    <a:pt x="42" y="33"/>
                  </a:cubicBezTo>
                  <a:cubicBezTo>
                    <a:pt x="41" y="35"/>
                    <a:pt x="39" y="38"/>
                    <a:pt x="39" y="42"/>
                  </a:cubicBezTo>
                  <a:cubicBezTo>
                    <a:pt x="39" y="44"/>
                    <a:pt x="39" y="46"/>
                    <a:pt x="39" y="48"/>
                  </a:cubicBezTo>
                  <a:cubicBezTo>
                    <a:pt x="38" y="50"/>
                    <a:pt x="39" y="52"/>
                    <a:pt x="39" y="54"/>
                  </a:cubicBezTo>
                  <a:cubicBezTo>
                    <a:pt x="41" y="59"/>
                    <a:pt x="40" y="63"/>
                    <a:pt x="36" y="65"/>
                  </a:cubicBezTo>
                  <a:cubicBezTo>
                    <a:pt x="34" y="66"/>
                    <a:pt x="32" y="67"/>
                    <a:pt x="31" y="68"/>
                  </a:cubicBezTo>
                  <a:cubicBezTo>
                    <a:pt x="27" y="70"/>
                    <a:pt x="25" y="73"/>
                    <a:pt x="27" y="77"/>
                  </a:cubicBezTo>
                  <a:cubicBezTo>
                    <a:pt x="28" y="81"/>
                    <a:pt x="28" y="85"/>
                    <a:pt x="27" y="89"/>
                  </a:cubicBezTo>
                  <a:cubicBezTo>
                    <a:pt x="25" y="92"/>
                    <a:pt x="25" y="96"/>
                    <a:pt x="23" y="99"/>
                  </a:cubicBezTo>
                  <a:cubicBezTo>
                    <a:pt x="25" y="96"/>
                    <a:pt x="25" y="93"/>
                    <a:pt x="27" y="91"/>
                  </a:cubicBezTo>
                  <a:cubicBezTo>
                    <a:pt x="28" y="89"/>
                    <a:pt x="27" y="84"/>
                    <a:pt x="31" y="86"/>
                  </a:cubicBezTo>
                  <a:cubicBezTo>
                    <a:pt x="33" y="87"/>
                    <a:pt x="34" y="89"/>
                    <a:pt x="33" y="91"/>
                  </a:cubicBezTo>
                  <a:cubicBezTo>
                    <a:pt x="30" y="97"/>
                    <a:pt x="31" y="104"/>
                    <a:pt x="29" y="111"/>
                  </a:cubicBezTo>
                  <a:cubicBezTo>
                    <a:pt x="19" y="115"/>
                    <a:pt x="14" y="113"/>
                    <a:pt x="10" y="104"/>
                  </a:cubicBezTo>
                  <a:cubicBezTo>
                    <a:pt x="8" y="97"/>
                    <a:pt x="5" y="91"/>
                    <a:pt x="2" y="84"/>
                  </a:cubicBezTo>
                  <a:cubicBezTo>
                    <a:pt x="1" y="82"/>
                    <a:pt x="0" y="79"/>
                    <a:pt x="1" y="77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28A08AA-A776-8628-EFF1-D55261B8F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4" y="2351"/>
              <a:ext cx="256" cy="241"/>
            </a:xfrm>
            <a:custGeom>
              <a:avLst/>
              <a:gdLst>
                <a:gd name="T0" fmla="*/ 40 w 53"/>
                <a:gd name="T1" fmla="*/ 50 h 50"/>
                <a:gd name="T2" fmla="*/ 35 w 53"/>
                <a:gd name="T3" fmla="*/ 41 h 50"/>
                <a:gd name="T4" fmla="*/ 16 w 53"/>
                <a:gd name="T5" fmla="*/ 27 h 50"/>
                <a:gd name="T6" fmla="*/ 3 w 53"/>
                <a:gd name="T7" fmla="*/ 24 h 50"/>
                <a:gd name="T8" fmla="*/ 2 w 53"/>
                <a:gd name="T9" fmla="*/ 23 h 50"/>
                <a:gd name="T10" fmla="*/ 3 w 53"/>
                <a:gd name="T11" fmla="*/ 16 h 50"/>
                <a:gd name="T12" fmla="*/ 40 w 53"/>
                <a:gd name="T13" fmla="*/ 0 h 50"/>
                <a:gd name="T14" fmla="*/ 43 w 53"/>
                <a:gd name="T15" fmla="*/ 22 h 50"/>
                <a:gd name="T16" fmla="*/ 42 w 53"/>
                <a:gd name="T17" fmla="*/ 33 h 50"/>
                <a:gd name="T18" fmla="*/ 47 w 53"/>
                <a:gd name="T19" fmla="*/ 12 h 50"/>
                <a:gd name="T20" fmla="*/ 40 w 53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0">
                  <a:moveTo>
                    <a:pt x="40" y="50"/>
                  </a:moveTo>
                  <a:cubicBezTo>
                    <a:pt x="39" y="47"/>
                    <a:pt x="36" y="44"/>
                    <a:pt x="35" y="41"/>
                  </a:cubicBezTo>
                  <a:cubicBezTo>
                    <a:pt x="31" y="32"/>
                    <a:pt x="25" y="28"/>
                    <a:pt x="16" y="27"/>
                  </a:cubicBezTo>
                  <a:cubicBezTo>
                    <a:pt x="12" y="26"/>
                    <a:pt x="8" y="25"/>
                    <a:pt x="3" y="24"/>
                  </a:cubicBezTo>
                  <a:cubicBezTo>
                    <a:pt x="3" y="23"/>
                    <a:pt x="3" y="23"/>
                    <a:pt x="2" y="23"/>
                  </a:cubicBezTo>
                  <a:cubicBezTo>
                    <a:pt x="1" y="20"/>
                    <a:pt x="0" y="18"/>
                    <a:pt x="3" y="16"/>
                  </a:cubicBezTo>
                  <a:cubicBezTo>
                    <a:pt x="18" y="16"/>
                    <a:pt x="30" y="9"/>
                    <a:pt x="40" y="0"/>
                  </a:cubicBezTo>
                  <a:cubicBezTo>
                    <a:pt x="40" y="7"/>
                    <a:pt x="40" y="15"/>
                    <a:pt x="43" y="22"/>
                  </a:cubicBezTo>
                  <a:cubicBezTo>
                    <a:pt x="44" y="26"/>
                    <a:pt x="41" y="29"/>
                    <a:pt x="42" y="33"/>
                  </a:cubicBezTo>
                  <a:cubicBezTo>
                    <a:pt x="52" y="28"/>
                    <a:pt x="46" y="19"/>
                    <a:pt x="47" y="12"/>
                  </a:cubicBezTo>
                  <a:cubicBezTo>
                    <a:pt x="53" y="25"/>
                    <a:pt x="50" y="43"/>
                    <a:pt x="40" y="50"/>
                  </a:cubicBezTo>
                  <a:close/>
                </a:path>
              </a:pathLst>
            </a:custGeom>
            <a:solidFill>
              <a:srgbClr val="551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18D1B24-87D0-2B40-42C6-13DEA27B9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7" y="2061"/>
              <a:ext cx="96" cy="222"/>
            </a:xfrm>
            <a:custGeom>
              <a:avLst/>
              <a:gdLst>
                <a:gd name="T0" fmla="*/ 19 w 20"/>
                <a:gd name="T1" fmla="*/ 36 h 46"/>
                <a:gd name="T2" fmla="*/ 19 w 20"/>
                <a:gd name="T3" fmla="*/ 46 h 46"/>
                <a:gd name="T4" fmla="*/ 18 w 20"/>
                <a:gd name="T5" fmla="*/ 46 h 46"/>
                <a:gd name="T6" fmla="*/ 0 w 20"/>
                <a:gd name="T7" fmla="*/ 16 h 46"/>
                <a:gd name="T8" fmla="*/ 4 w 20"/>
                <a:gd name="T9" fmla="*/ 7 h 46"/>
                <a:gd name="T10" fmla="*/ 16 w 20"/>
                <a:gd name="T11" fmla="*/ 1 h 46"/>
                <a:gd name="T12" fmla="*/ 19 w 20"/>
                <a:gd name="T13" fmla="*/ 11 h 46"/>
                <a:gd name="T14" fmla="*/ 19 w 20"/>
                <a:gd name="T15" fmla="*/ 17 h 46"/>
                <a:gd name="T16" fmla="*/ 19 w 20"/>
                <a:gd name="T1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6">
                  <a:moveTo>
                    <a:pt x="19" y="36"/>
                  </a:moveTo>
                  <a:cubicBezTo>
                    <a:pt x="19" y="39"/>
                    <a:pt x="19" y="43"/>
                    <a:pt x="19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6" y="39"/>
                    <a:pt x="0" y="29"/>
                    <a:pt x="0" y="16"/>
                  </a:cubicBezTo>
                  <a:cubicBezTo>
                    <a:pt x="1" y="12"/>
                    <a:pt x="2" y="9"/>
                    <a:pt x="4" y="7"/>
                  </a:cubicBezTo>
                  <a:cubicBezTo>
                    <a:pt x="7" y="2"/>
                    <a:pt x="12" y="0"/>
                    <a:pt x="16" y="1"/>
                  </a:cubicBezTo>
                  <a:cubicBezTo>
                    <a:pt x="20" y="3"/>
                    <a:pt x="18" y="7"/>
                    <a:pt x="19" y="11"/>
                  </a:cubicBezTo>
                  <a:cubicBezTo>
                    <a:pt x="19" y="13"/>
                    <a:pt x="19" y="15"/>
                    <a:pt x="19" y="17"/>
                  </a:cubicBezTo>
                  <a:cubicBezTo>
                    <a:pt x="12" y="24"/>
                    <a:pt x="12" y="25"/>
                    <a:pt x="19" y="36"/>
                  </a:cubicBezTo>
                  <a:close/>
                </a:path>
              </a:pathLst>
            </a:custGeom>
            <a:solidFill>
              <a:srgbClr val="F8B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12A5FA7-2620-9711-2662-63771E7CA8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6" y="2283"/>
              <a:ext cx="77" cy="169"/>
            </a:xfrm>
            <a:custGeom>
              <a:avLst/>
              <a:gdLst>
                <a:gd name="T0" fmla="*/ 10 w 16"/>
                <a:gd name="T1" fmla="*/ 0 h 35"/>
                <a:gd name="T2" fmla="*/ 11 w 16"/>
                <a:gd name="T3" fmla="*/ 0 h 35"/>
                <a:gd name="T4" fmla="*/ 11 w 16"/>
                <a:gd name="T5" fmla="*/ 23 h 35"/>
                <a:gd name="T6" fmla="*/ 16 w 16"/>
                <a:gd name="T7" fmla="*/ 34 h 35"/>
                <a:gd name="T8" fmla="*/ 0 w 16"/>
                <a:gd name="T9" fmla="*/ 35 h 35"/>
                <a:gd name="T10" fmla="*/ 10 w 1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5">
                  <a:moveTo>
                    <a:pt x="10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3" y="7"/>
                    <a:pt x="15" y="15"/>
                    <a:pt x="11" y="23"/>
                  </a:cubicBezTo>
                  <a:cubicBezTo>
                    <a:pt x="9" y="28"/>
                    <a:pt x="14" y="30"/>
                    <a:pt x="16" y="34"/>
                  </a:cubicBezTo>
                  <a:cubicBezTo>
                    <a:pt x="11" y="34"/>
                    <a:pt x="6" y="35"/>
                    <a:pt x="0" y="35"/>
                  </a:cubicBezTo>
                  <a:cubicBezTo>
                    <a:pt x="0" y="22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551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B25813E-BA82-217B-5B39-C149C9055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8" y="2336"/>
              <a:ext cx="111" cy="111"/>
            </a:xfrm>
            <a:custGeom>
              <a:avLst/>
              <a:gdLst>
                <a:gd name="T0" fmla="*/ 18 w 23"/>
                <a:gd name="T1" fmla="*/ 23 h 23"/>
                <a:gd name="T2" fmla="*/ 9 w 23"/>
                <a:gd name="T3" fmla="*/ 23 h 23"/>
                <a:gd name="T4" fmla="*/ 11 w 23"/>
                <a:gd name="T5" fmla="*/ 0 h 23"/>
                <a:gd name="T6" fmla="*/ 18 w 2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18" y="23"/>
                  </a:moveTo>
                  <a:cubicBezTo>
                    <a:pt x="15" y="23"/>
                    <a:pt x="12" y="23"/>
                    <a:pt x="9" y="23"/>
                  </a:cubicBezTo>
                  <a:cubicBezTo>
                    <a:pt x="0" y="14"/>
                    <a:pt x="6" y="7"/>
                    <a:pt x="11" y="0"/>
                  </a:cubicBezTo>
                  <a:cubicBezTo>
                    <a:pt x="22" y="7"/>
                    <a:pt x="23" y="11"/>
                    <a:pt x="18" y="23"/>
                  </a:cubicBezTo>
                  <a:close/>
                </a:path>
              </a:pathLst>
            </a:custGeom>
            <a:solidFill>
              <a:srgbClr val="561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5B18C96-29D5-448A-1BA0-D0AC857D55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6" y="2158"/>
              <a:ext cx="77" cy="154"/>
            </a:xfrm>
            <a:custGeom>
              <a:avLst/>
              <a:gdLst>
                <a:gd name="T0" fmla="*/ 8 w 16"/>
                <a:gd name="T1" fmla="*/ 0 h 32"/>
                <a:gd name="T2" fmla="*/ 2 w 16"/>
                <a:gd name="T3" fmla="*/ 32 h 32"/>
                <a:gd name="T4" fmla="*/ 8 w 1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cubicBezTo>
                    <a:pt x="16" y="9"/>
                    <a:pt x="14" y="21"/>
                    <a:pt x="2" y="32"/>
                  </a:cubicBezTo>
                  <a:cubicBezTo>
                    <a:pt x="4" y="2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F3A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E0939D-3533-F3C1-45AF-5E782FB1E6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2143"/>
              <a:ext cx="34" cy="92"/>
            </a:xfrm>
            <a:custGeom>
              <a:avLst/>
              <a:gdLst>
                <a:gd name="T0" fmla="*/ 7 w 7"/>
                <a:gd name="T1" fmla="*/ 19 h 19"/>
                <a:gd name="T2" fmla="*/ 0 w 7"/>
                <a:gd name="T3" fmla="*/ 8 h 19"/>
                <a:gd name="T4" fmla="*/ 7 w 7"/>
                <a:gd name="T5" fmla="*/ 0 h 19"/>
                <a:gd name="T6" fmla="*/ 7 w 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7" y="19"/>
                  </a:moveTo>
                  <a:cubicBezTo>
                    <a:pt x="3" y="17"/>
                    <a:pt x="0" y="14"/>
                    <a:pt x="0" y="8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7" y="6"/>
                    <a:pt x="7" y="13"/>
                    <a:pt x="7" y="19"/>
                  </a:cubicBezTo>
                  <a:close/>
                </a:path>
              </a:pathLst>
            </a:custGeom>
            <a:solidFill>
              <a:srgbClr val="E09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D1E5974-89CA-A7A4-8406-BFC9FBA9BB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9" y="2520"/>
              <a:ext cx="38" cy="72"/>
            </a:xfrm>
            <a:custGeom>
              <a:avLst/>
              <a:gdLst>
                <a:gd name="T0" fmla="*/ 4 w 8"/>
                <a:gd name="T1" fmla="*/ 11 h 15"/>
                <a:gd name="T2" fmla="*/ 0 w 8"/>
                <a:gd name="T3" fmla="*/ 11 h 15"/>
                <a:gd name="T4" fmla="*/ 7 w 8"/>
                <a:gd name="T5" fmla="*/ 0 h 15"/>
                <a:gd name="T6" fmla="*/ 4 w 8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4" y="11"/>
                  </a:moveTo>
                  <a:cubicBezTo>
                    <a:pt x="3" y="12"/>
                    <a:pt x="1" y="15"/>
                    <a:pt x="0" y="11"/>
                  </a:cubicBezTo>
                  <a:cubicBezTo>
                    <a:pt x="2" y="8"/>
                    <a:pt x="5" y="4"/>
                    <a:pt x="7" y="0"/>
                  </a:cubicBezTo>
                  <a:cubicBezTo>
                    <a:pt x="8" y="5"/>
                    <a:pt x="5" y="8"/>
                    <a:pt x="4" y="11"/>
                  </a:cubicBezTo>
                  <a:close/>
                </a:path>
              </a:pathLst>
            </a:custGeom>
            <a:solidFill>
              <a:srgbClr val="5B8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7F53AF1-7B71-1686-E75E-605E33DB8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3" y="3485"/>
              <a:ext cx="265" cy="502"/>
            </a:xfrm>
            <a:custGeom>
              <a:avLst/>
              <a:gdLst>
                <a:gd name="T0" fmla="*/ 31 w 55"/>
                <a:gd name="T1" fmla="*/ 63 h 104"/>
                <a:gd name="T2" fmla="*/ 36 w 55"/>
                <a:gd name="T3" fmla="*/ 77 h 104"/>
                <a:gd name="T4" fmla="*/ 47 w 55"/>
                <a:gd name="T5" fmla="*/ 90 h 104"/>
                <a:gd name="T6" fmla="*/ 33 w 55"/>
                <a:gd name="T7" fmla="*/ 102 h 104"/>
                <a:gd name="T8" fmla="*/ 17 w 55"/>
                <a:gd name="T9" fmla="*/ 94 h 104"/>
                <a:gd name="T10" fmla="*/ 5 w 55"/>
                <a:gd name="T11" fmla="*/ 82 h 104"/>
                <a:gd name="T12" fmla="*/ 2 w 55"/>
                <a:gd name="T13" fmla="*/ 69 h 104"/>
                <a:gd name="T14" fmla="*/ 4 w 55"/>
                <a:gd name="T15" fmla="*/ 62 h 104"/>
                <a:gd name="T16" fmla="*/ 16 w 55"/>
                <a:gd name="T17" fmla="*/ 18 h 104"/>
                <a:gd name="T18" fmla="*/ 22 w 55"/>
                <a:gd name="T19" fmla="*/ 0 h 104"/>
                <a:gd name="T20" fmla="*/ 52 w 55"/>
                <a:gd name="T21" fmla="*/ 0 h 104"/>
                <a:gd name="T22" fmla="*/ 53 w 55"/>
                <a:gd name="T23" fmla="*/ 7 h 104"/>
                <a:gd name="T24" fmla="*/ 49 w 55"/>
                <a:gd name="T25" fmla="*/ 18 h 104"/>
                <a:gd name="T26" fmla="*/ 31 w 55"/>
                <a:gd name="T27" fmla="*/ 6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104">
                  <a:moveTo>
                    <a:pt x="31" y="63"/>
                  </a:moveTo>
                  <a:cubicBezTo>
                    <a:pt x="31" y="68"/>
                    <a:pt x="32" y="73"/>
                    <a:pt x="36" y="77"/>
                  </a:cubicBezTo>
                  <a:cubicBezTo>
                    <a:pt x="40" y="82"/>
                    <a:pt x="44" y="86"/>
                    <a:pt x="47" y="90"/>
                  </a:cubicBezTo>
                  <a:cubicBezTo>
                    <a:pt x="47" y="99"/>
                    <a:pt x="41" y="104"/>
                    <a:pt x="33" y="102"/>
                  </a:cubicBezTo>
                  <a:cubicBezTo>
                    <a:pt x="27" y="101"/>
                    <a:pt x="22" y="97"/>
                    <a:pt x="17" y="94"/>
                  </a:cubicBezTo>
                  <a:cubicBezTo>
                    <a:pt x="13" y="90"/>
                    <a:pt x="9" y="86"/>
                    <a:pt x="5" y="82"/>
                  </a:cubicBezTo>
                  <a:cubicBezTo>
                    <a:pt x="2" y="78"/>
                    <a:pt x="0" y="74"/>
                    <a:pt x="2" y="69"/>
                  </a:cubicBezTo>
                  <a:cubicBezTo>
                    <a:pt x="3" y="67"/>
                    <a:pt x="4" y="65"/>
                    <a:pt x="4" y="62"/>
                  </a:cubicBezTo>
                  <a:cubicBezTo>
                    <a:pt x="8" y="47"/>
                    <a:pt x="12" y="32"/>
                    <a:pt x="16" y="18"/>
                  </a:cubicBezTo>
                  <a:cubicBezTo>
                    <a:pt x="18" y="12"/>
                    <a:pt x="17" y="5"/>
                    <a:pt x="22" y="0"/>
                  </a:cubicBezTo>
                  <a:cubicBezTo>
                    <a:pt x="32" y="0"/>
                    <a:pt x="42" y="0"/>
                    <a:pt x="52" y="0"/>
                  </a:cubicBezTo>
                  <a:cubicBezTo>
                    <a:pt x="55" y="2"/>
                    <a:pt x="54" y="4"/>
                    <a:pt x="53" y="7"/>
                  </a:cubicBezTo>
                  <a:cubicBezTo>
                    <a:pt x="52" y="10"/>
                    <a:pt x="51" y="14"/>
                    <a:pt x="49" y="18"/>
                  </a:cubicBezTo>
                  <a:cubicBezTo>
                    <a:pt x="43" y="33"/>
                    <a:pt x="37" y="48"/>
                    <a:pt x="31" y="63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5F20587-0D4B-F4A5-297A-A8C8D37A2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2" y="3900"/>
              <a:ext cx="444" cy="165"/>
            </a:xfrm>
            <a:custGeom>
              <a:avLst/>
              <a:gdLst>
                <a:gd name="T0" fmla="*/ 90 w 92"/>
                <a:gd name="T1" fmla="*/ 29 h 34"/>
                <a:gd name="T2" fmla="*/ 87 w 92"/>
                <a:gd name="T3" fmla="*/ 27 h 34"/>
                <a:gd name="T4" fmla="*/ 54 w 92"/>
                <a:gd name="T5" fmla="*/ 30 h 34"/>
                <a:gd name="T6" fmla="*/ 11 w 92"/>
                <a:gd name="T7" fmla="*/ 31 h 34"/>
                <a:gd name="T8" fmla="*/ 1 w 92"/>
                <a:gd name="T9" fmla="*/ 32 h 34"/>
                <a:gd name="T10" fmla="*/ 5 w 92"/>
                <a:gd name="T11" fmla="*/ 25 h 34"/>
                <a:gd name="T12" fmla="*/ 37 w 92"/>
                <a:gd name="T13" fmla="*/ 11 h 34"/>
                <a:gd name="T14" fmla="*/ 44 w 92"/>
                <a:gd name="T15" fmla="*/ 5 h 34"/>
                <a:gd name="T16" fmla="*/ 51 w 92"/>
                <a:gd name="T17" fmla="*/ 2 h 34"/>
                <a:gd name="T18" fmla="*/ 62 w 92"/>
                <a:gd name="T19" fmla="*/ 3 h 34"/>
                <a:gd name="T20" fmla="*/ 77 w 92"/>
                <a:gd name="T21" fmla="*/ 6 h 34"/>
                <a:gd name="T22" fmla="*/ 91 w 92"/>
                <a:gd name="T23" fmla="*/ 7 h 34"/>
                <a:gd name="T24" fmla="*/ 90 w 92"/>
                <a:gd name="T25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4">
                  <a:moveTo>
                    <a:pt x="90" y="29"/>
                  </a:moveTo>
                  <a:cubicBezTo>
                    <a:pt x="90" y="27"/>
                    <a:pt x="90" y="26"/>
                    <a:pt x="87" y="27"/>
                  </a:cubicBezTo>
                  <a:cubicBezTo>
                    <a:pt x="76" y="28"/>
                    <a:pt x="65" y="29"/>
                    <a:pt x="54" y="30"/>
                  </a:cubicBezTo>
                  <a:cubicBezTo>
                    <a:pt x="40" y="31"/>
                    <a:pt x="25" y="34"/>
                    <a:pt x="11" y="31"/>
                  </a:cubicBezTo>
                  <a:cubicBezTo>
                    <a:pt x="8" y="30"/>
                    <a:pt x="4" y="30"/>
                    <a:pt x="1" y="32"/>
                  </a:cubicBezTo>
                  <a:cubicBezTo>
                    <a:pt x="0" y="28"/>
                    <a:pt x="3" y="27"/>
                    <a:pt x="5" y="25"/>
                  </a:cubicBezTo>
                  <a:cubicBezTo>
                    <a:pt x="15" y="19"/>
                    <a:pt x="25" y="14"/>
                    <a:pt x="37" y="11"/>
                  </a:cubicBezTo>
                  <a:cubicBezTo>
                    <a:pt x="40" y="10"/>
                    <a:pt x="43" y="8"/>
                    <a:pt x="44" y="5"/>
                  </a:cubicBezTo>
                  <a:cubicBezTo>
                    <a:pt x="45" y="1"/>
                    <a:pt x="48" y="2"/>
                    <a:pt x="51" y="2"/>
                  </a:cubicBezTo>
                  <a:cubicBezTo>
                    <a:pt x="55" y="0"/>
                    <a:pt x="59" y="0"/>
                    <a:pt x="62" y="3"/>
                  </a:cubicBezTo>
                  <a:cubicBezTo>
                    <a:pt x="67" y="7"/>
                    <a:pt x="72" y="7"/>
                    <a:pt x="77" y="6"/>
                  </a:cubicBezTo>
                  <a:cubicBezTo>
                    <a:pt x="82" y="5"/>
                    <a:pt x="87" y="5"/>
                    <a:pt x="91" y="7"/>
                  </a:cubicBezTo>
                  <a:cubicBezTo>
                    <a:pt x="92" y="15"/>
                    <a:pt x="92" y="22"/>
                    <a:pt x="90" y="29"/>
                  </a:cubicBezTo>
                  <a:close/>
                </a:path>
              </a:pathLst>
            </a:custGeom>
            <a:solidFill>
              <a:srgbClr val="B34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432856A-B3D1-AEC8-21E9-9B3E3B1F5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3" y="3818"/>
              <a:ext cx="308" cy="237"/>
            </a:xfrm>
            <a:custGeom>
              <a:avLst/>
              <a:gdLst>
                <a:gd name="T0" fmla="*/ 6 w 64"/>
                <a:gd name="T1" fmla="*/ 0 h 49"/>
                <a:gd name="T2" fmla="*/ 6 w 64"/>
                <a:gd name="T3" fmla="*/ 8 h 49"/>
                <a:gd name="T4" fmla="*/ 31 w 64"/>
                <a:gd name="T5" fmla="*/ 30 h 49"/>
                <a:gd name="T6" fmla="*/ 49 w 64"/>
                <a:gd name="T7" fmla="*/ 21 h 49"/>
                <a:gd name="T8" fmla="*/ 60 w 64"/>
                <a:gd name="T9" fmla="*/ 34 h 49"/>
                <a:gd name="T10" fmla="*/ 63 w 64"/>
                <a:gd name="T11" fmla="*/ 44 h 49"/>
                <a:gd name="T12" fmla="*/ 60 w 64"/>
                <a:gd name="T13" fmla="*/ 46 h 49"/>
                <a:gd name="T14" fmla="*/ 19 w 64"/>
                <a:gd name="T15" fmla="*/ 37 h 49"/>
                <a:gd name="T16" fmla="*/ 4 w 64"/>
                <a:gd name="T17" fmla="*/ 23 h 49"/>
                <a:gd name="T18" fmla="*/ 2 w 64"/>
                <a:gd name="T19" fmla="*/ 8 h 49"/>
                <a:gd name="T20" fmla="*/ 6 w 64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9">
                  <a:moveTo>
                    <a:pt x="6" y="0"/>
                  </a:moveTo>
                  <a:cubicBezTo>
                    <a:pt x="5" y="3"/>
                    <a:pt x="4" y="6"/>
                    <a:pt x="6" y="8"/>
                  </a:cubicBezTo>
                  <a:cubicBezTo>
                    <a:pt x="13" y="17"/>
                    <a:pt x="21" y="25"/>
                    <a:pt x="31" y="30"/>
                  </a:cubicBezTo>
                  <a:cubicBezTo>
                    <a:pt x="40" y="34"/>
                    <a:pt x="46" y="31"/>
                    <a:pt x="49" y="21"/>
                  </a:cubicBezTo>
                  <a:cubicBezTo>
                    <a:pt x="53" y="26"/>
                    <a:pt x="57" y="30"/>
                    <a:pt x="60" y="34"/>
                  </a:cubicBezTo>
                  <a:cubicBezTo>
                    <a:pt x="62" y="37"/>
                    <a:pt x="64" y="40"/>
                    <a:pt x="63" y="44"/>
                  </a:cubicBezTo>
                  <a:cubicBezTo>
                    <a:pt x="62" y="45"/>
                    <a:pt x="61" y="46"/>
                    <a:pt x="60" y="46"/>
                  </a:cubicBezTo>
                  <a:cubicBezTo>
                    <a:pt x="45" y="48"/>
                    <a:pt x="30" y="49"/>
                    <a:pt x="19" y="37"/>
                  </a:cubicBezTo>
                  <a:cubicBezTo>
                    <a:pt x="14" y="32"/>
                    <a:pt x="7" y="29"/>
                    <a:pt x="4" y="23"/>
                  </a:cubicBezTo>
                  <a:cubicBezTo>
                    <a:pt x="3" y="18"/>
                    <a:pt x="3" y="13"/>
                    <a:pt x="2" y="8"/>
                  </a:cubicBezTo>
                  <a:cubicBezTo>
                    <a:pt x="0" y="2"/>
                    <a:pt x="0" y="1"/>
                    <a:pt x="6" y="0"/>
                  </a:cubicBezTo>
                  <a:close/>
                </a:path>
              </a:pathLst>
            </a:custGeom>
            <a:solidFill>
              <a:srgbClr val="E83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141C3E0-AD5A-E781-BC1A-453F6C5AC0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3857"/>
              <a:ext cx="178" cy="212"/>
            </a:xfrm>
            <a:custGeom>
              <a:avLst/>
              <a:gdLst>
                <a:gd name="T0" fmla="*/ 7 w 37"/>
                <a:gd name="T1" fmla="*/ 4 h 44"/>
                <a:gd name="T2" fmla="*/ 8 w 37"/>
                <a:gd name="T3" fmla="*/ 10 h 44"/>
                <a:gd name="T4" fmla="*/ 18 w 37"/>
                <a:gd name="T5" fmla="*/ 25 h 44"/>
                <a:gd name="T6" fmla="*/ 34 w 37"/>
                <a:gd name="T7" fmla="*/ 16 h 44"/>
                <a:gd name="T8" fmla="*/ 36 w 37"/>
                <a:gd name="T9" fmla="*/ 0 h 44"/>
                <a:gd name="T10" fmla="*/ 36 w 37"/>
                <a:gd name="T11" fmla="*/ 1 h 44"/>
                <a:gd name="T12" fmla="*/ 36 w 37"/>
                <a:gd name="T13" fmla="*/ 2 h 44"/>
                <a:gd name="T14" fmla="*/ 35 w 37"/>
                <a:gd name="T15" fmla="*/ 31 h 44"/>
                <a:gd name="T16" fmla="*/ 33 w 37"/>
                <a:gd name="T17" fmla="*/ 35 h 44"/>
                <a:gd name="T18" fmla="*/ 7 w 37"/>
                <a:gd name="T19" fmla="*/ 37 h 44"/>
                <a:gd name="T20" fmla="*/ 1 w 37"/>
                <a:gd name="T21" fmla="*/ 32 h 44"/>
                <a:gd name="T22" fmla="*/ 7 w 37"/>
                <a:gd name="T2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4">
                  <a:moveTo>
                    <a:pt x="7" y="4"/>
                  </a:moveTo>
                  <a:cubicBezTo>
                    <a:pt x="9" y="6"/>
                    <a:pt x="8" y="8"/>
                    <a:pt x="8" y="10"/>
                  </a:cubicBezTo>
                  <a:cubicBezTo>
                    <a:pt x="6" y="17"/>
                    <a:pt x="10" y="23"/>
                    <a:pt x="18" y="25"/>
                  </a:cubicBezTo>
                  <a:cubicBezTo>
                    <a:pt x="26" y="27"/>
                    <a:pt x="32" y="23"/>
                    <a:pt x="34" y="16"/>
                  </a:cubicBezTo>
                  <a:cubicBezTo>
                    <a:pt x="35" y="11"/>
                    <a:pt x="33" y="5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5" y="11"/>
                    <a:pt x="37" y="21"/>
                    <a:pt x="35" y="31"/>
                  </a:cubicBezTo>
                  <a:cubicBezTo>
                    <a:pt x="34" y="32"/>
                    <a:pt x="34" y="33"/>
                    <a:pt x="33" y="35"/>
                  </a:cubicBezTo>
                  <a:cubicBezTo>
                    <a:pt x="25" y="39"/>
                    <a:pt x="17" y="44"/>
                    <a:pt x="7" y="37"/>
                  </a:cubicBezTo>
                  <a:cubicBezTo>
                    <a:pt x="5" y="35"/>
                    <a:pt x="5" y="31"/>
                    <a:pt x="1" y="32"/>
                  </a:cubicBezTo>
                  <a:cubicBezTo>
                    <a:pt x="0" y="22"/>
                    <a:pt x="5" y="13"/>
                    <a:pt x="7" y="4"/>
                  </a:cubicBezTo>
                  <a:close/>
                </a:path>
              </a:pathLst>
            </a:custGeom>
            <a:solidFill>
              <a:srgbClr val="E83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34A785B-C840-8DE5-FB9A-5945A6872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9" y="3862"/>
              <a:ext cx="202" cy="77"/>
            </a:xfrm>
            <a:custGeom>
              <a:avLst/>
              <a:gdLst>
                <a:gd name="T0" fmla="*/ 42 w 42"/>
                <a:gd name="T1" fmla="*/ 15 h 16"/>
                <a:gd name="T2" fmla="*/ 19 w 42"/>
                <a:gd name="T3" fmla="*/ 16 h 16"/>
                <a:gd name="T4" fmla="*/ 14 w 42"/>
                <a:gd name="T5" fmla="*/ 13 h 16"/>
                <a:gd name="T6" fmla="*/ 2 w 42"/>
                <a:gd name="T7" fmla="*/ 10 h 16"/>
                <a:gd name="T8" fmla="*/ 6 w 42"/>
                <a:gd name="T9" fmla="*/ 2 h 16"/>
                <a:gd name="T10" fmla="*/ 15 w 42"/>
                <a:gd name="T11" fmla="*/ 0 h 16"/>
                <a:gd name="T12" fmla="*/ 38 w 42"/>
                <a:gd name="T13" fmla="*/ 0 h 16"/>
                <a:gd name="T14" fmla="*/ 40 w 42"/>
                <a:gd name="T15" fmla="*/ 1 h 16"/>
                <a:gd name="T16" fmla="*/ 42 w 42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42" y="15"/>
                  </a:moveTo>
                  <a:cubicBezTo>
                    <a:pt x="35" y="16"/>
                    <a:pt x="27" y="16"/>
                    <a:pt x="19" y="16"/>
                  </a:cubicBezTo>
                  <a:cubicBezTo>
                    <a:pt x="17" y="16"/>
                    <a:pt x="15" y="16"/>
                    <a:pt x="14" y="13"/>
                  </a:cubicBezTo>
                  <a:cubicBezTo>
                    <a:pt x="11" y="9"/>
                    <a:pt x="6" y="10"/>
                    <a:pt x="2" y="10"/>
                  </a:cubicBezTo>
                  <a:cubicBezTo>
                    <a:pt x="5" y="8"/>
                    <a:pt x="0" y="2"/>
                    <a:pt x="6" y="2"/>
                  </a:cubicBezTo>
                  <a:cubicBezTo>
                    <a:pt x="9" y="0"/>
                    <a:pt x="12" y="0"/>
                    <a:pt x="15" y="0"/>
                  </a:cubicBezTo>
                  <a:cubicBezTo>
                    <a:pt x="23" y="0"/>
                    <a:pt x="30" y="0"/>
                    <a:pt x="38" y="0"/>
                  </a:cubicBezTo>
                  <a:cubicBezTo>
                    <a:pt x="39" y="0"/>
                    <a:pt x="39" y="0"/>
                    <a:pt x="40" y="1"/>
                  </a:cubicBezTo>
                  <a:cubicBezTo>
                    <a:pt x="41" y="6"/>
                    <a:pt x="38" y="11"/>
                    <a:pt x="42" y="15"/>
                  </a:cubicBezTo>
                  <a:close/>
                </a:path>
              </a:pathLst>
            </a:custGeom>
            <a:solidFill>
              <a:srgbClr val="A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557E074-02F1-604F-CDD4-F605DA1490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3" y="3828"/>
              <a:ext cx="183" cy="48"/>
            </a:xfrm>
            <a:custGeom>
              <a:avLst/>
              <a:gdLst>
                <a:gd name="T0" fmla="*/ 36 w 38"/>
                <a:gd name="T1" fmla="*/ 8 h 10"/>
                <a:gd name="T2" fmla="*/ 3 w 38"/>
                <a:gd name="T3" fmla="*/ 9 h 10"/>
                <a:gd name="T4" fmla="*/ 1 w 38"/>
                <a:gd name="T5" fmla="*/ 4 h 10"/>
                <a:gd name="T6" fmla="*/ 0 w 38"/>
                <a:gd name="T7" fmla="*/ 3 h 10"/>
                <a:gd name="T8" fmla="*/ 34 w 38"/>
                <a:gd name="T9" fmla="*/ 0 h 10"/>
                <a:gd name="T10" fmla="*/ 36 w 38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0">
                  <a:moveTo>
                    <a:pt x="36" y="8"/>
                  </a:moveTo>
                  <a:cubicBezTo>
                    <a:pt x="25" y="10"/>
                    <a:pt x="14" y="9"/>
                    <a:pt x="3" y="9"/>
                  </a:cubicBezTo>
                  <a:cubicBezTo>
                    <a:pt x="2" y="7"/>
                    <a:pt x="4" y="5"/>
                    <a:pt x="1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12" y="2"/>
                    <a:pt x="23" y="0"/>
                    <a:pt x="34" y="0"/>
                  </a:cubicBezTo>
                  <a:cubicBezTo>
                    <a:pt x="36" y="2"/>
                    <a:pt x="38" y="5"/>
                    <a:pt x="36" y="8"/>
                  </a:cubicBezTo>
                  <a:close/>
                </a:path>
              </a:pathLst>
            </a:custGeom>
            <a:solidFill>
              <a:srgbClr val="F6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EFC76972-0706-27C8-A8D2-6B51B805D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7" y="3929"/>
              <a:ext cx="290" cy="131"/>
            </a:xfrm>
            <a:custGeom>
              <a:avLst/>
              <a:gdLst>
                <a:gd name="T0" fmla="*/ 1 w 60"/>
                <a:gd name="T1" fmla="*/ 0 h 27"/>
                <a:gd name="T2" fmla="*/ 17 w 60"/>
                <a:gd name="T3" fmla="*/ 13 h 27"/>
                <a:gd name="T4" fmla="*/ 40 w 60"/>
                <a:gd name="T5" fmla="*/ 22 h 27"/>
                <a:gd name="T6" fmla="*/ 60 w 60"/>
                <a:gd name="T7" fmla="*/ 21 h 27"/>
                <a:gd name="T8" fmla="*/ 56 w 60"/>
                <a:gd name="T9" fmla="*/ 25 h 27"/>
                <a:gd name="T10" fmla="*/ 14 w 60"/>
                <a:gd name="T11" fmla="*/ 15 h 27"/>
                <a:gd name="T12" fmla="*/ 4 w 60"/>
                <a:gd name="T13" fmla="*/ 6 h 27"/>
                <a:gd name="T14" fmla="*/ 1 w 60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7">
                  <a:moveTo>
                    <a:pt x="1" y="0"/>
                  </a:moveTo>
                  <a:cubicBezTo>
                    <a:pt x="6" y="4"/>
                    <a:pt x="12" y="8"/>
                    <a:pt x="17" y="13"/>
                  </a:cubicBezTo>
                  <a:cubicBezTo>
                    <a:pt x="23" y="19"/>
                    <a:pt x="31" y="23"/>
                    <a:pt x="40" y="22"/>
                  </a:cubicBezTo>
                  <a:cubicBezTo>
                    <a:pt x="46" y="22"/>
                    <a:pt x="53" y="23"/>
                    <a:pt x="60" y="21"/>
                  </a:cubicBezTo>
                  <a:cubicBezTo>
                    <a:pt x="60" y="24"/>
                    <a:pt x="58" y="25"/>
                    <a:pt x="56" y="25"/>
                  </a:cubicBezTo>
                  <a:cubicBezTo>
                    <a:pt x="41" y="27"/>
                    <a:pt x="26" y="27"/>
                    <a:pt x="14" y="15"/>
                  </a:cubicBezTo>
                  <a:cubicBezTo>
                    <a:pt x="11" y="12"/>
                    <a:pt x="7" y="9"/>
                    <a:pt x="4" y="6"/>
                  </a:cubicBezTo>
                  <a:cubicBezTo>
                    <a:pt x="2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AE1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112516EE-13BE-D494-C76D-3E546982B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4" y="2013"/>
              <a:ext cx="198" cy="97"/>
            </a:xfrm>
            <a:custGeom>
              <a:avLst/>
              <a:gdLst>
                <a:gd name="T0" fmla="*/ 10 w 41"/>
                <a:gd name="T1" fmla="*/ 20 h 20"/>
                <a:gd name="T2" fmla="*/ 2 w 41"/>
                <a:gd name="T3" fmla="*/ 12 h 20"/>
                <a:gd name="T4" fmla="*/ 6 w 41"/>
                <a:gd name="T5" fmla="*/ 3 h 20"/>
                <a:gd name="T6" fmla="*/ 34 w 41"/>
                <a:gd name="T7" fmla="*/ 2 h 20"/>
                <a:gd name="T8" fmla="*/ 40 w 41"/>
                <a:gd name="T9" fmla="*/ 8 h 20"/>
                <a:gd name="T10" fmla="*/ 32 w 41"/>
                <a:gd name="T11" fmla="*/ 19 h 20"/>
                <a:gd name="T12" fmla="*/ 10 w 4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10" y="20"/>
                  </a:moveTo>
                  <a:cubicBezTo>
                    <a:pt x="6" y="18"/>
                    <a:pt x="3" y="16"/>
                    <a:pt x="2" y="12"/>
                  </a:cubicBezTo>
                  <a:cubicBezTo>
                    <a:pt x="0" y="7"/>
                    <a:pt x="1" y="4"/>
                    <a:pt x="6" y="3"/>
                  </a:cubicBezTo>
                  <a:cubicBezTo>
                    <a:pt x="16" y="8"/>
                    <a:pt x="25" y="7"/>
                    <a:pt x="34" y="2"/>
                  </a:cubicBezTo>
                  <a:cubicBezTo>
                    <a:pt x="39" y="0"/>
                    <a:pt x="41" y="3"/>
                    <a:pt x="40" y="8"/>
                  </a:cubicBezTo>
                  <a:cubicBezTo>
                    <a:pt x="40" y="13"/>
                    <a:pt x="37" y="16"/>
                    <a:pt x="32" y="19"/>
                  </a:cubicBezTo>
                  <a:cubicBezTo>
                    <a:pt x="25" y="17"/>
                    <a:pt x="17" y="19"/>
                    <a:pt x="10" y="20"/>
                  </a:cubicBezTo>
                  <a:close/>
                </a:path>
              </a:pathLst>
            </a:custGeom>
            <a:solidFill>
              <a:srgbClr val="701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9422DC8-8279-C889-F2C9-2562A56D1C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3" y="1844"/>
              <a:ext cx="135" cy="111"/>
            </a:xfrm>
            <a:custGeom>
              <a:avLst/>
              <a:gdLst>
                <a:gd name="T0" fmla="*/ 26 w 28"/>
                <a:gd name="T1" fmla="*/ 7 h 23"/>
                <a:gd name="T2" fmla="*/ 18 w 28"/>
                <a:gd name="T3" fmla="*/ 19 h 23"/>
                <a:gd name="T4" fmla="*/ 18 w 28"/>
                <a:gd name="T5" fmla="*/ 17 h 23"/>
                <a:gd name="T6" fmla="*/ 15 w 28"/>
                <a:gd name="T7" fmla="*/ 9 h 23"/>
                <a:gd name="T8" fmla="*/ 12 w 28"/>
                <a:gd name="T9" fmla="*/ 10 h 23"/>
                <a:gd name="T10" fmla="*/ 10 w 28"/>
                <a:gd name="T11" fmla="*/ 19 h 23"/>
                <a:gd name="T12" fmla="*/ 10 w 28"/>
                <a:gd name="T13" fmla="*/ 21 h 23"/>
                <a:gd name="T14" fmla="*/ 2 w 28"/>
                <a:gd name="T15" fmla="*/ 19 h 23"/>
                <a:gd name="T16" fmla="*/ 5 w 28"/>
                <a:gd name="T17" fmla="*/ 7 h 23"/>
                <a:gd name="T18" fmla="*/ 13 w 28"/>
                <a:gd name="T19" fmla="*/ 3 h 23"/>
                <a:gd name="T20" fmla="*/ 26 w 28"/>
                <a:gd name="T2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3">
                  <a:moveTo>
                    <a:pt x="26" y="7"/>
                  </a:moveTo>
                  <a:cubicBezTo>
                    <a:pt x="28" y="15"/>
                    <a:pt x="25" y="18"/>
                    <a:pt x="18" y="19"/>
                  </a:cubicBezTo>
                  <a:cubicBezTo>
                    <a:pt x="18" y="19"/>
                    <a:pt x="18" y="18"/>
                    <a:pt x="18" y="17"/>
                  </a:cubicBezTo>
                  <a:cubicBezTo>
                    <a:pt x="18" y="14"/>
                    <a:pt x="19" y="11"/>
                    <a:pt x="15" y="9"/>
                  </a:cubicBezTo>
                  <a:cubicBezTo>
                    <a:pt x="14" y="9"/>
                    <a:pt x="13" y="8"/>
                    <a:pt x="12" y="10"/>
                  </a:cubicBezTo>
                  <a:cubicBezTo>
                    <a:pt x="12" y="13"/>
                    <a:pt x="7" y="15"/>
                    <a:pt x="10" y="19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7" y="20"/>
                    <a:pt x="3" y="23"/>
                    <a:pt x="2" y="19"/>
                  </a:cubicBezTo>
                  <a:cubicBezTo>
                    <a:pt x="0" y="15"/>
                    <a:pt x="1" y="10"/>
                    <a:pt x="5" y="7"/>
                  </a:cubicBezTo>
                  <a:cubicBezTo>
                    <a:pt x="7" y="5"/>
                    <a:pt x="10" y="4"/>
                    <a:pt x="13" y="3"/>
                  </a:cubicBezTo>
                  <a:cubicBezTo>
                    <a:pt x="19" y="0"/>
                    <a:pt x="23" y="3"/>
                    <a:pt x="26" y="7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B12683D-A5E9-288B-F826-71A7B69B3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2" y="1868"/>
              <a:ext cx="111" cy="92"/>
            </a:xfrm>
            <a:custGeom>
              <a:avLst/>
              <a:gdLst>
                <a:gd name="T0" fmla="*/ 6 w 23"/>
                <a:gd name="T1" fmla="*/ 17 h 19"/>
                <a:gd name="T2" fmla="*/ 1 w 23"/>
                <a:gd name="T3" fmla="*/ 10 h 19"/>
                <a:gd name="T4" fmla="*/ 7 w 23"/>
                <a:gd name="T5" fmla="*/ 2 h 19"/>
                <a:gd name="T6" fmla="*/ 23 w 23"/>
                <a:gd name="T7" fmla="*/ 13 h 19"/>
                <a:gd name="T8" fmla="*/ 15 w 23"/>
                <a:gd name="T9" fmla="*/ 17 h 19"/>
                <a:gd name="T10" fmla="*/ 15 w 23"/>
                <a:gd name="T11" fmla="*/ 16 h 19"/>
                <a:gd name="T12" fmla="*/ 11 w 23"/>
                <a:gd name="T13" fmla="*/ 8 h 19"/>
                <a:gd name="T14" fmla="*/ 6 w 23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9">
                  <a:moveTo>
                    <a:pt x="6" y="17"/>
                  </a:moveTo>
                  <a:cubicBezTo>
                    <a:pt x="2" y="16"/>
                    <a:pt x="1" y="14"/>
                    <a:pt x="1" y="10"/>
                  </a:cubicBezTo>
                  <a:cubicBezTo>
                    <a:pt x="0" y="5"/>
                    <a:pt x="3" y="3"/>
                    <a:pt x="7" y="2"/>
                  </a:cubicBezTo>
                  <a:cubicBezTo>
                    <a:pt x="14" y="0"/>
                    <a:pt x="23" y="6"/>
                    <a:pt x="23" y="13"/>
                  </a:cubicBezTo>
                  <a:cubicBezTo>
                    <a:pt x="23" y="19"/>
                    <a:pt x="19" y="18"/>
                    <a:pt x="15" y="17"/>
                  </a:cubicBezTo>
                  <a:cubicBezTo>
                    <a:pt x="15" y="17"/>
                    <a:pt x="15" y="17"/>
                    <a:pt x="15" y="16"/>
                  </a:cubicBezTo>
                  <a:cubicBezTo>
                    <a:pt x="14" y="13"/>
                    <a:pt x="16" y="9"/>
                    <a:pt x="11" y="8"/>
                  </a:cubicBezTo>
                  <a:cubicBezTo>
                    <a:pt x="10" y="8"/>
                    <a:pt x="5" y="13"/>
                    <a:pt x="6" y="17"/>
                  </a:cubicBez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831E857-16CA-AD71-044D-37019ED43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5" y="1907"/>
              <a:ext cx="63" cy="96"/>
            </a:xfrm>
            <a:custGeom>
              <a:avLst/>
              <a:gdLst>
                <a:gd name="T0" fmla="*/ 2 w 13"/>
                <a:gd name="T1" fmla="*/ 12 h 20"/>
                <a:gd name="T2" fmla="*/ 2 w 13"/>
                <a:gd name="T3" fmla="*/ 10 h 20"/>
                <a:gd name="T4" fmla="*/ 5 w 13"/>
                <a:gd name="T5" fmla="*/ 1 h 20"/>
                <a:gd name="T6" fmla="*/ 10 w 13"/>
                <a:gd name="T7" fmla="*/ 4 h 20"/>
                <a:gd name="T8" fmla="*/ 11 w 13"/>
                <a:gd name="T9" fmla="*/ 14 h 20"/>
                <a:gd name="T10" fmla="*/ 8 w 13"/>
                <a:gd name="T11" fmla="*/ 18 h 20"/>
                <a:gd name="T12" fmla="*/ 3 w 13"/>
                <a:gd name="T13" fmla="*/ 19 h 20"/>
                <a:gd name="T14" fmla="*/ 2 w 13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2" y="12"/>
                  </a:move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1" y="3"/>
                    <a:pt x="5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3" y="7"/>
                    <a:pt x="13" y="11"/>
                    <a:pt x="11" y="14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6" y="19"/>
                    <a:pt x="4" y="20"/>
                    <a:pt x="3" y="19"/>
                  </a:cubicBezTo>
                  <a:cubicBezTo>
                    <a:pt x="0" y="17"/>
                    <a:pt x="2" y="14"/>
                    <a:pt x="2" y="12"/>
                  </a:cubicBezTo>
                  <a:close/>
                </a:path>
              </a:pathLst>
            </a:custGeom>
            <a:solidFill>
              <a:srgbClr val="E09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55D8389-A49A-001A-C4FB-DB1BAB895A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8" y="1878"/>
              <a:ext cx="77" cy="67"/>
            </a:xfrm>
            <a:custGeom>
              <a:avLst/>
              <a:gdLst>
                <a:gd name="T0" fmla="*/ 5 w 16"/>
                <a:gd name="T1" fmla="*/ 14 h 14"/>
                <a:gd name="T2" fmla="*/ 1 w 16"/>
                <a:gd name="T3" fmla="*/ 8 h 14"/>
                <a:gd name="T4" fmla="*/ 4 w 16"/>
                <a:gd name="T5" fmla="*/ 6 h 14"/>
                <a:gd name="T6" fmla="*/ 6 w 16"/>
                <a:gd name="T7" fmla="*/ 4 h 14"/>
                <a:gd name="T8" fmla="*/ 8 w 16"/>
                <a:gd name="T9" fmla="*/ 0 h 14"/>
                <a:gd name="T10" fmla="*/ 15 w 16"/>
                <a:gd name="T11" fmla="*/ 5 h 14"/>
                <a:gd name="T12" fmla="*/ 13 w 16"/>
                <a:gd name="T13" fmla="*/ 12 h 14"/>
                <a:gd name="T14" fmla="*/ 5 w 16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cubicBezTo>
                    <a:pt x="3" y="12"/>
                    <a:pt x="1" y="11"/>
                    <a:pt x="1" y="8"/>
                  </a:cubicBezTo>
                  <a:cubicBezTo>
                    <a:pt x="1" y="7"/>
                    <a:pt x="0" y="4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5" y="2"/>
                    <a:pt x="4" y="0"/>
                    <a:pt x="8" y="0"/>
                  </a:cubicBezTo>
                  <a:cubicBezTo>
                    <a:pt x="11" y="0"/>
                    <a:pt x="14" y="1"/>
                    <a:pt x="15" y="5"/>
                  </a:cubicBezTo>
                  <a:cubicBezTo>
                    <a:pt x="16" y="8"/>
                    <a:pt x="15" y="10"/>
                    <a:pt x="13" y="12"/>
                  </a:cubicBezTo>
                  <a:cubicBezTo>
                    <a:pt x="11" y="14"/>
                    <a:pt x="8" y="14"/>
                    <a:pt x="5" y="14"/>
                  </a:cubicBezTo>
                  <a:close/>
                </a:path>
              </a:pathLst>
            </a:custGeom>
            <a:solidFill>
              <a:srgbClr val="672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E32329D-55EB-BF91-A13C-2332BC783F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3" y="2018"/>
              <a:ext cx="135" cy="43"/>
            </a:xfrm>
            <a:custGeom>
              <a:avLst/>
              <a:gdLst>
                <a:gd name="T0" fmla="*/ 28 w 28"/>
                <a:gd name="T1" fmla="*/ 1 h 9"/>
                <a:gd name="T2" fmla="*/ 0 w 28"/>
                <a:gd name="T3" fmla="*/ 2 h 9"/>
                <a:gd name="T4" fmla="*/ 28 w 28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">
                  <a:moveTo>
                    <a:pt x="28" y="1"/>
                  </a:moveTo>
                  <a:cubicBezTo>
                    <a:pt x="21" y="8"/>
                    <a:pt x="7" y="9"/>
                    <a:pt x="0" y="2"/>
                  </a:cubicBezTo>
                  <a:cubicBezTo>
                    <a:pt x="9" y="1"/>
                    <a:pt x="19" y="0"/>
                    <a:pt x="28" y="1"/>
                  </a:cubicBezTo>
                  <a:close/>
                </a:path>
              </a:pathLst>
            </a:custGeom>
            <a:solidFill>
              <a:srgbClr val="F9F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1E955CF-E2E3-4C18-9C01-92D720383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6" y="1892"/>
              <a:ext cx="63" cy="73"/>
            </a:xfrm>
            <a:custGeom>
              <a:avLst/>
              <a:gdLst>
                <a:gd name="T0" fmla="*/ 1 w 13"/>
                <a:gd name="T1" fmla="*/ 12 h 15"/>
                <a:gd name="T2" fmla="*/ 3 w 13"/>
                <a:gd name="T3" fmla="*/ 7 h 15"/>
                <a:gd name="T4" fmla="*/ 4 w 13"/>
                <a:gd name="T5" fmla="*/ 5 h 15"/>
                <a:gd name="T6" fmla="*/ 4 w 13"/>
                <a:gd name="T7" fmla="*/ 1 h 15"/>
                <a:gd name="T8" fmla="*/ 10 w 13"/>
                <a:gd name="T9" fmla="*/ 2 h 15"/>
                <a:gd name="T10" fmla="*/ 10 w 13"/>
                <a:gd name="T11" fmla="*/ 12 h 15"/>
                <a:gd name="T12" fmla="*/ 1 w 13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" y="12"/>
                  </a:moveTo>
                  <a:cubicBezTo>
                    <a:pt x="0" y="8"/>
                    <a:pt x="0" y="8"/>
                    <a:pt x="3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3"/>
                    <a:pt x="0" y="3"/>
                    <a:pt x="4" y="1"/>
                  </a:cubicBezTo>
                  <a:cubicBezTo>
                    <a:pt x="6" y="0"/>
                    <a:pt x="8" y="1"/>
                    <a:pt x="10" y="2"/>
                  </a:cubicBezTo>
                  <a:cubicBezTo>
                    <a:pt x="13" y="6"/>
                    <a:pt x="12" y="9"/>
                    <a:pt x="10" y="12"/>
                  </a:cubicBezTo>
                  <a:cubicBezTo>
                    <a:pt x="7" y="15"/>
                    <a:pt x="4" y="14"/>
                    <a:pt x="1" y="12"/>
                  </a:cubicBezTo>
                  <a:close/>
                </a:path>
              </a:pathLst>
            </a:custGeom>
            <a:solidFill>
              <a:srgbClr val="672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38BF9D5-4B52-6B34-E3A1-7AE6C24E4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3" y="1757"/>
              <a:ext cx="135" cy="39"/>
            </a:xfrm>
            <a:custGeom>
              <a:avLst/>
              <a:gdLst>
                <a:gd name="T0" fmla="*/ 15 w 28"/>
                <a:gd name="T1" fmla="*/ 1 h 8"/>
                <a:gd name="T2" fmla="*/ 26 w 28"/>
                <a:gd name="T3" fmla="*/ 3 h 8"/>
                <a:gd name="T4" fmla="*/ 27 w 28"/>
                <a:gd name="T5" fmla="*/ 6 h 8"/>
                <a:gd name="T6" fmla="*/ 24 w 28"/>
                <a:gd name="T7" fmla="*/ 7 h 8"/>
                <a:gd name="T8" fmla="*/ 5 w 28"/>
                <a:gd name="T9" fmla="*/ 7 h 8"/>
                <a:gd name="T10" fmla="*/ 1 w 28"/>
                <a:gd name="T11" fmla="*/ 6 h 8"/>
                <a:gd name="T12" fmla="*/ 3 w 28"/>
                <a:gd name="T13" fmla="*/ 3 h 8"/>
                <a:gd name="T14" fmla="*/ 15 w 2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8">
                  <a:moveTo>
                    <a:pt x="15" y="1"/>
                  </a:moveTo>
                  <a:cubicBezTo>
                    <a:pt x="19" y="0"/>
                    <a:pt x="22" y="1"/>
                    <a:pt x="26" y="3"/>
                  </a:cubicBezTo>
                  <a:cubicBezTo>
                    <a:pt x="27" y="3"/>
                    <a:pt x="28" y="4"/>
                    <a:pt x="27" y="6"/>
                  </a:cubicBezTo>
                  <a:cubicBezTo>
                    <a:pt x="27" y="7"/>
                    <a:pt x="25" y="7"/>
                    <a:pt x="24" y="7"/>
                  </a:cubicBezTo>
                  <a:cubicBezTo>
                    <a:pt x="18" y="3"/>
                    <a:pt x="11" y="4"/>
                    <a:pt x="5" y="7"/>
                  </a:cubicBezTo>
                  <a:cubicBezTo>
                    <a:pt x="3" y="8"/>
                    <a:pt x="1" y="8"/>
                    <a:pt x="1" y="6"/>
                  </a:cubicBezTo>
                  <a:cubicBezTo>
                    <a:pt x="0" y="4"/>
                    <a:pt x="2" y="4"/>
                    <a:pt x="3" y="3"/>
                  </a:cubicBezTo>
                  <a:cubicBezTo>
                    <a:pt x="7" y="2"/>
                    <a:pt x="11" y="0"/>
                    <a:pt x="15" y="1"/>
                  </a:cubicBezTo>
                  <a:close/>
                </a:path>
              </a:pathLst>
            </a:custGeom>
            <a:solidFill>
              <a:srgbClr val="541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CB14F36-9D3F-4187-650C-548D6D166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" y="2081"/>
              <a:ext cx="106" cy="53"/>
            </a:xfrm>
            <a:custGeom>
              <a:avLst/>
              <a:gdLst>
                <a:gd name="T0" fmla="*/ 0 w 22"/>
                <a:gd name="T1" fmla="*/ 6 h 11"/>
                <a:gd name="T2" fmla="*/ 22 w 22"/>
                <a:gd name="T3" fmla="*/ 5 h 11"/>
                <a:gd name="T4" fmla="*/ 0 w 22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0" y="6"/>
                  </a:moveTo>
                  <a:cubicBezTo>
                    <a:pt x="7" y="2"/>
                    <a:pt x="15" y="0"/>
                    <a:pt x="22" y="5"/>
                  </a:cubicBezTo>
                  <a:cubicBezTo>
                    <a:pt x="15" y="10"/>
                    <a:pt x="8" y="11"/>
                    <a:pt x="0" y="6"/>
                  </a:cubicBezTo>
                  <a:close/>
                </a:path>
              </a:pathLst>
            </a:custGeom>
            <a:solidFill>
              <a:srgbClr val="DA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08651E1-3C23-B8F4-30B9-CDD790CC8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8" y="1777"/>
              <a:ext cx="121" cy="48"/>
            </a:xfrm>
            <a:custGeom>
              <a:avLst/>
              <a:gdLst>
                <a:gd name="T0" fmla="*/ 15 w 25"/>
                <a:gd name="T1" fmla="*/ 5 h 10"/>
                <a:gd name="T2" fmla="*/ 4 w 25"/>
                <a:gd name="T3" fmla="*/ 8 h 10"/>
                <a:gd name="T4" fmla="*/ 0 w 25"/>
                <a:gd name="T5" fmla="*/ 8 h 10"/>
                <a:gd name="T6" fmla="*/ 2 w 25"/>
                <a:gd name="T7" fmla="*/ 5 h 10"/>
                <a:gd name="T8" fmla="*/ 23 w 25"/>
                <a:gd name="T9" fmla="*/ 3 h 10"/>
                <a:gd name="T10" fmla="*/ 25 w 25"/>
                <a:gd name="T11" fmla="*/ 5 h 10"/>
                <a:gd name="T12" fmla="*/ 22 w 25"/>
                <a:gd name="T13" fmla="*/ 6 h 10"/>
                <a:gd name="T14" fmla="*/ 15 w 25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15" y="5"/>
                  </a:moveTo>
                  <a:cubicBezTo>
                    <a:pt x="11" y="5"/>
                    <a:pt x="7" y="6"/>
                    <a:pt x="4" y="8"/>
                  </a:cubicBezTo>
                  <a:cubicBezTo>
                    <a:pt x="3" y="9"/>
                    <a:pt x="1" y="10"/>
                    <a:pt x="0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6" y="1"/>
                    <a:pt x="19" y="0"/>
                    <a:pt x="23" y="3"/>
                  </a:cubicBezTo>
                  <a:cubicBezTo>
                    <a:pt x="24" y="3"/>
                    <a:pt x="25" y="4"/>
                    <a:pt x="25" y="5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0" y="6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5B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F49C7D9-F892-66D8-2ABE-042770A8AA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6" y="1839"/>
              <a:ext cx="63" cy="39"/>
            </a:xfrm>
            <a:custGeom>
              <a:avLst/>
              <a:gdLst>
                <a:gd name="T0" fmla="*/ 13 w 13"/>
                <a:gd name="T1" fmla="*/ 8 h 8"/>
                <a:gd name="T2" fmla="*/ 0 w 13"/>
                <a:gd name="T3" fmla="*/ 4 h 8"/>
                <a:gd name="T4" fmla="*/ 13 w 1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13" y="8"/>
                  </a:moveTo>
                  <a:cubicBezTo>
                    <a:pt x="10" y="5"/>
                    <a:pt x="5" y="3"/>
                    <a:pt x="0" y="4"/>
                  </a:cubicBezTo>
                  <a:cubicBezTo>
                    <a:pt x="5" y="0"/>
                    <a:pt x="11" y="2"/>
                    <a:pt x="13" y="8"/>
                  </a:cubicBezTo>
                  <a:close/>
                </a:path>
              </a:pathLst>
            </a:custGeom>
            <a:solidFill>
              <a:srgbClr val="B57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67F3E4D-4D1B-BE01-B2F9-BB17FD8C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9" y="1685"/>
              <a:ext cx="39" cy="24"/>
            </a:xfrm>
            <a:custGeom>
              <a:avLst/>
              <a:gdLst>
                <a:gd name="T0" fmla="*/ 0 w 8"/>
                <a:gd name="T1" fmla="*/ 3 h 5"/>
                <a:gd name="T2" fmla="*/ 8 w 8"/>
                <a:gd name="T3" fmla="*/ 0 h 5"/>
                <a:gd name="T4" fmla="*/ 2 w 8"/>
                <a:gd name="T5" fmla="*/ 5 h 5"/>
                <a:gd name="T6" fmla="*/ 0 w 8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cubicBezTo>
                    <a:pt x="3" y="2"/>
                    <a:pt x="6" y="1"/>
                    <a:pt x="8" y="0"/>
                  </a:cubicBezTo>
                  <a:cubicBezTo>
                    <a:pt x="7" y="3"/>
                    <a:pt x="4" y="4"/>
                    <a:pt x="2" y="5"/>
                  </a:cubicBezTo>
                  <a:cubicBezTo>
                    <a:pt x="1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08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897FC28-A973-9A5E-E8F4-F508E9E80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0" y="2303"/>
              <a:ext cx="689" cy="487"/>
            </a:xfrm>
            <a:custGeom>
              <a:avLst/>
              <a:gdLst>
                <a:gd name="T0" fmla="*/ 30 w 143"/>
                <a:gd name="T1" fmla="*/ 13 h 101"/>
                <a:gd name="T2" fmla="*/ 39 w 143"/>
                <a:gd name="T3" fmla="*/ 3 h 101"/>
                <a:gd name="T4" fmla="*/ 40 w 143"/>
                <a:gd name="T5" fmla="*/ 10 h 101"/>
                <a:gd name="T6" fmla="*/ 47 w 143"/>
                <a:gd name="T7" fmla="*/ 9 h 101"/>
                <a:gd name="T8" fmla="*/ 58 w 143"/>
                <a:gd name="T9" fmla="*/ 8 h 101"/>
                <a:gd name="T10" fmla="*/ 67 w 143"/>
                <a:gd name="T11" fmla="*/ 0 h 101"/>
                <a:gd name="T12" fmla="*/ 81 w 143"/>
                <a:gd name="T13" fmla="*/ 8 h 101"/>
                <a:gd name="T14" fmla="*/ 96 w 143"/>
                <a:gd name="T15" fmla="*/ 9 h 101"/>
                <a:gd name="T16" fmla="*/ 102 w 143"/>
                <a:gd name="T17" fmla="*/ 4 h 101"/>
                <a:gd name="T18" fmla="*/ 103 w 143"/>
                <a:gd name="T19" fmla="*/ 1 h 101"/>
                <a:gd name="T20" fmla="*/ 104 w 143"/>
                <a:gd name="T21" fmla="*/ 6 h 101"/>
                <a:gd name="T22" fmla="*/ 110 w 143"/>
                <a:gd name="T23" fmla="*/ 12 h 101"/>
                <a:gd name="T24" fmla="*/ 114 w 143"/>
                <a:gd name="T25" fmla="*/ 6 h 101"/>
                <a:gd name="T26" fmla="*/ 123 w 143"/>
                <a:gd name="T27" fmla="*/ 19 h 101"/>
                <a:gd name="T28" fmla="*/ 124 w 143"/>
                <a:gd name="T29" fmla="*/ 25 h 101"/>
                <a:gd name="T30" fmla="*/ 122 w 143"/>
                <a:gd name="T31" fmla="*/ 52 h 101"/>
                <a:gd name="T32" fmla="*/ 122 w 143"/>
                <a:gd name="T33" fmla="*/ 65 h 101"/>
                <a:gd name="T34" fmla="*/ 123 w 143"/>
                <a:gd name="T35" fmla="*/ 70 h 101"/>
                <a:gd name="T36" fmla="*/ 127 w 143"/>
                <a:gd name="T37" fmla="*/ 66 h 101"/>
                <a:gd name="T38" fmla="*/ 126 w 143"/>
                <a:gd name="T39" fmla="*/ 57 h 101"/>
                <a:gd name="T40" fmla="*/ 123 w 143"/>
                <a:gd name="T41" fmla="*/ 52 h 101"/>
                <a:gd name="T42" fmla="*/ 127 w 143"/>
                <a:gd name="T43" fmla="*/ 43 h 101"/>
                <a:gd name="T44" fmla="*/ 136 w 143"/>
                <a:gd name="T45" fmla="*/ 41 h 101"/>
                <a:gd name="T46" fmla="*/ 141 w 143"/>
                <a:gd name="T47" fmla="*/ 60 h 101"/>
                <a:gd name="T48" fmla="*/ 119 w 143"/>
                <a:gd name="T49" fmla="*/ 81 h 101"/>
                <a:gd name="T50" fmla="*/ 114 w 143"/>
                <a:gd name="T51" fmla="*/ 83 h 101"/>
                <a:gd name="T52" fmla="*/ 85 w 143"/>
                <a:gd name="T53" fmla="*/ 96 h 101"/>
                <a:gd name="T54" fmla="*/ 65 w 143"/>
                <a:gd name="T55" fmla="*/ 99 h 101"/>
                <a:gd name="T56" fmla="*/ 58 w 143"/>
                <a:gd name="T57" fmla="*/ 97 h 101"/>
                <a:gd name="T58" fmla="*/ 28 w 143"/>
                <a:gd name="T59" fmla="*/ 83 h 101"/>
                <a:gd name="T60" fmla="*/ 22 w 143"/>
                <a:gd name="T61" fmla="*/ 81 h 101"/>
                <a:gd name="T62" fmla="*/ 0 w 143"/>
                <a:gd name="T63" fmla="*/ 55 h 101"/>
                <a:gd name="T64" fmla="*/ 8 w 143"/>
                <a:gd name="T65" fmla="*/ 39 h 101"/>
                <a:gd name="T66" fmla="*/ 16 w 143"/>
                <a:gd name="T67" fmla="*/ 40 h 101"/>
                <a:gd name="T68" fmla="*/ 20 w 143"/>
                <a:gd name="T69" fmla="*/ 52 h 101"/>
                <a:gd name="T70" fmla="*/ 18 w 143"/>
                <a:gd name="T71" fmla="*/ 58 h 101"/>
                <a:gd name="T72" fmla="*/ 21 w 143"/>
                <a:gd name="T73" fmla="*/ 69 h 101"/>
                <a:gd name="T74" fmla="*/ 20 w 143"/>
                <a:gd name="T75" fmla="*/ 52 h 101"/>
                <a:gd name="T76" fmla="*/ 19 w 143"/>
                <a:gd name="T77" fmla="*/ 22 h 101"/>
                <a:gd name="T78" fmla="*/ 20 w 143"/>
                <a:gd name="T79" fmla="*/ 21 h 101"/>
                <a:gd name="T80" fmla="*/ 30 w 143"/>
                <a:gd name="T81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01">
                  <a:moveTo>
                    <a:pt x="30" y="13"/>
                  </a:moveTo>
                  <a:cubicBezTo>
                    <a:pt x="36" y="12"/>
                    <a:pt x="35" y="5"/>
                    <a:pt x="39" y="3"/>
                  </a:cubicBezTo>
                  <a:cubicBezTo>
                    <a:pt x="41" y="5"/>
                    <a:pt x="37" y="8"/>
                    <a:pt x="40" y="10"/>
                  </a:cubicBezTo>
                  <a:cubicBezTo>
                    <a:pt x="42" y="11"/>
                    <a:pt x="45" y="10"/>
                    <a:pt x="47" y="9"/>
                  </a:cubicBezTo>
                  <a:cubicBezTo>
                    <a:pt x="51" y="9"/>
                    <a:pt x="54" y="8"/>
                    <a:pt x="58" y="8"/>
                  </a:cubicBezTo>
                  <a:cubicBezTo>
                    <a:pt x="64" y="7"/>
                    <a:pt x="64" y="7"/>
                    <a:pt x="67" y="0"/>
                  </a:cubicBezTo>
                  <a:cubicBezTo>
                    <a:pt x="69" y="10"/>
                    <a:pt x="76" y="7"/>
                    <a:pt x="81" y="8"/>
                  </a:cubicBezTo>
                  <a:cubicBezTo>
                    <a:pt x="86" y="8"/>
                    <a:pt x="91" y="8"/>
                    <a:pt x="96" y="9"/>
                  </a:cubicBezTo>
                  <a:cubicBezTo>
                    <a:pt x="102" y="11"/>
                    <a:pt x="103" y="9"/>
                    <a:pt x="102" y="4"/>
                  </a:cubicBezTo>
                  <a:cubicBezTo>
                    <a:pt x="102" y="3"/>
                    <a:pt x="102" y="2"/>
                    <a:pt x="103" y="1"/>
                  </a:cubicBezTo>
                  <a:cubicBezTo>
                    <a:pt x="104" y="2"/>
                    <a:pt x="105" y="4"/>
                    <a:pt x="104" y="6"/>
                  </a:cubicBezTo>
                  <a:cubicBezTo>
                    <a:pt x="104" y="11"/>
                    <a:pt x="107" y="12"/>
                    <a:pt x="110" y="12"/>
                  </a:cubicBezTo>
                  <a:cubicBezTo>
                    <a:pt x="115" y="12"/>
                    <a:pt x="111" y="8"/>
                    <a:pt x="114" y="6"/>
                  </a:cubicBezTo>
                  <a:cubicBezTo>
                    <a:pt x="115" y="12"/>
                    <a:pt x="117" y="17"/>
                    <a:pt x="123" y="19"/>
                  </a:cubicBezTo>
                  <a:cubicBezTo>
                    <a:pt x="125" y="20"/>
                    <a:pt x="124" y="23"/>
                    <a:pt x="124" y="25"/>
                  </a:cubicBezTo>
                  <a:cubicBezTo>
                    <a:pt x="123" y="34"/>
                    <a:pt x="123" y="43"/>
                    <a:pt x="122" y="52"/>
                  </a:cubicBezTo>
                  <a:cubicBezTo>
                    <a:pt x="124" y="56"/>
                    <a:pt x="122" y="61"/>
                    <a:pt x="122" y="65"/>
                  </a:cubicBezTo>
                  <a:cubicBezTo>
                    <a:pt x="122" y="67"/>
                    <a:pt x="120" y="69"/>
                    <a:pt x="123" y="70"/>
                  </a:cubicBezTo>
                  <a:cubicBezTo>
                    <a:pt x="125" y="71"/>
                    <a:pt x="126" y="68"/>
                    <a:pt x="127" y="66"/>
                  </a:cubicBezTo>
                  <a:cubicBezTo>
                    <a:pt x="129" y="63"/>
                    <a:pt x="128" y="60"/>
                    <a:pt x="126" y="57"/>
                  </a:cubicBezTo>
                  <a:cubicBezTo>
                    <a:pt x="124" y="55"/>
                    <a:pt x="122" y="55"/>
                    <a:pt x="123" y="52"/>
                  </a:cubicBezTo>
                  <a:cubicBezTo>
                    <a:pt x="124" y="49"/>
                    <a:pt x="126" y="46"/>
                    <a:pt x="127" y="43"/>
                  </a:cubicBezTo>
                  <a:cubicBezTo>
                    <a:pt x="130" y="37"/>
                    <a:pt x="131" y="37"/>
                    <a:pt x="136" y="41"/>
                  </a:cubicBezTo>
                  <a:cubicBezTo>
                    <a:pt x="142" y="46"/>
                    <a:pt x="143" y="53"/>
                    <a:pt x="141" y="60"/>
                  </a:cubicBezTo>
                  <a:cubicBezTo>
                    <a:pt x="139" y="71"/>
                    <a:pt x="130" y="80"/>
                    <a:pt x="119" y="81"/>
                  </a:cubicBezTo>
                  <a:cubicBezTo>
                    <a:pt x="117" y="81"/>
                    <a:pt x="115" y="81"/>
                    <a:pt x="114" y="83"/>
                  </a:cubicBezTo>
                  <a:cubicBezTo>
                    <a:pt x="106" y="90"/>
                    <a:pt x="96" y="93"/>
                    <a:pt x="85" y="96"/>
                  </a:cubicBezTo>
                  <a:cubicBezTo>
                    <a:pt x="79" y="101"/>
                    <a:pt x="72" y="101"/>
                    <a:pt x="65" y="99"/>
                  </a:cubicBezTo>
                  <a:cubicBezTo>
                    <a:pt x="62" y="99"/>
                    <a:pt x="60" y="98"/>
                    <a:pt x="58" y="97"/>
                  </a:cubicBezTo>
                  <a:cubicBezTo>
                    <a:pt x="48" y="93"/>
                    <a:pt x="37" y="90"/>
                    <a:pt x="28" y="83"/>
                  </a:cubicBezTo>
                  <a:cubicBezTo>
                    <a:pt x="26" y="82"/>
                    <a:pt x="24" y="82"/>
                    <a:pt x="22" y="81"/>
                  </a:cubicBezTo>
                  <a:cubicBezTo>
                    <a:pt x="10" y="78"/>
                    <a:pt x="1" y="67"/>
                    <a:pt x="0" y="55"/>
                  </a:cubicBezTo>
                  <a:cubicBezTo>
                    <a:pt x="0" y="48"/>
                    <a:pt x="2" y="43"/>
                    <a:pt x="8" y="39"/>
                  </a:cubicBezTo>
                  <a:cubicBezTo>
                    <a:pt x="11" y="36"/>
                    <a:pt x="14" y="36"/>
                    <a:pt x="16" y="40"/>
                  </a:cubicBezTo>
                  <a:cubicBezTo>
                    <a:pt x="17" y="44"/>
                    <a:pt x="20" y="47"/>
                    <a:pt x="20" y="52"/>
                  </a:cubicBezTo>
                  <a:cubicBezTo>
                    <a:pt x="20" y="54"/>
                    <a:pt x="18" y="56"/>
                    <a:pt x="18" y="58"/>
                  </a:cubicBezTo>
                  <a:cubicBezTo>
                    <a:pt x="16" y="62"/>
                    <a:pt x="17" y="66"/>
                    <a:pt x="21" y="69"/>
                  </a:cubicBezTo>
                  <a:cubicBezTo>
                    <a:pt x="22" y="63"/>
                    <a:pt x="21" y="57"/>
                    <a:pt x="20" y="52"/>
                  </a:cubicBezTo>
                  <a:cubicBezTo>
                    <a:pt x="20" y="42"/>
                    <a:pt x="17" y="32"/>
                    <a:pt x="19" y="22"/>
                  </a:cubicBezTo>
                  <a:cubicBezTo>
                    <a:pt x="19" y="22"/>
                    <a:pt x="20" y="21"/>
                    <a:pt x="20" y="21"/>
                  </a:cubicBezTo>
                  <a:cubicBezTo>
                    <a:pt x="25" y="20"/>
                    <a:pt x="28" y="17"/>
                    <a:pt x="30" y="13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35CDA32-B2FD-07F7-EB38-C6FC1CB116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" y="2771"/>
              <a:ext cx="477" cy="222"/>
            </a:xfrm>
            <a:custGeom>
              <a:avLst/>
              <a:gdLst>
                <a:gd name="T0" fmla="*/ 68 w 99"/>
                <a:gd name="T1" fmla="*/ 4 h 46"/>
                <a:gd name="T2" fmla="*/ 99 w 99"/>
                <a:gd name="T3" fmla="*/ 18 h 46"/>
                <a:gd name="T4" fmla="*/ 94 w 99"/>
                <a:gd name="T5" fmla="*/ 20 h 46"/>
                <a:gd name="T6" fmla="*/ 54 w 99"/>
                <a:gd name="T7" fmla="*/ 44 h 46"/>
                <a:gd name="T8" fmla="*/ 52 w 99"/>
                <a:gd name="T9" fmla="*/ 45 h 46"/>
                <a:gd name="T10" fmla="*/ 49 w 99"/>
                <a:gd name="T11" fmla="*/ 45 h 46"/>
                <a:gd name="T12" fmla="*/ 4 w 99"/>
                <a:gd name="T13" fmla="*/ 20 h 46"/>
                <a:gd name="T14" fmla="*/ 0 w 99"/>
                <a:gd name="T15" fmla="*/ 18 h 46"/>
                <a:gd name="T16" fmla="*/ 29 w 99"/>
                <a:gd name="T17" fmla="*/ 3 h 46"/>
                <a:gd name="T18" fmla="*/ 32 w 99"/>
                <a:gd name="T19" fmla="*/ 7 h 46"/>
                <a:gd name="T20" fmla="*/ 51 w 99"/>
                <a:gd name="T21" fmla="*/ 18 h 46"/>
                <a:gd name="T22" fmla="*/ 67 w 99"/>
                <a:gd name="T23" fmla="*/ 5 h 46"/>
                <a:gd name="T24" fmla="*/ 68 w 99"/>
                <a:gd name="T2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6">
                  <a:moveTo>
                    <a:pt x="68" y="4"/>
                  </a:moveTo>
                  <a:cubicBezTo>
                    <a:pt x="81" y="2"/>
                    <a:pt x="91" y="8"/>
                    <a:pt x="99" y="18"/>
                  </a:cubicBezTo>
                  <a:cubicBezTo>
                    <a:pt x="98" y="20"/>
                    <a:pt x="96" y="20"/>
                    <a:pt x="94" y="20"/>
                  </a:cubicBezTo>
                  <a:cubicBezTo>
                    <a:pt x="77" y="23"/>
                    <a:pt x="64" y="30"/>
                    <a:pt x="54" y="44"/>
                  </a:cubicBezTo>
                  <a:cubicBezTo>
                    <a:pt x="54" y="45"/>
                    <a:pt x="53" y="45"/>
                    <a:pt x="52" y="45"/>
                  </a:cubicBezTo>
                  <a:cubicBezTo>
                    <a:pt x="51" y="46"/>
                    <a:pt x="50" y="46"/>
                    <a:pt x="49" y="45"/>
                  </a:cubicBezTo>
                  <a:cubicBezTo>
                    <a:pt x="38" y="30"/>
                    <a:pt x="22" y="22"/>
                    <a:pt x="4" y="20"/>
                  </a:cubicBezTo>
                  <a:cubicBezTo>
                    <a:pt x="3" y="20"/>
                    <a:pt x="1" y="20"/>
                    <a:pt x="0" y="18"/>
                  </a:cubicBezTo>
                  <a:cubicBezTo>
                    <a:pt x="6" y="5"/>
                    <a:pt x="18" y="0"/>
                    <a:pt x="29" y="3"/>
                  </a:cubicBezTo>
                  <a:cubicBezTo>
                    <a:pt x="31" y="4"/>
                    <a:pt x="31" y="6"/>
                    <a:pt x="32" y="7"/>
                  </a:cubicBezTo>
                  <a:cubicBezTo>
                    <a:pt x="36" y="15"/>
                    <a:pt x="42" y="18"/>
                    <a:pt x="51" y="18"/>
                  </a:cubicBezTo>
                  <a:cubicBezTo>
                    <a:pt x="59" y="18"/>
                    <a:pt x="64" y="13"/>
                    <a:pt x="67" y="5"/>
                  </a:cubicBezTo>
                  <a:cubicBezTo>
                    <a:pt x="67" y="4"/>
                    <a:pt x="67" y="4"/>
                    <a:pt x="68" y="4"/>
                  </a:cubicBezTo>
                  <a:close/>
                </a:path>
              </a:pathLst>
            </a:custGeom>
            <a:solidFill>
              <a:srgbClr val="E83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2203946-73ED-5581-3A86-6F7B4D0D4B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2" y="2858"/>
              <a:ext cx="332" cy="145"/>
            </a:xfrm>
            <a:custGeom>
              <a:avLst/>
              <a:gdLst>
                <a:gd name="T0" fmla="*/ 0 w 69"/>
                <a:gd name="T1" fmla="*/ 27 h 30"/>
                <a:gd name="T2" fmla="*/ 47 w 69"/>
                <a:gd name="T3" fmla="*/ 0 h 30"/>
                <a:gd name="T4" fmla="*/ 53 w 69"/>
                <a:gd name="T5" fmla="*/ 0 h 30"/>
                <a:gd name="T6" fmla="*/ 57 w 69"/>
                <a:gd name="T7" fmla="*/ 0 h 30"/>
                <a:gd name="T8" fmla="*/ 66 w 69"/>
                <a:gd name="T9" fmla="*/ 6 h 30"/>
                <a:gd name="T10" fmla="*/ 69 w 69"/>
                <a:gd name="T11" fmla="*/ 17 h 30"/>
                <a:gd name="T12" fmla="*/ 61 w 69"/>
                <a:gd name="T13" fmla="*/ 18 h 30"/>
                <a:gd name="T14" fmla="*/ 16 w 69"/>
                <a:gd name="T15" fmla="*/ 27 h 30"/>
                <a:gd name="T16" fmla="*/ 7 w 69"/>
                <a:gd name="T17" fmla="*/ 29 h 30"/>
                <a:gd name="T18" fmla="*/ 0 w 69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0">
                  <a:moveTo>
                    <a:pt x="0" y="27"/>
                  </a:moveTo>
                  <a:cubicBezTo>
                    <a:pt x="11" y="9"/>
                    <a:pt x="28" y="2"/>
                    <a:pt x="47" y="0"/>
                  </a:cubicBezTo>
                  <a:cubicBezTo>
                    <a:pt x="49" y="0"/>
                    <a:pt x="51" y="0"/>
                    <a:pt x="53" y="0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61" y="0"/>
                    <a:pt x="64" y="0"/>
                    <a:pt x="66" y="6"/>
                  </a:cubicBezTo>
                  <a:cubicBezTo>
                    <a:pt x="67" y="9"/>
                    <a:pt x="69" y="13"/>
                    <a:pt x="69" y="17"/>
                  </a:cubicBezTo>
                  <a:cubicBezTo>
                    <a:pt x="66" y="19"/>
                    <a:pt x="64" y="18"/>
                    <a:pt x="61" y="18"/>
                  </a:cubicBezTo>
                  <a:cubicBezTo>
                    <a:pt x="45" y="15"/>
                    <a:pt x="30" y="19"/>
                    <a:pt x="16" y="27"/>
                  </a:cubicBezTo>
                  <a:cubicBezTo>
                    <a:pt x="13" y="28"/>
                    <a:pt x="10" y="30"/>
                    <a:pt x="7" y="29"/>
                  </a:cubicBezTo>
                  <a:cubicBezTo>
                    <a:pt x="5" y="29"/>
                    <a:pt x="2" y="29"/>
                    <a:pt x="0" y="27"/>
                  </a:cubicBezTo>
                  <a:close/>
                </a:path>
              </a:pathLst>
            </a:custGeom>
            <a:solidFill>
              <a:srgbClr val="FAE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4E0AA71-556B-F71C-4E57-F008C7360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0" y="2303"/>
              <a:ext cx="174" cy="116"/>
            </a:xfrm>
            <a:custGeom>
              <a:avLst/>
              <a:gdLst>
                <a:gd name="T0" fmla="*/ 34 w 36"/>
                <a:gd name="T1" fmla="*/ 13 h 24"/>
                <a:gd name="T2" fmla="*/ 25 w 36"/>
                <a:gd name="T3" fmla="*/ 20 h 24"/>
                <a:gd name="T4" fmla="*/ 11 w 36"/>
                <a:gd name="T5" fmla="*/ 18 h 24"/>
                <a:gd name="T6" fmla="*/ 9 w 36"/>
                <a:gd name="T7" fmla="*/ 18 h 24"/>
                <a:gd name="T8" fmla="*/ 3 w 36"/>
                <a:gd name="T9" fmla="*/ 11 h 24"/>
                <a:gd name="T10" fmla="*/ 4 w 36"/>
                <a:gd name="T11" fmla="*/ 8 h 24"/>
                <a:gd name="T12" fmla="*/ 6 w 36"/>
                <a:gd name="T13" fmla="*/ 1 h 24"/>
                <a:gd name="T14" fmla="*/ 14 w 36"/>
                <a:gd name="T15" fmla="*/ 5 h 24"/>
                <a:gd name="T16" fmla="*/ 16 w 36"/>
                <a:gd name="T17" fmla="*/ 7 h 24"/>
                <a:gd name="T18" fmla="*/ 25 w 36"/>
                <a:gd name="T19" fmla="*/ 6 h 24"/>
                <a:gd name="T20" fmla="*/ 33 w 36"/>
                <a:gd name="T21" fmla="*/ 4 h 24"/>
                <a:gd name="T22" fmla="*/ 34 w 36"/>
                <a:gd name="T23" fmla="*/ 12 h 24"/>
                <a:gd name="T24" fmla="*/ 34 w 36"/>
                <a:gd name="T2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4">
                  <a:moveTo>
                    <a:pt x="34" y="13"/>
                  </a:moveTo>
                  <a:cubicBezTo>
                    <a:pt x="33" y="19"/>
                    <a:pt x="32" y="24"/>
                    <a:pt x="25" y="20"/>
                  </a:cubicBezTo>
                  <a:cubicBezTo>
                    <a:pt x="21" y="16"/>
                    <a:pt x="16" y="15"/>
                    <a:pt x="11" y="18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4" y="19"/>
                    <a:pt x="0" y="17"/>
                    <a:pt x="3" y="11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5"/>
                    <a:pt x="2" y="2"/>
                    <a:pt x="6" y="1"/>
                  </a:cubicBezTo>
                  <a:cubicBezTo>
                    <a:pt x="10" y="0"/>
                    <a:pt x="12" y="2"/>
                    <a:pt x="14" y="5"/>
                  </a:cubicBezTo>
                  <a:cubicBezTo>
                    <a:pt x="15" y="6"/>
                    <a:pt x="15" y="7"/>
                    <a:pt x="16" y="7"/>
                  </a:cubicBezTo>
                  <a:cubicBezTo>
                    <a:pt x="19" y="7"/>
                    <a:pt x="22" y="9"/>
                    <a:pt x="25" y="6"/>
                  </a:cubicBezTo>
                  <a:cubicBezTo>
                    <a:pt x="27" y="4"/>
                    <a:pt x="30" y="3"/>
                    <a:pt x="33" y="4"/>
                  </a:cubicBezTo>
                  <a:cubicBezTo>
                    <a:pt x="36" y="6"/>
                    <a:pt x="34" y="9"/>
                    <a:pt x="34" y="12"/>
                  </a:cubicBezTo>
                  <a:cubicBezTo>
                    <a:pt x="34" y="12"/>
                    <a:pt x="34" y="13"/>
                    <a:pt x="34" y="13"/>
                  </a:cubicBezTo>
                  <a:close/>
                </a:path>
              </a:pathLst>
            </a:custGeom>
            <a:solidFill>
              <a:srgbClr val="F1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F7715D39-6F7E-9463-5B30-41C578581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9" y="2554"/>
              <a:ext cx="67" cy="106"/>
            </a:xfrm>
            <a:custGeom>
              <a:avLst/>
              <a:gdLst>
                <a:gd name="T0" fmla="*/ 5 w 14"/>
                <a:gd name="T1" fmla="*/ 0 h 22"/>
                <a:gd name="T2" fmla="*/ 9 w 14"/>
                <a:gd name="T3" fmla="*/ 18 h 22"/>
                <a:gd name="T4" fmla="*/ 3 w 14"/>
                <a:gd name="T5" fmla="*/ 21 h 22"/>
                <a:gd name="T6" fmla="*/ 2 w 14"/>
                <a:gd name="T7" fmla="*/ 14 h 22"/>
                <a:gd name="T8" fmla="*/ 4 w 14"/>
                <a:gd name="T9" fmla="*/ 0 h 22"/>
                <a:gd name="T10" fmla="*/ 5 w 1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5" y="0"/>
                  </a:moveTo>
                  <a:cubicBezTo>
                    <a:pt x="12" y="6"/>
                    <a:pt x="14" y="13"/>
                    <a:pt x="9" y="18"/>
                  </a:cubicBezTo>
                  <a:cubicBezTo>
                    <a:pt x="8" y="20"/>
                    <a:pt x="5" y="22"/>
                    <a:pt x="3" y="21"/>
                  </a:cubicBezTo>
                  <a:cubicBezTo>
                    <a:pt x="0" y="19"/>
                    <a:pt x="1" y="17"/>
                    <a:pt x="2" y="14"/>
                  </a:cubicBezTo>
                  <a:cubicBezTo>
                    <a:pt x="2" y="9"/>
                    <a:pt x="3" y="5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09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2B91081A-0749-A283-46E6-9673633E11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0" y="2766"/>
              <a:ext cx="159" cy="48"/>
            </a:xfrm>
            <a:custGeom>
              <a:avLst/>
              <a:gdLst>
                <a:gd name="T0" fmla="*/ 1 w 33"/>
                <a:gd name="T1" fmla="*/ 0 h 10"/>
                <a:gd name="T2" fmla="*/ 29 w 33"/>
                <a:gd name="T3" fmla="*/ 0 h 10"/>
                <a:gd name="T4" fmla="*/ 33 w 33"/>
                <a:gd name="T5" fmla="*/ 5 h 10"/>
                <a:gd name="T6" fmla="*/ 33 w 33"/>
                <a:gd name="T7" fmla="*/ 5 h 10"/>
                <a:gd name="T8" fmla="*/ 1 w 33"/>
                <a:gd name="T9" fmla="*/ 4 h 10"/>
                <a:gd name="T10" fmla="*/ 1 w 3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0">
                  <a:moveTo>
                    <a:pt x="1" y="0"/>
                  </a:moveTo>
                  <a:cubicBezTo>
                    <a:pt x="11" y="2"/>
                    <a:pt x="20" y="4"/>
                    <a:pt x="29" y="0"/>
                  </a:cubicBezTo>
                  <a:cubicBezTo>
                    <a:pt x="27" y="4"/>
                    <a:pt x="31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2" y="10"/>
                    <a:pt x="11" y="8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79F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CD49C5B-B7AC-5DF2-3C5A-7D16BAD5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3" y="3857"/>
              <a:ext cx="198" cy="92"/>
            </a:xfrm>
            <a:custGeom>
              <a:avLst/>
              <a:gdLst>
                <a:gd name="T0" fmla="*/ 40 w 41"/>
                <a:gd name="T1" fmla="*/ 11 h 19"/>
                <a:gd name="T2" fmla="*/ 26 w 41"/>
                <a:gd name="T3" fmla="*/ 16 h 19"/>
                <a:gd name="T4" fmla="*/ 16 w 41"/>
                <a:gd name="T5" fmla="*/ 17 h 19"/>
                <a:gd name="T6" fmla="*/ 0 w 41"/>
                <a:gd name="T7" fmla="*/ 16 h 19"/>
                <a:gd name="T8" fmla="*/ 2 w 41"/>
                <a:gd name="T9" fmla="*/ 9 h 19"/>
                <a:gd name="T10" fmla="*/ 3 w 41"/>
                <a:gd name="T11" fmla="*/ 3 h 19"/>
                <a:gd name="T12" fmla="*/ 21 w 41"/>
                <a:gd name="T13" fmla="*/ 1 h 19"/>
                <a:gd name="T14" fmla="*/ 35 w 41"/>
                <a:gd name="T15" fmla="*/ 1 h 19"/>
                <a:gd name="T16" fmla="*/ 40 w 41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40" y="11"/>
                  </a:moveTo>
                  <a:cubicBezTo>
                    <a:pt x="35" y="11"/>
                    <a:pt x="30" y="10"/>
                    <a:pt x="26" y="16"/>
                  </a:cubicBezTo>
                  <a:cubicBezTo>
                    <a:pt x="25" y="19"/>
                    <a:pt x="19" y="17"/>
                    <a:pt x="16" y="17"/>
                  </a:cubicBezTo>
                  <a:cubicBezTo>
                    <a:pt x="10" y="16"/>
                    <a:pt x="5" y="16"/>
                    <a:pt x="0" y="16"/>
                  </a:cubicBezTo>
                  <a:cubicBezTo>
                    <a:pt x="2" y="14"/>
                    <a:pt x="2" y="12"/>
                    <a:pt x="2" y="9"/>
                  </a:cubicBezTo>
                  <a:cubicBezTo>
                    <a:pt x="2" y="7"/>
                    <a:pt x="1" y="4"/>
                    <a:pt x="3" y="3"/>
                  </a:cubicBezTo>
                  <a:cubicBezTo>
                    <a:pt x="9" y="0"/>
                    <a:pt x="15" y="1"/>
                    <a:pt x="21" y="1"/>
                  </a:cubicBezTo>
                  <a:cubicBezTo>
                    <a:pt x="25" y="1"/>
                    <a:pt x="30" y="1"/>
                    <a:pt x="35" y="1"/>
                  </a:cubicBezTo>
                  <a:cubicBezTo>
                    <a:pt x="41" y="2"/>
                    <a:pt x="41" y="6"/>
                    <a:pt x="40" y="11"/>
                  </a:cubicBezTo>
                  <a:close/>
                </a:path>
              </a:pathLst>
            </a:custGeom>
            <a:solidFill>
              <a:srgbClr val="A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34E544D8-7192-34B3-C6E0-DF584F47C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27" y="3823"/>
              <a:ext cx="169" cy="48"/>
            </a:xfrm>
            <a:custGeom>
              <a:avLst/>
              <a:gdLst>
                <a:gd name="T0" fmla="*/ 33 w 35"/>
                <a:gd name="T1" fmla="*/ 10 h 10"/>
                <a:gd name="T2" fmla="*/ 0 w 35"/>
                <a:gd name="T3" fmla="*/ 10 h 10"/>
                <a:gd name="T4" fmla="*/ 0 w 35"/>
                <a:gd name="T5" fmla="*/ 9 h 10"/>
                <a:gd name="T6" fmla="*/ 0 w 35"/>
                <a:gd name="T7" fmla="*/ 0 h 10"/>
                <a:gd name="T8" fmla="*/ 33 w 35"/>
                <a:gd name="T9" fmla="*/ 5 h 10"/>
                <a:gd name="T10" fmla="*/ 33 w 3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">
                  <a:moveTo>
                    <a:pt x="33" y="10"/>
                  </a:moveTo>
                  <a:cubicBezTo>
                    <a:pt x="22" y="10"/>
                    <a:pt x="11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11" y="1"/>
                    <a:pt x="22" y="3"/>
                    <a:pt x="33" y="5"/>
                  </a:cubicBezTo>
                  <a:cubicBezTo>
                    <a:pt x="35" y="6"/>
                    <a:pt x="35" y="8"/>
                    <a:pt x="33" y="10"/>
                  </a:cubicBezTo>
                  <a:close/>
                </a:path>
              </a:pathLst>
            </a:custGeom>
            <a:solidFill>
              <a:srgbClr val="F7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3E9EB99-E32D-DCC9-D12F-B04B9ACA2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7" y="3847"/>
              <a:ext cx="96" cy="107"/>
            </a:xfrm>
            <a:custGeom>
              <a:avLst/>
              <a:gdLst>
                <a:gd name="T0" fmla="*/ 0 w 20"/>
                <a:gd name="T1" fmla="*/ 5 h 22"/>
                <a:gd name="T2" fmla="*/ 0 w 20"/>
                <a:gd name="T3" fmla="*/ 0 h 22"/>
                <a:gd name="T4" fmla="*/ 6 w 20"/>
                <a:gd name="T5" fmla="*/ 0 h 22"/>
                <a:gd name="T6" fmla="*/ 20 w 20"/>
                <a:gd name="T7" fmla="*/ 22 h 22"/>
                <a:gd name="T8" fmla="*/ 11 w 20"/>
                <a:gd name="T9" fmla="*/ 15 h 22"/>
                <a:gd name="T10" fmla="*/ 4 w 20"/>
                <a:gd name="T11" fmla="*/ 13 h 22"/>
                <a:gd name="T12" fmla="*/ 0 w 20"/>
                <a:gd name="T1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0" y="5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0" y="7"/>
                    <a:pt x="15" y="15"/>
                    <a:pt x="20" y="22"/>
                  </a:cubicBezTo>
                  <a:cubicBezTo>
                    <a:pt x="16" y="21"/>
                    <a:pt x="12" y="20"/>
                    <a:pt x="11" y="15"/>
                  </a:cubicBezTo>
                  <a:cubicBezTo>
                    <a:pt x="10" y="12"/>
                    <a:pt x="7" y="13"/>
                    <a:pt x="4" y="13"/>
                  </a:cubicBezTo>
                  <a:cubicBezTo>
                    <a:pt x="2" y="11"/>
                    <a:pt x="5" y="6"/>
                    <a:pt x="0" y="5"/>
                  </a:cubicBezTo>
                  <a:close/>
                </a:path>
              </a:pathLst>
            </a:custGeom>
            <a:solidFill>
              <a:srgbClr val="E8E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7E99E3D-B149-81D2-66EA-AEF5A0ACC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7" y="3558"/>
              <a:ext cx="1162" cy="231"/>
            </a:xfrm>
            <a:custGeom>
              <a:avLst/>
              <a:gdLst>
                <a:gd name="T0" fmla="*/ 1 w 241"/>
                <a:gd name="T1" fmla="*/ 48 h 48"/>
                <a:gd name="T2" fmla="*/ 1 w 241"/>
                <a:gd name="T3" fmla="*/ 45 h 48"/>
                <a:gd name="T4" fmla="*/ 18 w 241"/>
                <a:gd name="T5" fmla="*/ 3 h 48"/>
                <a:gd name="T6" fmla="*/ 24 w 241"/>
                <a:gd name="T7" fmla="*/ 1 h 48"/>
                <a:gd name="T8" fmla="*/ 103 w 241"/>
                <a:gd name="T9" fmla="*/ 1 h 48"/>
                <a:gd name="T10" fmla="*/ 107 w 241"/>
                <a:gd name="T11" fmla="*/ 2 h 48"/>
                <a:gd name="T12" fmla="*/ 109 w 241"/>
                <a:gd name="T13" fmla="*/ 8 h 48"/>
                <a:gd name="T14" fmla="*/ 108 w 241"/>
                <a:gd name="T15" fmla="*/ 20 h 48"/>
                <a:gd name="T16" fmla="*/ 123 w 241"/>
                <a:gd name="T17" fmla="*/ 29 h 48"/>
                <a:gd name="T18" fmla="*/ 136 w 241"/>
                <a:gd name="T19" fmla="*/ 21 h 48"/>
                <a:gd name="T20" fmla="*/ 137 w 241"/>
                <a:gd name="T21" fmla="*/ 3 h 48"/>
                <a:gd name="T22" fmla="*/ 149 w 241"/>
                <a:gd name="T23" fmla="*/ 3 h 48"/>
                <a:gd name="T24" fmla="*/ 149 w 241"/>
                <a:gd name="T25" fmla="*/ 14 h 48"/>
                <a:gd name="T26" fmla="*/ 149 w 241"/>
                <a:gd name="T27" fmla="*/ 23 h 48"/>
                <a:gd name="T28" fmla="*/ 174 w 241"/>
                <a:gd name="T29" fmla="*/ 26 h 48"/>
                <a:gd name="T30" fmla="*/ 176 w 241"/>
                <a:gd name="T31" fmla="*/ 20 h 48"/>
                <a:gd name="T32" fmla="*/ 176 w 241"/>
                <a:gd name="T33" fmla="*/ 9 h 48"/>
                <a:gd name="T34" fmla="*/ 177 w 241"/>
                <a:gd name="T35" fmla="*/ 2 h 48"/>
                <a:gd name="T36" fmla="*/ 186 w 241"/>
                <a:gd name="T37" fmla="*/ 1 h 48"/>
                <a:gd name="T38" fmla="*/ 222 w 241"/>
                <a:gd name="T39" fmla="*/ 1 h 48"/>
                <a:gd name="T40" fmla="*/ 231 w 241"/>
                <a:gd name="T41" fmla="*/ 3 h 48"/>
                <a:gd name="T42" fmla="*/ 241 w 241"/>
                <a:gd name="T43" fmla="*/ 48 h 48"/>
                <a:gd name="T44" fmla="*/ 1 w 241"/>
                <a:gd name="T4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8">
                  <a:moveTo>
                    <a:pt x="1" y="48"/>
                  </a:moveTo>
                  <a:cubicBezTo>
                    <a:pt x="1" y="47"/>
                    <a:pt x="0" y="46"/>
                    <a:pt x="1" y="45"/>
                  </a:cubicBezTo>
                  <a:cubicBezTo>
                    <a:pt x="6" y="31"/>
                    <a:pt x="12" y="17"/>
                    <a:pt x="18" y="3"/>
                  </a:cubicBezTo>
                  <a:cubicBezTo>
                    <a:pt x="20" y="1"/>
                    <a:pt x="22" y="1"/>
                    <a:pt x="24" y="1"/>
                  </a:cubicBezTo>
                  <a:cubicBezTo>
                    <a:pt x="50" y="1"/>
                    <a:pt x="77" y="1"/>
                    <a:pt x="103" y="1"/>
                  </a:cubicBezTo>
                  <a:cubicBezTo>
                    <a:pt x="104" y="1"/>
                    <a:pt x="106" y="1"/>
                    <a:pt x="107" y="2"/>
                  </a:cubicBezTo>
                  <a:cubicBezTo>
                    <a:pt x="110" y="3"/>
                    <a:pt x="110" y="6"/>
                    <a:pt x="109" y="8"/>
                  </a:cubicBezTo>
                  <a:cubicBezTo>
                    <a:pt x="109" y="12"/>
                    <a:pt x="108" y="16"/>
                    <a:pt x="108" y="20"/>
                  </a:cubicBezTo>
                  <a:cubicBezTo>
                    <a:pt x="111" y="28"/>
                    <a:pt x="117" y="29"/>
                    <a:pt x="123" y="29"/>
                  </a:cubicBezTo>
                  <a:cubicBezTo>
                    <a:pt x="128" y="29"/>
                    <a:pt x="134" y="28"/>
                    <a:pt x="136" y="21"/>
                  </a:cubicBezTo>
                  <a:cubicBezTo>
                    <a:pt x="138" y="16"/>
                    <a:pt x="134" y="9"/>
                    <a:pt x="137" y="3"/>
                  </a:cubicBezTo>
                  <a:cubicBezTo>
                    <a:pt x="141" y="0"/>
                    <a:pt x="145" y="0"/>
                    <a:pt x="149" y="3"/>
                  </a:cubicBezTo>
                  <a:cubicBezTo>
                    <a:pt x="151" y="7"/>
                    <a:pt x="149" y="11"/>
                    <a:pt x="149" y="14"/>
                  </a:cubicBezTo>
                  <a:cubicBezTo>
                    <a:pt x="149" y="17"/>
                    <a:pt x="148" y="20"/>
                    <a:pt x="149" y="23"/>
                  </a:cubicBezTo>
                  <a:cubicBezTo>
                    <a:pt x="155" y="30"/>
                    <a:pt x="168" y="31"/>
                    <a:pt x="174" y="26"/>
                  </a:cubicBezTo>
                  <a:cubicBezTo>
                    <a:pt x="176" y="24"/>
                    <a:pt x="176" y="22"/>
                    <a:pt x="176" y="20"/>
                  </a:cubicBezTo>
                  <a:cubicBezTo>
                    <a:pt x="176" y="16"/>
                    <a:pt x="176" y="13"/>
                    <a:pt x="176" y="9"/>
                  </a:cubicBezTo>
                  <a:cubicBezTo>
                    <a:pt x="175" y="7"/>
                    <a:pt x="175" y="4"/>
                    <a:pt x="177" y="2"/>
                  </a:cubicBezTo>
                  <a:cubicBezTo>
                    <a:pt x="180" y="1"/>
                    <a:pt x="183" y="1"/>
                    <a:pt x="186" y="1"/>
                  </a:cubicBezTo>
                  <a:cubicBezTo>
                    <a:pt x="198" y="1"/>
                    <a:pt x="210" y="1"/>
                    <a:pt x="222" y="1"/>
                  </a:cubicBezTo>
                  <a:cubicBezTo>
                    <a:pt x="225" y="1"/>
                    <a:pt x="228" y="1"/>
                    <a:pt x="231" y="3"/>
                  </a:cubicBezTo>
                  <a:cubicBezTo>
                    <a:pt x="235" y="18"/>
                    <a:pt x="238" y="33"/>
                    <a:pt x="241" y="48"/>
                  </a:cubicBezTo>
                  <a:cubicBezTo>
                    <a:pt x="161" y="48"/>
                    <a:pt x="81" y="48"/>
                    <a:pt x="1" y="48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3EA5D513-5309-B3A9-9AE2-2A8EDFE1C5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9" y="3287"/>
              <a:ext cx="347" cy="300"/>
            </a:xfrm>
            <a:custGeom>
              <a:avLst/>
              <a:gdLst>
                <a:gd name="T0" fmla="*/ 9 w 72"/>
                <a:gd name="T1" fmla="*/ 62 h 62"/>
                <a:gd name="T2" fmla="*/ 1 w 72"/>
                <a:gd name="T3" fmla="*/ 12 h 62"/>
                <a:gd name="T4" fmla="*/ 0 w 72"/>
                <a:gd name="T5" fmla="*/ 2 h 62"/>
                <a:gd name="T6" fmla="*/ 6 w 72"/>
                <a:gd name="T7" fmla="*/ 1 h 62"/>
                <a:gd name="T8" fmla="*/ 72 w 72"/>
                <a:gd name="T9" fmla="*/ 4 h 62"/>
                <a:gd name="T10" fmla="*/ 66 w 72"/>
                <a:gd name="T11" fmla="*/ 59 h 62"/>
                <a:gd name="T12" fmla="*/ 56 w 72"/>
                <a:gd name="T13" fmla="*/ 61 h 62"/>
                <a:gd name="T14" fmla="*/ 9 w 72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9" y="62"/>
                  </a:moveTo>
                  <a:cubicBezTo>
                    <a:pt x="6" y="45"/>
                    <a:pt x="4" y="29"/>
                    <a:pt x="1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8" y="1"/>
                    <a:pt x="50" y="1"/>
                    <a:pt x="72" y="4"/>
                  </a:cubicBezTo>
                  <a:cubicBezTo>
                    <a:pt x="70" y="22"/>
                    <a:pt x="68" y="41"/>
                    <a:pt x="66" y="59"/>
                  </a:cubicBezTo>
                  <a:cubicBezTo>
                    <a:pt x="63" y="62"/>
                    <a:pt x="59" y="61"/>
                    <a:pt x="56" y="61"/>
                  </a:cubicBezTo>
                  <a:cubicBezTo>
                    <a:pt x="40" y="62"/>
                    <a:pt x="24" y="60"/>
                    <a:pt x="9" y="62"/>
                  </a:cubicBezTo>
                  <a:close/>
                </a:path>
              </a:pathLst>
            </a:custGeom>
            <a:solidFill>
              <a:srgbClr val="42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1BFCC2C-2BD1-0996-2F79-51B8EC756F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7" y="3268"/>
              <a:ext cx="294" cy="304"/>
            </a:xfrm>
            <a:custGeom>
              <a:avLst/>
              <a:gdLst>
                <a:gd name="T0" fmla="*/ 61 w 61"/>
                <a:gd name="T1" fmla="*/ 63 h 63"/>
                <a:gd name="T2" fmla="*/ 7 w 61"/>
                <a:gd name="T3" fmla="*/ 63 h 63"/>
                <a:gd name="T4" fmla="*/ 3 w 61"/>
                <a:gd name="T5" fmla="*/ 56 h 63"/>
                <a:gd name="T6" fmla="*/ 2 w 61"/>
                <a:gd name="T7" fmla="*/ 36 h 63"/>
                <a:gd name="T8" fmla="*/ 3 w 61"/>
                <a:gd name="T9" fmla="*/ 7 h 63"/>
                <a:gd name="T10" fmla="*/ 4 w 61"/>
                <a:gd name="T11" fmla="*/ 3 h 63"/>
                <a:gd name="T12" fmla="*/ 25 w 61"/>
                <a:gd name="T13" fmla="*/ 2 h 63"/>
                <a:gd name="T14" fmla="*/ 49 w 61"/>
                <a:gd name="T15" fmla="*/ 5 h 63"/>
                <a:gd name="T16" fmla="*/ 61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61" y="63"/>
                  </a:moveTo>
                  <a:cubicBezTo>
                    <a:pt x="43" y="63"/>
                    <a:pt x="25" y="63"/>
                    <a:pt x="7" y="63"/>
                  </a:cubicBezTo>
                  <a:cubicBezTo>
                    <a:pt x="3" y="62"/>
                    <a:pt x="5" y="58"/>
                    <a:pt x="3" y="56"/>
                  </a:cubicBezTo>
                  <a:cubicBezTo>
                    <a:pt x="0" y="50"/>
                    <a:pt x="2" y="43"/>
                    <a:pt x="2" y="36"/>
                  </a:cubicBezTo>
                  <a:cubicBezTo>
                    <a:pt x="2" y="27"/>
                    <a:pt x="2" y="17"/>
                    <a:pt x="3" y="7"/>
                  </a:cubicBezTo>
                  <a:cubicBezTo>
                    <a:pt x="3" y="6"/>
                    <a:pt x="3" y="4"/>
                    <a:pt x="4" y="3"/>
                  </a:cubicBezTo>
                  <a:cubicBezTo>
                    <a:pt x="11" y="0"/>
                    <a:pt x="18" y="1"/>
                    <a:pt x="25" y="2"/>
                  </a:cubicBezTo>
                  <a:cubicBezTo>
                    <a:pt x="33" y="3"/>
                    <a:pt x="41" y="1"/>
                    <a:pt x="49" y="5"/>
                  </a:cubicBezTo>
                  <a:cubicBezTo>
                    <a:pt x="53" y="24"/>
                    <a:pt x="57" y="44"/>
                    <a:pt x="61" y="63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A3B5756-47B6-C1B4-2DE4-EA0E4601B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2" y="3567"/>
              <a:ext cx="275" cy="222"/>
            </a:xfrm>
            <a:custGeom>
              <a:avLst/>
              <a:gdLst>
                <a:gd name="T0" fmla="*/ 0 w 57"/>
                <a:gd name="T1" fmla="*/ 4 h 46"/>
                <a:gd name="T2" fmla="*/ 6 w 57"/>
                <a:gd name="T3" fmla="*/ 1 h 46"/>
                <a:gd name="T4" fmla="*/ 57 w 57"/>
                <a:gd name="T5" fmla="*/ 1 h 46"/>
                <a:gd name="T6" fmla="*/ 53 w 57"/>
                <a:gd name="T7" fmla="*/ 46 h 46"/>
                <a:gd name="T8" fmla="*/ 5 w 57"/>
                <a:gd name="T9" fmla="*/ 46 h 46"/>
                <a:gd name="T10" fmla="*/ 0 w 57"/>
                <a:gd name="T1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6">
                  <a:moveTo>
                    <a:pt x="0" y="4"/>
                  </a:moveTo>
                  <a:cubicBezTo>
                    <a:pt x="1" y="0"/>
                    <a:pt x="4" y="1"/>
                    <a:pt x="6" y="1"/>
                  </a:cubicBezTo>
                  <a:cubicBezTo>
                    <a:pt x="23" y="1"/>
                    <a:pt x="40" y="1"/>
                    <a:pt x="57" y="1"/>
                  </a:cubicBezTo>
                  <a:cubicBezTo>
                    <a:pt x="55" y="16"/>
                    <a:pt x="54" y="31"/>
                    <a:pt x="53" y="46"/>
                  </a:cubicBezTo>
                  <a:cubicBezTo>
                    <a:pt x="37" y="46"/>
                    <a:pt x="21" y="46"/>
                    <a:pt x="5" y="46"/>
                  </a:cubicBezTo>
                  <a:cubicBezTo>
                    <a:pt x="3" y="32"/>
                    <a:pt x="2" y="18"/>
                    <a:pt x="0" y="4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833C399-2D25-1A44-BD4E-CC1BD78A7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4" y="3268"/>
              <a:ext cx="352" cy="44"/>
            </a:xfrm>
            <a:custGeom>
              <a:avLst/>
              <a:gdLst>
                <a:gd name="T0" fmla="*/ 73 w 73"/>
                <a:gd name="T1" fmla="*/ 8 h 9"/>
                <a:gd name="T2" fmla="*/ 67 w 73"/>
                <a:gd name="T3" fmla="*/ 9 h 9"/>
                <a:gd name="T4" fmla="*/ 1 w 73"/>
                <a:gd name="T5" fmla="*/ 6 h 9"/>
                <a:gd name="T6" fmla="*/ 5 w 73"/>
                <a:gd name="T7" fmla="*/ 1 h 9"/>
                <a:gd name="T8" fmla="*/ 60 w 73"/>
                <a:gd name="T9" fmla="*/ 4 h 9"/>
                <a:gd name="T10" fmla="*/ 73 w 73"/>
                <a:gd name="T11" fmla="*/ 5 h 9"/>
                <a:gd name="T12" fmla="*/ 73 w 73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">
                  <a:moveTo>
                    <a:pt x="73" y="8"/>
                  </a:moveTo>
                  <a:cubicBezTo>
                    <a:pt x="71" y="9"/>
                    <a:pt x="69" y="9"/>
                    <a:pt x="67" y="9"/>
                  </a:cubicBezTo>
                  <a:cubicBezTo>
                    <a:pt x="45" y="7"/>
                    <a:pt x="23" y="6"/>
                    <a:pt x="1" y="6"/>
                  </a:cubicBezTo>
                  <a:cubicBezTo>
                    <a:pt x="0" y="2"/>
                    <a:pt x="0" y="0"/>
                    <a:pt x="5" y="1"/>
                  </a:cubicBezTo>
                  <a:cubicBezTo>
                    <a:pt x="24" y="2"/>
                    <a:pt x="42" y="3"/>
                    <a:pt x="60" y="4"/>
                  </a:cubicBezTo>
                  <a:cubicBezTo>
                    <a:pt x="64" y="5"/>
                    <a:pt x="69" y="3"/>
                    <a:pt x="73" y="5"/>
                  </a:cubicBezTo>
                  <a:cubicBezTo>
                    <a:pt x="73" y="6"/>
                    <a:pt x="73" y="7"/>
                    <a:pt x="73" y="8"/>
                  </a:cubicBezTo>
                  <a:close/>
                </a:path>
              </a:pathLst>
            </a:custGeom>
            <a:solidFill>
              <a:srgbClr val="72C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BB0FCD9A-2E42-A236-5DF7-543BFD8F93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1" y="3254"/>
              <a:ext cx="222" cy="38"/>
            </a:xfrm>
            <a:custGeom>
              <a:avLst/>
              <a:gdLst>
                <a:gd name="T0" fmla="*/ 46 w 46"/>
                <a:gd name="T1" fmla="*/ 8 h 8"/>
                <a:gd name="T2" fmla="*/ 2 w 46"/>
                <a:gd name="T3" fmla="*/ 7 h 8"/>
                <a:gd name="T4" fmla="*/ 1 w 46"/>
                <a:gd name="T5" fmla="*/ 2 h 8"/>
                <a:gd name="T6" fmla="*/ 24 w 46"/>
                <a:gd name="T7" fmla="*/ 3 h 8"/>
                <a:gd name="T8" fmla="*/ 45 w 46"/>
                <a:gd name="T9" fmla="*/ 3 h 8"/>
                <a:gd name="T10" fmla="*/ 46 w 4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8">
                  <a:moveTo>
                    <a:pt x="46" y="8"/>
                  </a:moveTo>
                  <a:cubicBezTo>
                    <a:pt x="31" y="8"/>
                    <a:pt x="16" y="6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9" y="0"/>
                    <a:pt x="16" y="0"/>
                    <a:pt x="24" y="3"/>
                  </a:cubicBezTo>
                  <a:cubicBezTo>
                    <a:pt x="31" y="3"/>
                    <a:pt x="38" y="3"/>
                    <a:pt x="45" y="3"/>
                  </a:cubicBezTo>
                  <a:cubicBezTo>
                    <a:pt x="45" y="5"/>
                    <a:pt x="45" y="6"/>
                    <a:pt x="46" y="8"/>
                  </a:cubicBezTo>
                  <a:close/>
                </a:path>
              </a:pathLst>
            </a:custGeom>
            <a:solidFill>
              <a:srgbClr val="74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A3A1C351-F6D8-C9BB-591B-A0811FC47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" y="3061"/>
              <a:ext cx="72" cy="53"/>
            </a:xfrm>
            <a:custGeom>
              <a:avLst/>
              <a:gdLst>
                <a:gd name="T0" fmla="*/ 0 w 15"/>
                <a:gd name="T1" fmla="*/ 11 h 11"/>
                <a:gd name="T2" fmla="*/ 15 w 15"/>
                <a:gd name="T3" fmla="*/ 0 h 11"/>
                <a:gd name="T4" fmla="*/ 2 w 15"/>
                <a:gd name="T5" fmla="*/ 11 h 11"/>
                <a:gd name="T6" fmla="*/ 0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11"/>
                  </a:moveTo>
                  <a:cubicBezTo>
                    <a:pt x="4" y="7"/>
                    <a:pt x="8" y="2"/>
                    <a:pt x="15" y="0"/>
                  </a:cubicBezTo>
                  <a:cubicBezTo>
                    <a:pt x="11" y="4"/>
                    <a:pt x="6" y="8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854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5B78F44-2C10-45E8-E79C-CF8D309A6F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3" y="3283"/>
              <a:ext cx="63" cy="14"/>
            </a:xfrm>
            <a:custGeom>
              <a:avLst/>
              <a:gdLst>
                <a:gd name="T0" fmla="*/ 13 w 13"/>
                <a:gd name="T1" fmla="*/ 2 h 3"/>
                <a:gd name="T2" fmla="*/ 0 w 13"/>
                <a:gd name="T3" fmla="*/ 1 h 3"/>
                <a:gd name="T4" fmla="*/ 13 w 1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3" y="2"/>
                  </a:moveTo>
                  <a:cubicBezTo>
                    <a:pt x="9" y="2"/>
                    <a:pt x="4" y="3"/>
                    <a:pt x="0" y="1"/>
                  </a:cubicBezTo>
                  <a:cubicBezTo>
                    <a:pt x="4" y="1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428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7770E44F-B632-9A9B-E905-3042E682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0" y="2906"/>
              <a:ext cx="714" cy="343"/>
            </a:xfrm>
            <a:custGeom>
              <a:avLst/>
              <a:gdLst>
                <a:gd name="T0" fmla="*/ 81 w 148"/>
                <a:gd name="T1" fmla="*/ 18 h 71"/>
                <a:gd name="T2" fmla="*/ 86 w 148"/>
                <a:gd name="T3" fmla="*/ 17 h 71"/>
                <a:gd name="T4" fmla="*/ 144 w 148"/>
                <a:gd name="T5" fmla="*/ 7 h 71"/>
                <a:gd name="T6" fmla="*/ 147 w 148"/>
                <a:gd name="T7" fmla="*/ 12 h 71"/>
                <a:gd name="T8" fmla="*/ 142 w 148"/>
                <a:gd name="T9" fmla="*/ 29 h 71"/>
                <a:gd name="T10" fmla="*/ 136 w 148"/>
                <a:gd name="T11" fmla="*/ 50 h 71"/>
                <a:gd name="T12" fmla="*/ 136 w 148"/>
                <a:gd name="T13" fmla="*/ 52 h 71"/>
                <a:gd name="T14" fmla="*/ 132 w 148"/>
                <a:gd name="T15" fmla="*/ 64 h 71"/>
                <a:gd name="T16" fmla="*/ 120 w 148"/>
                <a:gd name="T17" fmla="*/ 64 h 71"/>
                <a:gd name="T18" fmla="*/ 104 w 148"/>
                <a:gd name="T19" fmla="*/ 66 h 71"/>
                <a:gd name="T20" fmla="*/ 85 w 148"/>
                <a:gd name="T21" fmla="*/ 69 h 71"/>
                <a:gd name="T22" fmla="*/ 76 w 148"/>
                <a:gd name="T23" fmla="*/ 67 h 71"/>
                <a:gd name="T24" fmla="*/ 68 w 148"/>
                <a:gd name="T25" fmla="*/ 65 h 71"/>
                <a:gd name="T26" fmla="*/ 68 w 148"/>
                <a:gd name="T27" fmla="*/ 62 h 71"/>
                <a:gd name="T28" fmla="*/ 76 w 148"/>
                <a:gd name="T29" fmla="*/ 61 h 71"/>
                <a:gd name="T30" fmla="*/ 82 w 148"/>
                <a:gd name="T31" fmla="*/ 55 h 71"/>
                <a:gd name="T32" fmla="*/ 82 w 148"/>
                <a:gd name="T33" fmla="*/ 35 h 71"/>
                <a:gd name="T34" fmla="*/ 78 w 148"/>
                <a:gd name="T35" fmla="*/ 30 h 71"/>
                <a:gd name="T36" fmla="*/ 66 w 148"/>
                <a:gd name="T37" fmla="*/ 32 h 71"/>
                <a:gd name="T38" fmla="*/ 64 w 148"/>
                <a:gd name="T39" fmla="*/ 34 h 71"/>
                <a:gd name="T40" fmla="*/ 66 w 148"/>
                <a:gd name="T41" fmla="*/ 64 h 71"/>
                <a:gd name="T42" fmla="*/ 66 w 148"/>
                <a:gd name="T43" fmla="*/ 68 h 71"/>
                <a:gd name="T44" fmla="*/ 49 w 148"/>
                <a:gd name="T45" fmla="*/ 67 h 71"/>
                <a:gd name="T46" fmla="*/ 47 w 148"/>
                <a:gd name="T47" fmla="*/ 65 h 71"/>
                <a:gd name="T48" fmla="*/ 46 w 148"/>
                <a:gd name="T49" fmla="*/ 64 h 71"/>
                <a:gd name="T50" fmla="*/ 26 w 148"/>
                <a:gd name="T51" fmla="*/ 66 h 71"/>
                <a:gd name="T52" fmla="*/ 14 w 148"/>
                <a:gd name="T53" fmla="*/ 59 h 71"/>
                <a:gd name="T54" fmla="*/ 12 w 148"/>
                <a:gd name="T55" fmla="*/ 51 h 71"/>
                <a:gd name="T56" fmla="*/ 13 w 148"/>
                <a:gd name="T57" fmla="*/ 34 h 71"/>
                <a:gd name="T58" fmla="*/ 6 w 148"/>
                <a:gd name="T59" fmla="*/ 28 h 71"/>
                <a:gd name="T60" fmla="*/ 2 w 148"/>
                <a:gd name="T61" fmla="*/ 15 h 71"/>
                <a:gd name="T62" fmla="*/ 5 w 148"/>
                <a:gd name="T63" fmla="*/ 6 h 71"/>
                <a:gd name="T64" fmla="*/ 64 w 148"/>
                <a:gd name="T65" fmla="*/ 16 h 71"/>
                <a:gd name="T66" fmla="*/ 68 w 148"/>
                <a:gd name="T67" fmla="*/ 25 h 71"/>
                <a:gd name="T68" fmla="*/ 82 w 148"/>
                <a:gd name="T69" fmla="*/ 23 h 71"/>
                <a:gd name="T70" fmla="*/ 76 w 148"/>
                <a:gd name="T71" fmla="*/ 21 h 71"/>
                <a:gd name="T72" fmla="*/ 75 w 148"/>
                <a:gd name="T73" fmla="*/ 19 h 71"/>
                <a:gd name="T74" fmla="*/ 81 w 148"/>
                <a:gd name="T75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71">
                  <a:moveTo>
                    <a:pt x="81" y="18"/>
                  </a:moveTo>
                  <a:cubicBezTo>
                    <a:pt x="83" y="18"/>
                    <a:pt x="85" y="18"/>
                    <a:pt x="86" y="17"/>
                  </a:cubicBezTo>
                  <a:cubicBezTo>
                    <a:pt x="104" y="5"/>
                    <a:pt x="123" y="3"/>
                    <a:pt x="144" y="7"/>
                  </a:cubicBezTo>
                  <a:cubicBezTo>
                    <a:pt x="146" y="8"/>
                    <a:pt x="148" y="9"/>
                    <a:pt x="147" y="12"/>
                  </a:cubicBezTo>
                  <a:cubicBezTo>
                    <a:pt x="145" y="18"/>
                    <a:pt x="144" y="23"/>
                    <a:pt x="142" y="29"/>
                  </a:cubicBezTo>
                  <a:cubicBezTo>
                    <a:pt x="135" y="33"/>
                    <a:pt x="133" y="41"/>
                    <a:pt x="136" y="50"/>
                  </a:cubicBezTo>
                  <a:cubicBezTo>
                    <a:pt x="136" y="51"/>
                    <a:pt x="136" y="51"/>
                    <a:pt x="136" y="52"/>
                  </a:cubicBezTo>
                  <a:cubicBezTo>
                    <a:pt x="135" y="56"/>
                    <a:pt x="135" y="61"/>
                    <a:pt x="132" y="64"/>
                  </a:cubicBezTo>
                  <a:cubicBezTo>
                    <a:pt x="129" y="68"/>
                    <a:pt x="124" y="63"/>
                    <a:pt x="120" y="64"/>
                  </a:cubicBezTo>
                  <a:cubicBezTo>
                    <a:pt x="115" y="68"/>
                    <a:pt x="109" y="66"/>
                    <a:pt x="104" y="66"/>
                  </a:cubicBezTo>
                  <a:cubicBezTo>
                    <a:pt x="98" y="67"/>
                    <a:pt x="91" y="70"/>
                    <a:pt x="85" y="69"/>
                  </a:cubicBezTo>
                  <a:cubicBezTo>
                    <a:pt x="82" y="67"/>
                    <a:pt x="80" y="66"/>
                    <a:pt x="76" y="67"/>
                  </a:cubicBezTo>
                  <a:cubicBezTo>
                    <a:pt x="73" y="67"/>
                    <a:pt x="70" y="67"/>
                    <a:pt x="68" y="65"/>
                  </a:cubicBezTo>
                  <a:cubicBezTo>
                    <a:pt x="67" y="64"/>
                    <a:pt x="67" y="63"/>
                    <a:pt x="68" y="62"/>
                  </a:cubicBezTo>
                  <a:cubicBezTo>
                    <a:pt x="70" y="61"/>
                    <a:pt x="73" y="61"/>
                    <a:pt x="76" y="61"/>
                  </a:cubicBezTo>
                  <a:cubicBezTo>
                    <a:pt x="80" y="61"/>
                    <a:pt x="82" y="59"/>
                    <a:pt x="82" y="55"/>
                  </a:cubicBezTo>
                  <a:cubicBezTo>
                    <a:pt x="82" y="48"/>
                    <a:pt x="82" y="41"/>
                    <a:pt x="82" y="35"/>
                  </a:cubicBezTo>
                  <a:cubicBezTo>
                    <a:pt x="82" y="32"/>
                    <a:pt x="81" y="30"/>
                    <a:pt x="78" y="30"/>
                  </a:cubicBezTo>
                  <a:cubicBezTo>
                    <a:pt x="74" y="31"/>
                    <a:pt x="70" y="30"/>
                    <a:pt x="66" y="32"/>
                  </a:cubicBezTo>
                  <a:cubicBezTo>
                    <a:pt x="65" y="32"/>
                    <a:pt x="64" y="33"/>
                    <a:pt x="64" y="34"/>
                  </a:cubicBezTo>
                  <a:cubicBezTo>
                    <a:pt x="66" y="44"/>
                    <a:pt x="62" y="54"/>
                    <a:pt x="66" y="64"/>
                  </a:cubicBezTo>
                  <a:cubicBezTo>
                    <a:pt x="67" y="65"/>
                    <a:pt x="67" y="67"/>
                    <a:pt x="66" y="68"/>
                  </a:cubicBezTo>
                  <a:cubicBezTo>
                    <a:pt x="60" y="71"/>
                    <a:pt x="55" y="67"/>
                    <a:pt x="49" y="67"/>
                  </a:cubicBezTo>
                  <a:cubicBezTo>
                    <a:pt x="49" y="66"/>
                    <a:pt x="48" y="66"/>
                    <a:pt x="47" y="65"/>
                  </a:cubicBezTo>
                  <a:cubicBezTo>
                    <a:pt x="47" y="65"/>
                    <a:pt x="46" y="64"/>
                    <a:pt x="46" y="64"/>
                  </a:cubicBezTo>
                  <a:cubicBezTo>
                    <a:pt x="39" y="65"/>
                    <a:pt x="32" y="63"/>
                    <a:pt x="26" y="66"/>
                  </a:cubicBezTo>
                  <a:cubicBezTo>
                    <a:pt x="17" y="68"/>
                    <a:pt x="16" y="67"/>
                    <a:pt x="14" y="59"/>
                  </a:cubicBezTo>
                  <a:cubicBezTo>
                    <a:pt x="13" y="56"/>
                    <a:pt x="12" y="53"/>
                    <a:pt x="12" y="51"/>
                  </a:cubicBezTo>
                  <a:cubicBezTo>
                    <a:pt x="17" y="45"/>
                    <a:pt x="13" y="39"/>
                    <a:pt x="13" y="34"/>
                  </a:cubicBezTo>
                  <a:cubicBezTo>
                    <a:pt x="13" y="30"/>
                    <a:pt x="7" y="32"/>
                    <a:pt x="6" y="28"/>
                  </a:cubicBezTo>
                  <a:cubicBezTo>
                    <a:pt x="4" y="24"/>
                    <a:pt x="3" y="20"/>
                    <a:pt x="2" y="15"/>
                  </a:cubicBezTo>
                  <a:cubicBezTo>
                    <a:pt x="1" y="12"/>
                    <a:pt x="0" y="8"/>
                    <a:pt x="5" y="6"/>
                  </a:cubicBezTo>
                  <a:cubicBezTo>
                    <a:pt x="26" y="0"/>
                    <a:pt x="46" y="3"/>
                    <a:pt x="64" y="16"/>
                  </a:cubicBezTo>
                  <a:cubicBezTo>
                    <a:pt x="65" y="20"/>
                    <a:pt x="62" y="24"/>
                    <a:pt x="68" y="25"/>
                  </a:cubicBezTo>
                  <a:cubicBezTo>
                    <a:pt x="73" y="26"/>
                    <a:pt x="77" y="27"/>
                    <a:pt x="82" y="23"/>
                  </a:cubicBezTo>
                  <a:cubicBezTo>
                    <a:pt x="80" y="21"/>
                    <a:pt x="77" y="22"/>
                    <a:pt x="76" y="21"/>
                  </a:cubicBezTo>
                  <a:cubicBezTo>
                    <a:pt x="75" y="20"/>
                    <a:pt x="75" y="20"/>
                    <a:pt x="75" y="19"/>
                  </a:cubicBezTo>
                  <a:cubicBezTo>
                    <a:pt x="76" y="17"/>
                    <a:pt x="79" y="17"/>
                    <a:pt x="81" y="18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2DBF1F8-65AB-AF21-D61B-99801FC22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2" y="3046"/>
              <a:ext cx="86" cy="116"/>
            </a:xfrm>
            <a:custGeom>
              <a:avLst/>
              <a:gdLst>
                <a:gd name="T0" fmla="*/ 5 w 18"/>
                <a:gd name="T1" fmla="*/ 21 h 24"/>
                <a:gd name="T2" fmla="*/ 2 w 18"/>
                <a:gd name="T3" fmla="*/ 13 h 24"/>
                <a:gd name="T4" fmla="*/ 3 w 18"/>
                <a:gd name="T5" fmla="*/ 8 h 24"/>
                <a:gd name="T6" fmla="*/ 11 w 18"/>
                <a:gd name="T7" fmla="*/ 0 h 24"/>
                <a:gd name="T8" fmla="*/ 13 w 18"/>
                <a:gd name="T9" fmla="*/ 16 h 24"/>
                <a:gd name="T10" fmla="*/ 5 w 18"/>
                <a:gd name="T1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5" y="21"/>
                  </a:moveTo>
                  <a:cubicBezTo>
                    <a:pt x="1" y="19"/>
                    <a:pt x="0" y="17"/>
                    <a:pt x="2" y="13"/>
                  </a:cubicBezTo>
                  <a:cubicBezTo>
                    <a:pt x="3" y="11"/>
                    <a:pt x="4" y="9"/>
                    <a:pt x="3" y="8"/>
                  </a:cubicBezTo>
                  <a:cubicBezTo>
                    <a:pt x="1" y="1"/>
                    <a:pt x="6" y="0"/>
                    <a:pt x="11" y="0"/>
                  </a:cubicBezTo>
                  <a:cubicBezTo>
                    <a:pt x="16" y="3"/>
                    <a:pt x="18" y="11"/>
                    <a:pt x="13" y="16"/>
                  </a:cubicBezTo>
                  <a:cubicBezTo>
                    <a:pt x="11" y="19"/>
                    <a:pt x="11" y="24"/>
                    <a:pt x="5" y="21"/>
                  </a:cubicBezTo>
                  <a:close/>
                </a:path>
              </a:pathLst>
            </a:custGeom>
            <a:solidFill>
              <a:srgbClr val="F7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FDC7011-59E6-C513-C324-10FC69DAA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2" y="3215"/>
              <a:ext cx="135" cy="53"/>
            </a:xfrm>
            <a:custGeom>
              <a:avLst/>
              <a:gdLst>
                <a:gd name="T0" fmla="*/ 1 w 28"/>
                <a:gd name="T1" fmla="*/ 1 h 11"/>
                <a:gd name="T2" fmla="*/ 18 w 28"/>
                <a:gd name="T3" fmla="*/ 0 h 11"/>
                <a:gd name="T4" fmla="*/ 25 w 28"/>
                <a:gd name="T5" fmla="*/ 7 h 11"/>
                <a:gd name="T6" fmla="*/ 26 w 28"/>
                <a:gd name="T7" fmla="*/ 11 h 11"/>
                <a:gd name="T8" fmla="*/ 3 w 28"/>
                <a:gd name="T9" fmla="*/ 11 h 11"/>
                <a:gd name="T10" fmla="*/ 1 w 28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1" y="1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9" y="4"/>
                    <a:pt x="22" y="6"/>
                    <a:pt x="25" y="7"/>
                  </a:cubicBezTo>
                  <a:cubicBezTo>
                    <a:pt x="26" y="8"/>
                    <a:pt x="28" y="9"/>
                    <a:pt x="26" y="11"/>
                  </a:cubicBezTo>
                  <a:cubicBezTo>
                    <a:pt x="18" y="11"/>
                    <a:pt x="11" y="11"/>
                    <a:pt x="3" y="11"/>
                  </a:cubicBezTo>
                  <a:cubicBezTo>
                    <a:pt x="1" y="8"/>
                    <a:pt x="0" y="5"/>
                    <a:pt x="1" y="1"/>
                  </a:cubicBezTo>
                  <a:close/>
                </a:path>
              </a:pathLst>
            </a:custGeom>
            <a:solidFill>
              <a:srgbClr val="E74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E9C1E2D-62CC-D3EE-EDA8-9DCFB0025B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" y="3041"/>
              <a:ext cx="666" cy="464"/>
            </a:xfrm>
            <a:custGeom>
              <a:avLst/>
              <a:gdLst>
                <a:gd name="T0" fmla="*/ 113 w 138"/>
                <a:gd name="T1" fmla="*/ 93 h 96"/>
                <a:gd name="T2" fmla="*/ 81 w 138"/>
                <a:gd name="T3" fmla="*/ 93 h 96"/>
                <a:gd name="T4" fmla="*/ 72 w 138"/>
                <a:gd name="T5" fmla="*/ 93 h 96"/>
                <a:gd name="T6" fmla="*/ 42 w 138"/>
                <a:gd name="T7" fmla="*/ 89 h 96"/>
                <a:gd name="T8" fmla="*/ 41 w 138"/>
                <a:gd name="T9" fmla="*/ 79 h 96"/>
                <a:gd name="T10" fmla="*/ 44 w 138"/>
                <a:gd name="T11" fmla="*/ 57 h 96"/>
                <a:gd name="T12" fmla="*/ 44 w 138"/>
                <a:gd name="T13" fmla="*/ 49 h 96"/>
                <a:gd name="T14" fmla="*/ 26 w 138"/>
                <a:gd name="T15" fmla="*/ 49 h 96"/>
                <a:gd name="T16" fmla="*/ 5 w 138"/>
                <a:gd name="T17" fmla="*/ 38 h 96"/>
                <a:gd name="T18" fmla="*/ 5 w 138"/>
                <a:gd name="T19" fmla="*/ 9 h 96"/>
                <a:gd name="T20" fmla="*/ 7 w 138"/>
                <a:gd name="T21" fmla="*/ 6 h 96"/>
                <a:gd name="T22" fmla="*/ 33 w 138"/>
                <a:gd name="T23" fmla="*/ 6 h 96"/>
                <a:gd name="T24" fmla="*/ 82 w 138"/>
                <a:gd name="T25" fmla="*/ 1 h 96"/>
                <a:gd name="T26" fmla="*/ 100 w 138"/>
                <a:gd name="T27" fmla="*/ 1 h 96"/>
                <a:gd name="T28" fmla="*/ 121 w 138"/>
                <a:gd name="T29" fmla="*/ 6 h 96"/>
                <a:gd name="T30" fmla="*/ 136 w 138"/>
                <a:gd name="T31" fmla="*/ 35 h 96"/>
                <a:gd name="T32" fmla="*/ 134 w 138"/>
                <a:gd name="T33" fmla="*/ 48 h 96"/>
                <a:gd name="T34" fmla="*/ 133 w 138"/>
                <a:gd name="T35" fmla="*/ 53 h 96"/>
                <a:gd name="T36" fmla="*/ 123 w 138"/>
                <a:gd name="T37" fmla="*/ 88 h 96"/>
                <a:gd name="T38" fmla="*/ 113 w 138"/>
                <a:gd name="T3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96">
                  <a:moveTo>
                    <a:pt x="113" y="93"/>
                  </a:moveTo>
                  <a:cubicBezTo>
                    <a:pt x="102" y="94"/>
                    <a:pt x="92" y="94"/>
                    <a:pt x="81" y="93"/>
                  </a:cubicBezTo>
                  <a:cubicBezTo>
                    <a:pt x="78" y="95"/>
                    <a:pt x="75" y="95"/>
                    <a:pt x="72" y="93"/>
                  </a:cubicBezTo>
                  <a:cubicBezTo>
                    <a:pt x="62" y="92"/>
                    <a:pt x="52" y="90"/>
                    <a:pt x="42" y="89"/>
                  </a:cubicBezTo>
                  <a:cubicBezTo>
                    <a:pt x="38" y="86"/>
                    <a:pt x="40" y="82"/>
                    <a:pt x="41" y="79"/>
                  </a:cubicBezTo>
                  <a:cubicBezTo>
                    <a:pt x="42" y="72"/>
                    <a:pt x="43" y="64"/>
                    <a:pt x="44" y="57"/>
                  </a:cubicBezTo>
                  <a:cubicBezTo>
                    <a:pt x="42" y="54"/>
                    <a:pt x="44" y="51"/>
                    <a:pt x="44" y="49"/>
                  </a:cubicBezTo>
                  <a:cubicBezTo>
                    <a:pt x="38" y="48"/>
                    <a:pt x="32" y="49"/>
                    <a:pt x="26" y="49"/>
                  </a:cubicBezTo>
                  <a:cubicBezTo>
                    <a:pt x="17" y="48"/>
                    <a:pt x="10" y="46"/>
                    <a:pt x="5" y="38"/>
                  </a:cubicBezTo>
                  <a:cubicBezTo>
                    <a:pt x="0" y="28"/>
                    <a:pt x="2" y="18"/>
                    <a:pt x="5" y="9"/>
                  </a:cubicBezTo>
                  <a:cubicBezTo>
                    <a:pt x="6" y="7"/>
                    <a:pt x="6" y="5"/>
                    <a:pt x="7" y="6"/>
                  </a:cubicBezTo>
                  <a:cubicBezTo>
                    <a:pt x="16" y="11"/>
                    <a:pt x="25" y="7"/>
                    <a:pt x="33" y="6"/>
                  </a:cubicBezTo>
                  <a:cubicBezTo>
                    <a:pt x="49" y="3"/>
                    <a:pt x="66" y="3"/>
                    <a:pt x="82" y="1"/>
                  </a:cubicBezTo>
                  <a:cubicBezTo>
                    <a:pt x="88" y="0"/>
                    <a:pt x="94" y="1"/>
                    <a:pt x="100" y="1"/>
                  </a:cubicBezTo>
                  <a:cubicBezTo>
                    <a:pt x="107" y="2"/>
                    <a:pt x="114" y="2"/>
                    <a:pt x="121" y="6"/>
                  </a:cubicBezTo>
                  <a:cubicBezTo>
                    <a:pt x="133" y="11"/>
                    <a:pt x="138" y="22"/>
                    <a:pt x="136" y="35"/>
                  </a:cubicBezTo>
                  <a:cubicBezTo>
                    <a:pt x="136" y="39"/>
                    <a:pt x="135" y="43"/>
                    <a:pt x="134" y="48"/>
                  </a:cubicBezTo>
                  <a:cubicBezTo>
                    <a:pt x="133" y="49"/>
                    <a:pt x="133" y="51"/>
                    <a:pt x="133" y="53"/>
                  </a:cubicBezTo>
                  <a:cubicBezTo>
                    <a:pt x="129" y="64"/>
                    <a:pt x="127" y="77"/>
                    <a:pt x="123" y="88"/>
                  </a:cubicBezTo>
                  <a:cubicBezTo>
                    <a:pt x="121" y="93"/>
                    <a:pt x="119" y="96"/>
                    <a:pt x="113" y="93"/>
                  </a:cubicBezTo>
                  <a:close/>
                </a:path>
              </a:pathLst>
            </a:custGeom>
            <a:solidFill>
              <a:srgbClr val="E83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1893085-F02C-DC3E-D88A-C97B3F6DA8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3" y="3563"/>
              <a:ext cx="101" cy="226"/>
            </a:xfrm>
            <a:custGeom>
              <a:avLst/>
              <a:gdLst>
                <a:gd name="T0" fmla="*/ 9 w 21"/>
                <a:gd name="T1" fmla="*/ 47 h 47"/>
                <a:gd name="T2" fmla="*/ 0 w 21"/>
                <a:gd name="T3" fmla="*/ 47 h 47"/>
                <a:gd name="T4" fmla="*/ 12 w 21"/>
                <a:gd name="T5" fmla="*/ 1 h 47"/>
                <a:gd name="T6" fmla="*/ 21 w 21"/>
                <a:gd name="T7" fmla="*/ 2 h 47"/>
                <a:gd name="T8" fmla="*/ 9 w 21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">
                  <a:moveTo>
                    <a:pt x="9" y="47"/>
                  </a:moveTo>
                  <a:cubicBezTo>
                    <a:pt x="6" y="47"/>
                    <a:pt x="3" y="47"/>
                    <a:pt x="0" y="47"/>
                  </a:cubicBezTo>
                  <a:cubicBezTo>
                    <a:pt x="3" y="31"/>
                    <a:pt x="8" y="16"/>
                    <a:pt x="12" y="1"/>
                  </a:cubicBezTo>
                  <a:cubicBezTo>
                    <a:pt x="15" y="0"/>
                    <a:pt x="18" y="0"/>
                    <a:pt x="21" y="2"/>
                  </a:cubicBezTo>
                  <a:cubicBezTo>
                    <a:pt x="18" y="17"/>
                    <a:pt x="14" y="32"/>
                    <a:pt x="9" y="47"/>
                  </a:cubicBezTo>
                  <a:close/>
                </a:path>
              </a:pathLst>
            </a:custGeom>
            <a:solidFill>
              <a:srgbClr val="4E9D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0E7199E-A9DC-34D0-10BA-19A122D48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1" y="3490"/>
              <a:ext cx="63" cy="82"/>
            </a:xfrm>
            <a:custGeom>
              <a:avLst/>
              <a:gdLst>
                <a:gd name="T0" fmla="*/ 9 w 13"/>
                <a:gd name="T1" fmla="*/ 17 h 17"/>
                <a:gd name="T2" fmla="*/ 0 w 13"/>
                <a:gd name="T3" fmla="*/ 16 h 17"/>
                <a:gd name="T4" fmla="*/ 4 w 13"/>
                <a:gd name="T5" fmla="*/ 0 h 17"/>
                <a:gd name="T6" fmla="*/ 13 w 13"/>
                <a:gd name="T7" fmla="*/ 0 h 17"/>
                <a:gd name="T8" fmla="*/ 9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17"/>
                  </a:moveTo>
                  <a:cubicBezTo>
                    <a:pt x="6" y="16"/>
                    <a:pt x="3" y="17"/>
                    <a:pt x="0" y="16"/>
                  </a:cubicBezTo>
                  <a:cubicBezTo>
                    <a:pt x="1" y="11"/>
                    <a:pt x="3" y="5"/>
                    <a:pt x="4" y="0"/>
                  </a:cubicBezTo>
                  <a:cubicBezTo>
                    <a:pt x="7" y="0"/>
                    <a:pt x="10" y="0"/>
                    <a:pt x="13" y="0"/>
                  </a:cubicBezTo>
                  <a:cubicBezTo>
                    <a:pt x="12" y="6"/>
                    <a:pt x="10" y="12"/>
                    <a:pt x="9" y="17"/>
                  </a:cubicBezTo>
                  <a:close/>
                </a:path>
              </a:pathLst>
            </a:custGeom>
            <a:solidFill>
              <a:srgbClr val="478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ED7859B-6024-07ED-75F6-83968637B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7" y="3225"/>
              <a:ext cx="198" cy="91"/>
            </a:xfrm>
            <a:custGeom>
              <a:avLst/>
              <a:gdLst>
                <a:gd name="T0" fmla="*/ 0 w 41"/>
                <a:gd name="T1" fmla="*/ 0 h 19"/>
                <a:gd name="T2" fmla="*/ 32 w 41"/>
                <a:gd name="T3" fmla="*/ 9 h 19"/>
                <a:gd name="T4" fmla="*/ 39 w 41"/>
                <a:gd name="T5" fmla="*/ 19 h 19"/>
                <a:gd name="T6" fmla="*/ 26 w 41"/>
                <a:gd name="T7" fmla="*/ 18 h 19"/>
                <a:gd name="T8" fmla="*/ 14 w 41"/>
                <a:gd name="T9" fmla="*/ 17 h 19"/>
                <a:gd name="T10" fmla="*/ 0 w 4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0" y="0"/>
                  </a:moveTo>
                  <a:cubicBezTo>
                    <a:pt x="8" y="9"/>
                    <a:pt x="20" y="10"/>
                    <a:pt x="32" y="9"/>
                  </a:cubicBezTo>
                  <a:cubicBezTo>
                    <a:pt x="41" y="8"/>
                    <a:pt x="41" y="9"/>
                    <a:pt x="39" y="19"/>
                  </a:cubicBezTo>
                  <a:cubicBezTo>
                    <a:pt x="35" y="18"/>
                    <a:pt x="30" y="18"/>
                    <a:pt x="26" y="18"/>
                  </a:cubicBezTo>
                  <a:cubicBezTo>
                    <a:pt x="22" y="18"/>
                    <a:pt x="18" y="17"/>
                    <a:pt x="14" y="17"/>
                  </a:cubicBezTo>
                  <a:cubicBezTo>
                    <a:pt x="7" y="13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C62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BD534BD0-DE37-B275-559D-88C9C32EB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7" y="2235"/>
              <a:ext cx="193" cy="106"/>
            </a:xfrm>
            <a:custGeom>
              <a:avLst/>
              <a:gdLst>
                <a:gd name="T0" fmla="*/ 34 w 40"/>
                <a:gd name="T1" fmla="*/ 6 h 22"/>
                <a:gd name="T2" fmla="*/ 38 w 40"/>
                <a:gd name="T3" fmla="*/ 14 h 22"/>
                <a:gd name="T4" fmla="*/ 28 w 40"/>
                <a:gd name="T5" fmla="*/ 22 h 22"/>
                <a:gd name="T6" fmla="*/ 6 w 40"/>
                <a:gd name="T7" fmla="*/ 19 h 22"/>
                <a:gd name="T8" fmla="*/ 0 w 40"/>
                <a:gd name="T9" fmla="*/ 7 h 22"/>
                <a:gd name="T10" fmla="*/ 7 w 40"/>
                <a:gd name="T11" fmla="*/ 3 h 22"/>
                <a:gd name="T12" fmla="*/ 14 w 40"/>
                <a:gd name="T13" fmla="*/ 6 h 22"/>
                <a:gd name="T14" fmla="*/ 34 w 40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2">
                  <a:moveTo>
                    <a:pt x="34" y="6"/>
                  </a:moveTo>
                  <a:cubicBezTo>
                    <a:pt x="40" y="6"/>
                    <a:pt x="39" y="10"/>
                    <a:pt x="38" y="14"/>
                  </a:cubicBezTo>
                  <a:cubicBezTo>
                    <a:pt x="36" y="18"/>
                    <a:pt x="33" y="21"/>
                    <a:pt x="28" y="22"/>
                  </a:cubicBezTo>
                  <a:cubicBezTo>
                    <a:pt x="21" y="18"/>
                    <a:pt x="13" y="20"/>
                    <a:pt x="6" y="19"/>
                  </a:cubicBezTo>
                  <a:cubicBezTo>
                    <a:pt x="2" y="16"/>
                    <a:pt x="0" y="12"/>
                    <a:pt x="0" y="7"/>
                  </a:cubicBezTo>
                  <a:cubicBezTo>
                    <a:pt x="0" y="2"/>
                    <a:pt x="2" y="0"/>
                    <a:pt x="7" y="3"/>
                  </a:cubicBezTo>
                  <a:cubicBezTo>
                    <a:pt x="9" y="3"/>
                    <a:pt x="12" y="5"/>
                    <a:pt x="14" y="6"/>
                  </a:cubicBezTo>
                  <a:cubicBezTo>
                    <a:pt x="21" y="8"/>
                    <a:pt x="27" y="7"/>
                    <a:pt x="34" y="6"/>
                  </a:cubicBezTo>
                  <a:close/>
                </a:path>
              </a:pathLst>
            </a:custGeom>
            <a:solidFill>
              <a:srgbClr val="6F1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3FF1F9D-71AE-6A35-2618-F098DB98C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5" y="2071"/>
              <a:ext cx="130" cy="135"/>
            </a:xfrm>
            <a:custGeom>
              <a:avLst/>
              <a:gdLst>
                <a:gd name="T0" fmla="*/ 15 w 27"/>
                <a:gd name="T1" fmla="*/ 4 h 28"/>
                <a:gd name="T2" fmla="*/ 25 w 27"/>
                <a:gd name="T3" fmla="*/ 23 h 28"/>
                <a:gd name="T4" fmla="*/ 18 w 27"/>
                <a:gd name="T5" fmla="*/ 25 h 28"/>
                <a:gd name="T6" fmla="*/ 20 w 27"/>
                <a:gd name="T7" fmla="*/ 19 h 28"/>
                <a:gd name="T8" fmla="*/ 16 w 27"/>
                <a:gd name="T9" fmla="*/ 13 h 28"/>
                <a:gd name="T10" fmla="*/ 12 w 27"/>
                <a:gd name="T11" fmla="*/ 16 h 28"/>
                <a:gd name="T12" fmla="*/ 8 w 27"/>
                <a:gd name="T13" fmla="*/ 24 h 28"/>
                <a:gd name="T14" fmla="*/ 1 w 27"/>
                <a:gd name="T15" fmla="*/ 19 h 28"/>
                <a:gd name="T16" fmla="*/ 0 w 27"/>
                <a:gd name="T17" fmla="*/ 12 h 28"/>
                <a:gd name="T18" fmla="*/ 15 w 27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15" y="4"/>
                  </a:moveTo>
                  <a:cubicBezTo>
                    <a:pt x="24" y="7"/>
                    <a:pt x="27" y="17"/>
                    <a:pt x="25" y="23"/>
                  </a:cubicBezTo>
                  <a:cubicBezTo>
                    <a:pt x="23" y="27"/>
                    <a:pt x="22" y="28"/>
                    <a:pt x="18" y="25"/>
                  </a:cubicBezTo>
                  <a:cubicBezTo>
                    <a:pt x="18" y="23"/>
                    <a:pt x="20" y="21"/>
                    <a:pt x="20" y="19"/>
                  </a:cubicBezTo>
                  <a:cubicBezTo>
                    <a:pt x="19" y="16"/>
                    <a:pt x="18" y="14"/>
                    <a:pt x="16" y="13"/>
                  </a:cubicBezTo>
                  <a:cubicBezTo>
                    <a:pt x="13" y="12"/>
                    <a:pt x="13" y="16"/>
                    <a:pt x="12" y="16"/>
                  </a:cubicBezTo>
                  <a:cubicBezTo>
                    <a:pt x="7" y="17"/>
                    <a:pt x="9" y="21"/>
                    <a:pt x="8" y="24"/>
                  </a:cubicBezTo>
                  <a:cubicBezTo>
                    <a:pt x="4" y="25"/>
                    <a:pt x="2" y="23"/>
                    <a:pt x="1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4"/>
                    <a:pt x="7" y="0"/>
                    <a:pt x="15" y="4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C28E19E5-C45B-B622-061F-BB7723CD1C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1" y="2100"/>
              <a:ext cx="110" cy="125"/>
            </a:xfrm>
            <a:custGeom>
              <a:avLst/>
              <a:gdLst>
                <a:gd name="T0" fmla="*/ 10 w 23"/>
                <a:gd name="T1" fmla="*/ 25 h 26"/>
                <a:gd name="T2" fmla="*/ 1 w 23"/>
                <a:gd name="T3" fmla="*/ 22 h 26"/>
                <a:gd name="T4" fmla="*/ 4 w 23"/>
                <a:gd name="T5" fmla="*/ 9 h 26"/>
                <a:gd name="T6" fmla="*/ 10 w 23"/>
                <a:gd name="T7" fmla="*/ 4 h 26"/>
                <a:gd name="T8" fmla="*/ 23 w 23"/>
                <a:gd name="T9" fmla="*/ 11 h 26"/>
                <a:gd name="T10" fmla="*/ 20 w 23"/>
                <a:gd name="T11" fmla="*/ 20 h 26"/>
                <a:gd name="T12" fmla="*/ 19 w 23"/>
                <a:gd name="T13" fmla="*/ 19 h 26"/>
                <a:gd name="T14" fmla="*/ 15 w 23"/>
                <a:gd name="T15" fmla="*/ 13 h 26"/>
                <a:gd name="T16" fmla="*/ 9 w 23"/>
                <a:gd name="T17" fmla="*/ 17 h 26"/>
                <a:gd name="T18" fmla="*/ 10 w 23"/>
                <a:gd name="T19" fmla="*/ 23 h 26"/>
                <a:gd name="T20" fmla="*/ 10 w 23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6">
                  <a:moveTo>
                    <a:pt x="10" y="25"/>
                  </a:moveTo>
                  <a:cubicBezTo>
                    <a:pt x="6" y="26"/>
                    <a:pt x="2" y="25"/>
                    <a:pt x="1" y="22"/>
                  </a:cubicBezTo>
                  <a:cubicBezTo>
                    <a:pt x="0" y="17"/>
                    <a:pt x="1" y="13"/>
                    <a:pt x="4" y="9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8" y="0"/>
                    <a:pt x="23" y="4"/>
                    <a:pt x="23" y="11"/>
                  </a:cubicBezTo>
                  <a:cubicBezTo>
                    <a:pt x="23" y="18"/>
                    <a:pt x="23" y="18"/>
                    <a:pt x="20" y="20"/>
                  </a:cubicBezTo>
                  <a:cubicBezTo>
                    <a:pt x="20" y="20"/>
                    <a:pt x="20" y="20"/>
                    <a:pt x="19" y="19"/>
                  </a:cubicBezTo>
                  <a:cubicBezTo>
                    <a:pt x="18" y="17"/>
                    <a:pt x="19" y="13"/>
                    <a:pt x="15" y="13"/>
                  </a:cubicBezTo>
                  <a:cubicBezTo>
                    <a:pt x="13" y="13"/>
                    <a:pt x="12" y="16"/>
                    <a:pt x="9" y="17"/>
                  </a:cubicBezTo>
                  <a:cubicBezTo>
                    <a:pt x="8" y="18"/>
                    <a:pt x="10" y="21"/>
                    <a:pt x="10" y="23"/>
                  </a:cubicBezTo>
                  <a:cubicBezTo>
                    <a:pt x="10" y="23"/>
                    <a:pt x="10" y="24"/>
                    <a:pt x="10" y="25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7A1734C-DDB3-785F-3B75-0BB88B0AE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4" y="2119"/>
              <a:ext cx="77" cy="82"/>
            </a:xfrm>
            <a:custGeom>
              <a:avLst/>
              <a:gdLst>
                <a:gd name="T0" fmla="*/ 2 w 16"/>
                <a:gd name="T1" fmla="*/ 14 h 17"/>
                <a:gd name="T2" fmla="*/ 5 w 16"/>
                <a:gd name="T3" fmla="*/ 7 h 17"/>
                <a:gd name="T4" fmla="*/ 6 w 16"/>
                <a:gd name="T5" fmla="*/ 6 h 17"/>
                <a:gd name="T6" fmla="*/ 10 w 16"/>
                <a:gd name="T7" fmla="*/ 1 h 17"/>
                <a:gd name="T8" fmla="*/ 16 w 16"/>
                <a:gd name="T9" fmla="*/ 10 h 17"/>
                <a:gd name="T10" fmla="*/ 13 w 16"/>
                <a:gd name="T11" fmla="*/ 15 h 17"/>
                <a:gd name="T12" fmla="*/ 2 w 16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">
                  <a:moveTo>
                    <a:pt x="2" y="14"/>
                  </a:moveTo>
                  <a:cubicBezTo>
                    <a:pt x="0" y="9"/>
                    <a:pt x="0" y="9"/>
                    <a:pt x="5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4" y="1"/>
                    <a:pt x="6" y="0"/>
                    <a:pt x="10" y="1"/>
                  </a:cubicBezTo>
                  <a:cubicBezTo>
                    <a:pt x="14" y="2"/>
                    <a:pt x="16" y="5"/>
                    <a:pt x="16" y="10"/>
                  </a:cubicBezTo>
                  <a:cubicBezTo>
                    <a:pt x="15" y="12"/>
                    <a:pt x="14" y="14"/>
                    <a:pt x="13" y="15"/>
                  </a:cubicBezTo>
                  <a:cubicBezTo>
                    <a:pt x="9" y="17"/>
                    <a:pt x="5" y="17"/>
                    <a:pt x="2" y="14"/>
                  </a:cubicBezTo>
                  <a:close/>
                </a:path>
              </a:pathLst>
            </a:custGeom>
            <a:solidFill>
              <a:srgbClr val="642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669700E3-A6CF-224C-D574-82A1F077C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4" y="2143"/>
              <a:ext cx="68" cy="87"/>
            </a:xfrm>
            <a:custGeom>
              <a:avLst/>
              <a:gdLst>
                <a:gd name="T0" fmla="*/ 3 w 14"/>
                <a:gd name="T1" fmla="*/ 16 h 18"/>
                <a:gd name="T2" fmla="*/ 4 w 14"/>
                <a:gd name="T3" fmla="*/ 6 h 18"/>
                <a:gd name="T4" fmla="*/ 5 w 14"/>
                <a:gd name="T5" fmla="*/ 5 h 18"/>
                <a:gd name="T6" fmla="*/ 7 w 14"/>
                <a:gd name="T7" fmla="*/ 1 h 18"/>
                <a:gd name="T8" fmla="*/ 13 w 14"/>
                <a:gd name="T9" fmla="*/ 7 h 18"/>
                <a:gd name="T10" fmla="*/ 13 w 14"/>
                <a:gd name="T11" fmla="*/ 11 h 18"/>
                <a:gd name="T12" fmla="*/ 3 w 14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3" y="16"/>
                  </a:moveTo>
                  <a:cubicBezTo>
                    <a:pt x="0" y="10"/>
                    <a:pt x="0" y="10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3"/>
                    <a:pt x="3" y="0"/>
                    <a:pt x="7" y="1"/>
                  </a:cubicBezTo>
                  <a:cubicBezTo>
                    <a:pt x="11" y="1"/>
                    <a:pt x="13" y="4"/>
                    <a:pt x="13" y="7"/>
                  </a:cubicBezTo>
                  <a:cubicBezTo>
                    <a:pt x="14" y="8"/>
                    <a:pt x="13" y="10"/>
                    <a:pt x="13" y="11"/>
                  </a:cubicBezTo>
                  <a:cubicBezTo>
                    <a:pt x="11" y="15"/>
                    <a:pt x="8" y="18"/>
                    <a:pt x="3" y="16"/>
                  </a:cubicBezTo>
                  <a:close/>
                </a:path>
              </a:pathLst>
            </a:custGeom>
            <a:solidFill>
              <a:srgbClr val="66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16A3241-2129-7515-CFC9-209F0AE14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0" y="2235"/>
              <a:ext cx="131" cy="53"/>
            </a:xfrm>
            <a:custGeom>
              <a:avLst/>
              <a:gdLst>
                <a:gd name="T0" fmla="*/ 27 w 27"/>
                <a:gd name="T1" fmla="*/ 6 h 11"/>
                <a:gd name="T2" fmla="*/ 0 w 27"/>
                <a:gd name="T3" fmla="*/ 3 h 11"/>
                <a:gd name="T4" fmla="*/ 11 w 27"/>
                <a:gd name="T5" fmla="*/ 3 h 11"/>
                <a:gd name="T6" fmla="*/ 27 w 27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1">
                  <a:moveTo>
                    <a:pt x="27" y="6"/>
                  </a:moveTo>
                  <a:cubicBezTo>
                    <a:pt x="19" y="11"/>
                    <a:pt x="7" y="10"/>
                    <a:pt x="0" y="3"/>
                  </a:cubicBezTo>
                  <a:cubicBezTo>
                    <a:pt x="3" y="0"/>
                    <a:pt x="7" y="3"/>
                    <a:pt x="11" y="3"/>
                  </a:cubicBezTo>
                  <a:cubicBezTo>
                    <a:pt x="16" y="3"/>
                    <a:pt x="22" y="3"/>
                    <a:pt x="27" y="6"/>
                  </a:cubicBezTo>
                  <a:close/>
                </a:path>
              </a:pathLst>
            </a:custGeom>
            <a:solidFill>
              <a:srgbClr val="F8F3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98D5BA2-13DC-BF34-D57B-1C82EBCFB6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3" y="2399"/>
              <a:ext cx="116" cy="63"/>
            </a:xfrm>
            <a:custGeom>
              <a:avLst/>
              <a:gdLst>
                <a:gd name="T0" fmla="*/ 24 w 24"/>
                <a:gd name="T1" fmla="*/ 6 h 13"/>
                <a:gd name="T2" fmla="*/ 23 w 24"/>
                <a:gd name="T3" fmla="*/ 13 h 13"/>
                <a:gd name="T4" fmla="*/ 0 w 24"/>
                <a:gd name="T5" fmla="*/ 0 h 13"/>
                <a:gd name="T6" fmla="*/ 24 w 24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24" y="6"/>
                  </a:moveTo>
                  <a:cubicBezTo>
                    <a:pt x="24" y="8"/>
                    <a:pt x="23" y="10"/>
                    <a:pt x="23" y="13"/>
                  </a:cubicBezTo>
                  <a:cubicBezTo>
                    <a:pt x="14" y="10"/>
                    <a:pt x="6" y="8"/>
                    <a:pt x="0" y="0"/>
                  </a:cubicBezTo>
                  <a:cubicBezTo>
                    <a:pt x="8" y="1"/>
                    <a:pt x="16" y="6"/>
                    <a:pt x="24" y="6"/>
                  </a:cubicBezTo>
                  <a:close/>
                </a:path>
              </a:pathLst>
            </a:custGeom>
            <a:solidFill>
              <a:srgbClr val="F0A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1B8E7D5F-86AC-E3BA-996E-5DA4A3FEFC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1984"/>
              <a:ext cx="125" cy="39"/>
            </a:xfrm>
            <a:custGeom>
              <a:avLst/>
              <a:gdLst>
                <a:gd name="T0" fmla="*/ 26 w 26"/>
                <a:gd name="T1" fmla="*/ 6 h 8"/>
                <a:gd name="T2" fmla="*/ 22 w 26"/>
                <a:gd name="T3" fmla="*/ 8 h 8"/>
                <a:gd name="T4" fmla="*/ 3 w 26"/>
                <a:gd name="T5" fmla="*/ 7 h 8"/>
                <a:gd name="T6" fmla="*/ 0 w 26"/>
                <a:gd name="T7" fmla="*/ 6 h 8"/>
                <a:gd name="T8" fmla="*/ 1 w 26"/>
                <a:gd name="T9" fmla="*/ 4 h 8"/>
                <a:gd name="T10" fmla="*/ 25 w 26"/>
                <a:gd name="T11" fmla="*/ 5 h 8"/>
                <a:gd name="T12" fmla="*/ 26 w 26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6" y="6"/>
                  </a:moveTo>
                  <a:cubicBezTo>
                    <a:pt x="25" y="8"/>
                    <a:pt x="24" y="8"/>
                    <a:pt x="22" y="8"/>
                  </a:cubicBezTo>
                  <a:cubicBezTo>
                    <a:pt x="16" y="5"/>
                    <a:pt x="10" y="4"/>
                    <a:pt x="3" y="7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0"/>
                    <a:pt x="21" y="1"/>
                    <a:pt x="25" y="5"/>
                  </a:cubicBezTo>
                  <a:cubicBezTo>
                    <a:pt x="25" y="5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824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1FDE8E4E-0D29-5DE9-0C3D-2B54408564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6" y="2308"/>
              <a:ext cx="106" cy="53"/>
            </a:xfrm>
            <a:custGeom>
              <a:avLst/>
              <a:gdLst>
                <a:gd name="T0" fmla="*/ 0 w 22"/>
                <a:gd name="T1" fmla="*/ 4 h 11"/>
                <a:gd name="T2" fmla="*/ 22 w 22"/>
                <a:gd name="T3" fmla="*/ 7 h 11"/>
                <a:gd name="T4" fmla="*/ 0 w 22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0" y="4"/>
                  </a:moveTo>
                  <a:cubicBezTo>
                    <a:pt x="8" y="2"/>
                    <a:pt x="16" y="0"/>
                    <a:pt x="22" y="7"/>
                  </a:cubicBezTo>
                  <a:cubicBezTo>
                    <a:pt x="14" y="11"/>
                    <a:pt x="7" y="10"/>
                    <a:pt x="0" y="4"/>
                  </a:cubicBezTo>
                  <a:close/>
                </a:path>
              </a:pathLst>
            </a:custGeom>
            <a:solidFill>
              <a:srgbClr val="DA6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BF93D3E-BC37-AA61-B525-198A47E61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4" y="2023"/>
              <a:ext cx="106" cy="48"/>
            </a:xfrm>
            <a:custGeom>
              <a:avLst/>
              <a:gdLst>
                <a:gd name="T0" fmla="*/ 6 w 22"/>
                <a:gd name="T1" fmla="*/ 1 h 10"/>
                <a:gd name="T2" fmla="*/ 19 w 22"/>
                <a:gd name="T3" fmla="*/ 5 h 10"/>
                <a:gd name="T4" fmla="*/ 20 w 22"/>
                <a:gd name="T5" fmla="*/ 9 h 10"/>
                <a:gd name="T6" fmla="*/ 17 w 22"/>
                <a:gd name="T7" fmla="*/ 8 h 10"/>
                <a:gd name="T8" fmla="*/ 4 w 22"/>
                <a:gd name="T9" fmla="*/ 5 h 10"/>
                <a:gd name="T10" fmla="*/ 0 w 22"/>
                <a:gd name="T11" fmla="*/ 3 h 10"/>
                <a:gd name="T12" fmla="*/ 4 w 22"/>
                <a:gd name="T13" fmla="*/ 1 h 10"/>
                <a:gd name="T14" fmla="*/ 6 w 22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0">
                  <a:moveTo>
                    <a:pt x="6" y="1"/>
                  </a:moveTo>
                  <a:cubicBezTo>
                    <a:pt x="11" y="1"/>
                    <a:pt x="15" y="2"/>
                    <a:pt x="19" y="5"/>
                  </a:cubicBezTo>
                  <a:cubicBezTo>
                    <a:pt x="20" y="6"/>
                    <a:pt x="22" y="7"/>
                    <a:pt x="20" y="9"/>
                  </a:cubicBezTo>
                  <a:cubicBezTo>
                    <a:pt x="19" y="10"/>
                    <a:pt x="18" y="9"/>
                    <a:pt x="17" y="8"/>
                  </a:cubicBezTo>
                  <a:cubicBezTo>
                    <a:pt x="13" y="5"/>
                    <a:pt x="9" y="4"/>
                    <a:pt x="4" y="5"/>
                  </a:cubicBezTo>
                  <a:cubicBezTo>
                    <a:pt x="3" y="5"/>
                    <a:pt x="1" y="5"/>
                    <a:pt x="0" y="3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854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FA63515-C357-C4A6-B398-B728305B9E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9" y="2100"/>
              <a:ext cx="77" cy="72"/>
            </a:xfrm>
            <a:custGeom>
              <a:avLst/>
              <a:gdLst>
                <a:gd name="T0" fmla="*/ 13 w 16"/>
                <a:gd name="T1" fmla="*/ 11 h 15"/>
                <a:gd name="T2" fmla="*/ 0 w 16"/>
                <a:gd name="T3" fmla="*/ 4 h 15"/>
                <a:gd name="T4" fmla="*/ 10 w 16"/>
                <a:gd name="T5" fmla="*/ 2 h 15"/>
                <a:gd name="T6" fmla="*/ 15 w 16"/>
                <a:gd name="T7" fmla="*/ 12 h 15"/>
                <a:gd name="T8" fmla="*/ 13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1"/>
                  </a:moveTo>
                  <a:cubicBezTo>
                    <a:pt x="11" y="4"/>
                    <a:pt x="8" y="2"/>
                    <a:pt x="0" y="4"/>
                  </a:cubicBezTo>
                  <a:cubicBezTo>
                    <a:pt x="3" y="0"/>
                    <a:pt x="6" y="0"/>
                    <a:pt x="10" y="2"/>
                  </a:cubicBezTo>
                  <a:cubicBezTo>
                    <a:pt x="13" y="5"/>
                    <a:pt x="16" y="8"/>
                    <a:pt x="15" y="12"/>
                  </a:cubicBezTo>
                  <a:cubicBezTo>
                    <a:pt x="15" y="15"/>
                    <a:pt x="14" y="11"/>
                    <a:pt x="13" y="11"/>
                  </a:cubicBezTo>
                  <a:close/>
                </a:path>
              </a:pathLst>
            </a:custGeom>
            <a:solidFill>
              <a:srgbClr val="B37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36D0798-D5C2-94F4-E88A-AB79307523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0" y="2066"/>
              <a:ext cx="87" cy="63"/>
            </a:xfrm>
            <a:custGeom>
              <a:avLst/>
              <a:gdLst>
                <a:gd name="T0" fmla="*/ 18 w 18"/>
                <a:gd name="T1" fmla="*/ 5 h 13"/>
                <a:gd name="T2" fmla="*/ 3 w 18"/>
                <a:gd name="T3" fmla="*/ 13 h 13"/>
                <a:gd name="T4" fmla="*/ 7 w 18"/>
                <a:gd name="T5" fmla="*/ 4 h 13"/>
                <a:gd name="T6" fmla="*/ 18 w 1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18" y="5"/>
                  </a:moveTo>
                  <a:cubicBezTo>
                    <a:pt x="9" y="3"/>
                    <a:pt x="5" y="5"/>
                    <a:pt x="3" y="13"/>
                  </a:cubicBezTo>
                  <a:cubicBezTo>
                    <a:pt x="0" y="8"/>
                    <a:pt x="4" y="6"/>
                    <a:pt x="7" y="4"/>
                  </a:cubicBezTo>
                  <a:cubicBezTo>
                    <a:pt x="10" y="2"/>
                    <a:pt x="14" y="0"/>
                    <a:pt x="18" y="5"/>
                  </a:cubicBezTo>
                  <a:close/>
                </a:path>
              </a:pathLst>
            </a:custGeom>
            <a:solidFill>
              <a:srgbClr val="9C5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3A34537-7158-E142-EC9B-9DE5E417C6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9" y="2641"/>
              <a:ext cx="844" cy="294"/>
            </a:xfrm>
            <a:custGeom>
              <a:avLst/>
              <a:gdLst>
                <a:gd name="T0" fmla="*/ 123 w 175"/>
                <a:gd name="T1" fmla="*/ 0 h 61"/>
                <a:gd name="T2" fmla="*/ 136 w 175"/>
                <a:gd name="T3" fmla="*/ 30 h 61"/>
                <a:gd name="T4" fmla="*/ 142 w 175"/>
                <a:gd name="T5" fmla="*/ 34 h 61"/>
                <a:gd name="T6" fmla="*/ 150 w 175"/>
                <a:gd name="T7" fmla="*/ 33 h 61"/>
                <a:gd name="T8" fmla="*/ 157 w 175"/>
                <a:gd name="T9" fmla="*/ 38 h 61"/>
                <a:gd name="T10" fmla="*/ 158 w 175"/>
                <a:gd name="T11" fmla="*/ 32 h 61"/>
                <a:gd name="T12" fmla="*/ 162 w 175"/>
                <a:gd name="T13" fmla="*/ 32 h 61"/>
                <a:gd name="T14" fmla="*/ 175 w 175"/>
                <a:gd name="T15" fmla="*/ 45 h 61"/>
                <a:gd name="T16" fmla="*/ 168 w 175"/>
                <a:gd name="T17" fmla="*/ 50 h 61"/>
                <a:gd name="T18" fmla="*/ 128 w 175"/>
                <a:gd name="T19" fmla="*/ 56 h 61"/>
                <a:gd name="T20" fmla="*/ 116 w 175"/>
                <a:gd name="T21" fmla="*/ 49 h 61"/>
                <a:gd name="T22" fmla="*/ 108 w 175"/>
                <a:gd name="T23" fmla="*/ 33 h 61"/>
                <a:gd name="T24" fmla="*/ 111 w 175"/>
                <a:gd name="T25" fmla="*/ 25 h 61"/>
                <a:gd name="T26" fmla="*/ 109 w 175"/>
                <a:gd name="T27" fmla="*/ 23 h 61"/>
                <a:gd name="T28" fmla="*/ 102 w 175"/>
                <a:gd name="T29" fmla="*/ 26 h 61"/>
                <a:gd name="T30" fmla="*/ 83 w 175"/>
                <a:gd name="T31" fmla="*/ 41 h 61"/>
                <a:gd name="T32" fmla="*/ 65 w 175"/>
                <a:gd name="T33" fmla="*/ 44 h 61"/>
                <a:gd name="T34" fmla="*/ 29 w 175"/>
                <a:gd name="T35" fmla="*/ 58 h 61"/>
                <a:gd name="T36" fmla="*/ 14 w 175"/>
                <a:gd name="T37" fmla="*/ 57 h 61"/>
                <a:gd name="T38" fmla="*/ 5 w 175"/>
                <a:gd name="T39" fmla="*/ 44 h 61"/>
                <a:gd name="T40" fmla="*/ 0 w 175"/>
                <a:gd name="T41" fmla="*/ 6 h 61"/>
                <a:gd name="T42" fmla="*/ 21 w 175"/>
                <a:gd name="T43" fmla="*/ 12 h 61"/>
                <a:gd name="T44" fmla="*/ 26 w 175"/>
                <a:gd name="T45" fmla="*/ 18 h 61"/>
                <a:gd name="T46" fmla="*/ 26 w 175"/>
                <a:gd name="T47" fmla="*/ 31 h 61"/>
                <a:gd name="T48" fmla="*/ 31 w 175"/>
                <a:gd name="T49" fmla="*/ 34 h 61"/>
                <a:gd name="T50" fmla="*/ 60 w 175"/>
                <a:gd name="T51" fmla="*/ 27 h 61"/>
                <a:gd name="T52" fmla="*/ 75 w 175"/>
                <a:gd name="T53" fmla="*/ 14 h 61"/>
                <a:gd name="T54" fmla="*/ 92 w 175"/>
                <a:gd name="T55" fmla="*/ 10 h 61"/>
                <a:gd name="T56" fmla="*/ 114 w 175"/>
                <a:gd name="T57" fmla="*/ 17 h 61"/>
                <a:gd name="T58" fmla="*/ 117 w 175"/>
                <a:gd name="T59" fmla="*/ 12 h 61"/>
                <a:gd name="T60" fmla="*/ 123 w 175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61">
                  <a:moveTo>
                    <a:pt x="123" y="0"/>
                  </a:moveTo>
                  <a:cubicBezTo>
                    <a:pt x="128" y="10"/>
                    <a:pt x="132" y="20"/>
                    <a:pt x="136" y="30"/>
                  </a:cubicBezTo>
                  <a:cubicBezTo>
                    <a:pt x="137" y="33"/>
                    <a:pt x="139" y="34"/>
                    <a:pt x="142" y="34"/>
                  </a:cubicBezTo>
                  <a:cubicBezTo>
                    <a:pt x="145" y="34"/>
                    <a:pt x="147" y="34"/>
                    <a:pt x="150" y="33"/>
                  </a:cubicBezTo>
                  <a:cubicBezTo>
                    <a:pt x="153" y="33"/>
                    <a:pt x="154" y="37"/>
                    <a:pt x="157" y="38"/>
                  </a:cubicBezTo>
                  <a:cubicBezTo>
                    <a:pt x="157" y="36"/>
                    <a:pt x="156" y="33"/>
                    <a:pt x="158" y="32"/>
                  </a:cubicBezTo>
                  <a:cubicBezTo>
                    <a:pt x="160" y="31"/>
                    <a:pt x="161" y="31"/>
                    <a:pt x="162" y="32"/>
                  </a:cubicBezTo>
                  <a:cubicBezTo>
                    <a:pt x="165" y="38"/>
                    <a:pt x="170" y="42"/>
                    <a:pt x="175" y="45"/>
                  </a:cubicBezTo>
                  <a:cubicBezTo>
                    <a:pt x="173" y="48"/>
                    <a:pt x="171" y="48"/>
                    <a:pt x="168" y="50"/>
                  </a:cubicBezTo>
                  <a:cubicBezTo>
                    <a:pt x="155" y="54"/>
                    <a:pt x="142" y="55"/>
                    <a:pt x="128" y="56"/>
                  </a:cubicBezTo>
                  <a:cubicBezTo>
                    <a:pt x="123" y="57"/>
                    <a:pt x="118" y="53"/>
                    <a:pt x="116" y="49"/>
                  </a:cubicBezTo>
                  <a:cubicBezTo>
                    <a:pt x="113" y="44"/>
                    <a:pt x="110" y="39"/>
                    <a:pt x="108" y="33"/>
                  </a:cubicBezTo>
                  <a:cubicBezTo>
                    <a:pt x="108" y="30"/>
                    <a:pt x="110" y="28"/>
                    <a:pt x="111" y="25"/>
                  </a:cubicBezTo>
                  <a:cubicBezTo>
                    <a:pt x="111" y="24"/>
                    <a:pt x="109" y="24"/>
                    <a:pt x="109" y="23"/>
                  </a:cubicBezTo>
                  <a:cubicBezTo>
                    <a:pt x="105" y="21"/>
                    <a:pt x="103" y="23"/>
                    <a:pt x="102" y="26"/>
                  </a:cubicBezTo>
                  <a:cubicBezTo>
                    <a:pt x="98" y="40"/>
                    <a:pt x="97" y="41"/>
                    <a:pt x="83" y="41"/>
                  </a:cubicBezTo>
                  <a:cubicBezTo>
                    <a:pt x="77" y="40"/>
                    <a:pt x="71" y="41"/>
                    <a:pt x="65" y="44"/>
                  </a:cubicBezTo>
                  <a:cubicBezTo>
                    <a:pt x="54" y="50"/>
                    <a:pt x="41" y="53"/>
                    <a:pt x="29" y="58"/>
                  </a:cubicBezTo>
                  <a:cubicBezTo>
                    <a:pt x="24" y="59"/>
                    <a:pt x="19" y="61"/>
                    <a:pt x="14" y="57"/>
                  </a:cubicBezTo>
                  <a:cubicBezTo>
                    <a:pt x="8" y="55"/>
                    <a:pt x="6" y="50"/>
                    <a:pt x="5" y="44"/>
                  </a:cubicBezTo>
                  <a:cubicBezTo>
                    <a:pt x="3" y="31"/>
                    <a:pt x="1" y="19"/>
                    <a:pt x="0" y="6"/>
                  </a:cubicBezTo>
                  <a:cubicBezTo>
                    <a:pt x="7" y="8"/>
                    <a:pt x="14" y="11"/>
                    <a:pt x="21" y="12"/>
                  </a:cubicBezTo>
                  <a:cubicBezTo>
                    <a:pt x="25" y="13"/>
                    <a:pt x="27" y="15"/>
                    <a:pt x="26" y="18"/>
                  </a:cubicBezTo>
                  <a:cubicBezTo>
                    <a:pt x="26" y="22"/>
                    <a:pt x="26" y="27"/>
                    <a:pt x="26" y="31"/>
                  </a:cubicBezTo>
                  <a:cubicBezTo>
                    <a:pt x="26" y="35"/>
                    <a:pt x="28" y="35"/>
                    <a:pt x="31" y="34"/>
                  </a:cubicBezTo>
                  <a:cubicBezTo>
                    <a:pt x="41" y="32"/>
                    <a:pt x="50" y="29"/>
                    <a:pt x="60" y="27"/>
                  </a:cubicBezTo>
                  <a:cubicBezTo>
                    <a:pt x="66" y="25"/>
                    <a:pt x="69" y="18"/>
                    <a:pt x="75" y="14"/>
                  </a:cubicBezTo>
                  <a:cubicBezTo>
                    <a:pt x="80" y="10"/>
                    <a:pt x="85" y="9"/>
                    <a:pt x="92" y="10"/>
                  </a:cubicBezTo>
                  <a:cubicBezTo>
                    <a:pt x="99" y="12"/>
                    <a:pt x="107" y="13"/>
                    <a:pt x="114" y="17"/>
                  </a:cubicBezTo>
                  <a:cubicBezTo>
                    <a:pt x="119" y="19"/>
                    <a:pt x="117" y="13"/>
                    <a:pt x="117" y="12"/>
                  </a:cubicBezTo>
                  <a:cubicBezTo>
                    <a:pt x="115" y="5"/>
                    <a:pt x="117" y="2"/>
                    <a:pt x="123" y="0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E41E670-6BE2-F422-24A5-6D0C33524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8" y="2911"/>
              <a:ext cx="472" cy="183"/>
            </a:xfrm>
            <a:custGeom>
              <a:avLst/>
              <a:gdLst>
                <a:gd name="T0" fmla="*/ 8 w 98"/>
                <a:gd name="T1" fmla="*/ 1 h 38"/>
                <a:gd name="T2" fmla="*/ 24 w 98"/>
                <a:gd name="T3" fmla="*/ 0 h 38"/>
                <a:gd name="T4" fmla="*/ 26 w 98"/>
                <a:gd name="T5" fmla="*/ 9 h 38"/>
                <a:gd name="T6" fmla="*/ 44 w 98"/>
                <a:gd name="T7" fmla="*/ 26 h 38"/>
                <a:gd name="T8" fmla="*/ 88 w 98"/>
                <a:gd name="T9" fmla="*/ 24 h 38"/>
                <a:gd name="T10" fmla="*/ 95 w 98"/>
                <a:gd name="T11" fmla="*/ 24 h 38"/>
                <a:gd name="T12" fmla="*/ 96 w 98"/>
                <a:gd name="T13" fmla="*/ 29 h 38"/>
                <a:gd name="T14" fmla="*/ 93 w 98"/>
                <a:gd name="T15" fmla="*/ 30 h 38"/>
                <a:gd name="T16" fmla="*/ 31 w 98"/>
                <a:gd name="T17" fmla="*/ 35 h 38"/>
                <a:gd name="T18" fmla="*/ 11 w 98"/>
                <a:gd name="T19" fmla="*/ 38 h 38"/>
                <a:gd name="T20" fmla="*/ 5 w 98"/>
                <a:gd name="T21" fmla="*/ 35 h 38"/>
                <a:gd name="T22" fmla="*/ 2 w 98"/>
                <a:gd name="T23" fmla="*/ 36 h 38"/>
                <a:gd name="T24" fmla="*/ 3 w 98"/>
                <a:gd name="T25" fmla="*/ 24 h 38"/>
                <a:gd name="T26" fmla="*/ 8 w 98"/>
                <a:gd name="T2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38">
                  <a:moveTo>
                    <a:pt x="8" y="1"/>
                  </a:moveTo>
                  <a:cubicBezTo>
                    <a:pt x="13" y="2"/>
                    <a:pt x="19" y="1"/>
                    <a:pt x="24" y="0"/>
                  </a:cubicBezTo>
                  <a:cubicBezTo>
                    <a:pt x="27" y="2"/>
                    <a:pt x="26" y="6"/>
                    <a:pt x="26" y="9"/>
                  </a:cubicBezTo>
                  <a:cubicBezTo>
                    <a:pt x="27" y="20"/>
                    <a:pt x="32" y="25"/>
                    <a:pt x="44" y="26"/>
                  </a:cubicBezTo>
                  <a:cubicBezTo>
                    <a:pt x="59" y="26"/>
                    <a:pt x="74" y="26"/>
                    <a:pt x="88" y="24"/>
                  </a:cubicBezTo>
                  <a:cubicBezTo>
                    <a:pt x="91" y="23"/>
                    <a:pt x="93" y="23"/>
                    <a:pt x="95" y="24"/>
                  </a:cubicBezTo>
                  <a:cubicBezTo>
                    <a:pt x="97" y="25"/>
                    <a:pt x="98" y="27"/>
                    <a:pt x="96" y="29"/>
                  </a:cubicBezTo>
                  <a:cubicBezTo>
                    <a:pt x="95" y="30"/>
                    <a:pt x="94" y="30"/>
                    <a:pt x="93" y="30"/>
                  </a:cubicBezTo>
                  <a:cubicBezTo>
                    <a:pt x="72" y="29"/>
                    <a:pt x="51" y="32"/>
                    <a:pt x="31" y="35"/>
                  </a:cubicBezTo>
                  <a:cubicBezTo>
                    <a:pt x="24" y="36"/>
                    <a:pt x="18" y="36"/>
                    <a:pt x="11" y="38"/>
                  </a:cubicBezTo>
                  <a:cubicBezTo>
                    <a:pt x="9" y="38"/>
                    <a:pt x="6" y="37"/>
                    <a:pt x="5" y="35"/>
                  </a:cubicBezTo>
                  <a:cubicBezTo>
                    <a:pt x="3" y="33"/>
                    <a:pt x="3" y="35"/>
                    <a:pt x="2" y="36"/>
                  </a:cubicBezTo>
                  <a:cubicBezTo>
                    <a:pt x="0" y="32"/>
                    <a:pt x="1" y="28"/>
                    <a:pt x="3" y="24"/>
                  </a:cubicBezTo>
                  <a:cubicBezTo>
                    <a:pt x="5" y="17"/>
                    <a:pt x="7" y="9"/>
                    <a:pt x="8" y="1"/>
                  </a:cubicBezTo>
                  <a:close/>
                </a:path>
              </a:pathLst>
            </a:custGeom>
            <a:solidFill>
              <a:srgbClr val="E13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234C5E6-E2E6-6EE0-A628-A172489A5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370"/>
              <a:ext cx="352" cy="502"/>
            </a:xfrm>
            <a:custGeom>
              <a:avLst/>
              <a:gdLst>
                <a:gd name="T0" fmla="*/ 27 w 73"/>
                <a:gd name="T1" fmla="*/ 101 h 104"/>
                <a:gd name="T2" fmla="*/ 14 w 73"/>
                <a:gd name="T3" fmla="*/ 88 h 104"/>
                <a:gd name="T4" fmla="*/ 10 w 73"/>
                <a:gd name="T5" fmla="*/ 89 h 104"/>
                <a:gd name="T6" fmla="*/ 12 w 73"/>
                <a:gd name="T7" fmla="*/ 97 h 104"/>
                <a:gd name="T8" fmla="*/ 2 w 73"/>
                <a:gd name="T9" fmla="*/ 89 h 104"/>
                <a:gd name="T10" fmla="*/ 5 w 73"/>
                <a:gd name="T11" fmla="*/ 72 h 104"/>
                <a:gd name="T12" fmla="*/ 5 w 73"/>
                <a:gd name="T13" fmla="*/ 65 h 104"/>
                <a:gd name="T14" fmla="*/ 1 w 73"/>
                <a:gd name="T15" fmla="*/ 57 h 104"/>
                <a:gd name="T16" fmla="*/ 7 w 73"/>
                <a:gd name="T17" fmla="*/ 48 h 104"/>
                <a:gd name="T18" fmla="*/ 14 w 73"/>
                <a:gd name="T19" fmla="*/ 41 h 104"/>
                <a:gd name="T20" fmla="*/ 14 w 73"/>
                <a:gd name="T21" fmla="*/ 41 h 104"/>
                <a:gd name="T22" fmla="*/ 14 w 73"/>
                <a:gd name="T23" fmla="*/ 42 h 104"/>
                <a:gd name="T24" fmla="*/ 11 w 73"/>
                <a:gd name="T25" fmla="*/ 44 h 104"/>
                <a:gd name="T26" fmla="*/ 10 w 73"/>
                <a:gd name="T27" fmla="*/ 43 h 104"/>
                <a:gd name="T28" fmla="*/ 11 w 73"/>
                <a:gd name="T29" fmla="*/ 32 h 104"/>
                <a:gd name="T30" fmla="*/ 11 w 73"/>
                <a:gd name="T31" fmla="*/ 28 h 104"/>
                <a:gd name="T32" fmla="*/ 20 w 73"/>
                <a:gd name="T33" fmla="*/ 11 h 104"/>
                <a:gd name="T34" fmla="*/ 20 w 73"/>
                <a:gd name="T35" fmla="*/ 5 h 104"/>
                <a:gd name="T36" fmla="*/ 21 w 73"/>
                <a:gd name="T37" fmla="*/ 4 h 104"/>
                <a:gd name="T38" fmla="*/ 28 w 73"/>
                <a:gd name="T39" fmla="*/ 0 h 104"/>
                <a:gd name="T40" fmla="*/ 37 w 73"/>
                <a:gd name="T41" fmla="*/ 6 h 104"/>
                <a:gd name="T42" fmla="*/ 38 w 73"/>
                <a:gd name="T43" fmla="*/ 40 h 104"/>
                <a:gd name="T44" fmla="*/ 37 w 73"/>
                <a:gd name="T45" fmla="*/ 41 h 104"/>
                <a:gd name="T46" fmla="*/ 35 w 73"/>
                <a:gd name="T47" fmla="*/ 38 h 104"/>
                <a:gd name="T48" fmla="*/ 31 w 73"/>
                <a:gd name="T49" fmla="*/ 28 h 104"/>
                <a:gd name="T50" fmla="*/ 24 w 73"/>
                <a:gd name="T51" fmla="*/ 26 h 104"/>
                <a:gd name="T52" fmla="*/ 20 w 73"/>
                <a:gd name="T53" fmla="*/ 48 h 104"/>
                <a:gd name="T54" fmla="*/ 41 w 73"/>
                <a:gd name="T55" fmla="*/ 66 h 104"/>
                <a:gd name="T56" fmla="*/ 44 w 73"/>
                <a:gd name="T57" fmla="*/ 67 h 104"/>
                <a:gd name="T58" fmla="*/ 73 w 73"/>
                <a:gd name="T59" fmla="*/ 82 h 104"/>
                <a:gd name="T60" fmla="*/ 73 w 73"/>
                <a:gd name="T61" fmla="*/ 86 h 104"/>
                <a:gd name="T62" fmla="*/ 67 w 73"/>
                <a:gd name="T63" fmla="*/ 87 h 104"/>
                <a:gd name="T64" fmla="*/ 38 w 73"/>
                <a:gd name="T65" fmla="*/ 101 h 104"/>
                <a:gd name="T66" fmla="*/ 27 w 73"/>
                <a:gd name="T67" fmla="*/ 10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04">
                  <a:moveTo>
                    <a:pt x="27" y="101"/>
                  </a:moveTo>
                  <a:cubicBezTo>
                    <a:pt x="19" y="101"/>
                    <a:pt x="16" y="95"/>
                    <a:pt x="14" y="88"/>
                  </a:cubicBezTo>
                  <a:cubicBezTo>
                    <a:pt x="12" y="87"/>
                    <a:pt x="11" y="86"/>
                    <a:pt x="10" y="89"/>
                  </a:cubicBezTo>
                  <a:cubicBezTo>
                    <a:pt x="9" y="91"/>
                    <a:pt x="11" y="94"/>
                    <a:pt x="12" y="97"/>
                  </a:cubicBezTo>
                  <a:cubicBezTo>
                    <a:pt x="6" y="96"/>
                    <a:pt x="5" y="92"/>
                    <a:pt x="2" y="89"/>
                  </a:cubicBezTo>
                  <a:cubicBezTo>
                    <a:pt x="1" y="83"/>
                    <a:pt x="1" y="77"/>
                    <a:pt x="5" y="72"/>
                  </a:cubicBezTo>
                  <a:cubicBezTo>
                    <a:pt x="7" y="69"/>
                    <a:pt x="6" y="67"/>
                    <a:pt x="5" y="65"/>
                  </a:cubicBezTo>
                  <a:cubicBezTo>
                    <a:pt x="2" y="63"/>
                    <a:pt x="2" y="60"/>
                    <a:pt x="1" y="57"/>
                  </a:cubicBezTo>
                  <a:cubicBezTo>
                    <a:pt x="0" y="52"/>
                    <a:pt x="4" y="50"/>
                    <a:pt x="7" y="48"/>
                  </a:cubicBezTo>
                  <a:cubicBezTo>
                    <a:pt x="9" y="46"/>
                    <a:pt x="13" y="46"/>
                    <a:pt x="14" y="41"/>
                  </a:cubicBezTo>
                  <a:cubicBezTo>
                    <a:pt x="15" y="41"/>
                    <a:pt x="13" y="41"/>
                    <a:pt x="14" y="41"/>
                  </a:cubicBezTo>
                  <a:cubicBezTo>
                    <a:pt x="14" y="41"/>
                    <a:pt x="14" y="42"/>
                    <a:pt x="14" y="42"/>
                  </a:cubicBezTo>
                  <a:cubicBezTo>
                    <a:pt x="14" y="44"/>
                    <a:pt x="13" y="44"/>
                    <a:pt x="11" y="44"/>
                  </a:cubicBezTo>
                  <a:cubicBezTo>
                    <a:pt x="11" y="44"/>
                    <a:pt x="10" y="44"/>
                    <a:pt x="10" y="43"/>
                  </a:cubicBezTo>
                  <a:cubicBezTo>
                    <a:pt x="14" y="40"/>
                    <a:pt x="14" y="36"/>
                    <a:pt x="11" y="32"/>
                  </a:cubicBezTo>
                  <a:cubicBezTo>
                    <a:pt x="11" y="30"/>
                    <a:pt x="10" y="29"/>
                    <a:pt x="11" y="28"/>
                  </a:cubicBezTo>
                  <a:cubicBezTo>
                    <a:pt x="13" y="22"/>
                    <a:pt x="16" y="16"/>
                    <a:pt x="20" y="11"/>
                  </a:cubicBezTo>
                  <a:cubicBezTo>
                    <a:pt x="22" y="9"/>
                    <a:pt x="22" y="7"/>
                    <a:pt x="20" y="5"/>
                  </a:cubicBezTo>
                  <a:cubicBezTo>
                    <a:pt x="21" y="5"/>
                    <a:pt x="21" y="5"/>
                    <a:pt x="21" y="4"/>
                  </a:cubicBezTo>
                  <a:cubicBezTo>
                    <a:pt x="24" y="4"/>
                    <a:pt x="25" y="0"/>
                    <a:pt x="28" y="0"/>
                  </a:cubicBezTo>
                  <a:cubicBezTo>
                    <a:pt x="32" y="1"/>
                    <a:pt x="35" y="2"/>
                    <a:pt x="37" y="6"/>
                  </a:cubicBezTo>
                  <a:cubicBezTo>
                    <a:pt x="36" y="18"/>
                    <a:pt x="38" y="29"/>
                    <a:pt x="38" y="40"/>
                  </a:cubicBezTo>
                  <a:cubicBezTo>
                    <a:pt x="38" y="40"/>
                    <a:pt x="38" y="41"/>
                    <a:pt x="37" y="41"/>
                  </a:cubicBezTo>
                  <a:cubicBezTo>
                    <a:pt x="35" y="41"/>
                    <a:pt x="36" y="39"/>
                    <a:pt x="35" y="38"/>
                  </a:cubicBezTo>
                  <a:cubicBezTo>
                    <a:pt x="34" y="35"/>
                    <a:pt x="32" y="31"/>
                    <a:pt x="31" y="28"/>
                  </a:cubicBezTo>
                  <a:cubicBezTo>
                    <a:pt x="29" y="23"/>
                    <a:pt x="27" y="23"/>
                    <a:pt x="24" y="26"/>
                  </a:cubicBezTo>
                  <a:cubicBezTo>
                    <a:pt x="18" y="31"/>
                    <a:pt x="16" y="40"/>
                    <a:pt x="20" y="48"/>
                  </a:cubicBezTo>
                  <a:cubicBezTo>
                    <a:pt x="23" y="58"/>
                    <a:pt x="30" y="65"/>
                    <a:pt x="41" y="66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52" y="75"/>
                    <a:pt x="63" y="77"/>
                    <a:pt x="73" y="82"/>
                  </a:cubicBezTo>
                  <a:cubicBezTo>
                    <a:pt x="73" y="83"/>
                    <a:pt x="73" y="84"/>
                    <a:pt x="73" y="86"/>
                  </a:cubicBezTo>
                  <a:cubicBezTo>
                    <a:pt x="71" y="88"/>
                    <a:pt x="69" y="87"/>
                    <a:pt x="67" y="87"/>
                  </a:cubicBezTo>
                  <a:cubicBezTo>
                    <a:pt x="54" y="85"/>
                    <a:pt x="45" y="91"/>
                    <a:pt x="38" y="101"/>
                  </a:cubicBezTo>
                  <a:cubicBezTo>
                    <a:pt x="34" y="104"/>
                    <a:pt x="31" y="104"/>
                    <a:pt x="27" y="101"/>
                  </a:cubicBezTo>
                  <a:close/>
                </a:path>
              </a:pathLst>
            </a:custGeom>
            <a:solidFill>
              <a:srgbClr val="752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CEAFF3C-2FD5-F3EC-F213-F9A017C59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5" y="2394"/>
              <a:ext cx="68" cy="111"/>
            </a:xfrm>
            <a:custGeom>
              <a:avLst/>
              <a:gdLst>
                <a:gd name="T0" fmla="*/ 9 w 14"/>
                <a:gd name="T1" fmla="*/ 0 h 23"/>
                <a:gd name="T2" fmla="*/ 14 w 14"/>
                <a:gd name="T3" fmla="*/ 1 h 23"/>
                <a:gd name="T4" fmla="*/ 0 w 14"/>
                <a:gd name="T5" fmla="*/ 23 h 23"/>
                <a:gd name="T6" fmla="*/ 0 w 14"/>
                <a:gd name="T7" fmla="*/ 15 h 23"/>
                <a:gd name="T8" fmla="*/ 4 w 14"/>
                <a:gd name="T9" fmla="*/ 6 h 23"/>
                <a:gd name="T10" fmla="*/ 9 w 1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9" y="0"/>
                  </a:moveTo>
                  <a:cubicBezTo>
                    <a:pt x="10" y="3"/>
                    <a:pt x="12" y="0"/>
                    <a:pt x="14" y="1"/>
                  </a:cubicBezTo>
                  <a:cubicBezTo>
                    <a:pt x="9" y="8"/>
                    <a:pt x="5" y="16"/>
                    <a:pt x="0" y="23"/>
                  </a:cubicBezTo>
                  <a:cubicBezTo>
                    <a:pt x="0" y="20"/>
                    <a:pt x="0" y="18"/>
                    <a:pt x="0" y="15"/>
                  </a:cubicBezTo>
                  <a:cubicBezTo>
                    <a:pt x="1" y="12"/>
                    <a:pt x="4" y="9"/>
                    <a:pt x="4" y="6"/>
                  </a:cubicBezTo>
                  <a:cubicBezTo>
                    <a:pt x="5" y="3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5B8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97DE74A-E50F-A889-F47F-502F2AE6B7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8" y="2578"/>
              <a:ext cx="67" cy="135"/>
            </a:xfrm>
            <a:custGeom>
              <a:avLst/>
              <a:gdLst>
                <a:gd name="T0" fmla="*/ 5 w 14"/>
                <a:gd name="T1" fmla="*/ 14 h 28"/>
                <a:gd name="T2" fmla="*/ 8 w 14"/>
                <a:gd name="T3" fmla="*/ 22 h 28"/>
                <a:gd name="T4" fmla="*/ 4 w 14"/>
                <a:gd name="T5" fmla="*/ 28 h 28"/>
                <a:gd name="T6" fmla="*/ 4 w 14"/>
                <a:gd name="T7" fmla="*/ 25 h 28"/>
                <a:gd name="T8" fmla="*/ 3 w 14"/>
                <a:gd name="T9" fmla="*/ 16 h 28"/>
                <a:gd name="T10" fmla="*/ 13 w 14"/>
                <a:gd name="T11" fmla="*/ 0 h 28"/>
                <a:gd name="T12" fmla="*/ 13 w 14"/>
                <a:gd name="T13" fmla="*/ 0 h 28"/>
                <a:gd name="T14" fmla="*/ 8 w 14"/>
                <a:gd name="T15" fmla="*/ 5 h 28"/>
                <a:gd name="T16" fmla="*/ 5 w 14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8">
                  <a:moveTo>
                    <a:pt x="5" y="14"/>
                  </a:moveTo>
                  <a:cubicBezTo>
                    <a:pt x="5" y="17"/>
                    <a:pt x="7" y="19"/>
                    <a:pt x="8" y="22"/>
                  </a:cubicBezTo>
                  <a:cubicBezTo>
                    <a:pt x="5" y="22"/>
                    <a:pt x="6" y="26"/>
                    <a:pt x="4" y="28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4" y="22"/>
                    <a:pt x="4" y="19"/>
                    <a:pt x="3" y="16"/>
                  </a:cubicBezTo>
                  <a:cubicBezTo>
                    <a:pt x="0" y="7"/>
                    <a:pt x="2" y="3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4"/>
                    <a:pt x="10" y="4"/>
                    <a:pt x="8" y="5"/>
                  </a:cubicBezTo>
                  <a:cubicBezTo>
                    <a:pt x="5" y="7"/>
                    <a:pt x="2" y="9"/>
                    <a:pt x="5" y="14"/>
                  </a:cubicBezTo>
                  <a:close/>
                </a:path>
              </a:pathLst>
            </a:custGeom>
            <a:solidFill>
              <a:srgbClr val="68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85B9B92-B4B2-29D9-4550-3442EAA8A8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8" y="2699"/>
              <a:ext cx="19" cy="53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3 h 11"/>
                <a:gd name="T4" fmla="*/ 0 w 4"/>
                <a:gd name="T5" fmla="*/ 11 h 11"/>
                <a:gd name="T6" fmla="*/ 4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6"/>
                    <a:pt x="2" y="8"/>
                    <a:pt x="0" y="11"/>
                  </a:cubicBezTo>
                  <a:cubicBezTo>
                    <a:pt x="0" y="6"/>
                    <a:pt x="2" y="3"/>
                    <a:pt x="4" y="0"/>
                  </a:cubicBezTo>
                  <a:close/>
                </a:path>
              </a:pathLst>
            </a:custGeom>
            <a:solidFill>
              <a:srgbClr val="6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CC8105F-BC52-F6C4-1AA0-3BFB03EB4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5" y="2423"/>
              <a:ext cx="29" cy="44"/>
            </a:xfrm>
            <a:custGeom>
              <a:avLst/>
              <a:gdLst>
                <a:gd name="T0" fmla="*/ 4 w 6"/>
                <a:gd name="T1" fmla="*/ 0 h 9"/>
                <a:gd name="T2" fmla="*/ 0 w 6"/>
                <a:gd name="T3" fmla="*/ 9 h 9"/>
                <a:gd name="T4" fmla="*/ 4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4" y="0"/>
                  </a:moveTo>
                  <a:cubicBezTo>
                    <a:pt x="6" y="4"/>
                    <a:pt x="1" y="6"/>
                    <a:pt x="0" y="9"/>
                  </a:cubicBezTo>
                  <a:cubicBezTo>
                    <a:pt x="0" y="5"/>
                    <a:pt x="3" y="3"/>
                    <a:pt x="4" y="0"/>
                  </a:cubicBezTo>
                  <a:close/>
                </a:path>
              </a:pathLst>
            </a:custGeom>
            <a:solidFill>
              <a:srgbClr val="6B5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F3B9A49E-F4BB-B8C6-ABB0-0F469445C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4" y="3278"/>
              <a:ext cx="477" cy="294"/>
            </a:xfrm>
            <a:custGeom>
              <a:avLst/>
              <a:gdLst>
                <a:gd name="T0" fmla="*/ 5 w 99"/>
                <a:gd name="T1" fmla="*/ 44 h 61"/>
                <a:gd name="T2" fmla="*/ 13 w 99"/>
                <a:gd name="T3" fmla="*/ 38 h 61"/>
                <a:gd name="T4" fmla="*/ 23 w 99"/>
                <a:gd name="T5" fmla="*/ 3 h 61"/>
                <a:gd name="T6" fmla="*/ 30 w 99"/>
                <a:gd name="T7" fmla="*/ 1 h 61"/>
                <a:gd name="T8" fmla="*/ 89 w 99"/>
                <a:gd name="T9" fmla="*/ 0 h 61"/>
                <a:gd name="T10" fmla="*/ 97 w 99"/>
                <a:gd name="T11" fmla="*/ 1 h 61"/>
                <a:gd name="T12" fmla="*/ 99 w 99"/>
                <a:gd name="T13" fmla="*/ 5 h 61"/>
                <a:gd name="T14" fmla="*/ 97 w 99"/>
                <a:gd name="T15" fmla="*/ 34 h 61"/>
                <a:gd name="T16" fmla="*/ 96 w 99"/>
                <a:gd name="T17" fmla="*/ 50 h 61"/>
                <a:gd name="T18" fmla="*/ 90 w 99"/>
                <a:gd name="T19" fmla="*/ 61 h 61"/>
                <a:gd name="T20" fmla="*/ 0 w 99"/>
                <a:gd name="T21" fmla="*/ 61 h 61"/>
                <a:gd name="T22" fmla="*/ 5 w 99"/>
                <a:gd name="T2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61">
                  <a:moveTo>
                    <a:pt x="5" y="44"/>
                  </a:moveTo>
                  <a:cubicBezTo>
                    <a:pt x="10" y="44"/>
                    <a:pt x="12" y="43"/>
                    <a:pt x="13" y="38"/>
                  </a:cubicBezTo>
                  <a:cubicBezTo>
                    <a:pt x="16" y="26"/>
                    <a:pt x="20" y="15"/>
                    <a:pt x="23" y="3"/>
                  </a:cubicBezTo>
                  <a:cubicBezTo>
                    <a:pt x="25" y="1"/>
                    <a:pt x="27" y="1"/>
                    <a:pt x="30" y="1"/>
                  </a:cubicBezTo>
                  <a:cubicBezTo>
                    <a:pt x="49" y="2"/>
                    <a:pt x="69" y="0"/>
                    <a:pt x="89" y="0"/>
                  </a:cubicBezTo>
                  <a:cubicBezTo>
                    <a:pt x="92" y="0"/>
                    <a:pt x="94" y="0"/>
                    <a:pt x="97" y="1"/>
                  </a:cubicBezTo>
                  <a:cubicBezTo>
                    <a:pt x="98" y="2"/>
                    <a:pt x="99" y="4"/>
                    <a:pt x="99" y="5"/>
                  </a:cubicBezTo>
                  <a:cubicBezTo>
                    <a:pt x="97" y="15"/>
                    <a:pt x="99" y="24"/>
                    <a:pt x="97" y="34"/>
                  </a:cubicBezTo>
                  <a:cubicBezTo>
                    <a:pt x="96" y="39"/>
                    <a:pt x="97" y="44"/>
                    <a:pt x="96" y="50"/>
                  </a:cubicBezTo>
                  <a:cubicBezTo>
                    <a:pt x="94" y="53"/>
                    <a:pt x="95" y="58"/>
                    <a:pt x="90" y="61"/>
                  </a:cubicBezTo>
                  <a:cubicBezTo>
                    <a:pt x="60" y="61"/>
                    <a:pt x="30" y="61"/>
                    <a:pt x="0" y="61"/>
                  </a:cubicBezTo>
                  <a:cubicBezTo>
                    <a:pt x="1" y="56"/>
                    <a:pt x="3" y="50"/>
                    <a:pt x="5" y="44"/>
                  </a:cubicBezTo>
                  <a:close/>
                </a:path>
              </a:pathLst>
            </a:custGeom>
            <a:solidFill>
              <a:srgbClr val="42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CBE4570-EB38-693A-818B-EC9FFA227A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0" y="2612"/>
              <a:ext cx="188" cy="77"/>
            </a:xfrm>
            <a:custGeom>
              <a:avLst/>
              <a:gdLst>
                <a:gd name="T0" fmla="*/ 7 w 39"/>
                <a:gd name="T1" fmla="*/ 16 h 16"/>
                <a:gd name="T2" fmla="*/ 0 w 39"/>
                <a:gd name="T3" fmla="*/ 6 h 16"/>
                <a:gd name="T4" fmla="*/ 6 w 39"/>
                <a:gd name="T5" fmla="*/ 1 h 16"/>
                <a:gd name="T6" fmla="*/ 32 w 39"/>
                <a:gd name="T7" fmla="*/ 0 h 16"/>
                <a:gd name="T8" fmla="*/ 36 w 39"/>
                <a:gd name="T9" fmla="*/ 10 h 16"/>
                <a:gd name="T10" fmla="*/ 30 w 39"/>
                <a:gd name="T11" fmla="*/ 16 h 16"/>
                <a:gd name="T12" fmla="*/ 7 w 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6">
                  <a:moveTo>
                    <a:pt x="7" y="16"/>
                  </a:moveTo>
                  <a:cubicBezTo>
                    <a:pt x="4" y="14"/>
                    <a:pt x="1" y="11"/>
                    <a:pt x="0" y="6"/>
                  </a:cubicBezTo>
                  <a:cubicBezTo>
                    <a:pt x="0" y="3"/>
                    <a:pt x="1" y="0"/>
                    <a:pt x="6" y="1"/>
                  </a:cubicBezTo>
                  <a:cubicBezTo>
                    <a:pt x="15" y="4"/>
                    <a:pt x="24" y="5"/>
                    <a:pt x="32" y="0"/>
                  </a:cubicBezTo>
                  <a:cubicBezTo>
                    <a:pt x="39" y="2"/>
                    <a:pt x="38" y="6"/>
                    <a:pt x="36" y="10"/>
                  </a:cubicBezTo>
                  <a:cubicBezTo>
                    <a:pt x="34" y="13"/>
                    <a:pt x="32" y="15"/>
                    <a:pt x="30" y="16"/>
                  </a:cubicBezTo>
                  <a:cubicBezTo>
                    <a:pt x="22" y="15"/>
                    <a:pt x="15" y="16"/>
                    <a:pt x="7" y="16"/>
                  </a:cubicBezTo>
                  <a:close/>
                </a:path>
              </a:pathLst>
            </a:custGeom>
            <a:solidFill>
              <a:srgbClr val="701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DC0BF8A-5093-0355-5F70-D5FDB82A4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5" y="2462"/>
              <a:ext cx="149" cy="125"/>
            </a:xfrm>
            <a:custGeom>
              <a:avLst/>
              <a:gdLst>
                <a:gd name="T0" fmla="*/ 23 w 31"/>
                <a:gd name="T1" fmla="*/ 5 h 26"/>
                <a:gd name="T2" fmla="*/ 28 w 31"/>
                <a:gd name="T3" fmla="*/ 15 h 26"/>
                <a:gd name="T4" fmla="*/ 16 w 31"/>
                <a:gd name="T5" fmla="*/ 24 h 26"/>
                <a:gd name="T6" fmla="*/ 18 w 31"/>
                <a:gd name="T7" fmla="*/ 20 h 26"/>
                <a:gd name="T8" fmla="*/ 15 w 31"/>
                <a:gd name="T9" fmla="*/ 12 h 26"/>
                <a:gd name="T10" fmla="*/ 10 w 31"/>
                <a:gd name="T11" fmla="*/ 15 h 26"/>
                <a:gd name="T12" fmla="*/ 8 w 31"/>
                <a:gd name="T13" fmla="*/ 23 h 26"/>
                <a:gd name="T14" fmla="*/ 1 w 31"/>
                <a:gd name="T15" fmla="*/ 19 h 26"/>
                <a:gd name="T16" fmla="*/ 11 w 31"/>
                <a:gd name="T17" fmla="*/ 3 h 26"/>
                <a:gd name="T18" fmla="*/ 23 w 31"/>
                <a:gd name="T1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6">
                  <a:moveTo>
                    <a:pt x="23" y="5"/>
                  </a:moveTo>
                  <a:cubicBezTo>
                    <a:pt x="26" y="8"/>
                    <a:pt x="31" y="10"/>
                    <a:pt x="28" y="15"/>
                  </a:cubicBezTo>
                  <a:cubicBezTo>
                    <a:pt x="26" y="19"/>
                    <a:pt x="24" y="25"/>
                    <a:pt x="16" y="24"/>
                  </a:cubicBezTo>
                  <a:cubicBezTo>
                    <a:pt x="16" y="23"/>
                    <a:pt x="17" y="22"/>
                    <a:pt x="18" y="20"/>
                  </a:cubicBezTo>
                  <a:cubicBezTo>
                    <a:pt x="19" y="17"/>
                    <a:pt x="18" y="14"/>
                    <a:pt x="15" y="12"/>
                  </a:cubicBezTo>
                  <a:cubicBezTo>
                    <a:pt x="11" y="10"/>
                    <a:pt x="11" y="14"/>
                    <a:pt x="10" y="15"/>
                  </a:cubicBezTo>
                  <a:cubicBezTo>
                    <a:pt x="3" y="16"/>
                    <a:pt x="9" y="21"/>
                    <a:pt x="8" y="23"/>
                  </a:cubicBezTo>
                  <a:cubicBezTo>
                    <a:pt x="3" y="26"/>
                    <a:pt x="1" y="24"/>
                    <a:pt x="1" y="19"/>
                  </a:cubicBezTo>
                  <a:cubicBezTo>
                    <a:pt x="0" y="11"/>
                    <a:pt x="5" y="6"/>
                    <a:pt x="11" y="3"/>
                  </a:cubicBezTo>
                  <a:cubicBezTo>
                    <a:pt x="16" y="0"/>
                    <a:pt x="20" y="1"/>
                    <a:pt x="23" y="5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823D98E-275A-601D-48BC-A0AED11F9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9" y="2452"/>
              <a:ext cx="130" cy="131"/>
            </a:xfrm>
            <a:custGeom>
              <a:avLst/>
              <a:gdLst>
                <a:gd name="T0" fmla="*/ 16 w 27"/>
                <a:gd name="T1" fmla="*/ 4 h 27"/>
                <a:gd name="T2" fmla="*/ 27 w 27"/>
                <a:gd name="T3" fmla="*/ 20 h 27"/>
                <a:gd name="T4" fmla="*/ 20 w 27"/>
                <a:gd name="T5" fmla="*/ 24 h 27"/>
                <a:gd name="T6" fmla="*/ 21 w 27"/>
                <a:gd name="T7" fmla="*/ 18 h 27"/>
                <a:gd name="T8" fmla="*/ 17 w 27"/>
                <a:gd name="T9" fmla="*/ 12 h 27"/>
                <a:gd name="T10" fmla="*/ 13 w 27"/>
                <a:gd name="T11" fmla="*/ 15 h 27"/>
                <a:gd name="T12" fmla="*/ 11 w 27"/>
                <a:gd name="T13" fmla="*/ 25 h 27"/>
                <a:gd name="T14" fmla="*/ 0 w 27"/>
                <a:gd name="T15" fmla="*/ 12 h 27"/>
                <a:gd name="T16" fmla="*/ 16 w 27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16" y="4"/>
                  </a:moveTo>
                  <a:cubicBezTo>
                    <a:pt x="23" y="7"/>
                    <a:pt x="27" y="12"/>
                    <a:pt x="27" y="20"/>
                  </a:cubicBezTo>
                  <a:cubicBezTo>
                    <a:pt x="26" y="25"/>
                    <a:pt x="24" y="27"/>
                    <a:pt x="20" y="24"/>
                  </a:cubicBezTo>
                  <a:cubicBezTo>
                    <a:pt x="19" y="22"/>
                    <a:pt x="21" y="20"/>
                    <a:pt x="21" y="18"/>
                  </a:cubicBezTo>
                  <a:cubicBezTo>
                    <a:pt x="21" y="15"/>
                    <a:pt x="20" y="13"/>
                    <a:pt x="17" y="12"/>
                  </a:cubicBezTo>
                  <a:cubicBezTo>
                    <a:pt x="15" y="11"/>
                    <a:pt x="14" y="14"/>
                    <a:pt x="13" y="15"/>
                  </a:cubicBezTo>
                  <a:cubicBezTo>
                    <a:pt x="7" y="18"/>
                    <a:pt x="11" y="22"/>
                    <a:pt x="11" y="25"/>
                  </a:cubicBezTo>
                  <a:cubicBezTo>
                    <a:pt x="3" y="24"/>
                    <a:pt x="1" y="22"/>
                    <a:pt x="0" y="12"/>
                  </a:cubicBezTo>
                  <a:cubicBezTo>
                    <a:pt x="0" y="4"/>
                    <a:pt x="8" y="0"/>
                    <a:pt x="16" y="4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70BE7E65-8512-E4ED-CEC8-42D560BE8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8" y="2501"/>
              <a:ext cx="86" cy="77"/>
            </a:xfrm>
            <a:custGeom>
              <a:avLst/>
              <a:gdLst>
                <a:gd name="T0" fmla="*/ 5 w 18"/>
                <a:gd name="T1" fmla="*/ 15 h 16"/>
                <a:gd name="T2" fmla="*/ 1 w 18"/>
                <a:gd name="T3" fmla="*/ 9 h 16"/>
                <a:gd name="T4" fmla="*/ 4 w 18"/>
                <a:gd name="T5" fmla="*/ 6 h 16"/>
                <a:gd name="T6" fmla="*/ 6 w 18"/>
                <a:gd name="T7" fmla="*/ 4 h 16"/>
                <a:gd name="T8" fmla="*/ 8 w 18"/>
                <a:gd name="T9" fmla="*/ 0 h 16"/>
                <a:gd name="T10" fmla="*/ 15 w 18"/>
                <a:gd name="T11" fmla="*/ 3 h 16"/>
                <a:gd name="T12" fmla="*/ 14 w 18"/>
                <a:gd name="T13" fmla="*/ 14 h 16"/>
                <a:gd name="T14" fmla="*/ 5 w 18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5" y="15"/>
                  </a:moveTo>
                  <a:cubicBezTo>
                    <a:pt x="4" y="13"/>
                    <a:pt x="1" y="12"/>
                    <a:pt x="1" y="9"/>
                  </a:cubicBezTo>
                  <a:cubicBezTo>
                    <a:pt x="1" y="7"/>
                    <a:pt x="0" y="5"/>
                    <a:pt x="4" y="6"/>
                  </a:cubicBezTo>
                  <a:cubicBezTo>
                    <a:pt x="5" y="6"/>
                    <a:pt x="6" y="6"/>
                    <a:pt x="6" y="4"/>
                  </a:cubicBezTo>
                  <a:cubicBezTo>
                    <a:pt x="7" y="3"/>
                    <a:pt x="4" y="1"/>
                    <a:pt x="8" y="0"/>
                  </a:cubicBezTo>
                  <a:cubicBezTo>
                    <a:pt x="11" y="0"/>
                    <a:pt x="13" y="0"/>
                    <a:pt x="15" y="3"/>
                  </a:cubicBezTo>
                  <a:cubicBezTo>
                    <a:pt x="18" y="7"/>
                    <a:pt x="17" y="11"/>
                    <a:pt x="14" y="14"/>
                  </a:cubicBezTo>
                  <a:cubicBezTo>
                    <a:pt x="11" y="16"/>
                    <a:pt x="8" y="15"/>
                    <a:pt x="5" y="15"/>
                  </a:cubicBezTo>
                  <a:close/>
                </a:path>
              </a:pathLst>
            </a:custGeom>
            <a:solidFill>
              <a:srgbClr val="652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AC01F1-7286-F739-CB01-4C07E9BA7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4" y="2501"/>
              <a:ext cx="82" cy="82"/>
            </a:xfrm>
            <a:custGeom>
              <a:avLst/>
              <a:gdLst>
                <a:gd name="T0" fmla="*/ 4 w 17"/>
                <a:gd name="T1" fmla="*/ 15 h 17"/>
                <a:gd name="T2" fmla="*/ 1 w 17"/>
                <a:gd name="T3" fmla="*/ 9 h 17"/>
                <a:gd name="T4" fmla="*/ 2 w 17"/>
                <a:gd name="T5" fmla="*/ 7 h 17"/>
                <a:gd name="T6" fmla="*/ 5 w 17"/>
                <a:gd name="T7" fmla="*/ 3 h 17"/>
                <a:gd name="T8" fmla="*/ 6 w 17"/>
                <a:gd name="T9" fmla="*/ 1 h 17"/>
                <a:gd name="T10" fmla="*/ 14 w 17"/>
                <a:gd name="T11" fmla="*/ 4 h 17"/>
                <a:gd name="T12" fmla="*/ 16 w 17"/>
                <a:gd name="T13" fmla="*/ 12 h 17"/>
                <a:gd name="T14" fmla="*/ 12 w 17"/>
                <a:gd name="T15" fmla="*/ 16 h 17"/>
                <a:gd name="T16" fmla="*/ 4 w 17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4" y="15"/>
                  </a:moveTo>
                  <a:cubicBezTo>
                    <a:pt x="2" y="14"/>
                    <a:pt x="1" y="12"/>
                    <a:pt x="1" y="9"/>
                  </a:cubicBezTo>
                  <a:cubicBezTo>
                    <a:pt x="1" y="8"/>
                    <a:pt x="0" y="6"/>
                    <a:pt x="2" y="7"/>
                  </a:cubicBezTo>
                  <a:cubicBezTo>
                    <a:pt x="6" y="8"/>
                    <a:pt x="8" y="7"/>
                    <a:pt x="5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9" y="0"/>
                    <a:pt x="12" y="1"/>
                    <a:pt x="14" y="4"/>
                  </a:cubicBezTo>
                  <a:cubicBezTo>
                    <a:pt x="16" y="6"/>
                    <a:pt x="17" y="9"/>
                    <a:pt x="16" y="12"/>
                  </a:cubicBezTo>
                  <a:cubicBezTo>
                    <a:pt x="15" y="14"/>
                    <a:pt x="13" y="15"/>
                    <a:pt x="12" y="16"/>
                  </a:cubicBezTo>
                  <a:cubicBezTo>
                    <a:pt x="9" y="17"/>
                    <a:pt x="6" y="17"/>
                    <a:pt x="4" y="15"/>
                  </a:cubicBezTo>
                  <a:close/>
                </a:path>
              </a:pathLst>
            </a:custGeom>
            <a:solidFill>
              <a:srgbClr val="662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3CCA8FA5-BF26-7D2F-ECA1-A184A64FB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2" y="2554"/>
              <a:ext cx="58" cy="101"/>
            </a:xfrm>
            <a:custGeom>
              <a:avLst/>
              <a:gdLst>
                <a:gd name="T0" fmla="*/ 6 w 12"/>
                <a:gd name="T1" fmla="*/ 0 h 21"/>
                <a:gd name="T2" fmla="*/ 9 w 12"/>
                <a:gd name="T3" fmla="*/ 2 h 21"/>
                <a:gd name="T4" fmla="*/ 11 w 12"/>
                <a:gd name="T5" fmla="*/ 18 h 21"/>
                <a:gd name="T6" fmla="*/ 7 w 12"/>
                <a:gd name="T7" fmla="*/ 19 h 21"/>
                <a:gd name="T8" fmla="*/ 6 w 1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7" y="0"/>
                    <a:pt x="7" y="3"/>
                    <a:pt x="9" y="2"/>
                  </a:cubicBezTo>
                  <a:cubicBezTo>
                    <a:pt x="11" y="7"/>
                    <a:pt x="9" y="12"/>
                    <a:pt x="11" y="18"/>
                  </a:cubicBezTo>
                  <a:cubicBezTo>
                    <a:pt x="12" y="21"/>
                    <a:pt x="9" y="20"/>
                    <a:pt x="7" y="19"/>
                  </a:cubicBezTo>
                  <a:cubicBezTo>
                    <a:pt x="1" y="15"/>
                    <a:pt x="0" y="9"/>
                    <a:pt x="6" y="0"/>
                  </a:cubicBezTo>
                  <a:close/>
                </a:path>
              </a:pathLst>
            </a:custGeom>
            <a:solidFill>
              <a:srgbClr val="E09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40E85B1-E56A-ACBE-1D26-0081AC5D56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9" y="2607"/>
              <a:ext cx="125" cy="43"/>
            </a:xfrm>
            <a:custGeom>
              <a:avLst/>
              <a:gdLst>
                <a:gd name="T0" fmla="*/ 26 w 26"/>
                <a:gd name="T1" fmla="*/ 1 h 9"/>
                <a:gd name="T2" fmla="*/ 0 w 26"/>
                <a:gd name="T3" fmla="*/ 2 h 9"/>
                <a:gd name="T4" fmla="*/ 26 w 26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9">
                  <a:moveTo>
                    <a:pt x="26" y="1"/>
                  </a:moveTo>
                  <a:cubicBezTo>
                    <a:pt x="20" y="8"/>
                    <a:pt x="7" y="9"/>
                    <a:pt x="0" y="2"/>
                  </a:cubicBezTo>
                  <a:cubicBezTo>
                    <a:pt x="9" y="0"/>
                    <a:pt x="17" y="2"/>
                    <a:pt x="26" y="1"/>
                  </a:cubicBezTo>
                  <a:close/>
                </a:path>
              </a:pathLst>
            </a:custGeom>
            <a:solidFill>
              <a:srgbClr val="FAF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5C940B7-9DDE-7BD6-D887-F8A5EEEEA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2" y="2602"/>
              <a:ext cx="72" cy="43"/>
            </a:xfrm>
            <a:custGeom>
              <a:avLst/>
              <a:gdLst>
                <a:gd name="T0" fmla="*/ 7 w 15"/>
                <a:gd name="T1" fmla="*/ 9 h 9"/>
                <a:gd name="T2" fmla="*/ 0 w 15"/>
                <a:gd name="T3" fmla="*/ 4 h 9"/>
                <a:gd name="T4" fmla="*/ 7 w 15"/>
                <a:gd name="T5" fmla="*/ 0 h 9"/>
                <a:gd name="T6" fmla="*/ 15 w 15"/>
                <a:gd name="T7" fmla="*/ 4 h 9"/>
                <a:gd name="T8" fmla="*/ 7 w 1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9"/>
                  </a:moveTo>
                  <a:cubicBezTo>
                    <a:pt x="4" y="9"/>
                    <a:pt x="0" y="9"/>
                    <a:pt x="0" y="4"/>
                  </a:cubicBezTo>
                  <a:cubicBezTo>
                    <a:pt x="0" y="0"/>
                    <a:pt x="4" y="0"/>
                    <a:pt x="7" y="0"/>
                  </a:cubicBezTo>
                  <a:cubicBezTo>
                    <a:pt x="10" y="0"/>
                    <a:pt x="15" y="0"/>
                    <a:pt x="15" y="4"/>
                  </a:cubicBezTo>
                  <a:cubicBezTo>
                    <a:pt x="15" y="8"/>
                    <a:pt x="11" y="9"/>
                    <a:pt x="7" y="9"/>
                  </a:cubicBezTo>
                  <a:close/>
                </a:path>
              </a:pathLst>
            </a:custGeom>
            <a:solidFill>
              <a:srgbClr val="F3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11EC890-F403-F919-A630-DF58DAE54D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9" y="2592"/>
              <a:ext cx="73" cy="44"/>
            </a:xfrm>
            <a:custGeom>
              <a:avLst/>
              <a:gdLst>
                <a:gd name="T0" fmla="*/ 8 w 15"/>
                <a:gd name="T1" fmla="*/ 0 h 9"/>
                <a:gd name="T2" fmla="*/ 15 w 15"/>
                <a:gd name="T3" fmla="*/ 5 h 9"/>
                <a:gd name="T4" fmla="*/ 8 w 15"/>
                <a:gd name="T5" fmla="*/ 9 h 9"/>
                <a:gd name="T6" fmla="*/ 0 w 15"/>
                <a:gd name="T7" fmla="*/ 4 h 9"/>
                <a:gd name="T8" fmla="*/ 8 w 1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10" y="1"/>
                    <a:pt x="15" y="1"/>
                    <a:pt x="15" y="5"/>
                  </a:cubicBezTo>
                  <a:cubicBezTo>
                    <a:pt x="15" y="9"/>
                    <a:pt x="11" y="9"/>
                    <a:pt x="8" y="9"/>
                  </a:cubicBezTo>
                  <a:cubicBezTo>
                    <a:pt x="4" y="9"/>
                    <a:pt x="0" y="8"/>
                    <a:pt x="0" y="4"/>
                  </a:cubicBezTo>
                  <a:cubicBezTo>
                    <a:pt x="0" y="0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3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C68051BE-103B-B5F2-47B2-1330F632FD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4" y="2670"/>
              <a:ext cx="111" cy="43"/>
            </a:xfrm>
            <a:custGeom>
              <a:avLst/>
              <a:gdLst>
                <a:gd name="T0" fmla="*/ 0 w 23"/>
                <a:gd name="T1" fmla="*/ 4 h 9"/>
                <a:gd name="T2" fmla="*/ 23 w 23"/>
                <a:gd name="T3" fmla="*/ 4 h 9"/>
                <a:gd name="T4" fmla="*/ 0 w 23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9">
                  <a:moveTo>
                    <a:pt x="0" y="4"/>
                  </a:moveTo>
                  <a:cubicBezTo>
                    <a:pt x="8" y="1"/>
                    <a:pt x="15" y="0"/>
                    <a:pt x="23" y="4"/>
                  </a:cubicBezTo>
                  <a:cubicBezTo>
                    <a:pt x="15" y="9"/>
                    <a:pt x="8" y="9"/>
                    <a:pt x="0" y="4"/>
                  </a:cubicBezTo>
                  <a:close/>
                </a:path>
              </a:pathLst>
            </a:custGeom>
            <a:solidFill>
              <a:srgbClr val="DA6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3DF1546-7609-E75C-2EC0-BE739C8E73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8" y="2375"/>
              <a:ext cx="106" cy="48"/>
            </a:xfrm>
            <a:custGeom>
              <a:avLst/>
              <a:gdLst>
                <a:gd name="T0" fmla="*/ 22 w 22"/>
                <a:gd name="T1" fmla="*/ 8 h 10"/>
                <a:gd name="T2" fmla="*/ 19 w 22"/>
                <a:gd name="T3" fmla="*/ 9 h 10"/>
                <a:gd name="T4" fmla="*/ 3 w 22"/>
                <a:gd name="T5" fmla="*/ 6 h 10"/>
                <a:gd name="T6" fmla="*/ 0 w 22"/>
                <a:gd name="T7" fmla="*/ 6 h 10"/>
                <a:gd name="T8" fmla="*/ 1 w 22"/>
                <a:gd name="T9" fmla="*/ 3 h 10"/>
                <a:gd name="T10" fmla="*/ 21 w 22"/>
                <a:gd name="T11" fmla="*/ 7 h 10"/>
                <a:gd name="T12" fmla="*/ 22 w 22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22" y="8"/>
                  </a:moveTo>
                  <a:cubicBezTo>
                    <a:pt x="22" y="9"/>
                    <a:pt x="21" y="10"/>
                    <a:pt x="19" y="9"/>
                  </a:cubicBezTo>
                  <a:cubicBezTo>
                    <a:pt x="14" y="6"/>
                    <a:pt x="9" y="5"/>
                    <a:pt x="3" y="6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18" y="3"/>
                    <a:pt x="21" y="7"/>
                  </a:cubicBezTo>
                  <a:cubicBezTo>
                    <a:pt x="21" y="7"/>
                    <a:pt x="22" y="7"/>
                    <a:pt x="22" y="8"/>
                  </a:cubicBezTo>
                  <a:close/>
                </a:path>
              </a:pathLst>
            </a:custGeom>
            <a:solidFill>
              <a:srgbClr val="984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9C30617F-1FCE-9FE1-5F6B-EEB9E40E8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2375"/>
              <a:ext cx="111" cy="44"/>
            </a:xfrm>
            <a:custGeom>
              <a:avLst/>
              <a:gdLst>
                <a:gd name="T0" fmla="*/ 18 w 23"/>
                <a:gd name="T1" fmla="*/ 5 h 9"/>
                <a:gd name="T2" fmla="*/ 4 w 23"/>
                <a:gd name="T3" fmla="*/ 8 h 9"/>
                <a:gd name="T4" fmla="*/ 1 w 23"/>
                <a:gd name="T5" fmla="*/ 8 h 9"/>
                <a:gd name="T6" fmla="*/ 2 w 23"/>
                <a:gd name="T7" fmla="*/ 5 h 9"/>
                <a:gd name="T8" fmla="*/ 21 w 23"/>
                <a:gd name="T9" fmla="*/ 2 h 9"/>
                <a:gd name="T10" fmla="*/ 23 w 23"/>
                <a:gd name="T11" fmla="*/ 4 h 9"/>
                <a:gd name="T12" fmla="*/ 21 w 23"/>
                <a:gd name="T13" fmla="*/ 5 h 9"/>
                <a:gd name="T14" fmla="*/ 18 w 23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">
                  <a:moveTo>
                    <a:pt x="18" y="5"/>
                  </a:moveTo>
                  <a:cubicBezTo>
                    <a:pt x="12" y="4"/>
                    <a:pt x="8" y="5"/>
                    <a:pt x="4" y="8"/>
                  </a:cubicBezTo>
                  <a:cubicBezTo>
                    <a:pt x="3" y="8"/>
                    <a:pt x="2" y="9"/>
                    <a:pt x="1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5" y="2"/>
                    <a:pt x="17" y="0"/>
                    <a:pt x="21" y="2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19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923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F0206E58-00FE-C452-217B-C9F6ECB80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2452"/>
              <a:ext cx="92" cy="58"/>
            </a:xfrm>
            <a:custGeom>
              <a:avLst/>
              <a:gdLst>
                <a:gd name="T0" fmla="*/ 19 w 19"/>
                <a:gd name="T1" fmla="*/ 4 h 12"/>
                <a:gd name="T2" fmla="*/ 3 w 19"/>
                <a:gd name="T3" fmla="*/ 12 h 12"/>
                <a:gd name="T4" fmla="*/ 8 w 19"/>
                <a:gd name="T5" fmla="*/ 2 h 12"/>
                <a:gd name="T6" fmla="*/ 19 w 19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9" y="4"/>
                  </a:moveTo>
                  <a:cubicBezTo>
                    <a:pt x="10" y="2"/>
                    <a:pt x="6" y="4"/>
                    <a:pt x="3" y="12"/>
                  </a:cubicBezTo>
                  <a:cubicBezTo>
                    <a:pt x="0" y="6"/>
                    <a:pt x="5" y="4"/>
                    <a:pt x="8" y="2"/>
                  </a:cubicBezTo>
                  <a:cubicBezTo>
                    <a:pt x="12" y="1"/>
                    <a:pt x="16" y="0"/>
                    <a:pt x="19" y="4"/>
                  </a:cubicBezTo>
                  <a:close/>
                </a:path>
              </a:pathLst>
            </a:custGeom>
            <a:solidFill>
              <a:srgbClr val="91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4FFBEA31-D395-ABE8-F7C3-6C1BD8AFAE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2457"/>
              <a:ext cx="58" cy="29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4 h 6"/>
                <a:gd name="T4" fmla="*/ 12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9" y="3"/>
                    <a:pt x="5" y="3"/>
                    <a:pt x="0" y="4"/>
                  </a:cubicBezTo>
                  <a:cubicBezTo>
                    <a:pt x="6" y="0"/>
                    <a:pt x="12" y="1"/>
                    <a:pt x="12" y="6"/>
                  </a:cubicBezTo>
                  <a:close/>
                </a:path>
              </a:pathLst>
            </a:custGeom>
            <a:solidFill>
              <a:srgbClr val="965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9C01BFDA-F235-0E20-C943-C3AD60EA3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5" y="2858"/>
              <a:ext cx="347" cy="140"/>
            </a:xfrm>
            <a:custGeom>
              <a:avLst/>
              <a:gdLst>
                <a:gd name="T0" fmla="*/ 12 w 72"/>
                <a:gd name="T1" fmla="*/ 0 h 29"/>
                <a:gd name="T2" fmla="*/ 23 w 72"/>
                <a:gd name="T3" fmla="*/ 0 h 29"/>
                <a:gd name="T4" fmla="*/ 68 w 72"/>
                <a:gd name="T5" fmla="*/ 21 h 29"/>
                <a:gd name="T6" fmla="*/ 72 w 72"/>
                <a:gd name="T7" fmla="*/ 27 h 29"/>
                <a:gd name="T8" fmla="*/ 67 w 72"/>
                <a:gd name="T9" fmla="*/ 29 h 29"/>
                <a:gd name="T10" fmla="*/ 64 w 72"/>
                <a:gd name="T11" fmla="*/ 28 h 29"/>
                <a:gd name="T12" fmla="*/ 4 w 72"/>
                <a:gd name="T13" fmla="*/ 17 h 29"/>
                <a:gd name="T14" fmla="*/ 6 w 72"/>
                <a:gd name="T15" fmla="*/ 3 h 29"/>
                <a:gd name="T16" fmla="*/ 12 w 72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9">
                  <a:moveTo>
                    <a:pt x="12" y="0"/>
                  </a:moveTo>
                  <a:cubicBezTo>
                    <a:pt x="16" y="0"/>
                    <a:pt x="19" y="0"/>
                    <a:pt x="23" y="0"/>
                  </a:cubicBezTo>
                  <a:cubicBezTo>
                    <a:pt x="40" y="2"/>
                    <a:pt x="56" y="7"/>
                    <a:pt x="68" y="21"/>
                  </a:cubicBezTo>
                  <a:cubicBezTo>
                    <a:pt x="70" y="23"/>
                    <a:pt x="71" y="24"/>
                    <a:pt x="72" y="27"/>
                  </a:cubicBezTo>
                  <a:cubicBezTo>
                    <a:pt x="71" y="28"/>
                    <a:pt x="69" y="29"/>
                    <a:pt x="67" y="29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45" y="15"/>
                    <a:pt x="26" y="13"/>
                    <a:pt x="4" y="17"/>
                  </a:cubicBezTo>
                  <a:cubicBezTo>
                    <a:pt x="0" y="12"/>
                    <a:pt x="3" y="8"/>
                    <a:pt x="6" y="3"/>
                  </a:cubicBezTo>
                  <a:cubicBezTo>
                    <a:pt x="7" y="1"/>
                    <a:pt x="10" y="1"/>
                    <a:pt x="12" y="0"/>
                  </a:cubicBezTo>
                  <a:close/>
                </a:path>
              </a:pathLst>
            </a:custGeom>
            <a:solidFill>
              <a:srgbClr val="FA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87E9C571-E3ED-6788-5BC9-BFB98651C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5" y="2781"/>
              <a:ext cx="184" cy="91"/>
            </a:xfrm>
            <a:custGeom>
              <a:avLst/>
              <a:gdLst>
                <a:gd name="T0" fmla="*/ 0 w 38"/>
                <a:gd name="T1" fmla="*/ 2 h 19"/>
                <a:gd name="T2" fmla="*/ 6 w 38"/>
                <a:gd name="T3" fmla="*/ 1 h 19"/>
                <a:gd name="T4" fmla="*/ 15 w 38"/>
                <a:gd name="T5" fmla="*/ 2 h 19"/>
                <a:gd name="T6" fmla="*/ 38 w 38"/>
                <a:gd name="T7" fmla="*/ 2 h 19"/>
                <a:gd name="T8" fmla="*/ 35 w 38"/>
                <a:gd name="T9" fmla="*/ 11 h 19"/>
                <a:gd name="T10" fmla="*/ 13 w 38"/>
                <a:gd name="T11" fmla="*/ 17 h 19"/>
                <a:gd name="T12" fmla="*/ 0 w 38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0" y="2"/>
                  </a:moveTo>
                  <a:cubicBezTo>
                    <a:pt x="2" y="1"/>
                    <a:pt x="4" y="1"/>
                    <a:pt x="6" y="1"/>
                  </a:cubicBezTo>
                  <a:cubicBezTo>
                    <a:pt x="9" y="0"/>
                    <a:pt x="12" y="1"/>
                    <a:pt x="15" y="2"/>
                  </a:cubicBezTo>
                  <a:cubicBezTo>
                    <a:pt x="23" y="5"/>
                    <a:pt x="30" y="1"/>
                    <a:pt x="38" y="2"/>
                  </a:cubicBezTo>
                  <a:cubicBezTo>
                    <a:pt x="38" y="6"/>
                    <a:pt x="37" y="9"/>
                    <a:pt x="35" y="11"/>
                  </a:cubicBezTo>
                  <a:cubicBezTo>
                    <a:pt x="29" y="18"/>
                    <a:pt x="21" y="19"/>
                    <a:pt x="13" y="17"/>
                  </a:cubicBezTo>
                  <a:cubicBezTo>
                    <a:pt x="5" y="14"/>
                    <a:pt x="0" y="10"/>
                    <a:pt x="0" y="2"/>
                  </a:cubicBezTo>
                  <a:close/>
                </a:path>
              </a:pathLst>
            </a:custGeom>
            <a:solidFill>
              <a:srgbClr val="F8B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20E8AE3A-40D9-2202-9BD0-25FDCBC648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3" y="2983"/>
              <a:ext cx="57" cy="20"/>
            </a:xfrm>
            <a:custGeom>
              <a:avLst/>
              <a:gdLst>
                <a:gd name="T0" fmla="*/ 0 w 12"/>
                <a:gd name="T1" fmla="*/ 2 h 4"/>
                <a:gd name="T2" fmla="*/ 4 w 12"/>
                <a:gd name="T3" fmla="*/ 1 h 4"/>
                <a:gd name="T4" fmla="*/ 6 w 12"/>
                <a:gd name="T5" fmla="*/ 1 h 4"/>
                <a:gd name="T6" fmla="*/ 12 w 12"/>
                <a:gd name="T7" fmla="*/ 2 h 4"/>
                <a:gd name="T8" fmla="*/ 6 w 12"/>
                <a:gd name="T9" fmla="*/ 3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0" y="0"/>
                    <a:pt x="2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1"/>
                    <a:pt x="10" y="0"/>
                    <a:pt x="12" y="2"/>
                  </a:cubicBezTo>
                  <a:cubicBezTo>
                    <a:pt x="10" y="3"/>
                    <a:pt x="8" y="2"/>
                    <a:pt x="6" y="3"/>
                  </a:cubicBezTo>
                  <a:cubicBezTo>
                    <a:pt x="4" y="4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51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7A1F940-5B49-1EAB-90BD-E938C5CAF8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4" y="3278"/>
              <a:ext cx="116" cy="304"/>
            </a:xfrm>
            <a:custGeom>
              <a:avLst/>
              <a:gdLst>
                <a:gd name="T0" fmla="*/ 18 w 24"/>
                <a:gd name="T1" fmla="*/ 63 h 63"/>
                <a:gd name="T2" fmla="*/ 7 w 24"/>
                <a:gd name="T3" fmla="*/ 63 h 63"/>
                <a:gd name="T4" fmla="*/ 3 w 24"/>
                <a:gd name="T5" fmla="*/ 52 h 63"/>
                <a:gd name="T6" fmla="*/ 3 w 24"/>
                <a:gd name="T7" fmla="*/ 33 h 63"/>
                <a:gd name="T8" fmla="*/ 8 w 24"/>
                <a:gd name="T9" fmla="*/ 7 h 63"/>
                <a:gd name="T10" fmla="*/ 10 w 24"/>
                <a:gd name="T11" fmla="*/ 1 h 63"/>
                <a:gd name="T12" fmla="*/ 20 w 24"/>
                <a:gd name="T13" fmla="*/ 1 h 63"/>
                <a:gd name="T14" fmla="*/ 22 w 24"/>
                <a:gd name="T15" fmla="*/ 13 h 63"/>
                <a:gd name="T16" fmla="*/ 24 w 24"/>
                <a:gd name="T17" fmla="*/ 35 h 63"/>
                <a:gd name="T18" fmla="*/ 23 w 24"/>
                <a:gd name="T19" fmla="*/ 51 h 63"/>
                <a:gd name="T20" fmla="*/ 18 w 24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63">
                  <a:moveTo>
                    <a:pt x="18" y="63"/>
                  </a:moveTo>
                  <a:cubicBezTo>
                    <a:pt x="15" y="60"/>
                    <a:pt x="11" y="60"/>
                    <a:pt x="7" y="63"/>
                  </a:cubicBezTo>
                  <a:cubicBezTo>
                    <a:pt x="3" y="60"/>
                    <a:pt x="5" y="55"/>
                    <a:pt x="3" y="52"/>
                  </a:cubicBezTo>
                  <a:cubicBezTo>
                    <a:pt x="0" y="46"/>
                    <a:pt x="3" y="40"/>
                    <a:pt x="3" y="33"/>
                  </a:cubicBezTo>
                  <a:cubicBezTo>
                    <a:pt x="5" y="25"/>
                    <a:pt x="6" y="16"/>
                    <a:pt x="8" y="7"/>
                  </a:cubicBezTo>
                  <a:cubicBezTo>
                    <a:pt x="8" y="5"/>
                    <a:pt x="8" y="3"/>
                    <a:pt x="10" y="1"/>
                  </a:cubicBezTo>
                  <a:cubicBezTo>
                    <a:pt x="13" y="0"/>
                    <a:pt x="16" y="0"/>
                    <a:pt x="20" y="1"/>
                  </a:cubicBezTo>
                  <a:cubicBezTo>
                    <a:pt x="22" y="5"/>
                    <a:pt x="21" y="9"/>
                    <a:pt x="22" y="13"/>
                  </a:cubicBezTo>
                  <a:cubicBezTo>
                    <a:pt x="23" y="20"/>
                    <a:pt x="24" y="27"/>
                    <a:pt x="24" y="35"/>
                  </a:cubicBezTo>
                  <a:cubicBezTo>
                    <a:pt x="24" y="40"/>
                    <a:pt x="24" y="45"/>
                    <a:pt x="23" y="51"/>
                  </a:cubicBezTo>
                  <a:cubicBezTo>
                    <a:pt x="21" y="55"/>
                    <a:pt x="22" y="60"/>
                    <a:pt x="18" y="63"/>
                  </a:cubicBezTo>
                  <a:close/>
                </a:path>
              </a:pathLst>
            </a:custGeom>
            <a:solidFill>
              <a:srgbClr val="438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920BF9F-51E9-C138-7545-FB691DBC75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3" y="3514"/>
              <a:ext cx="169" cy="198"/>
            </a:xfrm>
            <a:custGeom>
              <a:avLst/>
              <a:gdLst>
                <a:gd name="T0" fmla="*/ 29 w 35"/>
                <a:gd name="T1" fmla="*/ 3 h 41"/>
                <a:gd name="T2" fmla="*/ 32 w 35"/>
                <a:gd name="T3" fmla="*/ 14 h 41"/>
                <a:gd name="T4" fmla="*/ 33 w 35"/>
                <a:gd name="T5" fmla="*/ 31 h 41"/>
                <a:gd name="T6" fmla="*/ 2 w 35"/>
                <a:gd name="T7" fmla="*/ 30 h 41"/>
                <a:gd name="T8" fmla="*/ 3 w 35"/>
                <a:gd name="T9" fmla="*/ 12 h 41"/>
                <a:gd name="T10" fmla="*/ 7 w 35"/>
                <a:gd name="T11" fmla="*/ 2 h 41"/>
                <a:gd name="T12" fmla="*/ 29 w 35"/>
                <a:gd name="T1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1">
                  <a:moveTo>
                    <a:pt x="29" y="3"/>
                  </a:moveTo>
                  <a:cubicBezTo>
                    <a:pt x="30" y="6"/>
                    <a:pt x="31" y="10"/>
                    <a:pt x="32" y="14"/>
                  </a:cubicBezTo>
                  <a:cubicBezTo>
                    <a:pt x="32" y="19"/>
                    <a:pt x="35" y="25"/>
                    <a:pt x="33" y="31"/>
                  </a:cubicBezTo>
                  <a:cubicBezTo>
                    <a:pt x="26" y="40"/>
                    <a:pt x="9" y="41"/>
                    <a:pt x="2" y="30"/>
                  </a:cubicBezTo>
                  <a:cubicBezTo>
                    <a:pt x="0" y="24"/>
                    <a:pt x="3" y="18"/>
                    <a:pt x="3" y="12"/>
                  </a:cubicBezTo>
                  <a:cubicBezTo>
                    <a:pt x="5" y="9"/>
                    <a:pt x="4" y="5"/>
                    <a:pt x="7" y="2"/>
                  </a:cubicBezTo>
                  <a:cubicBezTo>
                    <a:pt x="15" y="1"/>
                    <a:pt x="22" y="0"/>
                    <a:pt x="29" y="3"/>
                  </a:cubicBezTo>
                  <a:close/>
                </a:path>
              </a:pathLst>
            </a:custGeom>
            <a:solidFill>
              <a:srgbClr val="E62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9E92266D-544B-9AB1-FB52-1B7F614168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6" y="3519"/>
              <a:ext cx="164" cy="193"/>
            </a:xfrm>
            <a:custGeom>
              <a:avLst/>
              <a:gdLst>
                <a:gd name="T0" fmla="*/ 3 w 34"/>
                <a:gd name="T1" fmla="*/ 13 h 40"/>
                <a:gd name="T2" fmla="*/ 7 w 34"/>
                <a:gd name="T3" fmla="*/ 2 h 40"/>
                <a:gd name="T4" fmla="*/ 23 w 34"/>
                <a:gd name="T5" fmla="*/ 1 h 40"/>
                <a:gd name="T6" fmla="*/ 29 w 34"/>
                <a:gd name="T7" fmla="*/ 4 h 40"/>
                <a:gd name="T8" fmla="*/ 32 w 34"/>
                <a:gd name="T9" fmla="*/ 11 h 40"/>
                <a:gd name="T10" fmla="*/ 33 w 34"/>
                <a:gd name="T11" fmla="*/ 30 h 40"/>
                <a:gd name="T12" fmla="*/ 10 w 34"/>
                <a:gd name="T13" fmla="*/ 36 h 40"/>
                <a:gd name="T14" fmla="*/ 3 w 34"/>
                <a:gd name="T15" fmla="*/ 32 h 40"/>
                <a:gd name="T16" fmla="*/ 3 w 34"/>
                <a:gd name="T17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3" y="13"/>
                  </a:moveTo>
                  <a:cubicBezTo>
                    <a:pt x="5" y="9"/>
                    <a:pt x="4" y="5"/>
                    <a:pt x="7" y="2"/>
                  </a:cubicBezTo>
                  <a:cubicBezTo>
                    <a:pt x="12" y="2"/>
                    <a:pt x="17" y="0"/>
                    <a:pt x="23" y="1"/>
                  </a:cubicBezTo>
                  <a:cubicBezTo>
                    <a:pt x="25" y="2"/>
                    <a:pt x="27" y="2"/>
                    <a:pt x="29" y="4"/>
                  </a:cubicBezTo>
                  <a:cubicBezTo>
                    <a:pt x="32" y="6"/>
                    <a:pt x="30" y="9"/>
                    <a:pt x="32" y="11"/>
                  </a:cubicBezTo>
                  <a:cubicBezTo>
                    <a:pt x="32" y="17"/>
                    <a:pt x="34" y="23"/>
                    <a:pt x="33" y="30"/>
                  </a:cubicBezTo>
                  <a:cubicBezTo>
                    <a:pt x="28" y="37"/>
                    <a:pt x="19" y="40"/>
                    <a:pt x="10" y="36"/>
                  </a:cubicBezTo>
                  <a:cubicBezTo>
                    <a:pt x="7" y="35"/>
                    <a:pt x="5" y="33"/>
                    <a:pt x="3" y="32"/>
                  </a:cubicBezTo>
                  <a:cubicBezTo>
                    <a:pt x="0" y="25"/>
                    <a:pt x="3" y="19"/>
                    <a:pt x="3" y="13"/>
                  </a:cubicBezTo>
                  <a:close/>
                </a:path>
              </a:pathLst>
            </a:custGeom>
            <a:solidFill>
              <a:srgbClr val="E62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8BC07B9-DFA7-F606-A14A-53DE0641E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1" y="3664"/>
              <a:ext cx="149" cy="53"/>
            </a:xfrm>
            <a:custGeom>
              <a:avLst/>
              <a:gdLst>
                <a:gd name="T0" fmla="*/ 0 w 31"/>
                <a:gd name="T1" fmla="*/ 2 h 11"/>
                <a:gd name="T2" fmla="*/ 6 w 31"/>
                <a:gd name="T3" fmla="*/ 4 h 11"/>
                <a:gd name="T4" fmla="*/ 30 w 31"/>
                <a:gd name="T5" fmla="*/ 0 h 11"/>
                <a:gd name="T6" fmla="*/ 28 w 31"/>
                <a:gd name="T7" fmla="*/ 5 h 11"/>
                <a:gd name="T8" fmla="*/ 0 w 3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0" y="2"/>
                  </a:moveTo>
                  <a:cubicBezTo>
                    <a:pt x="2" y="3"/>
                    <a:pt x="4" y="4"/>
                    <a:pt x="6" y="4"/>
                  </a:cubicBezTo>
                  <a:cubicBezTo>
                    <a:pt x="15" y="8"/>
                    <a:pt x="23" y="7"/>
                    <a:pt x="30" y="0"/>
                  </a:cubicBezTo>
                  <a:cubicBezTo>
                    <a:pt x="31" y="2"/>
                    <a:pt x="29" y="4"/>
                    <a:pt x="28" y="5"/>
                  </a:cubicBezTo>
                  <a:cubicBezTo>
                    <a:pt x="20" y="11"/>
                    <a:pt x="5" y="11"/>
                    <a:pt x="0" y="2"/>
                  </a:cubicBezTo>
                  <a:close/>
                </a:path>
              </a:pathLst>
            </a:custGeom>
            <a:solidFill>
              <a:srgbClr val="A6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331B306-B58C-25F2-DC27-103598CA8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3" y="3659"/>
              <a:ext cx="150" cy="58"/>
            </a:xfrm>
            <a:custGeom>
              <a:avLst/>
              <a:gdLst>
                <a:gd name="T0" fmla="*/ 0 w 31"/>
                <a:gd name="T1" fmla="*/ 0 h 12"/>
                <a:gd name="T2" fmla="*/ 31 w 31"/>
                <a:gd name="T3" fmla="*/ 1 h 12"/>
                <a:gd name="T4" fmla="*/ 21 w 31"/>
                <a:gd name="T5" fmla="*/ 9 h 12"/>
                <a:gd name="T6" fmla="*/ 0 w 3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0" y="0"/>
                  </a:moveTo>
                  <a:cubicBezTo>
                    <a:pt x="12" y="9"/>
                    <a:pt x="19" y="9"/>
                    <a:pt x="31" y="1"/>
                  </a:cubicBezTo>
                  <a:cubicBezTo>
                    <a:pt x="30" y="7"/>
                    <a:pt x="25" y="8"/>
                    <a:pt x="21" y="9"/>
                  </a:cubicBezTo>
                  <a:cubicBezTo>
                    <a:pt x="12" y="12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A32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54DCC3B-CCC6-3E7A-82A5-84508106B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1" y="3220"/>
              <a:ext cx="130" cy="241"/>
            </a:xfrm>
            <a:custGeom>
              <a:avLst/>
              <a:gdLst>
                <a:gd name="T0" fmla="*/ 4 w 27"/>
                <a:gd name="T1" fmla="*/ 47 h 50"/>
                <a:gd name="T2" fmla="*/ 1 w 27"/>
                <a:gd name="T3" fmla="*/ 14 h 50"/>
                <a:gd name="T4" fmla="*/ 0 w 27"/>
                <a:gd name="T5" fmla="*/ 10 h 50"/>
                <a:gd name="T6" fmla="*/ 0 w 27"/>
                <a:gd name="T7" fmla="*/ 6 h 50"/>
                <a:gd name="T8" fmla="*/ 5 w 27"/>
                <a:gd name="T9" fmla="*/ 3 h 50"/>
                <a:gd name="T10" fmla="*/ 24 w 27"/>
                <a:gd name="T11" fmla="*/ 0 h 50"/>
                <a:gd name="T12" fmla="*/ 26 w 27"/>
                <a:gd name="T13" fmla="*/ 10 h 50"/>
                <a:gd name="T14" fmla="*/ 27 w 27"/>
                <a:gd name="T15" fmla="*/ 14 h 50"/>
                <a:gd name="T16" fmla="*/ 26 w 27"/>
                <a:gd name="T17" fmla="*/ 47 h 50"/>
                <a:gd name="T18" fmla="*/ 4 w 27"/>
                <a:gd name="T1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50">
                  <a:moveTo>
                    <a:pt x="4" y="47"/>
                  </a:moveTo>
                  <a:cubicBezTo>
                    <a:pt x="3" y="36"/>
                    <a:pt x="2" y="25"/>
                    <a:pt x="1" y="14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1" y="4"/>
                    <a:pt x="3" y="3"/>
                    <a:pt x="5" y="3"/>
                  </a:cubicBezTo>
                  <a:cubicBezTo>
                    <a:pt x="11" y="2"/>
                    <a:pt x="17" y="1"/>
                    <a:pt x="24" y="0"/>
                  </a:cubicBezTo>
                  <a:cubicBezTo>
                    <a:pt x="25" y="3"/>
                    <a:pt x="27" y="6"/>
                    <a:pt x="26" y="10"/>
                  </a:cubicBezTo>
                  <a:cubicBezTo>
                    <a:pt x="26" y="11"/>
                    <a:pt x="27" y="13"/>
                    <a:pt x="27" y="14"/>
                  </a:cubicBezTo>
                  <a:cubicBezTo>
                    <a:pt x="26" y="25"/>
                    <a:pt x="26" y="36"/>
                    <a:pt x="26" y="47"/>
                  </a:cubicBezTo>
                  <a:cubicBezTo>
                    <a:pt x="18" y="50"/>
                    <a:pt x="11" y="50"/>
                    <a:pt x="4" y="47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DFE9F3BB-9EC0-DA94-B205-7111DC80F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0" y="3447"/>
              <a:ext cx="106" cy="96"/>
            </a:xfrm>
            <a:custGeom>
              <a:avLst/>
              <a:gdLst>
                <a:gd name="T0" fmla="*/ 0 w 22"/>
                <a:gd name="T1" fmla="*/ 0 h 20"/>
                <a:gd name="T2" fmla="*/ 22 w 22"/>
                <a:gd name="T3" fmla="*/ 0 h 20"/>
                <a:gd name="T4" fmla="*/ 22 w 22"/>
                <a:gd name="T5" fmla="*/ 19 h 20"/>
                <a:gd name="T6" fmla="*/ 2 w 22"/>
                <a:gd name="T7" fmla="*/ 19 h 20"/>
                <a:gd name="T8" fmla="*/ 0 w 22"/>
                <a:gd name="T9" fmla="*/ 17 h 20"/>
                <a:gd name="T10" fmla="*/ 0 w 2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22" y="6"/>
                    <a:pt x="20" y="12"/>
                    <a:pt x="22" y="19"/>
                  </a:cubicBezTo>
                  <a:cubicBezTo>
                    <a:pt x="15" y="18"/>
                    <a:pt x="9" y="16"/>
                    <a:pt x="2" y="19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0" y="1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8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25131A4A-B67E-EF0A-D9CB-DAE51F189F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7" y="2795"/>
              <a:ext cx="463" cy="488"/>
            </a:xfrm>
            <a:custGeom>
              <a:avLst/>
              <a:gdLst>
                <a:gd name="T0" fmla="*/ 74 w 96"/>
                <a:gd name="T1" fmla="*/ 16 h 101"/>
                <a:gd name="T2" fmla="*/ 74 w 96"/>
                <a:gd name="T3" fmla="*/ 19 h 101"/>
                <a:gd name="T4" fmla="*/ 72 w 96"/>
                <a:gd name="T5" fmla="*/ 30 h 101"/>
                <a:gd name="T6" fmla="*/ 70 w 96"/>
                <a:gd name="T7" fmla="*/ 36 h 101"/>
                <a:gd name="T8" fmla="*/ 74 w 96"/>
                <a:gd name="T9" fmla="*/ 52 h 101"/>
                <a:gd name="T10" fmla="*/ 73 w 96"/>
                <a:gd name="T11" fmla="*/ 67 h 101"/>
                <a:gd name="T12" fmla="*/ 80 w 96"/>
                <a:gd name="T13" fmla="*/ 73 h 101"/>
                <a:gd name="T14" fmla="*/ 82 w 96"/>
                <a:gd name="T15" fmla="*/ 80 h 101"/>
                <a:gd name="T16" fmla="*/ 93 w 96"/>
                <a:gd name="T17" fmla="*/ 87 h 101"/>
                <a:gd name="T18" fmla="*/ 95 w 96"/>
                <a:gd name="T19" fmla="*/ 88 h 101"/>
                <a:gd name="T20" fmla="*/ 91 w 96"/>
                <a:gd name="T21" fmla="*/ 99 h 101"/>
                <a:gd name="T22" fmla="*/ 46 w 96"/>
                <a:gd name="T23" fmla="*/ 101 h 101"/>
                <a:gd name="T24" fmla="*/ 40 w 96"/>
                <a:gd name="T25" fmla="*/ 99 h 101"/>
                <a:gd name="T26" fmla="*/ 42 w 96"/>
                <a:gd name="T27" fmla="*/ 86 h 101"/>
                <a:gd name="T28" fmla="*/ 21 w 96"/>
                <a:gd name="T29" fmla="*/ 56 h 101"/>
                <a:gd name="T30" fmla="*/ 7 w 96"/>
                <a:gd name="T31" fmla="*/ 53 h 101"/>
                <a:gd name="T32" fmla="*/ 6 w 96"/>
                <a:gd name="T33" fmla="*/ 49 h 101"/>
                <a:gd name="T34" fmla="*/ 8 w 96"/>
                <a:gd name="T35" fmla="*/ 4 h 101"/>
                <a:gd name="T36" fmla="*/ 14 w 96"/>
                <a:gd name="T37" fmla="*/ 0 h 101"/>
                <a:gd name="T38" fmla="*/ 21 w 96"/>
                <a:gd name="T39" fmla="*/ 14 h 101"/>
                <a:gd name="T40" fmla="*/ 37 w 96"/>
                <a:gd name="T41" fmla="*/ 22 h 101"/>
                <a:gd name="T42" fmla="*/ 74 w 96"/>
                <a:gd name="T43" fmla="*/ 1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01">
                  <a:moveTo>
                    <a:pt x="74" y="16"/>
                  </a:moveTo>
                  <a:cubicBezTo>
                    <a:pt x="74" y="17"/>
                    <a:pt x="75" y="19"/>
                    <a:pt x="74" y="19"/>
                  </a:cubicBezTo>
                  <a:cubicBezTo>
                    <a:pt x="69" y="22"/>
                    <a:pt x="72" y="26"/>
                    <a:pt x="72" y="30"/>
                  </a:cubicBezTo>
                  <a:cubicBezTo>
                    <a:pt x="68" y="31"/>
                    <a:pt x="69" y="34"/>
                    <a:pt x="70" y="36"/>
                  </a:cubicBezTo>
                  <a:cubicBezTo>
                    <a:pt x="71" y="42"/>
                    <a:pt x="73" y="47"/>
                    <a:pt x="74" y="52"/>
                  </a:cubicBezTo>
                  <a:cubicBezTo>
                    <a:pt x="71" y="57"/>
                    <a:pt x="70" y="62"/>
                    <a:pt x="73" y="67"/>
                  </a:cubicBezTo>
                  <a:cubicBezTo>
                    <a:pt x="74" y="70"/>
                    <a:pt x="76" y="73"/>
                    <a:pt x="80" y="73"/>
                  </a:cubicBezTo>
                  <a:cubicBezTo>
                    <a:pt x="81" y="75"/>
                    <a:pt x="81" y="78"/>
                    <a:pt x="82" y="80"/>
                  </a:cubicBezTo>
                  <a:cubicBezTo>
                    <a:pt x="84" y="89"/>
                    <a:pt x="84" y="89"/>
                    <a:pt x="93" y="87"/>
                  </a:cubicBezTo>
                  <a:cubicBezTo>
                    <a:pt x="94" y="87"/>
                    <a:pt x="95" y="87"/>
                    <a:pt x="95" y="88"/>
                  </a:cubicBezTo>
                  <a:cubicBezTo>
                    <a:pt x="96" y="92"/>
                    <a:pt x="96" y="96"/>
                    <a:pt x="91" y="99"/>
                  </a:cubicBezTo>
                  <a:cubicBezTo>
                    <a:pt x="76" y="100"/>
                    <a:pt x="61" y="100"/>
                    <a:pt x="46" y="101"/>
                  </a:cubicBezTo>
                  <a:cubicBezTo>
                    <a:pt x="44" y="101"/>
                    <a:pt x="42" y="101"/>
                    <a:pt x="40" y="99"/>
                  </a:cubicBezTo>
                  <a:cubicBezTo>
                    <a:pt x="41" y="95"/>
                    <a:pt x="42" y="90"/>
                    <a:pt x="42" y="86"/>
                  </a:cubicBezTo>
                  <a:cubicBezTo>
                    <a:pt x="45" y="70"/>
                    <a:pt x="37" y="60"/>
                    <a:pt x="21" y="56"/>
                  </a:cubicBezTo>
                  <a:cubicBezTo>
                    <a:pt x="17" y="54"/>
                    <a:pt x="12" y="55"/>
                    <a:pt x="7" y="53"/>
                  </a:cubicBezTo>
                  <a:cubicBezTo>
                    <a:pt x="7" y="52"/>
                    <a:pt x="7" y="50"/>
                    <a:pt x="6" y="49"/>
                  </a:cubicBezTo>
                  <a:cubicBezTo>
                    <a:pt x="0" y="34"/>
                    <a:pt x="0" y="19"/>
                    <a:pt x="8" y="4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6" y="5"/>
                    <a:pt x="19" y="9"/>
                    <a:pt x="21" y="14"/>
                  </a:cubicBezTo>
                  <a:cubicBezTo>
                    <a:pt x="24" y="21"/>
                    <a:pt x="30" y="23"/>
                    <a:pt x="37" y="22"/>
                  </a:cubicBezTo>
                  <a:cubicBezTo>
                    <a:pt x="49" y="21"/>
                    <a:pt x="61" y="19"/>
                    <a:pt x="74" y="16"/>
                  </a:cubicBezTo>
                  <a:close/>
                </a:path>
              </a:pathLst>
            </a:custGeom>
            <a:solidFill>
              <a:srgbClr val="4B9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BB2A95B-3BC7-ABCC-0D65-00DB53829C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2" y="3220"/>
              <a:ext cx="145" cy="232"/>
            </a:xfrm>
            <a:custGeom>
              <a:avLst/>
              <a:gdLst>
                <a:gd name="T0" fmla="*/ 28 w 30"/>
                <a:gd name="T1" fmla="*/ 14 h 48"/>
                <a:gd name="T2" fmla="*/ 22 w 30"/>
                <a:gd name="T3" fmla="*/ 46 h 48"/>
                <a:gd name="T4" fmla="*/ 18 w 30"/>
                <a:gd name="T5" fmla="*/ 48 h 48"/>
                <a:gd name="T6" fmla="*/ 0 w 30"/>
                <a:gd name="T7" fmla="*/ 45 h 48"/>
                <a:gd name="T8" fmla="*/ 2 w 30"/>
                <a:gd name="T9" fmla="*/ 14 h 48"/>
                <a:gd name="T10" fmla="*/ 1 w 30"/>
                <a:gd name="T11" fmla="*/ 9 h 48"/>
                <a:gd name="T12" fmla="*/ 5 w 30"/>
                <a:gd name="T13" fmla="*/ 1 h 48"/>
                <a:gd name="T14" fmla="*/ 22 w 30"/>
                <a:gd name="T15" fmla="*/ 3 h 48"/>
                <a:gd name="T16" fmla="*/ 24 w 30"/>
                <a:gd name="T17" fmla="*/ 3 h 48"/>
                <a:gd name="T18" fmla="*/ 29 w 30"/>
                <a:gd name="T19" fmla="*/ 6 h 48"/>
                <a:gd name="T20" fmla="*/ 29 w 30"/>
                <a:gd name="T21" fmla="*/ 10 h 48"/>
                <a:gd name="T22" fmla="*/ 28 w 30"/>
                <a:gd name="T23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8">
                  <a:moveTo>
                    <a:pt x="28" y="14"/>
                  </a:moveTo>
                  <a:cubicBezTo>
                    <a:pt x="26" y="24"/>
                    <a:pt x="24" y="35"/>
                    <a:pt x="22" y="46"/>
                  </a:cubicBezTo>
                  <a:cubicBezTo>
                    <a:pt x="21" y="47"/>
                    <a:pt x="20" y="48"/>
                    <a:pt x="18" y="48"/>
                  </a:cubicBezTo>
                  <a:cubicBezTo>
                    <a:pt x="12" y="48"/>
                    <a:pt x="6" y="48"/>
                    <a:pt x="0" y="45"/>
                  </a:cubicBezTo>
                  <a:cubicBezTo>
                    <a:pt x="1" y="35"/>
                    <a:pt x="1" y="24"/>
                    <a:pt x="2" y="14"/>
                  </a:cubicBezTo>
                  <a:cubicBezTo>
                    <a:pt x="1" y="12"/>
                    <a:pt x="0" y="11"/>
                    <a:pt x="1" y="9"/>
                  </a:cubicBezTo>
                  <a:cubicBezTo>
                    <a:pt x="2" y="6"/>
                    <a:pt x="2" y="2"/>
                    <a:pt x="5" y="1"/>
                  </a:cubicBezTo>
                  <a:cubicBezTo>
                    <a:pt x="11" y="0"/>
                    <a:pt x="16" y="3"/>
                    <a:pt x="22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6" y="4"/>
                    <a:pt x="28" y="4"/>
                    <a:pt x="29" y="6"/>
                  </a:cubicBezTo>
                  <a:cubicBezTo>
                    <a:pt x="30" y="7"/>
                    <a:pt x="30" y="8"/>
                    <a:pt x="29" y="10"/>
                  </a:cubicBezTo>
                  <a:cubicBezTo>
                    <a:pt x="29" y="11"/>
                    <a:pt x="28" y="13"/>
                    <a:pt x="28" y="14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601A4F4-66D7-35EC-F9E9-3F6150AA20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" y="3007"/>
              <a:ext cx="159" cy="179"/>
            </a:xfrm>
            <a:custGeom>
              <a:avLst/>
              <a:gdLst>
                <a:gd name="T0" fmla="*/ 23 w 33"/>
                <a:gd name="T1" fmla="*/ 18 h 37"/>
                <a:gd name="T2" fmla="*/ 16 w 33"/>
                <a:gd name="T3" fmla="*/ 16 h 37"/>
                <a:gd name="T4" fmla="*/ 7 w 33"/>
                <a:gd name="T5" fmla="*/ 15 h 37"/>
                <a:gd name="T6" fmla="*/ 0 w 33"/>
                <a:gd name="T7" fmla="*/ 13 h 37"/>
                <a:gd name="T8" fmla="*/ 6 w 33"/>
                <a:gd name="T9" fmla="*/ 5 h 37"/>
                <a:gd name="T10" fmla="*/ 25 w 33"/>
                <a:gd name="T11" fmla="*/ 2 h 37"/>
                <a:gd name="T12" fmla="*/ 32 w 33"/>
                <a:gd name="T13" fmla="*/ 11 h 37"/>
                <a:gd name="T14" fmla="*/ 33 w 33"/>
                <a:gd name="T15" fmla="*/ 21 h 37"/>
                <a:gd name="T16" fmla="*/ 33 w 33"/>
                <a:gd name="T17" fmla="*/ 23 h 37"/>
                <a:gd name="T18" fmla="*/ 14 w 33"/>
                <a:gd name="T19" fmla="*/ 37 h 37"/>
                <a:gd name="T20" fmla="*/ 1 w 33"/>
                <a:gd name="T21" fmla="*/ 24 h 37"/>
                <a:gd name="T22" fmla="*/ 9 w 33"/>
                <a:gd name="T23" fmla="*/ 18 h 37"/>
                <a:gd name="T24" fmla="*/ 23 w 33"/>
                <a:gd name="T2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3" y="18"/>
                  </a:moveTo>
                  <a:cubicBezTo>
                    <a:pt x="20" y="15"/>
                    <a:pt x="18" y="16"/>
                    <a:pt x="16" y="16"/>
                  </a:cubicBezTo>
                  <a:cubicBezTo>
                    <a:pt x="13" y="15"/>
                    <a:pt x="10" y="16"/>
                    <a:pt x="7" y="15"/>
                  </a:cubicBezTo>
                  <a:cubicBezTo>
                    <a:pt x="4" y="15"/>
                    <a:pt x="0" y="15"/>
                    <a:pt x="0" y="13"/>
                  </a:cubicBezTo>
                  <a:cubicBezTo>
                    <a:pt x="0" y="9"/>
                    <a:pt x="2" y="6"/>
                    <a:pt x="6" y="5"/>
                  </a:cubicBezTo>
                  <a:cubicBezTo>
                    <a:pt x="12" y="3"/>
                    <a:pt x="19" y="5"/>
                    <a:pt x="25" y="2"/>
                  </a:cubicBezTo>
                  <a:cubicBezTo>
                    <a:pt x="27" y="0"/>
                    <a:pt x="33" y="8"/>
                    <a:pt x="32" y="11"/>
                  </a:cubicBezTo>
                  <a:cubicBezTo>
                    <a:pt x="32" y="14"/>
                    <a:pt x="29" y="18"/>
                    <a:pt x="33" y="21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2" y="27"/>
                    <a:pt x="18" y="37"/>
                    <a:pt x="14" y="37"/>
                  </a:cubicBezTo>
                  <a:cubicBezTo>
                    <a:pt x="8" y="37"/>
                    <a:pt x="0" y="29"/>
                    <a:pt x="1" y="24"/>
                  </a:cubicBezTo>
                  <a:cubicBezTo>
                    <a:pt x="2" y="20"/>
                    <a:pt x="6" y="18"/>
                    <a:pt x="9" y="18"/>
                  </a:cubicBezTo>
                  <a:cubicBezTo>
                    <a:pt x="14" y="18"/>
                    <a:pt x="18" y="18"/>
                    <a:pt x="23" y="18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71E60197-9A8D-2493-F293-DC5AB082F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9" y="3036"/>
              <a:ext cx="96" cy="174"/>
            </a:xfrm>
            <a:custGeom>
              <a:avLst/>
              <a:gdLst>
                <a:gd name="T0" fmla="*/ 1 w 20"/>
                <a:gd name="T1" fmla="*/ 3 h 36"/>
                <a:gd name="T2" fmla="*/ 18 w 20"/>
                <a:gd name="T3" fmla="*/ 1 h 36"/>
                <a:gd name="T4" fmla="*/ 20 w 20"/>
                <a:gd name="T5" fmla="*/ 4 h 36"/>
                <a:gd name="T6" fmla="*/ 20 w 20"/>
                <a:gd name="T7" fmla="*/ 30 h 36"/>
                <a:gd name="T8" fmla="*/ 14 w 20"/>
                <a:gd name="T9" fmla="*/ 36 h 36"/>
                <a:gd name="T10" fmla="*/ 3 w 20"/>
                <a:gd name="T11" fmla="*/ 36 h 36"/>
                <a:gd name="T12" fmla="*/ 1 w 20"/>
                <a:gd name="T13" fmla="*/ 27 h 36"/>
                <a:gd name="T14" fmla="*/ 1 w 20"/>
                <a:gd name="T1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6">
                  <a:moveTo>
                    <a:pt x="1" y="3"/>
                  </a:moveTo>
                  <a:cubicBezTo>
                    <a:pt x="6" y="0"/>
                    <a:pt x="12" y="3"/>
                    <a:pt x="18" y="1"/>
                  </a:cubicBezTo>
                  <a:cubicBezTo>
                    <a:pt x="20" y="0"/>
                    <a:pt x="20" y="3"/>
                    <a:pt x="20" y="4"/>
                  </a:cubicBezTo>
                  <a:cubicBezTo>
                    <a:pt x="20" y="13"/>
                    <a:pt x="20" y="21"/>
                    <a:pt x="20" y="30"/>
                  </a:cubicBezTo>
                  <a:cubicBezTo>
                    <a:pt x="20" y="34"/>
                    <a:pt x="18" y="36"/>
                    <a:pt x="14" y="36"/>
                  </a:cubicBezTo>
                  <a:cubicBezTo>
                    <a:pt x="10" y="36"/>
                    <a:pt x="7" y="36"/>
                    <a:pt x="3" y="36"/>
                  </a:cubicBezTo>
                  <a:cubicBezTo>
                    <a:pt x="1" y="33"/>
                    <a:pt x="1" y="30"/>
                    <a:pt x="1" y="27"/>
                  </a:cubicBezTo>
                  <a:cubicBezTo>
                    <a:pt x="0" y="19"/>
                    <a:pt x="0" y="11"/>
                    <a:pt x="1" y="3"/>
                  </a:cubicBezTo>
                  <a:close/>
                </a:path>
              </a:pathLst>
            </a:custGeom>
            <a:solidFill>
              <a:srgbClr val="F5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A89F43C-40D6-C2A0-85D2-8246B97699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0" y="3046"/>
              <a:ext cx="82" cy="116"/>
            </a:xfrm>
            <a:custGeom>
              <a:avLst/>
              <a:gdLst>
                <a:gd name="T0" fmla="*/ 13 w 17"/>
                <a:gd name="T1" fmla="*/ 21 h 24"/>
                <a:gd name="T2" fmla="*/ 4 w 17"/>
                <a:gd name="T3" fmla="*/ 16 h 24"/>
                <a:gd name="T4" fmla="*/ 7 w 17"/>
                <a:gd name="T5" fmla="*/ 0 h 24"/>
                <a:gd name="T6" fmla="*/ 15 w 17"/>
                <a:gd name="T7" fmla="*/ 9 h 24"/>
                <a:gd name="T8" fmla="*/ 17 w 17"/>
                <a:gd name="T9" fmla="*/ 16 h 24"/>
                <a:gd name="T10" fmla="*/ 13 w 17"/>
                <a:gd name="T1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4">
                  <a:moveTo>
                    <a:pt x="13" y="21"/>
                  </a:moveTo>
                  <a:cubicBezTo>
                    <a:pt x="8" y="24"/>
                    <a:pt x="7" y="20"/>
                    <a:pt x="4" y="16"/>
                  </a:cubicBezTo>
                  <a:cubicBezTo>
                    <a:pt x="0" y="11"/>
                    <a:pt x="1" y="2"/>
                    <a:pt x="7" y="0"/>
                  </a:cubicBezTo>
                  <a:cubicBezTo>
                    <a:pt x="13" y="1"/>
                    <a:pt x="17" y="2"/>
                    <a:pt x="15" y="9"/>
                  </a:cubicBezTo>
                  <a:cubicBezTo>
                    <a:pt x="14" y="11"/>
                    <a:pt x="16" y="13"/>
                    <a:pt x="17" y="16"/>
                  </a:cubicBezTo>
                  <a:cubicBezTo>
                    <a:pt x="17" y="18"/>
                    <a:pt x="16" y="20"/>
                    <a:pt x="13" y="21"/>
                  </a:cubicBezTo>
                  <a:close/>
                </a:path>
              </a:pathLst>
            </a:custGeom>
            <a:solidFill>
              <a:srgbClr val="F7B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A07BD3D-FF4E-2DBA-0563-5D003BE9E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6" y="3210"/>
              <a:ext cx="120" cy="73"/>
            </a:xfrm>
            <a:custGeom>
              <a:avLst/>
              <a:gdLst>
                <a:gd name="T0" fmla="*/ 25 w 25"/>
                <a:gd name="T1" fmla="*/ 3 h 15"/>
                <a:gd name="T2" fmla="*/ 22 w 25"/>
                <a:gd name="T3" fmla="*/ 11 h 15"/>
                <a:gd name="T4" fmla="*/ 3 w 25"/>
                <a:gd name="T5" fmla="*/ 12 h 15"/>
                <a:gd name="T6" fmla="*/ 4 w 25"/>
                <a:gd name="T7" fmla="*/ 2 h 15"/>
                <a:gd name="T8" fmla="*/ 23 w 25"/>
                <a:gd name="T9" fmla="*/ 1 h 15"/>
                <a:gd name="T10" fmla="*/ 25 w 25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25" y="3"/>
                  </a:moveTo>
                  <a:cubicBezTo>
                    <a:pt x="24" y="6"/>
                    <a:pt x="23" y="8"/>
                    <a:pt x="22" y="11"/>
                  </a:cubicBezTo>
                  <a:cubicBezTo>
                    <a:pt x="16" y="14"/>
                    <a:pt x="9" y="15"/>
                    <a:pt x="3" y="12"/>
                  </a:cubicBezTo>
                  <a:cubicBezTo>
                    <a:pt x="0" y="8"/>
                    <a:pt x="4" y="5"/>
                    <a:pt x="4" y="2"/>
                  </a:cubicBezTo>
                  <a:cubicBezTo>
                    <a:pt x="10" y="0"/>
                    <a:pt x="17" y="0"/>
                    <a:pt x="23" y="1"/>
                  </a:cubicBezTo>
                  <a:cubicBezTo>
                    <a:pt x="24" y="2"/>
                    <a:pt x="24" y="2"/>
                    <a:pt x="25" y="3"/>
                  </a:cubicBezTo>
                  <a:close/>
                </a:path>
              </a:pathLst>
            </a:custGeom>
            <a:solidFill>
              <a:srgbClr val="E74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596CD424-C9E0-1AC5-E9B8-E5F9AB8E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4" y="3051"/>
              <a:ext cx="49" cy="188"/>
            </a:xfrm>
            <a:custGeom>
              <a:avLst/>
              <a:gdLst>
                <a:gd name="T0" fmla="*/ 6 w 10"/>
                <a:gd name="T1" fmla="*/ 0 h 39"/>
                <a:gd name="T2" fmla="*/ 8 w 10"/>
                <a:gd name="T3" fmla="*/ 33 h 39"/>
                <a:gd name="T4" fmla="*/ 9 w 10"/>
                <a:gd name="T5" fmla="*/ 34 h 39"/>
                <a:gd name="T6" fmla="*/ 8 w 10"/>
                <a:gd name="T7" fmla="*/ 39 h 39"/>
                <a:gd name="T8" fmla="*/ 7 w 10"/>
                <a:gd name="T9" fmla="*/ 38 h 39"/>
                <a:gd name="T10" fmla="*/ 3 w 10"/>
                <a:gd name="T11" fmla="*/ 4 h 39"/>
                <a:gd name="T12" fmla="*/ 6 w 1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9">
                  <a:moveTo>
                    <a:pt x="6" y="0"/>
                  </a:moveTo>
                  <a:cubicBezTo>
                    <a:pt x="7" y="11"/>
                    <a:pt x="7" y="22"/>
                    <a:pt x="8" y="33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10" y="36"/>
                    <a:pt x="9" y="38"/>
                    <a:pt x="8" y="39"/>
                  </a:cubicBezTo>
                  <a:cubicBezTo>
                    <a:pt x="8" y="39"/>
                    <a:pt x="7" y="39"/>
                    <a:pt x="7" y="38"/>
                  </a:cubicBezTo>
                  <a:cubicBezTo>
                    <a:pt x="0" y="27"/>
                    <a:pt x="6" y="15"/>
                    <a:pt x="3" y="4"/>
                  </a:cubicBezTo>
                  <a:cubicBezTo>
                    <a:pt x="3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F671E66-092B-F1FB-4F77-1D90F0A37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4" y="2993"/>
              <a:ext cx="106" cy="48"/>
            </a:xfrm>
            <a:custGeom>
              <a:avLst/>
              <a:gdLst>
                <a:gd name="T0" fmla="*/ 13 w 22"/>
                <a:gd name="T1" fmla="*/ 2 h 10"/>
                <a:gd name="T2" fmla="*/ 16 w 22"/>
                <a:gd name="T3" fmla="*/ 2 h 10"/>
                <a:gd name="T4" fmla="*/ 21 w 22"/>
                <a:gd name="T5" fmla="*/ 4 h 10"/>
                <a:gd name="T6" fmla="*/ 16 w 22"/>
                <a:gd name="T7" fmla="*/ 9 h 10"/>
                <a:gd name="T8" fmla="*/ 4 w 22"/>
                <a:gd name="T9" fmla="*/ 8 h 10"/>
                <a:gd name="T10" fmla="*/ 1 w 22"/>
                <a:gd name="T11" fmla="*/ 3 h 10"/>
                <a:gd name="T12" fmla="*/ 7 w 22"/>
                <a:gd name="T13" fmla="*/ 1 h 10"/>
                <a:gd name="T14" fmla="*/ 13 w 22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0">
                  <a:moveTo>
                    <a:pt x="13" y="2"/>
                  </a:moveTo>
                  <a:cubicBezTo>
                    <a:pt x="14" y="2"/>
                    <a:pt x="15" y="2"/>
                    <a:pt x="16" y="2"/>
                  </a:cubicBezTo>
                  <a:cubicBezTo>
                    <a:pt x="18" y="3"/>
                    <a:pt x="20" y="0"/>
                    <a:pt x="21" y="4"/>
                  </a:cubicBezTo>
                  <a:cubicBezTo>
                    <a:pt x="22" y="7"/>
                    <a:pt x="19" y="8"/>
                    <a:pt x="16" y="9"/>
                  </a:cubicBezTo>
                  <a:cubicBezTo>
                    <a:pt x="12" y="10"/>
                    <a:pt x="8" y="10"/>
                    <a:pt x="4" y="8"/>
                  </a:cubicBezTo>
                  <a:cubicBezTo>
                    <a:pt x="3" y="7"/>
                    <a:pt x="0" y="6"/>
                    <a:pt x="1" y="3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9" y="1"/>
                    <a:pt x="11" y="3"/>
                    <a:pt x="13" y="2"/>
                  </a:cubicBezTo>
                  <a:close/>
                </a:path>
              </a:pathLst>
            </a:custGeom>
            <a:solidFill>
              <a:srgbClr val="F5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22FBC427-1578-DBC5-3501-E52B3F37C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" y="3215"/>
              <a:ext cx="82" cy="43"/>
            </a:xfrm>
            <a:custGeom>
              <a:avLst/>
              <a:gdLst>
                <a:gd name="T0" fmla="*/ 0 w 17"/>
                <a:gd name="T1" fmla="*/ 5 h 9"/>
                <a:gd name="T2" fmla="*/ 1 w 17"/>
                <a:gd name="T3" fmla="*/ 0 h 9"/>
                <a:gd name="T4" fmla="*/ 12 w 17"/>
                <a:gd name="T5" fmla="*/ 1 h 9"/>
                <a:gd name="T6" fmla="*/ 17 w 17"/>
                <a:gd name="T7" fmla="*/ 4 h 9"/>
                <a:gd name="T8" fmla="*/ 13 w 17"/>
                <a:gd name="T9" fmla="*/ 7 h 9"/>
                <a:gd name="T10" fmla="*/ 5 w 17"/>
                <a:gd name="T11" fmla="*/ 7 h 9"/>
                <a:gd name="T12" fmla="*/ 0 w 17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5"/>
                  </a:moveTo>
                  <a:cubicBezTo>
                    <a:pt x="0" y="3"/>
                    <a:pt x="1" y="2"/>
                    <a:pt x="1" y="0"/>
                  </a:cubicBezTo>
                  <a:cubicBezTo>
                    <a:pt x="5" y="1"/>
                    <a:pt x="8" y="2"/>
                    <a:pt x="12" y="1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6" y="5"/>
                    <a:pt x="15" y="6"/>
                    <a:pt x="13" y="7"/>
                  </a:cubicBezTo>
                  <a:cubicBezTo>
                    <a:pt x="11" y="9"/>
                    <a:pt x="8" y="9"/>
                    <a:pt x="5" y="7"/>
                  </a:cubicBezTo>
                  <a:cubicBezTo>
                    <a:pt x="4" y="6"/>
                    <a:pt x="2" y="6"/>
                    <a:pt x="0" y="5"/>
                  </a:cubicBezTo>
                  <a:close/>
                </a:path>
              </a:pathLst>
            </a:custGeom>
            <a:solidFill>
              <a:srgbClr val="F59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A46427D-EB46-7BFA-AC92-1FCC404ED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4" y="2993"/>
              <a:ext cx="72" cy="39"/>
            </a:xfrm>
            <a:custGeom>
              <a:avLst/>
              <a:gdLst>
                <a:gd name="T0" fmla="*/ 15 w 15"/>
                <a:gd name="T1" fmla="*/ 2 h 8"/>
                <a:gd name="T2" fmla="*/ 10 w 15"/>
                <a:gd name="T3" fmla="*/ 2 h 8"/>
                <a:gd name="T4" fmla="*/ 4 w 15"/>
                <a:gd name="T5" fmla="*/ 3 h 8"/>
                <a:gd name="T6" fmla="*/ 6 w 15"/>
                <a:gd name="T7" fmla="*/ 8 h 8"/>
                <a:gd name="T8" fmla="*/ 0 w 15"/>
                <a:gd name="T9" fmla="*/ 3 h 8"/>
                <a:gd name="T10" fmla="*/ 4 w 15"/>
                <a:gd name="T11" fmla="*/ 0 h 8"/>
                <a:gd name="T12" fmla="*/ 8 w 15"/>
                <a:gd name="T13" fmla="*/ 0 h 8"/>
                <a:gd name="T14" fmla="*/ 14 w 15"/>
                <a:gd name="T15" fmla="*/ 1 h 8"/>
                <a:gd name="T16" fmla="*/ 15 w 15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2"/>
                  </a:moveTo>
                  <a:cubicBezTo>
                    <a:pt x="14" y="4"/>
                    <a:pt x="12" y="2"/>
                    <a:pt x="10" y="2"/>
                  </a:cubicBezTo>
                  <a:cubicBezTo>
                    <a:pt x="8" y="1"/>
                    <a:pt x="6" y="1"/>
                    <a:pt x="4" y="3"/>
                  </a:cubicBezTo>
                  <a:cubicBezTo>
                    <a:pt x="3" y="5"/>
                    <a:pt x="6" y="6"/>
                    <a:pt x="6" y="8"/>
                  </a:cubicBezTo>
                  <a:cubicBezTo>
                    <a:pt x="3" y="8"/>
                    <a:pt x="1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2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230C6121-6B52-797B-E17E-D9151935F6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3196"/>
              <a:ext cx="102" cy="24"/>
            </a:xfrm>
            <a:custGeom>
              <a:avLst/>
              <a:gdLst>
                <a:gd name="T0" fmla="*/ 21 w 21"/>
                <a:gd name="T1" fmla="*/ 4 h 5"/>
                <a:gd name="T2" fmla="*/ 2 w 21"/>
                <a:gd name="T3" fmla="*/ 5 h 5"/>
                <a:gd name="T4" fmla="*/ 0 w 21"/>
                <a:gd name="T5" fmla="*/ 4 h 5"/>
                <a:gd name="T6" fmla="*/ 5 w 21"/>
                <a:gd name="T7" fmla="*/ 3 h 5"/>
                <a:gd name="T8" fmla="*/ 18 w 21"/>
                <a:gd name="T9" fmla="*/ 1 h 5"/>
                <a:gd name="T10" fmla="*/ 21 w 21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21" y="4"/>
                  </a:moveTo>
                  <a:cubicBezTo>
                    <a:pt x="15" y="4"/>
                    <a:pt x="8" y="4"/>
                    <a:pt x="2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9" y="3"/>
                    <a:pt x="14" y="4"/>
                    <a:pt x="18" y="1"/>
                  </a:cubicBezTo>
                  <a:cubicBezTo>
                    <a:pt x="21" y="0"/>
                    <a:pt x="21" y="2"/>
                    <a:pt x="21" y="4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3E365D12-1E4B-845A-FD36-AB5656332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7" y="2940"/>
              <a:ext cx="29" cy="24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0 h 5"/>
                <a:gd name="T4" fmla="*/ 6 w 6"/>
                <a:gd name="T5" fmla="*/ 2 h 5"/>
                <a:gd name="T6" fmla="*/ 0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5" y="5"/>
                    <a:pt x="3" y="5"/>
                    <a:pt x="0" y="4"/>
                  </a:cubicBezTo>
                  <a:close/>
                </a:path>
              </a:pathLst>
            </a:custGeom>
            <a:solidFill>
              <a:srgbClr val="F7A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5BD82A9-8673-B252-0A00-880FFCCDE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5" y="3263"/>
              <a:ext cx="357" cy="34"/>
            </a:xfrm>
            <a:custGeom>
              <a:avLst/>
              <a:gdLst>
                <a:gd name="T0" fmla="*/ 55 w 74"/>
                <a:gd name="T1" fmla="*/ 1 h 7"/>
                <a:gd name="T2" fmla="*/ 74 w 74"/>
                <a:gd name="T3" fmla="*/ 0 h 7"/>
                <a:gd name="T4" fmla="*/ 74 w 74"/>
                <a:gd name="T5" fmla="*/ 5 h 7"/>
                <a:gd name="T6" fmla="*/ 0 w 74"/>
                <a:gd name="T7" fmla="*/ 6 h 7"/>
                <a:gd name="T8" fmla="*/ 1 w 74"/>
                <a:gd name="T9" fmla="*/ 2 h 7"/>
                <a:gd name="T10" fmla="*/ 55 w 74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">
                  <a:moveTo>
                    <a:pt x="55" y="1"/>
                  </a:moveTo>
                  <a:cubicBezTo>
                    <a:pt x="61" y="0"/>
                    <a:pt x="68" y="0"/>
                    <a:pt x="74" y="0"/>
                  </a:cubicBezTo>
                  <a:cubicBezTo>
                    <a:pt x="74" y="2"/>
                    <a:pt x="74" y="3"/>
                    <a:pt x="74" y="5"/>
                  </a:cubicBezTo>
                  <a:cubicBezTo>
                    <a:pt x="49" y="5"/>
                    <a:pt x="25" y="7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9" y="2"/>
                    <a:pt x="37" y="1"/>
                    <a:pt x="55" y="1"/>
                  </a:cubicBezTo>
                  <a:close/>
                </a:path>
              </a:pathLst>
            </a:custGeom>
            <a:solidFill>
              <a:srgbClr val="74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3C53E2A-5A29-AF6F-01C6-B8164F51B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3" y="2732"/>
              <a:ext cx="405" cy="314"/>
            </a:xfrm>
            <a:custGeom>
              <a:avLst/>
              <a:gdLst>
                <a:gd name="T0" fmla="*/ 79 w 84"/>
                <a:gd name="T1" fmla="*/ 13 h 65"/>
                <a:gd name="T2" fmla="*/ 69 w 84"/>
                <a:gd name="T3" fmla="*/ 48 h 65"/>
                <a:gd name="T4" fmla="*/ 71 w 84"/>
                <a:gd name="T5" fmla="*/ 62 h 65"/>
                <a:gd name="T6" fmla="*/ 51 w 84"/>
                <a:gd name="T7" fmla="*/ 64 h 65"/>
                <a:gd name="T8" fmla="*/ 16 w 84"/>
                <a:gd name="T9" fmla="*/ 64 h 65"/>
                <a:gd name="T10" fmla="*/ 0 w 84"/>
                <a:gd name="T11" fmla="*/ 46 h 65"/>
                <a:gd name="T12" fmla="*/ 0 w 84"/>
                <a:gd name="T13" fmla="*/ 37 h 65"/>
                <a:gd name="T14" fmla="*/ 42 w 84"/>
                <a:gd name="T15" fmla="*/ 21 h 65"/>
                <a:gd name="T16" fmla="*/ 57 w 84"/>
                <a:gd name="T17" fmla="*/ 20 h 65"/>
                <a:gd name="T18" fmla="*/ 70 w 84"/>
                <a:gd name="T19" fmla="*/ 8 h 65"/>
                <a:gd name="T20" fmla="*/ 70 w 84"/>
                <a:gd name="T21" fmla="*/ 0 h 65"/>
                <a:gd name="T22" fmla="*/ 73 w 84"/>
                <a:gd name="T23" fmla="*/ 1 h 65"/>
                <a:gd name="T24" fmla="*/ 79 w 84"/>
                <a:gd name="T25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65">
                  <a:moveTo>
                    <a:pt x="79" y="13"/>
                  </a:moveTo>
                  <a:cubicBezTo>
                    <a:pt x="68" y="23"/>
                    <a:pt x="69" y="36"/>
                    <a:pt x="69" y="48"/>
                  </a:cubicBezTo>
                  <a:cubicBezTo>
                    <a:pt x="70" y="53"/>
                    <a:pt x="71" y="57"/>
                    <a:pt x="71" y="62"/>
                  </a:cubicBezTo>
                  <a:cubicBezTo>
                    <a:pt x="65" y="63"/>
                    <a:pt x="58" y="63"/>
                    <a:pt x="51" y="64"/>
                  </a:cubicBezTo>
                  <a:cubicBezTo>
                    <a:pt x="40" y="65"/>
                    <a:pt x="28" y="65"/>
                    <a:pt x="16" y="64"/>
                  </a:cubicBezTo>
                  <a:cubicBezTo>
                    <a:pt x="5" y="63"/>
                    <a:pt x="1" y="57"/>
                    <a:pt x="0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14" y="31"/>
                    <a:pt x="28" y="26"/>
                    <a:pt x="42" y="21"/>
                  </a:cubicBezTo>
                  <a:cubicBezTo>
                    <a:pt x="47" y="19"/>
                    <a:pt x="52" y="20"/>
                    <a:pt x="57" y="20"/>
                  </a:cubicBezTo>
                  <a:cubicBezTo>
                    <a:pt x="67" y="20"/>
                    <a:pt x="68" y="18"/>
                    <a:pt x="70" y="8"/>
                  </a:cubicBezTo>
                  <a:cubicBezTo>
                    <a:pt x="70" y="6"/>
                    <a:pt x="74" y="4"/>
                    <a:pt x="70" y="0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84" y="3"/>
                    <a:pt x="84" y="3"/>
                    <a:pt x="79" y="13"/>
                  </a:cubicBezTo>
                  <a:close/>
                </a:path>
              </a:pathLst>
            </a:custGeom>
            <a:solidFill>
              <a:srgbClr val="E83D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C5B94295-3A3A-1382-8DEF-2E8EEB74C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6" y="2771"/>
              <a:ext cx="24" cy="29"/>
            </a:xfrm>
            <a:custGeom>
              <a:avLst/>
              <a:gdLst>
                <a:gd name="T0" fmla="*/ 1 w 5"/>
                <a:gd name="T1" fmla="*/ 6 h 6"/>
                <a:gd name="T2" fmla="*/ 2 w 5"/>
                <a:gd name="T3" fmla="*/ 0 h 6"/>
                <a:gd name="T4" fmla="*/ 5 w 5"/>
                <a:gd name="T5" fmla="*/ 5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4"/>
                    <a:pt x="0" y="2"/>
                    <a:pt x="2" y="0"/>
                  </a:cubicBezTo>
                  <a:cubicBezTo>
                    <a:pt x="4" y="1"/>
                    <a:pt x="4" y="4"/>
                    <a:pt x="5" y="5"/>
                  </a:cubicBezTo>
                  <a:cubicBezTo>
                    <a:pt x="3" y="6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509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48443B2-81C1-DC66-ED8D-278DA029E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8" y="2563"/>
              <a:ext cx="92" cy="82"/>
            </a:xfrm>
            <a:custGeom>
              <a:avLst/>
              <a:gdLst>
                <a:gd name="T0" fmla="*/ 5 w 19"/>
                <a:gd name="T1" fmla="*/ 17 h 17"/>
                <a:gd name="T2" fmla="*/ 7 w 19"/>
                <a:gd name="T3" fmla="*/ 8 h 17"/>
                <a:gd name="T4" fmla="*/ 13 w 19"/>
                <a:gd name="T5" fmla="*/ 3 h 17"/>
                <a:gd name="T6" fmla="*/ 18 w 19"/>
                <a:gd name="T7" fmla="*/ 0 h 17"/>
                <a:gd name="T8" fmla="*/ 12 w 19"/>
                <a:gd name="T9" fmla="*/ 9 h 17"/>
                <a:gd name="T10" fmla="*/ 5 w 19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5" y="17"/>
                  </a:moveTo>
                  <a:cubicBezTo>
                    <a:pt x="0" y="12"/>
                    <a:pt x="4" y="10"/>
                    <a:pt x="7" y="8"/>
                  </a:cubicBezTo>
                  <a:cubicBezTo>
                    <a:pt x="9" y="6"/>
                    <a:pt x="12" y="6"/>
                    <a:pt x="13" y="3"/>
                  </a:cubicBezTo>
                  <a:cubicBezTo>
                    <a:pt x="16" y="4"/>
                    <a:pt x="16" y="1"/>
                    <a:pt x="18" y="0"/>
                  </a:cubicBezTo>
                  <a:cubicBezTo>
                    <a:pt x="19" y="5"/>
                    <a:pt x="16" y="7"/>
                    <a:pt x="12" y="9"/>
                  </a:cubicBezTo>
                  <a:cubicBezTo>
                    <a:pt x="9" y="10"/>
                    <a:pt x="5" y="12"/>
                    <a:pt x="5" y="17"/>
                  </a:cubicBezTo>
                  <a:close/>
                </a:path>
              </a:pathLst>
            </a:custGeom>
            <a:solidFill>
              <a:srgbClr val="4E9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91D43D5-F9CE-4AF1-7AC2-82E18613A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2" y="3432"/>
              <a:ext cx="116" cy="106"/>
            </a:xfrm>
            <a:custGeom>
              <a:avLst/>
              <a:gdLst>
                <a:gd name="T0" fmla="*/ 2 w 24"/>
                <a:gd name="T1" fmla="*/ 1 h 22"/>
                <a:gd name="T2" fmla="*/ 24 w 24"/>
                <a:gd name="T3" fmla="*/ 2 h 22"/>
                <a:gd name="T4" fmla="*/ 23 w 24"/>
                <a:gd name="T5" fmla="*/ 20 h 22"/>
                <a:gd name="T6" fmla="*/ 20 w 24"/>
                <a:gd name="T7" fmla="*/ 21 h 22"/>
                <a:gd name="T8" fmla="*/ 4 w 24"/>
                <a:gd name="T9" fmla="*/ 21 h 22"/>
                <a:gd name="T10" fmla="*/ 1 w 24"/>
                <a:gd name="T11" fmla="*/ 19 h 22"/>
                <a:gd name="T12" fmla="*/ 2 w 24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2" y="1"/>
                  </a:moveTo>
                  <a:cubicBezTo>
                    <a:pt x="9" y="0"/>
                    <a:pt x="16" y="4"/>
                    <a:pt x="24" y="2"/>
                  </a:cubicBezTo>
                  <a:cubicBezTo>
                    <a:pt x="24" y="8"/>
                    <a:pt x="21" y="14"/>
                    <a:pt x="23" y="20"/>
                  </a:cubicBezTo>
                  <a:cubicBezTo>
                    <a:pt x="23" y="21"/>
                    <a:pt x="22" y="22"/>
                    <a:pt x="20" y="21"/>
                  </a:cubicBezTo>
                  <a:cubicBezTo>
                    <a:pt x="15" y="20"/>
                    <a:pt x="9" y="19"/>
                    <a:pt x="4" y="21"/>
                  </a:cubicBezTo>
                  <a:cubicBezTo>
                    <a:pt x="2" y="21"/>
                    <a:pt x="1" y="21"/>
                    <a:pt x="1" y="19"/>
                  </a:cubicBezTo>
                  <a:cubicBezTo>
                    <a:pt x="2" y="13"/>
                    <a:pt x="0" y="7"/>
                    <a:pt x="2" y="1"/>
                  </a:cubicBezTo>
                  <a:close/>
                </a:path>
              </a:pathLst>
            </a:custGeom>
            <a:solidFill>
              <a:srgbClr val="F8E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E0B97BD-BF6C-679F-E8A0-A63FD1C8D0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2" y="3258"/>
              <a:ext cx="44" cy="29"/>
            </a:xfrm>
            <a:custGeom>
              <a:avLst/>
              <a:gdLst>
                <a:gd name="T0" fmla="*/ 1 w 9"/>
                <a:gd name="T1" fmla="*/ 6 h 6"/>
                <a:gd name="T2" fmla="*/ 1 w 9"/>
                <a:gd name="T3" fmla="*/ 2 h 6"/>
                <a:gd name="T4" fmla="*/ 9 w 9"/>
                <a:gd name="T5" fmla="*/ 2 h 6"/>
                <a:gd name="T6" fmla="*/ 9 w 9"/>
                <a:gd name="T7" fmla="*/ 6 h 6"/>
                <a:gd name="T8" fmla="*/ 1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1" y="6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3"/>
                    <a:pt x="9" y="5"/>
                    <a:pt x="9" y="6"/>
                  </a:cubicBezTo>
                  <a:cubicBezTo>
                    <a:pt x="6" y="6"/>
                    <a:pt x="3" y="6"/>
                    <a:pt x="1" y="6"/>
                  </a:cubicBezTo>
                  <a:close/>
                </a:path>
              </a:pathLst>
            </a:custGeom>
            <a:solidFill>
              <a:srgbClr val="85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B45D589E-949E-AE9C-E485-C5A6432A6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2" y="3538"/>
              <a:ext cx="116" cy="87"/>
            </a:xfrm>
            <a:custGeom>
              <a:avLst/>
              <a:gdLst>
                <a:gd name="T0" fmla="*/ 12 w 24"/>
                <a:gd name="T1" fmla="*/ 0 h 18"/>
                <a:gd name="T2" fmla="*/ 24 w 24"/>
                <a:gd name="T3" fmla="*/ 8 h 18"/>
                <a:gd name="T4" fmla="*/ 12 w 24"/>
                <a:gd name="T5" fmla="*/ 18 h 18"/>
                <a:gd name="T6" fmla="*/ 0 w 24"/>
                <a:gd name="T7" fmla="*/ 8 h 18"/>
                <a:gd name="T8" fmla="*/ 12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21" y="0"/>
                    <a:pt x="24" y="2"/>
                    <a:pt x="24" y="8"/>
                  </a:cubicBezTo>
                  <a:cubicBezTo>
                    <a:pt x="24" y="14"/>
                    <a:pt x="20" y="18"/>
                    <a:pt x="12" y="18"/>
                  </a:cubicBezTo>
                  <a:cubicBezTo>
                    <a:pt x="4" y="18"/>
                    <a:pt x="0" y="14"/>
                    <a:pt x="0" y="8"/>
                  </a:cubicBezTo>
                  <a:cubicBezTo>
                    <a:pt x="0" y="2"/>
                    <a:pt x="2" y="0"/>
                    <a:pt x="12" y="0"/>
                  </a:cubicBezTo>
                  <a:close/>
                </a:path>
              </a:pathLst>
            </a:custGeom>
            <a:solidFill>
              <a:srgbClr val="F8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D5718B7C-FD96-97C1-6963-6E4342FB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6" y="3538"/>
              <a:ext cx="125" cy="87"/>
            </a:xfrm>
            <a:custGeom>
              <a:avLst/>
              <a:gdLst>
                <a:gd name="T0" fmla="*/ 14 w 26"/>
                <a:gd name="T1" fmla="*/ 18 h 18"/>
                <a:gd name="T2" fmla="*/ 3 w 26"/>
                <a:gd name="T3" fmla="*/ 14 h 18"/>
                <a:gd name="T4" fmla="*/ 9 w 26"/>
                <a:gd name="T5" fmla="*/ 1 h 18"/>
                <a:gd name="T6" fmla="*/ 18 w 26"/>
                <a:gd name="T7" fmla="*/ 1 h 18"/>
                <a:gd name="T8" fmla="*/ 26 w 26"/>
                <a:gd name="T9" fmla="*/ 9 h 18"/>
                <a:gd name="T10" fmla="*/ 17 w 26"/>
                <a:gd name="T11" fmla="*/ 18 h 18"/>
                <a:gd name="T12" fmla="*/ 14 w 2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14" y="18"/>
                  </a:moveTo>
                  <a:cubicBezTo>
                    <a:pt x="10" y="18"/>
                    <a:pt x="6" y="18"/>
                    <a:pt x="3" y="14"/>
                  </a:cubicBezTo>
                  <a:cubicBezTo>
                    <a:pt x="0" y="9"/>
                    <a:pt x="3" y="3"/>
                    <a:pt x="9" y="1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2" y="2"/>
                    <a:pt x="26" y="3"/>
                    <a:pt x="26" y="9"/>
                  </a:cubicBezTo>
                  <a:cubicBezTo>
                    <a:pt x="26" y="15"/>
                    <a:pt x="22" y="17"/>
                    <a:pt x="17" y="18"/>
                  </a:cubicBezTo>
                  <a:cubicBezTo>
                    <a:pt x="16" y="18"/>
                    <a:pt x="15" y="18"/>
                    <a:pt x="14" y="18"/>
                  </a:cubicBezTo>
                  <a:close/>
                </a:path>
              </a:pathLst>
            </a:custGeom>
            <a:solidFill>
              <a:srgbClr val="F8E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68634E96-36A3-2609-3828-A5475721B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7" y="3249"/>
              <a:ext cx="39" cy="19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8 w 8"/>
                <a:gd name="T7" fmla="*/ 0 h 4"/>
                <a:gd name="T8" fmla="*/ 8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5" y="4"/>
                    <a:pt x="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8" y="1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C94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6728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34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885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67767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04-05-2024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050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8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FD7A69A4-9FA0-99EB-ECE5-4B31FF10169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6363" y="346075"/>
            <a:ext cx="7439025" cy="6389688"/>
            <a:chOff x="67" y="218"/>
            <a:chExt cx="4686" cy="40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4B951D0-0AE8-7270-721F-4B667B9DF7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" y="218"/>
              <a:ext cx="698" cy="932"/>
            </a:xfrm>
            <a:custGeom>
              <a:avLst/>
              <a:gdLst>
                <a:gd name="T0" fmla="*/ 138 w 279"/>
                <a:gd name="T1" fmla="*/ 364 h 364"/>
                <a:gd name="T2" fmla="*/ 37 w 279"/>
                <a:gd name="T3" fmla="*/ 314 h 364"/>
                <a:gd name="T4" fmla="*/ 0 w 279"/>
                <a:gd name="T5" fmla="*/ 181 h 364"/>
                <a:gd name="T6" fmla="*/ 38 w 279"/>
                <a:gd name="T7" fmla="*/ 48 h 364"/>
                <a:gd name="T8" fmla="*/ 140 w 279"/>
                <a:gd name="T9" fmla="*/ 0 h 364"/>
                <a:gd name="T10" fmla="*/ 243 w 279"/>
                <a:gd name="T11" fmla="*/ 52 h 364"/>
                <a:gd name="T12" fmla="*/ 279 w 279"/>
                <a:gd name="T13" fmla="*/ 184 h 364"/>
                <a:gd name="T14" fmla="*/ 240 w 279"/>
                <a:gd name="T15" fmla="*/ 316 h 364"/>
                <a:gd name="T16" fmla="*/ 138 w 279"/>
                <a:gd name="T17" fmla="*/ 364 h 364"/>
                <a:gd name="T18" fmla="*/ 139 w 279"/>
                <a:gd name="T19" fmla="*/ 289 h 364"/>
                <a:gd name="T20" fmla="*/ 169 w 279"/>
                <a:gd name="T21" fmla="*/ 261 h 364"/>
                <a:gd name="T22" fmla="*/ 177 w 279"/>
                <a:gd name="T23" fmla="*/ 183 h 364"/>
                <a:gd name="T24" fmla="*/ 167 w 279"/>
                <a:gd name="T25" fmla="*/ 95 h 364"/>
                <a:gd name="T26" fmla="*/ 140 w 279"/>
                <a:gd name="T27" fmla="*/ 74 h 364"/>
                <a:gd name="T28" fmla="*/ 111 w 279"/>
                <a:gd name="T29" fmla="*/ 101 h 364"/>
                <a:gd name="T30" fmla="*/ 103 w 279"/>
                <a:gd name="T31" fmla="*/ 177 h 364"/>
                <a:gd name="T32" fmla="*/ 111 w 279"/>
                <a:gd name="T33" fmla="*/ 266 h 364"/>
                <a:gd name="T34" fmla="*/ 139 w 279"/>
                <a:gd name="T35" fmla="*/ 28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364">
                  <a:moveTo>
                    <a:pt x="138" y="364"/>
                  </a:moveTo>
                  <a:cubicBezTo>
                    <a:pt x="96" y="364"/>
                    <a:pt x="62" y="348"/>
                    <a:pt x="37" y="314"/>
                  </a:cubicBezTo>
                  <a:cubicBezTo>
                    <a:pt x="12" y="280"/>
                    <a:pt x="0" y="236"/>
                    <a:pt x="0" y="181"/>
                  </a:cubicBezTo>
                  <a:cubicBezTo>
                    <a:pt x="0" y="125"/>
                    <a:pt x="12" y="81"/>
                    <a:pt x="38" y="48"/>
                  </a:cubicBezTo>
                  <a:cubicBezTo>
                    <a:pt x="63" y="16"/>
                    <a:pt x="97" y="0"/>
                    <a:pt x="140" y="0"/>
                  </a:cubicBezTo>
                  <a:cubicBezTo>
                    <a:pt x="185" y="0"/>
                    <a:pt x="219" y="17"/>
                    <a:pt x="243" y="52"/>
                  </a:cubicBezTo>
                  <a:cubicBezTo>
                    <a:pt x="267" y="86"/>
                    <a:pt x="279" y="131"/>
                    <a:pt x="279" y="184"/>
                  </a:cubicBezTo>
                  <a:cubicBezTo>
                    <a:pt x="279" y="239"/>
                    <a:pt x="266" y="283"/>
                    <a:pt x="240" y="316"/>
                  </a:cubicBezTo>
                  <a:cubicBezTo>
                    <a:pt x="215" y="348"/>
                    <a:pt x="181" y="364"/>
                    <a:pt x="138" y="364"/>
                  </a:cubicBezTo>
                  <a:close/>
                  <a:moveTo>
                    <a:pt x="139" y="289"/>
                  </a:moveTo>
                  <a:cubicBezTo>
                    <a:pt x="154" y="289"/>
                    <a:pt x="164" y="280"/>
                    <a:pt x="169" y="261"/>
                  </a:cubicBezTo>
                  <a:cubicBezTo>
                    <a:pt x="174" y="242"/>
                    <a:pt x="177" y="216"/>
                    <a:pt x="177" y="183"/>
                  </a:cubicBezTo>
                  <a:cubicBezTo>
                    <a:pt x="177" y="138"/>
                    <a:pt x="173" y="109"/>
                    <a:pt x="167" y="95"/>
                  </a:cubicBezTo>
                  <a:cubicBezTo>
                    <a:pt x="160" y="81"/>
                    <a:pt x="151" y="74"/>
                    <a:pt x="140" y="74"/>
                  </a:cubicBezTo>
                  <a:cubicBezTo>
                    <a:pt x="126" y="74"/>
                    <a:pt x="116" y="83"/>
                    <a:pt x="111" y="101"/>
                  </a:cubicBezTo>
                  <a:cubicBezTo>
                    <a:pt x="106" y="120"/>
                    <a:pt x="103" y="145"/>
                    <a:pt x="103" y="177"/>
                  </a:cubicBezTo>
                  <a:cubicBezTo>
                    <a:pt x="103" y="220"/>
                    <a:pt x="106" y="250"/>
                    <a:pt x="111" y="266"/>
                  </a:cubicBezTo>
                  <a:cubicBezTo>
                    <a:pt x="116" y="281"/>
                    <a:pt x="126" y="289"/>
                    <a:pt x="139" y="289"/>
                  </a:cubicBezTo>
                  <a:close/>
                </a:path>
              </a:pathLst>
            </a:custGeom>
            <a:solidFill>
              <a:srgbClr val="FFFFFF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7EBD449-8D37-59CF-B368-DEFCCCC00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" y="994"/>
              <a:ext cx="703" cy="950"/>
            </a:xfrm>
            <a:custGeom>
              <a:avLst/>
              <a:gdLst>
                <a:gd name="T0" fmla="*/ 195 w 281"/>
                <a:gd name="T1" fmla="*/ 289 h 371"/>
                <a:gd name="T2" fmla="*/ 281 w 281"/>
                <a:gd name="T3" fmla="*/ 289 h 371"/>
                <a:gd name="T4" fmla="*/ 281 w 281"/>
                <a:gd name="T5" fmla="*/ 371 h 371"/>
                <a:gd name="T6" fmla="*/ 0 w 281"/>
                <a:gd name="T7" fmla="*/ 371 h 371"/>
                <a:gd name="T8" fmla="*/ 0 w 281"/>
                <a:gd name="T9" fmla="*/ 289 h 371"/>
                <a:gd name="T10" fmla="*/ 90 w 281"/>
                <a:gd name="T11" fmla="*/ 289 h 371"/>
                <a:gd name="T12" fmla="*/ 90 w 281"/>
                <a:gd name="T13" fmla="*/ 116 h 371"/>
                <a:gd name="T14" fmla="*/ 10 w 281"/>
                <a:gd name="T15" fmla="*/ 143 h 371"/>
                <a:gd name="T16" fmla="*/ 10 w 281"/>
                <a:gd name="T17" fmla="*/ 61 h 371"/>
                <a:gd name="T18" fmla="*/ 116 w 281"/>
                <a:gd name="T19" fmla="*/ 0 h 371"/>
                <a:gd name="T20" fmla="*/ 195 w 281"/>
                <a:gd name="T21" fmla="*/ 0 h 371"/>
                <a:gd name="T22" fmla="*/ 195 w 281"/>
                <a:gd name="T23" fmla="*/ 28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371">
                  <a:moveTo>
                    <a:pt x="195" y="289"/>
                  </a:moveTo>
                  <a:cubicBezTo>
                    <a:pt x="281" y="289"/>
                    <a:pt x="281" y="289"/>
                    <a:pt x="281" y="289"/>
                  </a:cubicBezTo>
                  <a:cubicBezTo>
                    <a:pt x="281" y="371"/>
                    <a:pt x="281" y="371"/>
                    <a:pt x="281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90" y="289"/>
                    <a:pt x="90" y="289"/>
                    <a:pt x="90" y="289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56" y="131"/>
                    <a:pt x="29" y="140"/>
                    <a:pt x="10" y="14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62" y="49"/>
                    <a:pt x="97" y="29"/>
                    <a:pt x="116" y="0"/>
                  </a:cubicBezTo>
                  <a:cubicBezTo>
                    <a:pt x="195" y="0"/>
                    <a:pt x="195" y="0"/>
                    <a:pt x="195" y="0"/>
                  </a:cubicBezTo>
                  <a:lnTo>
                    <a:pt x="195" y="289"/>
                  </a:lnTo>
                  <a:close/>
                </a:path>
              </a:pathLst>
            </a:custGeom>
            <a:solidFill>
              <a:srgbClr val="E30613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4E30E06-EE95-805E-4BCA-CCC9A7A69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" y="1831"/>
              <a:ext cx="831" cy="1119"/>
            </a:xfrm>
            <a:custGeom>
              <a:avLst/>
              <a:gdLst>
                <a:gd name="T0" fmla="*/ 332 w 332"/>
                <a:gd name="T1" fmla="*/ 331 h 437"/>
                <a:gd name="T2" fmla="*/ 327 w 332"/>
                <a:gd name="T3" fmla="*/ 437 h 437"/>
                <a:gd name="T4" fmla="*/ 0 w 332"/>
                <a:gd name="T5" fmla="*/ 437 h 437"/>
                <a:gd name="T6" fmla="*/ 0 w 332"/>
                <a:gd name="T7" fmla="*/ 338 h 437"/>
                <a:gd name="T8" fmla="*/ 73 w 332"/>
                <a:gd name="T9" fmla="*/ 286 h 437"/>
                <a:gd name="T10" fmla="*/ 133 w 332"/>
                <a:gd name="T11" fmla="*/ 239 h 437"/>
                <a:gd name="T12" fmla="*/ 190 w 332"/>
                <a:gd name="T13" fmla="*/ 183 h 437"/>
                <a:gd name="T14" fmla="*/ 204 w 332"/>
                <a:gd name="T15" fmla="*/ 142 h 437"/>
                <a:gd name="T16" fmla="*/ 192 w 332"/>
                <a:gd name="T17" fmla="*/ 109 h 437"/>
                <a:gd name="T18" fmla="*/ 161 w 332"/>
                <a:gd name="T19" fmla="*/ 97 h 437"/>
                <a:gd name="T20" fmla="*/ 108 w 332"/>
                <a:gd name="T21" fmla="*/ 171 h 437"/>
                <a:gd name="T22" fmla="*/ 0 w 332"/>
                <a:gd name="T23" fmla="*/ 150 h 437"/>
                <a:gd name="T24" fmla="*/ 59 w 332"/>
                <a:gd name="T25" fmla="*/ 37 h 437"/>
                <a:gd name="T26" fmla="*/ 171 w 332"/>
                <a:gd name="T27" fmla="*/ 0 h 437"/>
                <a:gd name="T28" fmla="*/ 285 w 332"/>
                <a:gd name="T29" fmla="*/ 38 h 437"/>
                <a:gd name="T30" fmla="*/ 329 w 332"/>
                <a:gd name="T31" fmla="*/ 137 h 437"/>
                <a:gd name="T32" fmla="*/ 305 w 332"/>
                <a:gd name="T33" fmla="*/ 216 h 437"/>
                <a:gd name="T34" fmla="*/ 164 w 332"/>
                <a:gd name="T35" fmla="*/ 331 h 437"/>
                <a:gd name="T36" fmla="*/ 332 w 332"/>
                <a:gd name="T37" fmla="*/ 33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437">
                  <a:moveTo>
                    <a:pt x="332" y="331"/>
                  </a:moveTo>
                  <a:cubicBezTo>
                    <a:pt x="327" y="437"/>
                    <a:pt x="327" y="437"/>
                    <a:pt x="327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73" y="286"/>
                    <a:pt x="73" y="286"/>
                    <a:pt x="73" y="286"/>
                  </a:cubicBezTo>
                  <a:cubicBezTo>
                    <a:pt x="83" y="279"/>
                    <a:pt x="103" y="263"/>
                    <a:pt x="133" y="239"/>
                  </a:cubicBezTo>
                  <a:cubicBezTo>
                    <a:pt x="162" y="215"/>
                    <a:pt x="181" y="196"/>
                    <a:pt x="190" y="183"/>
                  </a:cubicBezTo>
                  <a:cubicBezTo>
                    <a:pt x="199" y="170"/>
                    <a:pt x="204" y="156"/>
                    <a:pt x="204" y="142"/>
                  </a:cubicBezTo>
                  <a:cubicBezTo>
                    <a:pt x="204" y="129"/>
                    <a:pt x="200" y="118"/>
                    <a:pt x="192" y="109"/>
                  </a:cubicBezTo>
                  <a:cubicBezTo>
                    <a:pt x="184" y="101"/>
                    <a:pt x="174" y="97"/>
                    <a:pt x="161" y="97"/>
                  </a:cubicBezTo>
                  <a:cubicBezTo>
                    <a:pt x="130" y="97"/>
                    <a:pt x="112" y="122"/>
                    <a:pt x="108" y="17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8" y="99"/>
                    <a:pt x="27" y="62"/>
                    <a:pt x="59" y="37"/>
                  </a:cubicBezTo>
                  <a:cubicBezTo>
                    <a:pt x="90" y="13"/>
                    <a:pt x="128" y="0"/>
                    <a:pt x="171" y="0"/>
                  </a:cubicBezTo>
                  <a:cubicBezTo>
                    <a:pt x="217" y="0"/>
                    <a:pt x="255" y="13"/>
                    <a:pt x="285" y="38"/>
                  </a:cubicBezTo>
                  <a:cubicBezTo>
                    <a:pt x="314" y="63"/>
                    <a:pt x="329" y="96"/>
                    <a:pt x="329" y="137"/>
                  </a:cubicBezTo>
                  <a:cubicBezTo>
                    <a:pt x="329" y="165"/>
                    <a:pt x="321" y="191"/>
                    <a:pt x="305" y="216"/>
                  </a:cubicBezTo>
                  <a:cubicBezTo>
                    <a:pt x="289" y="241"/>
                    <a:pt x="242" y="280"/>
                    <a:pt x="164" y="331"/>
                  </a:cubicBezTo>
                  <a:lnTo>
                    <a:pt x="332" y="331"/>
                  </a:lnTo>
                  <a:close/>
                </a:path>
              </a:pathLst>
            </a:custGeom>
            <a:solidFill>
              <a:srgbClr val="FFED00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FC9FA92-61AF-9347-EE6B-1A8FE9B71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" y="2894"/>
              <a:ext cx="1041" cy="1336"/>
            </a:xfrm>
            <a:custGeom>
              <a:avLst/>
              <a:gdLst>
                <a:gd name="T0" fmla="*/ 0 w 416"/>
                <a:gd name="T1" fmla="*/ 360 h 522"/>
                <a:gd name="T2" fmla="*/ 132 w 416"/>
                <a:gd name="T3" fmla="*/ 344 h 522"/>
                <a:gd name="T4" fmla="*/ 206 w 416"/>
                <a:gd name="T5" fmla="*/ 413 h 522"/>
                <a:gd name="T6" fmla="*/ 251 w 416"/>
                <a:gd name="T7" fmla="*/ 398 h 522"/>
                <a:gd name="T8" fmla="*/ 268 w 416"/>
                <a:gd name="T9" fmla="*/ 359 h 522"/>
                <a:gd name="T10" fmla="*/ 259 w 416"/>
                <a:gd name="T11" fmla="*/ 331 h 522"/>
                <a:gd name="T12" fmla="*/ 239 w 416"/>
                <a:gd name="T13" fmla="*/ 313 h 522"/>
                <a:gd name="T14" fmla="*/ 202 w 416"/>
                <a:gd name="T15" fmla="*/ 308 h 522"/>
                <a:gd name="T16" fmla="*/ 140 w 416"/>
                <a:gd name="T17" fmla="*/ 308 h 522"/>
                <a:gd name="T18" fmla="*/ 140 w 416"/>
                <a:gd name="T19" fmla="*/ 203 h 522"/>
                <a:gd name="T20" fmla="*/ 192 w 416"/>
                <a:gd name="T21" fmla="*/ 203 h 522"/>
                <a:gd name="T22" fmla="*/ 245 w 416"/>
                <a:gd name="T23" fmla="*/ 188 h 522"/>
                <a:gd name="T24" fmla="*/ 257 w 416"/>
                <a:gd name="T25" fmla="*/ 157 h 522"/>
                <a:gd name="T26" fmla="*/ 242 w 416"/>
                <a:gd name="T27" fmla="*/ 124 h 522"/>
                <a:gd name="T28" fmla="*/ 204 w 416"/>
                <a:gd name="T29" fmla="*/ 110 h 522"/>
                <a:gd name="T30" fmla="*/ 140 w 416"/>
                <a:gd name="T31" fmla="*/ 168 h 522"/>
                <a:gd name="T32" fmla="*/ 18 w 416"/>
                <a:gd name="T33" fmla="*/ 149 h 522"/>
                <a:gd name="T34" fmla="*/ 88 w 416"/>
                <a:gd name="T35" fmla="*/ 39 h 522"/>
                <a:gd name="T36" fmla="*/ 216 w 416"/>
                <a:gd name="T37" fmla="*/ 0 h 522"/>
                <a:gd name="T38" fmla="*/ 350 w 416"/>
                <a:gd name="T39" fmla="*/ 39 h 522"/>
                <a:gd name="T40" fmla="*/ 400 w 416"/>
                <a:gd name="T41" fmla="*/ 143 h 522"/>
                <a:gd name="T42" fmla="*/ 379 w 416"/>
                <a:gd name="T43" fmla="*/ 211 h 522"/>
                <a:gd name="T44" fmla="*/ 324 w 416"/>
                <a:gd name="T45" fmla="*/ 250 h 522"/>
                <a:gd name="T46" fmla="*/ 416 w 416"/>
                <a:gd name="T47" fmla="*/ 369 h 522"/>
                <a:gd name="T48" fmla="*/ 360 w 416"/>
                <a:gd name="T49" fmla="*/ 482 h 522"/>
                <a:gd name="T50" fmla="*/ 217 w 416"/>
                <a:gd name="T51" fmla="*/ 522 h 522"/>
                <a:gd name="T52" fmla="*/ 0 w 416"/>
                <a:gd name="T53" fmla="*/ 36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6" h="522">
                  <a:moveTo>
                    <a:pt x="0" y="360"/>
                  </a:moveTo>
                  <a:cubicBezTo>
                    <a:pt x="132" y="344"/>
                    <a:pt x="132" y="344"/>
                    <a:pt x="132" y="344"/>
                  </a:cubicBezTo>
                  <a:cubicBezTo>
                    <a:pt x="140" y="390"/>
                    <a:pt x="165" y="413"/>
                    <a:pt x="206" y="413"/>
                  </a:cubicBezTo>
                  <a:cubicBezTo>
                    <a:pt x="224" y="413"/>
                    <a:pt x="239" y="408"/>
                    <a:pt x="251" y="398"/>
                  </a:cubicBezTo>
                  <a:cubicBezTo>
                    <a:pt x="263" y="389"/>
                    <a:pt x="268" y="376"/>
                    <a:pt x="268" y="359"/>
                  </a:cubicBezTo>
                  <a:cubicBezTo>
                    <a:pt x="268" y="349"/>
                    <a:pt x="265" y="339"/>
                    <a:pt x="259" y="331"/>
                  </a:cubicBezTo>
                  <a:cubicBezTo>
                    <a:pt x="253" y="322"/>
                    <a:pt x="246" y="317"/>
                    <a:pt x="239" y="313"/>
                  </a:cubicBezTo>
                  <a:cubicBezTo>
                    <a:pt x="232" y="310"/>
                    <a:pt x="219" y="308"/>
                    <a:pt x="202" y="308"/>
                  </a:cubicBezTo>
                  <a:cubicBezTo>
                    <a:pt x="140" y="308"/>
                    <a:pt x="140" y="308"/>
                    <a:pt x="140" y="308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220" y="203"/>
                    <a:pt x="238" y="198"/>
                    <a:pt x="245" y="188"/>
                  </a:cubicBezTo>
                  <a:cubicBezTo>
                    <a:pt x="253" y="178"/>
                    <a:pt x="257" y="168"/>
                    <a:pt x="257" y="157"/>
                  </a:cubicBezTo>
                  <a:cubicBezTo>
                    <a:pt x="257" y="144"/>
                    <a:pt x="252" y="132"/>
                    <a:pt x="242" y="124"/>
                  </a:cubicBezTo>
                  <a:cubicBezTo>
                    <a:pt x="233" y="115"/>
                    <a:pt x="220" y="110"/>
                    <a:pt x="204" y="110"/>
                  </a:cubicBezTo>
                  <a:cubicBezTo>
                    <a:pt x="169" y="110"/>
                    <a:pt x="148" y="130"/>
                    <a:pt x="140" y="168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29" y="101"/>
                    <a:pt x="52" y="65"/>
                    <a:pt x="88" y="39"/>
                  </a:cubicBezTo>
                  <a:cubicBezTo>
                    <a:pt x="124" y="13"/>
                    <a:pt x="167" y="0"/>
                    <a:pt x="216" y="0"/>
                  </a:cubicBezTo>
                  <a:cubicBezTo>
                    <a:pt x="272" y="0"/>
                    <a:pt x="316" y="13"/>
                    <a:pt x="350" y="39"/>
                  </a:cubicBezTo>
                  <a:cubicBezTo>
                    <a:pt x="383" y="65"/>
                    <a:pt x="400" y="100"/>
                    <a:pt x="400" y="143"/>
                  </a:cubicBezTo>
                  <a:cubicBezTo>
                    <a:pt x="400" y="169"/>
                    <a:pt x="393" y="192"/>
                    <a:pt x="379" y="211"/>
                  </a:cubicBezTo>
                  <a:cubicBezTo>
                    <a:pt x="365" y="230"/>
                    <a:pt x="346" y="243"/>
                    <a:pt x="324" y="250"/>
                  </a:cubicBezTo>
                  <a:cubicBezTo>
                    <a:pt x="385" y="269"/>
                    <a:pt x="416" y="308"/>
                    <a:pt x="416" y="369"/>
                  </a:cubicBezTo>
                  <a:cubicBezTo>
                    <a:pt x="416" y="418"/>
                    <a:pt x="397" y="455"/>
                    <a:pt x="360" y="482"/>
                  </a:cubicBezTo>
                  <a:cubicBezTo>
                    <a:pt x="323" y="509"/>
                    <a:pt x="275" y="522"/>
                    <a:pt x="217" y="522"/>
                  </a:cubicBezTo>
                  <a:cubicBezTo>
                    <a:pt x="98" y="522"/>
                    <a:pt x="26" y="468"/>
                    <a:pt x="0" y="360"/>
                  </a:cubicBezTo>
                  <a:close/>
                </a:path>
              </a:pathLst>
            </a:custGeom>
            <a:solidFill>
              <a:srgbClr val="009FE3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F3B73F-793C-1C39-144D-B9ADD7A143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" y="3042"/>
              <a:ext cx="943" cy="1188"/>
            </a:xfrm>
            <a:custGeom>
              <a:avLst/>
              <a:gdLst>
                <a:gd name="T0" fmla="*/ 943 w 943"/>
                <a:gd name="T1" fmla="*/ 932 h 1188"/>
                <a:gd name="T2" fmla="*/ 783 w 943"/>
                <a:gd name="T3" fmla="*/ 932 h 1188"/>
                <a:gd name="T4" fmla="*/ 783 w 943"/>
                <a:gd name="T5" fmla="*/ 1188 h 1188"/>
                <a:gd name="T6" fmla="*/ 468 w 943"/>
                <a:gd name="T7" fmla="*/ 1188 h 1188"/>
                <a:gd name="T8" fmla="*/ 468 w 943"/>
                <a:gd name="T9" fmla="*/ 932 h 1188"/>
                <a:gd name="T10" fmla="*/ 0 w 943"/>
                <a:gd name="T11" fmla="*/ 932 h 1188"/>
                <a:gd name="T12" fmla="*/ 0 w 943"/>
                <a:gd name="T13" fmla="*/ 676 h 1188"/>
                <a:gd name="T14" fmla="*/ 430 w 943"/>
                <a:gd name="T15" fmla="*/ 0 h 1188"/>
                <a:gd name="T16" fmla="*/ 783 w 943"/>
                <a:gd name="T17" fmla="*/ 0 h 1188"/>
                <a:gd name="T18" fmla="*/ 783 w 943"/>
                <a:gd name="T19" fmla="*/ 676 h 1188"/>
                <a:gd name="T20" fmla="*/ 943 w 943"/>
                <a:gd name="T21" fmla="*/ 676 h 1188"/>
                <a:gd name="T22" fmla="*/ 943 w 943"/>
                <a:gd name="T23" fmla="*/ 932 h 1188"/>
                <a:gd name="T24" fmla="*/ 468 w 943"/>
                <a:gd name="T25" fmla="*/ 676 h 1188"/>
                <a:gd name="T26" fmla="*/ 468 w 943"/>
                <a:gd name="T27" fmla="*/ 325 h 1188"/>
                <a:gd name="T28" fmla="*/ 250 w 943"/>
                <a:gd name="T29" fmla="*/ 676 h 1188"/>
                <a:gd name="T30" fmla="*/ 468 w 943"/>
                <a:gd name="T31" fmla="*/ 676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3" h="1188">
                  <a:moveTo>
                    <a:pt x="943" y="932"/>
                  </a:moveTo>
                  <a:lnTo>
                    <a:pt x="783" y="932"/>
                  </a:lnTo>
                  <a:lnTo>
                    <a:pt x="783" y="1188"/>
                  </a:lnTo>
                  <a:lnTo>
                    <a:pt x="468" y="1188"/>
                  </a:lnTo>
                  <a:lnTo>
                    <a:pt x="468" y="932"/>
                  </a:lnTo>
                  <a:lnTo>
                    <a:pt x="0" y="932"/>
                  </a:lnTo>
                  <a:lnTo>
                    <a:pt x="0" y="676"/>
                  </a:lnTo>
                  <a:lnTo>
                    <a:pt x="430" y="0"/>
                  </a:lnTo>
                  <a:lnTo>
                    <a:pt x="783" y="0"/>
                  </a:lnTo>
                  <a:lnTo>
                    <a:pt x="783" y="676"/>
                  </a:lnTo>
                  <a:lnTo>
                    <a:pt x="943" y="676"/>
                  </a:lnTo>
                  <a:lnTo>
                    <a:pt x="943" y="932"/>
                  </a:lnTo>
                  <a:close/>
                  <a:moveTo>
                    <a:pt x="468" y="676"/>
                  </a:moveTo>
                  <a:lnTo>
                    <a:pt x="468" y="325"/>
                  </a:lnTo>
                  <a:lnTo>
                    <a:pt x="250" y="676"/>
                  </a:lnTo>
                  <a:lnTo>
                    <a:pt x="468" y="676"/>
                  </a:lnTo>
                  <a:close/>
                </a:path>
              </a:pathLst>
            </a:custGeom>
            <a:solidFill>
              <a:srgbClr val="312783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DF8AC09-0F47-EC6D-3CC2-E6FCA7F6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3" y="3196"/>
              <a:ext cx="813" cy="1047"/>
            </a:xfrm>
            <a:custGeom>
              <a:avLst/>
              <a:gdLst>
                <a:gd name="T0" fmla="*/ 295 w 325"/>
                <a:gd name="T1" fmla="*/ 99 h 409"/>
                <a:gd name="T2" fmla="*/ 126 w 325"/>
                <a:gd name="T3" fmla="*/ 99 h 409"/>
                <a:gd name="T4" fmla="*/ 121 w 325"/>
                <a:gd name="T5" fmla="*/ 156 h 409"/>
                <a:gd name="T6" fmla="*/ 194 w 325"/>
                <a:gd name="T7" fmla="*/ 133 h 409"/>
                <a:gd name="T8" fmla="*/ 286 w 325"/>
                <a:gd name="T9" fmla="*/ 169 h 409"/>
                <a:gd name="T10" fmla="*/ 325 w 325"/>
                <a:gd name="T11" fmla="*/ 265 h 409"/>
                <a:gd name="T12" fmla="*/ 279 w 325"/>
                <a:gd name="T13" fmla="*/ 369 h 409"/>
                <a:gd name="T14" fmla="*/ 162 w 325"/>
                <a:gd name="T15" fmla="*/ 409 h 409"/>
                <a:gd name="T16" fmla="*/ 55 w 325"/>
                <a:gd name="T17" fmla="*/ 376 h 409"/>
                <a:gd name="T18" fmla="*/ 0 w 325"/>
                <a:gd name="T19" fmla="*/ 285 h 409"/>
                <a:gd name="T20" fmla="*/ 103 w 325"/>
                <a:gd name="T21" fmla="*/ 272 h 409"/>
                <a:gd name="T22" fmla="*/ 160 w 325"/>
                <a:gd name="T23" fmla="*/ 316 h 409"/>
                <a:gd name="T24" fmla="*/ 196 w 325"/>
                <a:gd name="T25" fmla="*/ 302 h 409"/>
                <a:gd name="T26" fmla="*/ 209 w 325"/>
                <a:gd name="T27" fmla="*/ 268 h 409"/>
                <a:gd name="T28" fmla="*/ 194 w 325"/>
                <a:gd name="T29" fmla="*/ 232 h 409"/>
                <a:gd name="T30" fmla="*/ 159 w 325"/>
                <a:gd name="T31" fmla="*/ 219 h 409"/>
                <a:gd name="T32" fmla="*/ 111 w 325"/>
                <a:gd name="T33" fmla="*/ 244 h 409"/>
                <a:gd name="T34" fmla="*/ 19 w 325"/>
                <a:gd name="T35" fmla="*/ 231 h 409"/>
                <a:gd name="T36" fmla="*/ 37 w 325"/>
                <a:gd name="T37" fmla="*/ 0 h 409"/>
                <a:gd name="T38" fmla="*/ 306 w 325"/>
                <a:gd name="T39" fmla="*/ 0 h 409"/>
                <a:gd name="T40" fmla="*/ 295 w 325"/>
                <a:gd name="T41" fmla="*/ 9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409">
                  <a:moveTo>
                    <a:pt x="295" y="99"/>
                  </a:moveTo>
                  <a:cubicBezTo>
                    <a:pt x="126" y="99"/>
                    <a:pt x="126" y="99"/>
                    <a:pt x="126" y="99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43" y="141"/>
                    <a:pt x="167" y="133"/>
                    <a:pt x="194" y="133"/>
                  </a:cubicBezTo>
                  <a:cubicBezTo>
                    <a:pt x="229" y="133"/>
                    <a:pt x="260" y="145"/>
                    <a:pt x="286" y="169"/>
                  </a:cubicBezTo>
                  <a:cubicBezTo>
                    <a:pt x="312" y="193"/>
                    <a:pt x="325" y="225"/>
                    <a:pt x="325" y="265"/>
                  </a:cubicBezTo>
                  <a:cubicBezTo>
                    <a:pt x="325" y="308"/>
                    <a:pt x="310" y="342"/>
                    <a:pt x="279" y="369"/>
                  </a:cubicBezTo>
                  <a:cubicBezTo>
                    <a:pt x="249" y="395"/>
                    <a:pt x="210" y="409"/>
                    <a:pt x="162" y="409"/>
                  </a:cubicBezTo>
                  <a:cubicBezTo>
                    <a:pt x="121" y="409"/>
                    <a:pt x="85" y="398"/>
                    <a:pt x="55" y="376"/>
                  </a:cubicBezTo>
                  <a:cubicBezTo>
                    <a:pt x="25" y="354"/>
                    <a:pt x="6" y="324"/>
                    <a:pt x="0" y="285"/>
                  </a:cubicBezTo>
                  <a:cubicBezTo>
                    <a:pt x="103" y="272"/>
                    <a:pt x="103" y="272"/>
                    <a:pt x="103" y="272"/>
                  </a:cubicBezTo>
                  <a:cubicBezTo>
                    <a:pt x="110" y="302"/>
                    <a:pt x="129" y="316"/>
                    <a:pt x="160" y="316"/>
                  </a:cubicBezTo>
                  <a:cubicBezTo>
                    <a:pt x="175" y="316"/>
                    <a:pt x="187" y="312"/>
                    <a:pt x="196" y="302"/>
                  </a:cubicBezTo>
                  <a:cubicBezTo>
                    <a:pt x="205" y="293"/>
                    <a:pt x="209" y="281"/>
                    <a:pt x="209" y="268"/>
                  </a:cubicBezTo>
                  <a:cubicBezTo>
                    <a:pt x="209" y="252"/>
                    <a:pt x="204" y="240"/>
                    <a:pt x="194" y="232"/>
                  </a:cubicBezTo>
                  <a:cubicBezTo>
                    <a:pt x="184" y="223"/>
                    <a:pt x="172" y="219"/>
                    <a:pt x="159" y="219"/>
                  </a:cubicBezTo>
                  <a:cubicBezTo>
                    <a:pt x="138" y="219"/>
                    <a:pt x="122" y="227"/>
                    <a:pt x="111" y="244"/>
                  </a:cubicBezTo>
                  <a:cubicBezTo>
                    <a:pt x="19" y="231"/>
                    <a:pt x="19" y="231"/>
                    <a:pt x="19" y="23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6" y="0"/>
                    <a:pt x="306" y="0"/>
                    <a:pt x="306" y="0"/>
                  </a:cubicBezTo>
                  <a:lnTo>
                    <a:pt x="295" y="99"/>
                  </a:lnTo>
                  <a:close/>
                </a:path>
              </a:pathLst>
            </a:custGeom>
            <a:solidFill>
              <a:srgbClr val="E6007E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6ECD359-FC90-D8B2-EAFF-50BEA8B73E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29" y="3216"/>
              <a:ext cx="760" cy="1004"/>
            </a:xfrm>
            <a:custGeom>
              <a:avLst/>
              <a:gdLst>
                <a:gd name="T0" fmla="*/ 294 w 304"/>
                <a:gd name="T1" fmla="*/ 113 h 392"/>
                <a:gd name="T2" fmla="*/ 197 w 304"/>
                <a:gd name="T3" fmla="*/ 125 h 392"/>
                <a:gd name="T4" fmla="*/ 159 w 304"/>
                <a:gd name="T5" fmla="*/ 79 h 392"/>
                <a:gd name="T6" fmla="*/ 111 w 304"/>
                <a:gd name="T7" fmla="*/ 178 h 392"/>
                <a:gd name="T8" fmla="*/ 188 w 304"/>
                <a:gd name="T9" fmla="*/ 143 h 392"/>
                <a:gd name="T10" fmla="*/ 271 w 304"/>
                <a:gd name="T11" fmla="*/ 176 h 392"/>
                <a:gd name="T12" fmla="*/ 304 w 304"/>
                <a:gd name="T13" fmla="*/ 262 h 392"/>
                <a:gd name="T14" fmla="*/ 263 w 304"/>
                <a:gd name="T15" fmla="*/ 354 h 392"/>
                <a:gd name="T16" fmla="*/ 158 w 304"/>
                <a:gd name="T17" fmla="*/ 392 h 392"/>
                <a:gd name="T18" fmla="*/ 74 w 304"/>
                <a:gd name="T19" fmla="*/ 369 h 392"/>
                <a:gd name="T20" fmla="*/ 18 w 304"/>
                <a:gd name="T21" fmla="*/ 302 h 392"/>
                <a:gd name="T22" fmla="*/ 0 w 304"/>
                <a:gd name="T23" fmla="*/ 205 h 392"/>
                <a:gd name="T24" fmla="*/ 41 w 304"/>
                <a:gd name="T25" fmla="*/ 58 h 392"/>
                <a:gd name="T26" fmla="*/ 157 w 304"/>
                <a:gd name="T27" fmla="*/ 0 h 392"/>
                <a:gd name="T28" fmla="*/ 249 w 304"/>
                <a:gd name="T29" fmla="*/ 29 h 392"/>
                <a:gd name="T30" fmla="*/ 294 w 304"/>
                <a:gd name="T31" fmla="*/ 113 h 392"/>
                <a:gd name="T32" fmla="*/ 154 w 304"/>
                <a:gd name="T33" fmla="*/ 315 h 392"/>
                <a:gd name="T34" fmla="*/ 185 w 304"/>
                <a:gd name="T35" fmla="*/ 302 h 392"/>
                <a:gd name="T36" fmla="*/ 196 w 304"/>
                <a:gd name="T37" fmla="*/ 270 h 392"/>
                <a:gd name="T38" fmla="*/ 185 w 304"/>
                <a:gd name="T39" fmla="*/ 237 h 392"/>
                <a:gd name="T40" fmla="*/ 155 w 304"/>
                <a:gd name="T41" fmla="*/ 223 h 392"/>
                <a:gd name="T42" fmla="*/ 124 w 304"/>
                <a:gd name="T43" fmla="*/ 237 h 392"/>
                <a:gd name="T44" fmla="*/ 112 w 304"/>
                <a:gd name="T45" fmla="*/ 270 h 392"/>
                <a:gd name="T46" fmla="*/ 123 w 304"/>
                <a:gd name="T47" fmla="*/ 302 h 392"/>
                <a:gd name="T48" fmla="*/ 154 w 304"/>
                <a:gd name="T49" fmla="*/ 3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392">
                  <a:moveTo>
                    <a:pt x="294" y="113"/>
                  </a:moveTo>
                  <a:cubicBezTo>
                    <a:pt x="197" y="125"/>
                    <a:pt x="197" y="125"/>
                    <a:pt x="197" y="125"/>
                  </a:cubicBezTo>
                  <a:cubicBezTo>
                    <a:pt x="194" y="95"/>
                    <a:pt x="181" y="79"/>
                    <a:pt x="159" y="79"/>
                  </a:cubicBezTo>
                  <a:cubicBezTo>
                    <a:pt x="128" y="79"/>
                    <a:pt x="112" y="112"/>
                    <a:pt x="111" y="178"/>
                  </a:cubicBezTo>
                  <a:cubicBezTo>
                    <a:pt x="126" y="155"/>
                    <a:pt x="151" y="143"/>
                    <a:pt x="188" y="143"/>
                  </a:cubicBezTo>
                  <a:cubicBezTo>
                    <a:pt x="222" y="143"/>
                    <a:pt x="250" y="154"/>
                    <a:pt x="271" y="176"/>
                  </a:cubicBezTo>
                  <a:cubicBezTo>
                    <a:pt x="293" y="199"/>
                    <a:pt x="304" y="227"/>
                    <a:pt x="304" y="262"/>
                  </a:cubicBezTo>
                  <a:cubicBezTo>
                    <a:pt x="304" y="298"/>
                    <a:pt x="290" y="329"/>
                    <a:pt x="263" y="354"/>
                  </a:cubicBezTo>
                  <a:cubicBezTo>
                    <a:pt x="236" y="380"/>
                    <a:pt x="201" y="392"/>
                    <a:pt x="158" y="392"/>
                  </a:cubicBezTo>
                  <a:cubicBezTo>
                    <a:pt x="126" y="392"/>
                    <a:pt x="98" y="385"/>
                    <a:pt x="74" y="369"/>
                  </a:cubicBezTo>
                  <a:cubicBezTo>
                    <a:pt x="49" y="354"/>
                    <a:pt x="31" y="332"/>
                    <a:pt x="18" y="302"/>
                  </a:cubicBezTo>
                  <a:cubicBezTo>
                    <a:pt x="6" y="273"/>
                    <a:pt x="0" y="241"/>
                    <a:pt x="0" y="205"/>
                  </a:cubicBezTo>
                  <a:cubicBezTo>
                    <a:pt x="0" y="146"/>
                    <a:pt x="13" y="96"/>
                    <a:pt x="41" y="58"/>
                  </a:cubicBezTo>
                  <a:cubicBezTo>
                    <a:pt x="68" y="19"/>
                    <a:pt x="107" y="0"/>
                    <a:pt x="157" y="0"/>
                  </a:cubicBezTo>
                  <a:cubicBezTo>
                    <a:pt x="193" y="0"/>
                    <a:pt x="224" y="10"/>
                    <a:pt x="249" y="29"/>
                  </a:cubicBezTo>
                  <a:cubicBezTo>
                    <a:pt x="274" y="49"/>
                    <a:pt x="289" y="77"/>
                    <a:pt x="294" y="113"/>
                  </a:cubicBezTo>
                  <a:close/>
                  <a:moveTo>
                    <a:pt x="154" y="315"/>
                  </a:moveTo>
                  <a:cubicBezTo>
                    <a:pt x="167" y="315"/>
                    <a:pt x="177" y="310"/>
                    <a:pt x="185" y="302"/>
                  </a:cubicBezTo>
                  <a:cubicBezTo>
                    <a:pt x="193" y="293"/>
                    <a:pt x="196" y="282"/>
                    <a:pt x="196" y="270"/>
                  </a:cubicBezTo>
                  <a:cubicBezTo>
                    <a:pt x="196" y="257"/>
                    <a:pt x="193" y="246"/>
                    <a:pt x="185" y="237"/>
                  </a:cubicBezTo>
                  <a:cubicBezTo>
                    <a:pt x="178" y="228"/>
                    <a:pt x="168" y="223"/>
                    <a:pt x="155" y="223"/>
                  </a:cubicBezTo>
                  <a:cubicBezTo>
                    <a:pt x="143" y="223"/>
                    <a:pt x="132" y="228"/>
                    <a:pt x="124" y="237"/>
                  </a:cubicBezTo>
                  <a:cubicBezTo>
                    <a:pt x="116" y="246"/>
                    <a:pt x="112" y="257"/>
                    <a:pt x="112" y="270"/>
                  </a:cubicBezTo>
                  <a:cubicBezTo>
                    <a:pt x="112" y="282"/>
                    <a:pt x="116" y="293"/>
                    <a:pt x="123" y="302"/>
                  </a:cubicBezTo>
                  <a:cubicBezTo>
                    <a:pt x="131" y="310"/>
                    <a:pt x="141" y="315"/>
                    <a:pt x="154" y="315"/>
                  </a:cubicBezTo>
                  <a:close/>
                </a:path>
              </a:pathLst>
            </a:custGeom>
            <a:solidFill>
              <a:srgbClr val="BE1622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A9D3FFE-664D-0A51-46B2-0A1D896066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2" y="3337"/>
              <a:ext cx="605" cy="840"/>
            </a:xfrm>
            <a:custGeom>
              <a:avLst/>
              <a:gdLst>
                <a:gd name="T0" fmla="*/ 242 w 242"/>
                <a:gd name="T1" fmla="*/ 0 h 328"/>
                <a:gd name="T2" fmla="*/ 242 w 242"/>
                <a:gd name="T3" fmla="*/ 62 h 328"/>
                <a:gd name="T4" fmla="*/ 181 w 242"/>
                <a:gd name="T5" fmla="*/ 173 h 328"/>
                <a:gd name="T6" fmla="*/ 155 w 242"/>
                <a:gd name="T7" fmla="*/ 307 h 328"/>
                <a:gd name="T8" fmla="*/ 156 w 242"/>
                <a:gd name="T9" fmla="*/ 328 h 328"/>
                <a:gd name="T10" fmla="*/ 48 w 242"/>
                <a:gd name="T11" fmla="*/ 328 h 328"/>
                <a:gd name="T12" fmla="*/ 76 w 242"/>
                <a:gd name="T13" fmla="*/ 202 h 328"/>
                <a:gd name="T14" fmla="*/ 152 w 242"/>
                <a:gd name="T15" fmla="*/ 82 h 328"/>
                <a:gd name="T16" fmla="*/ 0 w 242"/>
                <a:gd name="T17" fmla="*/ 82 h 328"/>
                <a:gd name="T18" fmla="*/ 7 w 242"/>
                <a:gd name="T19" fmla="*/ 0 h 328"/>
                <a:gd name="T20" fmla="*/ 242 w 242"/>
                <a:gd name="T2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28">
                  <a:moveTo>
                    <a:pt x="242" y="0"/>
                  </a:moveTo>
                  <a:cubicBezTo>
                    <a:pt x="242" y="62"/>
                    <a:pt x="242" y="62"/>
                    <a:pt x="242" y="62"/>
                  </a:cubicBezTo>
                  <a:cubicBezTo>
                    <a:pt x="218" y="90"/>
                    <a:pt x="198" y="127"/>
                    <a:pt x="181" y="173"/>
                  </a:cubicBezTo>
                  <a:cubicBezTo>
                    <a:pt x="164" y="220"/>
                    <a:pt x="155" y="265"/>
                    <a:pt x="155" y="307"/>
                  </a:cubicBezTo>
                  <a:cubicBezTo>
                    <a:pt x="155" y="311"/>
                    <a:pt x="155" y="318"/>
                    <a:pt x="156" y="328"/>
                  </a:cubicBezTo>
                  <a:cubicBezTo>
                    <a:pt x="48" y="328"/>
                    <a:pt x="48" y="328"/>
                    <a:pt x="48" y="328"/>
                  </a:cubicBezTo>
                  <a:cubicBezTo>
                    <a:pt x="48" y="289"/>
                    <a:pt x="57" y="247"/>
                    <a:pt x="76" y="202"/>
                  </a:cubicBezTo>
                  <a:cubicBezTo>
                    <a:pt x="95" y="156"/>
                    <a:pt x="120" y="116"/>
                    <a:pt x="152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E6332A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DAE2756-420E-62C4-5517-826ED8690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0" y="3452"/>
              <a:ext cx="595" cy="768"/>
            </a:xfrm>
            <a:custGeom>
              <a:avLst/>
              <a:gdLst>
                <a:gd name="T0" fmla="*/ 191 w 238"/>
                <a:gd name="T1" fmla="*/ 137 h 300"/>
                <a:gd name="T2" fmla="*/ 238 w 238"/>
                <a:gd name="T3" fmla="*/ 209 h 300"/>
                <a:gd name="T4" fmla="*/ 204 w 238"/>
                <a:gd name="T5" fmla="*/ 276 h 300"/>
                <a:gd name="T6" fmla="*/ 115 w 238"/>
                <a:gd name="T7" fmla="*/ 300 h 300"/>
                <a:gd name="T8" fmla="*/ 30 w 238"/>
                <a:gd name="T9" fmla="*/ 278 h 300"/>
                <a:gd name="T10" fmla="*/ 0 w 238"/>
                <a:gd name="T11" fmla="*/ 219 h 300"/>
                <a:gd name="T12" fmla="*/ 46 w 238"/>
                <a:gd name="T13" fmla="*/ 153 h 300"/>
                <a:gd name="T14" fmla="*/ 9 w 238"/>
                <a:gd name="T15" fmla="*/ 89 h 300"/>
                <a:gd name="T16" fmla="*/ 39 w 238"/>
                <a:gd name="T17" fmla="*/ 25 h 300"/>
                <a:gd name="T18" fmla="*/ 122 w 238"/>
                <a:gd name="T19" fmla="*/ 0 h 300"/>
                <a:gd name="T20" fmla="*/ 199 w 238"/>
                <a:gd name="T21" fmla="*/ 21 h 300"/>
                <a:gd name="T22" fmla="*/ 228 w 238"/>
                <a:gd name="T23" fmla="*/ 78 h 300"/>
                <a:gd name="T24" fmla="*/ 222 w 238"/>
                <a:gd name="T25" fmla="*/ 107 h 300"/>
                <a:gd name="T26" fmla="*/ 191 w 238"/>
                <a:gd name="T27" fmla="*/ 137 h 300"/>
                <a:gd name="T28" fmla="*/ 96 w 238"/>
                <a:gd name="T29" fmla="*/ 182 h 300"/>
                <a:gd name="T30" fmla="*/ 76 w 238"/>
                <a:gd name="T31" fmla="*/ 213 h 300"/>
                <a:gd name="T32" fmla="*/ 87 w 238"/>
                <a:gd name="T33" fmla="*/ 235 h 300"/>
                <a:gd name="T34" fmla="*/ 120 w 238"/>
                <a:gd name="T35" fmla="*/ 244 h 300"/>
                <a:gd name="T36" fmla="*/ 146 w 238"/>
                <a:gd name="T37" fmla="*/ 237 h 300"/>
                <a:gd name="T38" fmla="*/ 155 w 238"/>
                <a:gd name="T39" fmla="*/ 221 h 300"/>
                <a:gd name="T40" fmla="*/ 130 w 238"/>
                <a:gd name="T41" fmla="*/ 195 h 300"/>
                <a:gd name="T42" fmla="*/ 96 w 238"/>
                <a:gd name="T43" fmla="*/ 182 h 300"/>
                <a:gd name="T44" fmla="*/ 136 w 238"/>
                <a:gd name="T45" fmla="*/ 115 h 300"/>
                <a:gd name="T46" fmla="*/ 155 w 238"/>
                <a:gd name="T47" fmla="*/ 88 h 300"/>
                <a:gd name="T48" fmla="*/ 144 w 238"/>
                <a:gd name="T49" fmla="*/ 66 h 300"/>
                <a:gd name="T50" fmla="*/ 116 w 238"/>
                <a:gd name="T51" fmla="*/ 57 h 300"/>
                <a:gd name="T52" fmla="*/ 96 w 238"/>
                <a:gd name="T53" fmla="*/ 63 h 300"/>
                <a:gd name="T54" fmla="*/ 88 w 238"/>
                <a:gd name="T55" fmla="*/ 79 h 300"/>
                <a:gd name="T56" fmla="*/ 110 w 238"/>
                <a:gd name="T57" fmla="*/ 104 h 300"/>
                <a:gd name="T58" fmla="*/ 136 w 238"/>
                <a:gd name="T59" fmla="*/ 11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300">
                  <a:moveTo>
                    <a:pt x="191" y="137"/>
                  </a:moveTo>
                  <a:cubicBezTo>
                    <a:pt x="222" y="153"/>
                    <a:pt x="238" y="177"/>
                    <a:pt x="238" y="209"/>
                  </a:cubicBezTo>
                  <a:cubicBezTo>
                    <a:pt x="238" y="238"/>
                    <a:pt x="227" y="261"/>
                    <a:pt x="204" y="276"/>
                  </a:cubicBezTo>
                  <a:cubicBezTo>
                    <a:pt x="182" y="292"/>
                    <a:pt x="152" y="300"/>
                    <a:pt x="115" y="300"/>
                  </a:cubicBezTo>
                  <a:cubicBezTo>
                    <a:pt x="78" y="300"/>
                    <a:pt x="50" y="293"/>
                    <a:pt x="30" y="278"/>
                  </a:cubicBezTo>
                  <a:cubicBezTo>
                    <a:pt x="10" y="263"/>
                    <a:pt x="0" y="243"/>
                    <a:pt x="0" y="219"/>
                  </a:cubicBezTo>
                  <a:cubicBezTo>
                    <a:pt x="0" y="188"/>
                    <a:pt x="15" y="166"/>
                    <a:pt x="46" y="153"/>
                  </a:cubicBezTo>
                  <a:cubicBezTo>
                    <a:pt x="21" y="139"/>
                    <a:pt x="9" y="118"/>
                    <a:pt x="9" y="89"/>
                  </a:cubicBezTo>
                  <a:cubicBezTo>
                    <a:pt x="9" y="64"/>
                    <a:pt x="19" y="42"/>
                    <a:pt x="39" y="25"/>
                  </a:cubicBezTo>
                  <a:cubicBezTo>
                    <a:pt x="59" y="8"/>
                    <a:pt x="86" y="0"/>
                    <a:pt x="122" y="0"/>
                  </a:cubicBezTo>
                  <a:cubicBezTo>
                    <a:pt x="153" y="0"/>
                    <a:pt x="179" y="7"/>
                    <a:pt x="199" y="21"/>
                  </a:cubicBezTo>
                  <a:cubicBezTo>
                    <a:pt x="219" y="35"/>
                    <a:pt x="228" y="54"/>
                    <a:pt x="228" y="78"/>
                  </a:cubicBezTo>
                  <a:cubicBezTo>
                    <a:pt x="228" y="88"/>
                    <a:pt x="226" y="98"/>
                    <a:pt x="222" y="107"/>
                  </a:cubicBezTo>
                  <a:cubicBezTo>
                    <a:pt x="217" y="117"/>
                    <a:pt x="207" y="126"/>
                    <a:pt x="191" y="137"/>
                  </a:cubicBezTo>
                  <a:close/>
                  <a:moveTo>
                    <a:pt x="96" y="182"/>
                  </a:moveTo>
                  <a:cubicBezTo>
                    <a:pt x="83" y="191"/>
                    <a:pt x="76" y="201"/>
                    <a:pt x="76" y="213"/>
                  </a:cubicBezTo>
                  <a:cubicBezTo>
                    <a:pt x="76" y="221"/>
                    <a:pt x="80" y="229"/>
                    <a:pt x="87" y="235"/>
                  </a:cubicBezTo>
                  <a:cubicBezTo>
                    <a:pt x="95" y="241"/>
                    <a:pt x="106" y="244"/>
                    <a:pt x="120" y="244"/>
                  </a:cubicBezTo>
                  <a:cubicBezTo>
                    <a:pt x="131" y="244"/>
                    <a:pt x="140" y="242"/>
                    <a:pt x="146" y="237"/>
                  </a:cubicBezTo>
                  <a:cubicBezTo>
                    <a:pt x="152" y="233"/>
                    <a:pt x="155" y="228"/>
                    <a:pt x="155" y="221"/>
                  </a:cubicBezTo>
                  <a:cubicBezTo>
                    <a:pt x="155" y="210"/>
                    <a:pt x="146" y="201"/>
                    <a:pt x="130" y="195"/>
                  </a:cubicBezTo>
                  <a:lnTo>
                    <a:pt x="96" y="182"/>
                  </a:lnTo>
                  <a:close/>
                  <a:moveTo>
                    <a:pt x="136" y="115"/>
                  </a:moveTo>
                  <a:cubicBezTo>
                    <a:pt x="148" y="109"/>
                    <a:pt x="155" y="100"/>
                    <a:pt x="155" y="88"/>
                  </a:cubicBezTo>
                  <a:cubicBezTo>
                    <a:pt x="155" y="79"/>
                    <a:pt x="151" y="72"/>
                    <a:pt x="144" y="66"/>
                  </a:cubicBezTo>
                  <a:cubicBezTo>
                    <a:pt x="138" y="60"/>
                    <a:pt x="128" y="57"/>
                    <a:pt x="116" y="57"/>
                  </a:cubicBezTo>
                  <a:cubicBezTo>
                    <a:pt x="107" y="57"/>
                    <a:pt x="101" y="59"/>
                    <a:pt x="96" y="63"/>
                  </a:cubicBezTo>
                  <a:cubicBezTo>
                    <a:pt x="91" y="68"/>
                    <a:pt x="88" y="73"/>
                    <a:pt x="88" y="79"/>
                  </a:cubicBezTo>
                  <a:cubicBezTo>
                    <a:pt x="88" y="90"/>
                    <a:pt x="95" y="98"/>
                    <a:pt x="110" y="104"/>
                  </a:cubicBezTo>
                  <a:lnTo>
                    <a:pt x="136" y="115"/>
                  </a:lnTo>
                  <a:close/>
                </a:path>
              </a:pathLst>
            </a:custGeom>
            <a:solidFill>
              <a:srgbClr val="F39200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9A757B7-A8B7-3F44-B4BB-2FF707B3C1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33" y="3529"/>
              <a:ext cx="520" cy="691"/>
            </a:xfrm>
            <a:custGeom>
              <a:avLst/>
              <a:gdLst>
                <a:gd name="T0" fmla="*/ 7 w 208"/>
                <a:gd name="T1" fmla="*/ 200 h 270"/>
                <a:gd name="T2" fmla="*/ 74 w 208"/>
                <a:gd name="T3" fmla="*/ 189 h 270"/>
                <a:gd name="T4" fmla="*/ 99 w 208"/>
                <a:gd name="T5" fmla="*/ 214 h 270"/>
                <a:gd name="T6" fmla="*/ 125 w 208"/>
                <a:gd name="T7" fmla="*/ 198 h 270"/>
                <a:gd name="T8" fmla="*/ 133 w 208"/>
                <a:gd name="T9" fmla="*/ 156 h 270"/>
                <a:gd name="T10" fmla="*/ 133 w 208"/>
                <a:gd name="T11" fmla="*/ 148 h 270"/>
                <a:gd name="T12" fmla="*/ 82 w 208"/>
                <a:gd name="T13" fmla="*/ 173 h 270"/>
                <a:gd name="T14" fmla="*/ 23 w 208"/>
                <a:gd name="T15" fmla="*/ 150 h 270"/>
                <a:gd name="T16" fmla="*/ 0 w 208"/>
                <a:gd name="T17" fmla="*/ 90 h 270"/>
                <a:gd name="T18" fmla="*/ 28 w 208"/>
                <a:gd name="T19" fmla="*/ 25 h 270"/>
                <a:gd name="T20" fmla="*/ 101 w 208"/>
                <a:gd name="T21" fmla="*/ 0 h 270"/>
                <a:gd name="T22" fmla="*/ 181 w 208"/>
                <a:gd name="T23" fmla="*/ 35 h 270"/>
                <a:gd name="T24" fmla="*/ 208 w 208"/>
                <a:gd name="T25" fmla="*/ 128 h 270"/>
                <a:gd name="T26" fmla="*/ 180 w 208"/>
                <a:gd name="T27" fmla="*/ 230 h 270"/>
                <a:gd name="T28" fmla="*/ 96 w 208"/>
                <a:gd name="T29" fmla="*/ 270 h 270"/>
                <a:gd name="T30" fmla="*/ 36 w 208"/>
                <a:gd name="T31" fmla="*/ 251 h 270"/>
                <a:gd name="T32" fmla="*/ 7 w 208"/>
                <a:gd name="T33" fmla="*/ 200 h 270"/>
                <a:gd name="T34" fmla="*/ 100 w 208"/>
                <a:gd name="T35" fmla="*/ 118 h 270"/>
                <a:gd name="T36" fmla="*/ 121 w 208"/>
                <a:gd name="T37" fmla="*/ 110 h 270"/>
                <a:gd name="T38" fmla="*/ 129 w 208"/>
                <a:gd name="T39" fmla="*/ 87 h 270"/>
                <a:gd name="T40" fmla="*/ 121 w 208"/>
                <a:gd name="T41" fmla="*/ 63 h 270"/>
                <a:gd name="T42" fmla="*/ 101 w 208"/>
                <a:gd name="T43" fmla="*/ 54 h 270"/>
                <a:gd name="T44" fmla="*/ 81 w 208"/>
                <a:gd name="T45" fmla="*/ 62 h 270"/>
                <a:gd name="T46" fmla="*/ 73 w 208"/>
                <a:gd name="T47" fmla="*/ 87 h 270"/>
                <a:gd name="T48" fmla="*/ 81 w 208"/>
                <a:gd name="T49" fmla="*/ 110 h 270"/>
                <a:gd name="T50" fmla="*/ 100 w 208"/>
                <a:gd name="T51" fmla="*/ 11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70">
                  <a:moveTo>
                    <a:pt x="7" y="200"/>
                  </a:moveTo>
                  <a:cubicBezTo>
                    <a:pt x="74" y="189"/>
                    <a:pt x="74" y="189"/>
                    <a:pt x="74" y="189"/>
                  </a:cubicBezTo>
                  <a:cubicBezTo>
                    <a:pt x="77" y="206"/>
                    <a:pt x="86" y="214"/>
                    <a:pt x="99" y="214"/>
                  </a:cubicBezTo>
                  <a:cubicBezTo>
                    <a:pt x="110" y="214"/>
                    <a:pt x="119" y="208"/>
                    <a:pt x="125" y="198"/>
                  </a:cubicBezTo>
                  <a:cubicBezTo>
                    <a:pt x="131" y="188"/>
                    <a:pt x="133" y="174"/>
                    <a:pt x="133" y="156"/>
                  </a:cubicBezTo>
                  <a:cubicBezTo>
                    <a:pt x="133" y="154"/>
                    <a:pt x="133" y="151"/>
                    <a:pt x="133" y="148"/>
                  </a:cubicBezTo>
                  <a:cubicBezTo>
                    <a:pt x="122" y="165"/>
                    <a:pt x="105" y="173"/>
                    <a:pt x="82" y="173"/>
                  </a:cubicBezTo>
                  <a:cubicBezTo>
                    <a:pt x="59" y="173"/>
                    <a:pt x="39" y="166"/>
                    <a:pt x="23" y="150"/>
                  </a:cubicBezTo>
                  <a:cubicBezTo>
                    <a:pt x="8" y="134"/>
                    <a:pt x="0" y="115"/>
                    <a:pt x="0" y="90"/>
                  </a:cubicBezTo>
                  <a:cubicBezTo>
                    <a:pt x="0" y="64"/>
                    <a:pt x="9" y="42"/>
                    <a:pt x="28" y="25"/>
                  </a:cubicBezTo>
                  <a:cubicBezTo>
                    <a:pt x="46" y="9"/>
                    <a:pt x="70" y="0"/>
                    <a:pt x="101" y="0"/>
                  </a:cubicBezTo>
                  <a:cubicBezTo>
                    <a:pt x="136" y="0"/>
                    <a:pt x="163" y="12"/>
                    <a:pt x="181" y="35"/>
                  </a:cubicBezTo>
                  <a:cubicBezTo>
                    <a:pt x="199" y="59"/>
                    <a:pt x="208" y="89"/>
                    <a:pt x="208" y="128"/>
                  </a:cubicBezTo>
                  <a:cubicBezTo>
                    <a:pt x="208" y="170"/>
                    <a:pt x="199" y="204"/>
                    <a:pt x="180" y="230"/>
                  </a:cubicBezTo>
                  <a:cubicBezTo>
                    <a:pt x="161" y="257"/>
                    <a:pt x="133" y="270"/>
                    <a:pt x="96" y="270"/>
                  </a:cubicBezTo>
                  <a:cubicBezTo>
                    <a:pt x="72" y="270"/>
                    <a:pt x="52" y="264"/>
                    <a:pt x="36" y="251"/>
                  </a:cubicBezTo>
                  <a:cubicBezTo>
                    <a:pt x="20" y="239"/>
                    <a:pt x="11" y="222"/>
                    <a:pt x="7" y="200"/>
                  </a:cubicBezTo>
                  <a:close/>
                  <a:moveTo>
                    <a:pt x="100" y="118"/>
                  </a:moveTo>
                  <a:cubicBezTo>
                    <a:pt x="108" y="118"/>
                    <a:pt x="115" y="115"/>
                    <a:pt x="121" y="110"/>
                  </a:cubicBezTo>
                  <a:cubicBezTo>
                    <a:pt x="126" y="104"/>
                    <a:pt x="129" y="97"/>
                    <a:pt x="129" y="87"/>
                  </a:cubicBezTo>
                  <a:cubicBezTo>
                    <a:pt x="129" y="76"/>
                    <a:pt x="127" y="68"/>
                    <a:pt x="121" y="63"/>
                  </a:cubicBezTo>
                  <a:cubicBezTo>
                    <a:pt x="116" y="57"/>
                    <a:pt x="109" y="54"/>
                    <a:pt x="101" y="54"/>
                  </a:cubicBezTo>
                  <a:cubicBezTo>
                    <a:pt x="93" y="54"/>
                    <a:pt x="87" y="57"/>
                    <a:pt x="81" y="62"/>
                  </a:cubicBezTo>
                  <a:cubicBezTo>
                    <a:pt x="76" y="68"/>
                    <a:pt x="73" y="76"/>
                    <a:pt x="73" y="87"/>
                  </a:cubicBezTo>
                  <a:cubicBezTo>
                    <a:pt x="73" y="96"/>
                    <a:pt x="76" y="104"/>
                    <a:pt x="81" y="110"/>
                  </a:cubicBezTo>
                  <a:cubicBezTo>
                    <a:pt x="86" y="115"/>
                    <a:pt x="92" y="118"/>
                    <a:pt x="100" y="118"/>
                  </a:cubicBezTo>
                  <a:close/>
                </a:path>
              </a:pathLst>
            </a:custGeom>
            <a:solidFill>
              <a:srgbClr val="78C8D1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E7FFD7EE-316C-A3A1-0820-962AAEB333D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13988" y="4202113"/>
            <a:ext cx="1327150" cy="2152651"/>
            <a:chOff x="6497" y="2647"/>
            <a:chExt cx="836" cy="135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62428D1-E60D-06AA-C2B4-78AD32AE45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" y="2675"/>
              <a:ext cx="384" cy="113"/>
            </a:xfrm>
            <a:custGeom>
              <a:avLst/>
              <a:gdLst>
                <a:gd name="T0" fmla="*/ 0 w 898"/>
                <a:gd name="T1" fmla="*/ 126 h 265"/>
                <a:gd name="T2" fmla="*/ 131 w 898"/>
                <a:gd name="T3" fmla="*/ 63 h 265"/>
                <a:gd name="T4" fmla="*/ 223 w 898"/>
                <a:gd name="T5" fmla="*/ 35 h 265"/>
                <a:gd name="T6" fmla="*/ 289 w 898"/>
                <a:gd name="T7" fmla="*/ 14 h 265"/>
                <a:gd name="T8" fmla="*/ 334 w 898"/>
                <a:gd name="T9" fmla="*/ 9 h 265"/>
                <a:gd name="T10" fmla="*/ 461 w 898"/>
                <a:gd name="T11" fmla="*/ 1 h 265"/>
                <a:gd name="T12" fmla="*/ 513 w 898"/>
                <a:gd name="T13" fmla="*/ 1 h 265"/>
                <a:gd name="T14" fmla="*/ 633 w 898"/>
                <a:gd name="T15" fmla="*/ 14 h 265"/>
                <a:gd name="T16" fmla="*/ 751 w 898"/>
                <a:gd name="T17" fmla="*/ 54 h 265"/>
                <a:gd name="T18" fmla="*/ 852 w 898"/>
                <a:gd name="T19" fmla="*/ 97 h 265"/>
                <a:gd name="T20" fmla="*/ 890 w 898"/>
                <a:gd name="T21" fmla="*/ 118 h 265"/>
                <a:gd name="T22" fmla="*/ 897 w 898"/>
                <a:gd name="T23" fmla="*/ 127 h 265"/>
                <a:gd name="T24" fmla="*/ 886 w 898"/>
                <a:gd name="T25" fmla="*/ 137 h 265"/>
                <a:gd name="T26" fmla="*/ 801 w 898"/>
                <a:gd name="T27" fmla="*/ 177 h 265"/>
                <a:gd name="T28" fmla="*/ 710 w 898"/>
                <a:gd name="T29" fmla="*/ 218 h 265"/>
                <a:gd name="T30" fmla="*/ 588 w 898"/>
                <a:gd name="T31" fmla="*/ 246 h 265"/>
                <a:gd name="T32" fmla="*/ 389 w 898"/>
                <a:gd name="T33" fmla="*/ 260 h 265"/>
                <a:gd name="T34" fmla="*/ 308 w 898"/>
                <a:gd name="T35" fmla="*/ 245 h 265"/>
                <a:gd name="T36" fmla="*/ 241 w 898"/>
                <a:gd name="T37" fmla="*/ 233 h 265"/>
                <a:gd name="T38" fmla="*/ 150 w 898"/>
                <a:gd name="T39" fmla="*/ 203 h 265"/>
                <a:gd name="T40" fmla="*/ 111 w 898"/>
                <a:gd name="T41" fmla="*/ 185 h 265"/>
                <a:gd name="T42" fmla="*/ 27 w 898"/>
                <a:gd name="T43" fmla="*/ 140 h 265"/>
                <a:gd name="T44" fmla="*/ 0 w 898"/>
                <a:gd name="T45" fmla="*/ 12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8" h="265">
                  <a:moveTo>
                    <a:pt x="0" y="126"/>
                  </a:moveTo>
                  <a:cubicBezTo>
                    <a:pt x="45" y="104"/>
                    <a:pt x="87" y="81"/>
                    <a:pt x="131" y="63"/>
                  </a:cubicBezTo>
                  <a:cubicBezTo>
                    <a:pt x="161" y="51"/>
                    <a:pt x="192" y="45"/>
                    <a:pt x="223" y="35"/>
                  </a:cubicBezTo>
                  <a:cubicBezTo>
                    <a:pt x="245" y="29"/>
                    <a:pt x="267" y="20"/>
                    <a:pt x="289" y="14"/>
                  </a:cubicBezTo>
                  <a:cubicBezTo>
                    <a:pt x="303" y="11"/>
                    <a:pt x="319" y="10"/>
                    <a:pt x="334" y="9"/>
                  </a:cubicBezTo>
                  <a:cubicBezTo>
                    <a:pt x="376" y="6"/>
                    <a:pt x="418" y="3"/>
                    <a:pt x="461" y="1"/>
                  </a:cubicBezTo>
                  <a:cubicBezTo>
                    <a:pt x="478" y="0"/>
                    <a:pt x="495" y="0"/>
                    <a:pt x="513" y="1"/>
                  </a:cubicBezTo>
                  <a:cubicBezTo>
                    <a:pt x="553" y="5"/>
                    <a:pt x="594" y="6"/>
                    <a:pt x="633" y="14"/>
                  </a:cubicBezTo>
                  <a:cubicBezTo>
                    <a:pt x="673" y="23"/>
                    <a:pt x="712" y="40"/>
                    <a:pt x="751" y="54"/>
                  </a:cubicBezTo>
                  <a:cubicBezTo>
                    <a:pt x="785" y="68"/>
                    <a:pt x="819" y="83"/>
                    <a:pt x="852" y="97"/>
                  </a:cubicBezTo>
                  <a:cubicBezTo>
                    <a:pt x="866" y="103"/>
                    <a:pt x="878" y="111"/>
                    <a:pt x="890" y="118"/>
                  </a:cubicBezTo>
                  <a:cubicBezTo>
                    <a:pt x="893" y="120"/>
                    <a:pt x="898" y="126"/>
                    <a:pt x="897" y="127"/>
                  </a:cubicBezTo>
                  <a:cubicBezTo>
                    <a:pt x="894" y="131"/>
                    <a:pt x="891" y="135"/>
                    <a:pt x="886" y="137"/>
                  </a:cubicBezTo>
                  <a:cubicBezTo>
                    <a:pt x="858" y="151"/>
                    <a:pt x="830" y="164"/>
                    <a:pt x="801" y="177"/>
                  </a:cubicBezTo>
                  <a:cubicBezTo>
                    <a:pt x="771" y="191"/>
                    <a:pt x="742" y="208"/>
                    <a:pt x="710" y="218"/>
                  </a:cubicBezTo>
                  <a:cubicBezTo>
                    <a:pt x="670" y="230"/>
                    <a:pt x="628" y="234"/>
                    <a:pt x="588" y="246"/>
                  </a:cubicBezTo>
                  <a:cubicBezTo>
                    <a:pt x="522" y="265"/>
                    <a:pt x="456" y="261"/>
                    <a:pt x="389" y="260"/>
                  </a:cubicBezTo>
                  <a:cubicBezTo>
                    <a:pt x="362" y="260"/>
                    <a:pt x="335" y="251"/>
                    <a:pt x="308" y="245"/>
                  </a:cubicBezTo>
                  <a:cubicBezTo>
                    <a:pt x="286" y="241"/>
                    <a:pt x="263" y="239"/>
                    <a:pt x="241" y="233"/>
                  </a:cubicBezTo>
                  <a:cubicBezTo>
                    <a:pt x="210" y="224"/>
                    <a:pt x="180" y="213"/>
                    <a:pt x="150" y="203"/>
                  </a:cubicBezTo>
                  <a:cubicBezTo>
                    <a:pt x="136" y="198"/>
                    <a:pt x="124" y="192"/>
                    <a:pt x="111" y="185"/>
                  </a:cubicBezTo>
                  <a:cubicBezTo>
                    <a:pt x="83" y="170"/>
                    <a:pt x="55" y="155"/>
                    <a:pt x="27" y="140"/>
                  </a:cubicBezTo>
                  <a:cubicBezTo>
                    <a:pt x="19" y="136"/>
                    <a:pt x="12" y="132"/>
                    <a:pt x="0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116047-83EB-7991-2AB3-DB94877234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7" y="2647"/>
              <a:ext cx="836" cy="1356"/>
            </a:xfrm>
            <a:custGeom>
              <a:avLst/>
              <a:gdLst>
                <a:gd name="T0" fmla="*/ 814 w 1960"/>
                <a:gd name="T1" fmla="*/ 2710 h 3182"/>
                <a:gd name="T2" fmla="*/ 624 w 1960"/>
                <a:gd name="T3" fmla="*/ 3173 h 3182"/>
                <a:gd name="T4" fmla="*/ 828 w 1960"/>
                <a:gd name="T5" fmla="*/ 3058 h 3182"/>
                <a:gd name="T6" fmla="*/ 781 w 1960"/>
                <a:gd name="T7" fmla="*/ 2729 h 3182"/>
                <a:gd name="T8" fmla="*/ 677 w 1960"/>
                <a:gd name="T9" fmla="*/ 2660 h 3182"/>
                <a:gd name="T10" fmla="*/ 467 w 1960"/>
                <a:gd name="T11" fmla="*/ 2496 h 3182"/>
                <a:gd name="T12" fmla="*/ 459 w 1960"/>
                <a:gd name="T13" fmla="*/ 2000 h 3182"/>
                <a:gd name="T14" fmla="*/ 164 w 1960"/>
                <a:gd name="T15" fmla="*/ 1972 h 3182"/>
                <a:gd name="T16" fmla="*/ 193 w 1960"/>
                <a:gd name="T17" fmla="*/ 2147 h 3182"/>
                <a:gd name="T18" fmla="*/ 132 w 1960"/>
                <a:gd name="T19" fmla="*/ 2279 h 3182"/>
                <a:gd name="T20" fmla="*/ 313 w 1960"/>
                <a:gd name="T21" fmla="*/ 1880 h 3182"/>
                <a:gd name="T22" fmla="*/ 457 w 1960"/>
                <a:gd name="T23" fmla="*/ 1929 h 3182"/>
                <a:gd name="T24" fmla="*/ 458 w 1960"/>
                <a:gd name="T25" fmla="*/ 235 h 3182"/>
                <a:gd name="T26" fmla="*/ 461 w 1960"/>
                <a:gd name="T27" fmla="*/ 156 h 3182"/>
                <a:gd name="T28" fmla="*/ 716 w 1960"/>
                <a:gd name="T29" fmla="*/ 47 h 3182"/>
                <a:gd name="T30" fmla="*/ 1051 w 1960"/>
                <a:gd name="T31" fmla="*/ 7 h 3182"/>
                <a:gd name="T32" fmla="*/ 1214 w 1960"/>
                <a:gd name="T33" fmla="*/ 29 h 3182"/>
                <a:gd name="T34" fmla="*/ 1404 w 1960"/>
                <a:gd name="T35" fmla="*/ 101 h 3182"/>
                <a:gd name="T36" fmla="*/ 1508 w 1960"/>
                <a:gd name="T37" fmla="*/ 224 h 3182"/>
                <a:gd name="T38" fmla="*/ 1501 w 1960"/>
                <a:gd name="T39" fmla="*/ 564 h 3182"/>
                <a:gd name="T40" fmla="*/ 1487 w 1960"/>
                <a:gd name="T41" fmla="*/ 1556 h 3182"/>
                <a:gd name="T42" fmla="*/ 1481 w 1960"/>
                <a:gd name="T43" fmla="*/ 1900 h 3182"/>
                <a:gd name="T44" fmla="*/ 1753 w 1960"/>
                <a:gd name="T45" fmla="*/ 1776 h 3182"/>
                <a:gd name="T46" fmla="*/ 1834 w 1960"/>
                <a:gd name="T47" fmla="*/ 1641 h 3182"/>
                <a:gd name="T48" fmla="*/ 1944 w 1960"/>
                <a:gd name="T49" fmla="*/ 1671 h 3182"/>
                <a:gd name="T50" fmla="*/ 1935 w 1960"/>
                <a:gd name="T51" fmla="*/ 1710 h 3182"/>
                <a:gd name="T52" fmla="*/ 1795 w 1960"/>
                <a:gd name="T53" fmla="*/ 1812 h 3182"/>
                <a:gd name="T54" fmla="*/ 1490 w 1960"/>
                <a:gd name="T55" fmla="*/ 1923 h 3182"/>
                <a:gd name="T56" fmla="*/ 1475 w 1960"/>
                <a:gd name="T57" fmla="*/ 2082 h 3182"/>
                <a:gd name="T58" fmla="*/ 1457 w 1960"/>
                <a:gd name="T59" fmla="*/ 2492 h 3182"/>
                <a:gd name="T60" fmla="*/ 1222 w 1960"/>
                <a:gd name="T61" fmla="*/ 2660 h 3182"/>
                <a:gd name="T62" fmla="*/ 1064 w 1960"/>
                <a:gd name="T63" fmla="*/ 2712 h 3182"/>
                <a:gd name="T64" fmla="*/ 1086 w 1960"/>
                <a:gd name="T65" fmla="*/ 2858 h 3182"/>
                <a:gd name="T66" fmla="*/ 1133 w 1960"/>
                <a:gd name="T67" fmla="*/ 3065 h 3182"/>
                <a:gd name="T68" fmla="*/ 1369 w 1960"/>
                <a:gd name="T69" fmla="*/ 3182 h 3182"/>
                <a:gd name="T70" fmla="*/ 1086 w 1960"/>
                <a:gd name="T71" fmla="*/ 3162 h 3182"/>
                <a:gd name="T72" fmla="*/ 513 w 1960"/>
                <a:gd name="T73" fmla="*/ 257 h 3182"/>
                <a:gd name="T74" fmla="*/ 513 w 1960"/>
                <a:gd name="T75" fmla="*/ 2427 h 3182"/>
                <a:gd name="T76" fmla="*/ 582 w 1960"/>
                <a:gd name="T77" fmla="*/ 2518 h 3182"/>
                <a:gd name="T78" fmla="*/ 891 w 1960"/>
                <a:gd name="T79" fmla="*/ 2661 h 3182"/>
                <a:gd name="T80" fmla="*/ 1109 w 1960"/>
                <a:gd name="T81" fmla="*/ 2635 h 3182"/>
                <a:gd name="T82" fmla="*/ 1252 w 1960"/>
                <a:gd name="T83" fmla="*/ 2567 h 3182"/>
                <a:gd name="T84" fmla="*/ 1380 w 1960"/>
                <a:gd name="T85" fmla="*/ 2478 h 3182"/>
                <a:gd name="T86" fmla="*/ 1417 w 1960"/>
                <a:gd name="T87" fmla="*/ 2009 h 3182"/>
                <a:gd name="T88" fmla="*/ 1432 w 1960"/>
                <a:gd name="T89" fmla="*/ 1091 h 3182"/>
                <a:gd name="T90" fmla="*/ 1439 w 1960"/>
                <a:gd name="T91" fmla="*/ 421 h 3182"/>
                <a:gd name="T92" fmla="*/ 513 w 1960"/>
                <a:gd name="T93" fmla="*/ 257 h 3182"/>
                <a:gd name="T94" fmla="*/ 561 w 1960"/>
                <a:gd name="T95" fmla="*/ 206 h 3182"/>
                <a:gd name="T96" fmla="*/ 684 w 1960"/>
                <a:gd name="T97" fmla="*/ 269 h 3182"/>
                <a:gd name="T98" fmla="*/ 842 w 1960"/>
                <a:gd name="T99" fmla="*/ 311 h 3182"/>
                <a:gd name="T100" fmla="*/ 1122 w 1960"/>
                <a:gd name="T101" fmla="*/ 312 h 3182"/>
                <a:gd name="T102" fmla="*/ 1335 w 1960"/>
                <a:gd name="T103" fmla="*/ 243 h 3182"/>
                <a:gd name="T104" fmla="*/ 1431 w 1960"/>
                <a:gd name="T105" fmla="*/ 193 h 3182"/>
                <a:gd name="T106" fmla="*/ 1386 w 1960"/>
                <a:gd name="T107" fmla="*/ 163 h 3182"/>
                <a:gd name="T108" fmla="*/ 1167 w 1960"/>
                <a:gd name="T109" fmla="*/ 80 h 3182"/>
                <a:gd name="T110" fmla="*/ 995 w 1960"/>
                <a:gd name="T111" fmla="*/ 67 h 3182"/>
                <a:gd name="T112" fmla="*/ 823 w 1960"/>
                <a:gd name="T113" fmla="*/ 80 h 3182"/>
                <a:gd name="T114" fmla="*/ 665 w 1960"/>
                <a:gd name="T115" fmla="*/ 129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0" h="3182">
                  <a:moveTo>
                    <a:pt x="1018" y="2724"/>
                  </a:moveTo>
                  <a:cubicBezTo>
                    <a:pt x="949" y="2721"/>
                    <a:pt x="883" y="2731"/>
                    <a:pt x="814" y="2710"/>
                  </a:cubicBezTo>
                  <a:cubicBezTo>
                    <a:pt x="847" y="2865"/>
                    <a:pt x="880" y="3018"/>
                    <a:pt x="913" y="3173"/>
                  </a:cubicBezTo>
                  <a:cubicBezTo>
                    <a:pt x="815" y="3173"/>
                    <a:pt x="719" y="3173"/>
                    <a:pt x="624" y="3173"/>
                  </a:cubicBezTo>
                  <a:cubicBezTo>
                    <a:pt x="616" y="3104"/>
                    <a:pt x="665" y="3047"/>
                    <a:pt x="736" y="3047"/>
                  </a:cubicBezTo>
                  <a:cubicBezTo>
                    <a:pt x="766" y="3047"/>
                    <a:pt x="797" y="3054"/>
                    <a:pt x="828" y="3058"/>
                  </a:cubicBezTo>
                  <a:cubicBezTo>
                    <a:pt x="821" y="3006"/>
                    <a:pt x="814" y="2950"/>
                    <a:pt x="806" y="2894"/>
                  </a:cubicBezTo>
                  <a:cubicBezTo>
                    <a:pt x="798" y="2839"/>
                    <a:pt x="789" y="2784"/>
                    <a:pt x="781" y="2729"/>
                  </a:cubicBezTo>
                  <a:cubicBezTo>
                    <a:pt x="779" y="2713"/>
                    <a:pt x="778" y="2700"/>
                    <a:pt x="755" y="2696"/>
                  </a:cubicBezTo>
                  <a:cubicBezTo>
                    <a:pt x="728" y="2690"/>
                    <a:pt x="702" y="2674"/>
                    <a:pt x="677" y="2660"/>
                  </a:cubicBezTo>
                  <a:cubicBezTo>
                    <a:pt x="640" y="2639"/>
                    <a:pt x="602" y="2619"/>
                    <a:pt x="569" y="2593"/>
                  </a:cubicBezTo>
                  <a:cubicBezTo>
                    <a:pt x="532" y="2564"/>
                    <a:pt x="500" y="2529"/>
                    <a:pt x="467" y="2496"/>
                  </a:cubicBezTo>
                  <a:cubicBezTo>
                    <a:pt x="462" y="2491"/>
                    <a:pt x="459" y="2481"/>
                    <a:pt x="459" y="2474"/>
                  </a:cubicBezTo>
                  <a:cubicBezTo>
                    <a:pt x="458" y="2316"/>
                    <a:pt x="458" y="2158"/>
                    <a:pt x="459" y="2000"/>
                  </a:cubicBezTo>
                  <a:cubicBezTo>
                    <a:pt x="459" y="1984"/>
                    <a:pt x="453" y="1974"/>
                    <a:pt x="442" y="1964"/>
                  </a:cubicBezTo>
                  <a:cubicBezTo>
                    <a:pt x="359" y="1897"/>
                    <a:pt x="242" y="1904"/>
                    <a:pt x="164" y="1972"/>
                  </a:cubicBezTo>
                  <a:cubicBezTo>
                    <a:pt x="119" y="2012"/>
                    <a:pt x="87" y="2085"/>
                    <a:pt x="93" y="2136"/>
                  </a:cubicBezTo>
                  <a:cubicBezTo>
                    <a:pt x="128" y="2117"/>
                    <a:pt x="162" y="2117"/>
                    <a:pt x="193" y="2147"/>
                  </a:cubicBezTo>
                  <a:cubicBezTo>
                    <a:pt x="214" y="2168"/>
                    <a:pt x="220" y="2200"/>
                    <a:pt x="208" y="2229"/>
                  </a:cubicBezTo>
                  <a:cubicBezTo>
                    <a:pt x="195" y="2260"/>
                    <a:pt x="165" y="2280"/>
                    <a:pt x="132" y="2279"/>
                  </a:cubicBezTo>
                  <a:cubicBezTo>
                    <a:pt x="102" y="2279"/>
                    <a:pt x="76" y="2260"/>
                    <a:pt x="65" y="2231"/>
                  </a:cubicBezTo>
                  <a:cubicBezTo>
                    <a:pt x="0" y="2054"/>
                    <a:pt x="135" y="1875"/>
                    <a:pt x="313" y="1880"/>
                  </a:cubicBezTo>
                  <a:cubicBezTo>
                    <a:pt x="359" y="1881"/>
                    <a:pt x="404" y="1891"/>
                    <a:pt x="442" y="1920"/>
                  </a:cubicBezTo>
                  <a:cubicBezTo>
                    <a:pt x="446" y="1923"/>
                    <a:pt x="451" y="1925"/>
                    <a:pt x="457" y="1929"/>
                  </a:cubicBezTo>
                  <a:cubicBezTo>
                    <a:pt x="458" y="1922"/>
                    <a:pt x="459" y="1918"/>
                    <a:pt x="459" y="1913"/>
                  </a:cubicBezTo>
                  <a:cubicBezTo>
                    <a:pt x="459" y="1353"/>
                    <a:pt x="459" y="794"/>
                    <a:pt x="458" y="235"/>
                  </a:cubicBezTo>
                  <a:cubicBezTo>
                    <a:pt x="458" y="228"/>
                    <a:pt x="455" y="220"/>
                    <a:pt x="451" y="214"/>
                  </a:cubicBezTo>
                  <a:cubicBezTo>
                    <a:pt x="437" y="197"/>
                    <a:pt x="442" y="166"/>
                    <a:pt x="461" y="156"/>
                  </a:cubicBezTo>
                  <a:cubicBezTo>
                    <a:pt x="506" y="133"/>
                    <a:pt x="551" y="108"/>
                    <a:pt x="598" y="88"/>
                  </a:cubicBezTo>
                  <a:cubicBezTo>
                    <a:pt x="636" y="72"/>
                    <a:pt x="676" y="60"/>
                    <a:pt x="716" y="47"/>
                  </a:cubicBezTo>
                  <a:cubicBezTo>
                    <a:pt x="743" y="39"/>
                    <a:pt x="770" y="35"/>
                    <a:pt x="797" y="26"/>
                  </a:cubicBezTo>
                  <a:cubicBezTo>
                    <a:pt x="880" y="0"/>
                    <a:pt x="966" y="8"/>
                    <a:pt x="1051" y="7"/>
                  </a:cubicBezTo>
                  <a:cubicBezTo>
                    <a:pt x="1082" y="7"/>
                    <a:pt x="1112" y="8"/>
                    <a:pt x="1142" y="12"/>
                  </a:cubicBezTo>
                  <a:cubicBezTo>
                    <a:pt x="1166" y="15"/>
                    <a:pt x="1190" y="22"/>
                    <a:pt x="1214" y="29"/>
                  </a:cubicBezTo>
                  <a:cubicBezTo>
                    <a:pt x="1248" y="38"/>
                    <a:pt x="1282" y="47"/>
                    <a:pt x="1315" y="60"/>
                  </a:cubicBezTo>
                  <a:cubicBezTo>
                    <a:pt x="1346" y="71"/>
                    <a:pt x="1376" y="85"/>
                    <a:pt x="1404" y="101"/>
                  </a:cubicBezTo>
                  <a:cubicBezTo>
                    <a:pt x="1441" y="122"/>
                    <a:pt x="1477" y="146"/>
                    <a:pt x="1512" y="170"/>
                  </a:cubicBezTo>
                  <a:cubicBezTo>
                    <a:pt x="1531" y="183"/>
                    <a:pt x="1526" y="211"/>
                    <a:pt x="1508" y="224"/>
                  </a:cubicBezTo>
                  <a:cubicBezTo>
                    <a:pt x="1503" y="227"/>
                    <a:pt x="1501" y="236"/>
                    <a:pt x="1501" y="242"/>
                  </a:cubicBezTo>
                  <a:cubicBezTo>
                    <a:pt x="1501" y="349"/>
                    <a:pt x="1502" y="456"/>
                    <a:pt x="1501" y="564"/>
                  </a:cubicBezTo>
                  <a:cubicBezTo>
                    <a:pt x="1499" y="742"/>
                    <a:pt x="1503" y="922"/>
                    <a:pt x="1493" y="1100"/>
                  </a:cubicBezTo>
                  <a:cubicBezTo>
                    <a:pt x="1484" y="1252"/>
                    <a:pt x="1491" y="1404"/>
                    <a:pt x="1487" y="1556"/>
                  </a:cubicBezTo>
                  <a:cubicBezTo>
                    <a:pt x="1484" y="1663"/>
                    <a:pt x="1483" y="1769"/>
                    <a:pt x="1481" y="1875"/>
                  </a:cubicBezTo>
                  <a:cubicBezTo>
                    <a:pt x="1481" y="1882"/>
                    <a:pt x="1481" y="1890"/>
                    <a:pt x="1481" y="1900"/>
                  </a:cubicBezTo>
                  <a:cubicBezTo>
                    <a:pt x="1519" y="1883"/>
                    <a:pt x="1555" y="1867"/>
                    <a:pt x="1591" y="1851"/>
                  </a:cubicBezTo>
                  <a:cubicBezTo>
                    <a:pt x="1645" y="1826"/>
                    <a:pt x="1699" y="1801"/>
                    <a:pt x="1753" y="1776"/>
                  </a:cubicBezTo>
                  <a:cubicBezTo>
                    <a:pt x="1765" y="1771"/>
                    <a:pt x="1770" y="1764"/>
                    <a:pt x="1770" y="1751"/>
                  </a:cubicBezTo>
                  <a:cubicBezTo>
                    <a:pt x="1770" y="1702"/>
                    <a:pt x="1798" y="1669"/>
                    <a:pt x="1834" y="1641"/>
                  </a:cubicBezTo>
                  <a:cubicBezTo>
                    <a:pt x="1843" y="1634"/>
                    <a:pt x="1862" y="1630"/>
                    <a:pt x="1873" y="1634"/>
                  </a:cubicBezTo>
                  <a:cubicBezTo>
                    <a:pt x="1898" y="1643"/>
                    <a:pt x="1922" y="1656"/>
                    <a:pt x="1944" y="1671"/>
                  </a:cubicBezTo>
                  <a:cubicBezTo>
                    <a:pt x="1960" y="1681"/>
                    <a:pt x="1957" y="1695"/>
                    <a:pt x="1941" y="1706"/>
                  </a:cubicBezTo>
                  <a:cubicBezTo>
                    <a:pt x="1939" y="1708"/>
                    <a:pt x="1937" y="1709"/>
                    <a:pt x="1935" y="1710"/>
                  </a:cubicBezTo>
                  <a:cubicBezTo>
                    <a:pt x="1899" y="1726"/>
                    <a:pt x="1876" y="1754"/>
                    <a:pt x="1860" y="1789"/>
                  </a:cubicBezTo>
                  <a:cubicBezTo>
                    <a:pt x="1846" y="1820"/>
                    <a:pt x="1827" y="1825"/>
                    <a:pt x="1795" y="1812"/>
                  </a:cubicBezTo>
                  <a:cubicBezTo>
                    <a:pt x="1789" y="1809"/>
                    <a:pt x="1781" y="1811"/>
                    <a:pt x="1775" y="1813"/>
                  </a:cubicBezTo>
                  <a:cubicBezTo>
                    <a:pt x="1680" y="1849"/>
                    <a:pt x="1585" y="1886"/>
                    <a:pt x="1490" y="1923"/>
                  </a:cubicBezTo>
                  <a:cubicBezTo>
                    <a:pt x="1486" y="1925"/>
                    <a:pt x="1482" y="1931"/>
                    <a:pt x="1482" y="1935"/>
                  </a:cubicBezTo>
                  <a:cubicBezTo>
                    <a:pt x="1479" y="1984"/>
                    <a:pt x="1475" y="2033"/>
                    <a:pt x="1475" y="2082"/>
                  </a:cubicBezTo>
                  <a:cubicBezTo>
                    <a:pt x="1474" y="2204"/>
                    <a:pt x="1474" y="2327"/>
                    <a:pt x="1475" y="2450"/>
                  </a:cubicBezTo>
                  <a:cubicBezTo>
                    <a:pt x="1475" y="2467"/>
                    <a:pt x="1469" y="2479"/>
                    <a:pt x="1457" y="2492"/>
                  </a:cubicBezTo>
                  <a:cubicBezTo>
                    <a:pt x="1423" y="2527"/>
                    <a:pt x="1388" y="2558"/>
                    <a:pt x="1345" y="2583"/>
                  </a:cubicBezTo>
                  <a:cubicBezTo>
                    <a:pt x="1303" y="2607"/>
                    <a:pt x="1264" y="2637"/>
                    <a:pt x="1222" y="2660"/>
                  </a:cubicBezTo>
                  <a:cubicBezTo>
                    <a:pt x="1190" y="2676"/>
                    <a:pt x="1155" y="2686"/>
                    <a:pt x="1122" y="2697"/>
                  </a:cubicBezTo>
                  <a:cubicBezTo>
                    <a:pt x="1103" y="2703"/>
                    <a:pt x="1083" y="2706"/>
                    <a:pt x="1064" y="2712"/>
                  </a:cubicBezTo>
                  <a:cubicBezTo>
                    <a:pt x="1061" y="2713"/>
                    <a:pt x="1058" y="2724"/>
                    <a:pt x="1059" y="2729"/>
                  </a:cubicBezTo>
                  <a:cubicBezTo>
                    <a:pt x="1067" y="2772"/>
                    <a:pt x="1077" y="2815"/>
                    <a:pt x="1086" y="2858"/>
                  </a:cubicBezTo>
                  <a:cubicBezTo>
                    <a:pt x="1101" y="2923"/>
                    <a:pt x="1115" y="2988"/>
                    <a:pt x="1129" y="3053"/>
                  </a:cubicBezTo>
                  <a:cubicBezTo>
                    <a:pt x="1130" y="3057"/>
                    <a:pt x="1131" y="3061"/>
                    <a:pt x="1133" y="3065"/>
                  </a:cubicBezTo>
                  <a:cubicBezTo>
                    <a:pt x="1262" y="3015"/>
                    <a:pt x="1363" y="3095"/>
                    <a:pt x="1387" y="3180"/>
                  </a:cubicBezTo>
                  <a:cubicBezTo>
                    <a:pt x="1381" y="3181"/>
                    <a:pt x="1375" y="3182"/>
                    <a:pt x="1369" y="3182"/>
                  </a:cubicBezTo>
                  <a:cubicBezTo>
                    <a:pt x="1282" y="3182"/>
                    <a:pt x="1195" y="3181"/>
                    <a:pt x="1107" y="3182"/>
                  </a:cubicBezTo>
                  <a:cubicBezTo>
                    <a:pt x="1091" y="3182"/>
                    <a:pt x="1088" y="3176"/>
                    <a:pt x="1086" y="3162"/>
                  </a:cubicBezTo>
                  <a:cubicBezTo>
                    <a:pt x="1064" y="3015"/>
                    <a:pt x="1041" y="2868"/>
                    <a:pt x="1018" y="2724"/>
                  </a:cubicBezTo>
                  <a:close/>
                  <a:moveTo>
                    <a:pt x="513" y="257"/>
                  </a:moveTo>
                  <a:cubicBezTo>
                    <a:pt x="513" y="269"/>
                    <a:pt x="513" y="278"/>
                    <a:pt x="513" y="287"/>
                  </a:cubicBezTo>
                  <a:cubicBezTo>
                    <a:pt x="513" y="1001"/>
                    <a:pt x="513" y="1714"/>
                    <a:pt x="513" y="2427"/>
                  </a:cubicBezTo>
                  <a:cubicBezTo>
                    <a:pt x="513" y="2446"/>
                    <a:pt x="515" y="2461"/>
                    <a:pt x="532" y="2473"/>
                  </a:cubicBezTo>
                  <a:cubicBezTo>
                    <a:pt x="550" y="2487"/>
                    <a:pt x="565" y="2503"/>
                    <a:pt x="582" y="2518"/>
                  </a:cubicBezTo>
                  <a:cubicBezTo>
                    <a:pt x="625" y="2553"/>
                    <a:pt x="670" y="2584"/>
                    <a:pt x="720" y="2609"/>
                  </a:cubicBezTo>
                  <a:cubicBezTo>
                    <a:pt x="775" y="2638"/>
                    <a:pt x="833" y="2653"/>
                    <a:pt x="891" y="2661"/>
                  </a:cubicBezTo>
                  <a:cubicBezTo>
                    <a:pt x="930" y="2666"/>
                    <a:pt x="971" y="2669"/>
                    <a:pt x="1011" y="2656"/>
                  </a:cubicBezTo>
                  <a:cubicBezTo>
                    <a:pt x="1042" y="2645"/>
                    <a:pt x="1077" y="2643"/>
                    <a:pt x="1109" y="2635"/>
                  </a:cubicBezTo>
                  <a:cubicBezTo>
                    <a:pt x="1131" y="2629"/>
                    <a:pt x="1153" y="2621"/>
                    <a:pt x="1173" y="2611"/>
                  </a:cubicBezTo>
                  <a:cubicBezTo>
                    <a:pt x="1200" y="2598"/>
                    <a:pt x="1226" y="2583"/>
                    <a:pt x="1252" y="2567"/>
                  </a:cubicBezTo>
                  <a:cubicBezTo>
                    <a:pt x="1279" y="2550"/>
                    <a:pt x="1306" y="2532"/>
                    <a:pt x="1332" y="2514"/>
                  </a:cubicBezTo>
                  <a:cubicBezTo>
                    <a:pt x="1349" y="2502"/>
                    <a:pt x="1366" y="2491"/>
                    <a:pt x="1380" y="2478"/>
                  </a:cubicBezTo>
                  <a:cubicBezTo>
                    <a:pt x="1396" y="2464"/>
                    <a:pt x="1411" y="2451"/>
                    <a:pt x="1412" y="2424"/>
                  </a:cubicBezTo>
                  <a:cubicBezTo>
                    <a:pt x="1414" y="2286"/>
                    <a:pt x="1406" y="2148"/>
                    <a:pt x="1417" y="2009"/>
                  </a:cubicBezTo>
                  <a:cubicBezTo>
                    <a:pt x="1429" y="1855"/>
                    <a:pt x="1415" y="1701"/>
                    <a:pt x="1425" y="1546"/>
                  </a:cubicBezTo>
                  <a:cubicBezTo>
                    <a:pt x="1434" y="1395"/>
                    <a:pt x="1430" y="1243"/>
                    <a:pt x="1432" y="1091"/>
                  </a:cubicBezTo>
                  <a:cubicBezTo>
                    <a:pt x="1434" y="925"/>
                    <a:pt x="1437" y="759"/>
                    <a:pt x="1438" y="593"/>
                  </a:cubicBezTo>
                  <a:cubicBezTo>
                    <a:pt x="1439" y="536"/>
                    <a:pt x="1439" y="478"/>
                    <a:pt x="1439" y="421"/>
                  </a:cubicBezTo>
                  <a:cubicBezTo>
                    <a:pt x="1439" y="369"/>
                    <a:pt x="1439" y="317"/>
                    <a:pt x="1439" y="266"/>
                  </a:cubicBezTo>
                  <a:cubicBezTo>
                    <a:pt x="1129" y="429"/>
                    <a:pt x="822" y="434"/>
                    <a:pt x="513" y="257"/>
                  </a:cubicBezTo>
                  <a:close/>
                  <a:moveTo>
                    <a:pt x="534" y="192"/>
                  </a:moveTo>
                  <a:cubicBezTo>
                    <a:pt x="546" y="198"/>
                    <a:pt x="553" y="202"/>
                    <a:pt x="561" y="206"/>
                  </a:cubicBezTo>
                  <a:cubicBezTo>
                    <a:pt x="589" y="221"/>
                    <a:pt x="617" y="236"/>
                    <a:pt x="645" y="251"/>
                  </a:cubicBezTo>
                  <a:cubicBezTo>
                    <a:pt x="658" y="258"/>
                    <a:pt x="670" y="264"/>
                    <a:pt x="684" y="269"/>
                  </a:cubicBezTo>
                  <a:cubicBezTo>
                    <a:pt x="714" y="279"/>
                    <a:pt x="744" y="290"/>
                    <a:pt x="775" y="299"/>
                  </a:cubicBezTo>
                  <a:cubicBezTo>
                    <a:pt x="797" y="305"/>
                    <a:pt x="820" y="307"/>
                    <a:pt x="842" y="311"/>
                  </a:cubicBezTo>
                  <a:cubicBezTo>
                    <a:pt x="869" y="317"/>
                    <a:pt x="896" y="326"/>
                    <a:pt x="923" y="326"/>
                  </a:cubicBezTo>
                  <a:cubicBezTo>
                    <a:pt x="990" y="327"/>
                    <a:pt x="1056" y="331"/>
                    <a:pt x="1122" y="312"/>
                  </a:cubicBezTo>
                  <a:cubicBezTo>
                    <a:pt x="1162" y="300"/>
                    <a:pt x="1204" y="296"/>
                    <a:pt x="1244" y="284"/>
                  </a:cubicBezTo>
                  <a:cubicBezTo>
                    <a:pt x="1276" y="274"/>
                    <a:pt x="1305" y="257"/>
                    <a:pt x="1335" y="243"/>
                  </a:cubicBezTo>
                  <a:cubicBezTo>
                    <a:pt x="1364" y="230"/>
                    <a:pt x="1392" y="217"/>
                    <a:pt x="1420" y="203"/>
                  </a:cubicBezTo>
                  <a:cubicBezTo>
                    <a:pt x="1425" y="201"/>
                    <a:pt x="1428" y="197"/>
                    <a:pt x="1431" y="193"/>
                  </a:cubicBezTo>
                  <a:cubicBezTo>
                    <a:pt x="1432" y="192"/>
                    <a:pt x="1427" y="186"/>
                    <a:pt x="1424" y="184"/>
                  </a:cubicBezTo>
                  <a:cubicBezTo>
                    <a:pt x="1412" y="177"/>
                    <a:pt x="1400" y="169"/>
                    <a:pt x="1386" y="163"/>
                  </a:cubicBezTo>
                  <a:cubicBezTo>
                    <a:pt x="1353" y="149"/>
                    <a:pt x="1319" y="134"/>
                    <a:pt x="1285" y="120"/>
                  </a:cubicBezTo>
                  <a:cubicBezTo>
                    <a:pt x="1246" y="106"/>
                    <a:pt x="1207" y="89"/>
                    <a:pt x="1167" y="80"/>
                  </a:cubicBezTo>
                  <a:cubicBezTo>
                    <a:pt x="1128" y="72"/>
                    <a:pt x="1087" y="71"/>
                    <a:pt x="1047" y="67"/>
                  </a:cubicBezTo>
                  <a:cubicBezTo>
                    <a:pt x="1029" y="66"/>
                    <a:pt x="1012" y="66"/>
                    <a:pt x="995" y="67"/>
                  </a:cubicBezTo>
                  <a:cubicBezTo>
                    <a:pt x="952" y="69"/>
                    <a:pt x="910" y="72"/>
                    <a:pt x="868" y="75"/>
                  </a:cubicBezTo>
                  <a:cubicBezTo>
                    <a:pt x="853" y="76"/>
                    <a:pt x="837" y="77"/>
                    <a:pt x="823" y="80"/>
                  </a:cubicBezTo>
                  <a:cubicBezTo>
                    <a:pt x="801" y="86"/>
                    <a:pt x="779" y="95"/>
                    <a:pt x="757" y="101"/>
                  </a:cubicBezTo>
                  <a:cubicBezTo>
                    <a:pt x="726" y="111"/>
                    <a:pt x="695" y="117"/>
                    <a:pt x="665" y="129"/>
                  </a:cubicBezTo>
                  <a:cubicBezTo>
                    <a:pt x="621" y="147"/>
                    <a:pt x="579" y="170"/>
                    <a:pt x="534" y="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9D0C09B-9078-D484-E64F-FC703A1DF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15" y="2757"/>
              <a:ext cx="396" cy="1028"/>
            </a:xfrm>
            <a:custGeom>
              <a:avLst/>
              <a:gdLst>
                <a:gd name="T0" fmla="*/ 0 w 926"/>
                <a:gd name="T1" fmla="*/ 0 h 2412"/>
                <a:gd name="T2" fmla="*/ 926 w 926"/>
                <a:gd name="T3" fmla="*/ 9 h 2412"/>
                <a:gd name="T4" fmla="*/ 926 w 926"/>
                <a:gd name="T5" fmla="*/ 164 h 2412"/>
                <a:gd name="T6" fmla="*/ 925 w 926"/>
                <a:gd name="T7" fmla="*/ 336 h 2412"/>
                <a:gd name="T8" fmla="*/ 919 w 926"/>
                <a:gd name="T9" fmla="*/ 834 h 2412"/>
                <a:gd name="T10" fmla="*/ 912 w 926"/>
                <a:gd name="T11" fmla="*/ 1289 h 2412"/>
                <a:gd name="T12" fmla="*/ 904 w 926"/>
                <a:gd name="T13" fmla="*/ 1752 h 2412"/>
                <a:gd name="T14" fmla="*/ 899 w 926"/>
                <a:gd name="T15" fmla="*/ 2167 h 2412"/>
                <a:gd name="T16" fmla="*/ 867 w 926"/>
                <a:gd name="T17" fmla="*/ 2221 h 2412"/>
                <a:gd name="T18" fmla="*/ 819 w 926"/>
                <a:gd name="T19" fmla="*/ 2257 h 2412"/>
                <a:gd name="T20" fmla="*/ 739 w 926"/>
                <a:gd name="T21" fmla="*/ 2310 h 2412"/>
                <a:gd name="T22" fmla="*/ 660 w 926"/>
                <a:gd name="T23" fmla="*/ 2354 h 2412"/>
                <a:gd name="T24" fmla="*/ 596 w 926"/>
                <a:gd name="T25" fmla="*/ 2378 h 2412"/>
                <a:gd name="T26" fmla="*/ 498 w 926"/>
                <a:gd name="T27" fmla="*/ 2399 h 2412"/>
                <a:gd name="T28" fmla="*/ 378 w 926"/>
                <a:gd name="T29" fmla="*/ 2404 h 2412"/>
                <a:gd name="T30" fmla="*/ 207 w 926"/>
                <a:gd name="T31" fmla="*/ 2352 h 2412"/>
                <a:gd name="T32" fmla="*/ 69 w 926"/>
                <a:gd name="T33" fmla="*/ 2261 h 2412"/>
                <a:gd name="T34" fmla="*/ 19 w 926"/>
                <a:gd name="T35" fmla="*/ 2216 h 2412"/>
                <a:gd name="T36" fmla="*/ 0 w 926"/>
                <a:gd name="T37" fmla="*/ 2170 h 2412"/>
                <a:gd name="T38" fmla="*/ 0 w 926"/>
                <a:gd name="T39" fmla="*/ 30 h 2412"/>
                <a:gd name="T40" fmla="*/ 0 w 926"/>
                <a:gd name="T41" fmla="*/ 0 h 2412"/>
                <a:gd name="T42" fmla="*/ 559 w 926"/>
                <a:gd name="T43" fmla="*/ 1178 h 2412"/>
                <a:gd name="T44" fmla="*/ 507 w 926"/>
                <a:gd name="T45" fmla="*/ 1187 h 2412"/>
                <a:gd name="T46" fmla="*/ 496 w 926"/>
                <a:gd name="T47" fmla="*/ 1195 h 2412"/>
                <a:gd name="T48" fmla="*/ 507 w 926"/>
                <a:gd name="T49" fmla="*/ 1204 h 2412"/>
                <a:gd name="T50" fmla="*/ 620 w 926"/>
                <a:gd name="T51" fmla="*/ 1200 h 2412"/>
                <a:gd name="T52" fmla="*/ 641 w 926"/>
                <a:gd name="T53" fmla="*/ 1180 h 2412"/>
                <a:gd name="T54" fmla="*/ 641 w 926"/>
                <a:gd name="T55" fmla="*/ 1069 h 2412"/>
                <a:gd name="T56" fmla="*/ 606 w 926"/>
                <a:gd name="T57" fmla="*/ 1031 h 2412"/>
                <a:gd name="T58" fmla="*/ 570 w 926"/>
                <a:gd name="T59" fmla="*/ 1070 h 2412"/>
                <a:gd name="T60" fmla="*/ 559 w 926"/>
                <a:gd name="T61" fmla="*/ 1178 h 2412"/>
                <a:gd name="T62" fmla="*/ 459 w 926"/>
                <a:gd name="T63" fmla="*/ 1488 h 2412"/>
                <a:gd name="T64" fmla="*/ 506 w 926"/>
                <a:gd name="T65" fmla="*/ 1484 h 2412"/>
                <a:gd name="T66" fmla="*/ 719 w 926"/>
                <a:gd name="T67" fmla="*/ 1340 h 2412"/>
                <a:gd name="T68" fmla="*/ 721 w 926"/>
                <a:gd name="T69" fmla="*/ 1312 h 2412"/>
                <a:gd name="T70" fmla="*/ 696 w 926"/>
                <a:gd name="T71" fmla="*/ 1325 h 2412"/>
                <a:gd name="T72" fmla="*/ 694 w 926"/>
                <a:gd name="T73" fmla="*/ 1328 h 2412"/>
                <a:gd name="T74" fmla="*/ 394 w 926"/>
                <a:gd name="T75" fmla="*/ 1453 h 2412"/>
                <a:gd name="T76" fmla="*/ 289 w 926"/>
                <a:gd name="T77" fmla="*/ 1424 h 2412"/>
                <a:gd name="T78" fmla="*/ 266 w 926"/>
                <a:gd name="T79" fmla="*/ 1428 h 2412"/>
                <a:gd name="T80" fmla="*/ 279 w 926"/>
                <a:gd name="T81" fmla="*/ 1449 h 2412"/>
                <a:gd name="T82" fmla="*/ 459 w 926"/>
                <a:gd name="T83" fmla="*/ 1488 h 2412"/>
                <a:gd name="T84" fmla="*/ 173 w 926"/>
                <a:gd name="T85" fmla="*/ 1176 h 2412"/>
                <a:gd name="T86" fmla="*/ 99 w 926"/>
                <a:gd name="T87" fmla="*/ 1196 h 2412"/>
                <a:gd name="T88" fmla="*/ 111 w 926"/>
                <a:gd name="T89" fmla="*/ 1204 h 2412"/>
                <a:gd name="T90" fmla="*/ 230 w 926"/>
                <a:gd name="T91" fmla="*/ 1199 h 2412"/>
                <a:gd name="T92" fmla="*/ 244 w 926"/>
                <a:gd name="T93" fmla="*/ 1187 h 2412"/>
                <a:gd name="T94" fmla="*/ 236 w 926"/>
                <a:gd name="T95" fmla="*/ 1049 h 2412"/>
                <a:gd name="T96" fmla="*/ 210 w 926"/>
                <a:gd name="T97" fmla="*/ 1032 h 2412"/>
                <a:gd name="T98" fmla="*/ 185 w 926"/>
                <a:gd name="T99" fmla="*/ 1052 h 2412"/>
                <a:gd name="T100" fmla="*/ 173 w 926"/>
                <a:gd name="T101" fmla="*/ 1176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6" h="2412">
                  <a:moveTo>
                    <a:pt x="0" y="0"/>
                  </a:moveTo>
                  <a:cubicBezTo>
                    <a:pt x="309" y="177"/>
                    <a:pt x="616" y="172"/>
                    <a:pt x="926" y="9"/>
                  </a:cubicBezTo>
                  <a:cubicBezTo>
                    <a:pt x="926" y="60"/>
                    <a:pt x="926" y="112"/>
                    <a:pt x="926" y="164"/>
                  </a:cubicBezTo>
                  <a:cubicBezTo>
                    <a:pt x="926" y="221"/>
                    <a:pt x="926" y="279"/>
                    <a:pt x="925" y="336"/>
                  </a:cubicBezTo>
                  <a:cubicBezTo>
                    <a:pt x="924" y="502"/>
                    <a:pt x="921" y="668"/>
                    <a:pt x="919" y="834"/>
                  </a:cubicBezTo>
                  <a:cubicBezTo>
                    <a:pt x="917" y="986"/>
                    <a:pt x="921" y="1138"/>
                    <a:pt x="912" y="1289"/>
                  </a:cubicBezTo>
                  <a:cubicBezTo>
                    <a:pt x="902" y="1444"/>
                    <a:pt x="916" y="1598"/>
                    <a:pt x="904" y="1752"/>
                  </a:cubicBezTo>
                  <a:cubicBezTo>
                    <a:pt x="893" y="1891"/>
                    <a:pt x="901" y="2029"/>
                    <a:pt x="899" y="2167"/>
                  </a:cubicBezTo>
                  <a:cubicBezTo>
                    <a:pt x="898" y="2194"/>
                    <a:pt x="883" y="2207"/>
                    <a:pt x="867" y="2221"/>
                  </a:cubicBezTo>
                  <a:cubicBezTo>
                    <a:pt x="853" y="2234"/>
                    <a:pt x="836" y="2245"/>
                    <a:pt x="819" y="2257"/>
                  </a:cubicBezTo>
                  <a:cubicBezTo>
                    <a:pt x="793" y="2275"/>
                    <a:pt x="766" y="2293"/>
                    <a:pt x="739" y="2310"/>
                  </a:cubicBezTo>
                  <a:cubicBezTo>
                    <a:pt x="713" y="2326"/>
                    <a:pt x="687" y="2341"/>
                    <a:pt x="660" y="2354"/>
                  </a:cubicBezTo>
                  <a:cubicBezTo>
                    <a:pt x="640" y="2364"/>
                    <a:pt x="618" y="2372"/>
                    <a:pt x="596" y="2378"/>
                  </a:cubicBezTo>
                  <a:cubicBezTo>
                    <a:pt x="564" y="2386"/>
                    <a:pt x="529" y="2388"/>
                    <a:pt x="498" y="2399"/>
                  </a:cubicBezTo>
                  <a:cubicBezTo>
                    <a:pt x="458" y="2412"/>
                    <a:pt x="417" y="2409"/>
                    <a:pt x="378" y="2404"/>
                  </a:cubicBezTo>
                  <a:cubicBezTo>
                    <a:pt x="320" y="2396"/>
                    <a:pt x="262" y="2381"/>
                    <a:pt x="207" y="2352"/>
                  </a:cubicBezTo>
                  <a:cubicBezTo>
                    <a:pt x="157" y="2327"/>
                    <a:pt x="112" y="2296"/>
                    <a:pt x="69" y="2261"/>
                  </a:cubicBezTo>
                  <a:cubicBezTo>
                    <a:pt x="52" y="2246"/>
                    <a:pt x="37" y="2230"/>
                    <a:pt x="19" y="2216"/>
                  </a:cubicBezTo>
                  <a:cubicBezTo>
                    <a:pt x="2" y="2204"/>
                    <a:pt x="0" y="2189"/>
                    <a:pt x="0" y="2170"/>
                  </a:cubicBezTo>
                  <a:cubicBezTo>
                    <a:pt x="0" y="1457"/>
                    <a:pt x="0" y="744"/>
                    <a:pt x="0" y="30"/>
                  </a:cubicBezTo>
                  <a:cubicBezTo>
                    <a:pt x="0" y="21"/>
                    <a:pt x="0" y="12"/>
                    <a:pt x="0" y="0"/>
                  </a:cubicBezTo>
                  <a:close/>
                  <a:moveTo>
                    <a:pt x="559" y="1178"/>
                  </a:moveTo>
                  <a:cubicBezTo>
                    <a:pt x="546" y="1180"/>
                    <a:pt x="527" y="1183"/>
                    <a:pt x="507" y="1187"/>
                  </a:cubicBezTo>
                  <a:cubicBezTo>
                    <a:pt x="503" y="1187"/>
                    <a:pt x="500" y="1192"/>
                    <a:pt x="496" y="1195"/>
                  </a:cubicBezTo>
                  <a:cubicBezTo>
                    <a:pt x="500" y="1199"/>
                    <a:pt x="503" y="1204"/>
                    <a:pt x="507" y="1204"/>
                  </a:cubicBezTo>
                  <a:cubicBezTo>
                    <a:pt x="545" y="1204"/>
                    <a:pt x="583" y="1203"/>
                    <a:pt x="620" y="1200"/>
                  </a:cubicBezTo>
                  <a:cubicBezTo>
                    <a:pt x="628" y="1199"/>
                    <a:pt x="638" y="1189"/>
                    <a:pt x="641" y="1180"/>
                  </a:cubicBezTo>
                  <a:cubicBezTo>
                    <a:pt x="653" y="1144"/>
                    <a:pt x="653" y="1106"/>
                    <a:pt x="641" y="1069"/>
                  </a:cubicBezTo>
                  <a:cubicBezTo>
                    <a:pt x="635" y="1052"/>
                    <a:pt x="629" y="1031"/>
                    <a:pt x="606" y="1031"/>
                  </a:cubicBezTo>
                  <a:cubicBezTo>
                    <a:pt x="582" y="1030"/>
                    <a:pt x="573" y="1051"/>
                    <a:pt x="570" y="1070"/>
                  </a:cubicBezTo>
                  <a:cubicBezTo>
                    <a:pt x="564" y="1104"/>
                    <a:pt x="563" y="1140"/>
                    <a:pt x="559" y="1178"/>
                  </a:cubicBezTo>
                  <a:close/>
                  <a:moveTo>
                    <a:pt x="459" y="1488"/>
                  </a:moveTo>
                  <a:cubicBezTo>
                    <a:pt x="475" y="1487"/>
                    <a:pt x="491" y="1487"/>
                    <a:pt x="506" y="1484"/>
                  </a:cubicBezTo>
                  <a:cubicBezTo>
                    <a:pt x="600" y="1470"/>
                    <a:pt x="668" y="1418"/>
                    <a:pt x="719" y="1340"/>
                  </a:cubicBezTo>
                  <a:cubicBezTo>
                    <a:pt x="725" y="1331"/>
                    <a:pt x="732" y="1320"/>
                    <a:pt x="721" y="1312"/>
                  </a:cubicBezTo>
                  <a:cubicBezTo>
                    <a:pt x="709" y="1304"/>
                    <a:pt x="702" y="1315"/>
                    <a:pt x="696" y="1325"/>
                  </a:cubicBezTo>
                  <a:cubicBezTo>
                    <a:pt x="695" y="1326"/>
                    <a:pt x="694" y="1327"/>
                    <a:pt x="694" y="1328"/>
                  </a:cubicBezTo>
                  <a:cubicBezTo>
                    <a:pt x="621" y="1436"/>
                    <a:pt x="520" y="1475"/>
                    <a:pt x="394" y="1453"/>
                  </a:cubicBezTo>
                  <a:cubicBezTo>
                    <a:pt x="358" y="1447"/>
                    <a:pt x="324" y="1433"/>
                    <a:pt x="289" y="1424"/>
                  </a:cubicBezTo>
                  <a:cubicBezTo>
                    <a:pt x="282" y="1423"/>
                    <a:pt x="274" y="1427"/>
                    <a:pt x="266" y="1428"/>
                  </a:cubicBezTo>
                  <a:cubicBezTo>
                    <a:pt x="270" y="1435"/>
                    <a:pt x="273" y="1447"/>
                    <a:pt x="279" y="1449"/>
                  </a:cubicBezTo>
                  <a:cubicBezTo>
                    <a:pt x="337" y="1470"/>
                    <a:pt x="396" y="1488"/>
                    <a:pt x="459" y="1488"/>
                  </a:cubicBezTo>
                  <a:close/>
                  <a:moveTo>
                    <a:pt x="173" y="1176"/>
                  </a:moveTo>
                  <a:cubicBezTo>
                    <a:pt x="149" y="1187"/>
                    <a:pt x="122" y="1178"/>
                    <a:pt x="99" y="1196"/>
                  </a:cubicBezTo>
                  <a:cubicBezTo>
                    <a:pt x="105" y="1200"/>
                    <a:pt x="108" y="1204"/>
                    <a:pt x="111" y="1204"/>
                  </a:cubicBezTo>
                  <a:cubicBezTo>
                    <a:pt x="150" y="1203"/>
                    <a:pt x="190" y="1201"/>
                    <a:pt x="230" y="1199"/>
                  </a:cubicBezTo>
                  <a:cubicBezTo>
                    <a:pt x="235" y="1199"/>
                    <a:pt x="242" y="1192"/>
                    <a:pt x="244" y="1187"/>
                  </a:cubicBezTo>
                  <a:cubicBezTo>
                    <a:pt x="259" y="1140"/>
                    <a:pt x="260" y="1093"/>
                    <a:pt x="236" y="1049"/>
                  </a:cubicBezTo>
                  <a:cubicBezTo>
                    <a:pt x="231" y="1040"/>
                    <a:pt x="218" y="1031"/>
                    <a:pt x="210" y="1032"/>
                  </a:cubicBezTo>
                  <a:cubicBezTo>
                    <a:pt x="201" y="1033"/>
                    <a:pt x="190" y="1043"/>
                    <a:pt x="185" y="1052"/>
                  </a:cubicBezTo>
                  <a:cubicBezTo>
                    <a:pt x="163" y="1091"/>
                    <a:pt x="167" y="1133"/>
                    <a:pt x="173" y="1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667C686-1880-251F-46FF-DFC0769A5D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7" y="3196"/>
              <a:ext cx="67" cy="74"/>
            </a:xfrm>
            <a:custGeom>
              <a:avLst/>
              <a:gdLst>
                <a:gd name="T0" fmla="*/ 63 w 157"/>
                <a:gd name="T1" fmla="*/ 148 h 174"/>
                <a:gd name="T2" fmla="*/ 74 w 157"/>
                <a:gd name="T3" fmla="*/ 40 h 174"/>
                <a:gd name="T4" fmla="*/ 110 w 157"/>
                <a:gd name="T5" fmla="*/ 1 h 174"/>
                <a:gd name="T6" fmla="*/ 145 w 157"/>
                <a:gd name="T7" fmla="*/ 39 h 174"/>
                <a:gd name="T8" fmla="*/ 145 w 157"/>
                <a:gd name="T9" fmla="*/ 150 h 174"/>
                <a:gd name="T10" fmla="*/ 124 w 157"/>
                <a:gd name="T11" fmla="*/ 170 h 174"/>
                <a:gd name="T12" fmla="*/ 11 w 157"/>
                <a:gd name="T13" fmla="*/ 174 h 174"/>
                <a:gd name="T14" fmla="*/ 0 w 157"/>
                <a:gd name="T15" fmla="*/ 165 h 174"/>
                <a:gd name="T16" fmla="*/ 11 w 157"/>
                <a:gd name="T17" fmla="*/ 157 h 174"/>
                <a:gd name="T18" fmla="*/ 63 w 157"/>
                <a:gd name="T19" fmla="*/ 14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74">
                  <a:moveTo>
                    <a:pt x="63" y="148"/>
                  </a:moveTo>
                  <a:cubicBezTo>
                    <a:pt x="67" y="110"/>
                    <a:pt x="68" y="74"/>
                    <a:pt x="74" y="40"/>
                  </a:cubicBezTo>
                  <a:cubicBezTo>
                    <a:pt x="77" y="21"/>
                    <a:pt x="86" y="0"/>
                    <a:pt x="110" y="1"/>
                  </a:cubicBezTo>
                  <a:cubicBezTo>
                    <a:pt x="133" y="1"/>
                    <a:pt x="139" y="22"/>
                    <a:pt x="145" y="39"/>
                  </a:cubicBezTo>
                  <a:cubicBezTo>
                    <a:pt x="157" y="76"/>
                    <a:pt x="157" y="114"/>
                    <a:pt x="145" y="150"/>
                  </a:cubicBezTo>
                  <a:cubicBezTo>
                    <a:pt x="142" y="159"/>
                    <a:pt x="132" y="169"/>
                    <a:pt x="124" y="170"/>
                  </a:cubicBezTo>
                  <a:cubicBezTo>
                    <a:pt x="87" y="173"/>
                    <a:pt x="49" y="174"/>
                    <a:pt x="11" y="174"/>
                  </a:cubicBezTo>
                  <a:cubicBezTo>
                    <a:pt x="7" y="174"/>
                    <a:pt x="4" y="169"/>
                    <a:pt x="0" y="165"/>
                  </a:cubicBezTo>
                  <a:cubicBezTo>
                    <a:pt x="4" y="162"/>
                    <a:pt x="7" y="157"/>
                    <a:pt x="11" y="157"/>
                  </a:cubicBezTo>
                  <a:cubicBezTo>
                    <a:pt x="31" y="153"/>
                    <a:pt x="50" y="150"/>
                    <a:pt x="63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7CBE4EF-5840-5C2D-A7C9-BA1B588971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9" y="3312"/>
              <a:ext cx="199" cy="79"/>
            </a:xfrm>
            <a:custGeom>
              <a:avLst/>
              <a:gdLst>
                <a:gd name="T0" fmla="*/ 193 w 466"/>
                <a:gd name="T1" fmla="*/ 184 h 184"/>
                <a:gd name="T2" fmla="*/ 13 w 466"/>
                <a:gd name="T3" fmla="*/ 145 h 184"/>
                <a:gd name="T4" fmla="*/ 0 w 466"/>
                <a:gd name="T5" fmla="*/ 124 h 184"/>
                <a:gd name="T6" fmla="*/ 23 w 466"/>
                <a:gd name="T7" fmla="*/ 120 h 184"/>
                <a:gd name="T8" fmla="*/ 128 w 466"/>
                <a:gd name="T9" fmla="*/ 149 h 184"/>
                <a:gd name="T10" fmla="*/ 428 w 466"/>
                <a:gd name="T11" fmla="*/ 24 h 184"/>
                <a:gd name="T12" fmla="*/ 430 w 466"/>
                <a:gd name="T13" fmla="*/ 21 h 184"/>
                <a:gd name="T14" fmla="*/ 455 w 466"/>
                <a:gd name="T15" fmla="*/ 8 h 184"/>
                <a:gd name="T16" fmla="*/ 453 w 466"/>
                <a:gd name="T17" fmla="*/ 36 h 184"/>
                <a:gd name="T18" fmla="*/ 240 w 466"/>
                <a:gd name="T19" fmla="*/ 180 h 184"/>
                <a:gd name="T20" fmla="*/ 193 w 466"/>
                <a:gd name="T2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184">
                  <a:moveTo>
                    <a:pt x="193" y="184"/>
                  </a:moveTo>
                  <a:cubicBezTo>
                    <a:pt x="130" y="184"/>
                    <a:pt x="71" y="166"/>
                    <a:pt x="13" y="145"/>
                  </a:cubicBezTo>
                  <a:cubicBezTo>
                    <a:pt x="7" y="143"/>
                    <a:pt x="4" y="131"/>
                    <a:pt x="0" y="124"/>
                  </a:cubicBezTo>
                  <a:cubicBezTo>
                    <a:pt x="8" y="123"/>
                    <a:pt x="16" y="119"/>
                    <a:pt x="23" y="120"/>
                  </a:cubicBezTo>
                  <a:cubicBezTo>
                    <a:pt x="58" y="129"/>
                    <a:pt x="92" y="143"/>
                    <a:pt x="128" y="149"/>
                  </a:cubicBezTo>
                  <a:cubicBezTo>
                    <a:pt x="254" y="171"/>
                    <a:pt x="355" y="132"/>
                    <a:pt x="428" y="24"/>
                  </a:cubicBezTo>
                  <a:cubicBezTo>
                    <a:pt x="428" y="23"/>
                    <a:pt x="429" y="22"/>
                    <a:pt x="430" y="21"/>
                  </a:cubicBezTo>
                  <a:cubicBezTo>
                    <a:pt x="436" y="11"/>
                    <a:pt x="443" y="0"/>
                    <a:pt x="455" y="8"/>
                  </a:cubicBezTo>
                  <a:cubicBezTo>
                    <a:pt x="466" y="16"/>
                    <a:pt x="459" y="27"/>
                    <a:pt x="453" y="36"/>
                  </a:cubicBezTo>
                  <a:cubicBezTo>
                    <a:pt x="402" y="114"/>
                    <a:pt x="334" y="166"/>
                    <a:pt x="240" y="180"/>
                  </a:cubicBezTo>
                  <a:cubicBezTo>
                    <a:pt x="225" y="183"/>
                    <a:pt x="209" y="183"/>
                    <a:pt x="193" y="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FF9FA3-3771-484D-5500-DCAC79D78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8" y="3196"/>
              <a:ext cx="68" cy="74"/>
            </a:xfrm>
            <a:custGeom>
              <a:avLst/>
              <a:gdLst>
                <a:gd name="T0" fmla="*/ 74 w 161"/>
                <a:gd name="T1" fmla="*/ 145 h 173"/>
                <a:gd name="T2" fmla="*/ 86 w 161"/>
                <a:gd name="T3" fmla="*/ 21 h 173"/>
                <a:gd name="T4" fmla="*/ 111 w 161"/>
                <a:gd name="T5" fmla="*/ 1 h 173"/>
                <a:gd name="T6" fmla="*/ 137 w 161"/>
                <a:gd name="T7" fmla="*/ 18 h 173"/>
                <a:gd name="T8" fmla="*/ 145 w 161"/>
                <a:gd name="T9" fmla="*/ 156 h 173"/>
                <a:gd name="T10" fmla="*/ 131 w 161"/>
                <a:gd name="T11" fmla="*/ 168 h 173"/>
                <a:gd name="T12" fmla="*/ 12 w 161"/>
                <a:gd name="T13" fmla="*/ 173 h 173"/>
                <a:gd name="T14" fmla="*/ 0 w 161"/>
                <a:gd name="T15" fmla="*/ 165 h 173"/>
                <a:gd name="T16" fmla="*/ 74 w 161"/>
                <a:gd name="T17" fmla="*/ 1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73">
                  <a:moveTo>
                    <a:pt x="74" y="145"/>
                  </a:moveTo>
                  <a:cubicBezTo>
                    <a:pt x="68" y="102"/>
                    <a:pt x="64" y="60"/>
                    <a:pt x="86" y="21"/>
                  </a:cubicBezTo>
                  <a:cubicBezTo>
                    <a:pt x="91" y="12"/>
                    <a:pt x="102" y="2"/>
                    <a:pt x="111" y="1"/>
                  </a:cubicBezTo>
                  <a:cubicBezTo>
                    <a:pt x="119" y="0"/>
                    <a:pt x="132" y="9"/>
                    <a:pt x="137" y="18"/>
                  </a:cubicBezTo>
                  <a:cubicBezTo>
                    <a:pt x="161" y="62"/>
                    <a:pt x="160" y="109"/>
                    <a:pt x="145" y="156"/>
                  </a:cubicBezTo>
                  <a:cubicBezTo>
                    <a:pt x="143" y="161"/>
                    <a:pt x="136" y="168"/>
                    <a:pt x="131" y="168"/>
                  </a:cubicBezTo>
                  <a:cubicBezTo>
                    <a:pt x="91" y="170"/>
                    <a:pt x="51" y="172"/>
                    <a:pt x="12" y="173"/>
                  </a:cubicBezTo>
                  <a:cubicBezTo>
                    <a:pt x="9" y="173"/>
                    <a:pt x="6" y="169"/>
                    <a:pt x="0" y="165"/>
                  </a:cubicBezTo>
                  <a:cubicBezTo>
                    <a:pt x="23" y="147"/>
                    <a:pt x="50" y="156"/>
                    <a:pt x="74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2248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C1D43941-FBCA-7841-4AB1-D9B36C5CF5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39363" y="3679825"/>
            <a:ext cx="1600200" cy="2890838"/>
            <a:chOff x="6387" y="2318"/>
            <a:chExt cx="1008" cy="182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6593CD7-C4CE-FBAD-2145-F4C7CB1422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2" y="2318"/>
              <a:ext cx="763" cy="1515"/>
            </a:xfrm>
            <a:custGeom>
              <a:avLst/>
              <a:gdLst>
                <a:gd name="T0" fmla="*/ 226 w 430"/>
                <a:gd name="T1" fmla="*/ 1 h 856"/>
                <a:gd name="T2" fmla="*/ 318 w 430"/>
                <a:gd name="T3" fmla="*/ 14 h 856"/>
                <a:gd name="T4" fmla="*/ 427 w 430"/>
                <a:gd name="T5" fmla="*/ 80 h 856"/>
                <a:gd name="T6" fmla="*/ 403 w 430"/>
                <a:gd name="T7" fmla="*/ 187 h 856"/>
                <a:gd name="T8" fmla="*/ 382 w 430"/>
                <a:gd name="T9" fmla="*/ 294 h 856"/>
                <a:gd name="T10" fmla="*/ 353 w 430"/>
                <a:gd name="T11" fmla="*/ 425 h 856"/>
                <a:gd name="T12" fmla="*/ 325 w 430"/>
                <a:gd name="T13" fmla="*/ 557 h 856"/>
                <a:gd name="T14" fmla="*/ 307 w 430"/>
                <a:gd name="T15" fmla="*/ 639 h 856"/>
                <a:gd name="T16" fmla="*/ 296 w 430"/>
                <a:gd name="T17" fmla="*/ 686 h 856"/>
                <a:gd name="T18" fmla="*/ 291 w 430"/>
                <a:gd name="T19" fmla="*/ 660 h 856"/>
                <a:gd name="T20" fmla="*/ 376 w 430"/>
                <a:gd name="T21" fmla="*/ 273 h 856"/>
                <a:gd name="T22" fmla="*/ 409 w 430"/>
                <a:gd name="T23" fmla="*/ 91 h 856"/>
                <a:gd name="T24" fmla="*/ 362 w 430"/>
                <a:gd name="T25" fmla="*/ 95 h 856"/>
                <a:gd name="T26" fmla="*/ 213 w 430"/>
                <a:gd name="T27" fmla="*/ 61 h 856"/>
                <a:gd name="T28" fmla="*/ 168 w 430"/>
                <a:gd name="T29" fmla="*/ 46 h 856"/>
                <a:gd name="T30" fmla="*/ 33 w 430"/>
                <a:gd name="T31" fmla="*/ 662 h 856"/>
                <a:gd name="T32" fmla="*/ 23 w 430"/>
                <a:gd name="T33" fmla="*/ 793 h 856"/>
                <a:gd name="T34" fmla="*/ 170 w 430"/>
                <a:gd name="T35" fmla="*/ 844 h 856"/>
                <a:gd name="T36" fmla="*/ 256 w 430"/>
                <a:gd name="T37" fmla="*/ 823 h 856"/>
                <a:gd name="T38" fmla="*/ 285 w 430"/>
                <a:gd name="T39" fmla="*/ 700 h 856"/>
                <a:gd name="T40" fmla="*/ 287 w 430"/>
                <a:gd name="T41" fmla="*/ 728 h 856"/>
                <a:gd name="T42" fmla="*/ 270 w 430"/>
                <a:gd name="T43" fmla="*/ 806 h 856"/>
                <a:gd name="T44" fmla="*/ 241 w 430"/>
                <a:gd name="T45" fmla="*/ 849 h 856"/>
                <a:gd name="T46" fmla="*/ 189 w 430"/>
                <a:gd name="T47" fmla="*/ 854 h 856"/>
                <a:gd name="T48" fmla="*/ 68 w 430"/>
                <a:gd name="T49" fmla="*/ 826 h 856"/>
                <a:gd name="T50" fmla="*/ 48 w 430"/>
                <a:gd name="T51" fmla="*/ 820 h 856"/>
                <a:gd name="T52" fmla="*/ 24 w 430"/>
                <a:gd name="T53" fmla="*/ 804 h 856"/>
                <a:gd name="T54" fmla="*/ 2 w 430"/>
                <a:gd name="T55" fmla="*/ 775 h 856"/>
                <a:gd name="T56" fmla="*/ 47 w 430"/>
                <a:gd name="T57" fmla="*/ 561 h 856"/>
                <a:gd name="T58" fmla="*/ 52 w 430"/>
                <a:gd name="T59" fmla="*/ 523 h 856"/>
                <a:gd name="T60" fmla="*/ 78 w 430"/>
                <a:gd name="T61" fmla="*/ 420 h 856"/>
                <a:gd name="T62" fmla="*/ 153 w 430"/>
                <a:gd name="T63" fmla="*/ 74 h 856"/>
                <a:gd name="T64" fmla="*/ 165 w 430"/>
                <a:gd name="T65" fmla="*/ 21 h 856"/>
                <a:gd name="T66" fmla="*/ 202 w 430"/>
                <a:gd name="T67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0" h="856">
                  <a:moveTo>
                    <a:pt x="212" y="0"/>
                  </a:moveTo>
                  <a:cubicBezTo>
                    <a:pt x="217" y="2"/>
                    <a:pt x="222" y="0"/>
                    <a:pt x="226" y="1"/>
                  </a:cubicBezTo>
                  <a:cubicBezTo>
                    <a:pt x="239" y="2"/>
                    <a:pt x="253" y="2"/>
                    <a:pt x="266" y="3"/>
                  </a:cubicBezTo>
                  <a:cubicBezTo>
                    <a:pt x="283" y="7"/>
                    <a:pt x="301" y="10"/>
                    <a:pt x="318" y="14"/>
                  </a:cubicBezTo>
                  <a:cubicBezTo>
                    <a:pt x="351" y="22"/>
                    <a:pt x="384" y="32"/>
                    <a:pt x="412" y="51"/>
                  </a:cubicBezTo>
                  <a:cubicBezTo>
                    <a:pt x="422" y="58"/>
                    <a:pt x="430" y="66"/>
                    <a:pt x="427" y="80"/>
                  </a:cubicBezTo>
                  <a:cubicBezTo>
                    <a:pt x="421" y="96"/>
                    <a:pt x="419" y="113"/>
                    <a:pt x="415" y="130"/>
                  </a:cubicBezTo>
                  <a:cubicBezTo>
                    <a:pt x="411" y="149"/>
                    <a:pt x="407" y="168"/>
                    <a:pt x="403" y="187"/>
                  </a:cubicBezTo>
                  <a:cubicBezTo>
                    <a:pt x="405" y="199"/>
                    <a:pt x="400" y="211"/>
                    <a:pt x="398" y="222"/>
                  </a:cubicBezTo>
                  <a:cubicBezTo>
                    <a:pt x="393" y="246"/>
                    <a:pt x="387" y="270"/>
                    <a:pt x="382" y="294"/>
                  </a:cubicBezTo>
                  <a:cubicBezTo>
                    <a:pt x="380" y="305"/>
                    <a:pt x="377" y="315"/>
                    <a:pt x="375" y="325"/>
                  </a:cubicBezTo>
                  <a:cubicBezTo>
                    <a:pt x="368" y="359"/>
                    <a:pt x="361" y="392"/>
                    <a:pt x="353" y="425"/>
                  </a:cubicBezTo>
                  <a:cubicBezTo>
                    <a:pt x="345" y="463"/>
                    <a:pt x="337" y="500"/>
                    <a:pt x="329" y="538"/>
                  </a:cubicBezTo>
                  <a:cubicBezTo>
                    <a:pt x="328" y="544"/>
                    <a:pt x="326" y="551"/>
                    <a:pt x="325" y="557"/>
                  </a:cubicBezTo>
                  <a:cubicBezTo>
                    <a:pt x="320" y="578"/>
                    <a:pt x="316" y="599"/>
                    <a:pt x="311" y="620"/>
                  </a:cubicBezTo>
                  <a:cubicBezTo>
                    <a:pt x="309" y="626"/>
                    <a:pt x="308" y="633"/>
                    <a:pt x="307" y="639"/>
                  </a:cubicBezTo>
                  <a:cubicBezTo>
                    <a:pt x="304" y="650"/>
                    <a:pt x="302" y="660"/>
                    <a:pt x="300" y="670"/>
                  </a:cubicBezTo>
                  <a:cubicBezTo>
                    <a:pt x="298" y="676"/>
                    <a:pt x="300" y="682"/>
                    <a:pt x="296" y="686"/>
                  </a:cubicBezTo>
                  <a:cubicBezTo>
                    <a:pt x="293" y="686"/>
                    <a:pt x="293" y="684"/>
                    <a:pt x="292" y="682"/>
                  </a:cubicBezTo>
                  <a:cubicBezTo>
                    <a:pt x="292" y="675"/>
                    <a:pt x="290" y="667"/>
                    <a:pt x="291" y="660"/>
                  </a:cubicBezTo>
                  <a:cubicBezTo>
                    <a:pt x="297" y="637"/>
                    <a:pt x="301" y="614"/>
                    <a:pt x="306" y="590"/>
                  </a:cubicBezTo>
                  <a:cubicBezTo>
                    <a:pt x="330" y="485"/>
                    <a:pt x="353" y="379"/>
                    <a:pt x="376" y="273"/>
                  </a:cubicBezTo>
                  <a:cubicBezTo>
                    <a:pt x="389" y="214"/>
                    <a:pt x="401" y="155"/>
                    <a:pt x="414" y="97"/>
                  </a:cubicBezTo>
                  <a:cubicBezTo>
                    <a:pt x="415" y="92"/>
                    <a:pt x="415" y="90"/>
                    <a:pt x="409" y="91"/>
                  </a:cubicBezTo>
                  <a:cubicBezTo>
                    <a:pt x="404" y="93"/>
                    <a:pt x="399" y="93"/>
                    <a:pt x="394" y="94"/>
                  </a:cubicBezTo>
                  <a:cubicBezTo>
                    <a:pt x="384" y="96"/>
                    <a:pt x="373" y="95"/>
                    <a:pt x="362" y="95"/>
                  </a:cubicBezTo>
                  <a:cubicBezTo>
                    <a:pt x="346" y="94"/>
                    <a:pt x="330" y="92"/>
                    <a:pt x="315" y="90"/>
                  </a:cubicBezTo>
                  <a:cubicBezTo>
                    <a:pt x="280" y="83"/>
                    <a:pt x="245" y="75"/>
                    <a:pt x="213" y="61"/>
                  </a:cubicBezTo>
                  <a:cubicBezTo>
                    <a:pt x="200" y="56"/>
                    <a:pt x="188" y="50"/>
                    <a:pt x="177" y="42"/>
                  </a:cubicBezTo>
                  <a:cubicBezTo>
                    <a:pt x="170" y="36"/>
                    <a:pt x="170" y="36"/>
                    <a:pt x="168" y="46"/>
                  </a:cubicBezTo>
                  <a:cubicBezTo>
                    <a:pt x="154" y="108"/>
                    <a:pt x="140" y="171"/>
                    <a:pt x="126" y="234"/>
                  </a:cubicBezTo>
                  <a:cubicBezTo>
                    <a:pt x="95" y="377"/>
                    <a:pt x="64" y="519"/>
                    <a:pt x="33" y="662"/>
                  </a:cubicBezTo>
                  <a:cubicBezTo>
                    <a:pt x="26" y="696"/>
                    <a:pt x="20" y="730"/>
                    <a:pt x="12" y="764"/>
                  </a:cubicBezTo>
                  <a:cubicBezTo>
                    <a:pt x="9" y="777"/>
                    <a:pt x="11" y="786"/>
                    <a:pt x="23" y="793"/>
                  </a:cubicBezTo>
                  <a:cubicBezTo>
                    <a:pt x="56" y="814"/>
                    <a:pt x="90" y="830"/>
                    <a:pt x="127" y="838"/>
                  </a:cubicBezTo>
                  <a:cubicBezTo>
                    <a:pt x="141" y="842"/>
                    <a:pt x="156" y="842"/>
                    <a:pt x="170" y="844"/>
                  </a:cubicBezTo>
                  <a:cubicBezTo>
                    <a:pt x="193" y="846"/>
                    <a:pt x="216" y="843"/>
                    <a:pt x="239" y="839"/>
                  </a:cubicBezTo>
                  <a:cubicBezTo>
                    <a:pt x="248" y="837"/>
                    <a:pt x="254" y="832"/>
                    <a:pt x="256" y="823"/>
                  </a:cubicBezTo>
                  <a:cubicBezTo>
                    <a:pt x="264" y="784"/>
                    <a:pt x="273" y="745"/>
                    <a:pt x="281" y="706"/>
                  </a:cubicBezTo>
                  <a:cubicBezTo>
                    <a:pt x="282" y="704"/>
                    <a:pt x="282" y="701"/>
                    <a:pt x="285" y="700"/>
                  </a:cubicBezTo>
                  <a:cubicBezTo>
                    <a:pt x="290" y="705"/>
                    <a:pt x="288" y="711"/>
                    <a:pt x="288" y="717"/>
                  </a:cubicBezTo>
                  <a:cubicBezTo>
                    <a:pt x="288" y="721"/>
                    <a:pt x="288" y="724"/>
                    <a:pt x="287" y="728"/>
                  </a:cubicBezTo>
                  <a:cubicBezTo>
                    <a:pt x="283" y="744"/>
                    <a:pt x="280" y="760"/>
                    <a:pt x="277" y="777"/>
                  </a:cubicBezTo>
                  <a:cubicBezTo>
                    <a:pt x="274" y="787"/>
                    <a:pt x="272" y="796"/>
                    <a:pt x="270" y="806"/>
                  </a:cubicBezTo>
                  <a:cubicBezTo>
                    <a:pt x="269" y="812"/>
                    <a:pt x="267" y="818"/>
                    <a:pt x="266" y="823"/>
                  </a:cubicBezTo>
                  <a:cubicBezTo>
                    <a:pt x="264" y="839"/>
                    <a:pt x="256" y="847"/>
                    <a:pt x="241" y="849"/>
                  </a:cubicBezTo>
                  <a:cubicBezTo>
                    <a:pt x="228" y="853"/>
                    <a:pt x="215" y="853"/>
                    <a:pt x="202" y="855"/>
                  </a:cubicBezTo>
                  <a:cubicBezTo>
                    <a:pt x="197" y="854"/>
                    <a:pt x="193" y="856"/>
                    <a:pt x="189" y="854"/>
                  </a:cubicBezTo>
                  <a:cubicBezTo>
                    <a:pt x="179" y="850"/>
                    <a:pt x="169" y="852"/>
                    <a:pt x="159" y="851"/>
                  </a:cubicBezTo>
                  <a:cubicBezTo>
                    <a:pt x="127" y="848"/>
                    <a:pt x="97" y="840"/>
                    <a:pt x="68" y="826"/>
                  </a:cubicBezTo>
                  <a:cubicBezTo>
                    <a:pt x="65" y="825"/>
                    <a:pt x="63" y="824"/>
                    <a:pt x="60" y="825"/>
                  </a:cubicBezTo>
                  <a:cubicBezTo>
                    <a:pt x="56" y="823"/>
                    <a:pt x="51" y="823"/>
                    <a:pt x="48" y="820"/>
                  </a:cubicBezTo>
                  <a:cubicBezTo>
                    <a:pt x="47" y="819"/>
                    <a:pt x="48" y="818"/>
                    <a:pt x="46" y="817"/>
                  </a:cubicBezTo>
                  <a:cubicBezTo>
                    <a:pt x="38" y="814"/>
                    <a:pt x="30" y="811"/>
                    <a:pt x="24" y="804"/>
                  </a:cubicBezTo>
                  <a:cubicBezTo>
                    <a:pt x="19" y="800"/>
                    <a:pt x="14" y="796"/>
                    <a:pt x="8" y="792"/>
                  </a:cubicBezTo>
                  <a:cubicBezTo>
                    <a:pt x="2" y="788"/>
                    <a:pt x="0" y="783"/>
                    <a:pt x="2" y="775"/>
                  </a:cubicBezTo>
                  <a:cubicBezTo>
                    <a:pt x="15" y="713"/>
                    <a:pt x="28" y="652"/>
                    <a:pt x="41" y="590"/>
                  </a:cubicBezTo>
                  <a:cubicBezTo>
                    <a:pt x="43" y="581"/>
                    <a:pt x="46" y="571"/>
                    <a:pt x="47" y="561"/>
                  </a:cubicBezTo>
                  <a:cubicBezTo>
                    <a:pt x="44" y="558"/>
                    <a:pt x="46" y="554"/>
                    <a:pt x="46" y="551"/>
                  </a:cubicBezTo>
                  <a:cubicBezTo>
                    <a:pt x="48" y="542"/>
                    <a:pt x="52" y="533"/>
                    <a:pt x="52" y="523"/>
                  </a:cubicBezTo>
                  <a:cubicBezTo>
                    <a:pt x="57" y="510"/>
                    <a:pt x="57" y="495"/>
                    <a:pt x="64" y="482"/>
                  </a:cubicBezTo>
                  <a:cubicBezTo>
                    <a:pt x="68" y="462"/>
                    <a:pt x="73" y="441"/>
                    <a:pt x="78" y="420"/>
                  </a:cubicBezTo>
                  <a:cubicBezTo>
                    <a:pt x="88" y="373"/>
                    <a:pt x="99" y="325"/>
                    <a:pt x="109" y="277"/>
                  </a:cubicBezTo>
                  <a:cubicBezTo>
                    <a:pt x="124" y="209"/>
                    <a:pt x="139" y="142"/>
                    <a:pt x="153" y="74"/>
                  </a:cubicBezTo>
                  <a:cubicBezTo>
                    <a:pt x="155" y="66"/>
                    <a:pt x="157" y="59"/>
                    <a:pt x="158" y="51"/>
                  </a:cubicBezTo>
                  <a:cubicBezTo>
                    <a:pt x="161" y="41"/>
                    <a:pt x="164" y="32"/>
                    <a:pt x="165" y="21"/>
                  </a:cubicBezTo>
                  <a:cubicBezTo>
                    <a:pt x="166" y="13"/>
                    <a:pt x="171" y="8"/>
                    <a:pt x="179" y="6"/>
                  </a:cubicBezTo>
                  <a:cubicBezTo>
                    <a:pt x="186" y="3"/>
                    <a:pt x="194" y="1"/>
                    <a:pt x="202" y="1"/>
                  </a:cubicBezTo>
                  <a:cubicBezTo>
                    <a:pt x="205" y="1"/>
                    <a:pt x="209" y="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67DF364-3A35-995E-1F7A-43C4781405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3" y="3011"/>
              <a:ext cx="277" cy="376"/>
            </a:xfrm>
            <a:custGeom>
              <a:avLst/>
              <a:gdLst>
                <a:gd name="T0" fmla="*/ 154 w 156"/>
                <a:gd name="T1" fmla="*/ 131 h 212"/>
                <a:gd name="T2" fmla="*/ 156 w 156"/>
                <a:gd name="T3" fmla="*/ 135 h 212"/>
                <a:gd name="T4" fmla="*/ 148 w 156"/>
                <a:gd name="T5" fmla="*/ 169 h 212"/>
                <a:gd name="T6" fmla="*/ 96 w 156"/>
                <a:gd name="T7" fmla="*/ 204 h 212"/>
                <a:gd name="T8" fmla="*/ 40 w 156"/>
                <a:gd name="T9" fmla="*/ 199 h 212"/>
                <a:gd name="T10" fmla="*/ 40 w 156"/>
                <a:gd name="T11" fmla="*/ 187 h 212"/>
                <a:gd name="T12" fmla="*/ 58 w 156"/>
                <a:gd name="T13" fmla="*/ 97 h 212"/>
                <a:gd name="T14" fmla="*/ 61 w 156"/>
                <a:gd name="T15" fmla="*/ 87 h 212"/>
                <a:gd name="T16" fmla="*/ 64 w 156"/>
                <a:gd name="T17" fmla="*/ 79 h 212"/>
                <a:gd name="T18" fmla="*/ 56 w 156"/>
                <a:gd name="T19" fmla="*/ 65 h 212"/>
                <a:gd name="T20" fmla="*/ 51 w 156"/>
                <a:gd name="T21" fmla="*/ 48 h 212"/>
                <a:gd name="T22" fmla="*/ 54 w 156"/>
                <a:gd name="T23" fmla="*/ 30 h 212"/>
                <a:gd name="T24" fmla="*/ 50 w 156"/>
                <a:gd name="T25" fmla="*/ 26 h 212"/>
                <a:gd name="T26" fmla="*/ 8 w 156"/>
                <a:gd name="T27" fmla="*/ 10 h 212"/>
                <a:gd name="T28" fmla="*/ 0 w 156"/>
                <a:gd name="T29" fmla="*/ 5 h 212"/>
                <a:gd name="T30" fmla="*/ 16 w 156"/>
                <a:gd name="T31" fmla="*/ 1 h 212"/>
                <a:gd name="T32" fmla="*/ 86 w 156"/>
                <a:gd name="T33" fmla="*/ 30 h 212"/>
                <a:gd name="T34" fmla="*/ 93 w 156"/>
                <a:gd name="T35" fmla="*/ 15 h 212"/>
                <a:gd name="T36" fmla="*/ 100 w 156"/>
                <a:gd name="T37" fmla="*/ 10 h 212"/>
                <a:gd name="T38" fmla="*/ 102 w 156"/>
                <a:gd name="T39" fmla="*/ 18 h 212"/>
                <a:gd name="T40" fmla="*/ 99 w 156"/>
                <a:gd name="T41" fmla="*/ 31 h 212"/>
                <a:gd name="T42" fmla="*/ 84 w 156"/>
                <a:gd name="T43" fmla="*/ 68 h 212"/>
                <a:gd name="T44" fmla="*/ 79 w 156"/>
                <a:gd name="T45" fmla="*/ 77 h 212"/>
                <a:gd name="T46" fmla="*/ 75 w 156"/>
                <a:gd name="T47" fmla="*/ 88 h 212"/>
                <a:gd name="T48" fmla="*/ 72 w 156"/>
                <a:gd name="T49" fmla="*/ 103 h 212"/>
                <a:gd name="T50" fmla="*/ 60 w 156"/>
                <a:gd name="T51" fmla="*/ 173 h 212"/>
                <a:gd name="T52" fmla="*/ 76 w 156"/>
                <a:gd name="T53" fmla="*/ 191 h 212"/>
                <a:gd name="T54" fmla="*/ 134 w 156"/>
                <a:gd name="T55" fmla="*/ 161 h 212"/>
                <a:gd name="T56" fmla="*/ 148 w 156"/>
                <a:gd name="T57" fmla="*/ 140 h 212"/>
                <a:gd name="T58" fmla="*/ 154 w 156"/>
                <a:gd name="T59" fmla="*/ 13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6" h="212">
                  <a:moveTo>
                    <a:pt x="154" y="131"/>
                  </a:moveTo>
                  <a:cubicBezTo>
                    <a:pt x="156" y="132"/>
                    <a:pt x="156" y="133"/>
                    <a:pt x="156" y="135"/>
                  </a:cubicBezTo>
                  <a:cubicBezTo>
                    <a:pt x="153" y="146"/>
                    <a:pt x="150" y="158"/>
                    <a:pt x="148" y="169"/>
                  </a:cubicBezTo>
                  <a:cubicBezTo>
                    <a:pt x="134" y="186"/>
                    <a:pt x="116" y="197"/>
                    <a:pt x="96" y="204"/>
                  </a:cubicBezTo>
                  <a:cubicBezTo>
                    <a:pt x="77" y="212"/>
                    <a:pt x="58" y="206"/>
                    <a:pt x="40" y="199"/>
                  </a:cubicBezTo>
                  <a:cubicBezTo>
                    <a:pt x="38" y="195"/>
                    <a:pt x="39" y="191"/>
                    <a:pt x="40" y="187"/>
                  </a:cubicBezTo>
                  <a:cubicBezTo>
                    <a:pt x="46" y="157"/>
                    <a:pt x="52" y="127"/>
                    <a:pt x="58" y="97"/>
                  </a:cubicBezTo>
                  <a:cubicBezTo>
                    <a:pt x="59" y="94"/>
                    <a:pt x="59" y="90"/>
                    <a:pt x="61" y="87"/>
                  </a:cubicBezTo>
                  <a:cubicBezTo>
                    <a:pt x="62" y="84"/>
                    <a:pt x="63" y="81"/>
                    <a:pt x="64" y="79"/>
                  </a:cubicBezTo>
                  <a:cubicBezTo>
                    <a:pt x="67" y="71"/>
                    <a:pt x="63" y="67"/>
                    <a:pt x="56" y="65"/>
                  </a:cubicBezTo>
                  <a:cubicBezTo>
                    <a:pt x="44" y="61"/>
                    <a:pt x="43" y="58"/>
                    <a:pt x="51" y="48"/>
                  </a:cubicBezTo>
                  <a:cubicBezTo>
                    <a:pt x="55" y="42"/>
                    <a:pt x="51" y="35"/>
                    <a:pt x="54" y="30"/>
                  </a:cubicBezTo>
                  <a:cubicBezTo>
                    <a:pt x="55" y="28"/>
                    <a:pt x="52" y="26"/>
                    <a:pt x="50" y="26"/>
                  </a:cubicBezTo>
                  <a:cubicBezTo>
                    <a:pt x="36" y="21"/>
                    <a:pt x="22" y="15"/>
                    <a:pt x="8" y="10"/>
                  </a:cubicBezTo>
                  <a:cubicBezTo>
                    <a:pt x="5" y="9"/>
                    <a:pt x="2" y="8"/>
                    <a:pt x="0" y="5"/>
                  </a:cubicBezTo>
                  <a:cubicBezTo>
                    <a:pt x="5" y="2"/>
                    <a:pt x="10" y="0"/>
                    <a:pt x="16" y="1"/>
                  </a:cubicBezTo>
                  <a:cubicBezTo>
                    <a:pt x="41" y="6"/>
                    <a:pt x="64" y="16"/>
                    <a:pt x="86" y="30"/>
                  </a:cubicBezTo>
                  <a:cubicBezTo>
                    <a:pt x="88" y="25"/>
                    <a:pt x="90" y="20"/>
                    <a:pt x="93" y="15"/>
                  </a:cubicBezTo>
                  <a:cubicBezTo>
                    <a:pt x="95" y="12"/>
                    <a:pt x="96" y="8"/>
                    <a:pt x="100" y="10"/>
                  </a:cubicBezTo>
                  <a:cubicBezTo>
                    <a:pt x="103" y="12"/>
                    <a:pt x="103" y="15"/>
                    <a:pt x="102" y="18"/>
                  </a:cubicBezTo>
                  <a:cubicBezTo>
                    <a:pt x="101" y="23"/>
                    <a:pt x="100" y="27"/>
                    <a:pt x="99" y="31"/>
                  </a:cubicBezTo>
                  <a:cubicBezTo>
                    <a:pt x="97" y="45"/>
                    <a:pt x="97" y="59"/>
                    <a:pt x="84" y="68"/>
                  </a:cubicBezTo>
                  <a:cubicBezTo>
                    <a:pt x="80" y="70"/>
                    <a:pt x="80" y="74"/>
                    <a:pt x="79" y="77"/>
                  </a:cubicBezTo>
                  <a:cubicBezTo>
                    <a:pt x="78" y="81"/>
                    <a:pt x="79" y="85"/>
                    <a:pt x="75" y="88"/>
                  </a:cubicBezTo>
                  <a:cubicBezTo>
                    <a:pt x="73" y="93"/>
                    <a:pt x="73" y="98"/>
                    <a:pt x="72" y="103"/>
                  </a:cubicBezTo>
                  <a:cubicBezTo>
                    <a:pt x="71" y="127"/>
                    <a:pt x="65" y="150"/>
                    <a:pt x="60" y="173"/>
                  </a:cubicBezTo>
                  <a:cubicBezTo>
                    <a:pt x="57" y="191"/>
                    <a:pt x="58" y="192"/>
                    <a:pt x="76" y="191"/>
                  </a:cubicBezTo>
                  <a:cubicBezTo>
                    <a:pt x="100" y="190"/>
                    <a:pt x="118" y="178"/>
                    <a:pt x="134" y="161"/>
                  </a:cubicBezTo>
                  <a:cubicBezTo>
                    <a:pt x="139" y="155"/>
                    <a:pt x="144" y="147"/>
                    <a:pt x="148" y="140"/>
                  </a:cubicBezTo>
                  <a:cubicBezTo>
                    <a:pt x="149" y="137"/>
                    <a:pt x="150" y="133"/>
                    <a:pt x="154" y="131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BEB4304-9E6B-B153-834B-8099229F36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7" y="3767"/>
              <a:ext cx="351" cy="163"/>
            </a:xfrm>
            <a:custGeom>
              <a:avLst/>
              <a:gdLst>
                <a:gd name="T0" fmla="*/ 186 w 198"/>
                <a:gd name="T1" fmla="*/ 1 h 92"/>
                <a:gd name="T2" fmla="*/ 198 w 198"/>
                <a:gd name="T3" fmla="*/ 6 h 92"/>
                <a:gd name="T4" fmla="*/ 80 w 198"/>
                <a:gd name="T5" fmla="*/ 69 h 92"/>
                <a:gd name="T6" fmla="*/ 41 w 198"/>
                <a:gd name="T7" fmla="*/ 91 h 92"/>
                <a:gd name="T8" fmla="*/ 34 w 198"/>
                <a:gd name="T9" fmla="*/ 86 h 92"/>
                <a:gd name="T10" fmla="*/ 21 w 198"/>
                <a:gd name="T11" fmla="*/ 58 h 92"/>
                <a:gd name="T12" fmla="*/ 4 w 198"/>
                <a:gd name="T13" fmla="*/ 22 h 92"/>
                <a:gd name="T14" fmla="*/ 8 w 198"/>
                <a:gd name="T15" fmla="*/ 11 h 92"/>
                <a:gd name="T16" fmla="*/ 27 w 198"/>
                <a:gd name="T17" fmla="*/ 10 h 92"/>
                <a:gd name="T18" fmla="*/ 56 w 198"/>
                <a:gd name="T19" fmla="*/ 24 h 92"/>
                <a:gd name="T20" fmla="*/ 63 w 198"/>
                <a:gd name="T21" fmla="*/ 40 h 92"/>
                <a:gd name="T22" fmla="*/ 65 w 198"/>
                <a:gd name="T23" fmla="*/ 56 h 92"/>
                <a:gd name="T24" fmla="*/ 111 w 198"/>
                <a:gd name="T25" fmla="*/ 35 h 92"/>
                <a:gd name="T26" fmla="*/ 119 w 198"/>
                <a:gd name="T27" fmla="*/ 29 h 92"/>
                <a:gd name="T28" fmla="*/ 177 w 198"/>
                <a:gd name="T29" fmla="*/ 3 h 92"/>
                <a:gd name="T30" fmla="*/ 186 w 198"/>
                <a:gd name="T3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92">
                  <a:moveTo>
                    <a:pt x="186" y="1"/>
                  </a:moveTo>
                  <a:cubicBezTo>
                    <a:pt x="191" y="0"/>
                    <a:pt x="195" y="1"/>
                    <a:pt x="198" y="6"/>
                  </a:cubicBezTo>
                  <a:cubicBezTo>
                    <a:pt x="159" y="27"/>
                    <a:pt x="119" y="48"/>
                    <a:pt x="80" y="69"/>
                  </a:cubicBezTo>
                  <a:cubicBezTo>
                    <a:pt x="68" y="78"/>
                    <a:pt x="54" y="84"/>
                    <a:pt x="41" y="91"/>
                  </a:cubicBezTo>
                  <a:cubicBezTo>
                    <a:pt x="37" y="92"/>
                    <a:pt x="35" y="89"/>
                    <a:pt x="34" y="86"/>
                  </a:cubicBezTo>
                  <a:cubicBezTo>
                    <a:pt x="29" y="77"/>
                    <a:pt x="24" y="68"/>
                    <a:pt x="21" y="58"/>
                  </a:cubicBezTo>
                  <a:cubicBezTo>
                    <a:pt x="15" y="46"/>
                    <a:pt x="10" y="34"/>
                    <a:pt x="4" y="22"/>
                  </a:cubicBezTo>
                  <a:cubicBezTo>
                    <a:pt x="1" y="16"/>
                    <a:pt x="0" y="13"/>
                    <a:pt x="8" y="11"/>
                  </a:cubicBezTo>
                  <a:cubicBezTo>
                    <a:pt x="14" y="10"/>
                    <a:pt x="21" y="10"/>
                    <a:pt x="27" y="10"/>
                  </a:cubicBezTo>
                  <a:cubicBezTo>
                    <a:pt x="40" y="7"/>
                    <a:pt x="48" y="15"/>
                    <a:pt x="56" y="24"/>
                  </a:cubicBezTo>
                  <a:cubicBezTo>
                    <a:pt x="60" y="28"/>
                    <a:pt x="65" y="33"/>
                    <a:pt x="63" y="40"/>
                  </a:cubicBezTo>
                  <a:cubicBezTo>
                    <a:pt x="63" y="45"/>
                    <a:pt x="64" y="50"/>
                    <a:pt x="65" y="56"/>
                  </a:cubicBezTo>
                  <a:cubicBezTo>
                    <a:pt x="80" y="49"/>
                    <a:pt x="95" y="42"/>
                    <a:pt x="111" y="35"/>
                  </a:cubicBezTo>
                  <a:cubicBezTo>
                    <a:pt x="113" y="32"/>
                    <a:pt x="116" y="31"/>
                    <a:pt x="119" y="29"/>
                  </a:cubicBezTo>
                  <a:cubicBezTo>
                    <a:pt x="139" y="20"/>
                    <a:pt x="158" y="11"/>
                    <a:pt x="177" y="3"/>
                  </a:cubicBezTo>
                  <a:cubicBezTo>
                    <a:pt x="180" y="2"/>
                    <a:pt x="183" y="0"/>
                    <a:pt x="186" y="1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F0917B-FD65-010A-96D9-0568BC6247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9" y="3824"/>
              <a:ext cx="172" cy="315"/>
            </a:xfrm>
            <a:custGeom>
              <a:avLst/>
              <a:gdLst>
                <a:gd name="T0" fmla="*/ 78 w 97"/>
                <a:gd name="T1" fmla="*/ 3 h 178"/>
                <a:gd name="T2" fmla="*/ 91 w 97"/>
                <a:gd name="T3" fmla="*/ 1 h 178"/>
                <a:gd name="T4" fmla="*/ 77 w 97"/>
                <a:gd name="T5" fmla="*/ 20 h 178"/>
                <a:gd name="T6" fmla="*/ 56 w 97"/>
                <a:gd name="T7" fmla="*/ 72 h 178"/>
                <a:gd name="T8" fmla="*/ 68 w 97"/>
                <a:gd name="T9" fmla="*/ 119 h 178"/>
                <a:gd name="T10" fmla="*/ 81 w 97"/>
                <a:gd name="T11" fmla="*/ 150 h 178"/>
                <a:gd name="T12" fmla="*/ 84 w 97"/>
                <a:gd name="T13" fmla="*/ 155 h 178"/>
                <a:gd name="T14" fmla="*/ 88 w 97"/>
                <a:gd name="T15" fmla="*/ 160 h 178"/>
                <a:gd name="T16" fmla="*/ 94 w 97"/>
                <a:gd name="T17" fmla="*/ 168 h 178"/>
                <a:gd name="T18" fmla="*/ 88 w 97"/>
                <a:gd name="T19" fmla="*/ 177 h 178"/>
                <a:gd name="T20" fmla="*/ 75 w 97"/>
                <a:gd name="T21" fmla="*/ 177 h 178"/>
                <a:gd name="T22" fmla="*/ 6 w 97"/>
                <a:gd name="T23" fmla="*/ 177 h 178"/>
                <a:gd name="T24" fmla="*/ 2 w 97"/>
                <a:gd name="T25" fmla="*/ 165 h 178"/>
                <a:gd name="T26" fmla="*/ 7 w 97"/>
                <a:gd name="T27" fmla="*/ 155 h 178"/>
                <a:gd name="T28" fmla="*/ 12 w 97"/>
                <a:gd name="T29" fmla="*/ 150 h 178"/>
                <a:gd name="T30" fmla="*/ 19 w 97"/>
                <a:gd name="T31" fmla="*/ 142 h 178"/>
                <a:gd name="T32" fmla="*/ 45 w 97"/>
                <a:gd name="T33" fmla="*/ 133 h 178"/>
                <a:gd name="T34" fmla="*/ 49 w 97"/>
                <a:gd name="T35" fmla="*/ 126 h 178"/>
                <a:gd name="T36" fmla="*/ 53 w 97"/>
                <a:gd name="T37" fmla="*/ 32 h 178"/>
                <a:gd name="T38" fmla="*/ 78 w 97"/>
                <a:gd name="T39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78">
                  <a:moveTo>
                    <a:pt x="78" y="3"/>
                  </a:moveTo>
                  <a:cubicBezTo>
                    <a:pt x="82" y="0"/>
                    <a:pt x="86" y="2"/>
                    <a:pt x="91" y="1"/>
                  </a:cubicBezTo>
                  <a:cubicBezTo>
                    <a:pt x="90" y="10"/>
                    <a:pt x="82" y="15"/>
                    <a:pt x="77" y="20"/>
                  </a:cubicBezTo>
                  <a:cubicBezTo>
                    <a:pt x="62" y="35"/>
                    <a:pt x="57" y="53"/>
                    <a:pt x="56" y="72"/>
                  </a:cubicBezTo>
                  <a:cubicBezTo>
                    <a:pt x="55" y="88"/>
                    <a:pt x="62" y="104"/>
                    <a:pt x="68" y="119"/>
                  </a:cubicBezTo>
                  <a:cubicBezTo>
                    <a:pt x="72" y="130"/>
                    <a:pt x="79" y="139"/>
                    <a:pt x="81" y="150"/>
                  </a:cubicBezTo>
                  <a:cubicBezTo>
                    <a:pt x="82" y="152"/>
                    <a:pt x="83" y="153"/>
                    <a:pt x="84" y="155"/>
                  </a:cubicBezTo>
                  <a:cubicBezTo>
                    <a:pt x="86" y="156"/>
                    <a:pt x="87" y="158"/>
                    <a:pt x="88" y="160"/>
                  </a:cubicBezTo>
                  <a:cubicBezTo>
                    <a:pt x="90" y="163"/>
                    <a:pt x="92" y="166"/>
                    <a:pt x="94" y="168"/>
                  </a:cubicBezTo>
                  <a:cubicBezTo>
                    <a:pt x="97" y="174"/>
                    <a:pt x="94" y="176"/>
                    <a:pt x="88" y="177"/>
                  </a:cubicBezTo>
                  <a:cubicBezTo>
                    <a:pt x="84" y="177"/>
                    <a:pt x="79" y="177"/>
                    <a:pt x="75" y="177"/>
                  </a:cubicBezTo>
                  <a:cubicBezTo>
                    <a:pt x="52" y="177"/>
                    <a:pt x="29" y="178"/>
                    <a:pt x="6" y="177"/>
                  </a:cubicBezTo>
                  <a:cubicBezTo>
                    <a:pt x="0" y="175"/>
                    <a:pt x="1" y="170"/>
                    <a:pt x="2" y="165"/>
                  </a:cubicBezTo>
                  <a:cubicBezTo>
                    <a:pt x="3" y="162"/>
                    <a:pt x="5" y="158"/>
                    <a:pt x="7" y="155"/>
                  </a:cubicBezTo>
                  <a:cubicBezTo>
                    <a:pt x="8" y="153"/>
                    <a:pt x="11" y="152"/>
                    <a:pt x="12" y="150"/>
                  </a:cubicBezTo>
                  <a:cubicBezTo>
                    <a:pt x="14" y="147"/>
                    <a:pt x="17" y="145"/>
                    <a:pt x="19" y="142"/>
                  </a:cubicBezTo>
                  <a:cubicBezTo>
                    <a:pt x="27" y="137"/>
                    <a:pt x="36" y="133"/>
                    <a:pt x="45" y="133"/>
                  </a:cubicBezTo>
                  <a:cubicBezTo>
                    <a:pt x="53" y="133"/>
                    <a:pt x="51" y="130"/>
                    <a:pt x="49" y="126"/>
                  </a:cubicBezTo>
                  <a:cubicBezTo>
                    <a:pt x="36" y="94"/>
                    <a:pt x="38" y="63"/>
                    <a:pt x="53" y="32"/>
                  </a:cubicBezTo>
                  <a:cubicBezTo>
                    <a:pt x="59" y="21"/>
                    <a:pt x="68" y="11"/>
                    <a:pt x="78" y="3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ED1E8C3-5361-AE30-64C7-59A832F0CA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43" y="2374"/>
              <a:ext cx="732" cy="1445"/>
            </a:xfrm>
            <a:custGeom>
              <a:avLst/>
              <a:gdLst>
                <a:gd name="T0" fmla="*/ 388 w 413"/>
                <a:gd name="T1" fmla="*/ 60 h 816"/>
                <a:gd name="T2" fmla="*/ 356 w 413"/>
                <a:gd name="T3" fmla="*/ 61 h 816"/>
                <a:gd name="T4" fmla="*/ 308 w 413"/>
                <a:gd name="T5" fmla="*/ 55 h 816"/>
                <a:gd name="T6" fmla="*/ 189 w 413"/>
                <a:gd name="T7" fmla="*/ 18 h 816"/>
                <a:gd name="T8" fmla="*/ 127 w 413"/>
                <a:gd name="T9" fmla="*/ 159 h 816"/>
                <a:gd name="T10" fmla="*/ 44 w 413"/>
                <a:gd name="T11" fmla="*/ 541 h 816"/>
                <a:gd name="T12" fmla="*/ 5 w 413"/>
                <a:gd name="T13" fmla="*/ 755 h 816"/>
                <a:gd name="T14" fmla="*/ 122 w 413"/>
                <a:gd name="T15" fmla="*/ 808 h 816"/>
                <a:gd name="T16" fmla="*/ 163 w 413"/>
                <a:gd name="T17" fmla="*/ 813 h 816"/>
                <a:gd name="T18" fmla="*/ 163 w 413"/>
                <a:gd name="T19" fmla="*/ 813 h 816"/>
                <a:gd name="T20" fmla="*/ 236 w 413"/>
                <a:gd name="T21" fmla="*/ 809 h 816"/>
                <a:gd name="T22" fmla="*/ 263 w 413"/>
                <a:gd name="T23" fmla="*/ 740 h 816"/>
                <a:gd name="T24" fmla="*/ 280 w 413"/>
                <a:gd name="T25" fmla="*/ 657 h 816"/>
                <a:gd name="T26" fmla="*/ 279 w 413"/>
                <a:gd name="T27" fmla="*/ 595 h 816"/>
                <a:gd name="T28" fmla="*/ 287 w 413"/>
                <a:gd name="T29" fmla="*/ 627 h 816"/>
                <a:gd name="T30" fmla="*/ 309 w 413"/>
                <a:gd name="T31" fmla="*/ 532 h 816"/>
                <a:gd name="T32" fmla="*/ 398 w 413"/>
                <a:gd name="T33" fmla="*/ 122 h 816"/>
                <a:gd name="T34" fmla="*/ 388 w 413"/>
                <a:gd name="T35" fmla="*/ 60 h 816"/>
                <a:gd name="T36" fmla="*/ 219 w 413"/>
                <a:gd name="T37" fmla="*/ 348 h 816"/>
                <a:gd name="T38" fmla="*/ 224 w 413"/>
                <a:gd name="T39" fmla="*/ 375 h 816"/>
                <a:gd name="T40" fmla="*/ 235 w 413"/>
                <a:gd name="T41" fmla="*/ 389 h 816"/>
                <a:gd name="T42" fmla="*/ 214 w 413"/>
                <a:gd name="T43" fmla="*/ 388 h 816"/>
                <a:gd name="T44" fmla="*/ 211 w 413"/>
                <a:gd name="T45" fmla="*/ 352 h 816"/>
                <a:gd name="T46" fmla="*/ 290 w 413"/>
                <a:gd name="T47" fmla="*/ 465 h 816"/>
                <a:gd name="T48" fmla="*/ 281 w 413"/>
                <a:gd name="T49" fmla="*/ 477 h 816"/>
                <a:gd name="T50" fmla="*/ 240 w 413"/>
                <a:gd name="T51" fmla="*/ 489 h 816"/>
                <a:gd name="T52" fmla="*/ 234 w 413"/>
                <a:gd name="T53" fmla="*/ 491 h 816"/>
                <a:gd name="T54" fmla="*/ 210 w 413"/>
                <a:gd name="T55" fmla="*/ 490 h 816"/>
                <a:gd name="T56" fmla="*/ 137 w 413"/>
                <a:gd name="T57" fmla="*/ 405 h 816"/>
                <a:gd name="T58" fmla="*/ 170 w 413"/>
                <a:gd name="T59" fmla="*/ 406 h 816"/>
                <a:gd name="T60" fmla="*/ 256 w 413"/>
                <a:gd name="T61" fmla="*/ 397 h 816"/>
                <a:gd name="T62" fmla="*/ 256 w 413"/>
                <a:gd name="T63" fmla="*/ 396 h 816"/>
                <a:gd name="T64" fmla="*/ 294 w 413"/>
                <a:gd name="T65" fmla="*/ 410 h 816"/>
                <a:gd name="T66" fmla="*/ 299 w 413"/>
                <a:gd name="T67" fmla="*/ 42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3" h="816">
                  <a:moveTo>
                    <a:pt x="388" y="60"/>
                  </a:moveTo>
                  <a:cubicBezTo>
                    <a:pt x="388" y="60"/>
                    <a:pt x="388" y="60"/>
                    <a:pt x="388" y="60"/>
                  </a:cubicBezTo>
                  <a:cubicBezTo>
                    <a:pt x="378" y="61"/>
                    <a:pt x="367" y="61"/>
                    <a:pt x="356" y="61"/>
                  </a:cubicBezTo>
                  <a:cubicBezTo>
                    <a:pt x="356" y="61"/>
                    <a:pt x="356" y="61"/>
                    <a:pt x="356" y="61"/>
                  </a:cubicBezTo>
                  <a:cubicBezTo>
                    <a:pt x="340" y="59"/>
                    <a:pt x="324" y="57"/>
                    <a:pt x="308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5" y="55"/>
                    <a:pt x="302" y="54"/>
                    <a:pt x="299" y="54"/>
                  </a:cubicBezTo>
                  <a:cubicBezTo>
                    <a:pt x="261" y="46"/>
                    <a:pt x="224" y="36"/>
                    <a:pt x="189" y="18"/>
                  </a:cubicBezTo>
                  <a:cubicBezTo>
                    <a:pt x="179" y="13"/>
                    <a:pt x="171" y="6"/>
                    <a:pt x="162" y="0"/>
                  </a:cubicBezTo>
                  <a:cubicBezTo>
                    <a:pt x="151" y="53"/>
                    <a:pt x="139" y="106"/>
                    <a:pt x="127" y="159"/>
                  </a:cubicBezTo>
                  <a:cubicBezTo>
                    <a:pt x="117" y="207"/>
                    <a:pt x="106" y="255"/>
                    <a:pt x="96" y="304"/>
                  </a:cubicBezTo>
                  <a:cubicBezTo>
                    <a:pt x="78" y="383"/>
                    <a:pt x="61" y="462"/>
                    <a:pt x="44" y="541"/>
                  </a:cubicBezTo>
                  <a:cubicBezTo>
                    <a:pt x="30" y="609"/>
                    <a:pt x="16" y="677"/>
                    <a:pt x="1" y="745"/>
                  </a:cubicBezTo>
                  <a:cubicBezTo>
                    <a:pt x="0" y="749"/>
                    <a:pt x="1" y="752"/>
                    <a:pt x="5" y="755"/>
                  </a:cubicBezTo>
                  <a:cubicBezTo>
                    <a:pt x="25" y="771"/>
                    <a:pt x="48" y="783"/>
                    <a:pt x="72" y="793"/>
                  </a:cubicBezTo>
                  <a:cubicBezTo>
                    <a:pt x="88" y="800"/>
                    <a:pt x="105" y="806"/>
                    <a:pt x="122" y="808"/>
                  </a:cubicBezTo>
                  <a:cubicBezTo>
                    <a:pt x="122" y="808"/>
                    <a:pt x="122" y="808"/>
                    <a:pt x="122" y="808"/>
                  </a:cubicBezTo>
                  <a:cubicBezTo>
                    <a:pt x="135" y="812"/>
                    <a:pt x="149" y="813"/>
                    <a:pt x="163" y="813"/>
                  </a:cubicBezTo>
                  <a:cubicBezTo>
                    <a:pt x="163" y="813"/>
                    <a:pt x="163" y="813"/>
                    <a:pt x="163" y="813"/>
                  </a:cubicBezTo>
                  <a:cubicBezTo>
                    <a:pt x="163" y="813"/>
                    <a:pt x="163" y="813"/>
                    <a:pt x="163" y="813"/>
                  </a:cubicBezTo>
                  <a:cubicBezTo>
                    <a:pt x="164" y="814"/>
                    <a:pt x="165" y="814"/>
                    <a:pt x="165" y="815"/>
                  </a:cubicBezTo>
                  <a:cubicBezTo>
                    <a:pt x="189" y="816"/>
                    <a:pt x="213" y="814"/>
                    <a:pt x="236" y="809"/>
                  </a:cubicBezTo>
                  <a:cubicBezTo>
                    <a:pt x="243" y="807"/>
                    <a:pt x="250" y="804"/>
                    <a:pt x="251" y="794"/>
                  </a:cubicBezTo>
                  <a:cubicBezTo>
                    <a:pt x="254" y="776"/>
                    <a:pt x="260" y="758"/>
                    <a:pt x="263" y="740"/>
                  </a:cubicBezTo>
                  <a:cubicBezTo>
                    <a:pt x="268" y="716"/>
                    <a:pt x="276" y="693"/>
                    <a:pt x="278" y="668"/>
                  </a:cubicBezTo>
                  <a:cubicBezTo>
                    <a:pt x="281" y="665"/>
                    <a:pt x="280" y="661"/>
                    <a:pt x="280" y="657"/>
                  </a:cubicBezTo>
                  <a:cubicBezTo>
                    <a:pt x="279" y="639"/>
                    <a:pt x="279" y="622"/>
                    <a:pt x="278" y="604"/>
                  </a:cubicBezTo>
                  <a:cubicBezTo>
                    <a:pt x="277" y="601"/>
                    <a:pt x="276" y="598"/>
                    <a:pt x="279" y="595"/>
                  </a:cubicBezTo>
                  <a:cubicBezTo>
                    <a:pt x="282" y="600"/>
                    <a:pt x="282" y="605"/>
                    <a:pt x="282" y="609"/>
                  </a:cubicBezTo>
                  <a:cubicBezTo>
                    <a:pt x="283" y="615"/>
                    <a:pt x="282" y="622"/>
                    <a:pt x="287" y="627"/>
                  </a:cubicBezTo>
                  <a:cubicBezTo>
                    <a:pt x="289" y="625"/>
                    <a:pt x="290" y="623"/>
                    <a:pt x="290" y="621"/>
                  </a:cubicBezTo>
                  <a:cubicBezTo>
                    <a:pt x="296" y="591"/>
                    <a:pt x="302" y="561"/>
                    <a:pt x="309" y="532"/>
                  </a:cubicBezTo>
                  <a:cubicBezTo>
                    <a:pt x="321" y="476"/>
                    <a:pt x="333" y="421"/>
                    <a:pt x="345" y="366"/>
                  </a:cubicBezTo>
                  <a:cubicBezTo>
                    <a:pt x="363" y="284"/>
                    <a:pt x="381" y="203"/>
                    <a:pt x="398" y="122"/>
                  </a:cubicBezTo>
                  <a:cubicBezTo>
                    <a:pt x="403" y="99"/>
                    <a:pt x="408" y="77"/>
                    <a:pt x="413" y="54"/>
                  </a:cubicBezTo>
                  <a:cubicBezTo>
                    <a:pt x="404" y="57"/>
                    <a:pt x="396" y="59"/>
                    <a:pt x="388" y="60"/>
                  </a:cubicBezTo>
                  <a:close/>
                  <a:moveTo>
                    <a:pt x="211" y="352"/>
                  </a:moveTo>
                  <a:cubicBezTo>
                    <a:pt x="213" y="349"/>
                    <a:pt x="215" y="347"/>
                    <a:pt x="219" y="348"/>
                  </a:cubicBezTo>
                  <a:cubicBezTo>
                    <a:pt x="222" y="348"/>
                    <a:pt x="224" y="351"/>
                    <a:pt x="225" y="355"/>
                  </a:cubicBezTo>
                  <a:cubicBezTo>
                    <a:pt x="226" y="362"/>
                    <a:pt x="225" y="368"/>
                    <a:pt x="224" y="375"/>
                  </a:cubicBezTo>
                  <a:cubicBezTo>
                    <a:pt x="221" y="386"/>
                    <a:pt x="222" y="388"/>
                    <a:pt x="234" y="390"/>
                  </a:cubicBezTo>
                  <a:cubicBezTo>
                    <a:pt x="234" y="390"/>
                    <a:pt x="234" y="389"/>
                    <a:pt x="235" y="389"/>
                  </a:cubicBezTo>
                  <a:cubicBezTo>
                    <a:pt x="236" y="391"/>
                    <a:pt x="238" y="392"/>
                    <a:pt x="240" y="393"/>
                  </a:cubicBezTo>
                  <a:cubicBezTo>
                    <a:pt x="231" y="391"/>
                    <a:pt x="223" y="390"/>
                    <a:pt x="214" y="388"/>
                  </a:cubicBezTo>
                  <a:cubicBezTo>
                    <a:pt x="209" y="387"/>
                    <a:pt x="204" y="386"/>
                    <a:pt x="204" y="380"/>
                  </a:cubicBezTo>
                  <a:cubicBezTo>
                    <a:pt x="203" y="370"/>
                    <a:pt x="205" y="360"/>
                    <a:pt x="211" y="352"/>
                  </a:cubicBezTo>
                  <a:close/>
                  <a:moveTo>
                    <a:pt x="299" y="432"/>
                  </a:moveTo>
                  <a:cubicBezTo>
                    <a:pt x="301" y="445"/>
                    <a:pt x="297" y="455"/>
                    <a:pt x="290" y="465"/>
                  </a:cubicBezTo>
                  <a:cubicBezTo>
                    <a:pt x="287" y="469"/>
                    <a:pt x="283" y="472"/>
                    <a:pt x="282" y="476"/>
                  </a:cubicBezTo>
                  <a:cubicBezTo>
                    <a:pt x="281" y="477"/>
                    <a:pt x="281" y="477"/>
                    <a:pt x="281" y="477"/>
                  </a:cubicBezTo>
                  <a:cubicBezTo>
                    <a:pt x="280" y="476"/>
                    <a:pt x="278" y="477"/>
                    <a:pt x="277" y="478"/>
                  </a:cubicBezTo>
                  <a:cubicBezTo>
                    <a:pt x="265" y="484"/>
                    <a:pt x="253" y="488"/>
                    <a:pt x="240" y="489"/>
                  </a:cubicBezTo>
                  <a:cubicBezTo>
                    <a:pt x="238" y="489"/>
                    <a:pt x="236" y="490"/>
                    <a:pt x="235" y="491"/>
                  </a:cubicBezTo>
                  <a:cubicBezTo>
                    <a:pt x="235" y="491"/>
                    <a:pt x="234" y="491"/>
                    <a:pt x="234" y="491"/>
                  </a:cubicBezTo>
                  <a:cubicBezTo>
                    <a:pt x="232" y="491"/>
                    <a:pt x="229" y="491"/>
                    <a:pt x="227" y="491"/>
                  </a:cubicBezTo>
                  <a:cubicBezTo>
                    <a:pt x="221" y="491"/>
                    <a:pt x="216" y="491"/>
                    <a:pt x="210" y="490"/>
                  </a:cubicBezTo>
                  <a:cubicBezTo>
                    <a:pt x="195" y="488"/>
                    <a:pt x="180" y="483"/>
                    <a:pt x="168" y="474"/>
                  </a:cubicBezTo>
                  <a:cubicBezTo>
                    <a:pt x="141" y="457"/>
                    <a:pt x="130" y="436"/>
                    <a:pt x="137" y="405"/>
                  </a:cubicBezTo>
                  <a:cubicBezTo>
                    <a:pt x="139" y="397"/>
                    <a:pt x="140" y="396"/>
                    <a:pt x="148" y="400"/>
                  </a:cubicBezTo>
                  <a:cubicBezTo>
                    <a:pt x="155" y="403"/>
                    <a:pt x="163" y="405"/>
                    <a:pt x="170" y="406"/>
                  </a:cubicBezTo>
                  <a:cubicBezTo>
                    <a:pt x="189" y="409"/>
                    <a:pt x="208" y="409"/>
                    <a:pt x="227" y="407"/>
                  </a:cubicBezTo>
                  <a:cubicBezTo>
                    <a:pt x="237" y="406"/>
                    <a:pt x="248" y="405"/>
                    <a:pt x="256" y="397"/>
                  </a:cubicBezTo>
                  <a:cubicBezTo>
                    <a:pt x="256" y="397"/>
                    <a:pt x="256" y="397"/>
                    <a:pt x="256" y="396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67" y="396"/>
                    <a:pt x="274" y="391"/>
                    <a:pt x="280" y="382"/>
                  </a:cubicBezTo>
                  <a:cubicBezTo>
                    <a:pt x="283" y="392"/>
                    <a:pt x="290" y="401"/>
                    <a:pt x="294" y="410"/>
                  </a:cubicBezTo>
                  <a:cubicBezTo>
                    <a:pt x="296" y="415"/>
                    <a:pt x="296" y="420"/>
                    <a:pt x="300" y="423"/>
                  </a:cubicBezTo>
                  <a:cubicBezTo>
                    <a:pt x="300" y="423"/>
                    <a:pt x="299" y="424"/>
                    <a:pt x="299" y="424"/>
                  </a:cubicBezTo>
                  <a:cubicBezTo>
                    <a:pt x="299" y="427"/>
                    <a:pt x="299" y="430"/>
                    <a:pt x="299" y="432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77F566-5F5C-8DBD-E0DC-81258AF12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0" y="3419"/>
              <a:ext cx="142" cy="292"/>
            </a:xfrm>
            <a:custGeom>
              <a:avLst/>
              <a:gdLst>
                <a:gd name="T0" fmla="*/ 3 w 80"/>
                <a:gd name="T1" fmla="*/ 78 h 165"/>
                <a:gd name="T2" fmla="*/ 0 w 80"/>
                <a:gd name="T3" fmla="*/ 6 h 165"/>
                <a:gd name="T4" fmla="*/ 4 w 80"/>
                <a:gd name="T5" fmla="*/ 1 h 165"/>
                <a:gd name="T6" fmla="*/ 8 w 80"/>
                <a:gd name="T7" fmla="*/ 5 h 165"/>
                <a:gd name="T8" fmla="*/ 12 w 80"/>
                <a:gd name="T9" fmla="*/ 37 h 165"/>
                <a:gd name="T10" fmla="*/ 15 w 80"/>
                <a:gd name="T11" fmla="*/ 64 h 165"/>
                <a:gd name="T12" fmla="*/ 19 w 80"/>
                <a:gd name="T13" fmla="*/ 83 h 165"/>
                <a:gd name="T14" fmla="*/ 22 w 80"/>
                <a:gd name="T15" fmla="*/ 109 h 165"/>
                <a:gd name="T16" fmla="*/ 35 w 80"/>
                <a:gd name="T17" fmla="*/ 116 h 165"/>
                <a:gd name="T18" fmla="*/ 42 w 80"/>
                <a:gd name="T19" fmla="*/ 113 h 165"/>
                <a:gd name="T20" fmla="*/ 68 w 80"/>
                <a:gd name="T21" fmla="*/ 120 h 165"/>
                <a:gd name="T22" fmla="*/ 75 w 80"/>
                <a:gd name="T23" fmla="*/ 131 h 165"/>
                <a:gd name="T24" fmla="*/ 76 w 80"/>
                <a:gd name="T25" fmla="*/ 152 h 165"/>
                <a:gd name="T26" fmla="*/ 65 w 80"/>
                <a:gd name="T27" fmla="*/ 160 h 165"/>
                <a:gd name="T28" fmla="*/ 47 w 80"/>
                <a:gd name="T29" fmla="*/ 156 h 165"/>
                <a:gd name="T30" fmla="*/ 38 w 80"/>
                <a:gd name="T31" fmla="*/ 159 h 165"/>
                <a:gd name="T32" fmla="*/ 4 w 80"/>
                <a:gd name="T33" fmla="*/ 136 h 165"/>
                <a:gd name="T34" fmla="*/ 4 w 80"/>
                <a:gd name="T35" fmla="*/ 107 h 165"/>
                <a:gd name="T36" fmla="*/ 3 w 80"/>
                <a:gd name="T37" fmla="*/ 7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65">
                  <a:moveTo>
                    <a:pt x="3" y="78"/>
                  </a:moveTo>
                  <a:cubicBezTo>
                    <a:pt x="2" y="54"/>
                    <a:pt x="1" y="30"/>
                    <a:pt x="0" y="6"/>
                  </a:cubicBezTo>
                  <a:cubicBezTo>
                    <a:pt x="0" y="3"/>
                    <a:pt x="0" y="1"/>
                    <a:pt x="4" y="1"/>
                  </a:cubicBezTo>
                  <a:cubicBezTo>
                    <a:pt x="8" y="0"/>
                    <a:pt x="8" y="3"/>
                    <a:pt x="8" y="5"/>
                  </a:cubicBezTo>
                  <a:cubicBezTo>
                    <a:pt x="9" y="16"/>
                    <a:pt x="11" y="27"/>
                    <a:pt x="12" y="37"/>
                  </a:cubicBezTo>
                  <a:cubicBezTo>
                    <a:pt x="13" y="46"/>
                    <a:pt x="13" y="55"/>
                    <a:pt x="15" y="64"/>
                  </a:cubicBezTo>
                  <a:cubicBezTo>
                    <a:pt x="19" y="70"/>
                    <a:pt x="18" y="77"/>
                    <a:pt x="19" y="83"/>
                  </a:cubicBezTo>
                  <a:cubicBezTo>
                    <a:pt x="20" y="92"/>
                    <a:pt x="21" y="101"/>
                    <a:pt x="22" y="109"/>
                  </a:cubicBezTo>
                  <a:cubicBezTo>
                    <a:pt x="24" y="121"/>
                    <a:pt x="24" y="121"/>
                    <a:pt x="35" y="116"/>
                  </a:cubicBezTo>
                  <a:cubicBezTo>
                    <a:pt x="37" y="115"/>
                    <a:pt x="39" y="114"/>
                    <a:pt x="42" y="113"/>
                  </a:cubicBezTo>
                  <a:cubicBezTo>
                    <a:pt x="53" y="108"/>
                    <a:pt x="61" y="110"/>
                    <a:pt x="68" y="120"/>
                  </a:cubicBezTo>
                  <a:cubicBezTo>
                    <a:pt x="70" y="123"/>
                    <a:pt x="73" y="127"/>
                    <a:pt x="75" y="131"/>
                  </a:cubicBezTo>
                  <a:cubicBezTo>
                    <a:pt x="77" y="138"/>
                    <a:pt x="80" y="145"/>
                    <a:pt x="76" y="152"/>
                  </a:cubicBezTo>
                  <a:cubicBezTo>
                    <a:pt x="74" y="156"/>
                    <a:pt x="70" y="159"/>
                    <a:pt x="65" y="160"/>
                  </a:cubicBezTo>
                  <a:cubicBezTo>
                    <a:pt x="59" y="161"/>
                    <a:pt x="52" y="161"/>
                    <a:pt x="47" y="156"/>
                  </a:cubicBezTo>
                  <a:cubicBezTo>
                    <a:pt x="42" y="151"/>
                    <a:pt x="41" y="159"/>
                    <a:pt x="38" y="159"/>
                  </a:cubicBezTo>
                  <a:cubicBezTo>
                    <a:pt x="19" y="165"/>
                    <a:pt x="5" y="155"/>
                    <a:pt x="4" y="136"/>
                  </a:cubicBezTo>
                  <a:cubicBezTo>
                    <a:pt x="3" y="126"/>
                    <a:pt x="2" y="117"/>
                    <a:pt x="4" y="107"/>
                  </a:cubicBezTo>
                  <a:cubicBezTo>
                    <a:pt x="4" y="97"/>
                    <a:pt x="5" y="88"/>
                    <a:pt x="3" y="78"/>
                  </a:cubicBezTo>
                  <a:close/>
                </a:path>
              </a:pathLst>
            </a:custGeom>
            <a:solidFill>
              <a:srgbClr val="04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D0C49B1-202D-B3E0-87D7-77880C73D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5" y="2325"/>
              <a:ext cx="445" cy="150"/>
            </a:xfrm>
            <a:custGeom>
              <a:avLst/>
              <a:gdLst>
                <a:gd name="T0" fmla="*/ 244 w 251"/>
                <a:gd name="T1" fmla="*/ 57 h 85"/>
                <a:gd name="T2" fmla="*/ 197 w 251"/>
                <a:gd name="T3" fmla="*/ 32 h 85"/>
                <a:gd name="T4" fmla="*/ 197 w 251"/>
                <a:gd name="T5" fmla="*/ 32 h 85"/>
                <a:gd name="T6" fmla="*/ 157 w 251"/>
                <a:gd name="T7" fmla="*/ 19 h 85"/>
                <a:gd name="T8" fmla="*/ 156 w 251"/>
                <a:gd name="T9" fmla="*/ 21 h 85"/>
                <a:gd name="T10" fmla="*/ 157 w 251"/>
                <a:gd name="T11" fmla="*/ 19 h 85"/>
                <a:gd name="T12" fmla="*/ 139 w 251"/>
                <a:gd name="T13" fmla="*/ 14 h 85"/>
                <a:gd name="T14" fmla="*/ 78 w 251"/>
                <a:gd name="T15" fmla="*/ 4 h 85"/>
                <a:gd name="T16" fmla="*/ 13 w 251"/>
                <a:gd name="T17" fmla="*/ 6 h 85"/>
                <a:gd name="T18" fmla="*/ 0 w 251"/>
                <a:gd name="T19" fmla="*/ 16 h 85"/>
                <a:gd name="T20" fmla="*/ 9 w 251"/>
                <a:gd name="T21" fmla="*/ 29 h 85"/>
                <a:gd name="T22" fmla="*/ 141 w 251"/>
                <a:gd name="T23" fmla="*/ 76 h 85"/>
                <a:gd name="T24" fmla="*/ 145 w 251"/>
                <a:gd name="T25" fmla="*/ 77 h 85"/>
                <a:gd name="T26" fmla="*/ 197 w 251"/>
                <a:gd name="T27" fmla="*/ 81 h 85"/>
                <a:gd name="T28" fmla="*/ 198 w 251"/>
                <a:gd name="T29" fmla="*/ 82 h 85"/>
                <a:gd name="T30" fmla="*/ 240 w 251"/>
                <a:gd name="T31" fmla="*/ 78 h 85"/>
                <a:gd name="T32" fmla="*/ 250 w 251"/>
                <a:gd name="T33" fmla="*/ 70 h 85"/>
                <a:gd name="T34" fmla="*/ 244 w 251"/>
                <a:gd name="T35" fmla="*/ 5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85">
                  <a:moveTo>
                    <a:pt x="244" y="57"/>
                  </a:moveTo>
                  <a:cubicBezTo>
                    <a:pt x="230" y="45"/>
                    <a:pt x="214" y="37"/>
                    <a:pt x="197" y="32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84" y="26"/>
                    <a:pt x="171" y="22"/>
                    <a:pt x="157" y="19"/>
                  </a:cubicBezTo>
                  <a:cubicBezTo>
                    <a:pt x="157" y="20"/>
                    <a:pt x="157" y="21"/>
                    <a:pt x="156" y="21"/>
                  </a:cubicBezTo>
                  <a:cubicBezTo>
                    <a:pt x="156" y="20"/>
                    <a:pt x="157" y="20"/>
                    <a:pt x="157" y="19"/>
                  </a:cubicBezTo>
                  <a:cubicBezTo>
                    <a:pt x="151" y="17"/>
                    <a:pt x="145" y="15"/>
                    <a:pt x="139" y="14"/>
                  </a:cubicBezTo>
                  <a:cubicBezTo>
                    <a:pt x="119" y="9"/>
                    <a:pt x="99" y="5"/>
                    <a:pt x="78" y="4"/>
                  </a:cubicBezTo>
                  <a:cubicBezTo>
                    <a:pt x="56" y="2"/>
                    <a:pt x="34" y="0"/>
                    <a:pt x="13" y="6"/>
                  </a:cubicBezTo>
                  <a:cubicBezTo>
                    <a:pt x="7" y="8"/>
                    <a:pt x="1" y="9"/>
                    <a:pt x="0" y="16"/>
                  </a:cubicBezTo>
                  <a:cubicBezTo>
                    <a:pt x="0" y="22"/>
                    <a:pt x="4" y="26"/>
                    <a:pt x="9" y="29"/>
                  </a:cubicBezTo>
                  <a:cubicBezTo>
                    <a:pt x="49" y="57"/>
                    <a:pt x="95" y="68"/>
                    <a:pt x="141" y="76"/>
                  </a:cubicBezTo>
                  <a:cubicBezTo>
                    <a:pt x="142" y="77"/>
                    <a:pt x="144" y="77"/>
                    <a:pt x="145" y="77"/>
                  </a:cubicBezTo>
                  <a:cubicBezTo>
                    <a:pt x="162" y="81"/>
                    <a:pt x="179" y="82"/>
                    <a:pt x="197" y="81"/>
                  </a:cubicBezTo>
                  <a:cubicBezTo>
                    <a:pt x="197" y="82"/>
                    <a:pt x="197" y="82"/>
                    <a:pt x="198" y="82"/>
                  </a:cubicBezTo>
                  <a:cubicBezTo>
                    <a:pt x="212" y="85"/>
                    <a:pt x="226" y="81"/>
                    <a:pt x="240" y="78"/>
                  </a:cubicBezTo>
                  <a:cubicBezTo>
                    <a:pt x="244" y="77"/>
                    <a:pt x="249" y="75"/>
                    <a:pt x="250" y="70"/>
                  </a:cubicBezTo>
                  <a:cubicBezTo>
                    <a:pt x="251" y="64"/>
                    <a:pt x="248" y="60"/>
                    <a:pt x="244" y="57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7F23A24-BA6F-608C-9128-8F6F1FAA7E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050"/>
              <a:ext cx="311" cy="197"/>
            </a:xfrm>
            <a:custGeom>
              <a:avLst/>
              <a:gdLst>
                <a:gd name="T0" fmla="*/ 149 w 175"/>
                <a:gd name="T1" fmla="*/ 0 h 111"/>
                <a:gd name="T2" fmla="*/ 171 w 175"/>
                <a:gd name="T3" fmla="*/ 41 h 111"/>
                <a:gd name="T4" fmla="*/ 153 w 175"/>
                <a:gd name="T5" fmla="*/ 95 h 111"/>
                <a:gd name="T6" fmla="*/ 104 w 175"/>
                <a:gd name="T7" fmla="*/ 111 h 111"/>
                <a:gd name="T8" fmla="*/ 98 w 175"/>
                <a:gd name="T9" fmla="*/ 111 h 111"/>
                <a:gd name="T10" fmla="*/ 80 w 175"/>
                <a:gd name="T11" fmla="*/ 110 h 111"/>
                <a:gd name="T12" fmla="*/ 18 w 175"/>
                <a:gd name="T13" fmla="*/ 79 h 111"/>
                <a:gd name="T14" fmla="*/ 7 w 175"/>
                <a:gd name="T15" fmla="*/ 14 h 111"/>
                <a:gd name="T16" fmla="*/ 14 w 175"/>
                <a:gd name="T17" fmla="*/ 13 h 111"/>
                <a:gd name="T18" fmla="*/ 125 w 175"/>
                <a:gd name="T19" fmla="*/ 15 h 111"/>
                <a:gd name="T20" fmla="*/ 126 w 175"/>
                <a:gd name="T21" fmla="*/ 14 h 111"/>
                <a:gd name="T22" fmla="*/ 149 w 175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111">
                  <a:moveTo>
                    <a:pt x="149" y="0"/>
                  </a:moveTo>
                  <a:cubicBezTo>
                    <a:pt x="160" y="12"/>
                    <a:pt x="165" y="27"/>
                    <a:pt x="171" y="41"/>
                  </a:cubicBezTo>
                  <a:cubicBezTo>
                    <a:pt x="175" y="63"/>
                    <a:pt x="169" y="81"/>
                    <a:pt x="153" y="95"/>
                  </a:cubicBezTo>
                  <a:cubicBezTo>
                    <a:pt x="138" y="105"/>
                    <a:pt x="122" y="109"/>
                    <a:pt x="104" y="111"/>
                  </a:cubicBezTo>
                  <a:cubicBezTo>
                    <a:pt x="102" y="111"/>
                    <a:pt x="100" y="111"/>
                    <a:pt x="98" y="111"/>
                  </a:cubicBezTo>
                  <a:cubicBezTo>
                    <a:pt x="92" y="109"/>
                    <a:pt x="86" y="111"/>
                    <a:pt x="80" y="110"/>
                  </a:cubicBezTo>
                  <a:cubicBezTo>
                    <a:pt x="56" y="106"/>
                    <a:pt x="35" y="97"/>
                    <a:pt x="18" y="79"/>
                  </a:cubicBezTo>
                  <a:cubicBezTo>
                    <a:pt x="0" y="60"/>
                    <a:pt x="0" y="36"/>
                    <a:pt x="7" y="14"/>
                  </a:cubicBezTo>
                  <a:cubicBezTo>
                    <a:pt x="9" y="9"/>
                    <a:pt x="12" y="12"/>
                    <a:pt x="14" y="13"/>
                  </a:cubicBezTo>
                  <a:cubicBezTo>
                    <a:pt x="50" y="29"/>
                    <a:pt x="88" y="27"/>
                    <a:pt x="125" y="15"/>
                  </a:cubicBezTo>
                  <a:cubicBezTo>
                    <a:pt x="125" y="15"/>
                    <a:pt x="126" y="15"/>
                    <a:pt x="126" y="14"/>
                  </a:cubicBezTo>
                  <a:cubicBezTo>
                    <a:pt x="135" y="12"/>
                    <a:pt x="142" y="6"/>
                    <a:pt x="149" y="0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F6D638-1083-5659-3F72-1541C44C6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9" y="2981"/>
              <a:ext cx="75" cy="92"/>
            </a:xfrm>
            <a:custGeom>
              <a:avLst/>
              <a:gdLst>
                <a:gd name="T0" fmla="*/ 33 w 42"/>
                <a:gd name="T1" fmla="*/ 45 h 52"/>
                <a:gd name="T2" fmla="*/ 41 w 42"/>
                <a:gd name="T3" fmla="*/ 52 h 52"/>
                <a:gd name="T4" fmla="*/ 8 w 42"/>
                <a:gd name="T5" fmla="*/ 47 h 52"/>
                <a:gd name="T6" fmla="*/ 0 w 42"/>
                <a:gd name="T7" fmla="*/ 37 h 52"/>
                <a:gd name="T8" fmla="*/ 8 w 42"/>
                <a:gd name="T9" fmla="*/ 7 h 52"/>
                <a:gd name="T10" fmla="*/ 18 w 42"/>
                <a:gd name="T11" fmla="*/ 1 h 52"/>
                <a:gd name="T12" fmla="*/ 26 w 42"/>
                <a:gd name="T13" fmla="*/ 11 h 52"/>
                <a:gd name="T14" fmla="*/ 25 w 42"/>
                <a:gd name="T15" fmla="*/ 33 h 52"/>
                <a:gd name="T16" fmla="*/ 33 w 42"/>
                <a:gd name="T17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2">
                  <a:moveTo>
                    <a:pt x="33" y="45"/>
                  </a:moveTo>
                  <a:cubicBezTo>
                    <a:pt x="35" y="48"/>
                    <a:pt x="42" y="45"/>
                    <a:pt x="41" y="52"/>
                  </a:cubicBezTo>
                  <a:cubicBezTo>
                    <a:pt x="30" y="51"/>
                    <a:pt x="19" y="49"/>
                    <a:pt x="8" y="47"/>
                  </a:cubicBezTo>
                  <a:cubicBezTo>
                    <a:pt x="3" y="46"/>
                    <a:pt x="0" y="43"/>
                    <a:pt x="0" y="37"/>
                  </a:cubicBezTo>
                  <a:cubicBezTo>
                    <a:pt x="0" y="26"/>
                    <a:pt x="2" y="16"/>
                    <a:pt x="8" y="7"/>
                  </a:cubicBezTo>
                  <a:cubicBezTo>
                    <a:pt x="11" y="3"/>
                    <a:pt x="13" y="0"/>
                    <a:pt x="18" y="1"/>
                  </a:cubicBezTo>
                  <a:cubicBezTo>
                    <a:pt x="24" y="2"/>
                    <a:pt x="25" y="6"/>
                    <a:pt x="26" y="11"/>
                  </a:cubicBezTo>
                  <a:cubicBezTo>
                    <a:pt x="28" y="18"/>
                    <a:pt x="28" y="26"/>
                    <a:pt x="25" y="33"/>
                  </a:cubicBezTo>
                  <a:cubicBezTo>
                    <a:pt x="21" y="42"/>
                    <a:pt x="25" y="44"/>
                    <a:pt x="33" y="45"/>
                  </a:cubicBezTo>
                  <a:close/>
                </a:path>
              </a:pathLst>
            </a:custGeom>
            <a:solidFill>
              <a:srgbClr val="050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5614E4C-E71D-91B7-F0E7-2EFD65A90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9" y="2948"/>
              <a:ext cx="76" cy="99"/>
            </a:xfrm>
            <a:custGeom>
              <a:avLst/>
              <a:gdLst>
                <a:gd name="T0" fmla="*/ 1 w 43"/>
                <a:gd name="T1" fmla="*/ 36 h 56"/>
                <a:gd name="T2" fmla="*/ 9 w 43"/>
                <a:gd name="T3" fmla="*/ 8 h 56"/>
                <a:gd name="T4" fmla="*/ 19 w 43"/>
                <a:gd name="T5" fmla="*/ 1 h 56"/>
                <a:gd name="T6" fmla="*/ 27 w 43"/>
                <a:gd name="T7" fmla="*/ 11 h 56"/>
                <a:gd name="T8" fmla="*/ 25 w 43"/>
                <a:gd name="T9" fmla="*/ 36 h 56"/>
                <a:gd name="T10" fmla="*/ 28 w 43"/>
                <a:gd name="T11" fmla="*/ 44 h 56"/>
                <a:gd name="T12" fmla="*/ 41 w 43"/>
                <a:gd name="T13" fmla="*/ 50 h 56"/>
                <a:gd name="T14" fmla="*/ 26 w 43"/>
                <a:gd name="T15" fmla="*/ 50 h 56"/>
                <a:gd name="T16" fmla="*/ 12 w 43"/>
                <a:gd name="T17" fmla="*/ 48 h 56"/>
                <a:gd name="T18" fmla="*/ 1 w 43"/>
                <a:gd name="T1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6">
                  <a:moveTo>
                    <a:pt x="1" y="36"/>
                  </a:moveTo>
                  <a:cubicBezTo>
                    <a:pt x="1" y="24"/>
                    <a:pt x="3" y="16"/>
                    <a:pt x="9" y="8"/>
                  </a:cubicBezTo>
                  <a:cubicBezTo>
                    <a:pt x="11" y="4"/>
                    <a:pt x="14" y="0"/>
                    <a:pt x="19" y="1"/>
                  </a:cubicBezTo>
                  <a:cubicBezTo>
                    <a:pt x="24" y="2"/>
                    <a:pt x="26" y="7"/>
                    <a:pt x="27" y="11"/>
                  </a:cubicBezTo>
                  <a:cubicBezTo>
                    <a:pt x="29" y="20"/>
                    <a:pt x="28" y="28"/>
                    <a:pt x="25" y="36"/>
                  </a:cubicBezTo>
                  <a:cubicBezTo>
                    <a:pt x="23" y="41"/>
                    <a:pt x="24" y="43"/>
                    <a:pt x="28" y="44"/>
                  </a:cubicBezTo>
                  <a:cubicBezTo>
                    <a:pt x="33" y="46"/>
                    <a:pt x="43" y="46"/>
                    <a:pt x="41" y="50"/>
                  </a:cubicBezTo>
                  <a:cubicBezTo>
                    <a:pt x="40" y="56"/>
                    <a:pt x="32" y="50"/>
                    <a:pt x="26" y="50"/>
                  </a:cubicBezTo>
                  <a:cubicBezTo>
                    <a:pt x="22" y="50"/>
                    <a:pt x="17" y="49"/>
                    <a:pt x="12" y="48"/>
                  </a:cubicBezTo>
                  <a:cubicBezTo>
                    <a:pt x="4" y="47"/>
                    <a:pt x="0" y="43"/>
                    <a:pt x="1" y="36"/>
                  </a:cubicBezTo>
                  <a:close/>
                </a:path>
              </a:pathLst>
            </a:custGeom>
            <a:solidFill>
              <a:srgbClr val="060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BA042BC-5587-64E6-3646-41B6481C8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2" y="3157"/>
              <a:ext cx="262" cy="81"/>
            </a:xfrm>
            <a:custGeom>
              <a:avLst/>
              <a:gdLst>
                <a:gd name="T0" fmla="*/ 0 w 148"/>
                <a:gd name="T1" fmla="*/ 0 h 46"/>
                <a:gd name="T2" fmla="*/ 96 w 148"/>
                <a:gd name="T3" fmla="*/ 0 h 46"/>
                <a:gd name="T4" fmla="*/ 138 w 148"/>
                <a:gd name="T5" fmla="*/ 0 h 46"/>
                <a:gd name="T6" fmla="*/ 144 w 148"/>
                <a:gd name="T7" fmla="*/ 10 h 46"/>
                <a:gd name="T8" fmla="*/ 103 w 148"/>
                <a:gd name="T9" fmla="*/ 41 h 46"/>
                <a:gd name="T10" fmla="*/ 22 w 148"/>
                <a:gd name="T11" fmla="*/ 26 h 46"/>
                <a:gd name="T12" fmla="*/ 0 w 148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46">
                  <a:moveTo>
                    <a:pt x="0" y="0"/>
                  </a:moveTo>
                  <a:cubicBezTo>
                    <a:pt x="33" y="0"/>
                    <a:pt x="64" y="0"/>
                    <a:pt x="96" y="0"/>
                  </a:cubicBezTo>
                  <a:cubicBezTo>
                    <a:pt x="110" y="0"/>
                    <a:pt x="124" y="0"/>
                    <a:pt x="138" y="0"/>
                  </a:cubicBezTo>
                  <a:cubicBezTo>
                    <a:pt x="147" y="0"/>
                    <a:pt x="148" y="1"/>
                    <a:pt x="144" y="10"/>
                  </a:cubicBezTo>
                  <a:cubicBezTo>
                    <a:pt x="137" y="28"/>
                    <a:pt x="122" y="37"/>
                    <a:pt x="103" y="41"/>
                  </a:cubicBezTo>
                  <a:cubicBezTo>
                    <a:pt x="74" y="46"/>
                    <a:pt x="46" y="43"/>
                    <a:pt x="22" y="26"/>
                  </a:cubicBezTo>
                  <a:cubicBezTo>
                    <a:pt x="12" y="20"/>
                    <a:pt x="5" y="1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33AC4A-0D71-7EEB-8019-5414D9E189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1" y="3072"/>
              <a:ext cx="271" cy="78"/>
            </a:xfrm>
            <a:custGeom>
              <a:avLst/>
              <a:gdLst>
                <a:gd name="T0" fmla="*/ 78 w 153"/>
                <a:gd name="T1" fmla="*/ 43 h 44"/>
                <a:gd name="T2" fmla="*/ 10 w 153"/>
                <a:gd name="T3" fmla="*/ 44 h 44"/>
                <a:gd name="T4" fmla="*/ 2 w 153"/>
                <a:gd name="T5" fmla="*/ 36 h 44"/>
                <a:gd name="T6" fmla="*/ 2 w 153"/>
                <a:gd name="T7" fmla="*/ 30 h 44"/>
                <a:gd name="T8" fmla="*/ 4 w 153"/>
                <a:gd name="T9" fmla="*/ 13 h 44"/>
                <a:gd name="T10" fmla="*/ 19 w 153"/>
                <a:gd name="T11" fmla="*/ 15 h 44"/>
                <a:gd name="T12" fmla="*/ 122 w 153"/>
                <a:gd name="T13" fmla="*/ 8 h 44"/>
                <a:gd name="T14" fmla="*/ 126 w 153"/>
                <a:gd name="T15" fmla="*/ 7 h 44"/>
                <a:gd name="T16" fmla="*/ 145 w 153"/>
                <a:gd name="T17" fmla="*/ 14 h 44"/>
                <a:gd name="T18" fmla="*/ 152 w 153"/>
                <a:gd name="T19" fmla="*/ 36 h 44"/>
                <a:gd name="T20" fmla="*/ 146 w 153"/>
                <a:gd name="T21" fmla="*/ 43 h 44"/>
                <a:gd name="T22" fmla="*/ 78 w 153"/>
                <a:gd name="T2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44">
                  <a:moveTo>
                    <a:pt x="78" y="43"/>
                  </a:moveTo>
                  <a:cubicBezTo>
                    <a:pt x="56" y="43"/>
                    <a:pt x="33" y="43"/>
                    <a:pt x="10" y="44"/>
                  </a:cubicBezTo>
                  <a:cubicBezTo>
                    <a:pt x="4" y="44"/>
                    <a:pt x="2" y="41"/>
                    <a:pt x="2" y="36"/>
                  </a:cubicBezTo>
                  <a:cubicBezTo>
                    <a:pt x="2" y="34"/>
                    <a:pt x="1" y="32"/>
                    <a:pt x="2" y="30"/>
                  </a:cubicBezTo>
                  <a:cubicBezTo>
                    <a:pt x="2" y="24"/>
                    <a:pt x="0" y="17"/>
                    <a:pt x="4" y="13"/>
                  </a:cubicBezTo>
                  <a:cubicBezTo>
                    <a:pt x="8" y="8"/>
                    <a:pt x="14" y="14"/>
                    <a:pt x="19" y="15"/>
                  </a:cubicBezTo>
                  <a:cubicBezTo>
                    <a:pt x="54" y="22"/>
                    <a:pt x="89" y="22"/>
                    <a:pt x="122" y="8"/>
                  </a:cubicBezTo>
                  <a:cubicBezTo>
                    <a:pt x="124" y="8"/>
                    <a:pt x="125" y="7"/>
                    <a:pt x="126" y="7"/>
                  </a:cubicBezTo>
                  <a:cubicBezTo>
                    <a:pt x="139" y="0"/>
                    <a:pt x="139" y="0"/>
                    <a:pt x="145" y="14"/>
                  </a:cubicBezTo>
                  <a:cubicBezTo>
                    <a:pt x="149" y="21"/>
                    <a:pt x="151" y="28"/>
                    <a:pt x="152" y="36"/>
                  </a:cubicBezTo>
                  <a:cubicBezTo>
                    <a:pt x="153" y="42"/>
                    <a:pt x="151" y="43"/>
                    <a:pt x="146" y="43"/>
                  </a:cubicBezTo>
                  <a:cubicBezTo>
                    <a:pt x="123" y="43"/>
                    <a:pt x="101" y="43"/>
                    <a:pt x="78" y="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1349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635DBB2E-096C-3163-75D1-7A5384F34B2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13975" y="3249612"/>
            <a:ext cx="1550988" cy="3152774"/>
            <a:chOff x="6434" y="2047"/>
            <a:chExt cx="977" cy="19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A01B0E1-403E-93CB-FB7D-921C1387AC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7" y="2929"/>
              <a:ext cx="264" cy="279"/>
            </a:xfrm>
            <a:custGeom>
              <a:avLst/>
              <a:gdLst>
                <a:gd name="T0" fmla="*/ 96 w 111"/>
                <a:gd name="T1" fmla="*/ 99 h 118"/>
                <a:gd name="T2" fmla="*/ 58 w 111"/>
                <a:gd name="T3" fmla="*/ 98 h 118"/>
                <a:gd name="T4" fmla="*/ 26 w 111"/>
                <a:gd name="T5" fmla="*/ 65 h 118"/>
                <a:gd name="T6" fmla="*/ 22 w 111"/>
                <a:gd name="T7" fmla="*/ 60 h 118"/>
                <a:gd name="T8" fmla="*/ 22 w 111"/>
                <a:gd name="T9" fmla="*/ 0 h 118"/>
                <a:gd name="T10" fmla="*/ 58 w 111"/>
                <a:gd name="T11" fmla="*/ 47 h 118"/>
                <a:gd name="T12" fmla="*/ 83 w 111"/>
                <a:gd name="T13" fmla="*/ 53 h 118"/>
                <a:gd name="T14" fmla="*/ 91 w 111"/>
                <a:gd name="T15" fmla="*/ 63 h 118"/>
                <a:gd name="T16" fmla="*/ 99 w 111"/>
                <a:gd name="T17" fmla="*/ 61 h 118"/>
                <a:gd name="T18" fmla="*/ 103 w 111"/>
                <a:gd name="T19" fmla="*/ 60 h 118"/>
                <a:gd name="T20" fmla="*/ 105 w 111"/>
                <a:gd name="T21" fmla="*/ 91 h 118"/>
                <a:gd name="T22" fmla="*/ 96 w 111"/>
                <a:gd name="T23" fmla="*/ 9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8">
                  <a:moveTo>
                    <a:pt x="96" y="99"/>
                  </a:moveTo>
                  <a:cubicBezTo>
                    <a:pt x="73" y="118"/>
                    <a:pt x="73" y="118"/>
                    <a:pt x="58" y="98"/>
                  </a:cubicBezTo>
                  <a:cubicBezTo>
                    <a:pt x="48" y="86"/>
                    <a:pt x="38" y="74"/>
                    <a:pt x="26" y="65"/>
                  </a:cubicBezTo>
                  <a:cubicBezTo>
                    <a:pt x="24" y="63"/>
                    <a:pt x="24" y="61"/>
                    <a:pt x="22" y="60"/>
                  </a:cubicBezTo>
                  <a:cubicBezTo>
                    <a:pt x="0" y="37"/>
                    <a:pt x="0" y="35"/>
                    <a:pt x="22" y="0"/>
                  </a:cubicBezTo>
                  <a:cubicBezTo>
                    <a:pt x="34" y="16"/>
                    <a:pt x="47" y="31"/>
                    <a:pt x="58" y="47"/>
                  </a:cubicBezTo>
                  <a:cubicBezTo>
                    <a:pt x="65" y="57"/>
                    <a:pt x="72" y="60"/>
                    <a:pt x="83" y="53"/>
                  </a:cubicBezTo>
                  <a:cubicBezTo>
                    <a:pt x="90" y="51"/>
                    <a:pt x="89" y="59"/>
                    <a:pt x="91" y="63"/>
                  </a:cubicBezTo>
                  <a:cubicBezTo>
                    <a:pt x="94" y="69"/>
                    <a:pt x="96" y="65"/>
                    <a:pt x="99" y="61"/>
                  </a:cubicBezTo>
                  <a:cubicBezTo>
                    <a:pt x="100" y="60"/>
                    <a:pt x="102" y="60"/>
                    <a:pt x="103" y="60"/>
                  </a:cubicBezTo>
                  <a:cubicBezTo>
                    <a:pt x="111" y="68"/>
                    <a:pt x="110" y="79"/>
                    <a:pt x="105" y="91"/>
                  </a:cubicBezTo>
                  <a:cubicBezTo>
                    <a:pt x="102" y="95"/>
                    <a:pt x="100" y="99"/>
                    <a:pt x="96" y="99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DE2A267-0A1B-4EDB-EBBE-1606275DBF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5" y="3637"/>
              <a:ext cx="145" cy="325"/>
            </a:xfrm>
            <a:custGeom>
              <a:avLst/>
              <a:gdLst>
                <a:gd name="T0" fmla="*/ 0 w 61"/>
                <a:gd name="T1" fmla="*/ 8 h 137"/>
                <a:gd name="T2" fmla="*/ 57 w 61"/>
                <a:gd name="T3" fmla="*/ 0 h 137"/>
                <a:gd name="T4" fmla="*/ 61 w 61"/>
                <a:gd name="T5" fmla="*/ 124 h 137"/>
                <a:gd name="T6" fmla="*/ 12 w 61"/>
                <a:gd name="T7" fmla="*/ 127 h 137"/>
                <a:gd name="T8" fmla="*/ 0 w 61"/>
                <a:gd name="T9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7">
                  <a:moveTo>
                    <a:pt x="0" y="8"/>
                  </a:moveTo>
                  <a:cubicBezTo>
                    <a:pt x="19" y="5"/>
                    <a:pt x="38" y="3"/>
                    <a:pt x="57" y="0"/>
                  </a:cubicBezTo>
                  <a:cubicBezTo>
                    <a:pt x="58" y="41"/>
                    <a:pt x="59" y="82"/>
                    <a:pt x="61" y="124"/>
                  </a:cubicBezTo>
                  <a:cubicBezTo>
                    <a:pt x="49" y="136"/>
                    <a:pt x="32" y="137"/>
                    <a:pt x="12" y="127"/>
                  </a:cubicBezTo>
                  <a:cubicBezTo>
                    <a:pt x="8" y="88"/>
                    <a:pt x="4" y="48"/>
                    <a:pt x="0" y="8"/>
                  </a:cubicBezTo>
                  <a:close/>
                </a:path>
              </a:pathLst>
            </a:custGeom>
            <a:solidFill>
              <a:srgbClr val="F9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520D06E-3316-4363-2962-35542D6467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8" y="3618"/>
              <a:ext cx="150" cy="316"/>
            </a:xfrm>
            <a:custGeom>
              <a:avLst/>
              <a:gdLst>
                <a:gd name="T0" fmla="*/ 5 w 63"/>
                <a:gd name="T1" fmla="*/ 0 h 133"/>
                <a:gd name="T2" fmla="*/ 63 w 63"/>
                <a:gd name="T3" fmla="*/ 6 h 133"/>
                <a:gd name="T4" fmla="*/ 47 w 63"/>
                <a:gd name="T5" fmla="*/ 123 h 133"/>
                <a:gd name="T6" fmla="*/ 0 w 63"/>
                <a:gd name="T7" fmla="*/ 120 h 133"/>
                <a:gd name="T8" fmla="*/ 5 w 6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33">
                  <a:moveTo>
                    <a:pt x="5" y="0"/>
                  </a:moveTo>
                  <a:cubicBezTo>
                    <a:pt x="24" y="2"/>
                    <a:pt x="44" y="4"/>
                    <a:pt x="63" y="6"/>
                  </a:cubicBezTo>
                  <a:cubicBezTo>
                    <a:pt x="57" y="45"/>
                    <a:pt x="50" y="84"/>
                    <a:pt x="47" y="123"/>
                  </a:cubicBezTo>
                  <a:cubicBezTo>
                    <a:pt x="27" y="133"/>
                    <a:pt x="11" y="132"/>
                    <a:pt x="0" y="120"/>
                  </a:cubicBezTo>
                  <a:cubicBezTo>
                    <a:pt x="1" y="80"/>
                    <a:pt x="3" y="40"/>
                    <a:pt x="5" y="0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7386B9-EDE3-9B73-31F9-EA456E681E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1" y="2059"/>
              <a:ext cx="611" cy="393"/>
            </a:xfrm>
            <a:custGeom>
              <a:avLst/>
              <a:gdLst>
                <a:gd name="T0" fmla="*/ 81 w 257"/>
                <a:gd name="T1" fmla="*/ 10 h 166"/>
                <a:gd name="T2" fmla="*/ 86 w 257"/>
                <a:gd name="T3" fmla="*/ 7 h 166"/>
                <a:gd name="T4" fmla="*/ 115 w 257"/>
                <a:gd name="T5" fmla="*/ 6 h 166"/>
                <a:gd name="T6" fmla="*/ 221 w 257"/>
                <a:gd name="T7" fmla="*/ 43 h 166"/>
                <a:gd name="T8" fmla="*/ 255 w 257"/>
                <a:gd name="T9" fmla="*/ 111 h 166"/>
                <a:gd name="T10" fmla="*/ 255 w 257"/>
                <a:gd name="T11" fmla="*/ 156 h 166"/>
                <a:gd name="T12" fmla="*/ 226 w 257"/>
                <a:gd name="T13" fmla="*/ 164 h 166"/>
                <a:gd name="T14" fmla="*/ 55 w 257"/>
                <a:gd name="T15" fmla="*/ 156 h 166"/>
                <a:gd name="T16" fmla="*/ 31 w 257"/>
                <a:gd name="T17" fmla="*/ 151 h 166"/>
                <a:gd name="T18" fmla="*/ 5 w 257"/>
                <a:gd name="T19" fmla="*/ 138 h 166"/>
                <a:gd name="T20" fmla="*/ 81 w 257"/>
                <a:gd name="T2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166">
                  <a:moveTo>
                    <a:pt x="81" y="10"/>
                  </a:moveTo>
                  <a:cubicBezTo>
                    <a:pt x="83" y="9"/>
                    <a:pt x="85" y="8"/>
                    <a:pt x="86" y="7"/>
                  </a:cubicBezTo>
                  <a:cubicBezTo>
                    <a:pt x="96" y="3"/>
                    <a:pt x="106" y="0"/>
                    <a:pt x="115" y="6"/>
                  </a:cubicBezTo>
                  <a:cubicBezTo>
                    <a:pt x="154" y="9"/>
                    <a:pt x="189" y="20"/>
                    <a:pt x="221" y="43"/>
                  </a:cubicBezTo>
                  <a:cubicBezTo>
                    <a:pt x="244" y="60"/>
                    <a:pt x="257" y="81"/>
                    <a:pt x="255" y="111"/>
                  </a:cubicBezTo>
                  <a:cubicBezTo>
                    <a:pt x="254" y="126"/>
                    <a:pt x="255" y="141"/>
                    <a:pt x="255" y="156"/>
                  </a:cubicBezTo>
                  <a:cubicBezTo>
                    <a:pt x="247" y="166"/>
                    <a:pt x="236" y="164"/>
                    <a:pt x="226" y="164"/>
                  </a:cubicBezTo>
                  <a:cubicBezTo>
                    <a:pt x="168" y="165"/>
                    <a:pt x="111" y="165"/>
                    <a:pt x="55" y="156"/>
                  </a:cubicBezTo>
                  <a:cubicBezTo>
                    <a:pt x="47" y="154"/>
                    <a:pt x="39" y="152"/>
                    <a:pt x="31" y="151"/>
                  </a:cubicBezTo>
                  <a:cubicBezTo>
                    <a:pt x="22" y="148"/>
                    <a:pt x="11" y="148"/>
                    <a:pt x="5" y="138"/>
                  </a:cubicBezTo>
                  <a:cubicBezTo>
                    <a:pt x="0" y="66"/>
                    <a:pt x="23" y="15"/>
                    <a:pt x="81" y="10"/>
                  </a:cubicBezTo>
                  <a:close/>
                </a:path>
              </a:pathLst>
            </a:custGeom>
            <a:solidFill>
              <a:srgbClr val="F8B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B8BFF6-86D0-BD43-A068-834E3F37F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46"/>
              <a:ext cx="480" cy="533"/>
            </a:xfrm>
            <a:custGeom>
              <a:avLst/>
              <a:gdLst>
                <a:gd name="T0" fmla="*/ 195 w 202"/>
                <a:gd name="T1" fmla="*/ 16 h 225"/>
                <a:gd name="T2" fmla="*/ 201 w 202"/>
                <a:gd name="T3" fmla="*/ 198 h 225"/>
                <a:gd name="T4" fmla="*/ 195 w 202"/>
                <a:gd name="T5" fmla="*/ 215 h 225"/>
                <a:gd name="T6" fmla="*/ 136 w 202"/>
                <a:gd name="T7" fmla="*/ 215 h 225"/>
                <a:gd name="T8" fmla="*/ 118 w 202"/>
                <a:gd name="T9" fmla="*/ 59 h 225"/>
                <a:gd name="T10" fmla="*/ 117 w 202"/>
                <a:gd name="T11" fmla="*/ 51 h 225"/>
                <a:gd name="T12" fmla="*/ 103 w 202"/>
                <a:gd name="T13" fmla="*/ 37 h 225"/>
                <a:gd name="T14" fmla="*/ 90 w 202"/>
                <a:gd name="T15" fmla="*/ 51 h 225"/>
                <a:gd name="T16" fmla="*/ 71 w 202"/>
                <a:gd name="T17" fmla="*/ 193 h 225"/>
                <a:gd name="T18" fmla="*/ 38 w 202"/>
                <a:gd name="T19" fmla="*/ 220 h 225"/>
                <a:gd name="T20" fmla="*/ 3 w 202"/>
                <a:gd name="T21" fmla="*/ 178 h 225"/>
                <a:gd name="T22" fmla="*/ 15 w 202"/>
                <a:gd name="T23" fmla="*/ 24 h 225"/>
                <a:gd name="T24" fmla="*/ 45 w 202"/>
                <a:gd name="T25" fmla="*/ 9 h 225"/>
                <a:gd name="T26" fmla="*/ 90 w 202"/>
                <a:gd name="T27" fmla="*/ 4 h 225"/>
                <a:gd name="T28" fmla="*/ 144 w 202"/>
                <a:gd name="T29" fmla="*/ 4 h 225"/>
                <a:gd name="T30" fmla="*/ 168 w 202"/>
                <a:gd name="T31" fmla="*/ 13 h 225"/>
                <a:gd name="T32" fmla="*/ 195 w 202"/>
                <a:gd name="T33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2" h="225">
                  <a:moveTo>
                    <a:pt x="195" y="16"/>
                  </a:moveTo>
                  <a:cubicBezTo>
                    <a:pt x="197" y="77"/>
                    <a:pt x="199" y="137"/>
                    <a:pt x="201" y="198"/>
                  </a:cubicBezTo>
                  <a:cubicBezTo>
                    <a:pt x="202" y="205"/>
                    <a:pt x="202" y="211"/>
                    <a:pt x="195" y="215"/>
                  </a:cubicBezTo>
                  <a:cubicBezTo>
                    <a:pt x="175" y="224"/>
                    <a:pt x="155" y="225"/>
                    <a:pt x="136" y="215"/>
                  </a:cubicBezTo>
                  <a:cubicBezTo>
                    <a:pt x="130" y="163"/>
                    <a:pt x="124" y="111"/>
                    <a:pt x="118" y="59"/>
                  </a:cubicBezTo>
                  <a:cubicBezTo>
                    <a:pt x="118" y="56"/>
                    <a:pt x="117" y="53"/>
                    <a:pt x="117" y="51"/>
                  </a:cubicBezTo>
                  <a:cubicBezTo>
                    <a:pt x="115" y="43"/>
                    <a:pt x="112" y="37"/>
                    <a:pt x="103" y="37"/>
                  </a:cubicBezTo>
                  <a:cubicBezTo>
                    <a:pt x="94" y="37"/>
                    <a:pt x="91" y="43"/>
                    <a:pt x="90" y="51"/>
                  </a:cubicBezTo>
                  <a:cubicBezTo>
                    <a:pt x="84" y="99"/>
                    <a:pt x="78" y="146"/>
                    <a:pt x="71" y="193"/>
                  </a:cubicBezTo>
                  <a:cubicBezTo>
                    <a:pt x="66" y="224"/>
                    <a:pt x="70" y="222"/>
                    <a:pt x="38" y="220"/>
                  </a:cubicBezTo>
                  <a:cubicBezTo>
                    <a:pt x="0" y="217"/>
                    <a:pt x="0" y="216"/>
                    <a:pt x="3" y="178"/>
                  </a:cubicBezTo>
                  <a:cubicBezTo>
                    <a:pt x="6" y="127"/>
                    <a:pt x="8" y="75"/>
                    <a:pt x="15" y="24"/>
                  </a:cubicBezTo>
                  <a:cubicBezTo>
                    <a:pt x="24" y="17"/>
                    <a:pt x="34" y="12"/>
                    <a:pt x="45" y="9"/>
                  </a:cubicBezTo>
                  <a:cubicBezTo>
                    <a:pt x="60" y="10"/>
                    <a:pt x="76" y="12"/>
                    <a:pt x="90" y="4"/>
                  </a:cubicBezTo>
                  <a:cubicBezTo>
                    <a:pt x="108" y="1"/>
                    <a:pt x="126" y="0"/>
                    <a:pt x="144" y="4"/>
                  </a:cubicBezTo>
                  <a:cubicBezTo>
                    <a:pt x="150" y="12"/>
                    <a:pt x="157" y="16"/>
                    <a:pt x="168" y="13"/>
                  </a:cubicBezTo>
                  <a:cubicBezTo>
                    <a:pt x="176" y="11"/>
                    <a:pt x="187" y="7"/>
                    <a:pt x="195" y="16"/>
                  </a:cubicBezTo>
                  <a:close/>
                </a:path>
              </a:pathLst>
            </a:custGeom>
            <a:solidFill>
              <a:srgbClr val="B54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CA0B0A8-E82B-B298-9351-D47A821943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4" y="2388"/>
              <a:ext cx="789" cy="536"/>
            </a:xfrm>
            <a:custGeom>
              <a:avLst/>
              <a:gdLst>
                <a:gd name="T0" fmla="*/ 91 w 332"/>
                <a:gd name="T1" fmla="*/ 0 h 226"/>
                <a:gd name="T2" fmla="*/ 114 w 332"/>
                <a:gd name="T3" fmla="*/ 8 h 226"/>
                <a:gd name="T4" fmla="*/ 166 w 332"/>
                <a:gd name="T5" fmla="*/ 44 h 226"/>
                <a:gd name="T6" fmla="*/ 154 w 332"/>
                <a:gd name="T7" fmla="*/ 49 h 226"/>
                <a:gd name="T8" fmla="*/ 134 w 332"/>
                <a:gd name="T9" fmla="*/ 81 h 226"/>
                <a:gd name="T10" fmla="*/ 163 w 332"/>
                <a:gd name="T11" fmla="*/ 96 h 226"/>
                <a:gd name="T12" fmla="*/ 173 w 332"/>
                <a:gd name="T13" fmla="*/ 94 h 226"/>
                <a:gd name="T14" fmla="*/ 184 w 332"/>
                <a:gd name="T15" fmla="*/ 66 h 226"/>
                <a:gd name="T16" fmla="*/ 184 w 332"/>
                <a:gd name="T17" fmla="*/ 48 h 226"/>
                <a:gd name="T18" fmla="*/ 286 w 332"/>
                <a:gd name="T19" fmla="*/ 50 h 226"/>
                <a:gd name="T20" fmla="*/ 301 w 332"/>
                <a:gd name="T21" fmla="*/ 55 h 226"/>
                <a:gd name="T22" fmla="*/ 283 w 332"/>
                <a:gd name="T23" fmla="*/ 64 h 226"/>
                <a:gd name="T24" fmla="*/ 263 w 332"/>
                <a:gd name="T25" fmla="*/ 72 h 226"/>
                <a:gd name="T26" fmla="*/ 262 w 332"/>
                <a:gd name="T27" fmla="*/ 89 h 226"/>
                <a:gd name="T28" fmla="*/ 291 w 332"/>
                <a:gd name="T29" fmla="*/ 98 h 226"/>
                <a:gd name="T30" fmla="*/ 304 w 332"/>
                <a:gd name="T31" fmla="*/ 85 h 226"/>
                <a:gd name="T32" fmla="*/ 304 w 332"/>
                <a:gd name="T33" fmla="*/ 63 h 226"/>
                <a:gd name="T34" fmla="*/ 319 w 332"/>
                <a:gd name="T35" fmla="*/ 54 h 226"/>
                <a:gd name="T36" fmla="*/ 327 w 332"/>
                <a:gd name="T37" fmla="*/ 85 h 226"/>
                <a:gd name="T38" fmla="*/ 329 w 332"/>
                <a:gd name="T39" fmla="*/ 143 h 226"/>
                <a:gd name="T40" fmla="*/ 242 w 332"/>
                <a:gd name="T41" fmla="*/ 191 h 226"/>
                <a:gd name="T42" fmla="*/ 232 w 332"/>
                <a:gd name="T43" fmla="*/ 201 h 226"/>
                <a:gd name="T44" fmla="*/ 192 w 332"/>
                <a:gd name="T45" fmla="*/ 222 h 226"/>
                <a:gd name="T46" fmla="*/ 169 w 332"/>
                <a:gd name="T47" fmla="*/ 216 h 226"/>
                <a:gd name="T48" fmla="*/ 163 w 332"/>
                <a:gd name="T49" fmla="*/ 202 h 226"/>
                <a:gd name="T50" fmla="*/ 158 w 332"/>
                <a:gd name="T51" fmla="*/ 183 h 226"/>
                <a:gd name="T52" fmla="*/ 98 w 332"/>
                <a:gd name="T53" fmla="*/ 151 h 226"/>
                <a:gd name="T54" fmla="*/ 87 w 332"/>
                <a:gd name="T55" fmla="*/ 151 h 226"/>
                <a:gd name="T56" fmla="*/ 20 w 332"/>
                <a:gd name="T57" fmla="*/ 127 h 226"/>
                <a:gd name="T58" fmla="*/ 12 w 332"/>
                <a:gd name="T59" fmla="*/ 58 h 226"/>
                <a:gd name="T60" fmla="*/ 19 w 332"/>
                <a:gd name="T61" fmla="*/ 32 h 226"/>
                <a:gd name="T62" fmla="*/ 38 w 332"/>
                <a:gd name="T63" fmla="*/ 34 h 226"/>
                <a:gd name="T64" fmla="*/ 89 w 332"/>
                <a:gd name="T65" fmla="*/ 56 h 226"/>
                <a:gd name="T66" fmla="*/ 87 w 332"/>
                <a:gd name="T67" fmla="*/ 4 h 226"/>
                <a:gd name="T68" fmla="*/ 91 w 332"/>
                <a:gd name="T6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226">
                  <a:moveTo>
                    <a:pt x="91" y="0"/>
                  </a:moveTo>
                  <a:cubicBezTo>
                    <a:pt x="99" y="2"/>
                    <a:pt x="106" y="5"/>
                    <a:pt x="114" y="8"/>
                  </a:cubicBezTo>
                  <a:cubicBezTo>
                    <a:pt x="133" y="17"/>
                    <a:pt x="155" y="23"/>
                    <a:pt x="166" y="44"/>
                  </a:cubicBezTo>
                  <a:cubicBezTo>
                    <a:pt x="163" y="47"/>
                    <a:pt x="158" y="48"/>
                    <a:pt x="154" y="49"/>
                  </a:cubicBezTo>
                  <a:cubicBezTo>
                    <a:pt x="137" y="53"/>
                    <a:pt x="131" y="62"/>
                    <a:pt x="134" y="81"/>
                  </a:cubicBezTo>
                  <a:cubicBezTo>
                    <a:pt x="140" y="93"/>
                    <a:pt x="149" y="100"/>
                    <a:pt x="163" y="96"/>
                  </a:cubicBezTo>
                  <a:cubicBezTo>
                    <a:pt x="166" y="95"/>
                    <a:pt x="170" y="95"/>
                    <a:pt x="173" y="94"/>
                  </a:cubicBezTo>
                  <a:cubicBezTo>
                    <a:pt x="190" y="86"/>
                    <a:pt x="192" y="81"/>
                    <a:pt x="184" y="66"/>
                  </a:cubicBezTo>
                  <a:cubicBezTo>
                    <a:pt x="181" y="60"/>
                    <a:pt x="170" y="54"/>
                    <a:pt x="184" y="48"/>
                  </a:cubicBezTo>
                  <a:cubicBezTo>
                    <a:pt x="218" y="51"/>
                    <a:pt x="252" y="49"/>
                    <a:pt x="286" y="50"/>
                  </a:cubicBezTo>
                  <a:cubicBezTo>
                    <a:pt x="292" y="50"/>
                    <a:pt x="297" y="51"/>
                    <a:pt x="301" y="55"/>
                  </a:cubicBezTo>
                  <a:cubicBezTo>
                    <a:pt x="301" y="68"/>
                    <a:pt x="290" y="63"/>
                    <a:pt x="283" y="64"/>
                  </a:cubicBezTo>
                  <a:cubicBezTo>
                    <a:pt x="276" y="66"/>
                    <a:pt x="267" y="63"/>
                    <a:pt x="263" y="72"/>
                  </a:cubicBezTo>
                  <a:cubicBezTo>
                    <a:pt x="260" y="78"/>
                    <a:pt x="258" y="84"/>
                    <a:pt x="262" y="89"/>
                  </a:cubicBezTo>
                  <a:cubicBezTo>
                    <a:pt x="270" y="99"/>
                    <a:pt x="281" y="99"/>
                    <a:pt x="291" y="98"/>
                  </a:cubicBezTo>
                  <a:cubicBezTo>
                    <a:pt x="300" y="97"/>
                    <a:pt x="302" y="91"/>
                    <a:pt x="304" y="85"/>
                  </a:cubicBezTo>
                  <a:cubicBezTo>
                    <a:pt x="305" y="77"/>
                    <a:pt x="303" y="70"/>
                    <a:pt x="304" y="63"/>
                  </a:cubicBezTo>
                  <a:cubicBezTo>
                    <a:pt x="307" y="56"/>
                    <a:pt x="311" y="51"/>
                    <a:pt x="319" y="54"/>
                  </a:cubicBezTo>
                  <a:cubicBezTo>
                    <a:pt x="330" y="63"/>
                    <a:pt x="327" y="75"/>
                    <a:pt x="327" y="85"/>
                  </a:cubicBezTo>
                  <a:cubicBezTo>
                    <a:pt x="326" y="105"/>
                    <a:pt x="332" y="124"/>
                    <a:pt x="329" y="143"/>
                  </a:cubicBezTo>
                  <a:cubicBezTo>
                    <a:pt x="310" y="177"/>
                    <a:pt x="277" y="186"/>
                    <a:pt x="242" y="191"/>
                  </a:cubicBezTo>
                  <a:cubicBezTo>
                    <a:pt x="239" y="194"/>
                    <a:pt x="235" y="197"/>
                    <a:pt x="232" y="201"/>
                  </a:cubicBezTo>
                  <a:cubicBezTo>
                    <a:pt x="225" y="218"/>
                    <a:pt x="211" y="226"/>
                    <a:pt x="192" y="222"/>
                  </a:cubicBezTo>
                  <a:cubicBezTo>
                    <a:pt x="184" y="220"/>
                    <a:pt x="176" y="218"/>
                    <a:pt x="169" y="216"/>
                  </a:cubicBezTo>
                  <a:cubicBezTo>
                    <a:pt x="161" y="214"/>
                    <a:pt x="162" y="207"/>
                    <a:pt x="163" y="202"/>
                  </a:cubicBezTo>
                  <a:cubicBezTo>
                    <a:pt x="163" y="195"/>
                    <a:pt x="163" y="189"/>
                    <a:pt x="158" y="183"/>
                  </a:cubicBezTo>
                  <a:cubicBezTo>
                    <a:pt x="138" y="173"/>
                    <a:pt x="114" y="169"/>
                    <a:pt x="98" y="151"/>
                  </a:cubicBezTo>
                  <a:cubicBezTo>
                    <a:pt x="95" y="147"/>
                    <a:pt x="91" y="150"/>
                    <a:pt x="87" y="151"/>
                  </a:cubicBezTo>
                  <a:cubicBezTo>
                    <a:pt x="58" y="162"/>
                    <a:pt x="37" y="148"/>
                    <a:pt x="20" y="127"/>
                  </a:cubicBezTo>
                  <a:cubicBezTo>
                    <a:pt x="3" y="106"/>
                    <a:pt x="0" y="82"/>
                    <a:pt x="12" y="58"/>
                  </a:cubicBezTo>
                  <a:cubicBezTo>
                    <a:pt x="16" y="49"/>
                    <a:pt x="18" y="41"/>
                    <a:pt x="19" y="32"/>
                  </a:cubicBezTo>
                  <a:cubicBezTo>
                    <a:pt x="25" y="31"/>
                    <a:pt x="31" y="36"/>
                    <a:pt x="38" y="34"/>
                  </a:cubicBezTo>
                  <a:cubicBezTo>
                    <a:pt x="61" y="28"/>
                    <a:pt x="77" y="38"/>
                    <a:pt x="89" y="56"/>
                  </a:cubicBezTo>
                  <a:cubicBezTo>
                    <a:pt x="91" y="38"/>
                    <a:pt x="82" y="21"/>
                    <a:pt x="87" y="4"/>
                  </a:cubicBezTo>
                  <a:cubicBezTo>
                    <a:pt x="88" y="2"/>
                    <a:pt x="89" y="1"/>
                    <a:pt x="91" y="0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766E955-E169-E646-7B01-64552F8230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007"/>
              <a:ext cx="416" cy="343"/>
            </a:xfrm>
            <a:custGeom>
              <a:avLst/>
              <a:gdLst>
                <a:gd name="T0" fmla="*/ 28 w 175"/>
                <a:gd name="T1" fmla="*/ 23 h 145"/>
                <a:gd name="T2" fmla="*/ 175 w 175"/>
                <a:gd name="T3" fmla="*/ 26 h 145"/>
                <a:gd name="T4" fmla="*/ 144 w 175"/>
                <a:gd name="T5" fmla="*/ 64 h 145"/>
                <a:gd name="T6" fmla="*/ 126 w 175"/>
                <a:gd name="T7" fmla="*/ 123 h 145"/>
                <a:gd name="T8" fmla="*/ 115 w 175"/>
                <a:gd name="T9" fmla="*/ 144 h 145"/>
                <a:gd name="T10" fmla="*/ 109 w 175"/>
                <a:gd name="T11" fmla="*/ 145 h 145"/>
                <a:gd name="T12" fmla="*/ 49 w 175"/>
                <a:gd name="T13" fmla="*/ 136 h 145"/>
                <a:gd name="T14" fmla="*/ 25 w 175"/>
                <a:gd name="T15" fmla="*/ 137 h 145"/>
                <a:gd name="T16" fmla="*/ 6 w 175"/>
                <a:gd name="T17" fmla="*/ 113 h 145"/>
                <a:gd name="T18" fmla="*/ 30 w 175"/>
                <a:gd name="T19" fmla="*/ 101 h 145"/>
                <a:gd name="T20" fmla="*/ 58 w 175"/>
                <a:gd name="T21" fmla="*/ 80 h 145"/>
                <a:gd name="T22" fmla="*/ 47 w 175"/>
                <a:gd name="T23" fmla="*/ 63 h 145"/>
                <a:gd name="T24" fmla="*/ 16 w 175"/>
                <a:gd name="T25" fmla="*/ 48 h 145"/>
                <a:gd name="T26" fmla="*/ 28 w 175"/>
                <a:gd name="T27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145">
                  <a:moveTo>
                    <a:pt x="28" y="23"/>
                  </a:moveTo>
                  <a:cubicBezTo>
                    <a:pt x="77" y="0"/>
                    <a:pt x="126" y="12"/>
                    <a:pt x="175" y="26"/>
                  </a:cubicBezTo>
                  <a:cubicBezTo>
                    <a:pt x="156" y="32"/>
                    <a:pt x="149" y="46"/>
                    <a:pt x="144" y="64"/>
                  </a:cubicBezTo>
                  <a:cubicBezTo>
                    <a:pt x="139" y="84"/>
                    <a:pt x="132" y="103"/>
                    <a:pt x="126" y="123"/>
                  </a:cubicBezTo>
                  <a:cubicBezTo>
                    <a:pt x="124" y="131"/>
                    <a:pt x="122" y="139"/>
                    <a:pt x="115" y="144"/>
                  </a:cubicBezTo>
                  <a:cubicBezTo>
                    <a:pt x="113" y="145"/>
                    <a:pt x="111" y="145"/>
                    <a:pt x="109" y="145"/>
                  </a:cubicBezTo>
                  <a:cubicBezTo>
                    <a:pt x="89" y="142"/>
                    <a:pt x="70" y="133"/>
                    <a:pt x="49" y="136"/>
                  </a:cubicBezTo>
                  <a:cubicBezTo>
                    <a:pt x="41" y="136"/>
                    <a:pt x="33" y="137"/>
                    <a:pt x="25" y="137"/>
                  </a:cubicBezTo>
                  <a:cubicBezTo>
                    <a:pt x="4" y="140"/>
                    <a:pt x="0" y="136"/>
                    <a:pt x="6" y="113"/>
                  </a:cubicBezTo>
                  <a:cubicBezTo>
                    <a:pt x="12" y="104"/>
                    <a:pt x="22" y="105"/>
                    <a:pt x="30" y="101"/>
                  </a:cubicBezTo>
                  <a:cubicBezTo>
                    <a:pt x="40" y="96"/>
                    <a:pt x="51" y="91"/>
                    <a:pt x="58" y="80"/>
                  </a:cubicBezTo>
                  <a:cubicBezTo>
                    <a:pt x="53" y="75"/>
                    <a:pt x="31" y="79"/>
                    <a:pt x="47" y="63"/>
                  </a:cubicBezTo>
                  <a:cubicBezTo>
                    <a:pt x="14" y="71"/>
                    <a:pt x="14" y="71"/>
                    <a:pt x="16" y="48"/>
                  </a:cubicBezTo>
                  <a:cubicBezTo>
                    <a:pt x="19" y="39"/>
                    <a:pt x="17" y="28"/>
                    <a:pt x="28" y="23"/>
                  </a:cubicBezTo>
                  <a:close/>
                </a:path>
              </a:pathLst>
            </a:custGeom>
            <a:solidFill>
              <a:srgbClr val="4F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BF442A-FA70-522C-F539-3A64612A50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1" y="3009"/>
              <a:ext cx="325" cy="334"/>
            </a:xfrm>
            <a:custGeom>
              <a:avLst/>
              <a:gdLst>
                <a:gd name="T0" fmla="*/ 47 w 137"/>
                <a:gd name="T1" fmla="*/ 25 h 141"/>
                <a:gd name="T2" fmla="*/ 123 w 137"/>
                <a:gd name="T3" fmla="*/ 11 h 141"/>
                <a:gd name="T4" fmla="*/ 131 w 137"/>
                <a:gd name="T5" fmla="*/ 31 h 141"/>
                <a:gd name="T6" fmla="*/ 114 w 137"/>
                <a:gd name="T7" fmla="*/ 67 h 141"/>
                <a:gd name="T8" fmla="*/ 90 w 137"/>
                <a:gd name="T9" fmla="*/ 114 h 141"/>
                <a:gd name="T10" fmla="*/ 56 w 137"/>
                <a:gd name="T11" fmla="*/ 131 h 141"/>
                <a:gd name="T12" fmla="*/ 27 w 137"/>
                <a:gd name="T13" fmla="*/ 133 h 141"/>
                <a:gd name="T14" fmla="*/ 7 w 137"/>
                <a:gd name="T15" fmla="*/ 140 h 141"/>
                <a:gd name="T16" fmla="*/ 3 w 137"/>
                <a:gd name="T17" fmla="*/ 127 h 141"/>
                <a:gd name="T18" fmla="*/ 47 w 137"/>
                <a:gd name="T19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47" y="25"/>
                  </a:moveTo>
                  <a:cubicBezTo>
                    <a:pt x="70" y="8"/>
                    <a:pt x="95" y="0"/>
                    <a:pt x="123" y="11"/>
                  </a:cubicBezTo>
                  <a:cubicBezTo>
                    <a:pt x="133" y="15"/>
                    <a:pt x="137" y="20"/>
                    <a:pt x="131" y="31"/>
                  </a:cubicBezTo>
                  <a:cubicBezTo>
                    <a:pt x="125" y="42"/>
                    <a:pt x="120" y="55"/>
                    <a:pt x="114" y="67"/>
                  </a:cubicBezTo>
                  <a:cubicBezTo>
                    <a:pt x="98" y="78"/>
                    <a:pt x="91" y="95"/>
                    <a:pt x="90" y="114"/>
                  </a:cubicBezTo>
                  <a:cubicBezTo>
                    <a:pt x="84" y="131"/>
                    <a:pt x="76" y="141"/>
                    <a:pt x="56" y="131"/>
                  </a:cubicBezTo>
                  <a:cubicBezTo>
                    <a:pt x="47" y="127"/>
                    <a:pt x="36" y="128"/>
                    <a:pt x="27" y="133"/>
                  </a:cubicBezTo>
                  <a:cubicBezTo>
                    <a:pt x="22" y="139"/>
                    <a:pt x="15" y="141"/>
                    <a:pt x="7" y="140"/>
                  </a:cubicBezTo>
                  <a:cubicBezTo>
                    <a:pt x="0" y="137"/>
                    <a:pt x="1" y="132"/>
                    <a:pt x="3" y="127"/>
                  </a:cubicBezTo>
                  <a:cubicBezTo>
                    <a:pt x="17" y="93"/>
                    <a:pt x="27" y="57"/>
                    <a:pt x="47" y="25"/>
                  </a:cubicBezTo>
                  <a:close/>
                </a:path>
              </a:pathLst>
            </a:custGeom>
            <a:solidFill>
              <a:srgbClr val="50B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5995F12-58E5-550A-8F89-28C577C505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" y="2819"/>
              <a:ext cx="286" cy="382"/>
            </a:xfrm>
            <a:custGeom>
              <a:avLst/>
              <a:gdLst>
                <a:gd name="T0" fmla="*/ 87 w 120"/>
                <a:gd name="T1" fmla="*/ 102 h 161"/>
                <a:gd name="T2" fmla="*/ 80 w 120"/>
                <a:gd name="T3" fmla="*/ 130 h 161"/>
                <a:gd name="T4" fmla="*/ 63 w 120"/>
                <a:gd name="T5" fmla="*/ 152 h 161"/>
                <a:gd name="T6" fmla="*/ 47 w 120"/>
                <a:gd name="T7" fmla="*/ 149 h 161"/>
                <a:gd name="T8" fmla="*/ 46 w 120"/>
                <a:gd name="T9" fmla="*/ 146 h 161"/>
                <a:gd name="T10" fmla="*/ 18 w 120"/>
                <a:gd name="T11" fmla="*/ 115 h 161"/>
                <a:gd name="T12" fmla="*/ 10 w 120"/>
                <a:gd name="T13" fmla="*/ 109 h 161"/>
                <a:gd name="T14" fmla="*/ 4 w 120"/>
                <a:gd name="T15" fmla="*/ 95 h 161"/>
                <a:gd name="T16" fmla="*/ 9 w 120"/>
                <a:gd name="T17" fmla="*/ 80 h 161"/>
                <a:gd name="T18" fmla="*/ 78 w 120"/>
                <a:gd name="T19" fmla="*/ 18 h 161"/>
                <a:gd name="T20" fmla="*/ 101 w 120"/>
                <a:gd name="T21" fmla="*/ 1 h 161"/>
                <a:gd name="T22" fmla="*/ 111 w 120"/>
                <a:gd name="T23" fmla="*/ 14 h 161"/>
                <a:gd name="T24" fmla="*/ 112 w 120"/>
                <a:gd name="T25" fmla="*/ 34 h 161"/>
                <a:gd name="T26" fmla="*/ 104 w 120"/>
                <a:gd name="T27" fmla="*/ 64 h 161"/>
                <a:gd name="T28" fmla="*/ 87 w 120"/>
                <a:gd name="T29" fmla="*/ 10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1">
                  <a:moveTo>
                    <a:pt x="87" y="102"/>
                  </a:moveTo>
                  <a:cubicBezTo>
                    <a:pt x="82" y="111"/>
                    <a:pt x="81" y="121"/>
                    <a:pt x="80" y="130"/>
                  </a:cubicBezTo>
                  <a:cubicBezTo>
                    <a:pt x="72" y="135"/>
                    <a:pt x="69" y="145"/>
                    <a:pt x="63" y="152"/>
                  </a:cubicBezTo>
                  <a:cubicBezTo>
                    <a:pt x="56" y="161"/>
                    <a:pt x="51" y="158"/>
                    <a:pt x="47" y="149"/>
                  </a:cubicBezTo>
                  <a:cubicBezTo>
                    <a:pt x="47" y="148"/>
                    <a:pt x="46" y="147"/>
                    <a:pt x="46" y="146"/>
                  </a:cubicBezTo>
                  <a:cubicBezTo>
                    <a:pt x="46" y="127"/>
                    <a:pt x="37" y="116"/>
                    <a:pt x="18" y="115"/>
                  </a:cubicBezTo>
                  <a:cubicBezTo>
                    <a:pt x="15" y="115"/>
                    <a:pt x="12" y="112"/>
                    <a:pt x="10" y="109"/>
                  </a:cubicBezTo>
                  <a:cubicBezTo>
                    <a:pt x="6" y="105"/>
                    <a:pt x="0" y="103"/>
                    <a:pt x="4" y="95"/>
                  </a:cubicBezTo>
                  <a:cubicBezTo>
                    <a:pt x="7" y="91"/>
                    <a:pt x="8" y="85"/>
                    <a:pt x="9" y="80"/>
                  </a:cubicBezTo>
                  <a:cubicBezTo>
                    <a:pt x="17" y="43"/>
                    <a:pt x="41" y="23"/>
                    <a:pt x="78" y="18"/>
                  </a:cubicBezTo>
                  <a:cubicBezTo>
                    <a:pt x="89" y="16"/>
                    <a:pt x="95" y="9"/>
                    <a:pt x="101" y="1"/>
                  </a:cubicBezTo>
                  <a:cubicBezTo>
                    <a:pt x="112" y="0"/>
                    <a:pt x="113" y="6"/>
                    <a:pt x="111" y="14"/>
                  </a:cubicBezTo>
                  <a:cubicBezTo>
                    <a:pt x="110" y="21"/>
                    <a:pt x="106" y="27"/>
                    <a:pt x="112" y="34"/>
                  </a:cubicBezTo>
                  <a:cubicBezTo>
                    <a:pt x="120" y="46"/>
                    <a:pt x="110" y="55"/>
                    <a:pt x="104" y="64"/>
                  </a:cubicBezTo>
                  <a:cubicBezTo>
                    <a:pt x="97" y="76"/>
                    <a:pt x="89" y="88"/>
                    <a:pt x="87" y="102"/>
                  </a:cubicBezTo>
                  <a:close/>
                </a:path>
              </a:pathLst>
            </a:custGeom>
            <a:solidFill>
              <a:srgbClr val="694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B00FB30-E5F7-FE0E-09CF-8147A5B5A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8" y="2078"/>
              <a:ext cx="366" cy="317"/>
            </a:xfrm>
            <a:custGeom>
              <a:avLst/>
              <a:gdLst>
                <a:gd name="T0" fmla="*/ 154 w 154"/>
                <a:gd name="T1" fmla="*/ 2 h 134"/>
                <a:gd name="T2" fmla="*/ 81 w 154"/>
                <a:gd name="T3" fmla="*/ 131 h 134"/>
                <a:gd name="T4" fmla="*/ 80 w 154"/>
                <a:gd name="T5" fmla="*/ 130 h 134"/>
                <a:gd name="T6" fmla="*/ 10 w 154"/>
                <a:gd name="T7" fmla="*/ 121 h 134"/>
                <a:gd name="T8" fmla="*/ 8 w 154"/>
                <a:gd name="T9" fmla="*/ 97 h 134"/>
                <a:gd name="T10" fmla="*/ 85 w 154"/>
                <a:gd name="T11" fmla="*/ 10 h 134"/>
                <a:gd name="T12" fmla="*/ 154 w 154"/>
                <a:gd name="T1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4">
                  <a:moveTo>
                    <a:pt x="154" y="2"/>
                  </a:moveTo>
                  <a:cubicBezTo>
                    <a:pt x="94" y="25"/>
                    <a:pt x="84" y="47"/>
                    <a:pt x="81" y="131"/>
                  </a:cubicBezTo>
                  <a:cubicBezTo>
                    <a:pt x="81" y="131"/>
                    <a:pt x="80" y="130"/>
                    <a:pt x="80" y="130"/>
                  </a:cubicBezTo>
                  <a:cubicBezTo>
                    <a:pt x="56" y="134"/>
                    <a:pt x="33" y="131"/>
                    <a:pt x="10" y="121"/>
                  </a:cubicBezTo>
                  <a:cubicBezTo>
                    <a:pt x="0" y="114"/>
                    <a:pt x="7" y="105"/>
                    <a:pt x="8" y="97"/>
                  </a:cubicBezTo>
                  <a:cubicBezTo>
                    <a:pt x="14" y="37"/>
                    <a:pt x="26" y="23"/>
                    <a:pt x="85" y="10"/>
                  </a:cubicBezTo>
                  <a:cubicBezTo>
                    <a:pt x="108" y="5"/>
                    <a:pt x="131" y="0"/>
                    <a:pt x="154" y="2"/>
                  </a:cubicBezTo>
                  <a:close/>
                </a:path>
              </a:pathLst>
            </a:custGeom>
            <a:solidFill>
              <a:srgbClr val="E7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4C8B1F-FF1A-756E-9DB9-8AA850A03B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2" y="2417"/>
              <a:ext cx="626" cy="106"/>
            </a:xfrm>
            <a:custGeom>
              <a:avLst/>
              <a:gdLst>
                <a:gd name="T0" fmla="*/ 0 w 263"/>
                <a:gd name="T1" fmla="*/ 0 h 45"/>
                <a:gd name="T2" fmla="*/ 178 w 263"/>
                <a:gd name="T3" fmla="*/ 7 h 45"/>
                <a:gd name="T4" fmla="*/ 204 w 263"/>
                <a:gd name="T5" fmla="*/ 5 h 45"/>
                <a:gd name="T6" fmla="*/ 248 w 263"/>
                <a:gd name="T7" fmla="*/ 22 h 45"/>
                <a:gd name="T8" fmla="*/ 262 w 263"/>
                <a:gd name="T9" fmla="*/ 34 h 45"/>
                <a:gd name="T10" fmla="*/ 246 w 263"/>
                <a:gd name="T11" fmla="*/ 42 h 45"/>
                <a:gd name="T12" fmla="*/ 232 w 263"/>
                <a:gd name="T13" fmla="*/ 43 h 45"/>
                <a:gd name="T14" fmla="*/ 150 w 263"/>
                <a:gd name="T15" fmla="*/ 42 h 45"/>
                <a:gd name="T16" fmla="*/ 75 w 263"/>
                <a:gd name="T17" fmla="*/ 39 h 45"/>
                <a:gd name="T18" fmla="*/ 0 w 263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45">
                  <a:moveTo>
                    <a:pt x="0" y="0"/>
                  </a:moveTo>
                  <a:cubicBezTo>
                    <a:pt x="59" y="6"/>
                    <a:pt x="119" y="10"/>
                    <a:pt x="178" y="7"/>
                  </a:cubicBezTo>
                  <a:cubicBezTo>
                    <a:pt x="187" y="7"/>
                    <a:pt x="195" y="6"/>
                    <a:pt x="204" y="5"/>
                  </a:cubicBezTo>
                  <a:cubicBezTo>
                    <a:pt x="219" y="11"/>
                    <a:pt x="234" y="16"/>
                    <a:pt x="248" y="22"/>
                  </a:cubicBezTo>
                  <a:cubicBezTo>
                    <a:pt x="254" y="25"/>
                    <a:pt x="263" y="27"/>
                    <a:pt x="262" y="34"/>
                  </a:cubicBezTo>
                  <a:cubicBezTo>
                    <a:pt x="261" y="42"/>
                    <a:pt x="252" y="40"/>
                    <a:pt x="246" y="42"/>
                  </a:cubicBezTo>
                  <a:cubicBezTo>
                    <a:pt x="241" y="43"/>
                    <a:pt x="237" y="43"/>
                    <a:pt x="232" y="43"/>
                  </a:cubicBezTo>
                  <a:cubicBezTo>
                    <a:pt x="205" y="45"/>
                    <a:pt x="178" y="42"/>
                    <a:pt x="150" y="42"/>
                  </a:cubicBezTo>
                  <a:cubicBezTo>
                    <a:pt x="125" y="41"/>
                    <a:pt x="100" y="42"/>
                    <a:pt x="75" y="39"/>
                  </a:cubicBezTo>
                  <a:cubicBezTo>
                    <a:pt x="45" y="36"/>
                    <a:pt x="19" y="24"/>
                    <a:pt x="0" y="0"/>
                  </a:cubicBezTo>
                  <a:close/>
                </a:path>
              </a:pathLst>
            </a:custGeom>
            <a:solidFill>
              <a:srgbClr val="E7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702E12A-8C4B-3D08-5398-5E895147A7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6" y="3075"/>
              <a:ext cx="280" cy="214"/>
            </a:xfrm>
            <a:custGeom>
              <a:avLst/>
              <a:gdLst>
                <a:gd name="T0" fmla="*/ 3 w 118"/>
                <a:gd name="T1" fmla="*/ 1 h 90"/>
                <a:gd name="T2" fmla="*/ 45 w 118"/>
                <a:gd name="T3" fmla="*/ 49 h 90"/>
                <a:gd name="T4" fmla="*/ 73 w 118"/>
                <a:gd name="T5" fmla="*/ 22 h 90"/>
                <a:gd name="T6" fmla="*/ 82 w 118"/>
                <a:gd name="T7" fmla="*/ 33 h 90"/>
                <a:gd name="T8" fmla="*/ 113 w 118"/>
                <a:gd name="T9" fmla="*/ 25 h 90"/>
                <a:gd name="T10" fmla="*/ 95 w 118"/>
                <a:gd name="T11" fmla="*/ 45 h 90"/>
                <a:gd name="T12" fmla="*/ 103 w 118"/>
                <a:gd name="T13" fmla="*/ 44 h 90"/>
                <a:gd name="T14" fmla="*/ 115 w 118"/>
                <a:gd name="T15" fmla="*/ 43 h 90"/>
                <a:gd name="T16" fmla="*/ 111 w 118"/>
                <a:gd name="T17" fmla="*/ 59 h 90"/>
                <a:gd name="T18" fmla="*/ 62 w 118"/>
                <a:gd name="T19" fmla="*/ 83 h 90"/>
                <a:gd name="T20" fmla="*/ 30 w 118"/>
                <a:gd name="T21" fmla="*/ 80 h 90"/>
                <a:gd name="T22" fmla="*/ 3 w 118"/>
                <a:gd name="T23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0">
                  <a:moveTo>
                    <a:pt x="3" y="1"/>
                  </a:moveTo>
                  <a:cubicBezTo>
                    <a:pt x="35" y="0"/>
                    <a:pt x="46" y="18"/>
                    <a:pt x="45" y="49"/>
                  </a:cubicBezTo>
                  <a:cubicBezTo>
                    <a:pt x="57" y="38"/>
                    <a:pt x="59" y="24"/>
                    <a:pt x="73" y="22"/>
                  </a:cubicBezTo>
                  <a:cubicBezTo>
                    <a:pt x="71" y="30"/>
                    <a:pt x="64" y="42"/>
                    <a:pt x="82" y="33"/>
                  </a:cubicBezTo>
                  <a:cubicBezTo>
                    <a:pt x="92" y="29"/>
                    <a:pt x="102" y="28"/>
                    <a:pt x="113" y="25"/>
                  </a:cubicBezTo>
                  <a:cubicBezTo>
                    <a:pt x="111" y="38"/>
                    <a:pt x="99" y="36"/>
                    <a:pt x="95" y="45"/>
                  </a:cubicBezTo>
                  <a:cubicBezTo>
                    <a:pt x="98" y="45"/>
                    <a:pt x="101" y="45"/>
                    <a:pt x="103" y="44"/>
                  </a:cubicBezTo>
                  <a:cubicBezTo>
                    <a:pt x="107" y="44"/>
                    <a:pt x="113" y="39"/>
                    <a:pt x="115" y="43"/>
                  </a:cubicBezTo>
                  <a:cubicBezTo>
                    <a:pt x="118" y="48"/>
                    <a:pt x="115" y="54"/>
                    <a:pt x="111" y="59"/>
                  </a:cubicBezTo>
                  <a:cubicBezTo>
                    <a:pt x="97" y="73"/>
                    <a:pt x="81" y="80"/>
                    <a:pt x="62" y="83"/>
                  </a:cubicBezTo>
                  <a:cubicBezTo>
                    <a:pt x="50" y="89"/>
                    <a:pt x="39" y="90"/>
                    <a:pt x="30" y="80"/>
                  </a:cubicBezTo>
                  <a:cubicBezTo>
                    <a:pt x="1" y="60"/>
                    <a:pt x="0" y="32"/>
                    <a:pt x="3" y="1"/>
                  </a:cubicBezTo>
                  <a:close/>
                </a:path>
              </a:pathLst>
            </a:custGeom>
            <a:solidFill>
              <a:srgbClr val="F8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5EC90F-D194-5EB7-A54D-6412B27B97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3886"/>
              <a:ext cx="321" cy="145"/>
            </a:xfrm>
            <a:custGeom>
              <a:avLst/>
              <a:gdLst>
                <a:gd name="T0" fmla="*/ 0 w 135"/>
                <a:gd name="T1" fmla="*/ 51 h 61"/>
                <a:gd name="T2" fmla="*/ 31 w 135"/>
                <a:gd name="T3" fmla="*/ 28 h 61"/>
                <a:gd name="T4" fmla="*/ 65 w 135"/>
                <a:gd name="T5" fmla="*/ 7 h 61"/>
                <a:gd name="T6" fmla="*/ 86 w 135"/>
                <a:gd name="T7" fmla="*/ 6 h 61"/>
                <a:gd name="T8" fmla="*/ 113 w 135"/>
                <a:gd name="T9" fmla="*/ 12 h 61"/>
                <a:gd name="T10" fmla="*/ 132 w 135"/>
                <a:gd name="T11" fmla="*/ 29 h 61"/>
                <a:gd name="T12" fmla="*/ 131 w 135"/>
                <a:gd name="T13" fmla="*/ 43 h 61"/>
                <a:gd name="T14" fmla="*/ 0 w 135"/>
                <a:gd name="T1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61">
                  <a:moveTo>
                    <a:pt x="0" y="51"/>
                  </a:moveTo>
                  <a:cubicBezTo>
                    <a:pt x="7" y="39"/>
                    <a:pt x="19" y="33"/>
                    <a:pt x="31" y="28"/>
                  </a:cubicBezTo>
                  <a:cubicBezTo>
                    <a:pt x="44" y="23"/>
                    <a:pt x="59" y="24"/>
                    <a:pt x="65" y="7"/>
                  </a:cubicBezTo>
                  <a:cubicBezTo>
                    <a:pt x="67" y="0"/>
                    <a:pt x="81" y="1"/>
                    <a:pt x="86" y="6"/>
                  </a:cubicBezTo>
                  <a:cubicBezTo>
                    <a:pt x="95" y="14"/>
                    <a:pt x="104" y="13"/>
                    <a:pt x="113" y="12"/>
                  </a:cubicBezTo>
                  <a:cubicBezTo>
                    <a:pt x="128" y="10"/>
                    <a:pt x="135" y="14"/>
                    <a:pt x="132" y="29"/>
                  </a:cubicBezTo>
                  <a:cubicBezTo>
                    <a:pt x="131" y="34"/>
                    <a:pt x="131" y="39"/>
                    <a:pt x="131" y="43"/>
                  </a:cubicBezTo>
                  <a:cubicBezTo>
                    <a:pt x="88" y="54"/>
                    <a:pt x="45" y="61"/>
                    <a:pt x="0" y="51"/>
                  </a:cubicBezTo>
                  <a:close/>
                </a:path>
              </a:pathLst>
            </a:custGeom>
            <a:solidFill>
              <a:srgbClr val="E73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FDCFA58-7B78-DCF6-61D8-C327BC939C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8" y="3879"/>
              <a:ext cx="318" cy="147"/>
            </a:xfrm>
            <a:custGeom>
              <a:avLst/>
              <a:gdLst>
                <a:gd name="T0" fmla="*/ 5 w 134"/>
                <a:gd name="T1" fmla="*/ 50 h 62"/>
                <a:gd name="T2" fmla="*/ 3 w 134"/>
                <a:gd name="T3" fmla="*/ 38 h 62"/>
                <a:gd name="T4" fmla="*/ 26 w 134"/>
                <a:gd name="T5" fmla="*/ 15 h 62"/>
                <a:gd name="T6" fmla="*/ 50 w 134"/>
                <a:gd name="T7" fmla="*/ 9 h 62"/>
                <a:gd name="T8" fmla="*/ 74 w 134"/>
                <a:gd name="T9" fmla="*/ 14 h 62"/>
                <a:gd name="T10" fmla="*/ 94 w 134"/>
                <a:gd name="T11" fmla="*/ 30 h 62"/>
                <a:gd name="T12" fmla="*/ 134 w 134"/>
                <a:gd name="T13" fmla="*/ 54 h 62"/>
                <a:gd name="T14" fmla="*/ 65 w 134"/>
                <a:gd name="T15" fmla="*/ 57 h 62"/>
                <a:gd name="T16" fmla="*/ 5 w 134"/>
                <a:gd name="T17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62">
                  <a:moveTo>
                    <a:pt x="5" y="50"/>
                  </a:moveTo>
                  <a:cubicBezTo>
                    <a:pt x="4" y="46"/>
                    <a:pt x="4" y="42"/>
                    <a:pt x="3" y="38"/>
                  </a:cubicBezTo>
                  <a:cubicBezTo>
                    <a:pt x="0" y="20"/>
                    <a:pt x="5" y="11"/>
                    <a:pt x="26" y="15"/>
                  </a:cubicBezTo>
                  <a:cubicBezTo>
                    <a:pt x="34" y="17"/>
                    <a:pt x="41" y="15"/>
                    <a:pt x="50" y="9"/>
                  </a:cubicBezTo>
                  <a:cubicBezTo>
                    <a:pt x="56" y="5"/>
                    <a:pt x="69" y="0"/>
                    <a:pt x="74" y="14"/>
                  </a:cubicBezTo>
                  <a:cubicBezTo>
                    <a:pt x="73" y="30"/>
                    <a:pt x="82" y="32"/>
                    <a:pt x="94" y="30"/>
                  </a:cubicBezTo>
                  <a:cubicBezTo>
                    <a:pt x="111" y="32"/>
                    <a:pt x="125" y="38"/>
                    <a:pt x="134" y="54"/>
                  </a:cubicBezTo>
                  <a:cubicBezTo>
                    <a:pt x="111" y="62"/>
                    <a:pt x="88" y="59"/>
                    <a:pt x="65" y="57"/>
                  </a:cubicBezTo>
                  <a:cubicBezTo>
                    <a:pt x="45" y="55"/>
                    <a:pt x="25" y="51"/>
                    <a:pt x="5" y="50"/>
                  </a:cubicBezTo>
                  <a:close/>
                </a:path>
              </a:pathLst>
            </a:custGeom>
            <a:solidFill>
              <a:srgbClr val="E7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7F6D6F-BA1F-F8D5-04DD-95849828D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4" y="2364"/>
              <a:ext cx="190" cy="178"/>
            </a:xfrm>
            <a:custGeom>
              <a:avLst/>
              <a:gdLst>
                <a:gd name="T0" fmla="*/ 3 w 80"/>
                <a:gd name="T1" fmla="*/ 0 h 75"/>
                <a:gd name="T2" fmla="*/ 73 w 80"/>
                <a:gd name="T3" fmla="*/ 9 h 75"/>
                <a:gd name="T4" fmla="*/ 77 w 80"/>
                <a:gd name="T5" fmla="*/ 75 h 75"/>
                <a:gd name="T6" fmla="*/ 63 w 80"/>
                <a:gd name="T7" fmla="*/ 60 h 75"/>
                <a:gd name="T8" fmla="*/ 18 w 80"/>
                <a:gd name="T9" fmla="*/ 50 h 75"/>
                <a:gd name="T10" fmla="*/ 2 w 80"/>
                <a:gd name="T11" fmla="*/ 42 h 75"/>
                <a:gd name="T12" fmla="*/ 3 w 8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5">
                  <a:moveTo>
                    <a:pt x="3" y="0"/>
                  </a:moveTo>
                  <a:cubicBezTo>
                    <a:pt x="27" y="2"/>
                    <a:pt x="50" y="4"/>
                    <a:pt x="73" y="9"/>
                  </a:cubicBezTo>
                  <a:cubicBezTo>
                    <a:pt x="72" y="31"/>
                    <a:pt x="80" y="51"/>
                    <a:pt x="77" y="75"/>
                  </a:cubicBezTo>
                  <a:cubicBezTo>
                    <a:pt x="72" y="69"/>
                    <a:pt x="67" y="65"/>
                    <a:pt x="63" y="60"/>
                  </a:cubicBezTo>
                  <a:cubicBezTo>
                    <a:pt x="50" y="47"/>
                    <a:pt x="35" y="43"/>
                    <a:pt x="18" y="50"/>
                  </a:cubicBezTo>
                  <a:cubicBezTo>
                    <a:pt x="7" y="56"/>
                    <a:pt x="4" y="50"/>
                    <a:pt x="2" y="42"/>
                  </a:cubicBezTo>
                  <a:cubicBezTo>
                    <a:pt x="2" y="28"/>
                    <a:pt x="0" y="14"/>
                    <a:pt x="3" y="0"/>
                  </a:cubicBezTo>
                  <a:close/>
                </a:path>
              </a:pathLst>
            </a:custGeom>
            <a:solidFill>
              <a:srgbClr val="79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DFF0767-2842-F196-AD96-7D6BFA6F1A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2834"/>
              <a:ext cx="195" cy="208"/>
            </a:xfrm>
            <a:custGeom>
              <a:avLst/>
              <a:gdLst>
                <a:gd name="T0" fmla="*/ 5 w 82"/>
                <a:gd name="T1" fmla="*/ 13 h 88"/>
                <a:gd name="T2" fmla="*/ 15 w 82"/>
                <a:gd name="T3" fmla="*/ 3 h 88"/>
                <a:gd name="T4" fmla="*/ 38 w 82"/>
                <a:gd name="T5" fmla="*/ 19 h 88"/>
                <a:gd name="T6" fmla="*/ 61 w 82"/>
                <a:gd name="T7" fmla="*/ 29 h 88"/>
                <a:gd name="T8" fmla="*/ 63 w 82"/>
                <a:gd name="T9" fmla="*/ 69 h 88"/>
                <a:gd name="T10" fmla="*/ 50 w 82"/>
                <a:gd name="T11" fmla="*/ 88 h 88"/>
                <a:gd name="T12" fmla="*/ 18 w 82"/>
                <a:gd name="T13" fmla="*/ 62 h 88"/>
                <a:gd name="T14" fmla="*/ 5 w 82"/>
                <a:gd name="T15" fmla="*/ 33 h 88"/>
                <a:gd name="T16" fmla="*/ 5 w 82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8">
                  <a:moveTo>
                    <a:pt x="5" y="13"/>
                  </a:moveTo>
                  <a:cubicBezTo>
                    <a:pt x="0" y="1"/>
                    <a:pt x="6" y="0"/>
                    <a:pt x="15" y="3"/>
                  </a:cubicBezTo>
                  <a:cubicBezTo>
                    <a:pt x="18" y="14"/>
                    <a:pt x="27" y="17"/>
                    <a:pt x="38" y="19"/>
                  </a:cubicBezTo>
                  <a:cubicBezTo>
                    <a:pt x="46" y="21"/>
                    <a:pt x="56" y="22"/>
                    <a:pt x="61" y="29"/>
                  </a:cubicBezTo>
                  <a:cubicBezTo>
                    <a:pt x="69" y="41"/>
                    <a:pt x="82" y="54"/>
                    <a:pt x="63" y="69"/>
                  </a:cubicBezTo>
                  <a:cubicBezTo>
                    <a:pt x="58" y="73"/>
                    <a:pt x="55" y="81"/>
                    <a:pt x="50" y="88"/>
                  </a:cubicBezTo>
                  <a:cubicBezTo>
                    <a:pt x="41" y="77"/>
                    <a:pt x="31" y="66"/>
                    <a:pt x="18" y="62"/>
                  </a:cubicBezTo>
                  <a:cubicBezTo>
                    <a:pt x="2" y="57"/>
                    <a:pt x="2" y="47"/>
                    <a:pt x="5" y="33"/>
                  </a:cubicBezTo>
                  <a:cubicBezTo>
                    <a:pt x="7" y="27"/>
                    <a:pt x="16" y="19"/>
                    <a:pt x="5" y="13"/>
                  </a:cubicBezTo>
                  <a:close/>
                </a:path>
              </a:pathLst>
            </a:custGeom>
            <a:solidFill>
              <a:srgbClr val="6A4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9B1469-8F65-88E2-2B9D-54E8CCAF8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1" y="3066"/>
              <a:ext cx="161" cy="303"/>
            </a:xfrm>
            <a:custGeom>
              <a:avLst/>
              <a:gdLst>
                <a:gd name="T0" fmla="*/ 68 w 68"/>
                <a:gd name="T1" fmla="*/ 1 h 128"/>
                <a:gd name="T2" fmla="*/ 29 w 68"/>
                <a:gd name="T3" fmla="*/ 103 h 128"/>
                <a:gd name="T4" fmla="*/ 28 w 68"/>
                <a:gd name="T5" fmla="*/ 114 h 128"/>
                <a:gd name="T6" fmla="*/ 0 w 68"/>
                <a:gd name="T7" fmla="*/ 117 h 128"/>
                <a:gd name="T8" fmla="*/ 30 w 68"/>
                <a:gd name="T9" fmla="*/ 23 h 128"/>
                <a:gd name="T10" fmla="*/ 61 w 68"/>
                <a:gd name="T11" fmla="*/ 1 h 128"/>
                <a:gd name="T12" fmla="*/ 68 w 68"/>
                <a:gd name="T1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28">
                  <a:moveTo>
                    <a:pt x="68" y="1"/>
                  </a:moveTo>
                  <a:cubicBezTo>
                    <a:pt x="58" y="37"/>
                    <a:pt x="41" y="69"/>
                    <a:pt x="29" y="103"/>
                  </a:cubicBezTo>
                  <a:cubicBezTo>
                    <a:pt x="28" y="107"/>
                    <a:pt x="24" y="110"/>
                    <a:pt x="28" y="114"/>
                  </a:cubicBezTo>
                  <a:cubicBezTo>
                    <a:pt x="20" y="128"/>
                    <a:pt x="10" y="124"/>
                    <a:pt x="0" y="117"/>
                  </a:cubicBezTo>
                  <a:cubicBezTo>
                    <a:pt x="10" y="85"/>
                    <a:pt x="23" y="55"/>
                    <a:pt x="30" y="23"/>
                  </a:cubicBezTo>
                  <a:cubicBezTo>
                    <a:pt x="35" y="3"/>
                    <a:pt x="45" y="0"/>
                    <a:pt x="61" y="1"/>
                  </a:cubicBezTo>
                  <a:cubicBezTo>
                    <a:pt x="63" y="1"/>
                    <a:pt x="65" y="1"/>
                    <a:pt x="68" y="1"/>
                  </a:cubicBezTo>
                  <a:close/>
                </a:path>
              </a:pathLst>
            </a:custGeom>
            <a:solidFill>
              <a:srgbClr val="329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77511F-99A0-B477-4BE8-A6FCF0C4ED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265"/>
              <a:ext cx="207" cy="130"/>
            </a:xfrm>
            <a:custGeom>
              <a:avLst/>
              <a:gdLst>
                <a:gd name="T0" fmla="*/ 10 w 87"/>
                <a:gd name="T1" fmla="*/ 0 h 55"/>
                <a:gd name="T2" fmla="*/ 42 w 87"/>
                <a:gd name="T3" fmla="*/ 3 h 55"/>
                <a:gd name="T4" fmla="*/ 40 w 87"/>
                <a:gd name="T5" fmla="*/ 16 h 55"/>
                <a:gd name="T6" fmla="*/ 49 w 87"/>
                <a:gd name="T7" fmla="*/ 25 h 55"/>
                <a:gd name="T8" fmla="*/ 82 w 87"/>
                <a:gd name="T9" fmla="*/ 21 h 55"/>
                <a:gd name="T10" fmla="*/ 82 w 87"/>
                <a:gd name="T11" fmla="*/ 41 h 55"/>
                <a:gd name="T12" fmla="*/ 61 w 87"/>
                <a:gd name="T13" fmla="*/ 49 h 55"/>
                <a:gd name="T14" fmla="*/ 37 w 87"/>
                <a:gd name="T15" fmla="*/ 47 h 55"/>
                <a:gd name="T16" fmla="*/ 10 w 87"/>
                <a:gd name="T17" fmla="*/ 43 h 55"/>
                <a:gd name="T18" fmla="*/ 10 w 87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55">
                  <a:moveTo>
                    <a:pt x="10" y="0"/>
                  </a:moveTo>
                  <a:cubicBezTo>
                    <a:pt x="20" y="1"/>
                    <a:pt x="31" y="2"/>
                    <a:pt x="42" y="3"/>
                  </a:cubicBezTo>
                  <a:cubicBezTo>
                    <a:pt x="41" y="7"/>
                    <a:pt x="41" y="12"/>
                    <a:pt x="40" y="16"/>
                  </a:cubicBezTo>
                  <a:cubicBezTo>
                    <a:pt x="37" y="25"/>
                    <a:pt x="43" y="27"/>
                    <a:pt x="49" y="25"/>
                  </a:cubicBezTo>
                  <a:cubicBezTo>
                    <a:pt x="60" y="21"/>
                    <a:pt x="71" y="20"/>
                    <a:pt x="82" y="21"/>
                  </a:cubicBezTo>
                  <a:cubicBezTo>
                    <a:pt x="87" y="28"/>
                    <a:pt x="87" y="35"/>
                    <a:pt x="82" y="41"/>
                  </a:cubicBezTo>
                  <a:cubicBezTo>
                    <a:pt x="79" y="55"/>
                    <a:pt x="69" y="50"/>
                    <a:pt x="61" y="49"/>
                  </a:cubicBezTo>
                  <a:cubicBezTo>
                    <a:pt x="53" y="49"/>
                    <a:pt x="45" y="48"/>
                    <a:pt x="37" y="47"/>
                  </a:cubicBezTo>
                  <a:cubicBezTo>
                    <a:pt x="27" y="49"/>
                    <a:pt x="18" y="50"/>
                    <a:pt x="10" y="43"/>
                  </a:cubicBezTo>
                  <a:cubicBezTo>
                    <a:pt x="0" y="28"/>
                    <a:pt x="8" y="14"/>
                    <a:pt x="10" y="0"/>
                  </a:cubicBezTo>
                  <a:close/>
                </a:path>
              </a:pathLst>
            </a:custGeom>
            <a:solidFill>
              <a:srgbClr val="6A4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5392FD2-CD43-3268-6D49-AF6D0A42FA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5" y="2509"/>
              <a:ext cx="90" cy="218"/>
            </a:xfrm>
            <a:custGeom>
              <a:avLst/>
              <a:gdLst>
                <a:gd name="T0" fmla="*/ 9 w 38"/>
                <a:gd name="T1" fmla="*/ 92 h 92"/>
                <a:gd name="T2" fmla="*/ 2 w 38"/>
                <a:gd name="T3" fmla="*/ 56 h 92"/>
                <a:gd name="T4" fmla="*/ 2 w 38"/>
                <a:gd name="T5" fmla="*/ 36 h 92"/>
                <a:gd name="T6" fmla="*/ 15 w 38"/>
                <a:gd name="T7" fmla="*/ 3 h 92"/>
                <a:gd name="T8" fmla="*/ 30 w 38"/>
                <a:gd name="T9" fmla="*/ 5 h 92"/>
                <a:gd name="T10" fmla="*/ 9 w 38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92">
                  <a:moveTo>
                    <a:pt x="9" y="92"/>
                  </a:moveTo>
                  <a:cubicBezTo>
                    <a:pt x="1" y="81"/>
                    <a:pt x="6" y="68"/>
                    <a:pt x="2" y="56"/>
                  </a:cubicBezTo>
                  <a:cubicBezTo>
                    <a:pt x="0" y="50"/>
                    <a:pt x="2" y="43"/>
                    <a:pt x="2" y="36"/>
                  </a:cubicBezTo>
                  <a:cubicBezTo>
                    <a:pt x="9" y="26"/>
                    <a:pt x="0" y="10"/>
                    <a:pt x="15" y="3"/>
                  </a:cubicBezTo>
                  <a:cubicBezTo>
                    <a:pt x="20" y="3"/>
                    <a:pt x="26" y="0"/>
                    <a:pt x="30" y="5"/>
                  </a:cubicBezTo>
                  <a:cubicBezTo>
                    <a:pt x="38" y="38"/>
                    <a:pt x="35" y="68"/>
                    <a:pt x="9" y="92"/>
                  </a:cubicBezTo>
                  <a:close/>
                </a:path>
              </a:pathLst>
            </a:custGeom>
            <a:solidFill>
              <a:srgbClr val="F4B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BD9646-E503-75CC-C519-4D77FEF3E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5" y="2405"/>
              <a:ext cx="599" cy="137"/>
            </a:xfrm>
            <a:custGeom>
              <a:avLst/>
              <a:gdLst>
                <a:gd name="T0" fmla="*/ 236 w 252"/>
                <a:gd name="T1" fmla="*/ 49 h 58"/>
                <a:gd name="T2" fmla="*/ 220 w 252"/>
                <a:gd name="T3" fmla="*/ 50 h 58"/>
                <a:gd name="T4" fmla="*/ 205 w 252"/>
                <a:gd name="T5" fmla="*/ 50 h 58"/>
                <a:gd name="T6" fmla="*/ 193 w 252"/>
                <a:gd name="T7" fmla="*/ 58 h 58"/>
                <a:gd name="T8" fmla="*/ 188 w 252"/>
                <a:gd name="T9" fmla="*/ 52 h 58"/>
                <a:gd name="T10" fmla="*/ 141 w 252"/>
                <a:gd name="T11" fmla="*/ 50 h 58"/>
                <a:gd name="T12" fmla="*/ 65 w 252"/>
                <a:gd name="T13" fmla="*/ 45 h 58"/>
                <a:gd name="T14" fmla="*/ 58 w 252"/>
                <a:gd name="T15" fmla="*/ 44 h 58"/>
                <a:gd name="T16" fmla="*/ 51 w 252"/>
                <a:gd name="T17" fmla="*/ 36 h 58"/>
                <a:gd name="T18" fmla="*/ 0 w 252"/>
                <a:gd name="T19" fmla="*/ 1 h 58"/>
                <a:gd name="T20" fmla="*/ 20 w 252"/>
                <a:gd name="T21" fmla="*/ 5 h 58"/>
                <a:gd name="T22" fmla="*/ 130 w 252"/>
                <a:gd name="T23" fmla="*/ 44 h 58"/>
                <a:gd name="T24" fmla="*/ 243 w 252"/>
                <a:gd name="T25" fmla="*/ 42 h 58"/>
                <a:gd name="T26" fmla="*/ 252 w 252"/>
                <a:gd name="T27" fmla="*/ 48 h 58"/>
                <a:gd name="T28" fmla="*/ 236 w 252"/>
                <a:gd name="T2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58">
                  <a:moveTo>
                    <a:pt x="236" y="49"/>
                  </a:moveTo>
                  <a:cubicBezTo>
                    <a:pt x="231" y="49"/>
                    <a:pt x="225" y="50"/>
                    <a:pt x="220" y="50"/>
                  </a:cubicBezTo>
                  <a:cubicBezTo>
                    <a:pt x="215" y="52"/>
                    <a:pt x="210" y="52"/>
                    <a:pt x="205" y="50"/>
                  </a:cubicBezTo>
                  <a:cubicBezTo>
                    <a:pt x="198" y="48"/>
                    <a:pt x="197" y="54"/>
                    <a:pt x="193" y="58"/>
                  </a:cubicBezTo>
                  <a:cubicBezTo>
                    <a:pt x="190" y="57"/>
                    <a:pt x="188" y="55"/>
                    <a:pt x="188" y="52"/>
                  </a:cubicBezTo>
                  <a:cubicBezTo>
                    <a:pt x="173" y="46"/>
                    <a:pt x="157" y="50"/>
                    <a:pt x="141" y="50"/>
                  </a:cubicBezTo>
                  <a:cubicBezTo>
                    <a:pt x="116" y="49"/>
                    <a:pt x="90" y="48"/>
                    <a:pt x="65" y="45"/>
                  </a:cubicBezTo>
                  <a:cubicBezTo>
                    <a:pt x="62" y="47"/>
                    <a:pt x="60" y="45"/>
                    <a:pt x="58" y="44"/>
                  </a:cubicBezTo>
                  <a:cubicBezTo>
                    <a:pt x="55" y="42"/>
                    <a:pt x="52" y="39"/>
                    <a:pt x="51" y="36"/>
                  </a:cubicBezTo>
                  <a:cubicBezTo>
                    <a:pt x="34" y="24"/>
                    <a:pt x="17" y="12"/>
                    <a:pt x="0" y="1"/>
                  </a:cubicBezTo>
                  <a:cubicBezTo>
                    <a:pt x="7" y="0"/>
                    <a:pt x="14" y="1"/>
                    <a:pt x="20" y="5"/>
                  </a:cubicBezTo>
                  <a:cubicBezTo>
                    <a:pt x="52" y="32"/>
                    <a:pt x="89" y="45"/>
                    <a:pt x="130" y="44"/>
                  </a:cubicBezTo>
                  <a:cubicBezTo>
                    <a:pt x="168" y="44"/>
                    <a:pt x="205" y="48"/>
                    <a:pt x="243" y="42"/>
                  </a:cubicBezTo>
                  <a:cubicBezTo>
                    <a:pt x="247" y="41"/>
                    <a:pt x="250" y="44"/>
                    <a:pt x="252" y="48"/>
                  </a:cubicBezTo>
                  <a:cubicBezTo>
                    <a:pt x="247" y="48"/>
                    <a:pt x="242" y="49"/>
                    <a:pt x="236" y="49"/>
                  </a:cubicBezTo>
                  <a:close/>
                </a:path>
              </a:pathLst>
            </a:custGeom>
            <a:solidFill>
              <a:srgbClr val="CB2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D388747-5C03-F509-D2C4-DB5D9300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4" y="3324"/>
              <a:ext cx="143" cy="71"/>
            </a:xfrm>
            <a:custGeom>
              <a:avLst/>
              <a:gdLst>
                <a:gd name="T0" fmla="*/ 7 w 60"/>
                <a:gd name="T1" fmla="*/ 8 h 30"/>
                <a:gd name="T2" fmla="*/ 35 w 60"/>
                <a:gd name="T3" fmla="*/ 5 h 30"/>
                <a:gd name="T4" fmla="*/ 55 w 60"/>
                <a:gd name="T5" fmla="*/ 0 h 30"/>
                <a:gd name="T6" fmla="*/ 51 w 60"/>
                <a:gd name="T7" fmla="*/ 25 h 30"/>
                <a:gd name="T8" fmla="*/ 13 w 60"/>
                <a:gd name="T9" fmla="*/ 29 h 30"/>
                <a:gd name="T10" fmla="*/ 1 w 60"/>
                <a:gd name="T11" fmla="*/ 17 h 30"/>
                <a:gd name="T12" fmla="*/ 2 w 60"/>
                <a:gd name="T13" fmla="*/ 9 h 30"/>
                <a:gd name="T14" fmla="*/ 7 w 60"/>
                <a:gd name="T1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0">
                  <a:moveTo>
                    <a:pt x="7" y="8"/>
                  </a:moveTo>
                  <a:cubicBezTo>
                    <a:pt x="16" y="8"/>
                    <a:pt x="26" y="12"/>
                    <a:pt x="35" y="5"/>
                  </a:cubicBezTo>
                  <a:cubicBezTo>
                    <a:pt x="41" y="3"/>
                    <a:pt x="48" y="2"/>
                    <a:pt x="55" y="0"/>
                  </a:cubicBezTo>
                  <a:cubicBezTo>
                    <a:pt x="55" y="8"/>
                    <a:pt x="60" y="18"/>
                    <a:pt x="51" y="25"/>
                  </a:cubicBezTo>
                  <a:cubicBezTo>
                    <a:pt x="38" y="23"/>
                    <a:pt x="26" y="27"/>
                    <a:pt x="13" y="29"/>
                  </a:cubicBezTo>
                  <a:cubicBezTo>
                    <a:pt x="3" y="30"/>
                    <a:pt x="1" y="25"/>
                    <a:pt x="1" y="17"/>
                  </a:cubicBezTo>
                  <a:cubicBezTo>
                    <a:pt x="0" y="14"/>
                    <a:pt x="0" y="11"/>
                    <a:pt x="2" y="9"/>
                  </a:cubicBezTo>
                  <a:cubicBezTo>
                    <a:pt x="4" y="8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6A4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22D1510-1061-7B1D-A6AE-3202D1012C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3988"/>
              <a:ext cx="314" cy="45"/>
            </a:xfrm>
            <a:custGeom>
              <a:avLst/>
              <a:gdLst>
                <a:gd name="T0" fmla="*/ 0 w 132"/>
                <a:gd name="T1" fmla="*/ 8 h 19"/>
                <a:gd name="T2" fmla="*/ 131 w 132"/>
                <a:gd name="T3" fmla="*/ 0 h 19"/>
                <a:gd name="T4" fmla="*/ 126 w 132"/>
                <a:gd name="T5" fmla="*/ 7 h 19"/>
                <a:gd name="T6" fmla="*/ 16 w 132"/>
                <a:gd name="T7" fmla="*/ 16 h 19"/>
                <a:gd name="T8" fmla="*/ 0 w 132"/>
                <a:gd name="T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9">
                  <a:moveTo>
                    <a:pt x="0" y="8"/>
                  </a:moveTo>
                  <a:cubicBezTo>
                    <a:pt x="44" y="12"/>
                    <a:pt x="88" y="4"/>
                    <a:pt x="131" y="0"/>
                  </a:cubicBezTo>
                  <a:cubicBezTo>
                    <a:pt x="132" y="4"/>
                    <a:pt x="130" y="7"/>
                    <a:pt x="126" y="7"/>
                  </a:cubicBezTo>
                  <a:cubicBezTo>
                    <a:pt x="90" y="13"/>
                    <a:pt x="53" y="19"/>
                    <a:pt x="16" y="16"/>
                  </a:cubicBezTo>
                  <a:cubicBezTo>
                    <a:pt x="10" y="16"/>
                    <a:pt x="3" y="17"/>
                    <a:pt x="0" y="8"/>
                  </a:cubicBezTo>
                  <a:close/>
                </a:path>
              </a:pathLst>
            </a:custGeom>
            <a:solidFill>
              <a:srgbClr val="A9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1D6F2BD-D80C-6F4D-9180-0E49B8A59E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974"/>
              <a:ext cx="306" cy="59"/>
            </a:xfrm>
            <a:custGeom>
              <a:avLst/>
              <a:gdLst>
                <a:gd name="T0" fmla="*/ 0 w 129"/>
                <a:gd name="T1" fmla="*/ 10 h 25"/>
                <a:gd name="T2" fmla="*/ 48 w 129"/>
                <a:gd name="T3" fmla="*/ 12 h 25"/>
                <a:gd name="T4" fmla="*/ 129 w 129"/>
                <a:gd name="T5" fmla="*/ 14 h 25"/>
                <a:gd name="T6" fmla="*/ 121 w 129"/>
                <a:gd name="T7" fmla="*/ 22 h 25"/>
                <a:gd name="T8" fmla="*/ 0 w 12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5">
                  <a:moveTo>
                    <a:pt x="0" y="10"/>
                  </a:moveTo>
                  <a:cubicBezTo>
                    <a:pt x="16" y="0"/>
                    <a:pt x="32" y="10"/>
                    <a:pt x="48" y="12"/>
                  </a:cubicBezTo>
                  <a:cubicBezTo>
                    <a:pt x="75" y="15"/>
                    <a:pt x="102" y="14"/>
                    <a:pt x="129" y="14"/>
                  </a:cubicBezTo>
                  <a:cubicBezTo>
                    <a:pt x="128" y="19"/>
                    <a:pt x="125" y="21"/>
                    <a:pt x="121" y="22"/>
                  </a:cubicBezTo>
                  <a:cubicBezTo>
                    <a:pt x="80" y="25"/>
                    <a:pt x="39" y="22"/>
                    <a:pt x="0" y="10"/>
                  </a:cubicBezTo>
                  <a:close/>
                </a:path>
              </a:pathLst>
            </a:custGeom>
            <a:solidFill>
              <a:srgbClr val="A62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C7E3C49-939D-D924-73A2-52FC130E7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" y="3166"/>
              <a:ext cx="95" cy="113"/>
            </a:xfrm>
            <a:custGeom>
              <a:avLst/>
              <a:gdLst>
                <a:gd name="T0" fmla="*/ 9 w 40"/>
                <a:gd name="T1" fmla="*/ 48 h 48"/>
                <a:gd name="T2" fmla="*/ 33 w 40"/>
                <a:gd name="T3" fmla="*/ 1 h 48"/>
                <a:gd name="T4" fmla="*/ 9 w 40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8">
                  <a:moveTo>
                    <a:pt x="9" y="48"/>
                  </a:moveTo>
                  <a:cubicBezTo>
                    <a:pt x="0" y="29"/>
                    <a:pt x="15" y="0"/>
                    <a:pt x="33" y="1"/>
                  </a:cubicBezTo>
                  <a:cubicBezTo>
                    <a:pt x="40" y="20"/>
                    <a:pt x="28" y="43"/>
                    <a:pt x="9" y="48"/>
                  </a:cubicBezTo>
                  <a:close/>
                </a:path>
              </a:pathLst>
            </a:custGeom>
            <a:solidFill>
              <a:srgbClr val="F6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9422274-7958-BEDE-1362-8D67B19C6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3" y="3912"/>
              <a:ext cx="78" cy="69"/>
            </a:xfrm>
            <a:custGeom>
              <a:avLst/>
              <a:gdLst>
                <a:gd name="T0" fmla="*/ 33 w 33"/>
                <a:gd name="T1" fmla="*/ 16 h 29"/>
                <a:gd name="T2" fmla="*/ 8 w 33"/>
                <a:gd name="T3" fmla="*/ 13 h 29"/>
                <a:gd name="T4" fmla="*/ 13 w 33"/>
                <a:gd name="T5" fmla="*/ 0 h 29"/>
                <a:gd name="T6" fmla="*/ 33 w 33"/>
                <a:gd name="T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9">
                  <a:moveTo>
                    <a:pt x="33" y="16"/>
                  </a:moveTo>
                  <a:cubicBezTo>
                    <a:pt x="24" y="29"/>
                    <a:pt x="15" y="18"/>
                    <a:pt x="8" y="13"/>
                  </a:cubicBezTo>
                  <a:cubicBezTo>
                    <a:pt x="0" y="8"/>
                    <a:pt x="14" y="6"/>
                    <a:pt x="13" y="0"/>
                  </a:cubicBezTo>
                  <a:cubicBezTo>
                    <a:pt x="19" y="6"/>
                    <a:pt x="29" y="7"/>
                    <a:pt x="33" y="16"/>
                  </a:cubicBezTo>
                  <a:close/>
                </a:path>
              </a:pathLst>
            </a:custGeom>
            <a:solidFill>
              <a:srgbClr val="E19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EC4C6C-5279-4C83-7D11-92F408A6A1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6" y="2047"/>
              <a:ext cx="73" cy="40"/>
            </a:xfrm>
            <a:custGeom>
              <a:avLst/>
              <a:gdLst>
                <a:gd name="T0" fmla="*/ 29 w 31"/>
                <a:gd name="T1" fmla="*/ 11 h 17"/>
                <a:gd name="T2" fmla="*/ 0 w 31"/>
                <a:gd name="T3" fmla="*/ 12 h 17"/>
                <a:gd name="T4" fmla="*/ 17 w 31"/>
                <a:gd name="T5" fmla="*/ 1 h 17"/>
                <a:gd name="T6" fmla="*/ 29 w 31"/>
                <a:gd name="T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29" y="11"/>
                  </a:moveTo>
                  <a:cubicBezTo>
                    <a:pt x="20" y="12"/>
                    <a:pt x="10" y="17"/>
                    <a:pt x="0" y="12"/>
                  </a:cubicBezTo>
                  <a:cubicBezTo>
                    <a:pt x="0" y="0"/>
                    <a:pt x="10" y="1"/>
                    <a:pt x="17" y="1"/>
                  </a:cubicBezTo>
                  <a:cubicBezTo>
                    <a:pt x="24" y="0"/>
                    <a:pt x="31" y="2"/>
                    <a:pt x="29" y="11"/>
                  </a:cubicBezTo>
                  <a:close/>
                </a:path>
              </a:pathLst>
            </a:custGeom>
            <a:solidFill>
              <a:srgbClr val="984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9FC3E9F-8653-DA83-EB95-AEE0F44660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3367"/>
              <a:ext cx="64" cy="40"/>
            </a:xfrm>
            <a:custGeom>
              <a:avLst/>
              <a:gdLst>
                <a:gd name="T0" fmla="*/ 0 w 27"/>
                <a:gd name="T1" fmla="*/ 0 h 17"/>
                <a:gd name="T2" fmla="*/ 27 w 27"/>
                <a:gd name="T3" fmla="*/ 4 h 17"/>
                <a:gd name="T4" fmla="*/ 0 w 27"/>
                <a:gd name="T5" fmla="*/ 15 h 17"/>
                <a:gd name="T6" fmla="*/ 0 w 2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7">
                  <a:moveTo>
                    <a:pt x="0" y="0"/>
                  </a:moveTo>
                  <a:cubicBezTo>
                    <a:pt x="9" y="1"/>
                    <a:pt x="18" y="2"/>
                    <a:pt x="27" y="4"/>
                  </a:cubicBezTo>
                  <a:cubicBezTo>
                    <a:pt x="19" y="10"/>
                    <a:pt x="11" y="17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7C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25DA0C-722B-1B23-DA7F-3BC6AC86D9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1" y="2782"/>
              <a:ext cx="50" cy="54"/>
            </a:xfrm>
            <a:custGeom>
              <a:avLst/>
              <a:gdLst>
                <a:gd name="T0" fmla="*/ 21 w 21"/>
                <a:gd name="T1" fmla="*/ 0 h 23"/>
                <a:gd name="T2" fmla="*/ 0 w 21"/>
                <a:gd name="T3" fmla="*/ 23 h 23"/>
                <a:gd name="T4" fmla="*/ 21 w 2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3">
                  <a:moveTo>
                    <a:pt x="21" y="0"/>
                  </a:moveTo>
                  <a:cubicBezTo>
                    <a:pt x="19" y="10"/>
                    <a:pt x="9" y="13"/>
                    <a:pt x="0" y="23"/>
                  </a:cubicBezTo>
                  <a:cubicBezTo>
                    <a:pt x="4" y="7"/>
                    <a:pt x="13" y="4"/>
                    <a:pt x="21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362B6-D08B-61A5-B35A-DEE8F051F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6" y="2739"/>
              <a:ext cx="31" cy="66"/>
            </a:xfrm>
            <a:custGeom>
              <a:avLst/>
              <a:gdLst>
                <a:gd name="T0" fmla="*/ 9 w 13"/>
                <a:gd name="T1" fmla="*/ 28 h 28"/>
                <a:gd name="T2" fmla="*/ 7 w 13"/>
                <a:gd name="T3" fmla="*/ 0 h 28"/>
                <a:gd name="T4" fmla="*/ 9 w 1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8">
                  <a:moveTo>
                    <a:pt x="9" y="28"/>
                  </a:moveTo>
                  <a:cubicBezTo>
                    <a:pt x="7" y="19"/>
                    <a:pt x="0" y="12"/>
                    <a:pt x="7" y="0"/>
                  </a:cubicBezTo>
                  <a:cubicBezTo>
                    <a:pt x="13" y="10"/>
                    <a:pt x="11" y="19"/>
                    <a:pt x="9" y="28"/>
                  </a:cubicBez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B84F37-3E84-47F5-89CE-F0937D467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310"/>
              <a:ext cx="141" cy="55"/>
            </a:xfrm>
            <a:custGeom>
              <a:avLst/>
              <a:gdLst>
                <a:gd name="T0" fmla="*/ 59 w 59"/>
                <a:gd name="T1" fmla="*/ 15 h 23"/>
                <a:gd name="T2" fmla="*/ 58 w 59"/>
                <a:gd name="T3" fmla="*/ 23 h 23"/>
                <a:gd name="T4" fmla="*/ 0 w 59"/>
                <a:gd name="T5" fmla="*/ 22 h 23"/>
                <a:gd name="T6" fmla="*/ 0 w 59"/>
                <a:gd name="T7" fmla="*/ 2 h 23"/>
                <a:gd name="T8" fmla="*/ 59 w 59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3">
                  <a:moveTo>
                    <a:pt x="59" y="15"/>
                  </a:moveTo>
                  <a:cubicBezTo>
                    <a:pt x="59" y="17"/>
                    <a:pt x="59" y="20"/>
                    <a:pt x="58" y="23"/>
                  </a:cubicBezTo>
                  <a:cubicBezTo>
                    <a:pt x="39" y="23"/>
                    <a:pt x="19" y="22"/>
                    <a:pt x="0" y="22"/>
                  </a:cubicBezTo>
                  <a:cubicBezTo>
                    <a:pt x="0" y="16"/>
                    <a:pt x="0" y="9"/>
                    <a:pt x="0" y="2"/>
                  </a:cubicBezTo>
                  <a:cubicBezTo>
                    <a:pt x="21" y="0"/>
                    <a:pt x="41" y="5"/>
                    <a:pt x="59" y="1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0FF65D1-023B-472C-05D5-3EDE57007B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2" y="2654"/>
              <a:ext cx="228" cy="113"/>
            </a:xfrm>
            <a:custGeom>
              <a:avLst/>
              <a:gdLst>
                <a:gd name="T0" fmla="*/ 14 w 96"/>
                <a:gd name="T1" fmla="*/ 40 h 48"/>
                <a:gd name="T2" fmla="*/ 18 w 96"/>
                <a:gd name="T3" fmla="*/ 0 h 48"/>
                <a:gd name="T4" fmla="*/ 82 w 96"/>
                <a:gd name="T5" fmla="*/ 7 h 48"/>
                <a:gd name="T6" fmla="*/ 74 w 96"/>
                <a:gd name="T7" fmla="*/ 48 h 48"/>
                <a:gd name="T8" fmla="*/ 14 w 96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8">
                  <a:moveTo>
                    <a:pt x="14" y="40"/>
                  </a:moveTo>
                  <a:cubicBezTo>
                    <a:pt x="0" y="18"/>
                    <a:pt x="1" y="7"/>
                    <a:pt x="18" y="0"/>
                  </a:cubicBezTo>
                  <a:cubicBezTo>
                    <a:pt x="38" y="13"/>
                    <a:pt x="59" y="12"/>
                    <a:pt x="82" y="7"/>
                  </a:cubicBezTo>
                  <a:cubicBezTo>
                    <a:pt x="96" y="22"/>
                    <a:pt x="94" y="32"/>
                    <a:pt x="74" y="48"/>
                  </a:cubicBezTo>
                  <a:cubicBezTo>
                    <a:pt x="54" y="42"/>
                    <a:pt x="34" y="41"/>
                    <a:pt x="14" y="40"/>
                  </a:cubicBezTo>
                  <a:close/>
                </a:path>
              </a:pathLst>
            </a:custGeom>
            <a:solidFill>
              <a:srgbClr val="711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F137A04-36E2-BFC3-FEA9-E311A2C67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6" y="2485"/>
              <a:ext cx="176" cy="154"/>
            </a:xfrm>
            <a:custGeom>
              <a:avLst/>
              <a:gdLst>
                <a:gd name="T0" fmla="*/ 47 w 74"/>
                <a:gd name="T1" fmla="*/ 7 h 65"/>
                <a:gd name="T2" fmla="*/ 52 w 74"/>
                <a:gd name="T3" fmla="*/ 11 h 65"/>
                <a:gd name="T4" fmla="*/ 47 w 74"/>
                <a:gd name="T5" fmla="*/ 59 h 65"/>
                <a:gd name="T6" fmla="*/ 49 w 74"/>
                <a:gd name="T7" fmla="*/ 48 h 65"/>
                <a:gd name="T8" fmla="*/ 46 w 74"/>
                <a:gd name="T9" fmla="*/ 30 h 65"/>
                <a:gd name="T10" fmla="*/ 36 w 74"/>
                <a:gd name="T11" fmla="*/ 30 h 65"/>
                <a:gd name="T12" fmla="*/ 30 w 74"/>
                <a:gd name="T13" fmla="*/ 51 h 65"/>
                <a:gd name="T14" fmla="*/ 35 w 74"/>
                <a:gd name="T15" fmla="*/ 59 h 65"/>
                <a:gd name="T16" fmla="*/ 2 w 74"/>
                <a:gd name="T17" fmla="*/ 42 h 65"/>
                <a:gd name="T18" fmla="*/ 47 w 74"/>
                <a:gd name="T1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5">
                  <a:moveTo>
                    <a:pt x="47" y="7"/>
                  </a:moveTo>
                  <a:cubicBezTo>
                    <a:pt x="48" y="8"/>
                    <a:pt x="50" y="9"/>
                    <a:pt x="52" y="11"/>
                  </a:cubicBezTo>
                  <a:cubicBezTo>
                    <a:pt x="74" y="35"/>
                    <a:pt x="72" y="50"/>
                    <a:pt x="47" y="59"/>
                  </a:cubicBezTo>
                  <a:cubicBezTo>
                    <a:pt x="45" y="54"/>
                    <a:pt x="47" y="51"/>
                    <a:pt x="49" y="48"/>
                  </a:cubicBezTo>
                  <a:cubicBezTo>
                    <a:pt x="53" y="41"/>
                    <a:pt x="53" y="35"/>
                    <a:pt x="46" y="30"/>
                  </a:cubicBezTo>
                  <a:cubicBezTo>
                    <a:pt x="43" y="28"/>
                    <a:pt x="36" y="26"/>
                    <a:pt x="36" y="30"/>
                  </a:cubicBezTo>
                  <a:cubicBezTo>
                    <a:pt x="34" y="37"/>
                    <a:pt x="22" y="41"/>
                    <a:pt x="30" y="51"/>
                  </a:cubicBezTo>
                  <a:cubicBezTo>
                    <a:pt x="33" y="53"/>
                    <a:pt x="35" y="56"/>
                    <a:pt x="35" y="59"/>
                  </a:cubicBezTo>
                  <a:cubicBezTo>
                    <a:pt x="18" y="65"/>
                    <a:pt x="8" y="56"/>
                    <a:pt x="2" y="42"/>
                  </a:cubicBezTo>
                  <a:cubicBezTo>
                    <a:pt x="0" y="12"/>
                    <a:pt x="16" y="0"/>
                    <a:pt x="47" y="7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83B2458-EDE2-3763-7641-404532D22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2582"/>
              <a:ext cx="97" cy="126"/>
            </a:xfrm>
            <a:custGeom>
              <a:avLst/>
              <a:gdLst>
                <a:gd name="T0" fmla="*/ 40 w 41"/>
                <a:gd name="T1" fmla="*/ 29 h 53"/>
                <a:gd name="T2" fmla="*/ 26 w 41"/>
                <a:gd name="T3" fmla="*/ 51 h 53"/>
                <a:gd name="T4" fmla="*/ 1 w 41"/>
                <a:gd name="T5" fmla="*/ 22 h 53"/>
                <a:gd name="T6" fmla="*/ 21 w 41"/>
                <a:gd name="T7" fmla="*/ 1 h 53"/>
                <a:gd name="T8" fmla="*/ 40 w 41"/>
                <a:gd name="T9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40" y="29"/>
                  </a:moveTo>
                  <a:cubicBezTo>
                    <a:pt x="41" y="43"/>
                    <a:pt x="38" y="53"/>
                    <a:pt x="26" y="51"/>
                  </a:cubicBezTo>
                  <a:cubicBezTo>
                    <a:pt x="12" y="49"/>
                    <a:pt x="2" y="37"/>
                    <a:pt x="1" y="22"/>
                  </a:cubicBezTo>
                  <a:cubicBezTo>
                    <a:pt x="0" y="10"/>
                    <a:pt x="6" y="0"/>
                    <a:pt x="21" y="1"/>
                  </a:cubicBezTo>
                  <a:cubicBezTo>
                    <a:pt x="41" y="3"/>
                    <a:pt x="37" y="20"/>
                    <a:pt x="40" y="29"/>
                  </a:cubicBezTo>
                  <a:close/>
                </a:path>
              </a:pathLst>
            </a:custGeom>
            <a:solidFill>
              <a:srgbClr val="E09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CA38C7-8E47-FC41-5172-5A11183E1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526"/>
              <a:ext cx="147" cy="116"/>
            </a:xfrm>
            <a:custGeom>
              <a:avLst/>
              <a:gdLst>
                <a:gd name="T0" fmla="*/ 50 w 62"/>
                <a:gd name="T1" fmla="*/ 1 h 49"/>
                <a:gd name="T2" fmla="*/ 55 w 62"/>
                <a:gd name="T3" fmla="*/ 7 h 49"/>
                <a:gd name="T4" fmla="*/ 50 w 62"/>
                <a:gd name="T5" fmla="*/ 42 h 49"/>
                <a:gd name="T6" fmla="*/ 16 w 62"/>
                <a:gd name="T7" fmla="*/ 43 h 49"/>
                <a:gd name="T8" fmla="*/ 3 w 62"/>
                <a:gd name="T9" fmla="*/ 17 h 49"/>
                <a:gd name="T10" fmla="*/ 24 w 62"/>
                <a:gd name="T11" fmla="*/ 1 h 49"/>
                <a:gd name="T12" fmla="*/ 50 w 62"/>
                <a:gd name="T1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9">
                  <a:moveTo>
                    <a:pt x="50" y="1"/>
                  </a:moveTo>
                  <a:cubicBezTo>
                    <a:pt x="52" y="3"/>
                    <a:pt x="54" y="5"/>
                    <a:pt x="55" y="7"/>
                  </a:cubicBezTo>
                  <a:cubicBezTo>
                    <a:pt x="58" y="19"/>
                    <a:pt x="62" y="33"/>
                    <a:pt x="50" y="42"/>
                  </a:cubicBezTo>
                  <a:cubicBezTo>
                    <a:pt x="40" y="49"/>
                    <a:pt x="27" y="47"/>
                    <a:pt x="16" y="43"/>
                  </a:cubicBezTo>
                  <a:cubicBezTo>
                    <a:pt x="4" y="38"/>
                    <a:pt x="0" y="29"/>
                    <a:pt x="3" y="17"/>
                  </a:cubicBezTo>
                  <a:cubicBezTo>
                    <a:pt x="5" y="6"/>
                    <a:pt x="12" y="0"/>
                    <a:pt x="24" y="1"/>
                  </a:cubicBezTo>
                  <a:cubicBezTo>
                    <a:pt x="33" y="2"/>
                    <a:pt x="41" y="1"/>
                    <a:pt x="5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FEEEF30-52B6-028B-D73E-0EB9B235B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6" y="2530"/>
              <a:ext cx="107" cy="95"/>
            </a:xfrm>
            <a:custGeom>
              <a:avLst/>
              <a:gdLst>
                <a:gd name="T0" fmla="*/ 18 w 45"/>
                <a:gd name="T1" fmla="*/ 40 h 40"/>
                <a:gd name="T2" fmla="*/ 3 w 45"/>
                <a:gd name="T3" fmla="*/ 23 h 40"/>
                <a:gd name="T4" fmla="*/ 18 w 45"/>
                <a:gd name="T5" fmla="*/ 4 h 40"/>
                <a:gd name="T6" fmla="*/ 38 w 45"/>
                <a:gd name="T7" fmla="*/ 12 h 40"/>
                <a:gd name="T8" fmla="*/ 30 w 45"/>
                <a:gd name="T9" fmla="*/ 40 h 40"/>
                <a:gd name="T10" fmla="*/ 18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18" y="40"/>
                  </a:moveTo>
                  <a:cubicBezTo>
                    <a:pt x="9" y="37"/>
                    <a:pt x="0" y="25"/>
                    <a:pt x="3" y="23"/>
                  </a:cubicBezTo>
                  <a:cubicBezTo>
                    <a:pt x="12" y="18"/>
                    <a:pt x="11" y="7"/>
                    <a:pt x="18" y="4"/>
                  </a:cubicBezTo>
                  <a:cubicBezTo>
                    <a:pt x="26" y="0"/>
                    <a:pt x="33" y="4"/>
                    <a:pt x="38" y="12"/>
                  </a:cubicBezTo>
                  <a:cubicBezTo>
                    <a:pt x="45" y="24"/>
                    <a:pt x="37" y="32"/>
                    <a:pt x="30" y="40"/>
                  </a:cubicBezTo>
                  <a:cubicBezTo>
                    <a:pt x="26" y="40"/>
                    <a:pt x="22" y="40"/>
                    <a:pt x="18" y="40"/>
                  </a:cubicBezTo>
                  <a:close/>
                </a:path>
              </a:pathLst>
            </a:custGeom>
            <a:solidFill>
              <a:srgbClr val="296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B1F60C5-0C9C-4D67-3B4A-8F3DE48A3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5" y="2644"/>
              <a:ext cx="152" cy="64"/>
            </a:xfrm>
            <a:custGeom>
              <a:avLst/>
              <a:gdLst>
                <a:gd name="T0" fmla="*/ 64 w 64"/>
                <a:gd name="T1" fmla="*/ 11 h 27"/>
                <a:gd name="T2" fmla="*/ 0 w 64"/>
                <a:gd name="T3" fmla="*/ 4 h 27"/>
                <a:gd name="T4" fmla="*/ 64 w 64"/>
                <a:gd name="T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7">
                  <a:moveTo>
                    <a:pt x="64" y="11"/>
                  </a:moveTo>
                  <a:cubicBezTo>
                    <a:pt x="42" y="27"/>
                    <a:pt x="19" y="24"/>
                    <a:pt x="0" y="4"/>
                  </a:cubicBezTo>
                  <a:cubicBezTo>
                    <a:pt x="22" y="0"/>
                    <a:pt x="43" y="4"/>
                    <a:pt x="64" y="11"/>
                  </a:cubicBezTo>
                  <a:close/>
                </a:path>
              </a:pathLst>
            </a:custGeom>
            <a:solidFill>
              <a:srgbClr val="FB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CAAA7A9-8C6B-808E-EC15-52CB0D338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6" y="2732"/>
              <a:ext cx="142" cy="69"/>
            </a:xfrm>
            <a:custGeom>
              <a:avLst/>
              <a:gdLst>
                <a:gd name="T0" fmla="*/ 0 w 60"/>
                <a:gd name="T1" fmla="*/ 7 h 29"/>
                <a:gd name="T2" fmla="*/ 60 w 60"/>
                <a:gd name="T3" fmla="*/ 15 h 29"/>
                <a:gd name="T4" fmla="*/ 0 w 60"/>
                <a:gd name="T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29">
                  <a:moveTo>
                    <a:pt x="0" y="7"/>
                  </a:moveTo>
                  <a:cubicBezTo>
                    <a:pt x="21" y="0"/>
                    <a:pt x="42" y="0"/>
                    <a:pt x="60" y="15"/>
                  </a:cubicBezTo>
                  <a:cubicBezTo>
                    <a:pt x="38" y="29"/>
                    <a:pt x="18" y="21"/>
                    <a:pt x="0" y="7"/>
                  </a:cubicBezTo>
                  <a:close/>
                </a:path>
              </a:pathLst>
            </a:custGeom>
            <a:solidFill>
              <a:srgbClr val="DD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ED0CAC9-6105-25A1-82FA-4100AF7A88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2" y="2642"/>
              <a:ext cx="78" cy="49"/>
            </a:xfrm>
            <a:custGeom>
              <a:avLst/>
              <a:gdLst>
                <a:gd name="T0" fmla="*/ 17 w 33"/>
                <a:gd name="T1" fmla="*/ 20 h 21"/>
                <a:gd name="T2" fmla="*/ 0 w 33"/>
                <a:gd name="T3" fmla="*/ 11 h 21"/>
                <a:gd name="T4" fmla="*/ 17 w 33"/>
                <a:gd name="T5" fmla="*/ 0 h 21"/>
                <a:gd name="T6" fmla="*/ 32 w 33"/>
                <a:gd name="T7" fmla="*/ 11 h 21"/>
                <a:gd name="T8" fmla="*/ 17 w 33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1">
                  <a:moveTo>
                    <a:pt x="17" y="20"/>
                  </a:moveTo>
                  <a:cubicBezTo>
                    <a:pt x="9" y="21"/>
                    <a:pt x="0" y="19"/>
                    <a:pt x="0" y="11"/>
                  </a:cubicBezTo>
                  <a:cubicBezTo>
                    <a:pt x="0" y="2"/>
                    <a:pt x="9" y="0"/>
                    <a:pt x="17" y="0"/>
                  </a:cubicBezTo>
                  <a:cubicBezTo>
                    <a:pt x="24" y="1"/>
                    <a:pt x="33" y="1"/>
                    <a:pt x="32" y="11"/>
                  </a:cubicBezTo>
                  <a:cubicBezTo>
                    <a:pt x="32" y="20"/>
                    <a:pt x="24" y="20"/>
                    <a:pt x="17" y="20"/>
                  </a:cubicBezTo>
                  <a:close/>
                </a:path>
              </a:pathLst>
            </a:custGeom>
            <a:solidFill>
              <a:srgbClr val="F3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C49F4C-9BD2-7A44-137C-6B4AF47B5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" y="2490"/>
              <a:ext cx="123" cy="95"/>
            </a:xfrm>
            <a:custGeom>
              <a:avLst/>
              <a:gdLst>
                <a:gd name="T0" fmla="*/ 52 w 52"/>
                <a:gd name="T1" fmla="*/ 5 h 40"/>
                <a:gd name="T2" fmla="*/ 7 w 52"/>
                <a:gd name="T3" fmla="*/ 40 h 40"/>
                <a:gd name="T4" fmla="*/ 43 w 52"/>
                <a:gd name="T5" fmla="*/ 0 h 40"/>
                <a:gd name="T6" fmla="*/ 52 w 52"/>
                <a:gd name="T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52" y="5"/>
                  </a:moveTo>
                  <a:cubicBezTo>
                    <a:pt x="21" y="3"/>
                    <a:pt x="10" y="11"/>
                    <a:pt x="7" y="40"/>
                  </a:cubicBezTo>
                  <a:cubicBezTo>
                    <a:pt x="0" y="13"/>
                    <a:pt x="12" y="0"/>
                    <a:pt x="43" y="0"/>
                  </a:cubicBezTo>
                  <a:cubicBezTo>
                    <a:pt x="47" y="1"/>
                    <a:pt x="50" y="1"/>
                    <a:pt x="52" y="5"/>
                  </a:cubicBezTo>
                  <a:close/>
                </a:path>
              </a:pathLst>
            </a:custGeom>
            <a:solidFill>
              <a:srgbClr val="9C5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AAF5038-F3CB-FB67-27AA-685F6913F7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2" y="2523"/>
              <a:ext cx="36" cy="71"/>
            </a:xfrm>
            <a:custGeom>
              <a:avLst/>
              <a:gdLst>
                <a:gd name="T0" fmla="*/ 0 w 15"/>
                <a:gd name="T1" fmla="*/ 0 h 30"/>
                <a:gd name="T2" fmla="*/ 15 w 15"/>
                <a:gd name="T3" fmla="*/ 0 h 30"/>
                <a:gd name="T4" fmla="*/ 3 w 15"/>
                <a:gd name="T5" fmla="*/ 30 h 30"/>
                <a:gd name="T6" fmla="*/ 0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0" y="9"/>
                    <a:pt x="11" y="21"/>
                    <a:pt x="3" y="30"/>
                  </a:cubicBezTo>
                  <a:cubicBezTo>
                    <a:pt x="2" y="2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90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CF7AD87-B448-39BB-5559-46690D4EB0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" y="2518"/>
              <a:ext cx="81" cy="112"/>
            </a:xfrm>
            <a:custGeom>
              <a:avLst/>
              <a:gdLst>
                <a:gd name="T0" fmla="*/ 34 w 34"/>
                <a:gd name="T1" fmla="*/ 28 h 47"/>
                <a:gd name="T2" fmla="*/ 21 w 34"/>
                <a:gd name="T3" fmla="*/ 45 h 47"/>
                <a:gd name="T4" fmla="*/ 3 w 34"/>
                <a:gd name="T5" fmla="*/ 36 h 47"/>
                <a:gd name="T6" fmla="*/ 3 w 34"/>
                <a:gd name="T7" fmla="*/ 24 h 47"/>
                <a:gd name="T8" fmla="*/ 24 w 34"/>
                <a:gd name="T9" fmla="*/ 10 h 47"/>
                <a:gd name="T10" fmla="*/ 34 w 34"/>
                <a:gd name="T11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7">
                  <a:moveTo>
                    <a:pt x="34" y="28"/>
                  </a:moveTo>
                  <a:cubicBezTo>
                    <a:pt x="33" y="37"/>
                    <a:pt x="30" y="43"/>
                    <a:pt x="21" y="45"/>
                  </a:cubicBezTo>
                  <a:cubicBezTo>
                    <a:pt x="13" y="47"/>
                    <a:pt x="7" y="43"/>
                    <a:pt x="3" y="36"/>
                  </a:cubicBezTo>
                  <a:cubicBezTo>
                    <a:pt x="1" y="32"/>
                    <a:pt x="0" y="24"/>
                    <a:pt x="3" y="24"/>
                  </a:cubicBezTo>
                  <a:cubicBezTo>
                    <a:pt x="15" y="26"/>
                    <a:pt x="7" y="0"/>
                    <a:pt x="24" y="10"/>
                  </a:cubicBezTo>
                  <a:cubicBezTo>
                    <a:pt x="30" y="14"/>
                    <a:pt x="34" y="20"/>
                    <a:pt x="34" y="28"/>
                  </a:cubicBezTo>
                  <a:close/>
                </a:path>
              </a:pathLst>
            </a:custGeom>
            <a:solidFill>
              <a:srgbClr val="296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48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A66B1F57-69FF-8C09-C1BF-6D1C308B9E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86913" y="3413126"/>
            <a:ext cx="2409825" cy="3281363"/>
            <a:chOff x="6039" y="2150"/>
            <a:chExt cx="1518" cy="20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2DFF742-8681-A6D4-CB81-333979C195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5" y="2274"/>
              <a:ext cx="959" cy="820"/>
            </a:xfrm>
            <a:custGeom>
              <a:avLst/>
              <a:gdLst>
                <a:gd name="T0" fmla="*/ 350 w 404"/>
                <a:gd name="T1" fmla="*/ 109 h 346"/>
                <a:gd name="T2" fmla="*/ 394 w 404"/>
                <a:gd name="T3" fmla="*/ 146 h 346"/>
                <a:gd name="T4" fmla="*/ 377 w 404"/>
                <a:gd name="T5" fmla="*/ 216 h 346"/>
                <a:gd name="T6" fmla="*/ 291 w 404"/>
                <a:gd name="T7" fmla="*/ 301 h 346"/>
                <a:gd name="T8" fmla="*/ 283 w 404"/>
                <a:gd name="T9" fmla="*/ 319 h 346"/>
                <a:gd name="T10" fmla="*/ 216 w 404"/>
                <a:gd name="T11" fmla="*/ 331 h 346"/>
                <a:gd name="T12" fmla="*/ 79 w 404"/>
                <a:gd name="T13" fmla="*/ 324 h 346"/>
                <a:gd name="T14" fmla="*/ 28 w 404"/>
                <a:gd name="T15" fmla="*/ 224 h 346"/>
                <a:gd name="T16" fmla="*/ 37 w 404"/>
                <a:gd name="T17" fmla="*/ 248 h 346"/>
                <a:gd name="T18" fmla="*/ 63 w 404"/>
                <a:gd name="T19" fmla="*/ 250 h 346"/>
                <a:gd name="T20" fmla="*/ 81 w 404"/>
                <a:gd name="T21" fmla="*/ 295 h 346"/>
                <a:gd name="T22" fmla="*/ 62 w 404"/>
                <a:gd name="T23" fmla="*/ 248 h 346"/>
                <a:gd name="T24" fmla="*/ 36 w 404"/>
                <a:gd name="T25" fmla="*/ 158 h 346"/>
                <a:gd name="T26" fmla="*/ 48 w 404"/>
                <a:gd name="T27" fmla="*/ 140 h 346"/>
                <a:gd name="T28" fmla="*/ 169 w 404"/>
                <a:gd name="T29" fmla="*/ 43 h 346"/>
                <a:gd name="T30" fmla="*/ 186 w 404"/>
                <a:gd name="T31" fmla="*/ 32 h 346"/>
                <a:gd name="T32" fmla="*/ 190 w 404"/>
                <a:gd name="T33" fmla="*/ 54 h 346"/>
                <a:gd name="T34" fmla="*/ 175 w 404"/>
                <a:gd name="T35" fmla="*/ 90 h 346"/>
                <a:gd name="T36" fmla="*/ 221 w 404"/>
                <a:gd name="T37" fmla="*/ 27 h 346"/>
                <a:gd name="T38" fmla="*/ 269 w 404"/>
                <a:gd name="T39" fmla="*/ 16 h 346"/>
                <a:gd name="T40" fmla="*/ 282 w 404"/>
                <a:gd name="T41" fmla="*/ 26 h 346"/>
                <a:gd name="T42" fmla="*/ 338 w 404"/>
                <a:gd name="T43" fmla="*/ 144 h 346"/>
                <a:gd name="T44" fmla="*/ 355 w 404"/>
                <a:gd name="T45" fmla="*/ 198 h 346"/>
                <a:gd name="T46" fmla="*/ 350 w 404"/>
                <a:gd name="T47" fmla="*/ 164 h 346"/>
                <a:gd name="T48" fmla="*/ 342 w 404"/>
                <a:gd name="T49" fmla="*/ 130 h 346"/>
                <a:gd name="T50" fmla="*/ 366 w 404"/>
                <a:gd name="T51" fmla="*/ 127 h 346"/>
                <a:gd name="T52" fmla="*/ 350 w 404"/>
                <a:gd name="T53" fmla="*/ 10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46">
                  <a:moveTo>
                    <a:pt x="350" y="109"/>
                  </a:moveTo>
                  <a:cubicBezTo>
                    <a:pt x="375" y="108"/>
                    <a:pt x="387" y="124"/>
                    <a:pt x="394" y="146"/>
                  </a:cubicBezTo>
                  <a:cubicBezTo>
                    <a:pt x="404" y="173"/>
                    <a:pt x="398" y="199"/>
                    <a:pt x="377" y="216"/>
                  </a:cubicBezTo>
                  <a:cubicBezTo>
                    <a:pt x="345" y="242"/>
                    <a:pt x="326" y="279"/>
                    <a:pt x="291" y="301"/>
                  </a:cubicBezTo>
                  <a:cubicBezTo>
                    <a:pt x="284" y="306"/>
                    <a:pt x="281" y="311"/>
                    <a:pt x="283" y="319"/>
                  </a:cubicBezTo>
                  <a:cubicBezTo>
                    <a:pt x="261" y="327"/>
                    <a:pt x="241" y="346"/>
                    <a:pt x="216" y="331"/>
                  </a:cubicBezTo>
                  <a:cubicBezTo>
                    <a:pt x="170" y="336"/>
                    <a:pt x="124" y="327"/>
                    <a:pt x="79" y="324"/>
                  </a:cubicBezTo>
                  <a:cubicBezTo>
                    <a:pt x="28" y="322"/>
                    <a:pt x="0" y="264"/>
                    <a:pt x="28" y="224"/>
                  </a:cubicBezTo>
                  <a:cubicBezTo>
                    <a:pt x="41" y="229"/>
                    <a:pt x="39" y="239"/>
                    <a:pt x="37" y="248"/>
                  </a:cubicBezTo>
                  <a:cubicBezTo>
                    <a:pt x="46" y="244"/>
                    <a:pt x="54" y="239"/>
                    <a:pt x="63" y="250"/>
                  </a:cubicBezTo>
                  <a:cubicBezTo>
                    <a:pt x="71" y="262"/>
                    <a:pt x="62" y="280"/>
                    <a:pt x="81" y="295"/>
                  </a:cubicBezTo>
                  <a:cubicBezTo>
                    <a:pt x="73" y="276"/>
                    <a:pt x="68" y="262"/>
                    <a:pt x="62" y="248"/>
                  </a:cubicBezTo>
                  <a:cubicBezTo>
                    <a:pt x="48" y="219"/>
                    <a:pt x="51" y="187"/>
                    <a:pt x="36" y="158"/>
                  </a:cubicBezTo>
                  <a:cubicBezTo>
                    <a:pt x="31" y="150"/>
                    <a:pt x="40" y="143"/>
                    <a:pt x="48" y="140"/>
                  </a:cubicBezTo>
                  <a:cubicBezTo>
                    <a:pt x="100" y="121"/>
                    <a:pt x="140" y="89"/>
                    <a:pt x="169" y="43"/>
                  </a:cubicBezTo>
                  <a:cubicBezTo>
                    <a:pt x="172" y="36"/>
                    <a:pt x="178" y="28"/>
                    <a:pt x="186" y="32"/>
                  </a:cubicBezTo>
                  <a:cubicBezTo>
                    <a:pt x="196" y="36"/>
                    <a:pt x="192" y="46"/>
                    <a:pt x="190" y="54"/>
                  </a:cubicBezTo>
                  <a:cubicBezTo>
                    <a:pt x="187" y="65"/>
                    <a:pt x="180" y="75"/>
                    <a:pt x="175" y="90"/>
                  </a:cubicBezTo>
                  <a:cubicBezTo>
                    <a:pt x="198" y="72"/>
                    <a:pt x="209" y="49"/>
                    <a:pt x="221" y="27"/>
                  </a:cubicBezTo>
                  <a:cubicBezTo>
                    <a:pt x="235" y="2"/>
                    <a:pt x="245" y="0"/>
                    <a:pt x="269" y="16"/>
                  </a:cubicBezTo>
                  <a:cubicBezTo>
                    <a:pt x="274" y="19"/>
                    <a:pt x="280" y="21"/>
                    <a:pt x="282" y="26"/>
                  </a:cubicBezTo>
                  <a:cubicBezTo>
                    <a:pt x="303" y="64"/>
                    <a:pt x="328" y="101"/>
                    <a:pt x="338" y="144"/>
                  </a:cubicBezTo>
                  <a:cubicBezTo>
                    <a:pt x="345" y="160"/>
                    <a:pt x="348" y="177"/>
                    <a:pt x="355" y="198"/>
                  </a:cubicBezTo>
                  <a:cubicBezTo>
                    <a:pt x="366" y="181"/>
                    <a:pt x="358" y="172"/>
                    <a:pt x="350" y="164"/>
                  </a:cubicBezTo>
                  <a:cubicBezTo>
                    <a:pt x="341" y="154"/>
                    <a:pt x="334" y="144"/>
                    <a:pt x="342" y="130"/>
                  </a:cubicBezTo>
                  <a:cubicBezTo>
                    <a:pt x="349" y="124"/>
                    <a:pt x="358" y="125"/>
                    <a:pt x="366" y="127"/>
                  </a:cubicBezTo>
                  <a:cubicBezTo>
                    <a:pt x="357" y="124"/>
                    <a:pt x="347" y="122"/>
                    <a:pt x="350" y="109"/>
                  </a:cubicBezTo>
                  <a:close/>
                </a:path>
              </a:pathLst>
            </a:custGeom>
            <a:solidFill>
              <a:srgbClr val="F8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11C8998-87EC-FDCE-DBED-EB14AD7368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6" y="2150"/>
              <a:ext cx="952" cy="728"/>
            </a:xfrm>
            <a:custGeom>
              <a:avLst/>
              <a:gdLst>
                <a:gd name="T0" fmla="*/ 358 w 401"/>
                <a:gd name="T1" fmla="*/ 198 h 307"/>
                <a:gd name="T2" fmla="*/ 343 w 401"/>
                <a:gd name="T3" fmla="*/ 160 h 307"/>
                <a:gd name="T4" fmla="*/ 319 w 401"/>
                <a:gd name="T5" fmla="*/ 111 h 307"/>
                <a:gd name="T6" fmla="*/ 311 w 401"/>
                <a:gd name="T7" fmla="*/ 91 h 307"/>
                <a:gd name="T8" fmla="*/ 246 w 401"/>
                <a:gd name="T9" fmla="*/ 95 h 307"/>
                <a:gd name="T10" fmla="*/ 184 w 401"/>
                <a:gd name="T11" fmla="*/ 156 h 307"/>
                <a:gd name="T12" fmla="*/ 213 w 401"/>
                <a:gd name="T13" fmla="*/ 81 h 307"/>
                <a:gd name="T14" fmla="*/ 174 w 401"/>
                <a:gd name="T15" fmla="*/ 132 h 307"/>
                <a:gd name="T16" fmla="*/ 79 w 401"/>
                <a:gd name="T17" fmla="*/ 196 h 307"/>
                <a:gd name="T18" fmla="*/ 69 w 401"/>
                <a:gd name="T19" fmla="*/ 218 h 307"/>
                <a:gd name="T20" fmla="*/ 92 w 401"/>
                <a:gd name="T21" fmla="*/ 299 h 307"/>
                <a:gd name="T22" fmla="*/ 85 w 401"/>
                <a:gd name="T23" fmla="*/ 305 h 307"/>
                <a:gd name="T24" fmla="*/ 60 w 401"/>
                <a:gd name="T25" fmla="*/ 306 h 307"/>
                <a:gd name="T26" fmla="*/ 53 w 401"/>
                <a:gd name="T27" fmla="*/ 276 h 307"/>
                <a:gd name="T28" fmla="*/ 21 w 401"/>
                <a:gd name="T29" fmla="*/ 268 h 307"/>
                <a:gd name="T30" fmla="*/ 0 w 401"/>
                <a:gd name="T31" fmla="*/ 212 h 307"/>
                <a:gd name="T32" fmla="*/ 24 w 401"/>
                <a:gd name="T33" fmla="*/ 145 h 307"/>
                <a:gd name="T34" fmla="*/ 89 w 401"/>
                <a:gd name="T35" fmla="*/ 46 h 307"/>
                <a:gd name="T36" fmla="*/ 252 w 401"/>
                <a:gd name="T37" fmla="*/ 6 h 307"/>
                <a:gd name="T38" fmla="*/ 352 w 401"/>
                <a:gd name="T39" fmla="*/ 88 h 307"/>
                <a:gd name="T40" fmla="*/ 401 w 401"/>
                <a:gd name="T41" fmla="*/ 142 h 307"/>
                <a:gd name="T42" fmla="*/ 376 w 401"/>
                <a:gd name="T43" fmla="*/ 151 h 307"/>
                <a:gd name="T44" fmla="*/ 375 w 401"/>
                <a:gd name="T45" fmla="*/ 161 h 307"/>
                <a:gd name="T46" fmla="*/ 397 w 401"/>
                <a:gd name="T47" fmla="*/ 181 h 307"/>
                <a:gd name="T48" fmla="*/ 369 w 401"/>
                <a:gd name="T49" fmla="*/ 184 h 307"/>
                <a:gd name="T50" fmla="*/ 358 w 401"/>
                <a:gd name="T51" fmla="*/ 19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1" h="307">
                  <a:moveTo>
                    <a:pt x="358" y="198"/>
                  </a:moveTo>
                  <a:cubicBezTo>
                    <a:pt x="358" y="183"/>
                    <a:pt x="353" y="171"/>
                    <a:pt x="343" y="160"/>
                  </a:cubicBezTo>
                  <a:cubicBezTo>
                    <a:pt x="329" y="147"/>
                    <a:pt x="325" y="128"/>
                    <a:pt x="319" y="111"/>
                  </a:cubicBezTo>
                  <a:cubicBezTo>
                    <a:pt x="317" y="104"/>
                    <a:pt x="315" y="96"/>
                    <a:pt x="311" y="91"/>
                  </a:cubicBezTo>
                  <a:cubicBezTo>
                    <a:pt x="287" y="55"/>
                    <a:pt x="264" y="57"/>
                    <a:pt x="246" y="95"/>
                  </a:cubicBezTo>
                  <a:cubicBezTo>
                    <a:pt x="233" y="120"/>
                    <a:pt x="218" y="144"/>
                    <a:pt x="184" y="156"/>
                  </a:cubicBezTo>
                  <a:cubicBezTo>
                    <a:pt x="197" y="132"/>
                    <a:pt x="210" y="111"/>
                    <a:pt x="213" y="81"/>
                  </a:cubicBezTo>
                  <a:cubicBezTo>
                    <a:pt x="198" y="101"/>
                    <a:pt x="187" y="117"/>
                    <a:pt x="174" y="132"/>
                  </a:cubicBezTo>
                  <a:cubicBezTo>
                    <a:pt x="149" y="162"/>
                    <a:pt x="118" y="185"/>
                    <a:pt x="79" y="196"/>
                  </a:cubicBezTo>
                  <a:cubicBezTo>
                    <a:pt x="66" y="199"/>
                    <a:pt x="60" y="206"/>
                    <a:pt x="69" y="218"/>
                  </a:cubicBezTo>
                  <a:cubicBezTo>
                    <a:pt x="85" y="243"/>
                    <a:pt x="83" y="273"/>
                    <a:pt x="92" y="299"/>
                  </a:cubicBezTo>
                  <a:cubicBezTo>
                    <a:pt x="92" y="305"/>
                    <a:pt x="90" y="307"/>
                    <a:pt x="85" y="305"/>
                  </a:cubicBezTo>
                  <a:cubicBezTo>
                    <a:pt x="76" y="292"/>
                    <a:pt x="68" y="305"/>
                    <a:pt x="60" y="306"/>
                  </a:cubicBezTo>
                  <a:cubicBezTo>
                    <a:pt x="54" y="297"/>
                    <a:pt x="62" y="285"/>
                    <a:pt x="53" y="276"/>
                  </a:cubicBezTo>
                  <a:cubicBezTo>
                    <a:pt x="47" y="253"/>
                    <a:pt x="28" y="284"/>
                    <a:pt x="21" y="268"/>
                  </a:cubicBezTo>
                  <a:cubicBezTo>
                    <a:pt x="40" y="231"/>
                    <a:pt x="35" y="212"/>
                    <a:pt x="0" y="212"/>
                  </a:cubicBezTo>
                  <a:cubicBezTo>
                    <a:pt x="17" y="192"/>
                    <a:pt x="21" y="169"/>
                    <a:pt x="24" y="145"/>
                  </a:cubicBezTo>
                  <a:cubicBezTo>
                    <a:pt x="31" y="102"/>
                    <a:pt x="53" y="70"/>
                    <a:pt x="89" y="46"/>
                  </a:cubicBezTo>
                  <a:cubicBezTo>
                    <a:pt x="138" y="13"/>
                    <a:pt x="193" y="0"/>
                    <a:pt x="252" y="6"/>
                  </a:cubicBezTo>
                  <a:cubicBezTo>
                    <a:pt x="302" y="11"/>
                    <a:pt x="331" y="45"/>
                    <a:pt x="352" y="88"/>
                  </a:cubicBezTo>
                  <a:cubicBezTo>
                    <a:pt x="363" y="110"/>
                    <a:pt x="373" y="133"/>
                    <a:pt x="401" y="142"/>
                  </a:cubicBezTo>
                  <a:cubicBezTo>
                    <a:pt x="395" y="153"/>
                    <a:pt x="385" y="150"/>
                    <a:pt x="376" y="151"/>
                  </a:cubicBezTo>
                  <a:cubicBezTo>
                    <a:pt x="365" y="152"/>
                    <a:pt x="371" y="157"/>
                    <a:pt x="375" y="161"/>
                  </a:cubicBezTo>
                  <a:cubicBezTo>
                    <a:pt x="378" y="172"/>
                    <a:pt x="391" y="171"/>
                    <a:pt x="397" y="181"/>
                  </a:cubicBezTo>
                  <a:cubicBezTo>
                    <a:pt x="387" y="182"/>
                    <a:pt x="378" y="183"/>
                    <a:pt x="369" y="184"/>
                  </a:cubicBezTo>
                  <a:cubicBezTo>
                    <a:pt x="361" y="185"/>
                    <a:pt x="373" y="201"/>
                    <a:pt x="358" y="198"/>
                  </a:cubicBezTo>
                  <a:close/>
                </a:path>
              </a:pathLst>
            </a:custGeom>
            <a:solidFill>
              <a:srgbClr val="752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FD04EA3-2FF1-3868-4AB4-3E8E35DB6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6" y="2966"/>
              <a:ext cx="691" cy="498"/>
            </a:xfrm>
            <a:custGeom>
              <a:avLst/>
              <a:gdLst>
                <a:gd name="T0" fmla="*/ 90 w 291"/>
                <a:gd name="T1" fmla="*/ 172 h 210"/>
                <a:gd name="T2" fmla="*/ 55 w 291"/>
                <a:gd name="T3" fmla="*/ 143 h 210"/>
                <a:gd name="T4" fmla="*/ 28 w 291"/>
                <a:gd name="T5" fmla="*/ 133 h 210"/>
                <a:gd name="T6" fmla="*/ 12 w 291"/>
                <a:gd name="T7" fmla="*/ 78 h 210"/>
                <a:gd name="T8" fmla="*/ 100 w 291"/>
                <a:gd name="T9" fmla="*/ 55 h 210"/>
                <a:gd name="T10" fmla="*/ 103 w 291"/>
                <a:gd name="T11" fmla="*/ 57 h 210"/>
                <a:gd name="T12" fmla="*/ 150 w 291"/>
                <a:gd name="T13" fmla="*/ 75 h 210"/>
                <a:gd name="T14" fmla="*/ 183 w 291"/>
                <a:gd name="T15" fmla="*/ 29 h 210"/>
                <a:gd name="T16" fmla="*/ 267 w 291"/>
                <a:gd name="T17" fmla="*/ 0 h 210"/>
                <a:gd name="T18" fmla="*/ 279 w 291"/>
                <a:gd name="T19" fmla="*/ 61 h 210"/>
                <a:gd name="T20" fmla="*/ 275 w 291"/>
                <a:gd name="T21" fmla="*/ 124 h 210"/>
                <a:gd name="T22" fmla="*/ 284 w 291"/>
                <a:gd name="T23" fmla="*/ 144 h 210"/>
                <a:gd name="T24" fmla="*/ 232 w 291"/>
                <a:gd name="T25" fmla="*/ 187 h 210"/>
                <a:gd name="T26" fmla="*/ 130 w 291"/>
                <a:gd name="T27" fmla="*/ 208 h 210"/>
                <a:gd name="T28" fmla="*/ 90 w 291"/>
                <a:gd name="T29" fmla="*/ 17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210">
                  <a:moveTo>
                    <a:pt x="90" y="172"/>
                  </a:moveTo>
                  <a:cubicBezTo>
                    <a:pt x="88" y="150"/>
                    <a:pt x="87" y="129"/>
                    <a:pt x="55" y="143"/>
                  </a:cubicBezTo>
                  <a:cubicBezTo>
                    <a:pt x="44" y="147"/>
                    <a:pt x="36" y="140"/>
                    <a:pt x="28" y="133"/>
                  </a:cubicBezTo>
                  <a:cubicBezTo>
                    <a:pt x="9" y="119"/>
                    <a:pt x="0" y="101"/>
                    <a:pt x="12" y="78"/>
                  </a:cubicBezTo>
                  <a:cubicBezTo>
                    <a:pt x="41" y="70"/>
                    <a:pt x="70" y="63"/>
                    <a:pt x="100" y="55"/>
                  </a:cubicBezTo>
                  <a:cubicBezTo>
                    <a:pt x="101" y="55"/>
                    <a:pt x="102" y="56"/>
                    <a:pt x="103" y="57"/>
                  </a:cubicBezTo>
                  <a:cubicBezTo>
                    <a:pt x="114" y="76"/>
                    <a:pt x="130" y="80"/>
                    <a:pt x="150" y="75"/>
                  </a:cubicBezTo>
                  <a:cubicBezTo>
                    <a:pt x="174" y="69"/>
                    <a:pt x="183" y="52"/>
                    <a:pt x="183" y="29"/>
                  </a:cubicBezTo>
                  <a:cubicBezTo>
                    <a:pt x="211" y="20"/>
                    <a:pt x="237" y="4"/>
                    <a:pt x="267" y="0"/>
                  </a:cubicBezTo>
                  <a:cubicBezTo>
                    <a:pt x="291" y="16"/>
                    <a:pt x="285" y="39"/>
                    <a:pt x="279" y="61"/>
                  </a:cubicBezTo>
                  <a:cubicBezTo>
                    <a:pt x="245" y="80"/>
                    <a:pt x="261" y="102"/>
                    <a:pt x="275" y="124"/>
                  </a:cubicBezTo>
                  <a:cubicBezTo>
                    <a:pt x="279" y="130"/>
                    <a:pt x="281" y="137"/>
                    <a:pt x="284" y="144"/>
                  </a:cubicBezTo>
                  <a:cubicBezTo>
                    <a:pt x="280" y="174"/>
                    <a:pt x="253" y="179"/>
                    <a:pt x="232" y="187"/>
                  </a:cubicBezTo>
                  <a:cubicBezTo>
                    <a:pt x="200" y="201"/>
                    <a:pt x="166" y="210"/>
                    <a:pt x="130" y="208"/>
                  </a:cubicBezTo>
                  <a:cubicBezTo>
                    <a:pt x="94" y="206"/>
                    <a:pt x="94" y="207"/>
                    <a:pt x="90" y="172"/>
                  </a:cubicBezTo>
                  <a:close/>
                </a:path>
              </a:pathLst>
            </a:custGeom>
            <a:solidFill>
              <a:srgbClr val="EA5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0D1BB3F-EBFA-3BB9-54C9-9AA08FEC13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3" y="3476"/>
              <a:ext cx="622" cy="331"/>
            </a:xfrm>
            <a:custGeom>
              <a:avLst/>
              <a:gdLst>
                <a:gd name="T0" fmla="*/ 184 w 262"/>
                <a:gd name="T1" fmla="*/ 129 h 140"/>
                <a:gd name="T2" fmla="*/ 157 w 262"/>
                <a:gd name="T3" fmla="*/ 86 h 140"/>
                <a:gd name="T4" fmla="*/ 119 w 262"/>
                <a:gd name="T5" fmla="*/ 84 h 140"/>
                <a:gd name="T6" fmla="*/ 98 w 262"/>
                <a:gd name="T7" fmla="*/ 116 h 140"/>
                <a:gd name="T8" fmla="*/ 62 w 262"/>
                <a:gd name="T9" fmla="*/ 136 h 140"/>
                <a:gd name="T10" fmla="*/ 13 w 262"/>
                <a:gd name="T11" fmla="*/ 119 h 140"/>
                <a:gd name="T12" fmla="*/ 6 w 262"/>
                <a:gd name="T13" fmla="*/ 92 h 140"/>
                <a:gd name="T14" fmla="*/ 29 w 262"/>
                <a:gd name="T15" fmla="*/ 32 h 140"/>
                <a:gd name="T16" fmla="*/ 40 w 262"/>
                <a:gd name="T17" fmla="*/ 33 h 140"/>
                <a:gd name="T18" fmla="*/ 208 w 262"/>
                <a:gd name="T19" fmla="*/ 18 h 140"/>
                <a:gd name="T20" fmla="*/ 235 w 262"/>
                <a:gd name="T21" fmla="*/ 0 h 140"/>
                <a:gd name="T22" fmla="*/ 258 w 262"/>
                <a:gd name="T23" fmla="*/ 75 h 140"/>
                <a:gd name="T24" fmla="*/ 244 w 262"/>
                <a:gd name="T25" fmla="*/ 102 h 140"/>
                <a:gd name="T26" fmla="*/ 184 w 262"/>
                <a:gd name="T27" fmla="*/ 1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140">
                  <a:moveTo>
                    <a:pt x="184" y="129"/>
                  </a:moveTo>
                  <a:cubicBezTo>
                    <a:pt x="168" y="120"/>
                    <a:pt x="167" y="100"/>
                    <a:pt x="157" y="86"/>
                  </a:cubicBezTo>
                  <a:cubicBezTo>
                    <a:pt x="144" y="69"/>
                    <a:pt x="132" y="69"/>
                    <a:pt x="119" y="84"/>
                  </a:cubicBezTo>
                  <a:cubicBezTo>
                    <a:pt x="111" y="94"/>
                    <a:pt x="103" y="104"/>
                    <a:pt x="98" y="116"/>
                  </a:cubicBezTo>
                  <a:cubicBezTo>
                    <a:pt x="90" y="132"/>
                    <a:pt x="80" y="140"/>
                    <a:pt x="62" y="136"/>
                  </a:cubicBezTo>
                  <a:cubicBezTo>
                    <a:pt x="42" y="140"/>
                    <a:pt x="25" y="135"/>
                    <a:pt x="13" y="119"/>
                  </a:cubicBezTo>
                  <a:cubicBezTo>
                    <a:pt x="1" y="112"/>
                    <a:pt x="0" y="104"/>
                    <a:pt x="6" y="92"/>
                  </a:cubicBezTo>
                  <a:cubicBezTo>
                    <a:pt x="15" y="72"/>
                    <a:pt x="22" y="52"/>
                    <a:pt x="29" y="32"/>
                  </a:cubicBezTo>
                  <a:cubicBezTo>
                    <a:pt x="33" y="28"/>
                    <a:pt x="37" y="30"/>
                    <a:pt x="40" y="33"/>
                  </a:cubicBezTo>
                  <a:cubicBezTo>
                    <a:pt x="99" y="63"/>
                    <a:pt x="154" y="50"/>
                    <a:pt x="208" y="18"/>
                  </a:cubicBezTo>
                  <a:cubicBezTo>
                    <a:pt x="218" y="13"/>
                    <a:pt x="225" y="4"/>
                    <a:pt x="235" y="0"/>
                  </a:cubicBezTo>
                  <a:cubicBezTo>
                    <a:pt x="243" y="25"/>
                    <a:pt x="250" y="50"/>
                    <a:pt x="258" y="75"/>
                  </a:cubicBezTo>
                  <a:cubicBezTo>
                    <a:pt x="262" y="89"/>
                    <a:pt x="253" y="96"/>
                    <a:pt x="244" y="102"/>
                  </a:cubicBezTo>
                  <a:cubicBezTo>
                    <a:pt x="226" y="114"/>
                    <a:pt x="209" y="131"/>
                    <a:pt x="184" y="129"/>
                  </a:cubicBezTo>
                  <a:close/>
                </a:path>
              </a:pathLst>
            </a:custGeom>
            <a:solidFill>
              <a:srgbClr val="1F6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331584A-94AA-15EA-57AA-C5E3D318A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9" y="3137"/>
              <a:ext cx="484" cy="168"/>
            </a:xfrm>
            <a:custGeom>
              <a:avLst/>
              <a:gdLst>
                <a:gd name="T0" fmla="*/ 188 w 204"/>
                <a:gd name="T1" fmla="*/ 6 h 71"/>
                <a:gd name="T2" fmla="*/ 204 w 204"/>
                <a:gd name="T3" fmla="*/ 61 h 71"/>
                <a:gd name="T4" fmla="*/ 119 w 204"/>
                <a:gd name="T5" fmla="*/ 56 h 71"/>
                <a:gd name="T6" fmla="*/ 57 w 204"/>
                <a:gd name="T7" fmla="*/ 62 h 71"/>
                <a:gd name="T8" fmla="*/ 31 w 204"/>
                <a:gd name="T9" fmla="*/ 46 h 71"/>
                <a:gd name="T10" fmla="*/ 35 w 204"/>
                <a:gd name="T11" fmla="*/ 36 h 71"/>
                <a:gd name="T12" fmla="*/ 3 w 204"/>
                <a:gd name="T13" fmla="*/ 22 h 71"/>
                <a:gd name="T14" fmla="*/ 23 w 204"/>
                <a:gd name="T15" fmla="*/ 4 h 71"/>
                <a:gd name="T16" fmla="*/ 188 w 204"/>
                <a:gd name="T17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71">
                  <a:moveTo>
                    <a:pt x="188" y="6"/>
                  </a:moveTo>
                  <a:cubicBezTo>
                    <a:pt x="185" y="27"/>
                    <a:pt x="196" y="43"/>
                    <a:pt x="204" y="61"/>
                  </a:cubicBezTo>
                  <a:cubicBezTo>
                    <a:pt x="176" y="62"/>
                    <a:pt x="147" y="60"/>
                    <a:pt x="119" y="56"/>
                  </a:cubicBezTo>
                  <a:cubicBezTo>
                    <a:pt x="98" y="54"/>
                    <a:pt x="76" y="53"/>
                    <a:pt x="57" y="62"/>
                  </a:cubicBezTo>
                  <a:cubicBezTo>
                    <a:pt x="37" y="71"/>
                    <a:pt x="33" y="62"/>
                    <a:pt x="31" y="46"/>
                  </a:cubicBezTo>
                  <a:cubicBezTo>
                    <a:pt x="22" y="38"/>
                    <a:pt x="50" y="47"/>
                    <a:pt x="35" y="36"/>
                  </a:cubicBezTo>
                  <a:cubicBezTo>
                    <a:pt x="25" y="29"/>
                    <a:pt x="12" y="30"/>
                    <a:pt x="3" y="22"/>
                  </a:cubicBezTo>
                  <a:cubicBezTo>
                    <a:pt x="0" y="5"/>
                    <a:pt x="3" y="0"/>
                    <a:pt x="23" y="4"/>
                  </a:cubicBezTo>
                  <a:cubicBezTo>
                    <a:pt x="77" y="15"/>
                    <a:pt x="133" y="24"/>
                    <a:pt x="188" y="6"/>
                  </a:cubicBezTo>
                  <a:close/>
                </a:path>
              </a:pathLst>
            </a:custGeom>
            <a:solidFill>
              <a:srgbClr val="F9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008450C-DBC3-6417-CCEE-44F72D4232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0" y="2689"/>
              <a:ext cx="389" cy="421"/>
            </a:xfrm>
            <a:custGeom>
              <a:avLst/>
              <a:gdLst>
                <a:gd name="T0" fmla="*/ 12 w 164"/>
                <a:gd name="T1" fmla="*/ 178 h 178"/>
                <a:gd name="T2" fmla="*/ 0 w 164"/>
                <a:gd name="T3" fmla="*/ 117 h 178"/>
                <a:gd name="T4" fmla="*/ 137 w 164"/>
                <a:gd name="T5" fmla="*/ 16 h 178"/>
                <a:gd name="T6" fmla="*/ 155 w 164"/>
                <a:gd name="T7" fmla="*/ 24 h 178"/>
                <a:gd name="T8" fmla="*/ 144 w 164"/>
                <a:gd name="T9" fmla="*/ 67 h 178"/>
                <a:gd name="T10" fmla="*/ 164 w 164"/>
                <a:gd name="T11" fmla="*/ 80 h 178"/>
                <a:gd name="T12" fmla="*/ 12 w 164"/>
                <a:gd name="T1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78">
                  <a:moveTo>
                    <a:pt x="12" y="178"/>
                  </a:moveTo>
                  <a:cubicBezTo>
                    <a:pt x="12" y="157"/>
                    <a:pt x="11" y="136"/>
                    <a:pt x="0" y="117"/>
                  </a:cubicBezTo>
                  <a:cubicBezTo>
                    <a:pt x="52" y="93"/>
                    <a:pt x="97" y="58"/>
                    <a:pt x="137" y="16"/>
                  </a:cubicBezTo>
                  <a:cubicBezTo>
                    <a:pt x="152" y="0"/>
                    <a:pt x="153" y="11"/>
                    <a:pt x="155" y="24"/>
                  </a:cubicBezTo>
                  <a:cubicBezTo>
                    <a:pt x="154" y="39"/>
                    <a:pt x="127" y="47"/>
                    <a:pt x="144" y="67"/>
                  </a:cubicBezTo>
                  <a:cubicBezTo>
                    <a:pt x="149" y="70"/>
                    <a:pt x="154" y="74"/>
                    <a:pt x="164" y="80"/>
                  </a:cubicBezTo>
                  <a:cubicBezTo>
                    <a:pt x="97" y="92"/>
                    <a:pt x="58" y="140"/>
                    <a:pt x="12" y="178"/>
                  </a:cubicBezTo>
                  <a:close/>
                </a:path>
              </a:pathLst>
            </a:custGeom>
            <a:solidFill>
              <a:srgbClr val="F9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6F0689C-9B07-DD14-2EFB-823C23C6A1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1" y="3758"/>
              <a:ext cx="149" cy="263"/>
            </a:xfrm>
            <a:custGeom>
              <a:avLst/>
              <a:gdLst>
                <a:gd name="T0" fmla="*/ 14 w 63"/>
                <a:gd name="T1" fmla="*/ 0 h 111"/>
                <a:gd name="T2" fmla="*/ 63 w 63"/>
                <a:gd name="T3" fmla="*/ 17 h 111"/>
                <a:gd name="T4" fmla="*/ 54 w 63"/>
                <a:gd name="T5" fmla="*/ 99 h 111"/>
                <a:gd name="T6" fmla="*/ 8 w 63"/>
                <a:gd name="T7" fmla="*/ 100 h 111"/>
                <a:gd name="T8" fmla="*/ 14 w 6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1">
                  <a:moveTo>
                    <a:pt x="14" y="0"/>
                  </a:moveTo>
                  <a:cubicBezTo>
                    <a:pt x="30" y="5"/>
                    <a:pt x="46" y="11"/>
                    <a:pt x="63" y="17"/>
                  </a:cubicBezTo>
                  <a:cubicBezTo>
                    <a:pt x="52" y="43"/>
                    <a:pt x="61" y="72"/>
                    <a:pt x="54" y="99"/>
                  </a:cubicBezTo>
                  <a:cubicBezTo>
                    <a:pt x="39" y="111"/>
                    <a:pt x="23" y="110"/>
                    <a:pt x="8" y="100"/>
                  </a:cubicBezTo>
                  <a:cubicBezTo>
                    <a:pt x="10" y="67"/>
                    <a:pt x="0" y="33"/>
                    <a:pt x="14" y="0"/>
                  </a:cubicBezTo>
                  <a:close/>
                </a:path>
              </a:pathLst>
            </a:custGeom>
            <a:solidFill>
              <a:srgbClr val="F8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CFEADCA-0BAA-B9EB-BBA9-3F6D82EB3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1" y="3381"/>
              <a:ext cx="507" cy="239"/>
            </a:xfrm>
            <a:custGeom>
              <a:avLst/>
              <a:gdLst>
                <a:gd name="T0" fmla="*/ 14 w 214"/>
                <a:gd name="T1" fmla="*/ 75 h 101"/>
                <a:gd name="T2" fmla="*/ 9 w 214"/>
                <a:gd name="T3" fmla="*/ 72 h 101"/>
                <a:gd name="T4" fmla="*/ 4 w 214"/>
                <a:gd name="T5" fmla="*/ 59 h 101"/>
                <a:gd name="T6" fmla="*/ 85 w 214"/>
                <a:gd name="T7" fmla="*/ 53 h 101"/>
                <a:gd name="T8" fmla="*/ 191 w 214"/>
                <a:gd name="T9" fmla="*/ 11 h 101"/>
                <a:gd name="T10" fmla="*/ 214 w 214"/>
                <a:gd name="T11" fmla="*/ 3 h 101"/>
                <a:gd name="T12" fmla="*/ 212 w 214"/>
                <a:gd name="T13" fmla="*/ 24 h 101"/>
                <a:gd name="T14" fmla="*/ 64 w 214"/>
                <a:gd name="T15" fmla="*/ 89 h 101"/>
                <a:gd name="T16" fmla="*/ 14 w 214"/>
                <a:gd name="T17" fmla="*/ 7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01">
                  <a:moveTo>
                    <a:pt x="14" y="75"/>
                  </a:moveTo>
                  <a:cubicBezTo>
                    <a:pt x="13" y="74"/>
                    <a:pt x="11" y="73"/>
                    <a:pt x="9" y="72"/>
                  </a:cubicBezTo>
                  <a:cubicBezTo>
                    <a:pt x="4" y="69"/>
                    <a:pt x="0" y="65"/>
                    <a:pt x="4" y="59"/>
                  </a:cubicBezTo>
                  <a:cubicBezTo>
                    <a:pt x="30" y="51"/>
                    <a:pt x="58" y="58"/>
                    <a:pt x="85" y="53"/>
                  </a:cubicBezTo>
                  <a:cubicBezTo>
                    <a:pt x="123" y="45"/>
                    <a:pt x="159" y="33"/>
                    <a:pt x="191" y="11"/>
                  </a:cubicBezTo>
                  <a:cubicBezTo>
                    <a:pt x="198" y="6"/>
                    <a:pt x="204" y="0"/>
                    <a:pt x="214" y="3"/>
                  </a:cubicBezTo>
                  <a:cubicBezTo>
                    <a:pt x="213" y="10"/>
                    <a:pt x="213" y="17"/>
                    <a:pt x="212" y="24"/>
                  </a:cubicBezTo>
                  <a:cubicBezTo>
                    <a:pt x="195" y="65"/>
                    <a:pt x="105" y="101"/>
                    <a:pt x="64" y="89"/>
                  </a:cubicBezTo>
                  <a:cubicBezTo>
                    <a:pt x="48" y="85"/>
                    <a:pt x="29" y="85"/>
                    <a:pt x="14" y="75"/>
                  </a:cubicBezTo>
                  <a:close/>
                </a:path>
              </a:pathLst>
            </a:custGeom>
            <a:solidFill>
              <a:srgbClr val="E75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01BA3A6-22F4-15D3-03BD-BBD2AEA0B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7" y="4056"/>
              <a:ext cx="323" cy="150"/>
            </a:xfrm>
            <a:custGeom>
              <a:avLst/>
              <a:gdLst>
                <a:gd name="T0" fmla="*/ 136 w 136"/>
                <a:gd name="T1" fmla="*/ 12 h 63"/>
                <a:gd name="T2" fmla="*/ 136 w 136"/>
                <a:gd name="T3" fmla="*/ 40 h 63"/>
                <a:gd name="T4" fmla="*/ 8 w 136"/>
                <a:gd name="T5" fmla="*/ 60 h 63"/>
                <a:gd name="T6" fmla="*/ 8 w 136"/>
                <a:gd name="T7" fmla="*/ 63 h 63"/>
                <a:gd name="T8" fmla="*/ 37 w 136"/>
                <a:gd name="T9" fmla="*/ 30 h 63"/>
                <a:gd name="T10" fmla="*/ 69 w 136"/>
                <a:gd name="T11" fmla="*/ 6 h 63"/>
                <a:gd name="T12" fmla="*/ 135 w 136"/>
                <a:gd name="T13" fmla="*/ 8 h 63"/>
                <a:gd name="T14" fmla="*/ 136 w 136"/>
                <a:gd name="T1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63">
                  <a:moveTo>
                    <a:pt x="136" y="12"/>
                  </a:moveTo>
                  <a:cubicBezTo>
                    <a:pt x="136" y="21"/>
                    <a:pt x="136" y="31"/>
                    <a:pt x="136" y="40"/>
                  </a:cubicBezTo>
                  <a:cubicBezTo>
                    <a:pt x="95" y="56"/>
                    <a:pt x="52" y="58"/>
                    <a:pt x="8" y="60"/>
                  </a:cubicBezTo>
                  <a:cubicBezTo>
                    <a:pt x="8" y="61"/>
                    <a:pt x="8" y="62"/>
                    <a:pt x="8" y="63"/>
                  </a:cubicBezTo>
                  <a:cubicBezTo>
                    <a:pt x="0" y="37"/>
                    <a:pt x="25" y="37"/>
                    <a:pt x="37" y="30"/>
                  </a:cubicBezTo>
                  <a:cubicBezTo>
                    <a:pt x="49" y="23"/>
                    <a:pt x="62" y="18"/>
                    <a:pt x="69" y="6"/>
                  </a:cubicBezTo>
                  <a:cubicBezTo>
                    <a:pt x="91" y="1"/>
                    <a:pt x="113" y="0"/>
                    <a:pt x="135" y="8"/>
                  </a:cubicBezTo>
                  <a:cubicBezTo>
                    <a:pt x="135" y="9"/>
                    <a:pt x="136" y="11"/>
                    <a:pt x="136" y="12"/>
                  </a:cubicBezTo>
                  <a:close/>
                </a:path>
              </a:pathLst>
            </a:custGeom>
            <a:solidFill>
              <a:srgbClr val="34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2D211C0-414D-0D92-E3B7-AF9D680AC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13" y="3585"/>
              <a:ext cx="244" cy="284"/>
            </a:xfrm>
            <a:custGeom>
              <a:avLst/>
              <a:gdLst>
                <a:gd name="T0" fmla="*/ 6 w 103"/>
                <a:gd name="T1" fmla="*/ 11 h 120"/>
                <a:gd name="T2" fmla="*/ 34 w 103"/>
                <a:gd name="T3" fmla="*/ 0 h 120"/>
                <a:gd name="T4" fmla="*/ 96 w 103"/>
                <a:gd name="T5" fmla="*/ 105 h 120"/>
                <a:gd name="T6" fmla="*/ 86 w 103"/>
                <a:gd name="T7" fmla="*/ 116 h 120"/>
                <a:gd name="T8" fmla="*/ 56 w 103"/>
                <a:gd name="T9" fmla="*/ 94 h 120"/>
                <a:gd name="T10" fmla="*/ 33 w 103"/>
                <a:gd name="T11" fmla="*/ 77 h 120"/>
                <a:gd name="T12" fmla="*/ 17 w 103"/>
                <a:gd name="T13" fmla="*/ 67 h 120"/>
                <a:gd name="T14" fmla="*/ 6 w 103"/>
                <a:gd name="T15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20">
                  <a:moveTo>
                    <a:pt x="6" y="11"/>
                  </a:moveTo>
                  <a:cubicBezTo>
                    <a:pt x="15" y="7"/>
                    <a:pt x="24" y="4"/>
                    <a:pt x="34" y="0"/>
                  </a:cubicBezTo>
                  <a:cubicBezTo>
                    <a:pt x="61" y="31"/>
                    <a:pt x="76" y="69"/>
                    <a:pt x="96" y="105"/>
                  </a:cubicBezTo>
                  <a:cubicBezTo>
                    <a:pt x="103" y="117"/>
                    <a:pt x="96" y="120"/>
                    <a:pt x="86" y="116"/>
                  </a:cubicBezTo>
                  <a:cubicBezTo>
                    <a:pt x="74" y="111"/>
                    <a:pt x="64" y="104"/>
                    <a:pt x="56" y="94"/>
                  </a:cubicBezTo>
                  <a:cubicBezTo>
                    <a:pt x="49" y="88"/>
                    <a:pt x="50" y="71"/>
                    <a:pt x="33" y="77"/>
                  </a:cubicBezTo>
                  <a:cubicBezTo>
                    <a:pt x="24" y="80"/>
                    <a:pt x="22" y="71"/>
                    <a:pt x="17" y="67"/>
                  </a:cubicBezTo>
                  <a:cubicBezTo>
                    <a:pt x="14" y="48"/>
                    <a:pt x="0" y="32"/>
                    <a:pt x="6" y="11"/>
                  </a:cubicBezTo>
                  <a:close/>
                </a:path>
              </a:pathLst>
            </a:custGeom>
            <a:solidFill>
              <a:srgbClr val="318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1F5801C-FF5E-188F-13FC-44E950ABE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3"/>
              <a:ext cx="505" cy="218"/>
            </a:xfrm>
            <a:custGeom>
              <a:avLst/>
              <a:gdLst>
                <a:gd name="T0" fmla="*/ 213 w 213"/>
                <a:gd name="T1" fmla="*/ 23 h 92"/>
                <a:gd name="T2" fmla="*/ 3 w 213"/>
                <a:gd name="T3" fmla="*/ 79 h 92"/>
                <a:gd name="T4" fmla="*/ 7 w 213"/>
                <a:gd name="T5" fmla="*/ 61 h 92"/>
                <a:gd name="T6" fmla="*/ 131 w 213"/>
                <a:gd name="T7" fmla="*/ 42 h 92"/>
                <a:gd name="T8" fmla="*/ 199 w 213"/>
                <a:gd name="T9" fmla="*/ 2 h 92"/>
                <a:gd name="T10" fmla="*/ 203 w 213"/>
                <a:gd name="T11" fmla="*/ 0 h 92"/>
                <a:gd name="T12" fmla="*/ 213 w 213"/>
                <a:gd name="T13" fmla="*/ 2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2">
                  <a:moveTo>
                    <a:pt x="213" y="23"/>
                  </a:moveTo>
                  <a:cubicBezTo>
                    <a:pt x="151" y="73"/>
                    <a:pt x="81" y="92"/>
                    <a:pt x="3" y="79"/>
                  </a:cubicBezTo>
                  <a:cubicBezTo>
                    <a:pt x="3" y="73"/>
                    <a:pt x="0" y="66"/>
                    <a:pt x="7" y="61"/>
                  </a:cubicBezTo>
                  <a:cubicBezTo>
                    <a:pt x="49" y="60"/>
                    <a:pt x="91" y="58"/>
                    <a:pt x="131" y="42"/>
                  </a:cubicBezTo>
                  <a:cubicBezTo>
                    <a:pt x="156" y="32"/>
                    <a:pt x="180" y="21"/>
                    <a:pt x="199" y="2"/>
                  </a:cubicBezTo>
                  <a:cubicBezTo>
                    <a:pt x="200" y="1"/>
                    <a:pt x="202" y="0"/>
                    <a:pt x="203" y="0"/>
                  </a:cubicBezTo>
                  <a:cubicBezTo>
                    <a:pt x="206" y="8"/>
                    <a:pt x="209" y="15"/>
                    <a:pt x="213" y="23"/>
                  </a:cubicBezTo>
                  <a:close/>
                </a:path>
              </a:pathLst>
            </a:custGeom>
            <a:solidFill>
              <a:srgbClr val="F39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4EFDC15-A060-EB83-B8AB-09BD8BCC7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0" y="3651"/>
              <a:ext cx="258" cy="185"/>
            </a:xfrm>
            <a:custGeom>
              <a:avLst/>
              <a:gdLst>
                <a:gd name="T0" fmla="*/ 0 w 109"/>
                <a:gd name="T1" fmla="*/ 55 h 78"/>
                <a:gd name="T2" fmla="*/ 74 w 109"/>
                <a:gd name="T3" fmla="*/ 1 h 78"/>
                <a:gd name="T4" fmla="*/ 83 w 109"/>
                <a:gd name="T5" fmla="*/ 0 h 78"/>
                <a:gd name="T6" fmla="*/ 100 w 109"/>
                <a:gd name="T7" fmla="*/ 43 h 78"/>
                <a:gd name="T8" fmla="*/ 46 w 109"/>
                <a:gd name="T9" fmla="*/ 68 h 78"/>
                <a:gd name="T10" fmla="*/ 0 w 109"/>
                <a:gd name="T11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8">
                  <a:moveTo>
                    <a:pt x="0" y="55"/>
                  </a:moveTo>
                  <a:cubicBezTo>
                    <a:pt x="27" y="41"/>
                    <a:pt x="58" y="32"/>
                    <a:pt x="74" y="1"/>
                  </a:cubicBezTo>
                  <a:cubicBezTo>
                    <a:pt x="77" y="1"/>
                    <a:pt x="80" y="1"/>
                    <a:pt x="83" y="0"/>
                  </a:cubicBezTo>
                  <a:cubicBezTo>
                    <a:pt x="99" y="11"/>
                    <a:pt x="109" y="23"/>
                    <a:pt x="100" y="43"/>
                  </a:cubicBezTo>
                  <a:cubicBezTo>
                    <a:pt x="82" y="51"/>
                    <a:pt x="64" y="60"/>
                    <a:pt x="46" y="68"/>
                  </a:cubicBezTo>
                  <a:cubicBezTo>
                    <a:pt x="28" y="76"/>
                    <a:pt x="11" y="78"/>
                    <a:pt x="0" y="55"/>
                  </a:cubicBezTo>
                  <a:close/>
                </a:path>
              </a:pathLst>
            </a:custGeom>
            <a:solidFill>
              <a:srgbClr val="F7C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9C050-C1A0-E03A-EB25-7402671B4F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4" y="3438"/>
              <a:ext cx="477" cy="199"/>
            </a:xfrm>
            <a:custGeom>
              <a:avLst/>
              <a:gdLst>
                <a:gd name="T0" fmla="*/ 0 w 201"/>
                <a:gd name="T1" fmla="*/ 51 h 84"/>
                <a:gd name="T2" fmla="*/ 198 w 201"/>
                <a:gd name="T3" fmla="*/ 0 h 84"/>
                <a:gd name="T4" fmla="*/ 201 w 201"/>
                <a:gd name="T5" fmla="*/ 16 h 84"/>
                <a:gd name="T6" fmla="*/ 165 w 201"/>
                <a:gd name="T7" fmla="*/ 49 h 84"/>
                <a:gd name="T8" fmla="*/ 5 w 201"/>
                <a:gd name="T9" fmla="*/ 57 h 84"/>
                <a:gd name="T10" fmla="*/ 0 w 201"/>
                <a:gd name="T11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84">
                  <a:moveTo>
                    <a:pt x="0" y="51"/>
                  </a:moveTo>
                  <a:cubicBezTo>
                    <a:pt x="77" y="74"/>
                    <a:pt x="142" y="53"/>
                    <a:pt x="198" y="0"/>
                  </a:cubicBezTo>
                  <a:cubicBezTo>
                    <a:pt x="199" y="5"/>
                    <a:pt x="200" y="10"/>
                    <a:pt x="201" y="16"/>
                  </a:cubicBezTo>
                  <a:cubicBezTo>
                    <a:pt x="199" y="38"/>
                    <a:pt x="178" y="42"/>
                    <a:pt x="165" y="49"/>
                  </a:cubicBezTo>
                  <a:cubicBezTo>
                    <a:pt x="113" y="75"/>
                    <a:pt x="60" y="84"/>
                    <a:pt x="5" y="57"/>
                  </a:cubicBezTo>
                  <a:cubicBezTo>
                    <a:pt x="3" y="56"/>
                    <a:pt x="2" y="53"/>
                    <a:pt x="0" y="51"/>
                  </a:cubicBezTo>
                  <a:close/>
                </a:path>
              </a:pathLst>
            </a:custGeom>
            <a:solidFill>
              <a:srgbClr val="20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6E92A8E-64CA-2D3B-0A99-5355EA96F9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4" y="3018"/>
              <a:ext cx="201" cy="145"/>
            </a:xfrm>
            <a:custGeom>
              <a:avLst/>
              <a:gdLst>
                <a:gd name="T0" fmla="*/ 6 w 85"/>
                <a:gd name="T1" fmla="*/ 17 h 61"/>
                <a:gd name="T2" fmla="*/ 52 w 85"/>
                <a:gd name="T3" fmla="*/ 6 h 61"/>
                <a:gd name="T4" fmla="*/ 73 w 85"/>
                <a:gd name="T5" fmla="*/ 5 h 61"/>
                <a:gd name="T6" fmla="*/ 78 w 85"/>
                <a:gd name="T7" fmla="*/ 7 h 61"/>
                <a:gd name="T8" fmla="*/ 62 w 85"/>
                <a:gd name="T9" fmla="*/ 50 h 61"/>
                <a:gd name="T10" fmla="*/ 0 w 85"/>
                <a:gd name="T11" fmla="*/ 35 h 61"/>
                <a:gd name="T12" fmla="*/ 0 w 85"/>
                <a:gd name="T13" fmla="*/ 33 h 61"/>
                <a:gd name="T14" fmla="*/ 6 w 85"/>
                <a:gd name="T15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61">
                  <a:moveTo>
                    <a:pt x="6" y="17"/>
                  </a:moveTo>
                  <a:cubicBezTo>
                    <a:pt x="22" y="18"/>
                    <a:pt x="39" y="15"/>
                    <a:pt x="52" y="6"/>
                  </a:cubicBezTo>
                  <a:cubicBezTo>
                    <a:pt x="60" y="0"/>
                    <a:pt x="66" y="2"/>
                    <a:pt x="73" y="5"/>
                  </a:cubicBezTo>
                  <a:cubicBezTo>
                    <a:pt x="75" y="6"/>
                    <a:pt x="76" y="7"/>
                    <a:pt x="78" y="7"/>
                  </a:cubicBezTo>
                  <a:cubicBezTo>
                    <a:pt x="85" y="26"/>
                    <a:pt x="82" y="40"/>
                    <a:pt x="62" y="50"/>
                  </a:cubicBezTo>
                  <a:cubicBezTo>
                    <a:pt x="38" y="61"/>
                    <a:pt x="21" y="58"/>
                    <a:pt x="0" y="35"/>
                  </a:cubicBezTo>
                  <a:cubicBezTo>
                    <a:pt x="0" y="35"/>
                    <a:pt x="0" y="33"/>
                    <a:pt x="0" y="33"/>
                  </a:cubicBezTo>
                  <a:cubicBezTo>
                    <a:pt x="4" y="28"/>
                    <a:pt x="7" y="23"/>
                    <a:pt x="6" y="17"/>
                  </a:cubicBezTo>
                  <a:close/>
                </a:path>
              </a:pathLst>
            </a:custGeom>
            <a:solidFill>
              <a:srgbClr val="DE9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21563E-EA2C-1250-02C2-E3ABE7B5B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07"/>
              <a:ext cx="482" cy="183"/>
            </a:xfrm>
            <a:custGeom>
              <a:avLst/>
              <a:gdLst>
                <a:gd name="T0" fmla="*/ 3 w 203"/>
                <a:gd name="T1" fmla="*/ 28 h 77"/>
                <a:gd name="T2" fmla="*/ 47 w 203"/>
                <a:gd name="T3" fmla="*/ 57 h 77"/>
                <a:gd name="T4" fmla="*/ 197 w 203"/>
                <a:gd name="T5" fmla="*/ 0 h 77"/>
                <a:gd name="T6" fmla="*/ 203 w 203"/>
                <a:gd name="T7" fmla="*/ 11 h 77"/>
                <a:gd name="T8" fmla="*/ 201 w 203"/>
                <a:gd name="T9" fmla="*/ 13 h 77"/>
                <a:gd name="T10" fmla="*/ 56 w 203"/>
                <a:gd name="T11" fmla="*/ 72 h 77"/>
                <a:gd name="T12" fmla="*/ 8 w 203"/>
                <a:gd name="T13" fmla="*/ 67 h 77"/>
                <a:gd name="T14" fmla="*/ 3 w 203"/>
                <a:gd name="T15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77">
                  <a:moveTo>
                    <a:pt x="3" y="28"/>
                  </a:moveTo>
                  <a:cubicBezTo>
                    <a:pt x="5" y="56"/>
                    <a:pt x="23" y="58"/>
                    <a:pt x="47" y="57"/>
                  </a:cubicBezTo>
                  <a:cubicBezTo>
                    <a:pt x="103" y="54"/>
                    <a:pt x="156" y="43"/>
                    <a:pt x="197" y="0"/>
                  </a:cubicBezTo>
                  <a:cubicBezTo>
                    <a:pt x="199" y="3"/>
                    <a:pt x="201" y="7"/>
                    <a:pt x="203" y="11"/>
                  </a:cubicBezTo>
                  <a:cubicBezTo>
                    <a:pt x="202" y="11"/>
                    <a:pt x="201" y="12"/>
                    <a:pt x="201" y="13"/>
                  </a:cubicBezTo>
                  <a:cubicBezTo>
                    <a:pt x="162" y="56"/>
                    <a:pt x="109" y="65"/>
                    <a:pt x="56" y="72"/>
                  </a:cubicBezTo>
                  <a:cubicBezTo>
                    <a:pt x="41" y="74"/>
                    <a:pt x="23" y="77"/>
                    <a:pt x="8" y="67"/>
                  </a:cubicBezTo>
                  <a:cubicBezTo>
                    <a:pt x="0" y="55"/>
                    <a:pt x="2" y="41"/>
                    <a:pt x="3" y="28"/>
                  </a:cubicBezTo>
                  <a:close/>
                </a:path>
              </a:pathLst>
            </a:custGeom>
            <a:solidFill>
              <a:srgbClr val="F19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FA6618B-8C6F-3025-1CC8-F4197B5DB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1" y="3992"/>
              <a:ext cx="176" cy="107"/>
            </a:xfrm>
            <a:custGeom>
              <a:avLst/>
              <a:gdLst>
                <a:gd name="T0" fmla="*/ 66 w 74"/>
                <a:gd name="T1" fmla="*/ 35 h 45"/>
                <a:gd name="T2" fmla="*/ 0 w 74"/>
                <a:gd name="T3" fmla="*/ 33 h 45"/>
                <a:gd name="T4" fmla="*/ 12 w 74"/>
                <a:gd name="T5" fmla="*/ 1 h 45"/>
                <a:gd name="T6" fmla="*/ 58 w 74"/>
                <a:gd name="T7" fmla="*/ 0 h 45"/>
                <a:gd name="T8" fmla="*/ 66 w 74"/>
                <a:gd name="T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5">
                  <a:moveTo>
                    <a:pt x="66" y="35"/>
                  </a:moveTo>
                  <a:cubicBezTo>
                    <a:pt x="43" y="45"/>
                    <a:pt x="22" y="34"/>
                    <a:pt x="0" y="33"/>
                  </a:cubicBezTo>
                  <a:cubicBezTo>
                    <a:pt x="15" y="27"/>
                    <a:pt x="3" y="10"/>
                    <a:pt x="12" y="1"/>
                  </a:cubicBezTo>
                  <a:cubicBezTo>
                    <a:pt x="27" y="1"/>
                    <a:pt x="42" y="0"/>
                    <a:pt x="58" y="0"/>
                  </a:cubicBezTo>
                  <a:cubicBezTo>
                    <a:pt x="74" y="8"/>
                    <a:pt x="64" y="23"/>
                    <a:pt x="66" y="35"/>
                  </a:cubicBezTo>
                  <a:close/>
                </a:path>
              </a:pathLst>
            </a:custGeom>
            <a:solidFill>
              <a:srgbClr val="A3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70B972F-4845-EBF5-1F62-F69458C965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9" y="3338"/>
              <a:ext cx="463" cy="178"/>
            </a:xfrm>
            <a:custGeom>
              <a:avLst/>
              <a:gdLst>
                <a:gd name="T0" fmla="*/ 1 w 195"/>
                <a:gd name="T1" fmla="*/ 54 h 75"/>
                <a:gd name="T2" fmla="*/ 194 w 195"/>
                <a:gd name="T3" fmla="*/ 0 h 75"/>
                <a:gd name="T4" fmla="*/ 174 w 195"/>
                <a:gd name="T5" fmla="*/ 23 h 75"/>
                <a:gd name="T6" fmla="*/ 0 w 195"/>
                <a:gd name="T7" fmla="*/ 59 h 75"/>
                <a:gd name="T8" fmla="*/ 1 w 195"/>
                <a:gd name="T9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75">
                  <a:moveTo>
                    <a:pt x="1" y="54"/>
                  </a:moveTo>
                  <a:cubicBezTo>
                    <a:pt x="71" y="58"/>
                    <a:pt x="137" y="46"/>
                    <a:pt x="194" y="0"/>
                  </a:cubicBezTo>
                  <a:cubicBezTo>
                    <a:pt x="195" y="14"/>
                    <a:pt x="183" y="18"/>
                    <a:pt x="174" y="23"/>
                  </a:cubicBezTo>
                  <a:cubicBezTo>
                    <a:pt x="120" y="54"/>
                    <a:pt x="63" y="75"/>
                    <a:pt x="0" y="59"/>
                  </a:cubicBezTo>
                  <a:cubicBezTo>
                    <a:pt x="0" y="58"/>
                    <a:pt x="0" y="56"/>
                    <a:pt x="1" y="54"/>
                  </a:cubicBezTo>
                  <a:close/>
                </a:path>
              </a:pathLst>
            </a:custGeom>
            <a:solidFill>
              <a:srgbClr val="EC6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714A991-BCA1-63AE-C27E-44F24F280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7" y="3611"/>
              <a:ext cx="123" cy="166"/>
            </a:xfrm>
            <a:custGeom>
              <a:avLst/>
              <a:gdLst>
                <a:gd name="T0" fmla="*/ 17 w 52"/>
                <a:gd name="T1" fmla="*/ 60 h 70"/>
                <a:gd name="T2" fmla="*/ 0 w 52"/>
                <a:gd name="T3" fmla="*/ 17 h 70"/>
                <a:gd name="T4" fmla="*/ 34 w 52"/>
                <a:gd name="T5" fmla="*/ 0 h 70"/>
                <a:gd name="T6" fmla="*/ 45 w 52"/>
                <a:gd name="T7" fmla="*/ 56 h 70"/>
                <a:gd name="T8" fmla="*/ 17 w 52"/>
                <a:gd name="T9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0">
                  <a:moveTo>
                    <a:pt x="17" y="60"/>
                  </a:moveTo>
                  <a:cubicBezTo>
                    <a:pt x="17" y="43"/>
                    <a:pt x="6" y="31"/>
                    <a:pt x="0" y="17"/>
                  </a:cubicBezTo>
                  <a:cubicBezTo>
                    <a:pt x="12" y="12"/>
                    <a:pt x="23" y="6"/>
                    <a:pt x="34" y="0"/>
                  </a:cubicBezTo>
                  <a:cubicBezTo>
                    <a:pt x="39" y="18"/>
                    <a:pt x="52" y="35"/>
                    <a:pt x="45" y="56"/>
                  </a:cubicBezTo>
                  <a:cubicBezTo>
                    <a:pt x="36" y="59"/>
                    <a:pt x="28" y="70"/>
                    <a:pt x="17" y="60"/>
                  </a:cubicBezTo>
                  <a:close/>
                </a:path>
              </a:pathLst>
            </a:custGeom>
            <a:solidFill>
              <a:srgbClr val="A0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F1AC9BF-322C-5458-AE6F-084647AB6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4" y="3032"/>
              <a:ext cx="218" cy="150"/>
            </a:xfrm>
            <a:custGeom>
              <a:avLst/>
              <a:gdLst>
                <a:gd name="T0" fmla="*/ 0 w 92"/>
                <a:gd name="T1" fmla="*/ 29 h 63"/>
                <a:gd name="T2" fmla="*/ 28 w 92"/>
                <a:gd name="T3" fmla="*/ 45 h 63"/>
                <a:gd name="T4" fmla="*/ 78 w 92"/>
                <a:gd name="T5" fmla="*/ 1 h 63"/>
                <a:gd name="T6" fmla="*/ 83 w 92"/>
                <a:gd name="T7" fmla="*/ 1 h 63"/>
                <a:gd name="T8" fmla="*/ 56 w 92"/>
                <a:gd name="T9" fmla="*/ 52 h 63"/>
                <a:gd name="T10" fmla="*/ 0 w 92"/>
                <a:gd name="T11" fmla="*/ 2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3">
                  <a:moveTo>
                    <a:pt x="0" y="29"/>
                  </a:moveTo>
                  <a:cubicBezTo>
                    <a:pt x="15" y="24"/>
                    <a:pt x="14" y="44"/>
                    <a:pt x="28" y="45"/>
                  </a:cubicBezTo>
                  <a:cubicBezTo>
                    <a:pt x="56" y="48"/>
                    <a:pt x="75" y="33"/>
                    <a:pt x="78" y="1"/>
                  </a:cubicBezTo>
                  <a:cubicBezTo>
                    <a:pt x="80" y="0"/>
                    <a:pt x="82" y="0"/>
                    <a:pt x="83" y="1"/>
                  </a:cubicBezTo>
                  <a:cubicBezTo>
                    <a:pt x="92" y="30"/>
                    <a:pt x="86" y="41"/>
                    <a:pt x="56" y="52"/>
                  </a:cubicBezTo>
                  <a:cubicBezTo>
                    <a:pt x="27" y="63"/>
                    <a:pt x="11" y="56"/>
                    <a:pt x="0" y="29"/>
                  </a:cubicBezTo>
                  <a:close/>
                </a:path>
              </a:pathLst>
            </a:custGeom>
            <a:solidFill>
              <a:srgbClr val="A73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A85946A-7BB7-8ED9-8E73-7658AA763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4" y="3577"/>
              <a:ext cx="147" cy="266"/>
            </a:xfrm>
            <a:custGeom>
              <a:avLst/>
              <a:gdLst>
                <a:gd name="T0" fmla="*/ 62 w 62"/>
                <a:gd name="T1" fmla="*/ 108 h 112"/>
                <a:gd name="T2" fmla="*/ 56 w 62"/>
                <a:gd name="T3" fmla="*/ 109 h 112"/>
                <a:gd name="T4" fmla="*/ 0 w 62"/>
                <a:gd name="T5" fmla="*/ 3 h 112"/>
                <a:gd name="T6" fmla="*/ 14 w 62"/>
                <a:gd name="T7" fmla="*/ 12 h 112"/>
                <a:gd name="T8" fmla="*/ 62 w 62"/>
                <a:gd name="T9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12">
                  <a:moveTo>
                    <a:pt x="62" y="108"/>
                  </a:moveTo>
                  <a:cubicBezTo>
                    <a:pt x="60" y="110"/>
                    <a:pt x="57" y="112"/>
                    <a:pt x="56" y="109"/>
                  </a:cubicBezTo>
                  <a:cubicBezTo>
                    <a:pt x="43" y="70"/>
                    <a:pt x="17" y="39"/>
                    <a:pt x="0" y="3"/>
                  </a:cubicBezTo>
                  <a:cubicBezTo>
                    <a:pt x="9" y="0"/>
                    <a:pt x="11" y="7"/>
                    <a:pt x="14" y="12"/>
                  </a:cubicBezTo>
                  <a:cubicBezTo>
                    <a:pt x="32" y="43"/>
                    <a:pt x="54" y="72"/>
                    <a:pt x="62" y="108"/>
                  </a:cubicBezTo>
                  <a:close/>
                </a:path>
              </a:pathLst>
            </a:custGeom>
            <a:solidFill>
              <a:srgbClr val="30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44ECB0-98A0-8BAF-9D47-C20DE7FD49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1" y="2745"/>
              <a:ext cx="93" cy="102"/>
            </a:xfrm>
            <a:custGeom>
              <a:avLst/>
              <a:gdLst>
                <a:gd name="T0" fmla="*/ 17 w 39"/>
                <a:gd name="T1" fmla="*/ 43 h 43"/>
                <a:gd name="T2" fmla="*/ 6 w 39"/>
                <a:gd name="T3" fmla="*/ 20 h 43"/>
                <a:gd name="T4" fmla="*/ 28 w 39"/>
                <a:gd name="T5" fmla="*/ 0 h 43"/>
                <a:gd name="T6" fmla="*/ 17 w 3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17" y="43"/>
                  </a:moveTo>
                  <a:cubicBezTo>
                    <a:pt x="1" y="41"/>
                    <a:pt x="0" y="33"/>
                    <a:pt x="6" y="20"/>
                  </a:cubicBezTo>
                  <a:cubicBezTo>
                    <a:pt x="11" y="10"/>
                    <a:pt x="21" y="6"/>
                    <a:pt x="28" y="0"/>
                  </a:cubicBezTo>
                  <a:cubicBezTo>
                    <a:pt x="39" y="24"/>
                    <a:pt x="39" y="24"/>
                    <a:pt x="17" y="43"/>
                  </a:cubicBezTo>
                  <a:close/>
                </a:path>
              </a:pathLst>
            </a:custGeom>
            <a:solidFill>
              <a:srgbClr val="E3A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602CAC7-7728-27DB-708A-5ECE97D2A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6" y="3189"/>
              <a:ext cx="100" cy="61"/>
            </a:xfrm>
            <a:custGeom>
              <a:avLst/>
              <a:gdLst>
                <a:gd name="T0" fmla="*/ 0 w 42"/>
                <a:gd name="T1" fmla="*/ 0 h 26"/>
                <a:gd name="T2" fmla="*/ 30 w 42"/>
                <a:gd name="T3" fmla="*/ 2 h 26"/>
                <a:gd name="T4" fmla="*/ 41 w 42"/>
                <a:gd name="T5" fmla="*/ 18 h 26"/>
                <a:gd name="T6" fmla="*/ 28 w 42"/>
                <a:gd name="T7" fmla="*/ 24 h 26"/>
                <a:gd name="T8" fmla="*/ 0 w 4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">
                  <a:moveTo>
                    <a:pt x="0" y="0"/>
                  </a:moveTo>
                  <a:cubicBezTo>
                    <a:pt x="10" y="0"/>
                    <a:pt x="20" y="0"/>
                    <a:pt x="30" y="2"/>
                  </a:cubicBezTo>
                  <a:cubicBezTo>
                    <a:pt x="37" y="3"/>
                    <a:pt x="42" y="11"/>
                    <a:pt x="41" y="18"/>
                  </a:cubicBezTo>
                  <a:cubicBezTo>
                    <a:pt x="40" y="25"/>
                    <a:pt x="32" y="22"/>
                    <a:pt x="28" y="24"/>
                  </a:cubicBezTo>
                  <a:cubicBezTo>
                    <a:pt x="9" y="26"/>
                    <a:pt x="0" y="19"/>
                    <a:pt x="0" y="0"/>
                  </a:cubicBezTo>
                  <a:close/>
                </a:path>
              </a:pathLst>
            </a:custGeom>
            <a:solidFill>
              <a:srgbClr val="E2A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018143C-5E86-0B9E-9329-89F57815E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1" y="3720"/>
              <a:ext cx="57" cy="87"/>
            </a:xfrm>
            <a:custGeom>
              <a:avLst/>
              <a:gdLst>
                <a:gd name="T0" fmla="*/ 0 w 24"/>
                <a:gd name="T1" fmla="*/ 20 h 37"/>
                <a:gd name="T2" fmla="*/ 16 w 24"/>
                <a:gd name="T3" fmla="*/ 15 h 37"/>
                <a:gd name="T4" fmla="*/ 23 w 24"/>
                <a:gd name="T5" fmla="*/ 37 h 37"/>
                <a:gd name="T6" fmla="*/ 0 w 24"/>
                <a:gd name="T7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7">
                  <a:moveTo>
                    <a:pt x="0" y="20"/>
                  </a:moveTo>
                  <a:cubicBezTo>
                    <a:pt x="3" y="11"/>
                    <a:pt x="5" y="0"/>
                    <a:pt x="16" y="15"/>
                  </a:cubicBezTo>
                  <a:cubicBezTo>
                    <a:pt x="21" y="22"/>
                    <a:pt x="24" y="29"/>
                    <a:pt x="23" y="37"/>
                  </a:cubicBezTo>
                  <a:cubicBezTo>
                    <a:pt x="16" y="31"/>
                    <a:pt x="8" y="26"/>
                    <a:pt x="0" y="20"/>
                  </a:cubicBezTo>
                  <a:close/>
                </a:path>
              </a:pathLst>
            </a:custGeom>
            <a:solidFill>
              <a:srgbClr val="85B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EF498BA-3EFF-1F62-55D2-794C06CA0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7" y="2776"/>
              <a:ext cx="269" cy="180"/>
            </a:xfrm>
            <a:custGeom>
              <a:avLst/>
              <a:gdLst>
                <a:gd name="T0" fmla="*/ 32 w 113"/>
                <a:gd name="T1" fmla="*/ 76 h 76"/>
                <a:gd name="T2" fmla="*/ 7 w 113"/>
                <a:gd name="T3" fmla="*/ 56 h 76"/>
                <a:gd name="T4" fmla="*/ 16 w 113"/>
                <a:gd name="T5" fmla="*/ 35 h 76"/>
                <a:gd name="T6" fmla="*/ 90 w 113"/>
                <a:gd name="T7" fmla="*/ 14 h 76"/>
                <a:gd name="T8" fmla="*/ 113 w 113"/>
                <a:gd name="T9" fmla="*/ 25 h 76"/>
                <a:gd name="T10" fmla="*/ 98 w 113"/>
                <a:gd name="T11" fmla="*/ 56 h 76"/>
                <a:gd name="T12" fmla="*/ 32 w 113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6">
                  <a:moveTo>
                    <a:pt x="32" y="76"/>
                  </a:moveTo>
                  <a:cubicBezTo>
                    <a:pt x="21" y="72"/>
                    <a:pt x="13" y="65"/>
                    <a:pt x="7" y="56"/>
                  </a:cubicBezTo>
                  <a:cubicBezTo>
                    <a:pt x="2" y="47"/>
                    <a:pt x="0" y="36"/>
                    <a:pt x="16" y="35"/>
                  </a:cubicBezTo>
                  <a:cubicBezTo>
                    <a:pt x="42" y="35"/>
                    <a:pt x="66" y="23"/>
                    <a:pt x="90" y="14"/>
                  </a:cubicBezTo>
                  <a:cubicBezTo>
                    <a:pt x="106" y="0"/>
                    <a:pt x="113" y="9"/>
                    <a:pt x="113" y="25"/>
                  </a:cubicBezTo>
                  <a:cubicBezTo>
                    <a:pt x="113" y="37"/>
                    <a:pt x="108" y="48"/>
                    <a:pt x="98" y="56"/>
                  </a:cubicBezTo>
                  <a:cubicBezTo>
                    <a:pt x="75" y="58"/>
                    <a:pt x="56" y="76"/>
                    <a:pt x="32" y="76"/>
                  </a:cubicBezTo>
                  <a:close/>
                </a:path>
              </a:pathLst>
            </a:custGeom>
            <a:solidFill>
              <a:srgbClr val="701B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1D74A2-5F2E-DA21-92D3-CED5A5ADD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0" y="2691"/>
              <a:ext cx="214" cy="178"/>
            </a:xfrm>
            <a:custGeom>
              <a:avLst/>
              <a:gdLst>
                <a:gd name="T0" fmla="*/ 24 w 90"/>
                <a:gd name="T1" fmla="*/ 5 h 75"/>
                <a:gd name="T2" fmla="*/ 85 w 90"/>
                <a:gd name="T3" fmla="*/ 30 h 75"/>
                <a:gd name="T4" fmla="*/ 77 w 90"/>
                <a:gd name="T5" fmla="*/ 58 h 75"/>
                <a:gd name="T6" fmla="*/ 7 w 90"/>
                <a:gd name="T7" fmla="*/ 38 h 75"/>
                <a:gd name="T8" fmla="*/ 24 w 90"/>
                <a:gd name="T9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5">
                  <a:moveTo>
                    <a:pt x="24" y="5"/>
                  </a:moveTo>
                  <a:cubicBezTo>
                    <a:pt x="48" y="4"/>
                    <a:pt x="73" y="0"/>
                    <a:pt x="85" y="30"/>
                  </a:cubicBezTo>
                  <a:cubicBezTo>
                    <a:pt x="90" y="43"/>
                    <a:pt x="88" y="51"/>
                    <a:pt x="77" y="58"/>
                  </a:cubicBezTo>
                  <a:cubicBezTo>
                    <a:pt x="48" y="75"/>
                    <a:pt x="22" y="68"/>
                    <a:pt x="7" y="38"/>
                  </a:cubicBezTo>
                  <a:cubicBezTo>
                    <a:pt x="0" y="21"/>
                    <a:pt x="12" y="13"/>
                    <a:pt x="24" y="5"/>
                  </a:cubicBezTo>
                  <a:close/>
                </a:path>
              </a:pathLst>
            </a:custGeom>
            <a:solidFill>
              <a:srgbClr val="F2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EE54EC3-480B-0198-19D6-D3948C7416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6" y="2565"/>
              <a:ext cx="200" cy="185"/>
            </a:xfrm>
            <a:custGeom>
              <a:avLst/>
              <a:gdLst>
                <a:gd name="T0" fmla="*/ 65 w 84"/>
                <a:gd name="T1" fmla="*/ 11 h 78"/>
                <a:gd name="T2" fmla="*/ 70 w 84"/>
                <a:gd name="T3" fmla="*/ 55 h 78"/>
                <a:gd name="T4" fmla="*/ 16 w 84"/>
                <a:gd name="T5" fmla="*/ 76 h 78"/>
                <a:gd name="T6" fmla="*/ 9 w 84"/>
                <a:gd name="T7" fmla="*/ 29 h 78"/>
                <a:gd name="T8" fmla="*/ 26 w 84"/>
                <a:gd name="T9" fmla="*/ 10 h 78"/>
                <a:gd name="T10" fmla="*/ 65 w 84"/>
                <a:gd name="T11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78">
                  <a:moveTo>
                    <a:pt x="65" y="11"/>
                  </a:moveTo>
                  <a:cubicBezTo>
                    <a:pt x="84" y="24"/>
                    <a:pt x="81" y="40"/>
                    <a:pt x="70" y="55"/>
                  </a:cubicBezTo>
                  <a:cubicBezTo>
                    <a:pt x="57" y="73"/>
                    <a:pt x="37" y="78"/>
                    <a:pt x="16" y="76"/>
                  </a:cubicBezTo>
                  <a:cubicBezTo>
                    <a:pt x="4" y="74"/>
                    <a:pt x="0" y="42"/>
                    <a:pt x="9" y="29"/>
                  </a:cubicBezTo>
                  <a:cubicBezTo>
                    <a:pt x="14" y="22"/>
                    <a:pt x="21" y="16"/>
                    <a:pt x="26" y="10"/>
                  </a:cubicBezTo>
                  <a:cubicBezTo>
                    <a:pt x="40" y="0"/>
                    <a:pt x="53" y="0"/>
                    <a:pt x="65" y="11"/>
                  </a:cubicBezTo>
                  <a:close/>
                </a:path>
              </a:pathLst>
            </a:custGeom>
            <a:solidFill>
              <a:srgbClr val="F3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C8E46B2-162F-012B-A8EE-14EA1CB57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6" y="2587"/>
              <a:ext cx="92" cy="177"/>
            </a:xfrm>
            <a:custGeom>
              <a:avLst/>
              <a:gdLst>
                <a:gd name="T0" fmla="*/ 0 w 39"/>
                <a:gd name="T1" fmla="*/ 14 h 75"/>
                <a:gd name="T2" fmla="*/ 11 w 39"/>
                <a:gd name="T3" fmla="*/ 0 h 75"/>
                <a:gd name="T4" fmla="*/ 25 w 39"/>
                <a:gd name="T5" fmla="*/ 29 h 75"/>
                <a:gd name="T6" fmla="*/ 37 w 39"/>
                <a:gd name="T7" fmla="*/ 58 h 75"/>
                <a:gd name="T8" fmla="*/ 22 w 39"/>
                <a:gd name="T9" fmla="*/ 74 h 75"/>
                <a:gd name="T10" fmla="*/ 11 w 39"/>
                <a:gd name="T11" fmla="*/ 59 h 75"/>
                <a:gd name="T12" fmla="*/ 0 w 39"/>
                <a:gd name="T1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5">
                  <a:moveTo>
                    <a:pt x="0" y="14"/>
                  </a:moveTo>
                  <a:cubicBezTo>
                    <a:pt x="4" y="9"/>
                    <a:pt x="7" y="4"/>
                    <a:pt x="11" y="0"/>
                  </a:cubicBezTo>
                  <a:cubicBezTo>
                    <a:pt x="10" y="12"/>
                    <a:pt x="12" y="22"/>
                    <a:pt x="25" y="29"/>
                  </a:cubicBezTo>
                  <a:cubicBezTo>
                    <a:pt x="35" y="34"/>
                    <a:pt x="39" y="46"/>
                    <a:pt x="37" y="58"/>
                  </a:cubicBezTo>
                  <a:cubicBezTo>
                    <a:pt x="36" y="66"/>
                    <a:pt x="31" y="74"/>
                    <a:pt x="22" y="74"/>
                  </a:cubicBezTo>
                  <a:cubicBezTo>
                    <a:pt x="12" y="75"/>
                    <a:pt x="10" y="66"/>
                    <a:pt x="11" y="59"/>
                  </a:cubicBezTo>
                  <a:cubicBezTo>
                    <a:pt x="11" y="43"/>
                    <a:pt x="3" y="29"/>
                    <a:pt x="0" y="14"/>
                  </a:cubicBezTo>
                  <a:close/>
                </a:path>
              </a:pathLst>
            </a:custGeom>
            <a:solidFill>
              <a:srgbClr val="E0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71DD965-AF50-9EB9-66AF-6742E072FC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5" y="2798"/>
              <a:ext cx="176" cy="87"/>
            </a:xfrm>
            <a:custGeom>
              <a:avLst/>
              <a:gdLst>
                <a:gd name="T0" fmla="*/ 74 w 74"/>
                <a:gd name="T1" fmla="*/ 5 h 37"/>
                <a:gd name="T2" fmla="*/ 0 w 74"/>
                <a:gd name="T3" fmla="*/ 26 h 37"/>
                <a:gd name="T4" fmla="*/ 74 w 74"/>
                <a:gd name="T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37">
                  <a:moveTo>
                    <a:pt x="74" y="5"/>
                  </a:moveTo>
                  <a:cubicBezTo>
                    <a:pt x="53" y="25"/>
                    <a:pt x="30" y="37"/>
                    <a:pt x="0" y="26"/>
                  </a:cubicBezTo>
                  <a:cubicBezTo>
                    <a:pt x="23" y="13"/>
                    <a:pt x="46" y="0"/>
                    <a:pt x="74" y="5"/>
                  </a:cubicBezTo>
                  <a:close/>
                </a:path>
              </a:pathLst>
            </a:custGeom>
            <a:solidFill>
              <a:srgbClr val="F4E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97316BD-94F1-B7D2-4816-110A61E8D5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4" y="2859"/>
              <a:ext cx="94" cy="135"/>
            </a:xfrm>
            <a:custGeom>
              <a:avLst/>
              <a:gdLst>
                <a:gd name="T0" fmla="*/ 6 w 40"/>
                <a:gd name="T1" fmla="*/ 6 h 57"/>
                <a:gd name="T2" fmla="*/ 13 w 40"/>
                <a:gd name="T3" fmla="*/ 0 h 57"/>
                <a:gd name="T4" fmla="*/ 34 w 40"/>
                <a:gd name="T5" fmla="*/ 42 h 57"/>
                <a:gd name="T6" fmla="*/ 35 w 40"/>
                <a:gd name="T7" fmla="*/ 54 h 57"/>
                <a:gd name="T8" fmla="*/ 20 w 40"/>
                <a:gd name="T9" fmla="*/ 54 h 57"/>
                <a:gd name="T10" fmla="*/ 6 w 40"/>
                <a:gd name="T11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7">
                  <a:moveTo>
                    <a:pt x="6" y="6"/>
                  </a:moveTo>
                  <a:cubicBezTo>
                    <a:pt x="8" y="4"/>
                    <a:pt x="11" y="2"/>
                    <a:pt x="13" y="0"/>
                  </a:cubicBezTo>
                  <a:cubicBezTo>
                    <a:pt x="20" y="14"/>
                    <a:pt x="27" y="28"/>
                    <a:pt x="34" y="42"/>
                  </a:cubicBezTo>
                  <a:cubicBezTo>
                    <a:pt x="36" y="46"/>
                    <a:pt x="40" y="50"/>
                    <a:pt x="35" y="54"/>
                  </a:cubicBezTo>
                  <a:cubicBezTo>
                    <a:pt x="31" y="57"/>
                    <a:pt x="25" y="56"/>
                    <a:pt x="20" y="54"/>
                  </a:cubicBezTo>
                  <a:cubicBezTo>
                    <a:pt x="0" y="42"/>
                    <a:pt x="8" y="23"/>
                    <a:pt x="6" y="6"/>
                  </a:cubicBezTo>
                  <a:close/>
                </a:path>
              </a:pathLst>
            </a:custGeom>
            <a:solidFill>
              <a:srgbClr val="DE9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B3CFC99-D368-8F04-427D-2396F1C976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3" y="2883"/>
              <a:ext cx="157" cy="92"/>
            </a:xfrm>
            <a:custGeom>
              <a:avLst/>
              <a:gdLst>
                <a:gd name="T0" fmla="*/ 0 w 66"/>
                <a:gd name="T1" fmla="*/ 31 h 39"/>
                <a:gd name="T2" fmla="*/ 66 w 66"/>
                <a:gd name="T3" fmla="*/ 11 h 39"/>
                <a:gd name="T4" fmla="*/ 0 w 66"/>
                <a:gd name="T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39">
                  <a:moveTo>
                    <a:pt x="0" y="31"/>
                  </a:moveTo>
                  <a:cubicBezTo>
                    <a:pt x="21" y="22"/>
                    <a:pt x="39" y="0"/>
                    <a:pt x="66" y="11"/>
                  </a:cubicBezTo>
                  <a:cubicBezTo>
                    <a:pt x="49" y="36"/>
                    <a:pt x="27" y="39"/>
                    <a:pt x="0" y="31"/>
                  </a:cubicBezTo>
                  <a:close/>
                </a:path>
              </a:pathLst>
            </a:custGeom>
            <a:solidFill>
              <a:srgbClr val="D86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B482089-D2D4-F3E4-202D-2A5CBB746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2" y="2883"/>
              <a:ext cx="102" cy="69"/>
            </a:xfrm>
            <a:custGeom>
              <a:avLst/>
              <a:gdLst>
                <a:gd name="T0" fmla="*/ 43 w 43"/>
                <a:gd name="T1" fmla="*/ 13 h 29"/>
                <a:gd name="T2" fmla="*/ 16 w 43"/>
                <a:gd name="T3" fmla="*/ 29 h 29"/>
                <a:gd name="T4" fmla="*/ 3 w 43"/>
                <a:gd name="T5" fmla="*/ 16 h 29"/>
                <a:gd name="T6" fmla="*/ 29 w 43"/>
                <a:gd name="T7" fmla="*/ 2 h 29"/>
                <a:gd name="T8" fmla="*/ 43 w 4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9">
                  <a:moveTo>
                    <a:pt x="43" y="13"/>
                  </a:moveTo>
                  <a:cubicBezTo>
                    <a:pt x="36" y="21"/>
                    <a:pt x="28" y="29"/>
                    <a:pt x="16" y="29"/>
                  </a:cubicBezTo>
                  <a:cubicBezTo>
                    <a:pt x="8" y="29"/>
                    <a:pt x="0" y="25"/>
                    <a:pt x="3" y="16"/>
                  </a:cubicBezTo>
                  <a:cubicBezTo>
                    <a:pt x="7" y="4"/>
                    <a:pt x="17" y="0"/>
                    <a:pt x="29" y="2"/>
                  </a:cubicBezTo>
                  <a:cubicBezTo>
                    <a:pt x="36" y="2"/>
                    <a:pt x="42" y="5"/>
                    <a:pt x="43" y="13"/>
                  </a:cubicBezTo>
                  <a:close/>
                </a:path>
              </a:pathLst>
            </a:custGeom>
            <a:solidFill>
              <a:srgbClr val="F3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30B1859-A8BF-0426-563D-D138FDBF0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1" y="2726"/>
              <a:ext cx="100" cy="72"/>
            </a:xfrm>
            <a:custGeom>
              <a:avLst/>
              <a:gdLst>
                <a:gd name="T0" fmla="*/ 42 w 42"/>
                <a:gd name="T1" fmla="*/ 14 h 30"/>
                <a:gd name="T2" fmla="*/ 15 w 42"/>
                <a:gd name="T3" fmla="*/ 29 h 30"/>
                <a:gd name="T4" fmla="*/ 3 w 42"/>
                <a:gd name="T5" fmla="*/ 18 h 30"/>
                <a:gd name="T6" fmla="*/ 29 w 42"/>
                <a:gd name="T7" fmla="*/ 1 h 30"/>
                <a:gd name="T8" fmla="*/ 42 w 4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2" y="14"/>
                  </a:moveTo>
                  <a:cubicBezTo>
                    <a:pt x="36" y="25"/>
                    <a:pt x="27" y="30"/>
                    <a:pt x="15" y="29"/>
                  </a:cubicBezTo>
                  <a:cubicBezTo>
                    <a:pt x="9" y="28"/>
                    <a:pt x="0" y="27"/>
                    <a:pt x="3" y="18"/>
                  </a:cubicBezTo>
                  <a:cubicBezTo>
                    <a:pt x="8" y="8"/>
                    <a:pt x="16" y="0"/>
                    <a:pt x="29" y="1"/>
                  </a:cubicBezTo>
                  <a:cubicBezTo>
                    <a:pt x="36" y="2"/>
                    <a:pt x="41" y="6"/>
                    <a:pt x="42" y="14"/>
                  </a:cubicBezTo>
                  <a:close/>
                </a:path>
              </a:pathLst>
            </a:custGeom>
            <a:solidFill>
              <a:srgbClr val="F3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4EA25B0-132D-0510-6829-18B517CCA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7" y="2452"/>
              <a:ext cx="135" cy="49"/>
            </a:xfrm>
            <a:custGeom>
              <a:avLst/>
              <a:gdLst>
                <a:gd name="T0" fmla="*/ 57 w 57"/>
                <a:gd name="T1" fmla="*/ 11 h 21"/>
                <a:gd name="T2" fmla="*/ 0 w 57"/>
                <a:gd name="T3" fmla="*/ 21 h 21"/>
                <a:gd name="T4" fmla="*/ 57 w 57"/>
                <a:gd name="T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1">
                  <a:moveTo>
                    <a:pt x="57" y="11"/>
                  </a:moveTo>
                  <a:cubicBezTo>
                    <a:pt x="37" y="7"/>
                    <a:pt x="19" y="16"/>
                    <a:pt x="0" y="21"/>
                  </a:cubicBezTo>
                  <a:cubicBezTo>
                    <a:pt x="16" y="3"/>
                    <a:pt x="36" y="0"/>
                    <a:pt x="57" y="11"/>
                  </a:cubicBezTo>
                  <a:close/>
                </a:path>
              </a:pathLst>
            </a:custGeom>
            <a:solidFill>
              <a:srgbClr val="91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A8A35A6-8BF4-F94B-2C96-751A1E2B8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3" y="2703"/>
              <a:ext cx="64" cy="78"/>
            </a:xfrm>
            <a:custGeom>
              <a:avLst/>
              <a:gdLst>
                <a:gd name="T0" fmla="*/ 27 w 27"/>
                <a:gd name="T1" fmla="*/ 0 h 33"/>
                <a:gd name="T2" fmla="*/ 10 w 27"/>
                <a:gd name="T3" fmla="*/ 33 h 33"/>
                <a:gd name="T4" fmla="*/ 27 w 2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3">
                  <a:moveTo>
                    <a:pt x="27" y="0"/>
                  </a:moveTo>
                  <a:cubicBezTo>
                    <a:pt x="20" y="10"/>
                    <a:pt x="9" y="18"/>
                    <a:pt x="10" y="33"/>
                  </a:cubicBezTo>
                  <a:cubicBezTo>
                    <a:pt x="0" y="18"/>
                    <a:pt x="5" y="9"/>
                    <a:pt x="27" y="0"/>
                  </a:cubicBezTo>
                  <a:close/>
                </a:path>
              </a:pathLst>
            </a:custGeom>
            <a:solidFill>
              <a:srgbClr val="AD7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D11AB9D-EA74-C485-97EB-2521AF1DB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8" y="2544"/>
              <a:ext cx="93" cy="47"/>
            </a:xfrm>
            <a:custGeom>
              <a:avLst/>
              <a:gdLst>
                <a:gd name="T0" fmla="*/ 39 w 39"/>
                <a:gd name="T1" fmla="*/ 20 h 20"/>
                <a:gd name="T2" fmla="*/ 0 w 39"/>
                <a:gd name="T3" fmla="*/ 19 h 20"/>
                <a:gd name="T4" fmla="*/ 39 w 3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0">
                  <a:moveTo>
                    <a:pt x="39" y="20"/>
                  </a:moveTo>
                  <a:cubicBezTo>
                    <a:pt x="26" y="15"/>
                    <a:pt x="13" y="14"/>
                    <a:pt x="0" y="19"/>
                  </a:cubicBezTo>
                  <a:cubicBezTo>
                    <a:pt x="14" y="3"/>
                    <a:pt x="27" y="0"/>
                    <a:pt x="39" y="20"/>
                  </a:cubicBezTo>
                  <a:close/>
                </a:path>
              </a:pathLst>
            </a:custGeom>
            <a:solidFill>
              <a:srgbClr val="B38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58C4761-CA7D-8AE9-2932-4070FDCD7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6" y="4151"/>
              <a:ext cx="304" cy="66"/>
            </a:xfrm>
            <a:custGeom>
              <a:avLst/>
              <a:gdLst>
                <a:gd name="T0" fmla="*/ 0 w 128"/>
                <a:gd name="T1" fmla="*/ 20 h 28"/>
                <a:gd name="T2" fmla="*/ 128 w 128"/>
                <a:gd name="T3" fmla="*/ 0 h 28"/>
                <a:gd name="T4" fmla="*/ 123 w 128"/>
                <a:gd name="T5" fmla="*/ 9 h 28"/>
                <a:gd name="T6" fmla="*/ 0 w 128"/>
                <a:gd name="T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8">
                  <a:moveTo>
                    <a:pt x="0" y="20"/>
                  </a:moveTo>
                  <a:cubicBezTo>
                    <a:pt x="43" y="13"/>
                    <a:pt x="86" y="7"/>
                    <a:pt x="128" y="0"/>
                  </a:cubicBezTo>
                  <a:cubicBezTo>
                    <a:pt x="128" y="4"/>
                    <a:pt x="127" y="8"/>
                    <a:pt x="123" y="9"/>
                  </a:cubicBezTo>
                  <a:cubicBezTo>
                    <a:pt x="83" y="16"/>
                    <a:pt x="42" y="28"/>
                    <a:pt x="0" y="20"/>
                  </a:cubicBezTo>
                  <a:close/>
                </a:path>
              </a:pathLst>
            </a:custGeom>
            <a:solidFill>
              <a:srgbClr val="32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6BCA4ED-4BB2-3AB6-09EE-802FB78807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" y="2715"/>
              <a:ext cx="105" cy="111"/>
            </a:xfrm>
            <a:custGeom>
              <a:avLst/>
              <a:gdLst>
                <a:gd name="T0" fmla="*/ 43 w 44"/>
                <a:gd name="T1" fmla="*/ 26 h 47"/>
                <a:gd name="T2" fmla="*/ 20 w 44"/>
                <a:gd name="T3" fmla="*/ 47 h 47"/>
                <a:gd name="T4" fmla="*/ 1 w 44"/>
                <a:gd name="T5" fmla="*/ 30 h 47"/>
                <a:gd name="T6" fmla="*/ 22 w 44"/>
                <a:gd name="T7" fmla="*/ 3 h 47"/>
                <a:gd name="T8" fmla="*/ 43 w 44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43" y="26"/>
                  </a:moveTo>
                  <a:cubicBezTo>
                    <a:pt x="42" y="41"/>
                    <a:pt x="33" y="47"/>
                    <a:pt x="20" y="47"/>
                  </a:cubicBezTo>
                  <a:cubicBezTo>
                    <a:pt x="10" y="46"/>
                    <a:pt x="3" y="41"/>
                    <a:pt x="1" y="30"/>
                  </a:cubicBezTo>
                  <a:cubicBezTo>
                    <a:pt x="17" y="28"/>
                    <a:pt x="0" y="0"/>
                    <a:pt x="22" y="3"/>
                  </a:cubicBezTo>
                  <a:cubicBezTo>
                    <a:pt x="36" y="5"/>
                    <a:pt x="44" y="12"/>
                    <a:pt x="43" y="26"/>
                  </a:cubicBezTo>
                  <a:close/>
                </a:path>
              </a:pathLst>
            </a:custGeom>
            <a:solidFill>
              <a:srgbClr val="6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1B3F9AC-8887-A6F4-5859-55C6AC54D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5" y="2610"/>
              <a:ext cx="114" cy="114"/>
            </a:xfrm>
            <a:custGeom>
              <a:avLst/>
              <a:gdLst>
                <a:gd name="T0" fmla="*/ 47 w 48"/>
                <a:gd name="T1" fmla="*/ 26 h 48"/>
                <a:gd name="T2" fmla="*/ 23 w 48"/>
                <a:gd name="T3" fmla="*/ 46 h 48"/>
                <a:gd name="T4" fmla="*/ 5 w 48"/>
                <a:gd name="T5" fmla="*/ 31 h 48"/>
                <a:gd name="T6" fmla="*/ 25 w 48"/>
                <a:gd name="T7" fmla="*/ 2 h 48"/>
                <a:gd name="T8" fmla="*/ 47 w 48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7" y="26"/>
                  </a:moveTo>
                  <a:cubicBezTo>
                    <a:pt x="44" y="38"/>
                    <a:pt x="37" y="48"/>
                    <a:pt x="23" y="46"/>
                  </a:cubicBezTo>
                  <a:cubicBezTo>
                    <a:pt x="13" y="45"/>
                    <a:pt x="0" y="35"/>
                    <a:pt x="5" y="31"/>
                  </a:cubicBezTo>
                  <a:cubicBezTo>
                    <a:pt x="17" y="23"/>
                    <a:pt x="3" y="0"/>
                    <a:pt x="25" y="2"/>
                  </a:cubicBezTo>
                  <a:cubicBezTo>
                    <a:pt x="37" y="3"/>
                    <a:pt x="48" y="14"/>
                    <a:pt x="47" y="26"/>
                  </a:cubicBezTo>
                  <a:close/>
                </a:path>
              </a:pathLst>
            </a:custGeom>
            <a:solidFill>
              <a:srgbClr val="692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4238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89" r:id="rId5"/>
    <p:sldLayoutId id="2147483690" r:id="rId6"/>
    <p:sldLayoutId id="2147483692" r:id="rId7"/>
    <p:sldLayoutId id="2147483696" r:id="rId8"/>
    <p:sldLayoutId id="2147483698" r:id="rId9"/>
    <p:sldLayoutId id="2147483705" r:id="rId10"/>
    <p:sldLayoutId id="2147483697" r:id="rId11"/>
    <p:sldLayoutId id="2147483699" r:id="rId12"/>
    <p:sldLayoutId id="2147483702" r:id="rId13"/>
    <p:sldLayoutId id="2147483694" r:id="rId14"/>
    <p:sldLayoutId id="2147483688" r:id="rId15"/>
    <p:sldLayoutId id="2147483700" r:id="rId16"/>
    <p:sldLayoutId id="2147483703" r:id="rId17"/>
    <p:sldLayoutId id="2147483704" r:id="rId18"/>
    <p:sldLayoutId id="2147483701" r:id="rId19"/>
    <p:sldLayoutId id="2147483691" r:id="rId20"/>
    <p:sldLayoutId id="2147483693" r:id="rId21"/>
    <p:sldLayoutId id="2147483695" r:id="rId22"/>
    <p:sldLayoutId id="2147483669" r:id="rId23"/>
    <p:sldLayoutId id="2147483680" r:id="rId24"/>
    <p:sldLayoutId id="2147483674" r:id="rId25"/>
    <p:sldLayoutId id="2147483675" r:id="rId26"/>
    <p:sldLayoutId id="2147483665" r:id="rId27"/>
    <p:sldLayoutId id="2147483683" r:id="rId28"/>
    <p:sldLayoutId id="2147483684" r:id="rId29"/>
    <p:sldLayoutId id="2147483686" r:id="rId30"/>
    <p:sldLayoutId id="2147483685" r:id="rId31"/>
    <p:sldLayoutId id="2147483681" r:id="rId32"/>
    <p:sldLayoutId id="2147483660" r:id="rId33"/>
    <p:sldLayoutId id="2147483708" r:id="rId34"/>
    <p:sldLayoutId id="2147483709" r:id="rId35"/>
    <p:sldLayoutId id="214748371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1799388" y="2377112"/>
            <a:ext cx="2607808" cy="144655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8800" dirty="0">
                <a:solidFill>
                  <a:srgbClr val="92D050"/>
                </a:solidFill>
                <a:latin typeface="Aharoni" panose="02010803020104030203" pitchFamily="2" charset="-79"/>
                <a:cs typeface="B Nazanin" panose="00000700000000000000" pitchFamily="2" charset="-78"/>
              </a:rPr>
              <a:t>شماره</a:t>
            </a:r>
            <a:endParaRPr lang="ko-KR" altLang="en-US" sz="8800" dirty="0">
              <a:solidFill>
                <a:srgbClr val="92D050"/>
              </a:solidFill>
              <a:latin typeface="Aharoni" panose="02010803020104030203" pitchFamily="2" charset="-79"/>
              <a:cs typeface="B Nazanin" panose="00000700000000000000" pitchFamily="2" charset="-78"/>
            </a:endParaRP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3DED3163-5693-4E9A-8C6D-6159AC88C0D3}"/>
              </a:ext>
            </a:extLst>
          </p:cNvPr>
          <p:cNvSpPr txBox="1">
            <a:spLocks/>
          </p:cNvSpPr>
          <p:nvPr/>
        </p:nvSpPr>
        <p:spPr>
          <a:xfrm>
            <a:off x="1847334" y="3939841"/>
            <a:ext cx="3562866" cy="54609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b="1" dirty="0">
                <a:solidFill>
                  <a:srgbClr val="3366FF"/>
                </a:solidFill>
                <a:latin typeface="Aharoni" panose="02010803020104030203" pitchFamily="2" charset="-79"/>
                <a:cs typeface="B Nazanin" panose="00000700000000000000" pitchFamily="2" charset="-78"/>
              </a:rPr>
              <a:t>قالب پاورپوینت کودک</a:t>
            </a:r>
            <a:endParaRPr lang="en-US" b="1" dirty="0">
              <a:solidFill>
                <a:srgbClr val="3366FF"/>
              </a:solidFill>
              <a:latin typeface="Aharoni" panose="02010803020104030203" pitchFamily="2" charset="-79"/>
              <a:cs typeface="B Nazanin" panose="00000700000000000000" pitchFamily="2" charset="-78"/>
            </a:endParaRPr>
          </a:p>
        </p:txBody>
      </p:sp>
      <p:sp>
        <p:nvSpPr>
          <p:cNvPr id="73" name="TextBox 11">
            <a:extLst>
              <a:ext uri="{FF2B5EF4-FFF2-40B4-BE49-F238E27FC236}">
                <a16:creationId xmlns:a16="http://schemas.microsoft.com/office/drawing/2014/main" id="{30F1497D-72A2-4F3C-B1FF-FBDDB2AA607D}"/>
              </a:ext>
            </a:extLst>
          </p:cNvPr>
          <p:cNvSpPr txBox="1"/>
          <p:nvPr/>
        </p:nvSpPr>
        <p:spPr>
          <a:xfrm>
            <a:off x="1847334" y="4512346"/>
            <a:ext cx="3257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827C8F-3A25-45DD-BCEC-4E537688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011" y="402759"/>
            <a:ext cx="4533900" cy="6226556"/>
          </a:xfrm>
          <a:prstGeom prst="rect">
            <a:avLst/>
          </a:prstGeom>
        </p:spPr>
      </p:pic>
      <p:sp>
        <p:nvSpPr>
          <p:cNvPr id="10" name="TextBox 59">
            <a:extLst>
              <a:ext uri="{FF2B5EF4-FFF2-40B4-BE49-F238E27FC236}">
                <a16:creationId xmlns:a16="http://schemas.microsoft.com/office/drawing/2014/main" id="{C855DBB4-ACFE-4689-B16D-E3B710104926}"/>
              </a:ext>
            </a:extLst>
          </p:cNvPr>
          <p:cNvSpPr txBox="1"/>
          <p:nvPr/>
        </p:nvSpPr>
        <p:spPr>
          <a:xfrm>
            <a:off x="1747837" y="1707475"/>
            <a:ext cx="1304925" cy="338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05" tIns="60958" rIns="121905" bIns="60958" anchor="ctr" anchorCtr="0" compatLnSpc="1">
            <a:spAutoFit/>
          </a:bodyPr>
          <a:lstStyle/>
          <a:p>
            <a:pPr algn="r" defTabSz="1219122" rtl="1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FFC000"/>
                </a:solidFill>
                <a:latin typeface="Arial" pitchFamily="34"/>
                <a:ea typeface="Arial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A6F04A22-DB8A-4B17-BE28-C8C46EF66038}"/>
              </a:ext>
            </a:extLst>
          </p:cNvPr>
          <p:cNvSpPr txBox="1"/>
          <p:nvPr/>
        </p:nvSpPr>
        <p:spPr>
          <a:xfrm>
            <a:off x="3886423" y="2345654"/>
            <a:ext cx="2103525" cy="144655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8800" dirty="0">
                <a:solidFill>
                  <a:srgbClr val="FFFF00"/>
                </a:solidFill>
                <a:latin typeface="Aharoni" panose="02010803020104030203" pitchFamily="2" charset="-79"/>
                <a:cs typeface="B Nazanin" panose="00000700000000000000" pitchFamily="2" charset="-78"/>
              </a:rPr>
              <a:t>تم :</a:t>
            </a:r>
            <a:endParaRPr lang="en-US" sz="8800" dirty="0">
              <a:solidFill>
                <a:srgbClr val="FFFF00"/>
              </a:solidFill>
              <a:latin typeface="Aharoni" panose="02010803020104030203" pitchFamily="2" charset="-79"/>
              <a:cs typeface="B Nazanin" panose="00000700000000000000" pitchFamily="2" charset="-7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15F2402-C489-9A28-4D44-1D87F0678B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2951" y="1436685"/>
            <a:ext cx="5876923" cy="4929181"/>
            <a:chOff x="468" y="905"/>
            <a:chExt cx="3702" cy="310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93E47AE-076A-052A-F451-2139B32F9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" y="905"/>
              <a:ext cx="552" cy="720"/>
            </a:xfrm>
            <a:custGeom>
              <a:avLst/>
              <a:gdLst>
                <a:gd name="T0" fmla="*/ 183 w 368"/>
                <a:gd name="T1" fmla="*/ 480 h 480"/>
                <a:gd name="T2" fmla="*/ 50 w 368"/>
                <a:gd name="T3" fmla="*/ 414 h 480"/>
                <a:gd name="T4" fmla="*/ 0 w 368"/>
                <a:gd name="T5" fmla="*/ 239 h 480"/>
                <a:gd name="T6" fmla="*/ 51 w 368"/>
                <a:gd name="T7" fmla="*/ 64 h 480"/>
                <a:gd name="T8" fmla="*/ 186 w 368"/>
                <a:gd name="T9" fmla="*/ 0 h 480"/>
                <a:gd name="T10" fmla="*/ 321 w 368"/>
                <a:gd name="T11" fmla="*/ 68 h 480"/>
                <a:gd name="T12" fmla="*/ 368 w 368"/>
                <a:gd name="T13" fmla="*/ 243 h 480"/>
                <a:gd name="T14" fmla="*/ 318 w 368"/>
                <a:gd name="T15" fmla="*/ 416 h 480"/>
                <a:gd name="T16" fmla="*/ 183 w 368"/>
                <a:gd name="T17" fmla="*/ 480 h 480"/>
                <a:gd name="T18" fmla="*/ 185 w 368"/>
                <a:gd name="T19" fmla="*/ 381 h 480"/>
                <a:gd name="T20" fmla="*/ 224 w 368"/>
                <a:gd name="T21" fmla="*/ 344 h 480"/>
                <a:gd name="T22" fmla="*/ 234 w 368"/>
                <a:gd name="T23" fmla="*/ 241 h 480"/>
                <a:gd name="T24" fmla="*/ 221 w 368"/>
                <a:gd name="T25" fmla="*/ 125 h 480"/>
                <a:gd name="T26" fmla="*/ 185 w 368"/>
                <a:gd name="T27" fmla="*/ 98 h 480"/>
                <a:gd name="T28" fmla="*/ 147 w 368"/>
                <a:gd name="T29" fmla="*/ 134 h 480"/>
                <a:gd name="T30" fmla="*/ 137 w 368"/>
                <a:gd name="T31" fmla="*/ 233 h 480"/>
                <a:gd name="T32" fmla="*/ 147 w 368"/>
                <a:gd name="T33" fmla="*/ 350 h 480"/>
                <a:gd name="T34" fmla="*/ 185 w 368"/>
                <a:gd name="T35" fmla="*/ 38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480">
                  <a:moveTo>
                    <a:pt x="183" y="480"/>
                  </a:moveTo>
                  <a:cubicBezTo>
                    <a:pt x="127" y="480"/>
                    <a:pt x="82" y="458"/>
                    <a:pt x="50" y="414"/>
                  </a:cubicBezTo>
                  <a:cubicBezTo>
                    <a:pt x="17" y="369"/>
                    <a:pt x="0" y="311"/>
                    <a:pt x="0" y="239"/>
                  </a:cubicBezTo>
                  <a:cubicBezTo>
                    <a:pt x="0" y="165"/>
                    <a:pt x="17" y="107"/>
                    <a:pt x="51" y="64"/>
                  </a:cubicBezTo>
                  <a:cubicBezTo>
                    <a:pt x="84" y="21"/>
                    <a:pt x="129" y="0"/>
                    <a:pt x="186" y="0"/>
                  </a:cubicBezTo>
                  <a:cubicBezTo>
                    <a:pt x="245" y="0"/>
                    <a:pt x="290" y="22"/>
                    <a:pt x="321" y="68"/>
                  </a:cubicBezTo>
                  <a:cubicBezTo>
                    <a:pt x="353" y="114"/>
                    <a:pt x="368" y="172"/>
                    <a:pt x="368" y="243"/>
                  </a:cubicBezTo>
                  <a:cubicBezTo>
                    <a:pt x="368" y="316"/>
                    <a:pt x="351" y="373"/>
                    <a:pt x="318" y="416"/>
                  </a:cubicBezTo>
                  <a:cubicBezTo>
                    <a:pt x="284" y="459"/>
                    <a:pt x="239" y="480"/>
                    <a:pt x="183" y="480"/>
                  </a:cubicBezTo>
                  <a:close/>
                  <a:moveTo>
                    <a:pt x="185" y="381"/>
                  </a:moveTo>
                  <a:cubicBezTo>
                    <a:pt x="204" y="381"/>
                    <a:pt x="217" y="369"/>
                    <a:pt x="224" y="344"/>
                  </a:cubicBezTo>
                  <a:cubicBezTo>
                    <a:pt x="230" y="319"/>
                    <a:pt x="234" y="285"/>
                    <a:pt x="234" y="241"/>
                  </a:cubicBezTo>
                  <a:cubicBezTo>
                    <a:pt x="234" y="182"/>
                    <a:pt x="229" y="143"/>
                    <a:pt x="221" y="125"/>
                  </a:cubicBezTo>
                  <a:cubicBezTo>
                    <a:pt x="212" y="107"/>
                    <a:pt x="200" y="98"/>
                    <a:pt x="185" y="98"/>
                  </a:cubicBezTo>
                  <a:cubicBezTo>
                    <a:pt x="167" y="98"/>
                    <a:pt x="154" y="110"/>
                    <a:pt x="147" y="134"/>
                  </a:cubicBezTo>
                  <a:cubicBezTo>
                    <a:pt x="140" y="158"/>
                    <a:pt x="137" y="191"/>
                    <a:pt x="137" y="233"/>
                  </a:cubicBezTo>
                  <a:cubicBezTo>
                    <a:pt x="137" y="290"/>
                    <a:pt x="140" y="329"/>
                    <a:pt x="147" y="350"/>
                  </a:cubicBezTo>
                  <a:cubicBezTo>
                    <a:pt x="154" y="371"/>
                    <a:pt x="167" y="381"/>
                    <a:pt x="185" y="381"/>
                  </a:cubicBezTo>
                  <a:close/>
                </a:path>
              </a:pathLst>
            </a:custGeom>
            <a:solidFill>
              <a:srgbClr val="A48A7B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1093201-51F8-E523-1C29-59445DD8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503"/>
              <a:ext cx="555" cy="732"/>
            </a:xfrm>
            <a:custGeom>
              <a:avLst/>
              <a:gdLst>
                <a:gd name="T0" fmla="*/ 256 w 370"/>
                <a:gd name="T1" fmla="*/ 381 h 488"/>
                <a:gd name="T2" fmla="*/ 370 w 370"/>
                <a:gd name="T3" fmla="*/ 381 h 488"/>
                <a:gd name="T4" fmla="*/ 370 w 370"/>
                <a:gd name="T5" fmla="*/ 488 h 488"/>
                <a:gd name="T6" fmla="*/ 0 w 370"/>
                <a:gd name="T7" fmla="*/ 488 h 488"/>
                <a:gd name="T8" fmla="*/ 0 w 370"/>
                <a:gd name="T9" fmla="*/ 381 h 488"/>
                <a:gd name="T10" fmla="*/ 119 w 370"/>
                <a:gd name="T11" fmla="*/ 381 h 488"/>
                <a:gd name="T12" fmla="*/ 119 w 370"/>
                <a:gd name="T13" fmla="*/ 153 h 488"/>
                <a:gd name="T14" fmla="*/ 13 w 370"/>
                <a:gd name="T15" fmla="*/ 188 h 488"/>
                <a:gd name="T16" fmla="*/ 13 w 370"/>
                <a:gd name="T17" fmla="*/ 80 h 488"/>
                <a:gd name="T18" fmla="*/ 152 w 370"/>
                <a:gd name="T19" fmla="*/ 0 h 488"/>
                <a:gd name="T20" fmla="*/ 256 w 370"/>
                <a:gd name="T21" fmla="*/ 0 h 488"/>
                <a:gd name="T22" fmla="*/ 256 w 370"/>
                <a:gd name="T23" fmla="*/ 38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488">
                  <a:moveTo>
                    <a:pt x="256" y="381"/>
                  </a:moveTo>
                  <a:cubicBezTo>
                    <a:pt x="370" y="381"/>
                    <a:pt x="370" y="381"/>
                    <a:pt x="370" y="381"/>
                  </a:cubicBezTo>
                  <a:cubicBezTo>
                    <a:pt x="370" y="488"/>
                    <a:pt x="370" y="488"/>
                    <a:pt x="370" y="488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74" y="173"/>
                    <a:pt x="38" y="185"/>
                    <a:pt x="13" y="188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81" y="65"/>
                    <a:pt x="128" y="39"/>
                    <a:pt x="152" y="0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256" y="381"/>
                  </a:lnTo>
                  <a:close/>
                </a:path>
              </a:pathLst>
            </a:custGeom>
            <a:solidFill>
              <a:srgbClr val="E3061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anose="000007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428888D-9109-0C0D-807E-E297BBF4B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150"/>
              <a:ext cx="657" cy="862"/>
            </a:xfrm>
            <a:custGeom>
              <a:avLst/>
              <a:gdLst>
                <a:gd name="T0" fmla="*/ 438 w 438"/>
                <a:gd name="T1" fmla="*/ 436 h 575"/>
                <a:gd name="T2" fmla="*/ 431 w 438"/>
                <a:gd name="T3" fmla="*/ 575 h 575"/>
                <a:gd name="T4" fmla="*/ 0 w 438"/>
                <a:gd name="T5" fmla="*/ 575 h 575"/>
                <a:gd name="T6" fmla="*/ 0 w 438"/>
                <a:gd name="T7" fmla="*/ 445 h 575"/>
                <a:gd name="T8" fmla="*/ 97 w 438"/>
                <a:gd name="T9" fmla="*/ 377 h 575"/>
                <a:gd name="T10" fmla="*/ 176 w 438"/>
                <a:gd name="T11" fmla="*/ 315 h 575"/>
                <a:gd name="T12" fmla="*/ 251 w 438"/>
                <a:gd name="T13" fmla="*/ 241 h 575"/>
                <a:gd name="T14" fmla="*/ 269 w 438"/>
                <a:gd name="T15" fmla="*/ 187 h 575"/>
                <a:gd name="T16" fmla="*/ 254 w 438"/>
                <a:gd name="T17" fmla="*/ 144 h 575"/>
                <a:gd name="T18" fmla="*/ 213 w 438"/>
                <a:gd name="T19" fmla="*/ 128 h 575"/>
                <a:gd name="T20" fmla="*/ 143 w 438"/>
                <a:gd name="T21" fmla="*/ 225 h 575"/>
                <a:gd name="T22" fmla="*/ 0 w 438"/>
                <a:gd name="T23" fmla="*/ 198 h 575"/>
                <a:gd name="T24" fmla="*/ 78 w 438"/>
                <a:gd name="T25" fmla="*/ 49 h 575"/>
                <a:gd name="T26" fmla="*/ 226 w 438"/>
                <a:gd name="T27" fmla="*/ 0 h 575"/>
                <a:gd name="T28" fmla="*/ 376 w 438"/>
                <a:gd name="T29" fmla="*/ 50 h 575"/>
                <a:gd name="T30" fmla="*/ 434 w 438"/>
                <a:gd name="T31" fmla="*/ 181 h 575"/>
                <a:gd name="T32" fmla="*/ 403 w 438"/>
                <a:gd name="T33" fmla="*/ 285 h 575"/>
                <a:gd name="T34" fmla="*/ 217 w 438"/>
                <a:gd name="T35" fmla="*/ 436 h 575"/>
                <a:gd name="T36" fmla="*/ 438 w 438"/>
                <a:gd name="T37" fmla="*/ 43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8" h="575">
                  <a:moveTo>
                    <a:pt x="438" y="436"/>
                  </a:moveTo>
                  <a:cubicBezTo>
                    <a:pt x="431" y="575"/>
                    <a:pt x="431" y="575"/>
                    <a:pt x="431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97" y="377"/>
                    <a:pt x="97" y="377"/>
                    <a:pt x="97" y="377"/>
                  </a:cubicBezTo>
                  <a:cubicBezTo>
                    <a:pt x="111" y="368"/>
                    <a:pt x="137" y="347"/>
                    <a:pt x="176" y="315"/>
                  </a:cubicBezTo>
                  <a:cubicBezTo>
                    <a:pt x="214" y="283"/>
                    <a:pt x="240" y="258"/>
                    <a:pt x="251" y="241"/>
                  </a:cubicBezTo>
                  <a:cubicBezTo>
                    <a:pt x="263" y="224"/>
                    <a:pt x="269" y="206"/>
                    <a:pt x="269" y="187"/>
                  </a:cubicBezTo>
                  <a:cubicBezTo>
                    <a:pt x="269" y="169"/>
                    <a:pt x="264" y="155"/>
                    <a:pt x="254" y="144"/>
                  </a:cubicBezTo>
                  <a:cubicBezTo>
                    <a:pt x="243" y="133"/>
                    <a:pt x="230" y="128"/>
                    <a:pt x="213" y="128"/>
                  </a:cubicBezTo>
                  <a:cubicBezTo>
                    <a:pt x="172" y="128"/>
                    <a:pt x="148" y="160"/>
                    <a:pt x="143" y="22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1" y="131"/>
                    <a:pt x="37" y="82"/>
                    <a:pt x="78" y="49"/>
                  </a:cubicBezTo>
                  <a:cubicBezTo>
                    <a:pt x="120" y="17"/>
                    <a:pt x="169" y="0"/>
                    <a:pt x="226" y="0"/>
                  </a:cubicBezTo>
                  <a:cubicBezTo>
                    <a:pt x="287" y="0"/>
                    <a:pt x="337" y="17"/>
                    <a:pt x="376" y="50"/>
                  </a:cubicBezTo>
                  <a:cubicBezTo>
                    <a:pt x="415" y="83"/>
                    <a:pt x="434" y="126"/>
                    <a:pt x="434" y="181"/>
                  </a:cubicBezTo>
                  <a:cubicBezTo>
                    <a:pt x="434" y="218"/>
                    <a:pt x="424" y="252"/>
                    <a:pt x="403" y="285"/>
                  </a:cubicBezTo>
                  <a:cubicBezTo>
                    <a:pt x="382" y="318"/>
                    <a:pt x="320" y="368"/>
                    <a:pt x="217" y="436"/>
                  </a:cubicBezTo>
                  <a:lnTo>
                    <a:pt x="438" y="436"/>
                  </a:lnTo>
                  <a:close/>
                </a:path>
              </a:pathLst>
            </a:custGeom>
            <a:solidFill>
              <a:srgbClr val="FFED00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3004E8C-C335-9AB1-436C-2EF0F1E9B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970"/>
              <a:ext cx="822" cy="1033"/>
            </a:xfrm>
            <a:custGeom>
              <a:avLst/>
              <a:gdLst>
                <a:gd name="T0" fmla="*/ 0 w 548"/>
                <a:gd name="T1" fmla="*/ 474 h 688"/>
                <a:gd name="T2" fmla="*/ 174 w 548"/>
                <a:gd name="T3" fmla="*/ 452 h 688"/>
                <a:gd name="T4" fmla="*/ 272 w 548"/>
                <a:gd name="T5" fmla="*/ 544 h 688"/>
                <a:gd name="T6" fmla="*/ 331 w 548"/>
                <a:gd name="T7" fmla="*/ 525 h 688"/>
                <a:gd name="T8" fmla="*/ 354 w 548"/>
                <a:gd name="T9" fmla="*/ 473 h 688"/>
                <a:gd name="T10" fmla="*/ 342 w 548"/>
                <a:gd name="T11" fmla="*/ 435 h 688"/>
                <a:gd name="T12" fmla="*/ 315 w 548"/>
                <a:gd name="T13" fmla="*/ 412 h 688"/>
                <a:gd name="T14" fmla="*/ 266 w 548"/>
                <a:gd name="T15" fmla="*/ 406 h 688"/>
                <a:gd name="T16" fmla="*/ 185 w 548"/>
                <a:gd name="T17" fmla="*/ 406 h 688"/>
                <a:gd name="T18" fmla="*/ 185 w 548"/>
                <a:gd name="T19" fmla="*/ 267 h 688"/>
                <a:gd name="T20" fmla="*/ 254 w 548"/>
                <a:gd name="T21" fmla="*/ 267 h 688"/>
                <a:gd name="T22" fmla="*/ 324 w 548"/>
                <a:gd name="T23" fmla="*/ 247 h 688"/>
                <a:gd name="T24" fmla="*/ 340 w 548"/>
                <a:gd name="T25" fmla="*/ 207 h 688"/>
                <a:gd name="T26" fmla="*/ 320 w 548"/>
                <a:gd name="T27" fmla="*/ 163 h 688"/>
                <a:gd name="T28" fmla="*/ 269 w 548"/>
                <a:gd name="T29" fmla="*/ 145 h 688"/>
                <a:gd name="T30" fmla="*/ 185 w 548"/>
                <a:gd name="T31" fmla="*/ 221 h 688"/>
                <a:gd name="T32" fmla="*/ 24 w 548"/>
                <a:gd name="T33" fmla="*/ 196 h 688"/>
                <a:gd name="T34" fmla="*/ 117 w 548"/>
                <a:gd name="T35" fmla="*/ 51 h 688"/>
                <a:gd name="T36" fmla="*/ 286 w 548"/>
                <a:gd name="T37" fmla="*/ 0 h 688"/>
                <a:gd name="T38" fmla="*/ 461 w 548"/>
                <a:gd name="T39" fmla="*/ 52 h 688"/>
                <a:gd name="T40" fmla="*/ 528 w 548"/>
                <a:gd name="T41" fmla="*/ 188 h 688"/>
                <a:gd name="T42" fmla="*/ 500 w 548"/>
                <a:gd name="T43" fmla="*/ 278 h 688"/>
                <a:gd name="T44" fmla="*/ 428 w 548"/>
                <a:gd name="T45" fmla="*/ 329 h 688"/>
                <a:gd name="T46" fmla="*/ 548 w 548"/>
                <a:gd name="T47" fmla="*/ 486 h 688"/>
                <a:gd name="T48" fmla="*/ 475 w 548"/>
                <a:gd name="T49" fmla="*/ 635 h 688"/>
                <a:gd name="T50" fmla="*/ 286 w 548"/>
                <a:gd name="T51" fmla="*/ 688 h 688"/>
                <a:gd name="T52" fmla="*/ 0 w 548"/>
                <a:gd name="T53" fmla="*/ 47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688">
                  <a:moveTo>
                    <a:pt x="0" y="474"/>
                  </a:moveTo>
                  <a:cubicBezTo>
                    <a:pt x="174" y="452"/>
                    <a:pt x="174" y="452"/>
                    <a:pt x="174" y="452"/>
                  </a:cubicBezTo>
                  <a:cubicBezTo>
                    <a:pt x="186" y="513"/>
                    <a:pt x="218" y="544"/>
                    <a:pt x="272" y="544"/>
                  </a:cubicBezTo>
                  <a:cubicBezTo>
                    <a:pt x="296" y="544"/>
                    <a:pt x="316" y="537"/>
                    <a:pt x="331" y="525"/>
                  </a:cubicBezTo>
                  <a:cubicBezTo>
                    <a:pt x="347" y="512"/>
                    <a:pt x="354" y="495"/>
                    <a:pt x="354" y="473"/>
                  </a:cubicBezTo>
                  <a:cubicBezTo>
                    <a:pt x="354" y="459"/>
                    <a:pt x="350" y="446"/>
                    <a:pt x="342" y="435"/>
                  </a:cubicBezTo>
                  <a:cubicBezTo>
                    <a:pt x="334" y="424"/>
                    <a:pt x="325" y="417"/>
                    <a:pt x="315" y="412"/>
                  </a:cubicBezTo>
                  <a:cubicBezTo>
                    <a:pt x="306" y="408"/>
                    <a:pt x="290" y="406"/>
                    <a:pt x="266" y="406"/>
                  </a:cubicBezTo>
                  <a:cubicBezTo>
                    <a:pt x="185" y="406"/>
                    <a:pt x="185" y="406"/>
                    <a:pt x="185" y="406"/>
                  </a:cubicBezTo>
                  <a:cubicBezTo>
                    <a:pt x="185" y="267"/>
                    <a:pt x="185" y="267"/>
                    <a:pt x="185" y="267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90" y="267"/>
                    <a:pt x="314" y="260"/>
                    <a:pt x="324" y="247"/>
                  </a:cubicBezTo>
                  <a:cubicBezTo>
                    <a:pt x="335" y="234"/>
                    <a:pt x="340" y="221"/>
                    <a:pt x="340" y="207"/>
                  </a:cubicBezTo>
                  <a:cubicBezTo>
                    <a:pt x="340" y="189"/>
                    <a:pt x="333" y="174"/>
                    <a:pt x="320" y="163"/>
                  </a:cubicBezTo>
                  <a:cubicBezTo>
                    <a:pt x="307" y="151"/>
                    <a:pt x="290" y="145"/>
                    <a:pt x="269" y="145"/>
                  </a:cubicBezTo>
                  <a:cubicBezTo>
                    <a:pt x="223" y="145"/>
                    <a:pt x="195" y="170"/>
                    <a:pt x="185" y="221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39" y="133"/>
                    <a:pt x="70" y="85"/>
                    <a:pt x="117" y="51"/>
                  </a:cubicBezTo>
                  <a:cubicBezTo>
                    <a:pt x="165" y="17"/>
                    <a:pt x="221" y="0"/>
                    <a:pt x="286" y="0"/>
                  </a:cubicBezTo>
                  <a:cubicBezTo>
                    <a:pt x="358" y="0"/>
                    <a:pt x="417" y="17"/>
                    <a:pt x="461" y="52"/>
                  </a:cubicBezTo>
                  <a:cubicBezTo>
                    <a:pt x="506" y="86"/>
                    <a:pt x="528" y="131"/>
                    <a:pt x="528" y="188"/>
                  </a:cubicBezTo>
                  <a:cubicBezTo>
                    <a:pt x="528" y="223"/>
                    <a:pt x="518" y="252"/>
                    <a:pt x="500" y="278"/>
                  </a:cubicBezTo>
                  <a:cubicBezTo>
                    <a:pt x="481" y="303"/>
                    <a:pt x="457" y="320"/>
                    <a:pt x="428" y="329"/>
                  </a:cubicBezTo>
                  <a:cubicBezTo>
                    <a:pt x="508" y="354"/>
                    <a:pt x="548" y="406"/>
                    <a:pt x="548" y="486"/>
                  </a:cubicBezTo>
                  <a:cubicBezTo>
                    <a:pt x="548" y="550"/>
                    <a:pt x="524" y="599"/>
                    <a:pt x="475" y="635"/>
                  </a:cubicBezTo>
                  <a:cubicBezTo>
                    <a:pt x="427" y="670"/>
                    <a:pt x="364" y="688"/>
                    <a:pt x="286" y="688"/>
                  </a:cubicBezTo>
                  <a:cubicBezTo>
                    <a:pt x="130" y="688"/>
                    <a:pt x="35" y="616"/>
                    <a:pt x="0" y="474"/>
                  </a:cubicBezTo>
                  <a:close/>
                </a:path>
              </a:pathLst>
            </a:custGeom>
            <a:solidFill>
              <a:srgbClr val="009FE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anose="000007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89DAA34-CB23-579C-7907-534685A20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0" y="3084"/>
              <a:ext cx="746" cy="919"/>
            </a:xfrm>
            <a:custGeom>
              <a:avLst/>
              <a:gdLst>
                <a:gd name="T0" fmla="*/ 746 w 746"/>
                <a:gd name="T1" fmla="*/ 719 h 919"/>
                <a:gd name="T2" fmla="*/ 619 w 746"/>
                <a:gd name="T3" fmla="*/ 719 h 919"/>
                <a:gd name="T4" fmla="*/ 619 w 746"/>
                <a:gd name="T5" fmla="*/ 919 h 919"/>
                <a:gd name="T6" fmla="*/ 370 w 746"/>
                <a:gd name="T7" fmla="*/ 919 h 919"/>
                <a:gd name="T8" fmla="*/ 370 w 746"/>
                <a:gd name="T9" fmla="*/ 719 h 919"/>
                <a:gd name="T10" fmla="*/ 0 w 746"/>
                <a:gd name="T11" fmla="*/ 719 h 919"/>
                <a:gd name="T12" fmla="*/ 0 w 746"/>
                <a:gd name="T13" fmla="*/ 522 h 919"/>
                <a:gd name="T14" fmla="*/ 341 w 746"/>
                <a:gd name="T15" fmla="*/ 0 h 919"/>
                <a:gd name="T16" fmla="*/ 619 w 746"/>
                <a:gd name="T17" fmla="*/ 0 h 919"/>
                <a:gd name="T18" fmla="*/ 619 w 746"/>
                <a:gd name="T19" fmla="*/ 522 h 919"/>
                <a:gd name="T20" fmla="*/ 746 w 746"/>
                <a:gd name="T21" fmla="*/ 522 h 919"/>
                <a:gd name="T22" fmla="*/ 746 w 746"/>
                <a:gd name="T23" fmla="*/ 719 h 919"/>
                <a:gd name="T24" fmla="*/ 370 w 746"/>
                <a:gd name="T25" fmla="*/ 522 h 919"/>
                <a:gd name="T26" fmla="*/ 370 w 746"/>
                <a:gd name="T27" fmla="*/ 252 h 919"/>
                <a:gd name="T28" fmla="*/ 198 w 746"/>
                <a:gd name="T29" fmla="*/ 522 h 919"/>
                <a:gd name="T30" fmla="*/ 370 w 746"/>
                <a:gd name="T31" fmla="*/ 522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6" h="919">
                  <a:moveTo>
                    <a:pt x="746" y="719"/>
                  </a:moveTo>
                  <a:lnTo>
                    <a:pt x="619" y="719"/>
                  </a:lnTo>
                  <a:lnTo>
                    <a:pt x="619" y="919"/>
                  </a:lnTo>
                  <a:lnTo>
                    <a:pt x="370" y="919"/>
                  </a:lnTo>
                  <a:lnTo>
                    <a:pt x="370" y="719"/>
                  </a:lnTo>
                  <a:lnTo>
                    <a:pt x="0" y="719"/>
                  </a:lnTo>
                  <a:lnTo>
                    <a:pt x="0" y="522"/>
                  </a:lnTo>
                  <a:lnTo>
                    <a:pt x="341" y="0"/>
                  </a:lnTo>
                  <a:lnTo>
                    <a:pt x="619" y="0"/>
                  </a:lnTo>
                  <a:lnTo>
                    <a:pt x="619" y="522"/>
                  </a:lnTo>
                  <a:lnTo>
                    <a:pt x="746" y="522"/>
                  </a:lnTo>
                  <a:lnTo>
                    <a:pt x="746" y="719"/>
                  </a:lnTo>
                  <a:close/>
                  <a:moveTo>
                    <a:pt x="370" y="522"/>
                  </a:moveTo>
                  <a:lnTo>
                    <a:pt x="370" y="252"/>
                  </a:lnTo>
                  <a:lnTo>
                    <a:pt x="198" y="522"/>
                  </a:lnTo>
                  <a:lnTo>
                    <a:pt x="370" y="522"/>
                  </a:lnTo>
                  <a:close/>
                </a:path>
              </a:pathLst>
            </a:custGeom>
            <a:solidFill>
              <a:srgbClr val="312783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494A03-1EA0-7DE8-18E5-9DDF5621E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3203"/>
              <a:ext cx="644" cy="807"/>
            </a:xfrm>
            <a:custGeom>
              <a:avLst/>
              <a:gdLst>
                <a:gd name="T0" fmla="*/ 390 w 429"/>
                <a:gd name="T1" fmla="*/ 131 h 538"/>
                <a:gd name="T2" fmla="*/ 167 w 429"/>
                <a:gd name="T3" fmla="*/ 131 h 538"/>
                <a:gd name="T4" fmla="*/ 161 w 429"/>
                <a:gd name="T5" fmla="*/ 206 h 538"/>
                <a:gd name="T6" fmla="*/ 257 w 429"/>
                <a:gd name="T7" fmla="*/ 176 h 538"/>
                <a:gd name="T8" fmla="*/ 377 w 429"/>
                <a:gd name="T9" fmla="*/ 223 h 538"/>
                <a:gd name="T10" fmla="*/ 429 w 429"/>
                <a:gd name="T11" fmla="*/ 350 h 538"/>
                <a:gd name="T12" fmla="*/ 369 w 429"/>
                <a:gd name="T13" fmla="*/ 486 h 538"/>
                <a:gd name="T14" fmla="*/ 215 w 429"/>
                <a:gd name="T15" fmla="*/ 538 h 538"/>
                <a:gd name="T16" fmla="*/ 74 w 429"/>
                <a:gd name="T17" fmla="*/ 495 h 538"/>
                <a:gd name="T18" fmla="*/ 0 w 429"/>
                <a:gd name="T19" fmla="*/ 376 h 538"/>
                <a:gd name="T20" fmla="*/ 137 w 429"/>
                <a:gd name="T21" fmla="*/ 359 h 538"/>
                <a:gd name="T22" fmla="*/ 211 w 429"/>
                <a:gd name="T23" fmla="*/ 417 h 538"/>
                <a:gd name="T24" fmla="*/ 259 w 429"/>
                <a:gd name="T25" fmla="*/ 398 h 538"/>
                <a:gd name="T26" fmla="*/ 277 w 429"/>
                <a:gd name="T27" fmla="*/ 353 h 538"/>
                <a:gd name="T28" fmla="*/ 257 w 429"/>
                <a:gd name="T29" fmla="*/ 305 h 538"/>
                <a:gd name="T30" fmla="*/ 210 w 429"/>
                <a:gd name="T31" fmla="*/ 288 h 538"/>
                <a:gd name="T32" fmla="*/ 148 w 429"/>
                <a:gd name="T33" fmla="*/ 322 h 538"/>
                <a:gd name="T34" fmla="*/ 26 w 429"/>
                <a:gd name="T35" fmla="*/ 304 h 538"/>
                <a:gd name="T36" fmla="*/ 49 w 429"/>
                <a:gd name="T37" fmla="*/ 0 h 538"/>
                <a:gd name="T38" fmla="*/ 404 w 429"/>
                <a:gd name="T39" fmla="*/ 0 h 538"/>
                <a:gd name="T40" fmla="*/ 390 w 429"/>
                <a:gd name="T41" fmla="*/ 13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538">
                  <a:moveTo>
                    <a:pt x="390" y="131"/>
                  </a:moveTo>
                  <a:cubicBezTo>
                    <a:pt x="167" y="131"/>
                    <a:pt x="167" y="131"/>
                    <a:pt x="167" y="131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90" y="186"/>
                    <a:pt x="222" y="176"/>
                    <a:pt x="257" y="176"/>
                  </a:cubicBezTo>
                  <a:cubicBezTo>
                    <a:pt x="303" y="176"/>
                    <a:pt x="343" y="192"/>
                    <a:pt x="377" y="223"/>
                  </a:cubicBezTo>
                  <a:cubicBezTo>
                    <a:pt x="412" y="255"/>
                    <a:pt x="429" y="297"/>
                    <a:pt x="429" y="350"/>
                  </a:cubicBezTo>
                  <a:cubicBezTo>
                    <a:pt x="429" y="406"/>
                    <a:pt x="409" y="451"/>
                    <a:pt x="369" y="486"/>
                  </a:cubicBezTo>
                  <a:cubicBezTo>
                    <a:pt x="329" y="521"/>
                    <a:pt x="277" y="538"/>
                    <a:pt x="215" y="538"/>
                  </a:cubicBezTo>
                  <a:cubicBezTo>
                    <a:pt x="161" y="538"/>
                    <a:pt x="113" y="524"/>
                    <a:pt x="74" y="495"/>
                  </a:cubicBezTo>
                  <a:cubicBezTo>
                    <a:pt x="34" y="467"/>
                    <a:pt x="9" y="427"/>
                    <a:pt x="0" y="376"/>
                  </a:cubicBezTo>
                  <a:cubicBezTo>
                    <a:pt x="137" y="359"/>
                    <a:pt x="137" y="359"/>
                    <a:pt x="137" y="359"/>
                  </a:cubicBezTo>
                  <a:cubicBezTo>
                    <a:pt x="146" y="397"/>
                    <a:pt x="171" y="417"/>
                    <a:pt x="211" y="417"/>
                  </a:cubicBezTo>
                  <a:cubicBezTo>
                    <a:pt x="232" y="417"/>
                    <a:pt x="248" y="411"/>
                    <a:pt x="259" y="398"/>
                  </a:cubicBezTo>
                  <a:cubicBezTo>
                    <a:pt x="271" y="386"/>
                    <a:pt x="277" y="371"/>
                    <a:pt x="277" y="353"/>
                  </a:cubicBezTo>
                  <a:cubicBezTo>
                    <a:pt x="277" y="332"/>
                    <a:pt x="270" y="317"/>
                    <a:pt x="257" y="305"/>
                  </a:cubicBezTo>
                  <a:cubicBezTo>
                    <a:pt x="244" y="294"/>
                    <a:pt x="228" y="288"/>
                    <a:pt x="210" y="288"/>
                  </a:cubicBezTo>
                  <a:cubicBezTo>
                    <a:pt x="183" y="288"/>
                    <a:pt x="162" y="299"/>
                    <a:pt x="148" y="322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04" y="0"/>
                    <a:pt x="404" y="0"/>
                    <a:pt x="404" y="0"/>
                  </a:cubicBezTo>
                  <a:lnTo>
                    <a:pt x="390" y="131"/>
                  </a:lnTo>
                  <a:close/>
                </a:path>
              </a:pathLst>
            </a:custGeom>
            <a:solidFill>
              <a:srgbClr val="E6007E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9363C2B-E067-C000-8BE5-EDB985AF7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4" y="3219"/>
              <a:ext cx="600" cy="775"/>
            </a:xfrm>
            <a:custGeom>
              <a:avLst/>
              <a:gdLst>
                <a:gd name="T0" fmla="*/ 387 w 400"/>
                <a:gd name="T1" fmla="*/ 149 h 516"/>
                <a:gd name="T2" fmla="*/ 259 w 400"/>
                <a:gd name="T3" fmla="*/ 165 h 516"/>
                <a:gd name="T4" fmla="*/ 210 w 400"/>
                <a:gd name="T5" fmla="*/ 104 h 516"/>
                <a:gd name="T6" fmla="*/ 146 w 400"/>
                <a:gd name="T7" fmla="*/ 235 h 516"/>
                <a:gd name="T8" fmla="*/ 247 w 400"/>
                <a:gd name="T9" fmla="*/ 188 h 516"/>
                <a:gd name="T10" fmla="*/ 358 w 400"/>
                <a:gd name="T11" fmla="*/ 232 h 516"/>
                <a:gd name="T12" fmla="*/ 400 w 400"/>
                <a:gd name="T13" fmla="*/ 345 h 516"/>
                <a:gd name="T14" fmla="*/ 346 w 400"/>
                <a:gd name="T15" fmla="*/ 466 h 516"/>
                <a:gd name="T16" fmla="*/ 208 w 400"/>
                <a:gd name="T17" fmla="*/ 516 h 516"/>
                <a:gd name="T18" fmla="*/ 97 w 400"/>
                <a:gd name="T19" fmla="*/ 486 h 516"/>
                <a:gd name="T20" fmla="*/ 24 w 400"/>
                <a:gd name="T21" fmla="*/ 398 h 516"/>
                <a:gd name="T22" fmla="*/ 0 w 400"/>
                <a:gd name="T23" fmla="*/ 270 h 516"/>
                <a:gd name="T24" fmla="*/ 54 w 400"/>
                <a:gd name="T25" fmla="*/ 76 h 516"/>
                <a:gd name="T26" fmla="*/ 207 w 400"/>
                <a:gd name="T27" fmla="*/ 0 h 516"/>
                <a:gd name="T28" fmla="*/ 328 w 400"/>
                <a:gd name="T29" fmla="*/ 38 h 516"/>
                <a:gd name="T30" fmla="*/ 387 w 400"/>
                <a:gd name="T31" fmla="*/ 149 h 516"/>
                <a:gd name="T32" fmla="*/ 203 w 400"/>
                <a:gd name="T33" fmla="*/ 414 h 516"/>
                <a:gd name="T34" fmla="*/ 244 w 400"/>
                <a:gd name="T35" fmla="*/ 397 h 516"/>
                <a:gd name="T36" fmla="*/ 259 w 400"/>
                <a:gd name="T37" fmla="*/ 355 h 516"/>
                <a:gd name="T38" fmla="*/ 244 w 400"/>
                <a:gd name="T39" fmla="*/ 312 h 516"/>
                <a:gd name="T40" fmla="*/ 205 w 400"/>
                <a:gd name="T41" fmla="*/ 293 h 516"/>
                <a:gd name="T42" fmla="*/ 163 w 400"/>
                <a:gd name="T43" fmla="*/ 312 h 516"/>
                <a:gd name="T44" fmla="*/ 147 w 400"/>
                <a:gd name="T45" fmla="*/ 355 h 516"/>
                <a:gd name="T46" fmla="*/ 163 w 400"/>
                <a:gd name="T47" fmla="*/ 397 h 516"/>
                <a:gd name="T48" fmla="*/ 203 w 400"/>
                <a:gd name="T49" fmla="*/ 41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0" h="516">
                  <a:moveTo>
                    <a:pt x="387" y="149"/>
                  </a:moveTo>
                  <a:cubicBezTo>
                    <a:pt x="259" y="165"/>
                    <a:pt x="259" y="165"/>
                    <a:pt x="259" y="165"/>
                  </a:cubicBezTo>
                  <a:cubicBezTo>
                    <a:pt x="255" y="124"/>
                    <a:pt x="239" y="104"/>
                    <a:pt x="210" y="104"/>
                  </a:cubicBezTo>
                  <a:cubicBezTo>
                    <a:pt x="169" y="104"/>
                    <a:pt x="147" y="148"/>
                    <a:pt x="146" y="235"/>
                  </a:cubicBezTo>
                  <a:cubicBezTo>
                    <a:pt x="166" y="204"/>
                    <a:pt x="199" y="188"/>
                    <a:pt x="247" y="188"/>
                  </a:cubicBezTo>
                  <a:cubicBezTo>
                    <a:pt x="293" y="188"/>
                    <a:pt x="329" y="203"/>
                    <a:pt x="358" y="232"/>
                  </a:cubicBezTo>
                  <a:cubicBezTo>
                    <a:pt x="386" y="261"/>
                    <a:pt x="400" y="299"/>
                    <a:pt x="400" y="345"/>
                  </a:cubicBezTo>
                  <a:cubicBezTo>
                    <a:pt x="400" y="393"/>
                    <a:pt x="382" y="433"/>
                    <a:pt x="346" y="466"/>
                  </a:cubicBezTo>
                  <a:cubicBezTo>
                    <a:pt x="311" y="500"/>
                    <a:pt x="264" y="516"/>
                    <a:pt x="208" y="516"/>
                  </a:cubicBezTo>
                  <a:cubicBezTo>
                    <a:pt x="166" y="516"/>
                    <a:pt x="130" y="506"/>
                    <a:pt x="97" y="486"/>
                  </a:cubicBezTo>
                  <a:cubicBezTo>
                    <a:pt x="65" y="467"/>
                    <a:pt x="41" y="437"/>
                    <a:pt x="24" y="398"/>
                  </a:cubicBezTo>
                  <a:cubicBezTo>
                    <a:pt x="8" y="359"/>
                    <a:pt x="0" y="317"/>
                    <a:pt x="0" y="270"/>
                  </a:cubicBezTo>
                  <a:cubicBezTo>
                    <a:pt x="0" y="192"/>
                    <a:pt x="18" y="127"/>
                    <a:pt x="54" y="76"/>
                  </a:cubicBezTo>
                  <a:cubicBezTo>
                    <a:pt x="90" y="25"/>
                    <a:pt x="141" y="0"/>
                    <a:pt x="207" y="0"/>
                  </a:cubicBezTo>
                  <a:cubicBezTo>
                    <a:pt x="255" y="0"/>
                    <a:pt x="295" y="13"/>
                    <a:pt x="328" y="38"/>
                  </a:cubicBezTo>
                  <a:cubicBezTo>
                    <a:pt x="361" y="64"/>
                    <a:pt x="380" y="101"/>
                    <a:pt x="387" y="149"/>
                  </a:cubicBezTo>
                  <a:close/>
                  <a:moveTo>
                    <a:pt x="203" y="414"/>
                  </a:moveTo>
                  <a:cubicBezTo>
                    <a:pt x="220" y="414"/>
                    <a:pt x="234" y="409"/>
                    <a:pt x="244" y="397"/>
                  </a:cubicBezTo>
                  <a:cubicBezTo>
                    <a:pt x="254" y="386"/>
                    <a:pt x="259" y="371"/>
                    <a:pt x="259" y="355"/>
                  </a:cubicBezTo>
                  <a:cubicBezTo>
                    <a:pt x="259" y="338"/>
                    <a:pt x="254" y="324"/>
                    <a:pt x="244" y="312"/>
                  </a:cubicBezTo>
                  <a:cubicBezTo>
                    <a:pt x="234" y="300"/>
                    <a:pt x="221" y="293"/>
                    <a:pt x="205" y="293"/>
                  </a:cubicBezTo>
                  <a:cubicBezTo>
                    <a:pt x="188" y="293"/>
                    <a:pt x="174" y="300"/>
                    <a:pt x="163" y="312"/>
                  </a:cubicBezTo>
                  <a:cubicBezTo>
                    <a:pt x="153" y="324"/>
                    <a:pt x="147" y="338"/>
                    <a:pt x="147" y="355"/>
                  </a:cubicBezTo>
                  <a:cubicBezTo>
                    <a:pt x="147" y="372"/>
                    <a:pt x="152" y="386"/>
                    <a:pt x="163" y="397"/>
                  </a:cubicBezTo>
                  <a:cubicBezTo>
                    <a:pt x="173" y="409"/>
                    <a:pt x="186" y="414"/>
                    <a:pt x="203" y="414"/>
                  </a:cubicBezTo>
                  <a:close/>
                </a:path>
              </a:pathLst>
            </a:custGeom>
            <a:solidFill>
              <a:srgbClr val="BE1622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2929A20-F8E6-0C2C-52CC-F2615D4C3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3312"/>
              <a:ext cx="478" cy="647"/>
            </a:xfrm>
            <a:custGeom>
              <a:avLst/>
              <a:gdLst>
                <a:gd name="T0" fmla="*/ 319 w 319"/>
                <a:gd name="T1" fmla="*/ 0 h 431"/>
                <a:gd name="T2" fmla="*/ 319 w 319"/>
                <a:gd name="T3" fmla="*/ 81 h 431"/>
                <a:gd name="T4" fmla="*/ 238 w 319"/>
                <a:gd name="T5" fmla="*/ 228 h 431"/>
                <a:gd name="T6" fmla="*/ 204 w 319"/>
                <a:gd name="T7" fmla="*/ 404 h 431"/>
                <a:gd name="T8" fmla="*/ 205 w 319"/>
                <a:gd name="T9" fmla="*/ 431 h 431"/>
                <a:gd name="T10" fmla="*/ 63 w 319"/>
                <a:gd name="T11" fmla="*/ 431 h 431"/>
                <a:gd name="T12" fmla="*/ 100 w 319"/>
                <a:gd name="T13" fmla="*/ 265 h 431"/>
                <a:gd name="T14" fmla="*/ 200 w 319"/>
                <a:gd name="T15" fmla="*/ 108 h 431"/>
                <a:gd name="T16" fmla="*/ 0 w 319"/>
                <a:gd name="T17" fmla="*/ 108 h 431"/>
                <a:gd name="T18" fmla="*/ 9 w 319"/>
                <a:gd name="T19" fmla="*/ 0 h 431"/>
                <a:gd name="T20" fmla="*/ 319 w 319"/>
                <a:gd name="T2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431">
                  <a:moveTo>
                    <a:pt x="319" y="0"/>
                  </a:moveTo>
                  <a:cubicBezTo>
                    <a:pt x="319" y="81"/>
                    <a:pt x="319" y="81"/>
                    <a:pt x="319" y="81"/>
                  </a:cubicBezTo>
                  <a:cubicBezTo>
                    <a:pt x="287" y="118"/>
                    <a:pt x="260" y="167"/>
                    <a:pt x="238" y="228"/>
                  </a:cubicBezTo>
                  <a:cubicBezTo>
                    <a:pt x="215" y="289"/>
                    <a:pt x="204" y="348"/>
                    <a:pt x="204" y="404"/>
                  </a:cubicBezTo>
                  <a:cubicBezTo>
                    <a:pt x="204" y="410"/>
                    <a:pt x="204" y="419"/>
                    <a:pt x="205" y="431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3" y="381"/>
                    <a:pt x="75" y="325"/>
                    <a:pt x="100" y="265"/>
                  </a:cubicBezTo>
                  <a:cubicBezTo>
                    <a:pt x="125" y="205"/>
                    <a:pt x="158" y="153"/>
                    <a:pt x="20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319" y="0"/>
                  </a:lnTo>
                  <a:close/>
                </a:path>
              </a:pathLst>
            </a:custGeom>
            <a:solidFill>
              <a:srgbClr val="E6332A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255E1B2-5039-81F2-9A5C-9D330140F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2" y="3399"/>
              <a:ext cx="469" cy="595"/>
            </a:xfrm>
            <a:custGeom>
              <a:avLst/>
              <a:gdLst>
                <a:gd name="T0" fmla="*/ 251 w 313"/>
                <a:gd name="T1" fmla="*/ 182 h 396"/>
                <a:gd name="T2" fmla="*/ 313 w 313"/>
                <a:gd name="T3" fmla="*/ 276 h 396"/>
                <a:gd name="T4" fmla="*/ 268 w 313"/>
                <a:gd name="T5" fmla="*/ 365 h 396"/>
                <a:gd name="T6" fmla="*/ 151 w 313"/>
                <a:gd name="T7" fmla="*/ 396 h 396"/>
                <a:gd name="T8" fmla="*/ 39 w 313"/>
                <a:gd name="T9" fmla="*/ 367 h 396"/>
                <a:gd name="T10" fmla="*/ 0 w 313"/>
                <a:gd name="T11" fmla="*/ 289 h 396"/>
                <a:gd name="T12" fmla="*/ 60 w 313"/>
                <a:gd name="T13" fmla="*/ 202 h 396"/>
                <a:gd name="T14" fmla="*/ 11 w 313"/>
                <a:gd name="T15" fmla="*/ 119 h 396"/>
                <a:gd name="T16" fmla="*/ 51 w 313"/>
                <a:gd name="T17" fmla="*/ 34 h 396"/>
                <a:gd name="T18" fmla="*/ 160 w 313"/>
                <a:gd name="T19" fmla="*/ 0 h 396"/>
                <a:gd name="T20" fmla="*/ 261 w 313"/>
                <a:gd name="T21" fmla="*/ 28 h 396"/>
                <a:gd name="T22" fmla="*/ 300 w 313"/>
                <a:gd name="T23" fmla="*/ 103 h 396"/>
                <a:gd name="T24" fmla="*/ 291 w 313"/>
                <a:gd name="T25" fmla="*/ 142 h 396"/>
                <a:gd name="T26" fmla="*/ 251 w 313"/>
                <a:gd name="T27" fmla="*/ 182 h 396"/>
                <a:gd name="T28" fmla="*/ 126 w 313"/>
                <a:gd name="T29" fmla="*/ 241 h 396"/>
                <a:gd name="T30" fmla="*/ 100 w 313"/>
                <a:gd name="T31" fmla="*/ 281 h 396"/>
                <a:gd name="T32" fmla="*/ 115 w 313"/>
                <a:gd name="T33" fmla="*/ 310 h 396"/>
                <a:gd name="T34" fmla="*/ 157 w 313"/>
                <a:gd name="T35" fmla="*/ 322 h 396"/>
                <a:gd name="T36" fmla="*/ 191 w 313"/>
                <a:gd name="T37" fmla="*/ 314 h 396"/>
                <a:gd name="T38" fmla="*/ 203 w 313"/>
                <a:gd name="T39" fmla="*/ 292 h 396"/>
                <a:gd name="T40" fmla="*/ 170 w 313"/>
                <a:gd name="T41" fmla="*/ 258 h 396"/>
                <a:gd name="T42" fmla="*/ 126 w 313"/>
                <a:gd name="T43" fmla="*/ 241 h 396"/>
                <a:gd name="T44" fmla="*/ 179 w 313"/>
                <a:gd name="T45" fmla="*/ 152 h 396"/>
                <a:gd name="T46" fmla="*/ 203 w 313"/>
                <a:gd name="T47" fmla="*/ 117 h 396"/>
                <a:gd name="T48" fmla="*/ 190 w 313"/>
                <a:gd name="T49" fmla="*/ 88 h 396"/>
                <a:gd name="T50" fmla="*/ 152 w 313"/>
                <a:gd name="T51" fmla="*/ 76 h 396"/>
                <a:gd name="T52" fmla="*/ 125 w 313"/>
                <a:gd name="T53" fmla="*/ 84 h 396"/>
                <a:gd name="T54" fmla="*/ 116 w 313"/>
                <a:gd name="T55" fmla="*/ 104 h 396"/>
                <a:gd name="T56" fmla="*/ 144 w 313"/>
                <a:gd name="T57" fmla="*/ 138 h 396"/>
                <a:gd name="T58" fmla="*/ 179 w 313"/>
                <a:gd name="T59" fmla="*/ 15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3" h="396">
                  <a:moveTo>
                    <a:pt x="251" y="182"/>
                  </a:moveTo>
                  <a:cubicBezTo>
                    <a:pt x="292" y="203"/>
                    <a:pt x="313" y="234"/>
                    <a:pt x="313" y="276"/>
                  </a:cubicBezTo>
                  <a:cubicBezTo>
                    <a:pt x="313" y="315"/>
                    <a:pt x="298" y="344"/>
                    <a:pt x="268" y="365"/>
                  </a:cubicBezTo>
                  <a:cubicBezTo>
                    <a:pt x="239" y="386"/>
                    <a:pt x="199" y="396"/>
                    <a:pt x="151" y="396"/>
                  </a:cubicBezTo>
                  <a:cubicBezTo>
                    <a:pt x="102" y="396"/>
                    <a:pt x="65" y="387"/>
                    <a:pt x="39" y="367"/>
                  </a:cubicBezTo>
                  <a:cubicBezTo>
                    <a:pt x="13" y="347"/>
                    <a:pt x="0" y="321"/>
                    <a:pt x="0" y="289"/>
                  </a:cubicBezTo>
                  <a:cubicBezTo>
                    <a:pt x="0" y="249"/>
                    <a:pt x="20" y="220"/>
                    <a:pt x="60" y="202"/>
                  </a:cubicBezTo>
                  <a:cubicBezTo>
                    <a:pt x="28" y="185"/>
                    <a:pt x="11" y="157"/>
                    <a:pt x="11" y="119"/>
                  </a:cubicBezTo>
                  <a:cubicBezTo>
                    <a:pt x="11" y="85"/>
                    <a:pt x="25" y="57"/>
                    <a:pt x="51" y="34"/>
                  </a:cubicBezTo>
                  <a:cubicBezTo>
                    <a:pt x="77" y="12"/>
                    <a:pt x="113" y="0"/>
                    <a:pt x="160" y="0"/>
                  </a:cubicBezTo>
                  <a:cubicBezTo>
                    <a:pt x="201" y="0"/>
                    <a:pt x="235" y="10"/>
                    <a:pt x="261" y="28"/>
                  </a:cubicBezTo>
                  <a:cubicBezTo>
                    <a:pt x="287" y="47"/>
                    <a:pt x="300" y="72"/>
                    <a:pt x="300" y="103"/>
                  </a:cubicBezTo>
                  <a:cubicBezTo>
                    <a:pt x="300" y="117"/>
                    <a:pt x="297" y="130"/>
                    <a:pt x="291" y="142"/>
                  </a:cubicBezTo>
                  <a:cubicBezTo>
                    <a:pt x="286" y="154"/>
                    <a:pt x="272" y="168"/>
                    <a:pt x="251" y="182"/>
                  </a:cubicBezTo>
                  <a:close/>
                  <a:moveTo>
                    <a:pt x="126" y="241"/>
                  </a:moveTo>
                  <a:cubicBezTo>
                    <a:pt x="108" y="252"/>
                    <a:pt x="100" y="265"/>
                    <a:pt x="100" y="281"/>
                  </a:cubicBezTo>
                  <a:cubicBezTo>
                    <a:pt x="100" y="293"/>
                    <a:pt x="105" y="302"/>
                    <a:pt x="115" y="310"/>
                  </a:cubicBezTo>
                  <a:cubicBezTo>
                    <a:pt x="124" y="318"/>
                    <a:pt x="139" y="322"/>
                    <a:pt x="157" y="322"/>
                  </a:cubicBezTo>
                  <a:cubicBezTo>
                    <a:pt x="172" y="322"/>
                    <a:pt x="183" y="319"/>
                    <a:pt x="191" y="314"/>
                  </a:cubicBezTo>
                  <a:cubicBezTo>
                    <a:pt x="199" y="308"/>
                    <a:pt x="203" y="301"/>
                    <a:pt x="203" y="292"/>
                  </a:cubicBezTo>
                  <a:cubicBezTo>
                    <a:pt x="203" y="278"/>
                    <a:pt x="192" y="266"/>
                    <a:pt x="170" y="258"/>
                  </a:cubicBezTo>
                  <a:lnTo>
                    <a:pt x="126" y="241"/>
                  </a:lnTo>
                  <a:close/>
                  <a:moveTo>
                    <a:pt x="179" y="152"/>
                  </a:moveTo>
                  <a:cubicBezTo>
                    <a:pt x="195" y="144"/>
                    <a:pt x="203" y="132"/>
                    <a:pt x="203" y="117"/>
                  </a:cubicBezTo>
                  <a:cubicBezTo>
                    <a:pt x="203" y="105"/>
                    <a:pt x="198" y="95"/>
                    <a:pt x="190" y="88"/>
                  </a:cubicBezTo>
                  <a:cubicBezTo>
                    <a:pt x="181" y="80"/>
                    <a:pt x="168" y="76"/>
                    <a:pt x="152" y="76"/>
                  </a:cubicBezTo>
                  <a:cubicBezTo>
                    <a:pt x="141" y="76"/>
                    <a:pt x="132" y="79"/>
                    <a:pt x="125" y="84"/>
                  </a:cubicBezTo>
                  <a:cubicBezTo>
                    <a:pt x="119" y="90"/>
                    <a:pt x="116" y="97"/>
                    <a:pt x="116" y="104"/>
                  </a:cubicBezTo>
                  <a:cubicBezTo>
                    <a:pt x="116" y="119"/>
                    <a:pt x="125" y="130"/>
                    <a:pt x="144" y="138"/>
                  </a:cubicBezTo>
                  <a:lnTo>
                    <a:pt x="179" y="152"/>
                  </a:lnTo>
                  <a:close/>
                </a:path>
              </a:pathLst>
            </a:custGeom>
            <a:solidFill>
              <a:srgbClr val="F39200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D7A4350-219B-D3EC-9C4D-E333E28A1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1" y="3461"/>
              <a:ext cx="409" cy="533"/>
            </a:xfrm>
            <a:custGeom>
              <a:avLst/>
              <a:gdLst>
                <a:gd name="T0" fmla="*/ 9 w 273"/>
                <a:gd name="T1" fmla="*/ 263 h 355"/>
                <a:gd name="T2" fmla="*/ 97 w 273"/>
                <a:gd name="T3" fmla="*/ 249 h 355"/>
                <a:gd name="T4" fmla="*/ 130 w 273"/>
                <a:gd name="T5" fmla="*/ 281 h 355"/>
                <a:gd name="T6" fmla="*/ 163 w 273"/>
                <a:gd name="T7" fmla="*/ 261 h 355"/>
                <a:gd name="T8" fmla="*/ 175 w 273"/>
                <a:gd name="T9" fmla="*/ 205 h 355"/>
                <a:gd name="T10" fmla="*/ 175 w 273"/>
                <a:gd name="T11" fmla="*/ 195 h 355"/>
                <a:gd name="T12" fmla="*/ 107 w 273"/>
                <a:gd name="T13" fmla="*/ 228 h 355"/>
                <a:gd name="T14" fmla="*/ 30 w 273"/>
                <a:gd name="T15" fmla="*/ 197 h 355"/>
                <a:gd name="T16" fmla="*/ 0 w 273"/>
                <a:gd name="T17" fmla="*/ 119 h 355"/>
                <a:gd name="T18" fmla="*/ 36 w 273"/>
                <a:gd name="T19" fmla="*/ 33 h 355"/>
                <a:gd name="T20" fmla="*/ 132 w 273"/>
                <a:gd name="T21" fmla="*/ 0 h 355"/>
                <a:gd name="T22" fmla="*/ 238 w 273"/>
                <a:gd name="T23" fmla="*/ 46 h 355"/>
                <a:gd name="T24" fmla="*/ 273 w 273"/>
                <a:gd name="T25" fmla="*/ 168 h 355"/>
                <a:gd name="T26" fmla="*/ 236 w 273"/>
                <a:gd name="T27" fmla="*/ 303 h 355"/>
                <a:gd name="T28" fmla="*/ 126 w 273"/>
                <a:gd name="T29" fmla="*/ 355 h 355"/>
                <a:gd name="T30" fmla="*/ 47 w 273"/>
                <a:gd name="T31" fmla="*/ 331 h 355"/>
                <a:gd name="T32" fmla="*/ 9 w 273"/>
                <a:gd name="T33" fmla="*/ 263 h 355"/>
                <a:gd name="T34" fmla="*/ 131 w 273"/>
                <a:gd name="T35" fmla="*/ 155 h 355"/>
                <a:gd name="T36" fmla="*/ 158 w 273"/>
                <a:gd name="T37" fmla="*/ 144 h 355"/>
                <a:gd name="T38" fmla="*/ 170 w 273"/>
                <a:gd name="T39" fmla="*/ 113 h 355"/>
                <a:gd name="T40" fmla="*/ 159 w 273"/>
                <a:gd name="T41" fmla="*/ 82 h 355"/>
                <a:gd name="T42" fmla="*/ 132 w 273"/>
                <a:gd name="T43" fmla="*/ 70 h 355"/>
                <a:gd name="T44" fmla="*/ 106 w 273"/>
                <a:gd name="T45" fmla="*/ 81 h 355"/>
                <a:gd name="T46" fmla="*/ 96 w 273"/>
                <a:gd name="T47" fmla="*/ 114 h 355"/>
                <a:gd name="T48" fmla="*/ 106 w 273"/>
                <a:gd name="T49" fmla="*/ 144 h 355"/>
                <a:gd name="T50" fmla="*/ 131 w 273"/>
                <a:gd name="T51" fmla="*/ 1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3" h="355">
                  <a:moveTo>
                    <a:pt x="9" y="263"/>
                  </a:moveTo>
                  <a:cubicBezTo>
                    <a:pt x="97" y="249"/>
                    <a:pt x="97" y="249"/>
                    <a:pt x="97" y="249"/>
                  </a:cubicBezTo>
                  <a:cubicBezTo>
                    <a:pt x="101" y="270"/>
                    <a:pt x="112" y="281"/>
                    <a:pt x="130" y="281"/>
                  </a:cubicBezTo>
                  <a:cubicBezTo>
                    <a:pt x="145" y="281"/>
                    <a:pt x="156" y="274"/>
                    <a:pt x="163" y="261"/>
                  </a:cubicBezTo>
                  <a:cubicBezTo>
                    <a:pt x="171" y="247"/>
                    <a:pt x="175" y="229"/>
                    <a:pt x="175" y="205"/>
                  </a:cubicBezTo>
                  <a:cubicBezTo>
                    <a:pt x="175" y="202"/>
                    <a:pt x="175" y="199"/>
                    <a:pt x="175" y="195"/>
                  </a:cubicBezTo>
                  <a:cubicBezTo>
                    <a:pt x="160" y="217"/>
                    <a:pt x="137" y="228"/>
                    <a:pt x="107" y="228"/>
                  </a:cubicBezTo>
                  <a:cubicBezTo>
                    <a:pt x="76" y="228"/>
                    <a:pt x="50" y="218"/>
                    <a:pt x="30" y="197"/>
                  </a:cubicBezTo>
                  <a:cubicBezTo>
                    <a:pt x="10" y="177"/>
                    <a:pt x="0" y="150"/>
                    <a:pt x="0" y="119"/>
                  </a:cubicBezTo>
                  <a:cubicBezTo>
                    <a:pt x="0" y="84"/>
                    <a:pt x="12" y="55"/>
                    <a:pt x="36" y="33"/>
                  </a:cubicBezTo>
                  <a:cubicBezTo>
                    <a:pt x="60" y="11"/>
                    <a:pt x="92" y="0"/>
                    <a:pt x="132" y="0"/>
                  </a:cubicBezTo>
                  <a:cubicBezTo>
                    <a:pt x="179" y="0"/>
                    <a:pt x="214" y="15"/>
                    <a:pt x="238" y="46"/>
                  </a:cubicBezTo>
                  <a:cubicBezTo>
                    <a:pt x="261" y="77"/>
                    <a:pt x="273" y="117"/>
                    <a:pt x="273" y="168"/>
                  </a:cubicBezTo>
                  <a:cubicBezTo>
                    <a:pt x="273" y="223"/>
                    <a:pt x="261" y="268"/>
                    <a:pt x="236" y="303"/>
                  </a:cubicBezTo>
                  <a:cubicBezTo>
                    <a:pt x="212" y="338"/>
                    <a:pt x="175" y="355"/>
                    <a:pt x="126" y="355"/>
                  </a:cubicBezTo>
                  <a:cubicBezTo>
                    <a:pt x="94" y="355"/>
                    <a:pt x="67" y="347"/>
                    <a:pt x="47" y="331"/>
                  </a:cubicBezTo>
                  <a:cubicBezTo>
                    <a:pt x="26" y="314"/>
                    <a:pt x="13" y="292"/>
                    <a:pt x="9" y="263"/>
                  </a:cubicBezTo>
                  <a:close/>
                  <a:moveTo>
                    <a:pt x="131" y="155"/>
                  </a:moveTo>
                  <a:cubicBezTo>
                    <a:pt x="141" y="155"/>
                    <a:pt x="150" y="151"/>
                    <a:pt x="158" y="144"/>
                  </a:cubicBezTo>
                  <a:cubicBezTo>
                    <a:pt x="166" y="137"/>
                    <a:pt x="170" y="127"/>
                    <a:pt x="170" y="113"/>
                  </a:cubicBezTo>
                  <a:cubicBezTo>
                    <a:pt x="170" y="100"/>
                    <a:pt x="166" y="90"/>
                    <a:pt x="159" y="82"/>
                  </a:cubicBezTo>
                  <a:cubicBezTo>
                    <a:pt x="152" y="74"/>
                    <a:pt x="143" y="70"/>
                    <a:pt x="132" y="70"/>
                  </a:cubicBezTo>
                  <a:cubicBezTo>
                    <a:pt x="122" y="70"/>
                    <a:pt x="113" y="74"/>
                    <a:pt x="106" y="81"/>
                  </a:cubicBezTo>
                  <a:cubicBezTo>
                    <a:pt x="99" y="88"/>
                    <a:pt x="96" y="99"/>
                    <a:pt x="96" y="114"/>
                  </a:cubicBezTo>
                  <a:cubicBezTo>
                    <a:pt x="96" y="127"/>
                    <a:pt x="99" y="137"/>
                    <a:pt x="106" y="144"/>
                  </a:cubicBezTo>
                  <a:cubicBezTo>
                    <a:pt x="112" y="151"/>
                    <a:pt x="121" y="155"/>
                    <a:pt x="131" y="155"/>
                  </a:cubicBezTo>
                  <a:close/>
                </a:path>
              </a:pathLst>
            </a:custGeom>
            <a:solidFill>
              <a:srgbClr val="78C8D1"/>
            </a:solidFill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1498960" y="3337399"/>
            <a:ext cx="413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723558" y="270934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1435226" y="5467659"/>
            <a:ext cx="42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59824" y="483960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5653675" y="2203513"/>
            <a:ext cx="428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4878273" y="1575457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160800" y="4690149"/>
            <a:ext cx="428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385398" y="406209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59824" y="389028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7200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سبک دستور </a:t>
            </a:r>
            <a:r>
              <a:rPr lang="fa-IR" altLang="ko-KR" sz="7200" dirty="0">
                <a:solidFill>
                  <a:schemeClr val="bg2"/>
                </a:solidFill>
                <a:latin typeface="+mj-lt"/>
                <a:cs typeface="B Nazanin" panose="00000400000000000000" pitchFamily="2" charset="-78"/>
              </a:rPr>
              <a:t>کار</a:t>
            </a:r>
            <a:endParaRPr lang="ko-KR" altLang="en-US" sz="7200" dirty="0">
              <a:solidFill>
                <a:schemeClr val="bg2"/>
              </a:solidFill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657546" y="77507"/>
            <a:ext cx="11572875" cy="72390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BBFB9BE-C52A-4D2C-8BB2-16A0AF1C9A9A}"/>
              </a:ext>
            </a:extLst>
          </p:cNvPr>
          <p:cNvGrpSpPr/>
          <p:nvPr/>
        </p:nvGrpSpPr>
        <p:grpSpPr>
          <a:xfrm>
            <a:off x="1248011" y="1173340"/>
            <a:ext cx="2415930" cy="5169034"/>
            <a:chOff x="1248011" y="1173340"/>
            <a:chExt cx="2415930" cy="516903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2147F8-00F9-4198-8E50-B558F808A793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248011" y="1173340"/>
              <a:ext cx="2415930" cy="5169034"/>
              <a:chOff x="1248011" y="1173340"/>
              <a:chExt cx="2415930" cy="516903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9770AFC-58A5-4885-BCA2-392B65F75706}"/>
                  </a:ext>
                </a:extLst>
              </p:cNvPr>
              <p:cNvGrpSpPr/>
              <p:nvPr/>
            </p:nvGrpSpPr>
            <p:grpSpPr>
              <a:xfrm rot="20839120">
                <a:off x="3109050" y="1173340"/>
                <a:ext cx="554891" cy="5134307"/>
                <a:chOff x="1591762" y="960663"/>
                <a:chExt cx="554891" cy="5134307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F7CA947-F747-456F-8392-E5607A9A977C}"/>
                    </a:ext>
                  </a:extLst>
                </p:cNvPr>
                <p:cNvGrpSpPr/>
                <p:nvPr/>
              </p:nvGrpSpPr>
              <p:grpSpPr>
                <a:xfrm>
                  <a:off x="1591766" y="5260360"/>
                  <a:ext cx="554887" cy="834610"/>
                  <a:chOff x="2195735" y="5121197"/>
                  <a:chExt cx="901188" cy="900102"/>
                </a:xfrm>
              </p:grpSpPr>
              <p:sp>
                <p:nvSpPr>
                  <p:cNvPr id="42" name="Rectangle 8">
                    <a:extLst>
                      <a:ext uri="{FF2B5EF4-FFF2-40B4-BE49-F238E27FC236}">
                        <a16:creationId xmlns:a16="http://schemas.microsoft.com/office/drawing/2014/main" id="{4CBF0C32-3146-4DD2-B64F-E5BB290CC012}"/>
                      </a:ext>
                    </a:extLst>
                  </p:cNvPr>
                  <p:cNvSpPr/>
                  <p:nvPr/>
                </p:nvSpPr>
                <p:spPr>
                  <a:xfrm>
                    <a:off x="2195735" y="5121197"/>
                    <a:ext cx="901188" cy="900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378" h="1800199">
                        <a:moveTo>
                          <a:pt x="0" y="0"/>
                        </a:moveTo>
                        <a:lnTo>
                          <a:pt x="1802378" y="0"/>
                        </a:lnTo>
                        <a:lnTo>
                          <a:pt x="1802378" y="289727"/>
                        </a:lnTo>
                        <a:lnTo>
                          <a:pt x="1801366" y="289727"/>
                        </a:lnTo>
                        <a:lnTo>
                          <a:pt x="901188" y="1800199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5000"/>
                          <a:lumOff val="45000"/>
                        </a:schemeClr>
                      </a:gs>
                      <a:gs pos="100000">
                        <a:schemeClr val="accent6">
                          <a:lumMod val="55000"/>
                          <a:lumOff val="4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 sz="2701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3" name="Rectangle 8">
                    <a:extLst>
                      <a:ext uri="{FF2B5EF4-FFF2-40B4-BE49-F238E27FC236}">
                        <a16:creationId xmlns:a16="http://schemas.microsoft.com/office/drawing/2014/main" id="{AC4D1F3D-5EF5-4D3D-B5B6-D65A50055897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97"/>
                    <a:ext cx="679521" cy="8936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043" h="1787331">
                        <a:moveTo>
                          <a:pt x="0" y="0"/>
                        </a:moveTo>
                        <a:lnTo>
                          <a:pt x="1359043" y="0"/>
                        </a:lnTo>
                        <a:lnTo>
                          <a:pt x="1359043" y="212596"/>
                        </a:lnTo>
                        <a:lnTo>
                          <a:pt x="893519" y="1787331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45000"/>
                          <a:lumOff val="5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 sz="2701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4" name="Rectangle 8">
                    <a:extLst>
                      <a:ext uri="{FF2B5EF4-FFF2-40B4-BE49-F238E27FC236}">
                        <a16:creationId xmlns:a16="http://schemas.microsoft.com/office/drawing/2014/main" id="{4A1014F0-A79B-4847-8848-A7D0ABC920FF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97"/>
                    <a:ext cx="450922" cy="8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843" h="1789890">
                        <a:moveTo>
                          <a:pt x="0" y="0"/>
                        </a:moveTo>
                        <a:lnTo>
                          <a:pt x="897414" y="0"/>
                        </a:lnTo>
                        <a:lnTo>
                          <a:pt x="901843" y="212596"/>
                        </a:lnTo>
                        <a:lnTo>
                          <a:pt x="895045" y="1789890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30000"/>
                          <a:lumOff val="70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 sz="2701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5" name="Rectangle 8">
                    <a:extLst>
                      <a:ext uri="{FF2B5EF4-FFF2-40B4-BE49-F238E27FC236}">
                        <a16:creationId xmlns:a16="http://schemas.microsoft.com/office/drawing/2014/main" id="{D2B8E8EF-94A5-4199-B28C-F8E18EA091E2}"/>
                      </a:ext>
                    </a:extLst>
                  </p:cNvPr>
                  <p:cNvSpPr/>
                  <p:nvPr/>
                </p:nvSpPr>
                <p:spPr>
                  <a:xfrm>
                    <a:off x="2195736" y="5121198"/>
                    <a:ext cx="448123" cy="895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6246" h="1791906">
                        <a:moveTo>
                          <a:pt x="0" y="0"/>
                        </a:moveTo>
                        <a:lnTo>
                          <a:pt x="440115" y="0"/>
                        </a:lnTo>
                        <a:lnTo>
                          <a:pt x="452263" y="212596"/>
                        </a:lnTo>
                        <a:lnTo>
                          <a:pt x="896246" y="1791906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20000"/>
                          <a:lumOff val="8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 sz="2701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46" name="Rectangle 8">
                    <a:extLst>
                      <a:ext uri="{FF2B5EF4-FFF2-40B4-BE49-F238E27FC236}">
                        <a16:creationId xmlns:a16="http://schemas.microsoft.com/office/drawing/2014/main" id="{EC39A0D2-C3E9-4773-A125-8B3E0F8E08B3}"/>
                      </a:ext>
                    </a:extLst>
                  </p:cNvPr>
                  <p:cNvSpPr/>
                  <p:nvPr/>
                </p:nvSpPr>
                <p:spPr>
                  <a:xfrm>
                    <a:off x="2542419" y="5815404"/>
                    <a:ext cx="203587" cy="20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1810" h="1800199">
                        <a:moveTo>
                          <a:pt x="229620" y="140779"/>
                        </a:moveTo>
                        <a:cubicBezTo>
                          <a:pt x="334730" y="140779"/>
                          <a:pt x="422984" y="212958"/>
                          <a:pt x="445844" y="310765"/>
                        </a:cubicBezTo>
                        <a:lnTo>
                          <a:pt x="454300" y="310765"/>
                        </a:lnTo>
                        <a:lnTo>
                          <a:pt x="462757" y="310765"/>
                        </a:lnTo>
                        <a:cubicBezTo>
                          <a:pt x="485617" y="212958"/>
                          <a:pt x="573869" y="140779"/>
                          <a:pt x="678980" y="140779"/>
                        </a:cubicBezTo>
                        <a:cubicBezTo>
                          <a:pt x="784090" y="140779"/>
                          <a:pt x="872344" y="212958"/>
                          <a:pt x="895204" y="310765"/>
                        </a:cubicBezTo>
                        <a:lnTo>
                          <a:pt x="903659" y="310765"/>
                        </a:lnTo>
                        <a:lnTo>
                          <a:pt x="903660" y="310765"/>
                        </a:lnTo>
                        <a:lnTo>
                          <a:pt x="912116" y="310765"/>
                        </a:lnTo>
                        <a:cubicBezTo>
                          <a:pt x="934976" y="212958"/>
                          <a:pt x="1023228" y="140779"/>
                          <a:pt x="1128339" y="140779"/>
                        </a:cubicBezTo>
                        <a:cubicBezTo>
                          <a:pt x="1233450" y="140779"/>
                          <a:pt x="1321703" y="212958"/>
                          <a:pt x="1344563" y="310765"/>
                        </a:cubicBezTo>
                        <a:lnTo>
                          <a:pt x="1353019" y="310765"/>
                        </a:lnTo>
                        <a:lnTo>
                          <a:pt x="1361476" y="310765"/>
                        </a:lnTo>
                        <a:cubicBezTo>
                          <a:pt x="1384336" y="212958"/>
                          <a:pt x="1472588" y="140779"/>
                          <a:pt x="1577699" y="140779"/>
                        </a:cubicBezTo>
                        <a:cubicBezTo>
                          <a:pt x="1680932" y="140779"/>
                          <a:pt x="1767904" y="210402"/>
                          <a:pt x="1791810" y="305762"/>
                        </a:cubicBezTo>
                        <a:lnTo>
                          <a:pt x="901188" y="1800199"/>
                        </a:lnTo>
                        <a:lnTo>
                          <a:pt x="13460" y="310615"/>
                        </a:lnTo>
                        <a:cubicBezTo>
                          <a:pt x="36351" y="212881"/>
                          <a:pt x="124565" y="140779"/>
                          <a:pt x="229620" y="140779"/>
                        </a:cubicBezTo>
                        <a:close/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4940" y="0"/>
                        </a:lnTo>
                        <a:lnTo>
                          <a:pt x="4940" y="296318"/>
                        </a:lnTo>
                        <a:lnTo>
                          <a:pt x="1012" y="289727"/>
                        </a:lnTo>
                        <a:lnTo>
                          <a:pt x="1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15000">
                        <a:schemeClr val="tx1">
                          <a:lumMod val="72000"/>
                          <a:lumOff val="28000"/>
                        </a:schemeClr>
                      </a:gs>
                      <a:gs pos="100000">
                        <a:schemeClr val="tx1">
                          <a:lumMod val="31000"/>
                          <a:lumOff val="69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 sz="2701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4A81B2F-2897-43F7-8CA4-B83CF14F2CBF}"/>
                    </a:ext>
                  </a:extLst>
                </p:cNvPr>
                <p:cNvGrpSpPr/>
                <p:nvPr/>
              </p:nvGrpSpPr>
              <p:grpSpPr>
                <a:xfrm>
                  <a:off x="1591762" y="1084997"/>
                  <a:ext cx="554887" cy="4251015"/>
                  <a:chOff x="6012160" y="2238734"/>
                  <a:chExt cx="713025" cy="396848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09AD16A3-E66E-415E-9DB6-188A9F297254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5085257"/>
                    <a:ext cx="713025" cy="1121963"/>
                    <a:chOff x="6012146" y="5085257"/>
                    <a:chExt cx="713039" cy="1121963"/>
                  </a:xfrm>
                </p:grpSpPr>
                <p:sp>
                  <p:nvSpPr>
                    <p:cNvPr id="39" name="Rectangle 2">
                      <a:extLst>
                        <a:ext uri="{FF2B5EF4-FFF2-40B4-BE49-F238E27FC236}">
                          <a16:creationId xmlns:a16="http://schemas.microsoft.com/office/drawing/2014/main" id="{7DBF769F-9F16-41F5-A950-F4B26C91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46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ko-KR" altLang="en-US" sz="2701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40" name="Rectangle 2">
                      <a:extLst>
                        <a:ext uri="{FF2B5EF4-FFF2-40B4-BE49-F238E27FC236}">
                          <a16:creationId xmlns:a16="http://schemas.microsoft.com/office/drawing/2014/main" id="{FB4B34B0-BAFF-486D-A80D-471990827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862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ko-KR" altLang="en-US" sz="2701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41" name="Rectangle 2">
                      <a:extLst>
                        <a:ext uri="{FF2B5EF4-FFF2-40B4-BE49-F238E27FC236}">
                          <a16:creationId xmlns:a16="http://schemas.microsoft.com/office/drawing/2014/main" id="{3CF13139-02C2-4297-99BF-C28EB9912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585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ko-KR" altLang="en-US" sz="2701" dirty="0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8DBB35F3-F9BD-4595-9C1B-07A571656895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2238734"/>
                    <a:ext cx="713025" cy="2846524"/>
                    <a:chOff x="6012160" y="2238734"/>
                    <a:chExt cx="713016" cy="2846524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28FFC21B-4B10-415F-9286-84CCF7E9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576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/>
                      <a:endParaRPr lang="ko-KR" altLang="en-US" sz="2701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061E35FE-7620-4C85-AFB8-AA2D2ED8F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0123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/>
                      <a:endParaRPr lang="ko-KR" altLang="en-US" sz="2701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52660D38-61FA-4F26-8CE1-352BF05C2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60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/>
                      <a:endParaRPr lang="ko-KR" altLang="en-US" sz="2701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D72F700D-6D32-4746-BAD0-7CC52FC1AB45}"/>
                    </a:ext>
                  </a:extLst>
                </p:cNvPr>
                <p:cNvGrpSpPr/>
                <p:nvPr/>
              </p:nvGrpSpPr>
              <p:grpSpPr>
                <a:xfrm>
                  <a:off x="1591763" y="960663"/>
                  <a:ext cx="554886" cy="248668"/>
                  <a:chOff x="1591965" y="1739158"/>
                  <a:chExt cx="554886" cy="298117"/>
                </a:xfrm>
              </p:grpSpPr>
              <p:sp>
                <p:nvSpPr>
                  <p:cNvPr id="32" name="Hexagon 1">
                    <a:extLst>
                      <a:ext uri="{FF2B5EF4-FFF2-40B4-BE49-F238E27FC236}">
                        <a16:creationId xmlns:a16="http://schemas.microsoft.com/office/drawing/2014/main" id="{D330D18A-3BAC-4A37-B639-E9FD1D7F086F}"/>
                      </a:ext>
                    </a:extLst>
                  </p:cNvPr>
                  <p:cNvSpPr/>
                  <p:nvPr/>
                </p:nvSpPr>
                <p:spPr>
                  <a:xfrm rot="10800000" flipH="1" flipV="1">
                    <a:off x="1591965" y="1739158"/>
                    <a:ext cx="554886" cy="298117"/>
                  </a:xfrm>
                  <a:custGeom>
                    <a:avLst/>
                    <a:gdLst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574178 w 713024"/>
                      <a:gd name="connsiteY4" fmla="*/ 555383 h 555383"/>
                      <a:gd name="connsiteX5" fmla="*/ 138846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574178 w 713024"/>
                      <a:gd name="connsiteY4" fmla="*/ 555383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478928 w 713024"/>
                      <a:gd name="connsiteY2" fmla="*/ 7144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486072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3024" h="555383">
                        <a:moveTo>
                          <a:pt x="0" y="277692"/>
                        </a:moveTo>
                        <a:lnTo>
                          <a:pt x="217427" y="0"/>
                        </a:lnTo>
                        <a:lnTo>
                          <a:pt x="486072" y="0"/>
                        </a:lnTo>
                        <a:lnTo>
                          <a:pt x="713024" y="277692"/>
                        </a:lnTo>
                        <a:lnTo>
                          <a:pt x="490834" y="553001"/>
                        </a:lnTo>
                        <a:lnTo>
                          <a:pt x="231715" y="555383"/>
                        </a:lnTo>
                        <a:lnTo>
                          <a:pt x="0" y="277692"/>
                        </a:lnTo>
                        <a:close/>
                      </a:path>
                    </a:pathLst>
                  </a:custGeom>
                  <a:blipFill dpi="0"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tile tx="0" ty="0" sx="1000" sy="9000" flip="none" algn="t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/>
                    <a:endParaRPr lang="ko-KR" altLang="en-US" sz="2701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A89D508C-AFCD-471D-935A-E3CDC6942345}"/>
                      </a:ext>
                    </a:extLst>
                  </p:cNvPr>
                  <p:cNvSpPr/>
                  <p:nvPr/>
                </p:nvSpPr>
                <p:spPr>
                  <a:xfrm>
                    <a:off x="1792601" y="1830362"/>
                    <a:ext cx="153621" cy="11568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/>
                    <a:endParaRPr lang="ko-KR" altLang="en-US" sz="2701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3" name="Graphic 1">
                <a:extLst>
                  <a:ext uri="{FF2B5EF4-FFF2-40B4-BE49-F238E27FC236}">
                    <a16:creationId xmlns:a16="http://schemas.microsoft.com/office/drawing/2014/main" id="{3BE72E42-3EE2-4EB2-A619-E498F9A3EB2C}"/>
                  </a:ext>
                </a:extLst>
              </p:cNvPr>
              <p:cNvGrpSpPr/>
              <p:nvPr/>
            </p:nvGrpSpPr>
            <p:grpSpPr>
              <a:xfrm>
                <a:off x="1248011" y="1899725"/>
                <a:ext cx="2247770" cy="4442649"/>
                <a:chOff x="3086618" y="2259699"/>
                <a:chExt cx="2247770" cy="444264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B6617E61-87B6-46F9-8316-D63DD2D0A18B}"/>
                    </a:ext>
                  </a:extLst>
                </p:cNvPr>
                <p:cNvSpPr/>
                <p:nvPr/>
              </p:nvSpPr>
              <p:spPr>
                <a:xfrm>
                  <a:off x="4028056" y="2978191"/>
                  <a:ext cx="1306332" cy="420493"/>
                </a:xfrm>
                <a:custGeom>
                  <a:avLst/>
                  <a:gdLst>
                    <a:gd name="connsiteX0" fmla="*/ 61 w 1306331"/>
                    <a:gd name="connsiteY0" fmla="*/ 421324 h 420493"/>
                    <a:gd name="connsiteX1" fmla="*/ 930752 w 1306331"/>
                    <a:gd name="connsiteY1" fmla="*/ 326012 h 420493"/>
                    <a:gd name="connsiteX2" fmla="*/ 1151651 w 1306331"/>
                    <a:gd name="connsiteY2" fmla="*/ 279478 h 420493"/>
                    <a:gd name="connsiteX3" fmla="*/ 1245842 w 1306331"/>
                    <a:gd name="connsiteY3" fmla="*/ 232382 h 420493"/>
                    <a:gd name="connsiteX4" fmla="*/ 1257055 w 1306331"/>
                    <a:gd name="connsiteY4" fmla="*/ 222851 h 420493"/>
                    <a:gd name="connsiteX5" fmla="*/ 1257055 w 1306331"/>
                    <a:gd name="connsiteY5" fmla="*/ 222851 h 420493"/>
                    <a:gd name="connsiteX6" fmla="*/ 1290694 w 1306331"/>
                    <a:gd name="connsiteY6" fmla="*/ 182484 h 420493"/>
                    <a:gd name="connsiteX7" fmla="*/ 1289573 w 1306331"/>
                    <a:gd name="connsiteY7" fmla="*/ 155572 h 420493"/>
                    <a:gd name="connsiteX8" fmla="*/ 1308075 w 1306331"/>
                    <a:gd name="connsiteY8" fmla="*/ 122494 h 420493"/>
                    <a:gd name="connsiteX9" fmla="*/ 1297422 w 1306331"/>
                    <a:gd name="connsiteY9" fmla="*/ 100628 h 420493"/>
                    <a:gd name="connsiteX10" fmla="*/ 1305832 w 1306331"/>
                    <a:gd name="connsiteY10" fmla="*/ 78202 h 420493"/>
                    <a:gd name="connsiteX11" fmla="*/ 1295180 w 1306331"/>
                    <a:gd name="connsiteY11" fmla="*/ 52972 h 420493"/>
                    <a:gd name="connsiteX12" fmla="*/ 1276678 w 1306331"/>
                    <a:gd name="connsiteY12" fmla="*/ 25500 h 420493"/>
                    <a:gd name="connsiteX13" fmla="*/ 1228461 w 1306331"/>
                    <a:gd name="connsiteY13" fmla="*/ 16529 h 420493"/>
                    <a:gd name="connsiteX14" fmla="*/ 1169592 w 1306331"/>
                    <a:gd name="connsiteY14" fmla="*/ 72034 h 420493"/>
                    <a:gd name="connsiteX15" fmla="*/ 1142681 w 1306331"/>
                    <a:gd name="connsiteY15" fmla="*/ 84369 h 420493"/>
                    <a:gd name="connsiteX16" fmla="*/ 1162304 w 1306331"/>
                    <a:gd name="connsiteY16" fmla="*/ 58579 h 420493"/>
                    <a:gd name="connsiteX17" fmla="*/ 1184730 w 1306331"/>
                    <a:gd name="connsiteY17" fmla="*/ 27182 h 420493"/>
                    <a:gd name="connsiteX18" fmla="*/ 1191458 w 1306331"/>
                    <a:gd name="connsiteY18" fmla="*/ 3634 h 420493"/>
                    <a:gd name="connsiteX19" fmla="*/ 1166228 w 1306331"/>
                    <a:gd name="connsiteY19" fmla="*/ 6438 h 420493"/>
                    <a:gd name="connsiteX20" fmla="*/ 1063067 w 1306331"/>
                    <a:gd name="connsiteY20" fmla="*/ 68110 h 420493"/>
                    <a:gd name="connsiteX21" fmla="*/ 969998 w 1306331"/>
                    <a:gd name="connsiteY21" fmla="*/ 158936 h 420493"/>
                    <a:gd name="connsiteX22" fmla="*/ 888142 w 1306331"/>
                    <a:gd name="connsiteY22" fmla="*/ 192576 h 420493"/>
                    <a:gd name="connsiteX23" fmla="*/ 704247 w 1306331"/>
                    <a:gd name="connsiteY23" fmla="*/ 181923 h 420493"/>
                    <a:gd name="connsiteX24" fmla="*/ 483348 w 1306331"/>
                    <a:gd name="connsiteY24" fmla="*/ 175195 h 420493"/>
                    <a:gd name="connsiteX25" fmla="*/ 377383 w 1306331"/>
                    <a:gd name="connsiteY25" fmla="*/ 197061 h 420493"/>
                    <a:gd name="connsiteX26" fmla="*/ 196291 w 1306331"/>
                    <a:gd name="connsiteY26" fmla="*/ 207713 h 420493"/>
                    <a:gd name="connsiteX27" fmla="*/ 88084 w 1306331"/>
                    <a:gd name="connsiteY27" fmla="*/ 187530 h 420493"/>
                    <a:gd name="connsiteX28" fmla="*/ 30897 w 1306331"/>
                    <a:gd name="connsiteY28" fmla="*/ 181363 h 420493"/>
                    <a:gd name="connsiteX29" fmla="*/ 61 w 1306331"/>
                    <a:gd name="connsiteY29" fmla="*/ 421324 h 420493"/>
                    <a:gd name="connsiteX30" fmla="*/ 61 w 1306331"/>
                    <a:gd name="connsiteY30" fmla="*/ 421324 h 4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06331" h="420493">
                      <a:moveTo>
                        <a:pt x="61" y="421324"/>
                      </a:moveTo>
                      <a:cubicBezTo>
                        <a:pt x="35943" y="420763"/>
                        <a:pt x="910569" y="331619"/>
                        <a:pt x="930752" y="326012"/>
                      </a:cubicBezTo>
                      <a:cubicBezTo>
                        <a:pt x="939723" y="324330"/>
                        <a:pt x="1120254" y="287327"/>
                        <a:pt x="1151651" y="279478"/>
                      </a:cubicBezTo>
                      <a:cubicBezTo>
                        <a:pt x="1157258" y="278356"/>
                        <a:pt x="1244720" y="237428"/>
                        <a:pt x="1245842" y="232382"/>
                      </a:cubicBezTo>
                      <a:cubicBezTo>
                        <a:pt x="1246402" y="232382"/>
                        <a:pt x="1255934" y="226776"/>
                        <a:pt x="1257055" y="222851"/>
                      </a:cubicBezTo>
                      <a:lnTo>
                        <a:pt x="1257055" y="222851"/>
                      </a:lnTo>
                      <a:cubicBezTo>
                        <a:pt x="1269389" y="213320"/>
                        <a:pt x="1289573" y="198182"/>
                        <a:pt x="1290694" y="182484"/>
                      </a:cubicBezTo>
                      <a:cubicBezTo>
                        <a:pt x="1294619" y="172392"/>
                        <a:pt x="1286209" y="165104"/>
                        <a:pt x="1289573" y="155572"/>
                      </a:cubicBezTo>
                      <a:cubicBezTo>
                        <a:pt x="1294619" y="146041"/>
                        <a:pt x="1309196" y="133707"/>
                        <a:pt x="1308075" y="122494"/>
                      </a:cubicBezTo>
                      <a:cubicBezTo>
                        <a:pt x="1306393" y="114644"/>
                        <a:pt x="1300786" y="108477"/>
                        <a:pt x="1297422" y="100628"/>
                      </a:cubicBezTo>
                      <a:cubicBezTo>
                        <a:pt x="1300225" y="96143"/>
                        <a:pt x="1303029" y="82687"/>
                        <a:pt x="1305832" y="78202"/>
                      </a:cubicBezTo>
                      <a:cubicBezTo>
                        <a:pt x="1305271" y="70352"/>
                        <a:pt x="1296301" y="60821"/>
                        <a:pt x="1295180" y="52972"/>
                      </a:cubicBezTo>
                      <a:cubicBezTo>
                        <a:pt x="1294058" y="42320"/>
                        <a:pt x="1282285" y="35592"/>
                        <a:pt x="1276678" y="25500"/>
                      </a:cubicBezTo>
                      <a:cubicBezTo>
                        <a:pt x="1261540" y="-1972"/>
                        <a:pt x="1258176" y="831"/>
                        <a:pt x="1228461" y="16529"/>
                      </a:cubicBezTo>
                      <a:cubicBezTo>
                        <a:pt x="1207156" y="28303"/>
                        <a:pt x="1188094" y="56336"/>
                        <a:pt x="1169592" y="72034"/>
                      </a:cubicBezTo>
                      <a:cubicBezTo>
                        <a:pt x="1166228" y="75398"/>
                        <a:pt x="1148848" y="83808"/>
                        <a:pt x="1142681" y="84369"/>
                      </a:cubicBezTo>
                      <a:cubicBezTo>
                        <a:pt x="1141560" y="79884"/>
                        <a:pt x="1160622" y="60821"/>
                        <a:pt x="1162304" y="58579"/>
                      </a:cubicBezTo>
                      <a:cubicBezTo>
                        <a:pt x="1171835" y="49047"/>
                        <a:pt x="1178002" y="37834"/>
                        <a:pt x="1184730" y="27182"/>
                      </a:cubicBezTo>
                      <a:cubicBezTo>
                        <a:pt x="1189776" y="19333"/>
                        <a:pt x="1196504" y="10362"/>
                        <a:pt x="1191458" y="3634"/>
                      </a:cubicBezTo>
                      <a:cubicBezTo>
                        <a:pt x="1184730" y="-4215"/>
                        <a:pt x="1174078" y="2513"/>
                        <a:pt x="1166228" y="6438"/>
                      </a:cubicBezTo>
                      <a:cubicBezTo>
                        <a:pt x="1129225" y="22136"/>
                        <a:pt x="1095586" y="45123"/>
                        <a:pt x="1063067" y="68110"/>
                      </a:cubicBezTo>
                      <a:cubicBezTo>
                        <a:pt x="1027746" y="93339"/>
                        <a:pt x="996910" y="124176"/>
                        <a:pt x="969998" y="158936"/>
                      </a:cubicBezTo>
                      <a:cubicBezTo>
                        <a:pt x="949815" y="185287"/>
                        <a:pt x="918978" y="192015"/>
                        <a:pt x="888142" y="192576"/>
                      </a:cubicBezTo>
                      <a:cubicBezTo>
                        <a:pt x="827031" y="194818"/>
                        <a:pt x="765919" y="186408"/>
                        <a:pt x="704247" y="181923"/>
                      </a:cubicBezTo>
                      <a:cubicBezTo>
                        <a:pt x="630801" y="176317"/>
                        <a:pt x="557354" y="166225"/>
                        <a:pt x="483348" y="175195"/>
                      </a:cubicBezTo>
                      <a:cubicBezTo>
                        <a:pt x="448026" y="179681"/>
                        <a:pt x="412705" y="189212"/>
                        <a:pt x="377383" y="197061"/>
                      </a:cubicBezTo>
                      <a:cubicBezTo>
                        <a:pt x="317393" y="211077"/>
                        <a:pt x="256842" y="214441"/>
                        <a:pt x="196291" y="207713"/>
                      </a:cubicBezTo>
                      <a:cubicBezTo>
                        <a:pt x="150878" y="203228"/>
                        <a:pt x="132937" y="196500"/>
                        <a:pt x="88084" y="187530"/>
                      </a:cubicBezTo>
                      <a:cubicBezTo>
                        <a:pt x="76310" y="184727"/>
                        <a:pt x="52202" y="183045"/>
                        <a:pt x="30897" y="181363"/>
                      </a:cubicBezTo>
                      <a:cubicBezTo>
                        <a:pt x="32019" y="180241"/>
                        <a:pt x="-1621" y="379275"/>
                        <a:pt x="61" y="421324"/>
                      </a:cubicBezTo>
                      <a:lnTo>
                        <a:pt x="61" y="421324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309963B2-4529-4833-AF5E-F4FB4C2DD454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2A201647-5EA1-4849-8F76-B39531C38B59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3CD04BAB-7BC3-4571-A254-9D93B154C640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1D29E33C-F717-45E6-9E71-C66B32CD8DEC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090F6805-C72E-4CDB-93A3-23C693BF8BFB}"/>
                    </a:ext>
                  </a:extLst>
                </p:cNvPr>
                <p:cNvSpPr/>
                <p:nvPr/>
              </p:nvSpPr>
              <p:spPr>
                <a:xfrm>
                  <a:off x="3841418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0793F2D9-C9A1-4505-B45A-B109958047B2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531EDFD-5CFE-4B0F-9B34-791ECC00183E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5F49A36-D7CC-4A03-9C39-DEB165082BF3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162819E-572B-4656-AAFE-1DB9F13BA4D2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3D82919-19ED-4703-9974-08B46141C2EC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A32B501-F6B8-46A7-91D5-EB563B60889A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25AF89B-2F77-41A7-A46F-1535187D60A0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0E6610F-37A2-472E-B974-2A96899CBF4C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74CBCA2-A6C4-465F-8185-227E139B748D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A871DE0-CA8E-4FCF-9D6E-6580CA702A65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5761094-3163-4923-964A-E5AC35B944DE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E5887D4-CD99-4D8D-8A3D-BD280BC0FF24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E31352E-7EED-4535-BE3F-798431E93562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2044891E-0C38-4669-B3AF-EF1711F89354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1AD78F4-197E-4E8E-A816-6D065A726E46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28724F0-59C5-4B12-9F34-F5A3D075B87E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8400FA1-B2D8-4613-9CBC-35FB22126DC6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E79B259-42CA-404B-B059-1B3CED115369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4C32F75-6143-4532-9B18-3EDD156A1062}"/>
              </a:ext>
            </a:extLst>
          </p:cNvPr>
          <p:cNvSpPr txBox="1"/>
          <p:nvPr/>
        </p:nvSpPr>
        <p:spPr>
          <a:xfrm>
            <a:off x="7977014" y="439457"/>
            <a:ext cx="2880431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159D8F-461E-4120-A4D8-CCDA4A2E091C}"/>
              </a:ext>
            </a:extLst>
          </p:cNvPr>
          <p:cNvSpPr txBox="1"/>
          <p:nvPr/>
        </p:nvSpPr>
        <p:spPr>
          <a:xfrm>
            <a:off x="4906611" y="714616"/>
            <a:ext cx="2880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5128892" y="186534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7F912F-CB58-4273-97D5-DC73D4280B6F}"/>
              </a:ext>
            </a:extLst>
          </p:cNvPr>
          <p:cNvSpPr/>
          <p:nvPr/>
        </p:nvSpPr>
        <p:spPr>
          <a:xfrm>
            <a:off x="5187072" y="406118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4317247" y="2786439"/>
            <a:ext cx="2880431" cy="923330"/>
            <a:chOff x="2551705" y="4283314"/>
            <a:chExt cx="2357002" cy="9233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C08345-24E1-4B86-946A-721971E167E5}"/>
              </a:ext>
            </a:extLst>
          </p:cNvPr>
          <p:cNvGrpSpPr/>
          <p:nvPr/>
        </p:nvGrpSpPr>
        <p:grpSpPr>
          <a:xfrm>
            <a:off x="4128216" y="4935562"/>
            <a:ext cx="2880431" cy="940345"/>
            <a:chOff x="2521544" y="4266299"/>
            <a:chExt cx="2357002" cy="94034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0F4742-A4EC-4B97-A4F7-AF43517B0534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293B3B-0287-49FE-B161-F1CD4A984A04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18487AFF-AC00-48C1-9E30-04C1C8BB6612}"/>
              </a:ext>
            </a:extLst>
          </p:cNvPr>
          <p:cNvSpPr/>
          <p:nvPr/>
        </p:nvSpPr>
        <p:spPr>
          <a:xfrm rot="19800000">
            <a:off x="5417491" y="4264662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F4C4EE67-82DA-4674-A489-0250D39D6B2D}"/>
              </a:ext>
            </a:extLst>
          </p:cNvPr>
          <p:cNvSpPr/>
          <p:nvPr/>
        </p:nvSpPr>
        <p:spPr>
          <a:xfrm>
            <a:off x="5328415" y="2063053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6821" y="461916"/>
            <a:ext cx="11572875" cy="72390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3532590" y="4262273"/>
            <a:ext cx="1221987" cy="1364256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7437423" y="4264814"/>
            <a:ext cx="1221987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532590" y="216805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439963" y="21680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848182" y="2213149"/>
            <a:ext cx="25352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9DF4F3-9A49-4F5D-8FEC-B78DBD5A11AA}"/>
              </a:ext>
            </a:extLst>
          </p:cNvPr>
          <p:cNvSpPr txBox="1"/>
          <p:nvPr/>
        </p:nvSpPr>
        <p:spPr>
          <a:xfrm>
            <a:off x="848184" y="2470933"/>
            <a:ext cx="25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0421CB-43B8-434B-8BBA-525329809007}"/>
              </a:ext>
            </a:extLst>
          </p:cNvPr>
          <p:cNvGrpSpPr/>
          <p:nvPr/>
        </p:nvGrpSpPr>
        <p:grpSpPr>
          <a:xfrm>
            <a:off x="848182" y="4678138"/>
            <a:ext cx="2535251" cy="1158030"/>
            <a:chOff x="395534" y="3737446"/>
            <a:chExt cx="3972999" cy="11580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28654F-A344-4BA1-8E30-DE3CE03F2FF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F3959C-2203-4242-9F0F-7B5143F9C0E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FF2994-8A49-489B-9933-A85E7A3FA442}"/>
              </a:ext>
            </a:extLst>
          </p:cNvPr>
          <p:cNvGrpSpPr/>
          <p:nvPr/>
        </p:nvGrpSpPr>
        <p:grpSpPr>
          <a:xfrm>
            <a:off x="9025764" y="2213149"/>
            <a:ext cx="2535251" cy="1158030"/>
            <a:chOff x="395534" y="3737446"/>
            <a:chExt cx="3972999" cy="11580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BC7967-D461-4CFF-B785-34D71DD636B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4F6F2B-1F13-41C2-A03F-F4C5D20DB481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5DBEEE-415F-4BE7-8846-7AB87D85DAC2}"/>
              </a:ext>
            </a:extLst>
          </p:cNvPr>
          <p:cNvGrpSpPr/>
          <p:nvPr/>
        </p:nvGrpSpPr>
        <p:grpSpPr>
          <a:xfrm>
            <a:off x="9025764" y="4678138"/>
            <a:ext cx="2535251" cy="1158030"/>
            <a:chOff x="395534" y="3737446"/>
            <a:chExt cx="3972999" cy="11580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8244C9-3F74-4BA5-973C-10231D28843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5E53D9-F36A-4DC6-A2BC-47DCF99A807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5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3611007" y="4426200"/>
            <a:ext cx="9015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x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3680431" y="1927915"/>
            <a:ext cx="90159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 dirty="0">
                <a:solidFill>
                  <a:schemeClr val="bg1"/>
                </a:solidFill>
                <a:cs typeface="B Nazanin" panose="00000400000000000000" pitchFamily="2" charset="-78"/>
              </a:rPr>
              <a:t>+</a:t>
            </a:r>
            <a:endParaRPr lang="ko-KR" altLang="en-US" sz="8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0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7419133" y="4471855"/>
            <a:ext cx="9015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: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7437423" y="1892418"/>
            <a:ext cx="90159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 dirty="0">
                <a:solidFill>
                  <a:schemeClr val="bg1"/>
                </a:solidFill>
                <a:cs typeface="B Nazanin" panose="00000400000000000000" pitchFamily="2" charset="-78"/>
              </a:rPr>
              <a:t>-</a:t>
            </a:r>
            <a:endParaRPr lang="ko-KR" altLang="en-US" sz="8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7519587" y="4077973"/>
            <a:ext cx="9015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_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35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5514042" y="4228516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B Nazanin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506994" y="2151361"/>
            <a:ext cx="5032428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B Nazanin" panose="000004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506994" y="3094369"/>
            <a:ext cx="5032429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B Nazanin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506993" y="4037377"/>
            <a:ext cx="5043969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506992" y="4980385"/>
            <a:ext cx="5043970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B Nazanin" panose="00000400000000000000" pitchFamily="2" charset="-78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235476" y="401862"/>
            <a:ext cx="11572875" cy="72390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02FA52-AB6E-411A-A2A9-F974C811724F}"/>
              </a:ext>
            </a:extLst>
          </p:cNvPr>
          <p:cNvGrpSpPr/>
          <p:nvPr/>
        </p:nvGrpSpPr>
        <p:grpSpPr>
          <a:xfrm>
            <a:off x="506994" y="2245267"/>
            <a:ext cx="4126951" cy="677510"/>
            <a:chOff x="6417575" y="2011204"/>
            <a:chExt cx="2232250" cy="6488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1A85F7-878F-4DE4-989B-113553E6AA6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C6DB99-A570-415B-9188-9C61B350D65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83E010-29ED-41FC-8779-C09B4E571511}"/>
              </a:ext>
            </a:extLst>
          </p:cNvPr>
          <p:cNvGrpSpPr/>
          <p:nvPr/>
        </p:nvGrpSpPr>
        <p:grpSpPr>
          <a:xfrm>
            <a:off x="506994" y="3193561"/>
            <a:ext cx="4126951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2D2AA8-C50C-4719-86B1-6C64F65BA370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A97DF1-9C28-48C2-83A4-E543946ED2F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1F584E-E528-4113-8DD2-AAFEA15BEB32}"/>
              </a:ext>
            </a:extLst>
          </p:cNvPr>
          <p:cNvGrpSpPr/>
          <p:nvPr/>
        </p:nvGrpSpPr>
        <p:grpSpPr>
          <a:xfrm>
            <a:off x="506994" y="4132977"/>
            <a:ext cx="4126951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B84D1C-C338-48A1-877F-E9D2E4407B18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36824A-2E41-43E4-A42B-192796FCA5D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657ABC-ABB4-4565-9D0A-1B920535B97A}"/>
              </a:ext>
            </a:extLst>
          </p:cNvPr>
          <p:cNvGrpSpPr/>
          <p:nvPr/>
        </p:nvGrpSpPr>
        <p:grpSpPr>
          <a:xfrm>
            <a:off x="506994" y="5072393"/>
            <a:ext cx="4126951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981B78-EA02-484F-866A-21F96068D5A4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7262F0-2AC1-483C-8318-DC67698DF5E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Freeform 19">
            <a:extLst>
              <a:ext uri="{FF2B5EF4-FFF2-40B4-BE49-F238E27FC236}">
                <a16:creationId xmlns:a16="http://schemas.microsoft.com/office/drawing/2014/main" id="{72CFD75F-3AB2-4D91-B498-634203E123DA}"/>
              </a:ext>
            </a:extLst>
          </p:cNvPr>
          <p:cNvSpPr/>
          <p:nvPr/>
        </p:nvSpPr>
        <p:spPr>
          <a:xfrm>
            <a:off x="4751117" y="238069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6950D305-0123-4F21-96DD-40932E4D1830}"/>
              </a:ext>
            </a:extLst>
          </p:cNvPr>
          <p:cNvSpPr/>
          <p:nvPr/>
        </p:nvSpPr>
        <p:spPr>
          <a:xfrm>
            <a:off x="4793837" y="337714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id="{015B6927-8C96-46F9-AEBF-896A444AC574}"/>
              </a:ext>
            </a:extLst>
          </p:cNvPr>
          <p:cNvSpPr/>
          <p:nvPr/>
        </p:nvSpPr>
        <p:spPr>
          <a:xfrm rot="20700000">
            <a:off x="4772445" y="5305300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836BC7B1-2928-423F-BB55-E6BD12018EDB}"/>
              </a:ext>
            </a:extLst>
          </p:cNvPr>
          <p:cNvSpPr/>
          <p:nvPr/>
        </p:nvSpPr>
        <p:spPr>
          <a:xfrm>
            <a:off x="4780430" y="4284778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9D2F9CDA-6514-B0D3-5A82-68F289DB23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5251" y="3260725"/>
            <a:ext cx="4741863" cy="2003425"/>
            <a:chOff x="4060" y="2054"/>
            <a:chExt cx="2987" cy="126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9CB7A8E-FAEC-F7F4-6C65-AA5AC211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138"/>
              <a:ext cx="2959" cy="957"/>
            </a:xfrm>
            <a:custGeom>
              <a:avLst/>
              <a:gdLst>
                <a:gd name="T0" fmla="*/ 1 w 527"/>
                <a:gd name="T1" fmla="*/ 2 h 169"/>
                <a:gd name="T2" fmla="*/ 4 w 527"/>
                <a:gd name="T3" fmla="*/ 7 h 169"/>
                <a:gd name="T4" fmla="*/ 8 w 527"/>
                <a:gd name="T5" fmla="*/ 11 h 169"/>
                <a:gd name="T6" fmla="*/ 8 w 527"/>
                <a:gd name="T7" fmla="*/ 29 h 169"/>
                <a:gd name="T8" fmla="*/ 8 w 527"/>
                <a:gd name="T9" fmla="*/ 140 h 169"/>
                <a:gd name="T10" fmla="*/ 8 w 527"/>
                <a:gd name="T11" fmla="*/ 147 h 169"/>
                <a:gd name="T12" fmla="*/ 21 w 527"/>
                <a:gd name="T13" fmla="*/ 147 h 169"/>
                <a:gd name="T14" fmla="*/ 28 w 527"/>
                <a:gd name="T15" fmla="*/ 147 h 169"/>
                <a:gd name="T16" fmla="*/ 36 w 527"/>
                <a:gd name="T17" fmla="*/ 155 h 169"/>
                <a:gd name="T18" fmla="*/ 36 w 527"/>
                <a:gd name="T19" fmla="*/ 166 h 169"/>
                <a:gd name="T20" fmla="*/ 49 w 527"/>
                <a:gd name="T21" fmla="*/ 160 h 169"/>
                <a:gd name="T22" fmla="*/ 83 w 527"/>
                <a:gd name="T23" fmla="*/ 127 h 169"/>
                <a:gd name="T24" fmla="*/ 121 w 527"/>
                <a:gd name="T25" fmla="*/ 145 h 169"/>
                <a:gd name="T26" fmla="*/ 127 w 527"/>
                <a:gd name="T27" fmla="*/ 158 h 169"/>
                <a:gd name="T28" fmla="*/ 129 w 527"/>
                <a:gd name="T29" fmla="*/ 163 h 169"/>
                <a:gd name="T30" fmla="*/ 134 w 527"/>
                <a:gd name="T31" fmla="*/ 167 h 169"/>
                <a:gd name="T32" fmla="*/ 173 w 527"/>
                <a:gd name="T33" fmla="*/ 168 h 169"/>
                <a:gd name="T34" fmla="*/ 408 w 527"/>
                <a:gd name="T35" fmla="*/ 168 h 169"/>
                <a:gd name="T36" fmla="*/ 415 w 527"/>
                <a:gd name="T37" fmla="*/ 161 h 169"/>
                <a:gd name="T38" fmla="*/ 434 w 527"/>
                <a:gd name="T39" fmla="*/ 133 h 169"/>
                <a:gd name="T40" fmla="*/ 493 w 527"/>
                <a:gd name="T41" fmla="*/ 159 h 169"/>
                <a:gd name="T42" fmla="*/ 494 w 527"/>
                <a:gd name="T43" fmla="*/ 165 h 169"/>
                <a:gd name="T44" fmla="*/ 500 w 527"/>
                <a:gd name="T45" fmla="*/ 168 h 169"/>
                <a:gd name="T46" fmla="*/ 501 w 527"/>
                <a:gd name="T47" fmla="*/ 156 h 169"/>
                <a:gd name="T48" fmla="*/ 510 w 527"/>
                <a:gd name="T49" fmla="*/ 147 h 169"/>
                <a:gd name="T50" fmla="*/ 527 w 527"/>
                <a:gd name="T51" fmla="*/ 146 h 169"/>
                <a:gd name="T52" fmla="*/ 527 w 527"/>
                <a:gd name="T53" fmla="*/ 96 h 169"/>
                <a:gd name="T54" fmla="*/ 522 w 527"/>
                <a:gd name="T55" fmla="*/ 90 h 169"/>
                <a:gd name="T56" fmla="*/ 458 w 527"/>
                <a:gd name="T57" fmla="*/ 82 h 169"/>
                <a:gd name="T58" fmla="*/ 453 w 527"/>
                <a:gd name="T59" fmla="*/ 77 h 169"/>
                <a:gd name="T60" fmla="*/ 442 w 527"/>
                <a:gd name="T61" fmla="*/ 11 h 169"/>
                <a:gd name="T62" fmla="*/ 446 w 527"/>
                <a:gd name="T63" fmla="*/ 7 h 169"/>
                <a:gd name="T64" fmla="*/ 451 w 527"/>
                <a:gd name="T65" fmla="*/ 7 h 169"/>
                <a:gd name="T66" fmla="*/ 455 w 527"/>
                <a:gd name="T67" fmla="*/ 2 h 169"/>
                <a:gd name="T68" fmla="*/ 450 w 527"/>
                <a:gd name="T69" fmla="*/ 0 h 169"/>
                <a:gd name="T70" fmla="*/ 444 w 527"/>
                <a:gd name="T71" fmla="*/ 0 h 169"/>
                <a:gd name="T72" fmla="*/ 11 w 527"/>
                <a:gd name="T73" fmla="*/ 0 h 169"/>
                <a:gd name="T74" fmla="*/ 2 w 527"/>
                <a:gd name="T75" fmla="*/ 1 h 169"/>
                <a:gd name="T76" fmla="*/ 1 w 527"/>
                <a:gd name="T77" fmla="*/ 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7" h="169">
                  <a:moveTo>
                    <a:pt x="1" y="2"/>
                  </a:moveTo>
                  <a:cubicBezTo>
                    <a:pt x="0" y="5"/>
                    <a:pt x="0" y="8"/>
                    <a:pt x="4" y="7"/>
                  </a:cubicBezTo>
                  <a:cubicBezTo>
                    <a:pt x="7" y="7"/>
                    <a:pt x="8" y="9"/>
                    <a:pt x="8" y="11"/>
                  </a:cubicBezTo>
                  <a:cubicBezTo>
                    <a:pt x="8" y="17"/>
                    <a:pt x="8" y="23"/>
                    <a:pt x="8" y="29"/>
                  </a:cubicBezTo>
                  <a:cubicBezTo>
                    <a:pt x="8" y="66"/>
                    <a:pt x="8" y="103"/>
                    <a:pt x="8" y="140"/>
                  </a:cubicBezTo>
                  <a:cubicBezTo>
                    <a:pt x="8" y="143"/>
                    <a:pt x="8" y="145"/>
                    <a:pt x="8" y="147"/>
                  </a:cubicBezTo>
                  <a:cubicBezTo>
                    <a:pt x="12" y="149"/>
                    <a:pt x="16" y="147"/>
                    <a:pt x="21" y="147"/>
                  </a:cubicBezTo>
                  <a:cubicBezTo>
                    <a:pt x="23" y="148"/>
                    <a:pt x="26" y="147"/>
                    <a:pt x="28" y="147"/>
                  </a:cubicBezTo>
                  <a:cubicBezTo>
                    <a:pt x="34" y="148"/>
                    <a:pt x="35" y="150"/>
                    <a:pt x="36" y="155"/>
                  </a:cubicBezTo>
                  <a:cubicBezTo>
                    <a:pt x="36" y="159"/>
                    <a:pt x="35" y="163"/>
                    <a:pt x="36" y="166"/>
                  </a:cubicBezTo>
                  <a:cubicBezTo>
                    <a:pt x="45" y="169"/>
                    <a:pt x="47" y="168"/>
                    <a:pt x="49" y="160"/>
                  </a:cubicBezTo>
                  <a:cubicBezTo>
                    <a:pt x="53" y="142"/>
                    <a:pt x="65" y="131"/>
                    <a:pt x="83" y="127"/>
                  </a:cubicBezTo>
                  <a:cubicBezTo>
                    <a:pt x="96" y="125"/>
                    <a:pt x="115" y="132"/>
                    <a:pt x="121" y="145"/>
                  </a:cubicBezTo>
                  <a:cubicBezTo>
                    <a:pt x="123" y="149"/>
                    <a:pt x="127" y="153"/>
                    <a:pt x="127" y="158"/>
                  </a:cubicBezTo>
                  <a:cubicBezTo>
                    <a:pt x="128" y="160"/>
                    <a:pt x="128" y="161"/>
                    <a:pt x="129" y="163"/>
                  </a:cubicBezTo>
                  <a:cubicBezTo>
                    <a:pt x="129" y="166"/>
                    <a:pt x="131" y="167"/>
                    <a:pt x="134" y="167"/>
                  </a:cubicBezTo>
                  <a:cubicBezTo>
                    <a:pt x="147" y="167"/>
                    <a:pt x="160" y="168"/>
                    <a:pt x="173" y="168"/>
                  </a:cubicBezTo>
                  <a:cubicBezTo>
                    <a:pt x="252" y="168"/>
                    <a:pt x="330" y="168"/>
                    <a:pt x="408" y="168"/>
                  </a:cubicBezTo>
                  <a:cubicBezTo>
                    <a:pt x="414" y="168"/>
                    <a:pt x="414" y="164"/>
                    <a:pt x="415" y="161"/>
                  </a:cubicBezTo>
                  <a:cubicBezTo>
                    <a:pt x="417" y="148"/>
                    <a:pt x="424" y="140"/>
                    <a:pt x="434" y="133"/>
                  </a:cubicBezTo>
                  <a:cubicBezTo>
                    <a:pt x="457" y="119"/>
                    <a:pt x="487" y="132"/>
                    <a:pt x="493" y="159"/>
                  </a:cubicBezTo>
                  <a:cubicBezTo>
                    <a:pt x="493" y="161"/>
                    <a:pt x="493" y="163"/>
                    <a:pt x="494" y="165"/>
                  </a:cubicBezTo>
                  <a:cubicBezTo>
                    <a:pt x="495" y="167"/>
                    <a:pt x="497" y="169"/>
                    <a:pt x="500" y="168"/>
                  </a:cubicBezTo>
                  <a:cubicBezTo>
                    <a:pt x="502" y="164"/>
                    <a:pt x="501" y="160"/>
                    <a:pt x="501" y="156"/>
                  </a:cubicBezTo>
                  <a:cubicBezTo>
                    <a:pt x="501" y="149"/>
                    <a:pt x="503" y="148"/>
                    <a:pt x="510" y="147"/>
                  </a:cubicBezTo>
                  <a:cubicBezTo>
                    <a:pt x="515" y="147"/>
                    <a:pt x="521" y="149"/>
                    <a:pt x="527" y="146"/>
                  </a:cubicBezTo>
                  <a:cubicBezTo>
                    <a:pt x="527" y="129"/>
                    <a:pt x="527" y="112"/>
                    <a:pt x="527" y="96"/>
                  </a:cubicBezTo>
                  <a:cubicBezTo>
                    <a:pt x="527" y="92"/>
                    <a:pt x="526" y="90"/>
                    <a:pt x="522" y="90"/>
                  </a:cubicBezTo>
                  <a:cubicBezTo>
                    <a:pt x="501" y="88"/>
                    <a:pt x="479" y="85"/>
                    <a:pt x="458" y="82"/>
                  </a:cubicBezTo>
                  <a:cubicBezTo>
                    <a:pt x="455" y="82"/>
                    <a:pt x="454" y="80"/>
                    <a:pt x="453" y="77"/>
                  </a:cubicBezTo>
                  <a:cubicBezTo>
                    <a:pt x="449" y="55"/>
                    <a:pt x="446" y="33"/>
                    <a:pt x="442" y="11"/>
                  </a:cubicBezTo>
                  <a:cubicBezTo>
                    <a:pt x="441" y="8"/>
                    <a:pt x="443" y="7"/>
                    <a:pt x="446" y="7"/>
                  </a:cubicBezTo>
                  <a:cubicBezTo>
                    <a:pt x="448" y="7"/>
                    <a:pt x="450" y="7"/>
                    <a:pt x="451" y="7"/>
                  </a:cubicBezTo>
                  <a:cubicBezTo>
                    <a:pt x="455" y="7"/>
                    <a:pt x="456" y="5"/>
                    <a:pt x="455" y="2"/>
                  </a:cubicBezTo>
                  <a:cubicBezTo>
                    <a:pt x="454" y="0"/>
                    <a:pt x="452" y="0"/>
                    <a:pt x="450" y="0"/>
                  </a:cubicBezTo>
                  <a:cubicBezTo>
                    <a:pt x="448" y="0"/>
                    <a:pt x="446" y="0"/>
                    <a:pt x="444" y="0"/>
                  </a:cubicBezTo>
                  <a:cubicBezTo>
                    <a:pt x="300" y="0"/>
                    <a:pt x="156" y="0"/>
                    <a:pt x="11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BB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FB357A7-FB5D-C930-D7AF-372AB094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054"/>
              <a:ext cx="2549" cy="73"/>
            </a:xfrm>
            <a:custGeom>
              <a:avLst/>
              <a:gdLst>
                <a:gd name="T0" fmla="*/ 454 w 454"/>
                <a:gd name="T1" fmla="*/ 10 h 13"/>
                <a:gd name="T2" fmla="*/ 453 w 454"/>
                <a:gd name="T3" fmla="*/ 4 h 13"/>
                <a:gd name="T4" fmla="*/ 447 w 454"/>
                <a:gd name="T5" fmla="*/ 0 h 13"/>
                <a:gd name="T6" fmla="*/ 169 w 454"/>
                <a:gd name="T7" fmla="*/ 0 h 13"/>
                <a:gd name="T8" fmla="*/ 10 w 454"/>
                <a:gd name="T9" fmla="*/ 0 h 13"/>
                <a:gd name="T10" fmla="*/ 0 w 454"/>
                <a:gd name="T11" fmla="*/ 10 h 13"/>
                <a:gd name="T12" fmla="*/ 11 w 454"/>
                <a:gd name="T13" fmla="*/ 12 h 13"/>
                <a:gd name="T14" fmla="*/ 265 w 454"/>
                <a:gd name="T15" fmla="*/ 12 h 13"/>
                <a:gd name="T16" fmla="*/ 443 w 454"/>
                <a:gd name="T17" fmla="*/ 12 h 13"/>
                <a:gd name="T18" fmla="*/ 454 w 45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13">
                  <a:moveTo>
                    <a:pt x="454" y="10"/>
                  </a:moveTo>
                  <a:cubicBezTo>
                    <a:pt x="453" y="8"/>
                    <a:pt x="453" y="6"/>
                    <a:pt x="453" y="4"/>
                  </a:cubicBezTo>
                  <a:cubicBezTo>
                    <a:pt x="452" y="1"/>
                    <a:pt x="450" y="0"/>
                    <a:pt x="447" y="0"/>
                  </a:cubicBezTo>
                  <a:cubicBezTo>
                    <a:pt x="354" y="0"/>
                    <a:pt x="261" y="0"/>
                    <a:pt x="169" y="0"/>
                  </a:cubicBezTo>
                  <a:cubicBezTo>
                    <a:pt x="116" y="0"/>
                    <a:pt x="63" y="0"/>
                    <a:pt x="10" y="0"/>
                  </a:cubicBezTo>
                  <a:cubicBezTo>
                    <a:pt x="0" y="0"/>
                    <a:pt x="0" y="0"/>
                    <a:pt x="0" y="10"/>
                  </a:cubicBezTo>
                  <a:cubicBezTo>
                    <a:pt x="3" y="13"/>
                    <a:pt x="7" y="12"/>
                    <a:pt x="11" y="12"/>
                  </a:cubicBezTo>
                  <a:cubicBezTo>
                    <a:pt x="95" y="12"/>
                    <a:pt x="180" y="12"/>
                    <a:pt x="265" y="12"/>
                  </a:cubicBezTo>
                  <a:cubicBezTo>
                    <a:pt x="324" y="12"/>
                    <a:pt x="384" y="12"/>
                    <a:pt x="443" y="12"/>
                  </a:cubicBezTo>
                  <a:cubicBezTo>
                    <a:pt x="447" y="12"/>
                    <a:pt x="451" y="13"/>
                    <a:pt x="454" y="10"/>
                  </a:cubicBezTo>
                  <a:close/>
                </a:path>
              </a:pathLst>
            </a:custGeom>
            <a:solidFill>
              <a:srgbClr val="FAB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36E466E-C3E3-4976-8A0E-95AE219F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840"/>
              <a:ext cx="426" cy="470"/>
            </a:xfrm>
            <a:custGeom>
              <a:avLst/>
              <a:gdLst>
                <a:gd name="T0" fmla="*/ 1 w 76"/>
                <a:gd name="T1" fmla="*/ 34 h 83"/>
                <a:gd name="T2" fmla="*/ 8 w 76"/>
                <a:gd name="T3" fmla="*/ 65 h 83"/>
                <a:gd name="T4" fmla="*/ 45 w 76"/>
                <a:gd name="T5" fmla="*/ 79 h 83"/>
                <a:gd name="T6" fmla="*/ 74 w 76"/>
                <a:gd name="T7" fmla="*/ 51 h 83"/>
                <a:gd name="T8" fmla="*/ 75 w 76"/>
                <a:gd name="T9" fmla="*/ 45 h 83"/>
                <a:gd name="T10" fmla="*/ 76 w 76"/>
                <a:gd name="T11" fmla="*/ 40 h 83"/>
                <a:gd name="T12" fmla="*/ 68 w 76"/>
                <a:gd name="T13" fmla="*/ 19 h 83"/>
                <a:gd name="T14" fmla="*/ 11 w 76"/>
                <a:gd name="T15" fmla="*/ 15 h 83"/>
                <a:gd name="T16" fmla="*/ 1 w 76"/>
                <a:gd name="T17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3">
                  <a:moveTo>
                    <a:pt x="1" y="34"/>
                  </a:moveTo>
                  <a:cubicBezTo>
                    <a:pt x="0" y="45"/>
                    <a:pt x="0" y="56"/>
                    <a:pt x="8" y="65"/>
                  </a:cubicBezTo>
                  <a:cubicBezTo>
                    <a:pt x="17" y="77"/>
                    <a:pt x="30" y="83"/>
                    <a:pt x="45" y="79"/>
                  </a:cubicBezTo>
                  <a:cubicBezTo>
                    <a:pt x="60" y="76"/>
                    <a:pt x="70" y="66"/>
                    <a:pt x="74" y="51"/>
                  </a:cubicBezTo>
                  <a:cubicBezTo>
                    <a:pt x="74" y="49"/>
                    <a:pt x="74" y="47"/>
                    <a:pt x="75" y="45"/>
                  </a:cubicBezTo>
                  <a:cubicBezTo>
                    <a:pt x="76" y="44"/>
                    <a:pt x="76" y="42"/>
                    <a:pt x="76" y="40"/>
                  </a:cubicBezTo>
                  <a:cubicBezTo>
                    <a:pt x="74" y="33"/>
                    <a:pt x="73" y="25"/>
                    <a:pt x="68" y="19"/>
                  </a:cubicBezTo>
                  <a:cubicBezTo>
                    <a:pt x="50" y="1"/>
                    <a:pt x="29" y="0"/>
                    <a:pt x="11" y="15"/>
                  </a:cubicBezTo>
                  <a:cubicBezTo>
                    <a:pt x="6" y="20"/>
                    <a:pt x="1" y="26"/>
                    <a:pt x="1" y="34"/>
                  </a:cubicBezTo>
                  <a:close/>
                </a:path>
              </a:pathLst>
            </a:custGeom>
            <a:solidFill>
              <a:srgbClr val="36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9F0FA8C-35A2-1212-B600-5C5355F1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" y="2852"/>
              <a:ext cx="444" cy="464"/>
            </a:xfrm>
            <a:custGeom>
              <a:avLst/>
              <a:gdLst>
                <a:gd name="T0" fmla="*/ 2 w 79"/>
                <a:gd name="T1" fmla="*/ 41 h 82"/>
                <a:gd name="T2" fmla="*/ 29 w 79"/>
                <a:gd name="T3" fmla="*/ 77 h 82"/>
                <a:gd name="T4" fmla="*/ 74 w 79"/>
                <a:gd name="T5" fmla="*/ 52 h 82"/>
                <a:gd name="T6" fmla="*/ 76 w 79"/>
                <a:gd name="T7" fmla="*/ 48 h 82"/>
                <a:gd name="T8" fmla="*/ 64 w 79"/>
                <a:gd name="T9" fmla="*/ 13 h 82"/>
                <a:gd name="T10" fmla="*/ 25 w 79"/>
                <a:gd name="T11" fmla="*/ 5 h 82"/>
                <a:gd name="T12" fmla="*/ 1 w 79"/>
                <a:gd name="T13" fmla="*/ 36 h 82"/>
                <a:gd name="T14" fmla="*/ 2 w 79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2">
                  <a:moveTo>
                    <a:pt x="2" y="41"/>
                  </a:moveTo>
                  <a:cubicBezTo>
                    <a:pt x="3" y="60"/>
                    <a:pt x="13" y="73"/>
                    <a:pt x="29" y="77"/>
                  </a:cubicBezTo>
                  <a:cubicBezTo>
                    <a:pt x="49" y="82"/>
                    <a:pt x="69" y="71"/>
                    <a:pt x="74" y="52"/>
                  </a:cubicBezTo>
                  <a:cubicBezTo>
                    <a:pt x="75" y="50"/>
                    <a:pt x="75" y="49"/>
                    <a:pt x="76" y="48"/>
                  </a:cubicBezTo>
                  <a:cubicBezTo>
                    <a:pt x="79" y="34"/>
                    <a:pt x="75" y="22"/>
                    <a:pt x="64" y="13"/>
                  </a:cubicBezTo>
                  <a:cubicBezTo>
                    <a:pt x="53" y="2"/>
                    <a:pt x="39" y="0"/>
                    <a:pt x="25" y="5"/>
                  </a:cubicBezTo>
                  <a:cubicBezTo>
                    <a:pt x="11" y="11"/>
                    <a:pt x="3" y="22"/>
                    <a:pt x="1" y="36"/>
                  </a:cubicBezTo>
                  <a:cubicBezTo>
                    <a:pt x="0" y="38"/>
                    <a:pt x="0" y="40"/>
                    <a:pt x="2" y="41"/>
                  </a:cubicBezTo>
                  <a:close/>
                </a:path>
              </a:pathLst>
            </a:custGeom>
            <a:solidFill>
              <a:srgbClr val="36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1B31BDD-FFCB-0F9A-7E3D-A0455FC93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110"/>
              <a:ext cx="2555" cy="40"/>
            </a:xfrm>
            <a:custGeom>
              <a:avLst/>
              <a:gdLst>
                <a:gd name="T0" fmla="*/ 454 w 455"/>
                <a:gd name="T1" fmla="*/ 0 h 7"/>
                <a:gd name="T2" fmla="*/ 441 w 455"/>
                <a:gd name="T3" fmla="*/ 0 h 7"/>
                <a:gd name="T4" fmla="*/ 5 w 455"/>
                <a:gd name="T5" fmla="*/ 0 h 7"/>
                <a:gd name="T6" fmla="*/ 0 w 455"/>
                <a:gd name="T7" fmla="*/ 0 h 7"/>
                <a:gd name="T8" fmla="*/ 1 w 455"/>
                <a:gd name="T9" fmla="*/ 7 h 7"/>
                <a:gd name="T10" fmla="*/ 1 w 455"/>
                <a:gd name="T11" fmla="*/ 7 h 7"/>
                <a:gd name="T12" fmla="*/ 8 w 455"/>
                <a:gd name="T13" fmla="*/ 6 h 7"/>
                <a:gd name="T14" fmla="*/ 448 w 455"/>
                <a:gd name="T15" fmla="*/ 6 h 7"/>
                <a:gd name="T16" fmla="*/ 455 w 455"/>
                <a:gd name="T17" fmla="*/ 6 h 7"/>
                <a:gd name="T18" fmla="*/ 454 w 45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7">
                  <a:moveTo>
                    <a:pt x="454" y="0"/>
                  </a:moveTo>
                  <a:cubicBezTo>
                    <a:pt x="449" y="0"/>
                    <a:pt x="445" y="0"/>
                    <a:pt x="441" y="0"/>
                  </a:cubicBezTo>
                  <a:cubicBezTo>
                    <a:pt x="296" y="0"/>
                    <a:pt x="150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155" y="6"/>
                    <a:pt x="302" y="6"/>
                    <a:pt x="448" y="6"/>
                  </a:cubicBezTo>
                  <a:cubicBezTo>
                    <a:pt x="451" y="6"/>
                    <a:pt x="453" y="7"/>
                    <a:pt x="455" y="6"/>
                  </a:cubicBezTo>
                  <a:cubicBezTo>
                    <a:pt x="455" y="4"/>
                    <a:pt x="454" y="2"/>
                    <a:pt x="454" y="0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9E197A0-5F24-AE05-80CD-FFA625DC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" y="2965"/>
              <a:ext cx="185" cy="158"/>
            </a:xfrm>
            <a:custGeom>
              <a:avLst/>
              <a:gdLst>
                <a:gd name="T0" fmla="*/ 0 w 33"/>
                <a:gd name="T1" fmla="*/ 21 h 28"/>
                <a:gd name="T2" fmla="*/ 1 w 33"/>
                <a:gd name="T3" fmla="*/ 25 h 28"/>
                <a:gd name="T4" fmla="*/ 7 w 33"/>
                <a:gd name="T5" fmla="*/ 28 h 28"/>
                <a:gd name="T6" fmla="*/ 26 w 33"/>
                <a:gd name="T7" fmla="*/ 28 h 28"/>
                <a:gd name="T8" fmla="*/ 33 w 33"/>
                <a:gd name="T9" fmla="*/ 22 h 28"/>
                <a:gd name="T10" fmla="*/ 33 w 33"/>
                <a:gd name="T11" fmla="*/ 6 h 28"/>
                <a:gd name="T12" fmla="*/ 28 w 33"/>
                <a:gd name="T13" fmla="*/ 0 h 28"/>
                <a:gd name="T14" fmla="*/ 8 w 33"/>
                <a:gd name="T15" fmla="*/ 0 h 28"/>
                <a:gd name="T16" fmla="*/ 0 w 33"/>
                <a:gd name="T17" fmla="*/ 8 h 28"/>
                <a:gd name="T18" fmla="*/ 0 w 33"/>
                <a:gd name="T1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0" y="21"/>
                  </a:moveTo>
                  <a:cubicBezTo>
                    <a:pt x="0" y="22"/>
                    <a:pt x="1" y="23"/>
                    <a:pt x="1" y="25"/>
                  </a:cubicBezTo>
                  <a:cubicBezTo>
                    <a:pt x="2" y="27"/>
                    <a:pt x="5" y="28"/>
                    <a:pt x="7" y="28"/>
                  </a:cubicBezTo>
                  <a:cubicBezTo>
                    <a:pt x="14" y="28"/>
                    <a:pt x="20" y="28"/>
                    <a:pt x="26" y="28"/>
                  </a:cubicBezTo>
                  <a:cubicBezTo>
                    <a:pt x="30" y="28"/>
                    <a:pt x="33" y="26"/>
                    <a:pt x="33" y="22"/>
                  </a:cubicBezTo>
                  <a:cubicBezTo>
                    <a:pt x="33" y="17"/>
                    <a:pt x="33" y="11"/>
                    <a:pt x="33" y="6"/>
                  </a:cubicBezTo>
                  <a:cubicBezTo>
                    <a:pt x="33" y="3"/>
                    <a:pt x="31" y="1"/>
                    <a:pt x="28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2" y="0"/>
                    <a:pt x="0" y="2"/>
                    <a:pt x="0" y="8"/>
                  </a:cubicBezTo>
                  <a:cubicBezTo>
                    <a:pt x="0" y="12"/>
                    <a:pt x="0" y="17"/>
                    <a:pt x="0" y="21"/>
                  </a:cubicBezTo>
                  <a:close/>
                </a:path>
              </a:pathLst>
            </a:custGeom>
            <a:solidFill>
              <a:srgbClr val="37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419AE5F-823D-E528-81C2-02D755DE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959"/>
              <a:ext cx="191" cy="164"/>
            </a:xfrm>
            <a:custGeom>
              <a:avLst/>
              <a:gdLst>
                <a:gd name="T0" fmla="*/ 34 w 34"/>
                <a:gd name="T1" fmla="*/ 22 h 29"/>
                <a:gd name="T2" fmla="*/ 34 w 34"/>
                <a:gd name="T3" fmla="*/ 8 h 29"/>
                <a:gd name="T4" fmla="*/ 27 w 34"/>
                <a:gd name="T5" fmla="*/ 1 h 29"/>
                <a:gd name="T6" fmla="*/ 4 w 34"/>
                <a:gd name="T7" fmla="*/ 2 h 29"/>
                <a:gd name="T8" fmla="*/ 1 w 34"/>
                <a:gd name="T9" fmla="*/ 15 h 29"/>
                <a:gd name="T10" fmla="*/ 15 w 34"/>
                <a:gd name="T11" fmla="*/ 29 h 29"/>
                <a:gd name="T12" fmla="*/ 26 w 34"/>
                <a:gd name="T13" fmla="*/ 29 h 29"/>
                <a:gd name="T14" fmla="*/ 34 w 34"/>
                <a:gd name="T15" fmla="*/ 24 h 29"/>
                <a:gd name="T16" fmla="*/ 34 w 34"/>
                <a:gd name="T17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34" y="22"/>
                  </a:moveTo>
                  <a:cubicBezTo>
                    <a:pt x="34" y="17"/>
                    <a:pt x="34" y="12"/>
                    <a:pt x="34" y="8"/>
                  </a:cubicBezTo>
                  <a:cubicBezTo>
                    <a:pt x="34" y="4"/>
                    <a:pt x="31" y="1"/>
                    <a:pt x="27" y="1"/>
                  </a:cubicBezTo>
                  <a:cubicBezTo>
                    <a:pt x="20" y="1"/>
                    <a:pt x="12" y="0"/>
                    <a:pt x="4" y="2"/>
                  </a:cubicBezTo>
                  <a:cubicBezTo>
                    <a:pt x="0" y="6"/>
                    <a:pt x="1" y="11"/>
                    <a:pt x="1" y="15"/>
                  </a:cubicBezTo>
                  <a:cubicBezTo>
                    <a:pt x="1" y="29"/>
                    <a:pt x="1" y="29"/>
                    <a:pt x="15" y="29"/>
                  </a:cubicBezTo>
                  <a:cubicBezTo>
                    <a:pt x="19" y="29"/>
                    <a:pt x="23" y="29"/>
                    <a:pt x="26" y="29"/>
                  </a:cubicBezTo>
                  <a:cubicBezTo>
                    <a:pt x="30" y="29"/>
                    <a:pt x="32" y="28"/>
                    <a:pt x="34" y="24"/>
                  </a:cubicBezTo>
                  <a:cubicBezTo>
                    <a:pt x="34" y="24"/>
                    <a:pt x="34" y="23"/>
                    <a:pt x="34" y="22"/>
                  </a:cubicBezTo>
                  <a:close/>
                </a:path>
              </a:pathLst>
            </a:custGeom>
            <a:solidFill>
              <a:srgbClr val="37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D44E36-2C70-C30E-17DF-4C658A739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2138"/>
              <a:ext cx="2549" cy="12"/>
            </a:xfrm>
            <a:custGeom>
              <a:avLst/>
              <a:gdLst>
                <a:gd name="T0" fmla="*/ 454 w 454"/>
                <a:gd name="T1" fmla="*/ 1 h 2"/>
                <a:gd name="T2" fmla="*/ 9 w 454"/>
                <a:gd name="T3" fmla="*/ 1 h 2"/>
                <a:gd name="T4" fmla="*/ 0 w 454"/>
                <a:gd name="T5" fmla="*/ 2 h 2"/>
                <a:gd name="T6" fmla="*/ 5 w 454"/>
                <a:gd name="T7" fmla="*/ 2 h 2"/>
                <a:gd name="T8" fmla="*/ 452 w 454"/>
                <a:gd name="T9" fmla="*/ 2 h 2"/>
                <a:gd name="T10" fmla="*/ 454 w 454"/>
                <a:gd name="T11" fmla="*/ 2 h 2"/>
                <a:gd name="T12" fmla="*/ 454 w 45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2">
                  <a:moveTo>
                    <a:pt x="454" y="1"/>
                  </a:moveTo>
                  <a:cubicBezTo>
                    <a:pt x="306" y="1"/>
                    <a:pt x="157" y="1"/>
                    <a:pt x="9" y="1"/>
                  </a:cubicBezTo>
                  <a:cubicBezTo>
                    <a:pt x="6" y="1"/>
                    <a:pt x="3" y="0"/>
                    <a:pt x="0" y="2"/>
                  </a:cubicBezTo>
                  <a:cubicBezTo>
                    <a:pt x="2" y="2"/>
                    <a:pt x="3" y="2"/>
                    <a:pt x="5" y="2"/>
                  </a:cubicBezTo>
                  <a:cubicBezTo>
                    <a:pt x="154" y="2"/>
                    <a:pt x="303" y="2"/>
                    <a:pt x="452" y="2"/>
                  </a:cubicBezTo>
                  <a:cubicBezTo>
                    <a:pt x="453" y="2"/>
                    <a:pt x="454" y="2"/>
                    <a:pt x="454" y="2"/>
                  </a:cubicBezTo>
                  <a:cubicBezTo>
                    <a:pt x="454" y="2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382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EAD5673-2DEF-AA44-7220-3D8244CEB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563"/>
              <a:ext cx="1920" cy="487"/>
            </a:xfrm>
            <a:custGeom>
              <a:avLst/>
              <a:gdLst>
                <a:gd name="T0" fmla="*/ 309 w 342"/>
                <a:gd name="T1" fmla="*/ 49 h 86"/>
                <a:gd name="T2" fmla="*/ 328 w 342"/>
                <a:gd name="T3" fmla="*/ 49 h 86"/>
                <a:gd name="T4" fmla="*/ 329 w 342"/>
                <a:gd name="T5" fmla="*/ 70 h 86"/>
                <a:gd name="T6" fmla="*/ 329 w 342"/>
                <a:gd name="T7" fmla="*/ 78 h 86"/>
                <a:gd name="T8" fmla="*/ 341 w 342"/>
                <a:gd name="T9" fmla="*/ 85 h 86"/>
                <a:gd name="T10" fmla="*/ 338 w 342"/>
                <a:gd name="T11" fmla="*/ 82 h 86"/>
                <a:gd name="T12" fmla="*/ 333 w 342"/>
                <a:gd name="T13" fmla="*/ 74 h 86"/>
                <a:gd name="T14" fmla="*/ 333 w 342"/>
                <a:gd name="T15" fmla="*/ 48 h 86"/>
                <a:gd name="T16" fmla="*/ 332 w 342"/>
                <a:gd name="T17" fmla="*/ 19 h 86"/>
                <a:gd name="T18" fmla="*/ 332 w 342"/>
                <a:gd name="T19" fmla="*/ 9 h 86"/>
                <a:gd name="T20" fmla="*/ 328 w 342"/>
                <a:gd name="T21" fmla="*/ 1 h 86"/>
                <a:gd name="T22" fmla="*/ 326 w 342"/>
                <a:gd name="T23" fmla="*/ 1 h 86"/>
                <a:gd name="T24" fmla="*/ 319 w 342"/>
                <a:gd name="T25" fmla="*/ 1 h 86"/>
                <a:gd name="T26" fmla="*/ 8 w 342"/>
                <a:gd name="T27" fmla="*/ 1 h 86"/>
                <a:gd name="T28" fmla="*/ 1 w 342"/>
                <a:gd name="T29" fmla="*/ 2 h 86"/>
                <a:gd name="T30" fmla="*/ 8 w 342"/>
                <a:gd name="T31" fmla="*/ 8 h 86"/>
                <a:gd name="T32" fmla="*/ 108 w 342"/>
                <a:gd name="T33" fmla="*/ 8 h 86"/>
                <a:gd name="T34" fmla="*/ 141 w 342"/>
                <a:gd name="T35" fmla="*/ 9 h 86"/>
                <a:gd name="T36" fmla="*/ 184 w 342"/>
                <a:gd name="T37" fmla="*/ 10 h 86"/>
                <a:gd name="T38" fmla="*/ 218 w 342"/>
                <a:gd name="T39" fmla="*/ 10 h 86"/>
                <a:gd name="T40" fmla="*/ 269 w 342"/>
                <a:gd name="T41" fmla="*/ 10 h 86"/>
                <a:gd name="T42" fmla="*/ 289 w 342"/>
                <a:gd name="T43" fmla="*/ 10 h 86"/>
                <a:gd name="T44" fmla="*/ 308 w 342"/>
                <a:gd name="T45" fmla="*/ 9 h 86"/>
                <a:gd name="T46" fmla="*/ 313 w 342"/>
                <a:gd name="T47" fmla="*/ 10 h 86"/>
                <a:gd name="T48" fmla="*/ 327 w 342"/>
                <a:gd name="T49" fmla="*/ 23 h 86"/>
                <a:gd name="T50" fmla="*/ 327 w 342"/>
                <a:gd name="T51" fmla="*/ 32 h 86"/>
                <a:gd name="T52" fmla="*/ 318 w 342"/>
                <a:gd name="T53" fmla="*/ 41 h 86"/>
                <a:gd name="T54" fmla="*/ 309 w 342"/>
                <a:gd name="T5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86">
                  <a:moveTo>
                    <a:pt x="309" y="49"/>
                  </a:moveTo>
                  <a:cubicBezTo>
                    <a:pt x="315" y="49"/>
                    <a:pt x="322" y="49"/>
                    <a:pt x="328" y="49"/>
                  </a:cubicBezTo>
                  <a:cubicBezTo>
                    <a:pt x="330" y="56"/>
                    <a:pt x="329" y="63"/>
                    <a:pt x="329" y="70"/>
                  </a:cubicBezTo>
                  <a:cubicBezTo>
                    <a:pt x="329" y="73"/>
                    <a:pt x="329" y="75"/>
                    <a:pt x="329" y="78"/>
                  </a:cubicBezTo>
                  <a:cubicBezTo>
                    <a:pt x="331" y="84"/>
                    <a:pt x="334" y="86"/>
                    <a:pt x="341" y="85"/>
                  </a:cubicBezTo>
                  <a:cubicBezTo>
                    <a:pt x="342" y="82"/>
                    <a:pt x="340" y="82"/>
                    <a:pt x="338" y="82"/>
                  </a:cubicBezTo>
                  <a:cubicBezTo>
                    <a:pt x="335" y="80"/>
                    <a:pt x="334" y="77"/>
                    <a:pt x="333" y="74"/>
                  </a:cubicBezTo>
                  <a:cubicBezTo>
                    <a:pt x="332" y="65"/>
                    <a:pt x="333" y="57"/>
                    <a:pt x="333" y="48"/>
                  </a:cubicBezTo>
                  <a:cubicBezTo>
                    <a:pt x="334" y="39"/>
                    <a:pt x="332" y="29"/>
                    <a:pt x="332" y="19"/>
                  </a:cubicBezTo>
                  <a:cubicBezTo>
                    <a:pt x="332" y="16"/>
                    <a:pt x="333" y="12"/>
                    <a:pt x="332" y="9"/>
                  </a:cubicBezTo>
                  <a:cubicBezTo>
                    <a:pt x="330" y="7"/>
                    <a:pt x="330" y="3"/>
                    <a:pt x="328" y="1"/>
                  </a:cubicBezTo>
                  <a:cubicBezTo>
                    <a:pt x="328" y="1"/>
                    <a:pt x="327" y="1"/>
                    <a:pt x="326" y="1"/>
                  </a:cubicBezTo>
                  <a:cubicBezTo>
                    <a:pt x="324" y="1"/>
                    <a:pt x="322" y="1"/>
                    <a:pt x="319" y="1"/>
                  </a:cubicBezTo>
                  <a:cubicBezTo>
                    <a:pt x="215" y="1"/>
                    <a:pt x="111" y="1"/>
                    <a:pt x="8" y="1"/>
                  </a:cubicBezTo>
                  <a:cubicBezTo>
                    <a:pt x="5" y="1"/>
                    <a:pt x="3" y="0"/>
                    <a:pt x="1" y="2"/>
                  </a:cubicBezTo>
                  <a:cubicBezTo>
                    <a:pt x="0" y="7"/>
                    <a:pt x="3" y="8"/>
                    <a:pt x="8" y="8"/>
                  </a:cubicBezTo>
                  <a:cubicBezTo>
                    <a:pt x="41" y="8"/>
                    <a:pt x="74" y="8"/>
                    <a:pt x="108" y="8"/>
                  </a:cubicBezTo>
                  <a:cubicBezTo>
                    <a:pt x="119" y="9"/>
                    <a:pt x="130" y="9"/>
                    <a:pt x="141" y="9"/>
                  </a:cubicBezTo>
                  <a:cubicBezTo>
                    <a:pt x="155" y="8"/>
                    <a:pt x="170" y="10"/>
                    <a:pt x="184" y="10"/>
                  </a:cubicBezTo>
                  <a:cubicBezTo>
                    <a:pt x="196" y="10"/>
                    <a:pt x="207" y="10"/>
                    <a:pt x="218" y="10"/>
                  </a:cubicBezTo>
                  <a:cubicBezTo>
                    <a:pt x="235" y="10"/>
                    <a:pt x="252" y="10"/>
                    <a:pt x="269" y="10"/>
                  </a:cubicBezTo>
                  <a:cubicBezTo>
                    <a:pt x="276" y="10"/>
                    <a:pt x="282" y="10"/>
                    <a:pt x="289" y="10"/>
                  </a:cubicBezTo>
                  <a:cubicBezTo>
                    <a:pt x="295" y="5"/>
                    <a:pt x="302" y="6"/>
                    <a:pt x="308" y="9"/>
                  </a:cubicBezTo>
                  <a:cubicBezTo>
                    <a:pt x="310" y="10"/>
                    <a:pt x="312" y="10"/>
                    <a:pt x="313" y="10"/>
                  </a:cubicBezTo>
                  <a:cubicBezTo>
                    <a:pt x="329" y="10"/>
                    <a:pt x="327" y="8"/>
                    <a:pt x="327" y="23"/>
                  </a:cubicBezTo>
                  <a:cubicBezTo>
                    <a:pt x="327" y="26"/>
                    <a:pt x="327" y="29"/>
                    <a:pt x="327" y="32"/>
                  </a:cubicBezTo>
                  <a:cubicBezTo>
                    <a:pt x="327" y="40"/>
                    <a:pt x="327" y="40"/>
                    <a:pt x="318" y="41"/>
                  </a:cubicBezTo>
                  <a:cubicBezTo>
                    <a:pt x="314" y="42"/>
                    <a:pt x="310" y="44"/>
                    <a:pt x="309" y="49"/>
                  </a:cubicBezTo>
                  <a:close/>
                </a:path>
              </a:pathLst>
            </a:custGeom>
            <a:solidFill>
              <a:srgbClr val="39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C2AA214-2E6A-53EA-970B-85365B4AA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789"/>
              <a:ext cx="1667" cy="51"/>
            </a:xfrm>
            <a:custGeom>
              <a:avLst/>
              <a:gdLst>
                <a:gd name="T0" fmla="*/ 1 w 297"/>
                <a:gd name="T1" fmla="*/ 3 h 9"/>
                <a:gd name="T2" fmla="*/ 8 w 297"/>
                <a:gd name="T3" fmla="*/ 9 h 9"/>
                <a:gd name="T4" fmla="*/ 291 w 297"/>
                <a:gd name="T5" fmla="*/ 9 h 9"/>
                <a:gd name="T6" fmla="*/ 297 w 297"/>
                <a:gd name="T7" fmla="*/ 8 h 9"/>
                <a:gd name="T8" fmla="*/ 280 w 297"/>
                <a:gd name="T9" fmla="*/ 1 h 9"/>
                <a:gd name="T10" fmla="*/ 219 w 297"/>
                <a:gd name="T11" fmla="*/ 1 h 9"/>
                <a:gd name="T12" fmla="*/ 148 w 297"/>
                <a:gd name="T13" fmla="*/ 1 h 9"/>
                <a:gd name="T14" fmla="*/ 129 w 297"/>
                <a:gd name="T15" fmla="*/ 2 h 9"/>
                <a:gd name="T16" fmla="*/ 117 w 297"/>
                <a:gd name="T17" fmla="*/ 1 h 9"/>
                <a:gd name="T18" fmla="*/ 55 w 297"/>
                <a:gd name="T19" fmla="*/ 1 h 9"/>
                <a:gd name="T20" fmla="*/ 13 w 297"/>
                <a:gd name="T21" fmla="*/ 2 h 9"/>
                <a:gd name="T22" fmla="*/ 1 w 297"/>
                <a:gd name="T2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9">
                  <a:moveTo>
                    <a:pt x="1" y="3"/>
                  </a:moveTo>
                  <a:cubicBezTo>
                    <a:pt x="0" y="8"/>
                    <a:pt x="3" y="9"/>
                    <a:pt x="8" y="9"/>
                  </a:cubicBezTo>
                  <a:cubicBezTo>
                    <a:pt x="102" y="9"/>
                    <a:pt x="197" y="9"/>
                    <a:pt x="291" y="9"/>
                  </a:cubicBezTo>
                  <a:cubicBezTo>
                    <a:pt x="293" y="9"/>
                    <a:pt x="295" y="9"/>
                    <a:pt x="297" y="8"/>
                  </a:cubicBezTo>
                  <a:cubicBezTo>
                    <a:pt x="292" y="4"/>
                    <a:pt x="286" y="4"/>
                    <a:pt x="280" y="1"/>
                  </a:cubicBezTo>
                  <a:cubicBezTo>
                    <a:pt x="260" y="0"/>
                    <a:pt x="239" y="1"/>
                    <a:pt x="219" y="1"/>
                  </a:cubicBezTo>
                  <a:cubicBezTo>
                    <a:pt x="195" y="1"/>
                    <a:pt x="172" y="1"/>
                    <a:pt x="148" y="1"/>
                  </a:cubicBezTo>
                  <a:cubicBezTo>
                    <a:pt x="142" y="1"/>
                    <a:pt x="136" y="0"/>
                    <a:pt x="129" y="2"/>
                  </a:cubicBezTo>
                  <a:cubicBezTo>
                    <a:pt x="125" y="3"/>
                    <a:pt x="121" y="1"/>
                    <a:pt x="117" y="1"/>
                  </a:cubicBezTo>
                  <a:cubicBezTo>
                    <a:pt x="96" y="1"/>
                    <a:pt x="76" y="0"/>
                    <a:pt x="55" y="1"/>
                  </a:cubicBezTo>
                  <a:cubicBezTo>
                    <a:pt x="41" y="1"/>
                    <a:pt x="27" y="2"/>
                    <a:pt x="13" y="2"/>
                  </a:cubicBezTo>
                  <a:cubicBezTo>
                    <a:pt x="9" y="2"/>
                    <a:pt x="5" y="0"/>
                    <a:pt x="1" y="3"/>
                  </a:cubicBezTo>
                  <a:close/>
                </a:path>
              </a:pathLst>
            </a:custGeom>
            <a:solidFill>
              <a:srgbClr val="3F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53D093B-A992-A768-FB4B-F5EA7515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625"/>
              <a:ext cx="1584" cy="181"/>
            </a:xfrm>
            <a:custGeom>
              <a:avLst/>
              <a:gdLst>
                <a:gd name="T0" fmla="*/ 7 w 282"/>
                <a:gd name="T1" fmla="*/ 31 h 32"/>
                <a:gd name="T2" fmla="*/ 281 w 282"/>
                <a:gd name="T3" fmla="*/ 27 h 32"/>
                <a:gd name="T4" fmla="*/ 270 w 282"/>
                <a:gd name="T5" fmla="*/ 29 h 32"/>
                <a:gd name="T6" fmla="*/ 261 w 282"/>
                <a:gd name="T7" fmla="*/ 26 h 32"/>
                <a:gd name="T8" fmla="*/ 252 w 282"/>
                <a:gd name="T9" fmla="*/ 25 h 32"/>
                <a:gd name="T10" fmla="*/ 233 w 282"/>
                <a:gd name="T11" fmla="*/ 26 h 32"/>
                <a:gd name="T12" fmla="*/ 227 w 282"/>
                <a:gd name="T13" fmla="*/ 28 h 32"/>
                <a:gd name="T14" fmla="*/ 226 w 282"/>
                <a:gd name="T15" fmla="*/ 17 h 32"/>
                <a:gd name="T16" fmla="*/ 227 w 282"/>
                <a:gd name="T17" fmla="*/ 2 h 32"/>
                <a:gd name="T18" fmla="*/ 220 w 282"/>
                <a:gd name="T19" fmla="*/ 18 h 32"/>
                <a:gd name="T20" fmla="*/ 207 w 282"/>
                <a:gd name="T21" fmla="*/ 25 h 32"/>
                <a:gd name="T22" fmla="*/ 194 w 282"/>
                <a:gd name="T23" fmla="*/ 29 h 32"/>
                <a:gd name="T24" fmla="*/ 179 w 282"/>
                <a:gd name="T25" fmla="*/ 25 h 32"/>
                <a:gd name="T26" fmla="*/ 156 w 282"/>
                <a:gd name="T27" fmla="*/ 29 h 32"/>
                <a:gd name="T28" fmla="*/ 140 w 282"/>
                <a:gd name="T29" fmla="*/ 25 h 32"/>
                <a:gd name="T30" fmla="*/ 129 w 282"/>
                <a:gd name="T31" fmla="*/ 30 h 32"/>
                <a:gd name="T32" fmla="*/ 118 w 282"/>
                <a:gd name="T33" fmla="*/ 2 h 32"/>
                <a:gd name="T34" fmla="*/ 114 w 282"/>
                <a:gd name="T35" fmla="*/ 24 h 32"/>
                <a:gd name="T36" fmla="*/ 100 w 282"/>
                <a:gd name="T37" fmla="*/ 23 h 32"/>
                <a:gd name="T38" fmla="*/ 108 w 282"/>
                <a:gd name="T39" fmla="*/ 3 h 32"/>
                <a:gd name="T40" fmla="*/ 102 w 282"/>
                <a:gd name="T41" fmla="*/ 1 h 32"/>
                <a:gd name="T42" fmla="*/ 93 w 282"/>
                <a:gd name="T43" fmla="*/ 16 h 32"/>
                <a:gd name="T44" fmla="*/ 75 w 282"/>
                <a:gd name="T45" fmla="*/ 17 h 32"/>
                <a:gd name="T46" fmla="*/ 56 w 282"/>
                <a:gd name="T47" fmla="*/ 0 h 32"/>
                <a:gd name="T48" fmla="*/ 63 w 282"/>
                <a:gd name="T49" fmla="*/ 3 h 32"/>
                <a:gd name="T50" fmla="*/ 64 w 282"/>
                <a:gd name="T51" fmla="*/ 15 h 32"/>
                <a:gd name="T52" fmla="*/ 55 w 282"/>
                <a:gd name="T53" fmla="*/ 19 h 32"/>
                <a:gd name="T54" fmla="*/ 65 w 282"/>
                <a:gd name="T55" fmla="*/ 21 h 32"/>
                <a:gd name="T56" fmla="*/ 66 w 282"/>
                <a:gd name="T57" fmla="*/ 24 h 32"/>
                <a:gd name="T58" fmla="*/ 55 w 282"/>
                <a:gd name="T59" fmla="*/ 14 h 32"/>
                <a:gd name="T60" fmla="*/ 64 w 282"/>
                <a:gd name="T61" fmla="*/ 8 h 32"/>
                <a:gd name="T62" fmla="*/ 50 w 282"/>
                <a:gd name="T63" fmla="*/ 9 h 32"/>
                <a:gd name="T64" fmla="*/ 47 w 282"/>
                <a:gd name="T65" fmla="*/ 29 h 32"/>
                <a:gd name="T66" fmla="*/ 6 w 282"/>
                <a:gd name="T6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32">
                  <a:moveTo>
                    <a:pt x="0" y="32"/>
                  </a:moveTo>
                  <a:cubicBezTo>
                    <a:pt x="2" y="31"/>
                    <a:pt x="5" y="31"/>
                    <a:pt x="7" y="31"/>
                  </a:cubicBezTo>
                  <a:cubicBezTo>
                    <a:pt x="98" y="31"/>
                    <a:pt x="190" y="31"/>
                    <a:pt x="281" y="31"/>
                  </a:cubicBezTo>
                  <a:cubicBezTo>
                    <a:pt x="282" y="29"/>
                    <a:pt x="282" y="28"/>
                    <a:pt x="281" y="27"/>
                  </a:cubicBezTo>
                  <a:cubicBezTo>
                    <a:pt x="279" y="26"/>
                    <a:pt x="278" y="28"/>
                    <a:pt x="277" y="28"/>
                  </a:cubicBezTo>
                  <a:cubicBezTo>
                    <a:pt x="275" y="29"/>
                    <a:pt x="273" y="29"/>
                    <a:pt x="270" y="29"/>
                  </a:cubicBezTo>
                  <a:cubicBezTo>
                    <a:pt x="267" y="29"/>
                    <a:pt x="267" y="29"/>
                    <a:pt x="267" y="25"/>
                  </a:cubicBezTo>
                  <a:cubicBezTo>
                    <a:pt x="265" y="24"/>
                    <a:pt x="263" y="24"/>
                    <a:pt x="261" y="26"/>
                  </a:cubicBezTo>
                  <a:cubicBezTo>
                    <a:pt x="259" y="29"/>
                    <a:pt x="258" y="29"/>
                    <a:pt x="257" y="26"/>
                  </a:cubicBezTo>
                  <a:cubicBezTo>
                    <a:pt x="255" y="25"/>
                    <a:pt x="254" y="24"/>
                    <a:pt x="252" y="25"/>
                  </a:cubicBezTo>
                  <a:cubicBezTo>
                    <a:pt x="248" y="30"/>
                    <a:pt x="244" y="30"/>
                    <a:pt x="239" y="26"/>
                  </a:cubicBezTo>
                  <a:cubicBezTo>
                    <a:pt x="237" y="25"/>
                    <a:pt x="235" y="25"/>
                    <a:pt x="233" y="26"/>
                  </a:cubicBezTo>
                  <a:cubicBezTo>
                    <a:pt x="232" y="26"/>
                    <a:pt x="232" y="28"/>
                    <a:pt x="230" y="28"/>
                  </a:cubicBezTo>
                  <a:cubicBezTo>
                    <a:pt x="229" y="29"/>
                    <a:pt x="228" y="29"/>
                    <a:pt x="227" y="28"/>
                  </a:cubicBezTo>
                  <a:cubicBezTo>
                    <a:pt x="225" y="27"/>
                    <a:pt x="226" y="25"/>
                    <a:pt x="227" y="24"/>
                  </a:cubicBezTo>
                  <a:cubicBezTo>
                    <a:pt x="227" y="22"/>
                    <a:pt x="227" y="19"/>
                    <a:pt x="226" y="17"/>
                  </a:cubicBezTo>
                  <a:cubicBezTo>
                    <a:pt x="224" y="15"/>
                    <a:pt x="227" y="13"/>
                    <a:pt x="227" y="11"/>
                  </a:cubicBezTo>
                  <a:cubicBezTo>
                    <a:pt x="227" y="8"/>
                    <a:pt x="228" y="5"/>
                    <a:pt x="227" y="2"/>
                  </a:cubicBezTo>
                  <a:cubicBezTo>
                    <a:pt x="225" y="1"/>
                    <a:pt x="223" y="1"/>
                    <a:pt x="222" y="2"/>
                  </a:cubicBezTo>
                  <a:cubicBezTo>
                    <a:pt x="219" y="7"/>
                    <a:pt x="221" y="13"/>
                    <a:pt x="220" y="18"/>
                  </a:cubicBezTo>
                  <a:cubicBezTo>
                    <a:pt x="220" y="21"/>
                    <a:pt x="220" y="24"/>
                    <a:pt x="216" y="25"/>
                  </a:cubicBezTo>
                  <a:cubicBezTo>
                    <a:pt x="212" y="30"/>
                    <a:pt x="211" y="30"/>
                    <a:pt x="207" y="25"/>
                  </a:cubicBezTo>
                  <a:cubicBezTo>
                    <a:pt x="205" y="24"/>
                    <a:pt x="203" y="24"/>
                    <a:pt x="201" y="25"/>
                  </a:cubicBezTo>
                  <a:cubicBezTo>
                    <a:pt x="198" y="28"/>
                    <a:pt x="198" y="28"/>
                    <a:pt x="194" y="29"/>
                  </a:cubicBezTo>
                  <a:cubicBezTo>
                    <a:pt x="194" y="27"/>
                    <a:pt x="198" y="26"/>
                    <a:pt x="195" y="24"/>
                  </a:cubicBezTo>
                  <a:cubicBezTo>
                    <a:pt x="190" y="25"/>
                    <a:pt x="184" y="24"/>
                    <a:pt x="179" y="25"/>
                  </a:cubicBezTo>
                  <a:cubicBezTo>
                    <a:pt x="179" y="27"/>
                    <a:pt x="181" y="29"/>
                    <a:pt x="177" y="29"/>
                  </a:cubicBezTo>
                  <a:cubicBezTo>
                    <a:pt x="170" y="28"/>
                    <a:pt x="163" y="29"/>
                    <a:pt x="156" y="29"/>
                  </a:cubicBezTo>
                  <a:cubicBezTo>
                    <a:pt x="152" y="29"/>
                    <a:pt x="149" y="28"/>
                    <a:pt x="147" y="25"/>
                  </a:cubicBezTo>
                  <a:cubicBezTo>
                    <a:pt x="145" y="24"/>
                    <a:pt x="142" y="24"/>
                    <a:pt x="140" y="25"/>
                  </a:cubicBezTo>
                  <a:cubicBezTo>
                    <a:pt x="140" y="28"/>
                    <a:pt x="139" y="29"/>
                    <a:pt x="137" y="29"/>
                  </a:cubicBezTo>
                  <a:cubicBezTo>
                    <a:pt x="134" y="29"/>
                    <a:pt x="131" y="29"/>
                    <a:pt x="129" y="30"/>
                  </a:cubicBezTo>
                  <a:cubicBezTo>
                    <a:pt x="120" y="30"/>
                    <a:pt x="117" y="26"/>
                    <a:pt x="121" y="17"/>
                  </a:cubicBezTo>
                  <a:cubicBezTo>
                    <a:pt x="122" y="14"/>
                    <a:pt x="120" y="4"/>
                    <a:pt x="118" y="2"/>
                  </a:cubicBezTo>
                  <a:cubicBezTo>
                    <a:pt x="115" y="6"/>
                    <a:pt x="117" y="11"/>
                    <a:pt x="116" y="16"/>
                  </a:cubicBezTo>
                  <a:cubicBezTo>
                    <a:pt x="116" y="19"/>
                    <a:pt x="117" y="23"/>
                    <a:pt x="114" y="24"/>
                  </a:cubicBezTo>
                  <a:cubicBezTo>
                    <a:pt x="110" y="25"/>
                    <a:pt x="105" y="25"/>
                    <a:pt x="101" y="23"/>
                  </a:cubicBezTo>
                  <a:cubicBezTo>
                    <a:pt x="101" y="23"/>
                    <a:pt x="100" y="23"/>
                    <a:pt x="100" y="23"/>
                  </a:cubicBezTo>
                  <a:cubicBezTo>
                    <a:pt x="98" y="18"/>
                    <a:pt x="101" y="12"/>
                    <a:pt x="100" y="7"/>
                  </a:cubicBezTo>
                  <a:cubicBezTo>
                    <a:pt x="100" y="4"/>
                    <a:pt x="105" y="4"/>
                    <a:pt x="108" y="3"/>
                  </a:cubicBezTo>
                  <a:cubicBezTo>
                    <a:pt x="111" y="3"/>
                    <a:pt x="114" y="4"/>
                    <a:pt x="117" y="2"/>
                  </a:cubicBezTo>
                  <a:cubicBezTo>
                    <a:pt x="112" y="0"/>
                    <a:pt x="107" y="1"/>
                    <a:pt x="102" y="1"/>
                  </a:cubicBezTo>
                  <a:cubicBezTo>
                    <a:pt x="99" y="1"/>
                    <a:pt x="97" y="2"/>
                    <a:pt x="94" y="2"/>
                  </a:cubicBezTo>
                  <a:cubicBezTo>
                    <a:pt x="91" y="6"/>
                    <a:pt x="92" y="11"/>
                    <a:pt x="93" y="16"/>
                  </a:cubicBezTo>
                  <a:cubicBezTo>
                    <a:pt x="93" y="24"/>
                    <a:pt x="89" y="25"/>
                    <a:pt x="83" y="25"/>
                  </a:cubicBezTo>
                  <a:cubicBezTo>
                    <a:pt x="78" y="25"/>
                    <a:pt x="76" y="23"/>
                    <a:pt x="75" y="17"/>
                  </a:cubicBezTo>
                  <a:cubicBezTo>
                    <a:pt x="75" y="12"/>
                    <a:pt x="77" y="7"/>
                    <a:pt x="74" y="2"/>
                  </a:cubicBezTo>
                  <a:cubicBezTo>
                    <a:pt x="68" y="1"/>
                    <a:pt x="62" y="1"/>
                    <a:pt x="56" y="0"/>
                  </a:cubicBezTo>
                  <a:cubicBezTo>
                    <a:pt x="51" y="0"/>
                    <a:pt x="50" y="1"/>
                    <a:pt x="50" y="6"/>
                  </a:cubicBezTo>
                  <a:cubicBezTo>
                    <a:pt x="54" y="4"/>
                    <a:pt x="59" y="3"/>
                    <a:pt x="63" y="3"/>
                  </a:cubicBezTo>
                  <a:cubicBezTo>
                    <a:pt x="66" y="4"/>
                    <a:pt x="68" y="5"/>
                    <a:pt x="69" y="8"/>
                  </a:cubicBezTo>
                  <a:cubicBezTo>
                    <a:pt x="69" y="12"/>
                    <a:pt x="67" y="14"/>
                    <a:pt x="64" y="15"/>
                  </a:cubicBezTo>
                  <a:cubicBezTo>
                    <a:pt x="62" y="15"/>
                    <a:pt x="60" y="15"/>
                    <a:pt x="59" y="15"/>
                  </a:cubicBezTo>
                  <a:cubicBezTo>
                    <a:pt x="57" y="16"/>
                    <a:pt x="55" y="17"/>
                    <a:pt x="55" y="19"/>
                  </a:cubicBezTo>
                  <a:cubicBezTo>
                    <a:pt x="55" y="21"/>
                    <a:pt x="57" y="22"/>
                    <a:pt x="59" y="22"/>
                  </a:cubicBezTo>
                  <a:cubicBezTo>
                    <a:pt x="61" y="23"/>
                    <a:pt x="63" y="22"/>
                    <a:pt x="65" y="21"/>
                  </a:cubicBezTo>
                  <a:cubicBezTo>
                    <a:pt x="66" y="20"/>
                    <a:pt x="67" y="20"/>
                    <a:pt x="67" y="21"/>
                  </a:cubicBezTo>
                  <a:cubicBezTo>
                    <a:pt x="68" y="22"/>
                    <a:pt x="67" y="23"/>
                    <a:pt x="66" y="24"/>
                  </a:cubicBezTo>
                  <a:cubicBezTo>
                    <a:pt x="63" y="26"/>
                    <a:pt x="57" y="26"/>
                    <a:pt x="54" y="23"/>
                  </a:cubicBezTo>
                  <a:cubicBezTo>
                    <a:pt x="50" y="21"/>
                    <a:pt x="51" y="16"/>
                    <a:pt x="55" y="14"/>
                  </a:cubicBezTo>
                  <a:cubicBezTo>
                    <a:pt x="56" y="13"/>
                    <a:pt x="58" y="13"/>
                    <a:pt x="60" y="12"/>
                  </a:cubicBezTo>
                  <a:cubicBezTo>
                    <a:pt x="63" y="12"/>
                    <a:pt x="65" y="11"/>
                    <a:pt x="64" y="8"/>
                  </a:cubicBezTo>
                  <a:cubicBezTo>
                    <a:pt x="63" y="5"/>
                    <a:pt x="60" y="5"/>
                    <a:pt x="58" y="6"/>
                  </a:cubicBezTo>
                  <a:cubicBezTo>
                    <a:pt x="55" y="8"/>
                    <a:pt x="53" y="8"/>
                    <a:pt x="50" y="9"/>
                  </a:cubicBezTo>
                  <a:cubicBezTo>
                    <a:pt x="48" y="15"/>
                    <a:pt x="48" y="20"/>
                    <a:pt x="50" y="25"/>
                  </a:cubicBezTo>
                  <a:cubicBezTo>
                    <a:pt x="51" y="28"/>
                    <a:pt x="50" y="29"/>
                    <a:pt x="47" y="29"/>
                  </a:cubicBezTo>
                  <a:cubicBezTo>
                    <a:pt x="41" y="29"/>
                    <a:pt x="35" y="30"/>
                    <a:pt x="28" y="30"/>
                  </a:cubicBezTo>
                  <a:cubicBezTo>
                    <a:pt x="21" y="30"/>
                    <a:pt x="13" y="31"/>
                    <a:pt x="6" y="29"/>
                  </a:cubicBezTo>
                  <a:cubicBezTo>
                    <a:pt x="4" y="29"/>
                    <a:pt x="1" y="29"/>
                    <a:pt x="0" y="32"/>
                  </a:cubicBezTo>
                  <a:close/>
                </a:path>
              </a:pathLst>
            </a:custGeom>
            <a:solidFill>
              <a:srgbClr val="F4B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E03247D-D0BB-327C-F1CF-86B88A5DA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" y="2206"/>
              <a:ext cx="146" cy="312"/>
            </a:xfrm>
            <a:custGeom>
              <a:avLst/>
              <a:gdLst>
                <a:gd name="T0" fmla="*/ 1 w 26"/>
                <a:gd name="T1" fmla="*/ 28 h 55"/>
                <a:gd name="T2" fmla="*/ 1 w 26"/>
                <a:gd name="T3" fmla="*/ 46 h 55"/>
                <a:gd name="T4" fmla="*/ 7 w 26"/>
                <a:gd name="T5" fmla="*/ 53 h 55"/>
                <a:gd name="T6" fmla="*/ 8 w 26"/>
                <a:gd name="T7" fmla="*/ 53 h 55"/>
                <a:gd name="T8" fmla="*/ 24 w 26"/>
                <a:gd name="T9" fmla="*/ 37 h 55"/>
                <a:gd name="T10" fmla="*/ 20 w 26"/>
                <a:gd name="T11" fmla="*/ 10 h 55"/>
                <a:gd name="T12" fmla="*/ 7 w 26"/>
                <a:gd name="T13" fmla="*/ 0 h 55"/>
                <a:gd name="T14" fmla="*/ 1 w 26"/>
                <a:gd name="T15" fmla="*/ 12 h 55"/>
                <a:gd name="T16" fmla="*/ 1 w 26"/>
                <a:gd name="T17" fmla="*/ 28 h 55"/>
                <a:gd name="T18" fmla="*/ 1 w 26"/>
                <a:gd name="T1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5">
                  <a:moveTo>
                    <a:pt x="1" y="28"/>
                  </a:moveTo>
                  <a:cubicBezTo>
                    <a:pt x="1" y="34"/>
                    <a:pt x="1" y="40"/>
                    <a:pt x="1" y="46"/>
                  </a:cubicBezTo>
                  <a:cubicBezTo>
                    <a:pt x="0" y="51"/>
                    <a:pt x="3" y="53"/>
                    <a:pt x="7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25" y="55"/>
                    <a:pt x="26" y="54"/>
                    <a:pt x="24" y="37"/>
                  </a:cubicBezTo>
                  <a:cubicBezTo>
                    <a:pt x="22" y="28"/>
                    <a:pt x="20" y="19"/>
                    <a:pt x="20" y="10"/>
                  </a:cubicBezTo>
                  <a:cubicBezTo>
                    <a:pt x="19" y="4"/>
                    <a:pt x="14" y="0"/>
                    <a:pt x="7" y="0"/>
                  </a:cubicBezTo>
                  <a:cubicBezTo>
                    <a:pt x="2" y="1"/>
                    <a:pt x="0" y="5"/>
                    <a:pt x="1" y="12"/>
                  </a:cubicBezTo>
                  <a:cubicBezTo>
                    <a:pt x="1" y="17"/>
                    <a:pt x="1" y="23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lose/>
                </a:path>
              </a:pathLst>
            </a:custGeom>
            <a:solidFill>
              <a:srgbClr val="C8E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846731B-B4AE-54C7-A918-92B445856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" y="2195"/>
              <a:ext cx="376" cy="860"/>
            </a:xfrm>
            <a:custGeom>
              <a:avLst/>
              <a:gdLst>
                <a:gd name="T0" fmla="*/ 15 w 67"/>
                <a:gd name="T1" fmla="*/ 149 h 152"/>
                <a:gd name="T2" fmla="*/ 4 w 67"/>
                <a:gd name="T3" fmla="*/ 138 h 152"/>
                <a:gd name="T4" fmla="*/ 3 w 67"/>
                <a:gd name="T5" fmla="*/ 119 h 152"/>
                <a:gd name="T6" fmla="*/ 2 w 67"/>
                <a:gd name="T7" fmla="*/ 114 h 152"/>
                <a:gd name="T8" fmla="*/ 2 w 67"/>
                <a:gd name="T9" fmla="*/ 140 h 152"/>
                <a:gd name="T10" fmla="*/ 14 w 67"/>
                <a:gd name="T11" fmla="*/ 152 h 152"/>
                <a:gd name="T12" fmla="*/ 55 w 67"/>
                <a:gd name="T13" fmla="*/ 152 h 152"/>
                <a:gd name="T14" fmla="*/ 67 w 67"/>
                <a:gd name="T15" fmla="*/ 140 h 152"/>
                <a:gd name="T16" fmla="*/ 67 w 67"/>
                <a:gd name="T17" fmla="*/ 69 h 152"/>
                <a:gd name="T18" fmla="*/ 67 w 67"/>
                <a:gd name="T19" fmla="*/ 13 h 152"/>
                <a:gd name="T20" fmla="*/ 53 w 67"/>
                <a:gd name="T21" fmla="*/ 0 h 152"/>
                <a:gd name="T22" fmla="*/ 15 w 67"/>
                <a:gd name="T23" fmla="*/ 0 h 152"/>
                <a:gd name="T24" fmla="*/ 2 w 67"/>
                <a:gd name="T25" fmla="*/ 9 h 152"/>
                <a:gd name="T26" fmla="*/ 2 w 67"/>
                <a:gd name="T27" fmla="*/ 55 h 152"/>
                <a:gd name="T28" fmla="*/ 2 w 67"/>
                <a:gd name="T29" fmla="*/ 66 h 152"/>
                <a:gd name="T30" fmla="*/ 2 w 67"/>
                <a:gd name="T31" fmla="*/ 67 h 152"/>
                <a:gd name="T32" fmla="*/ 7 w 67"/>
                <a:gd name="T33" fmla="*/ 68 h 152"/>
                <a:gd name="T34" fmla="*/ 9 w 67"/>
                <a:gd name="T35" fmla="*/ 66 h 152"/>
                <a:gd name="T36" fmla="*/ 5 w 67"/>
                <a:gd name="T37" fmla="*/ 51 h 152"/>
                <a:gd name="T38" fmla="*/ 5 w 67"/>
                <a:gd name="T39" fmla="*/ 14 h 152"/>
                <a:gd name="T40" fmla="*/ 7 w 67"/>
                <a:gd name="T41" fmla="*/ 10 h 152"/>
                <a:gd name="T42" fmla="*/ 15 w 67"/>
                <a:gd name="T43" fmla="*/ 4 h 152"/>
                <a:gd name="T44" fmla="*/ 54 w 67"/>
                <a:gd name="T45" fmla="*/ 4 h 152"/>
                <a:gd name="T46" fmla="*/ 63 w 67"/>
                <a:gd name="T47" fmla="*/ 14 h 152"/>
                <a:gd name="T48" fmla="*/ 63 w 67"/>
                <a:gd name="T49" fmla="*/ 118 h 152"/>
                <a:gd name="T50" fmla="*/ 63 w 67"/>
                <a:gd name="T51" fmla="*/ 138 h 152"/>
                <a:gd name="T52" fmla="*/ 54 w 67"/>
                <a:gd name="T53" fmla="*/ 148 h 152"/>
                <a:gd name="T54" fmla="*/ 45 w 67"/>
                <a:gd name="T55" fmla="*/ 148 h 152"/>
                <a:gd name="T56" fmla="*/ 24 w 67"/>
                <a:gd name="T57" fmla="*/ 148 h 152"/>
                <a:gd name="T58" fmla="*/ 15 w 67"/>
                <a:gd name="T59" fmla="*/ 14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152">
                  <a:moveTo>
                    <a:pt x="15" y="149"/>
                  </a:moveTo>
                  <a:cubicBezTo>
                    <a:pt x="7" y="150"/>
                    <a:pt x="4" y="147"/>
                    <a:pt x="4" y="138"/>
                  </a:cubicBezTo>
                  <a:cubicBezTo>
                    <a:pt x="3" y="132"/>
                    <a:pt x="4" y="126"/>
                    <a:pt x="3" y="119"/>
                  </a:cubicBezTo>
                  <a:cubicBezTo>
                    <a:pt x="3" y="118"/>
                    <a:pt x="4" y="116"/>
                    <a:pt x="2" y="114"/>
                  </a:cubicBezTo>
                  <a:cubicBezTo>
                    <a:pt x="2" y="123"/>
                    <a:pt x="2" y="132"/>
                    <a:pt x="2" y="140"/>
                  </a:cubicBezTo>
                  <a:cubicBezTo>
                    <a:pt x="2" y="148"/>
                    <a:pt x="6" y="152"/>
                    <a:pt x="14" y="152"/>
                  </a:cubicBezTo>
                  <a:cubicBezTo>
                    <a:pt x="28" y="152"/>
                    <a:pt x="41" y="152"/>
                    <a:pt x="55" y="152"/>
                  </a:cubicBezTo>
                  <a:cubicBezTo>
                    <a:pt x="63" y="152"/>
                    <a:pt x="67" y="148"/>
                    <a:pt x="67" y="140"/>
                  </a:cubicBezTo>
                  <a:cubicBezTo>
                    <a:pt x="67" y="116"/>
                    <a:pt x="67" y="93"/>
                    <a:pt x="67" y="69"/>
                  </a:cubicBezTo>
                  <a:cubicBezTo>
                    <a:pt x="67" y="51"/>
                    <a:pt x="67" y="32"/>
                    <a:pt x="67" y="13"/>
                  </a:cubicBezTo>
                  <a:cubicBezTo>
                    <a:pt x="67" y="4"/>
                    <a:pt x="63" y="0"/>
                    <a:pt x="53" y="0"/>
                  </a:cubicBezTo>
                  <a:cubicBezTo>
                    <a:pt x="41" y="0"/>
                    <a:pt x="28" y="0"/>
                    <a:pt x="15" y="0"/>
                  </a:cubicBezTo>
                  <a:cubicBezTo>
                    <a:pt x="8" y="0"/>
                    <a:pt x="5" y="2"/>
                    <a:pt x="2" y="9"/>
                  </a:cubicBezTo>
                  <a:cubicBezTo>
                    <a:pt x="0" y="24"/>
                    <a:pt x="0" y="39"/>
                    <a:pt x="2" y="55"/>
                  </a:cubicBezTo>
                  <a:cubicBezTo>
                    <a:pt x="2" y="58"/>
                    <a:pt x="1" y="62"/>
                    <a:pt x="2" y="66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4" y="68"/>
                    <a:pt x="5" y="68"/>
                    <a:pt x="7" y="68"/>
                  </a:cubicBezTo>
                  <a:cubicBezTo>
                    <a:pt x="8" y="67"/>
                    <a:pt x="8" y="67"/>
                    <a:pt x="9" y="66"/>
                  </a:cubicBezTo>
                  <a:cubicBezTo>
                    <a:pt x="8" y="61"/>
                    <a:pt x="4" y="57"/>
                    <a:pt x="5" y="51"/>
                  </a:cubicBezTo>
                  <a:cubicBezTo>
                    <a:pt x="5" y="39"/>
                    <a:pt x="5" y="27"/>
                    <a:pt x="5" y="14"/>
                  </a:cubicBezTo>
                  <a:cubicBezTo>
                    <a:pt x="5" y="13"/>
                    <a:pt x="5" y="11"/>
                    <a:pt x="7" y="10"/>
                  </a:cubicBezTo>
                  <a:cubicBezTo>
                    <a:pt x="9" y="8"/>
                    <a:pt x="11" y="5"/>
                    <a:pt x="15" y="4"/>
                  </a:cubicBezTo>
                  <a:cubicBezTo>
                    <a:pt x="28" y="3"/>
                    <a:pt x="41" y="4"/>
                    <a:pt x="54" y="4"/>
                  </a:cubicBezTo>
                  <a:cubicBezTo>
                    <a:pt x="61" y="4"/>
                    <a:pt x="63" y="7"/>
                    <a:pt x="63" y="14"/>
                  </a:cubicBezTo>
                  <a:cubicBezTo>
                    <a:pt x="63" y="49"/>
                    <a:pt x="63" y="84"/>
                    <a:pt x="63" y="118"/>
                  </a:cubicBezTo>
                  <a:cubicBezTo>
                    <a:pt x="63" y="125"/>
                    <a:pt x="63" y="132"/>
                    <a:pt x="63" y="138"/>
                  </a:cubicBezTo>
                  <a:cubicBezTo>
                    <a:pt x="63" y="147"/>
                    <a:pt x="62" y="148"/>
                    <a:pt x="54" y="148"/>
                  </a:cubicBezTo>
                  <a:cubicBezTo>
                    <a:pt x="51" y="148"/>
                    <a:pt x="48" y="148"/>
                    <a:pt x="45" y="148"/>
                  </a:cubicBezTo>
                  <a:cubicBezTo>
                    <a:pt x="38" y="147"/>
                    <a:pt x="31" y="149"/>
                    <a:pt x="24" y="148"/>
                  </a:cubicBezTo>
                  <a:cubicBezTo>
                    <a:pt x="21" y="148"/>
                    <a:pt x="18" y="147"/>
                    <a:pt x="15" y="149"/>
                  </a:cubicBezTo>
                  <a:close/>
                </a:path>
              </a:pathLst>
            </a:custGeom>
            <a:solidFill>
              <a:srgbClr val="443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4E5B559E-AF54-DD37-E878-48607636A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2195"/>
              <a:ext cx="320" cy="328"/>
            </a:xfrm>
            <a:custGeom>
              <a:avLst/>
              <a:gdLst>
                <a:gd name="T0" fmla="*/ 57 w 57"/>
                <a:gd name="T1" fmla="*/ 28 h 58"/>
                <a:gd name="T2" fmla="*/ 57 w 57"/>
                <a:gd name="T3" fmla="*/ 7 h 58"/>
                <a:gd name="T4" fmla="*/ 50 w 57"/>
                <a:gd name="T5" fmla="*/ 0 h 58"/>
                <a:gd name="T6" fmla="*/ 8 w 57"/>
                <a:gd name="T7" fmla="*/ 0 h 58"/>
                <a:gd name="T8" fmla="*/ 0 w 57"/>
                <a:gd name="T9" fmla="*/ 8 h 58"/>
                <a:gd name="T10" fmla="*/ 0 w 57"/>
                <a:gd name="T11" fmla="*/ 49 h 58"/>
                <a:gd name="T12" fmla="*/ 8 w 57"/>
                <a:gd name="T13" fmla="*/ 58 h 58"/>
                <a:gd name="T14" fmla="*/ 49 w 57"/>
                <a:gd name="T15" fmla="*/ 58 h 58"/>
                <a:gd name="T16" fmla="*/ 57 w 57"/>
                <a:gd name="T17" fmla="*/ 49 h 58"/>
                <a:gd name="T18" fmla="*/ 57 w 57"/>
                <a:gd name="T1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7" y="21"/>
                    <a:pt x="57" y="14"/>
                    <a:pt x="57" y="7"/>
                  </a:cubicBezTo>
                  <a:cubicBezTo>
                    <a:pt x="57" y="2"/>
                    <a:pt x="55" y="0"/>
                    <a:pt x="50" y="0"/>
                  </a:cubicBezTo>
                  <a:cubicBezTo>
                    <a:pt x="36" y="0"/>
                    <a:pt x="22" y="0"/>
                    <a:pt x="8" y="0"/>
                  </a:cubicBezTo>
                  <a:cubicBezTo>
                    <a:pt x="1" y="0"/>
                    <a:pt x="0" y="2"/>
                    <a:pt x="0" y="8"/>
                  </a:cubicBezTo>
                  <a:cubicBezTo>
                    <a:pt x="0" y="22"/>
                    <a:pt x="0" y="36"/>
                    <a:pt x="0" y="49"/>
                  </a:cubicBezTo>
                  <a:cubicBezTo>
                    <a:pt x="0" y="56"/>
                    <a:pt x="1" y="58"/>
                    <a:pt x="8" y="58"/>
                  </a:cubicBezTo>
                  <a:cubicBezTo>
                    <a:pt x="22" y="58"/>
                    <a:pt x="35" y="58"/>
                    <a:pt x="49" y="58"/>
                  </a:cubicBezTo>
                  <a:cubicBezTo>
                    <a:pt x="55" y="58"/>
                    <a:pt x="57" y="56"/>
                    <a:pt x="57" y="49"/>
                  </a:cubicBezTo>
                  <a:cubicBezTo>
                    <a:pt x="57" y="42"/>
                    <a:pt x="57" y="35"/>
                    <a:pt x="57" y="28"/>
                  </a:cubicBezTo>
                  <a:close/>
                </a:path>
              </a:pathLst>
            </a:custGeom>
            <a:solidFill>
              <a:srgbClr val="786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356C6330-B07E-0473-4F66-EAAD7F11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195"/>
              <a:ext cx="326" cy="328"/>
            </a:xfrm>
            <a:custGeom>
              <a:avLst/>
              <a:gdLst>
                <a:gd name="T0" fmla="*/ 29 w 58"/>
                <a:gd name="T1" fmla="*/ 58 h 58"/>
                <a:gd name="T2" fmla="*/ 50 w 58"/>
                <a:gd name="T3" fmla="*/ 58 h 58"/>
                <a:gd name="T4" fmla="*/ 57 w 58"/>
                <a:gd name="T5" fmla="*/ 50 h 58"/>
                <a:gd name="T6" fmla="*/ 58 w 58"/>
                <a:gd name="T7" fmla="*/ 7 h 58"/>
                <a:gd name="T8" fmla="*/ 50 w 58"/>
                <a:gd name="T9" fmla="*/ 0 h 58"/>
                <a:gd name="T10" fmla="*/ 7 w 58"/>
                <a:gd name="T11" fmla="*/ 0 h 58"/>
                <a:gd name="T12" fmla="*/ 0 w 58"/>
                <a:gd name="T13" fmla="*/ 7 h 58"/>
                <a:gd name="T14" fmla="*/ 0 w 58"/>
                <a:gd name="T15" fmla="*/ 50 h 58"/>
                <a:gd name="T16" fmla="*/ 7 w 58"/>
                <a:gd name="T17" fmla="*/ 58 h 58"/>
                <a:gd name="T18" fmla="*/ 29 w 58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36" y="58"/>
                    <a:pt x="43" y="57"/>
                    <a:pt x="50" y="58"/>
                  </a:cubicBezTo>
                  <a:cubicBezTo>
                    <a:pt x="55" y="58"/>
                    <a:pt x="57" y="55"/>
                    <a:pt x="57" y="50"/>
                  </a:cubicBezTo>
                  <a:cubicBezTo>
                    <a:pt x="58" y="36"/>
                    <a:pt x="57" y="22"/>
                    <a:pt x="58" y="7"/>
                  </a:cubicBezTo>
                  <a:cubicBezTo>
                    <a:pt x="58" y="2"/>
                    <a:pt x="55" y="0"/>
                    <a:pt x="50" y="0"/>
                  </a:cubicBezTo>
                  <a:cubicBezTo>
                    <a:pt x="36" y="0"/>
                    <a:pt x="22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2"/>
                    <a:pt x="0" y="36"/>
                    <a:pt x="0" y="50"/>
                  </a:cubicBezTo>
                  <a:cubicBezTo>
                    <a:pt x="0" y="55"/>
                    <a:pt x="2" y="58"/>
                    <a:pt x="7" y="58"/>
                  </a:cubicBezTo>
                  <a:cubicBezTo>
                    <a:pt x="15" y="57"/>
                    <a:pt x="22" y="58"/>
                    <a:pt x="29" y="58"/>
                  </a:cubicBezTo>
                  <a:close/>
                </a:path>
              </a:pathLst>
            </a:custGeom>
            <a:solidFill>
              <a:srgbClr val="776A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9391812-EE34-2938-6D8E-C3199FFA7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195"/>
              <a:ext cx="325" cy="328"/>
            </a:xfrm>
            <a:custGeom>
              <a:avLst/>
              <a:gdLst>
                <a:gd name="T0" fmla="*/ 1 w 58"/>
                <a:gd name="T1" fmla="*/ 29 h 58"/>
                <a:gd name="T2" fmla="*/ 1 w 58"/>
                <a:gd name="T3" fmla="*/ 50 h 58"/>
                <a:gd name="T4" fmla="*/ 8 w 58"/>
                <a:gd name="T5" fmla="*/ 58 h 58"/>
                <a:gd name="T6" fmla="*/ 51 w 58"/>
                <a:gd name="T7" fmla="*/ 58 h 58"/>
                <a:gd name="T8" fmla="*/ 58 w 58"/>
                <a:gd name="T9" fmla="*/ 51 h 58"/>
                <a:gd name="T10" fmla="*/ 58 w 58"/>
                <a:gd name="T11" fmla="*/ 7 h 58"/>
                <a:gd name="T12" fmla="*/ 51 w 58"/>
                <a:gd name="T13" fmla="*/ 0 h 58"/>
                <a:gd name="T14" fmla="*/ 7 w 58"/>
                <a:gd name="T15" fmla="*/ 0 h 58"/>
                <a:gd name="T16" fmla="*/ 1 w 58"/>
                <a:gd name="T17" fmla="*/ 8 h 58"/>
                <a:gd name="T18" fmla="*/ 1 w 58"/>
                <a:gd name="T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1" y="29"/>
                  </a:moveTo>
                  <a:cubicBezTo>
                    <a:pt x="1" y="36"/>
                    <a:pt x="1" y="43"/>
                    <a:pt x="1" y="50"/>
                  </a:cubicBezTo>
                  <a:cubicBezTo>
                    <a:pt x="0" y="55"/>
                    <a:pt x="3" y="58"/>
                    <a:pt x="8" y="58"/>
                  </a:cubicBezTo>
                  <a:cubicBezTo>
                    <a:pt x="22" y="58"/>
                    <a:pt x="37" y="58"/>
                    <a:pt x="51" y="58"/>
                  </a:cubicBezTo>
                  <a:cubicBezTo>
                    <a:pt x="56" y="58"/>
                    <a:pt x="58" y="55"/>
                    <a:pt x="58" y="51"/>
                  </a:cubicBezTo>
                  <a:cubicBezTo>
                    <a:pt x="58" y="36"/>
                    <a:pt x="58" y="21"/>
                    <a:pt x="58" y="7"/>
                  </a:cubicBezTo>
                  <a:cubicBezTo>
                    <a:pt x="58" y="2"/>
                    <a:pt x="55" y="0"/>
                    <a:pt x="51" y="0"/>
                  </a:cubicBezTo>
                  <a:cubicBezTo>
                    <a:pt x="37" y="0"/>
                    <a:pt x="22" y="0"/>
                    <a:pt x="7" y="0"/>
                  </a:cubicBezTo>
                  <a:cubicBezTo>
                    <a:pt x="3" y="0"/>
                    <a:pt x="0" y="3"/>
                    <a:pt x="1" y="8"/>
                  </a:cubicBezTo>
                  <a:cubicBezTo>
                    <a:pt x="1" y="15"/>
                    <a:pt x="1" y="22"/>
                    <a:pt x="1" y="29"/>
                  </a:cubicBezTo>
                  <a:close/>
                </a:path>
              </a:pathLst>
            </a:custGeom>
            <a:solidFill>
              <a:srgbClr val="786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D1551083-48EC-1C42-0B06-3859B779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2195"/>
              <a:ext cx="331" cy="328"/>
            </a:xfrm>
            <a:custGeom>
              <a:avLst/>
              <a:gdLst>
                <a:gd name="T0" fmla="*/ 57 w 59"/>
                <a:gd name="T1" fmla="*/ 3 h 58"/>
                <a:gd name="T2" fmla="*/ 46 w 59"/>
                <a:gd name="T3" fmla="*/ 0 h 58"/>
                <a:gd name="T4" fmla="*/ 8 w 59"/>
                <a:gd name="T5" fmla="*/ 0 h 58"/>
                <a:gd name="T6" fmla="*/ 0 w 59"/>
                <a:gd name="T7" fmla="*/ 9 h 58"/>
                <a:gd name="T8" fmla="*/ 0 w 59"/>
                <a:gd name="T9" fmla="*/ 50 h 58"/>
                <a:gd name="T10" fmla="*/ 8 w 59"/>
                <a:gd name="T11" fmla="*/ 58 h 58"/>
                <a:gd name="T12" fmla="*/ 50 w 59"/>
                <a:gd name="T13" fmla="*/ 58 h 58"/>
                <a:gd name="T14" fmla="*/ 57 w 59"/>
                <a:gd name="T15" fmla="*/ 55 h 58"/>
                <a:gd name="T16" fmla="*/ 59 w 59"/>
                <a:gd name="T17" fmla="*/ 48 h 58"/>
                <a:gd name="T18" fmla="*/ 59 w 59"/>
                <a:gd name="T19" fmla="*/ 18 h 58"/>
                <a:gd name="T20" fmla="*/ 57 w 59"/>
                <a:gd name="T2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7" y="3"/>
                  </a:moveTo>
                  <a:cubicBezTo>
                    <a:pt x="54" y="0"/>
                    <a:pt x="50" y="0"/>
                    <a:pt x="46" y="0"/>
                  </a:cubicBezTo>
                  <a:cubicBezTo>
                    <a:pt x="33" y="0"/>
                    <a:pt x="21" y="0"/>
                    <a:pt x="8" y="0"/>
                  </a:cubicBezTo>
                  <a:cubicBezTo>
                    <a:pt x="2" y="0"/>
                    <a:pt x="0" y="2"/>
                    <a:pt x="0" y="9"/>
                  </a:cubicBezTo>
                  <a:cubicBezTo>
                    <a:pt x="0" y="22"/>
                    <a:pt x="0" y="36"/>
                    <a:pt x="0" y="50"/>
                  </a:cubicBezTo>
                  <a:cubicBezTo>
                    <a:pt x="0" y="56"/>
                    <a:pt x="2" y="58"/>
                    <a:pt x="8" y="58"/>
                  </a:cubicBezTo>
                  <a:cubicBezTo>
                    <a:pt x="22" y="58"/>
                    <a:pt x="36" y="58"/>
                    <a:pt x="50" y="58"/>
                  </a:cubicBezTo>
                  <a:cubicBezTo>
                    <a:pt x="53" y="58"/>
                    <a:pt x="55" y="57"/>
                    <a:pt x="57" y="55"/>
                  </a:cubicBezTo>
                  <a:cubicBezTo>
                    <a:pt x="58" y="53"/>
                    <a:pt x="59" y="51"/>
                    <a:pt x="59" y="48"/>
                  </a:cubicBezTo>
                  <a:cubicBezTo>
                    <a:pt x="59" y="38"/>
                    <a:pt x="59" y="28"/>
                    <a:pt x="59" y="18"/>
                  </a:cubicBezTo>
                  <a:cubicBezTo>
                    <a:pt x="58" y="13"/>
                    <a:pt x="58" y="8"/>
                    <a:pt x="57" y="3"/>
                  </a:cubicBezTo>
                  <a:close/>
                </a:path>
              </a:pathLst>
            </a:custGeom>
            <a:solidFill>
              <a:srgbClr val="726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5CAF830E-C4FF-558E-AB19-CEBB17F81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212"/>
              <a:ext cx="1848" cy="362"/>
            </a:xfrm>
            <a:custGeom>
              <a:avLst/>
              <a:gdLst>
                <a:gd name="T0" fmla="*/ 324 w 329"/>
                <a:gd name="T1" fmla="*/ 0 h 64"/>
                <a:gd name="T2" fmla="*/ 324 w 329"/>
                <a:gd name="T3" fmla="*/ 52 h 64"/>
                <a:gd name="T4" fmla="*/ 326 w 329"/>
                <a:gd name="T5" fmla="*/ 58 h 64"/>
                <a:gd name="T6" fmla="*/ 323 w 329"/>
                <a:gd name="T7" fmla="*/ 62 h 64"/>
                <a:gd name="T8" fmla="*/ 316 w 329"/>
                <a:gd name="T9" fmla="*/ 62 h 64"/>
                <a:gd name="T10" fmla="*/ 8 w 329"/>
                <a:gd name="T11" fmla="*/ 62 h 64"/>
                <a:gd name="T12" fmla="*/ 0 w 329"/>
                <a:gd name="T13" fmla="*/ 64 h 64"/>
                <a:gd name="T14" fmla="*/ 11 w 329"/>
                <a:gd name="T15" fmla="*/ 63 h 64"/>
                <a:gd name="T16" fmla="*/ 327 w 329"/>
                <a:gd name="T17" fmla="*/ 63 h 64"/>
                <a:gd name="T18" fmla="*/ 327 w 329"/>
                <a:gd name="T19" fmla="*/ 6 h 64"/>
                <a:gd name="T20" fmla="*/ 326 w 329"/>
                <a:gd name="T21" fmla="*/ 8 h 64"/>
                <a:gd name="T22" fmla="*/ 324 w 329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9" h="64">
                  <a:moveTo>
                    <a:pt x="324" y="0"/>
                  </a:moveTo>
                  <a:cubicBezTo>
                    <a:pt x="324" y="18"/>
                    <a:pt x="324" y="35"/>
                    <a:pt x="324" y="52"/>
                  </a:cubicBezTo>
                  <a:cubicBezTo>
                    <a:pt x="329" y="52"/>
                    <a:pt x="326" y="56"/>
                    <a:pt x="326" y="58"/>
                  </a:cubicBezTo>
                  <a:cubicBezTo>
                    <a:pt x="327" y="60"/>
                    <a:pt x="326" y="62"/>
                    <a:pt x="323" y="62"/>
                  </a:cubicBezTo>
                  <a:cubicBezTo>
                    <a:pt x="321" y="62"/>
                    <a:pt x="319" y="62"/>
                    <a:pt x="316" y="62"/>
                  </a:cubicBezTo>
                  <a:cubicBezTo>
                    <a:pt x="213" y="62"/>
                    <a:pt x="111" y="62"/>
                    <a:pt x="8" y="62"/>
                  </a:cubicBezTo>
                  <a:cubicBezTo>
                    <a:pt x="5" y="62"/>
                    <a:pt x="2" y="61"/>
                    <a:pt x="0" y="64"/>
                  </a:cubicBezTo>
                  <a:cubicBezTo>
                    <a:pt x="4" y="63"/>
                    <a:pt x="8" y="63"/>
                    <a:pt x="11" y="63"/>
                  </a:cubicBezTo>
                  <a:cubicBezTo>
                    <a:pt x="117" y="63"/>
                    <a:pt x="222" y="63"/>
                    <a:pt x="327" y="63"/>
                  </a:cubicBezTo>
                  <a:cubicBezTo>
                    <a:pt x="327" y="44"/>
                    <a:pt x="327" y="25"/>
                    <a:pt x="327" y="6"/>
                  </a:cubicBezTo>
                  <a:cubicBezTo>
                    <a:pt x="327" y="7"/>
                    <a:pt x="326" y="7"/>
                    <a:pt x="326" y="8"/>
                  </a:cubicBezTo>
                  <a:cubicBezTo>
                    <a:pt x="324" y="6"/>
                    <a:pt x="327" y="2"/>
                    <a:pt x="324" y="0"/>
                  </a:cubicBezTo>
                  <a:close/>
                </a:path>
              </a:pathLst>
            </a:custGeom>
            <a:solidFill>
              <a:srgbClr val="DFB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7AE8DD27-38A4-8227-0C58-91FDC8B74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608"/>
              <a:ext cx="545" cy="193"/>
            </a:xfrm>
            <a:custGeom>
              <a:avLst/>
              <a:gdLst>
                <a:gd name="T0" fmla="*/ 40 w 97"/>
                <a:gd name="T1" fmla="*/ 29 h 34"/>
                <a:gd name="T2" fmla="*/ 43 w 97"/>
                <a:gd name="T3" fmla="*/ 33 h 34"/>
                <a:gd name="T4" fmla="*/ 77 w 97"/>
                <a:gd name="T5" fmla="*/ 33 h 34"/>
                <a:gd name="T6" fmla="*/ 72 w 97"/>
                <a:gd name="T7" fmla="*/ 28 h 34"/>
                <a:gd name="T8" fmla="*/ 70 w 97"/>
                <a:gd name="T9" fmla="*/ 14 h 34"/>
                <a:gd name="T10" fmla="*/ 78 w 97"/>
                <a:gd name="T11" fmla="*/ 6 h 34"/>
                <a:gd name="T12" fmla="*/ 89 w 97"/>
                <a:gd name="T13" fmla="*/ 13 h 34"/>
                <a:gd name="T14" fmla="*/ 89 w 97"/>
                <a:gd name="T15" fmla="*/ 21 h 34"/>
                <a:gd name="T16" fmla="*/ 89 w 97"/>
                <a:gd name="T17" fmla="*/ 27 h 34"/>
                <a:gd name="T18" fmla="*/ 88 w 97"/>
                <a:gd name="T19" fmla="*/ 29 h 34"/>
                <a:gd name="T20" fmla="*/ 84 w 97"/>
                <a:gd name="T21" fmla="*/ 32 h 34"/>
                <a:gd name="T22" fmla="*/ 90 w 97"/>
                <a:gd name="T23" fmla="*/ 33 h 34"/>
                <a:gd name="T24" fmla="*/ 94 w 97"/>
                <a:gd name="T25" fmla="*/ 29 h 34"/>
                <a:gd name="T26" fmla="*/ 94 w 97"/>
                <a:gd name="T27" fmla="*/ 29 h 34"/>
                <a:gd name="T28" fmla="*/ 95 w 97"/>
                <a:gd name="T29" fmla="*/ 11 h 34"/>
                <a:gd name="T30" fmla="*/ 71 w 97"/>
                <a:gd name="T31" fmla="*/ 4 h 34"/>
                <a:gd name="T32" fmla="*/ 65 w 97"/>
                <a:gd name="T33" fmla="*/ 4 h 34"/>
                <a:gd name="T34" fmla="*/ 71 w 97"/>
                <a:gd name="T35" fmla="*/ 3 h 34"/>
                <a:gd name="T36" fmla="*/ 76 w 97"/>
                <a:gd name="T37" fmla="*/ 0 h 34"/>
                <a:gd name="T38" fmla="*/ 0 w 97"/>
                <a:gd name="T39" fmla="*/ 0 h 34"/>
                <a:gd name="T40" fmla="*/ 5 w 97"/>
                <a:gd name="T41" fmla="*/ 1 h 34"/>
                <a:gd name="T42" fmla="*/ 50 w 97"/>
                <a:gd name="T43" fmla="*/ 2 h 34"/>
                <a:gd name="T44" fmla="*/ 57 w 97"/>
                <a:gd name="T45" fmla="*/ 2 h 34"/>
                <a:gd name="T46" fmla="*/ 51 w 97"/>
                <a:gd name="T47" fmla="*/ 4 h 34"/>
                <a:gd name="T48" fmla="*/ 46 w 97"/>
                <a:gd name="T49" fmla="*/ 6 h 34"/>
                <a:gd name="T50" fmla="*/ 52 w 97"/>
                <a:gd name="T51" fmla="*/ 6 h 34"/>
                <a:gd name="T52" fmla="*/ 64 w 97"/>
                <a:gd name="T53" fmla="*/ 13 h 34"/>
                <a:gd name="T54" fmla="*/ 60 w 97"/>
                <a:gd name="T55" fmla="*/ 27 h 34"/>
                <a:gd name="T56" fmla="*/ 45 w 97"/>
                <a:gd name="T57" fmla="*/ 24 h 34"/>
                <a:gd name="T58" fmla="*/ 44 w 97"/>
                <a:gd name="T59" fmla="*/ 23 h 34"/>
                <a:gd name="T60" fmla="*/ 40 w 97"/>
                <a:gd name="T61" fmla="*/ 27 h 34"/>
                <a:gd name="T62" fmla="*/ 40 w 97"/>
                <a:gd name="T6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34">
                  <a:moveTo>
                    <a:pt x="40" y="29"/>
                  </a:moveTo>
                  <a:cubicBezTo>
                    <a:pt x="40" y="31"/>
                    <a:pt x="41" y="33"/>
                    <a:pt x="43" y="33"/>
                  </a:cubicBezTo>
                  <a:cubicBezTo>
                    <a:pt x="55" y="33"/>
                    <a:pt x="66" y="33"/>
                    <a:pt x="77" y="33"/>
                  </a:cubicBezTo>
                  <a:cubicBezTo>
                    <a:pt x="77" y="29"/>
                    <a:pt x="73" y="31"/>
                    <a:pt x="72" y="28"/>
                  </a:cubicBezTo>
                  <a:cubicBezTo>
                    <a:pt x="70" y="24"/>
                    <a:pt x="70" y="19"/>
                    <a:pt x="70" y="14"/>
                  </a:cubicBezTo>
                  <a:cubicBezTo>
                    <a:pt x="70" y="9"/>
                    <a:pt x="72" y="7"/>
                    <a:pt x="78" y="6"/>
                  </a:cubicBezTo>
                  <a:cubicBezTo>
                    <a:pt x="84" y="6"/>
                    <a:pt x="88" y="8"/>
                    <a:pt x="89" y="13"/>
                  </a:cubicBezTo>
                  <a:cubicBezTo>
                    <a:pt x="89" y="15"/>
                    <a:pt x="89" y="18"/>
                    <a:pt x="89" y="21"/>
                  </a:cubicBezTo>
                  <a:cubicBezTo>
                    <a:pt x="89" y="23"/>
                    <a:pt x="88" y="25"/>
                    <a:pt x="89" y="27"/>
                  </a:cubicBezTo>
                  <a:cubicBezTo>
                    <a:pt x="89" y="28"/>
                    <a:pt x="88" y="28"/>
                    <a:pt x="88" y="29"/>
                  </a:cubicBezTo>
                  <a:cubicBezTo>
                    <a:pt x="87" y="30"/>
                    <a:pt x="83" y="29"/>
                    <a:pt x="84" y="32"/>
                  </a:cubicBezTo>
                  <a:cubicBezTo>
                    <a:pt x="85" y="34"/>
                    <a:pt x="88" y="33"/>
                    <a:pt x="90" y="33"/>
                  </a:cubicBezTo>
                  <a:cubicBezTo>
                    <a:pt x="93" y="34"/>
                    <a:pt x="94" y="32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7" y="23"/>
                    <a:pt x="95" y="17"/>
                    <a:pt x="95" y="11"/>
                  </a:cubicBezTo>
                  <a:cubicBezTo>
                    <a:pt x="90" y="2"/>
                    <a:pt x="82" y="0"/>
                    <a:pt x="71" y="4"/>
                  </a:cubicBezTo>
                  <a:cubicBezTo>
                    <a:pt x="69" y="4"/>
                    <a:pt x="68" y="6"/>
                    <a:pt x="65" y="4"/>
                  </a:cubicBezTo>
                  <a:cubicBezTo>
                    <a:pt x="67" y="2"/>
                    <a:pt x="69" y="3"/>
                    <a:pt x="71" y="3"/>
                  </a:cubicBezTo>
                  <a:cubicBezTo>
                    <a:pt x="73" y="2"/>
                    <a:pt x="76" y="4"/>
                    <a:pt x="76" y="0"/>
                  </a:cubicBezTo>
                  <a:cubicBezTo>
                    <a:pt x="51" y="0"/>
                    <a:pt x="25" y="0"/>
                    <a:pt x="0" y="0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20" y="2"/>
                    <a:pt x="35" y="1"/>
                    <a:pt x="50" y="2"/>
                  </a:cubicBezTo>
                  <a:cubicBezTo>
                    <a:pt x="52" y="2"/>
                    <a:pt x="55" y="1"/>
                    <a:pt x="57" y="2"/>
                  </a:cubicBezTo>
                  <a:cubicBezTo>
                    <a:pt x="55" y="5"/>
                    <a:pt x="53" y="3"/>
                    <a:pt x="51" y="4"/>
                  </a:cubicBezTo>
                  <a:cubicBezTo>
                    <a:pt x="49" y="4"/>
                    <a:pt x="46" y="3"/>
                    <a:pt x="46" y="6"/>
                  </a:cubicBezTo>
                  <a:cubicBezTo>
                    <a:pt x="48" y="8"/>
                    <a:pt x="50" y="7"/>
                    <a:pt x="52" y="6"/>
                  </a:cubicBezTo>
                  <a:cubicBezTo>
                    <a:pt x="60" y="6"/>
                    <a:pt x="63" y="8"/>
                    <a:pt x="64" y="13"/>
                  </a:cubicBezTo>
                  <a:cubicBezTo>
                    <a:pt x="66" y="19"/>
                    <a:pt x="64" y="25"/>
                    <a:pt x="60" y="27"/>
                  </a:cubicBezTo>
                  <a:cubicBezTo>
                    <a:pt x="56" y="29"/>
                    <a:pt x="49" y="28"/>
                    <a:pt x="45" y="24"/>
                  </a:cubicBezTo>
                  <a:cubicBezTo>
                    <a:pt x="45" y="23"/>
                    <a:pt x="44" y="23"/>
                    <a:pt x="44" y="23"/>
                  </a:cubicBezTo>
                  <a:cubicBezTo>
                    <a:pt x="40" y="22"/>
                    <a:pt x="40" y="25"/>
                    <a:pt x="40" y="27"/>
                  </a:cubicBezTo>
                  <a:cubicBezTo>
                    <a:pt x="40" y="28"/>
                    <a:pt x="40" y="28"/>
                    <a:pt x="40" y="29"/>
                  </a:cubicBezTo>
                  <a:close/>
                </a:path>
              </a:pathLst>
            </a:custGeom>
            <a:solidFill>
              <a:srgbClr val="F5B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6C157AAD-BB68-0C19-835D-DA94990C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2195"/>
              <a:ext cx="326" cy="328"/>
            </a:xfrm>
            <a:custGeom>
              <a:avLst/>
              <a:gdLst>
                <a:gd name="T0" fmla="*/ 3 w 58"/>
                <a:gd name="T1" fmla="*/ 2 h 58"/>
                <a:gd name="T2" fmla="*/ 0 w 58"/>
                <a:gd name="T3" fmla="*/ 7 h 58"/>
                <a:gd name="T4" fmla="*/ 0 w 58"/>
                <a:gd name="T5" fmla="*/ 50 h 58"/>
                <a:gd name="T6" fmla="*/ 8 w 58"/>
                <a:gd name="T7" fmla="*/ 57 h 58"/>
                <a:gd name="T8" fmla="*/ 49 w 58"/>
                <a:gd name="T9" fmla="*/ 57 h 58"/>
                <a:gd name="T10" fmla="*/ 58 w 58"/>
                <a:gd name="T11" fmla="*/ 49 h 58"/>
                <a:gd name="T12" fmla="*/ 58 w 58"/>
                <a:gd name="T13" fmla="*/ 9 h 58"/>
                <a:gd name="T14" fmla="*/ 55 w 58"/>
                <a:gd name="T15" fmla="*/ 2 h 58"/>
                <a:gd name="T16" fmla="*/ 40 w 58"/>
                <a:gd name="T17" fmla="*/ 1 h 58"/>
                <a:gd name="T18" fmla="*/ 3 w 58"/>
                <a:gd name="T1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0" y="22"/>
                    <a:pt x="0" y="36"/>
                    <a:pt x="0" y="50"/>
                  </a:cubicBezTo>
                  <a:cubicBezTo>
                    <a:pt x="1" y="56"/>
                    <a:pt x="2" y="57"/>
                    <a:pt x="8" y="57"/>
                  </a:cubicBezTo>
                  <a:cubicBezTo>
                    <a:pt x="22" y="58"/>
                    <a:pt x="35" y="58"/>
                    <a:pt x="49" y="57"/>
                  </a:cubicBezTo>
                  <a:cubicBezTo>
                    <a:pt x="56" y="57"/>
                    <a:pt x="58" y="56"/>
                    <a:pt x="58" y="49"/>
                  </a:cubicBezTo>
                  <a:cubicBezTo>
                    <a:pt x="58" y="36"/>
                    <a:pt x="58" y="22"/>
                    <a:pt x="58" y="9"/>
                  </a:cubicBezTo>
                  <a:cubicBezTo>
                    <a:pt x="58" y="6"/>
                    <a:pt x="58" y="4"/>
                    <a:pt x="55" y="2"/>
                  </a:cubicBezTo>
                  <a:cubicBezTo>
                    <a:pt x="50" y="0"/>
                    <a:pt x="45" y="1"/>
                    <a:pt x="40" y="1"/>
                  </a:cubicBezTo>
                  <a:cubicBezTo>
                    <a:pt x="28" y="1"/>
                    <a:pt x="15" y="0"/>
                    <a:pt x="3" y="2"/>
                  </a:cubicBezTo>
                  <a:close/>
                </a:path>
              </a:pathLst>
            </a:custGeom>
            <a:solidFill>
              <a:srgbClr val="686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F16AF283-4318-294A-441F-BA58633B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" y="2580"/>
              <a:ext cx="292" cy="283"/>
            </a:xfrm>
            <a:custGeom>
              <a:avLst/>
              <a:gdLst>
                <a:gd name="T0" fmla="*/ 7 w 52"/>
                <a:gd name="T1" fmla="*/ 35 h 50"/>
                <a:gd name="T2" fmla="*/ 8 w 52"/>
                <a:gd name="T3" fmla="*/ 39 h 50"/>
                <a:gd name="T4" fmla="*/ 23 w 52"/>
                <a:gd name="T5" fmla="*/ 45 h 50"/>
                <a:gd name="T6" fmla="*/ 35 w 52"/>
                <a:gd name="T7" fmla="*/ 46 h 50"/>
                <a:gd name="T8" fmla="*/ 43 w 52"/>
                <a:gd name="T9" fmla="*/ 39 h 50"/>
                <a:gd name="T10" fmla="*/ 50 w 52"/>
                <a:gd name="T11" fmla="*/ 25 h 50"/>
                <a:gd name="T12" fmla="*/ 48 w 52"/>
                <a:gd name="T13" fmla="*/ 15 h 50"/>
                <a:gd name="T14" fmla="*/ 39 w 52"/>
                <a:gd name="T15" fmla="*/ 6 h 50"/>
                <a:gd name="T16" fmla="*/ 30 w 52"/>
                <a:gd name="T17" fmla="*/ 3 h 50"/>
                <a:gd name="T18" fmla="*/ 16 w 52"/>
                <a:gd name="T19" fmla="*/ 6 h 50"/>
                <a:gd name="T20" fmla="*/ 15 w 52"/>
                <a:gd name="T21" fmla="*/ 6 h 50"/>
                <a:gd name="T22" fmla="*/ 7 w 52"/>
                <a:gd name="T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0">
                  <a:moveTo>
                    <a:pt x="7" y="35"/>
                  </a:moveTo>
                  <a:cubicBezTo>
                    <a:pt x="8" y="36"/>
                    <a:pt x="8" y="37"/>
                    <a:pt x="8" y="39"/>
                  </a:cubicBezTo>
                  <a:cubicBezTo>
                    <a:pt x="12" y="44"/>
                    <a:pt x="18" y="43"/>
                    <a:pt x="23" y="45"/>
                  </a:cubicBezTo>
                  <a:cubicBezTo>
                    <a:pt x="27" y="46"/>
                    <a:pt x="31" y="50"/>
                    <a:pt x="35" y="46"/>
                  </a:cubicBezTo>
                  <a:cubicBezTo>
                    <a:pt x="38" y="43"/>
                    <a:pt x="40" y="40"/>
                    <a:pt x="43" y="39"/>
                  </a:cubicBezTo>
                  <a:cubicBezTo>
                    <a:pt x="50" y="35"/>
                    <a:pt x="52" y="32"/>
                    <a:pt x="50" y="25"/>
                  </a:cubicBezTo>
                  <a:cubicBezTo>
                    <a:pt x="49" y="22"/>
                    <a:pt x="49" y="18"/>
                    <a:pt x="48" y="15"/>
                  </a:cubicBezTo>
                  <a:cubicBezTo>
                    <a:pt x="47" y="10"/>
                    <a:pt x="45" y="6"/>
                    <a:pt x="39" y="6"/>
                  </a:cubicBezTo>
                  <a:cubicBezTo>
                    <a:pt x="36" y="5"/>
                    <a:pt x="33" y="4"/>
                    <a:pt x="30" y="3"/>
                  </a:cubicBezTo>
                  <a:cubicBezTo>
                    <a:pt x="25" y="0"/>
                    <a:pt x="20" y="1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" y="14"/>
                    <a:pt x="0" y="20"/>
                    <a:pt x="7" y="35"/>
                  </a:cubicBezTo>
                  <a:close/>
                </a:path>
              </a:pathLst>
            </a:custGeom>
            <a:solidFill>
              <a:srgbClr val="FBE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8E1FB081-C226-6176-A2DD-47E690B43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2195"/>
              <a:ext cx="292" cy="11"/>
            </a:xfrm>
            <a:custGeom>
              <a:avLst/>
              <a:gdLst>
                <a:gd name="T0" fmla="*/ 0 w 52"/>
                <a:gd name="T1" fmla="*/ 2 h 2"/>
                <a:gd name="T2" fmla="*/ 52 w 52"/>
                <a:gd name="T3" fmla="*/ 2 h 2"/>
                <a:gd name="T4" fmla="*/ 46 w 52"/>
                <a:gd name="T5" fmla="*/ 0 h 2"/>
                <a:gd name="T6" fmla="*/ 6 w 52"/>
                <a:gd name="T7" fmla="*/ 0 h 2"/>
                <a:gd name="T8" fmla="*/ 0 w 5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">
                  <a:moveTo>
                    <a:pt x="0" y="2"/>
                  </a:moveTo>
                  <a:cubicBezTo>
                    <a:pt x="17" y="2"/>
                    <a:pt x="35" y="2"/>
                    <a:pt x="52" y="2"/>
                  </a:cubicBezTo>
                  <a:cubicBezTo>
                    <a:pt x="51" y="0"/>
                    <a:pt x="48" y="0"/>
                    <a:pt x="46" y="0"/>
                  </a:cubicBezTo>
                  <a:cubicBezTo>
                    <a:pt x="33" y="0"/>
                    <a:pt x="19" y="0"/>
                    <a:pt x="6" y="0"/>
                  </a:cubicBezTo>
                  <a:cubicBezTo>
                    <a:pt x="4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6D6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6B8E190A-61DB-52CD-0B8E-5D2212C4E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" y="2784"/>
              <a:ext cx="51" cy="102"/>
            </a:xfrm>
            <a:custGeom>
              <a:avLst/>
              <a:gdLst>
                <a:gd name="T0" fmla="*/ 9 w 9"/>
                <a:gd name="T1" fmla="*/ 0 h 18"/>
                <a:gd name="T2" fmla="*/ 0 w 9"/>
                <a:gd name="T3" fmla="*/ 8 h 18"/>
                <a:gd name="T4" fmla="*/ 6 w 9"/>
                <a:gd name="T5" fmla="*/ 17 h 18"/>
                <a:gd name="T6" fmla="*/ 9 w 9"/>
                <a:gd name="T7" fmla="*/ 15 h 18"/>
                <a:gd name="T8" fmla="*/ 9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9" y="0"/>
                  </a:moveTo>
                  <a:cubicBezTo>
                    <a:pt x="5" y="2"/>
                    <a:pt x="1" y="4"/>
                    <a:pt x="0" y="8"/>
                  </a:cubicBezTo>
                  <a:cubicBezTo>
                    <a:pt x="0" y="12"/>
                    <a:pt x="4" y="14"/>
                    <a:pt x="6" y="17"/>
                  </a:cubicBezTo>
                  <a:cubicBezTo>
                    <a:pt x="8" y="18"/>
                    <a:pt x="9" y="18"/>
                    <a:pt x="9" y="15"/>
                  </a:cubicBezTo>
                  <a:cubicBezTo>
                    <a:pt x="9" y="10"/>
                    <a:pt x="9" y="6"/>
                    <a:pt x="9" y="0"/>
                  </a:cubicBezTo>
                  <a:close/>
                </a:path>
              </a:pathLst>
            </a:custGeom>
            <a:solidFill>
              <a:srgbClr val="413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0D093DD4-9155-5665-5F7B-9AA3002C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637"/>
              <a:ext cx="22" cy="124"/>
            </a:xfrm>
            <a:custGeom>
              <a:avLst/>
              <a:gdLst>
                <a:gd name="T0" fmla="*/ 0 w 4"/>
                <a:gd name="T1" fmla="*/ 0 h 22"/>
                <a:gd name="T2" fmla="*/ 0 w 4"/>
                <a:gd name="T3" fmla="*/ 22 h 22"/>
                <a:gd name="T4" fmla="*/ 4 w 4"/>
                <a:gd name="T5" fmla="*/ 18 h 22"/>
                <a:gd name="T6" fmla="*/ 4 w 4"/>
                <a:gd name="T7" fmla="*/ 5 h 22"/>
                <a:gd name="T8" fmla="*/ 0 w 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cubicBezTo>
                    <a:pt x="0" y="8"/>
                    <a:pt x="0" y="15"/>
                    <a:pt x="0" y="22"/>
                  </a:cubicBezTo>
                  <a:cubicBezTo>
                    <a:pt x="2" y="21"/>
                    <a:pt x="1" y="18"/>
                    <a:pt x="4" y="18"/>
                  </a:cubicBezTo>
                  <a:cubicBezTo>
                    <a:pt x="4" y="14"/>
                    <a:pt x="3" y="9"/>
                    <a:pt x="4" y="5"/>
                  </a:cubicBezTo>
                  <a:cubicBezTo>
                    <a:pt x="1" y="5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E5B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177C1062-C74D-AA52-DC4D-604A11F61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2772"/>
              <a:ext cx="73" cy="23"/>
            </a:xfrm>
            <a:custGeom>
              <a:avLst/>
              <a:gdLst>
                <a:gd name="T0" fmla="*/ 10 w 13"/>
                <a:gd name="T1" fmla="*/ 1 h 4"/>
                <a:gd name="T2" fmla="*/ 3 w 13"/>
                <a:gd name="T3" fmla="*/ 1 h 4"/>
                <a:gd name="T4" fmla="*/ 0 w 13"/>
                <a:gd name="T5" fmla="*/ 4 h 4"/>
                <a:gd name="T6" fmla="*/ 9 w 13"/>
                <a:gd name="T7" fmla="*/ 4 h 4"/>
                <a:gd name="T8" fmla="*/ 10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1"/>
                  </a:moveTo>
                  <a:cubicBezTo>
                    <a:pt x="8" y="0"/>
                    <a:pt x="5" y="0"/>
                    <a:pt x="3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3" y="4"/>
                    <a:pt x="6" y="4"/>
                    <a:pt x="9" y="4"/>
                  </a:cubicBezTo>
                  <a:cubicBezTo>
                    <a:pt x="11" y="4"/>
                    <a:pt x="13" y="3"/>
                    <a:pt x="10" y="1"/>
                  </a:cubicBezTo>
                  <a:close/>
                </a:path>
              </a:pathLst>
            </a:custGeom>
            <a:solidFill>
              <a:srgbClr val="F5B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61332C35-B17E-56D2-F28F-79F2B9434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" y="2665"/>
              <a:ext cx="45" cy="22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3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2" y="4"/>
                    <a:pt x="5" y="4"/>
                    <a:pt x="8" y="3"/>
                  </a:cubicBezTo>
                  <a:cubicBezTo>
                    <a:pt x="6" y="0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E3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56BBCF29-82B4-7515-3910-1350C9A2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982"/>
              <a:ext cx="203" cy="204"/>
            </a:xfrm>
            <a:custGeom>
              <a:avLst/>
              <a:gdLst>
                <a:gd name="T0" fmla="*/ 19 w 36"/>
                <a:gd name="T1" fmla="*/ 36 h 36"/>
                <a:gd name="T2" fmla="*/ 36 w 36"/>
                <a:gd name="T3" fmla="*/ 17 h 36"/>
                <a:gd name="T4" fmla="*/ 18 w 36"/>
                <a:gd name="T5" fmla="*/ 0 h 36"/>
                <a:gd name="T6" fmla="*/ 0 w 36"/>
                <a:gd name="T7" fmla="*/ 18 h 36"/>
                <a:gd name="T8" fmla="*/ 19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9" y="36"/>
                  </a:moveTo>
                  <a:cubicBezTo>
                    <a:pt x="30" y="36"/>
                    <a:pt x="36" y="29"/>
                    <a:pt x="36" y="17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6"/>
                    <a:pt x="19" y="36"/>
                  </a:cubicBezTo>
                  <a:close/>
                </a:path>
              </a:pathLst>
            </a:custGeom>
            <a:solidFill>
              <a:srgbClr val="6A6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F4C8F0CF-4468-C416-51F8-7D298C48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" y="2982"/>
              <a:ext cx="208" cy="209"/>
            </a:xfrm>
            <a:custGeom>
              <a:avLst/>
              <a:gdLst>
                <a:gd name="T0" fmla="*/ 1 w 37"/>
                <a:gd name="T1" fmla="*/ 18 h 37"/>
                <a:gd name="T2" fmla="*/ 18 w 37"/>
                <a:gd name="T3" fmla="*/ 37 h 37"/>
                <a:gd name="T4" fmla="*/ 37 w 37"/>
                <a:gd name="T5" fmla="*/ 19 h 37"/>
                <a:gd name="T6" fmla="*/ 19 w 37"/>
                <a:gd name="T7" fmla="*/ 0 h 37"/>
                <a:gd name="T8" fmla="*/ 1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" y="18"/>
                  </a:moveTo>
                  <a:cubicBezTo>
                    <a:pt x="0" y="27"/>
                    <a:pt x="9" y="37"/>
                    <a:pt x="18" y="37"/>
                  </a:cubicBezTo>
                  <a:cubicBezTo>
                    <a:pt x="29" y="36"/>
                    <a:pt x="37" y="29"/>
                    <a:pt x="37" y="19"/>
                  </a:cubicBezTo>
                  <a:cubicBezTo>
                    <a:pt x="37" y="9"/>
                    <a:pt x="2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lose/>
                </a:path>
              </a:pathLst>
            </a:custGeom>
            <a:solidFill>
              <a:srgbClr val="6A6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5D8CF6A2-0015-7AE1-B70E-68F950CB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" y="2529"/>
              <a:ext cx="174" cy="509"/>
            </a:xfrm>
            <a:custGeom>
              <a:avLst/>
              <a:gdLst>
                <a:gd name="T0" fmla="*/ 5 w 31"/>
                <a:gd name="T1" fmla="*/ 6 h 90"/>
                <a:gd name="T2" fmla="*/ 4 w 31"/>
                <a:gd name="T3" fmla="*/ 8 h 90"/>
                <a:gd name="T4" fmla="*/ 2 w 31"/>
                <a:gd name="T5" fmla="*/ 14 h 90"/>
                <a:gd name="T6" fmla="*/ 2 w 31"/>
                <a:gd name="T7" fmla="*/ 25 h 90"/>
                <a:gd name="T8" fmla="*/ 3 w 31"/>
                <a:gd name="T9" fmla="*/ 64 h 90"/>
                <a:gd name="T10" fmla="*/ 2 w 31"/>
                <a:gd name="T11" fmla="*/ 78 h 90"/>
                <a:gd name="T12" fmla="*/ 12 w 31"/>
                <a:gd name="T13" fmla="*/ 90 h 90"/>
                <a:gd name="T14" fmla="*/ 21 w 31"/>
                <a:gd name="T15" fmla="*/ 90 h 90"/>
                <a:gd name="T16" fmla="*/ 30 w 31"/>
                <a:gd name="T17" fmla="*/ 80 h 90"/>
                <a:gd name="T18" fmla="*/ 30 w 31"/>
                <a:gd name="T19" fmla="*/ 13 h 90"/>
                <a:gd name="T20" fmla="*/ 20 w 31"/>
                <a:gd name="T21" fmla="*/ 2 h 90"/>
                <a:gd name="T22" fmla="*/ 5 w 31"/>
                <a:gd name="T23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90">
                  <a:moveTo>
                    <a:pt x="5" y="6"/>
                  </a:moveTo>
                  <a:cubicBezTo>
                    <a:pt x="5" y="7"/>
                    <a:pt x="4" y="7"/>
                    <a:pt x="4" y="8"/>
                  </a:cubicBezTo>
                  <a:cubicBezTo>
                    <a:pt x="1" y="9"/>
                    <a:pt x="0" y="11"/>
                    <a:pt x="2" y="14"/>
                  </a:cubicBezTo>
                  <a:cubicBezTo>
                    <a:pt x="4" y="18"/>
                    <a:pt x="1" y="22"/>
                    <a:pt x="2" y="25"/>
                  </a:cubicBezTo>
                  <a:cubicBezTo>
                    <a:pt x="2" y="38"/>
                    <a:pt x="3" y="51"/>
                    <a:pt x="3" y="64"/>
                  </a:cubicBezTo>
                  <a:cubicBezTo>
                    <a:pt x="3" y="69"/>
                    <a:pt x="2" y="73"/>
                    <a:pt x="2" y="78"/>
                  </a:cubicBezTo>
                  <a:cubicBezTo>
                    <a:pt x="2" y="85"/>
                    <a:pt x="5" y="89"/>
                    <a:pt x="12" y="90"/>
                  </a:cubicBezTo>
                  <a:cubicBezTo>
                    <a:pt x="15" y="90"/>
                    <a:pt x="18" y="90"/>
                    <a:pt x="21" y="90"/>
                  </a:cubicBezTo>
                  <a:cubicBezTo>
                    <a:pt x="27" y="89"/>
                    <a:pt x="30" y="86"/>
                    <a:pt x="30" y="80"/>
                  </a:cubicBezTo>
                  <a:cubicBezTo>
                    <a:pt x="31" y="58"/>
                    <a:pt x="31" y="35"/>
                    <a:pt x="30" y="13"/>
                  </a:cubicBezTo>
                  <a:cubicBezTo>
                    <a:pt x="30" y="7"/>
                    <a:pt x="26" y="3"/>
                    <a:pt x="20" y="2"/>
                  </a:cubicBezTo>
                  <a:cubicBezTo>
                    <a:pt x="13" y="0"/>
                    <a:pt x="8" y="2"/>
                    <a:pt x="5" y="6"/>
                  </a:cubicBezTo>
                  <a:close/>
                </a:path>
              </a:pathLst>
            </a:custGeom>
            <a:solidFill>
              <a:srgbClr val="636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38E7CBDE-0DA9-277F-DC0E-4081420B4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" y="2608"/>
              <a:ext cx="196" cy="187"/>
            </a:xfrm>
            <a:custGeom>
              <a:avLst/>
              <a:gdLst>
                <a:gd name="T0" fmla="*/ 26 w 35"/>
                <a:gd name="T1" fmla="*/ 30 h 33"/>
                <a:gd name="T2" fmla="*/ 24 w 35"/>
                <a:gd name="T3" fmla="*/ 21 h 33"/>
                <a:gd name="T4" fmla="*/ 30 w 35"/>
                <a:gd name="T5" fmla="*/ 5 h 33"/>
                <a:gd name="T6" fmla="*/ 35 w 35"/>
                <a:gd name="T7" fmla="*/ 1 h 33"/>
                <a:gd name="T8" fmla="*/ 14 w 35"/>
                <a:gd name="T9" fmla="*/ 0 h 33"/>
                <a:gd name="T10" fmla="*/ 0 w 35"/>
                <a:gd name="T11" fmla="*/ 1 h 33"/>
                <a:gd name="T12" fmla="*/ 4 w 35"/>
                <a:gd name="T13" fmla="*/ 5 h 33"/>
                <a:gd name="T14" fmla="*/ 10 w 35"/>
                <a:gd name="T15" fmla="*/ 6 h 33"/>
                <a:gd name="T16" fmla="*/ 14 w 35"/>
                <a:gd name="T17" fmla="*/ 15 h 33"/>
                <a:gd name="T18" fmla="*/ 14 w 35"/>
                <a:gd name="T19" fmla="*/ 29 h 33"/>
                <a:gd name="T20" fmla="*/ 17 w 35"/>
                <a:gd name="T21" fmla="*/ 33 h 33"/>
                <a:gd name="T22" fmla="*/ 24 w 35"/>
                <a:gd name="T23" fmla="*/ 32 h 33"/>
                <a:gd name="T24" fmla="*/ 26 w 35"/>
                <a:gd name="T25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3">
                  <a:moveTo>
                    <a:pt x="26" y="30"/>
                  </a:moveTo>
                  <a:cubicBezTo>
                    <a:pt x="26" y="27"/>
                    <a:pt x="26" y="24"/>
                    <a:pt x="24" y="21"/>
                  </a:cubicBezTo>
                  <a:cubicBezTo>
                    <a:pt x="21" y="14"/>
                    <a:pt x="25" y="9"/>
                    <a:pt x="30" y="5"/>
                  </a:cubicBezTo>
                  <a:cubicBezTo>
                    <a:pt x="32" y="4"/>
                    <a:pt x="33" y="3"/>
                    <a:pt x="35" y="1"/>
                  </a:cubicBezTo>
                  <a:cubicBezTo>
                    <a:pt x="28" y="1"/>
                    <a:pt x="21" y="0"/>
                    <a:pt x="14" y="0"/>
                  </a:cubicBezTo>
                  <a:cubicBezTo>
                    <a:pt x="10" y="2"/>
                    <a:pt x="5" y="0"/>
                    <a:pt x="0" y="1"/>
                  </a:cubicBezTo>
                  <a:cubicBezTo>
                    <a:pt x="0" y="4"/>
                    <a:pt x="2" y="5"/>
                    <a:pt x="4" y="5"/>
                  </a:cubicBezTo>
                  <a:cubicBezTo>
                    <a:pt x="6" y="5"/>
                    <a:pt x="8" y="5"/>
                    <a:pt x="10" y="6"/>
                  </a:cubicBezTo>
                  <a:cubicBezTo>
                    <a:pt x="14" y="8"/>
                    <a:pt x="14" y="12"/>
                    <a:pt x="14" y="15"/>
                  </a:cubicBezTo>
                  <a:cubicBezTo>
                    <a:pt x="15" y="20"/>
                    <a:pt x="17" y="24"/>
                    <a:pt x="14" y="29"/>
                  </a:cubicBezTo>
                  <a:cubicBezTo>
                    <a:pt x="13" y="31"/>
                    <a:pt x="15" y="32"/>
                    <a:pt x="17" y="33"/>
                  </a:cubicBezTo>
                  <a:cubicBezTo>
                    <a:pt x="19" y="33"/>
                    <a:pt x="21" y="33"/>
                    <a:pt x="24" y="32"/>
                  </a:cubicBezTo>
                  <a:cubicBezTo>
                    <a:pt x="25" y="32"/>
                    <a:pt x="26" y="31"/>
                    <a:pt x="26" y="30"/>
                  </a:cubicBezTo>
                  <a:close/>
                </a:path>
              </a:pathLst>
            </a:custGeom>
            <a:solidFill>
              <a:srgbClr val="FBB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77C14DC5-0692-12D0-96CA-B4B86757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2608"/>
              <a:ext cx="371" cy="85"/>
            </a:xfrm>
            <a:custGeom>
              <a:avLst/>
              <a:gdLst>
                <a:gd name="T0" fmla="*/ 14 w 66"/>
                <a:gd name="T1" fmla="*/ 0 h 15"/>
                <a:gd name="T2" fmla="*/ 4 w 66"/>
                <a:gd name="T3" fmla="*/ 2 h 15"/>
                <a:gd name="T4" fmla="*/ 1 w 66"/>
                <a:gd name="T5" fmla="*/ 2 h 15"/>
                <a:gd name="T6" fmla="*/ 3 w 66"/>
                <a:gd name="T7" fmla="*/ 6 h 15"/>
                <a:gd name="T8" fmla="*/ 6 w 66"/>
                <a:gd name="T9" fmla="*/ 7 h 15"/>
                <a:gd name="T10" fmla="*/ 23 w 66"/>
                <a:gd name="T11" fmla="*/ 4 h 15"/>
                <a:gd name="T12" fmla="*/ 31 w 66"/>
                <a:gd name="T13" fmla="*/ 9 h 15"/>
                <a:gd name="T14" fmla="*/ 37 w 66"/>
                <a:gd name="T15" fmla="*/ 11 h 15"/>
                <a:gd name="T16" fmla="*/ 42 w 66"/>
                <a:gd name="T17" fmla="*/ 15 h 15"/>
                <a:gd name="T18" fmla="*/ 48 w 66"/>
                <a:gd name="T19" fmla="*/ 11 h 15"/>
                <a:gd name="T20" fmla="*/ 53 w 66"/>
                <a:gd name="T21" fmla="*/ 5 h 15"/>
                <a:gd name="T22" fmla="*/ 58 w 66"/>
                <a:gd name="T23" fmla="*/ 6 h 15"/>
                <a:gd name="T24" fmla="*/ 61 w 66"/>
                <a:gd name="T25" fmla="*/ 5 h 15"/>
                <a:gd name="T26" fmla="*/ 63 w 66"/>
                <a:gd name="T27" fmla="*/ 5 h 15"/>
                <a:gd name="T28" fmla="*/ 65 w 66"/>
                <a:gd name="T29" fmla="*/ 2 h 15"/>
                <a:gd name="T30" fmla="*/ 62 w 66"/>
                <a:gd name="T31" fmla="*/ 1 h 15"/>
                <a:gd name="T32" fmla="*/ 49 w 66"/>
                <a:gd name="T33" fmla="*/ 0 h 15"/>
                <a:gd name="T34" fmla="*/ 14 w 66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5">
                  <a:moveTo>
                    <a:pt x="14" y="0"/>
                  </a:moveTo>
                  <a:cubicBezTo>
                    <a:pt x="11" y="3"/>
                    <a:pt x="8" y="1"/>
                    <a:pt x="4" y="2"/>
                  </a:cubicBezTo>
                  <a:cubicBezTo>
                    <a:pt x="3" y="2"/>
                    <a:pt x="1" y="1"/>
                    <a:pt x="1" y="2"/>
                  </a:cubicBezTo>
                  <a:cubicBezTo>
                    <a:pt x="0" y="5"/>
                    <a:pt x="3" y="5"/>
                    <a:pt x="3" y="6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11" y="2"/>
                    <a:pt x="17" y="4"/>
                    <a:pt x="23" y="4"/>
                  </a:cubicBezTo>
                  <a:cubicBezTo>
                    <a:pt x="27" y="4"/>
                    <a:pt x="28" y="8"/>
                    <a:pt x="31" y="9"/>
                  </a:cubicBezTo>
                  <a:cubicBezTo>
                    <a:pt x="34" y="7"/>
                    <a:pt x="36" y="6"/>
                    <a:pt x="37" y="11"/>
                  </a:cubicBezTo>
                  <a:cubicBezTo>
                    <a:pt x="37" y="14"/>
                    <a:pt x="39" y="15"/>
                    <a:pt x="42" y="15"/>
                  </a:cubicBezTo>
                  <a:cubicBezTo>
                    <a:pt x="46" y="15"/>
                    <a:pt x="48" y="14"/>
                    <a:pt x="48" y="11"/>
                  </a:cubicBezTo>
                  <a:cubicBezTo>
                    <a:pt x="48" y="7"/>
                    <a:pt x="51" y="7"/>
                    <a:pt x="53" y="5"/>
                  </a:cubicBezTo>
                  <a:cubicBezTo>
                    <a:pt x="55" y="5"/>
                    <a:pt x="56" y="5"/>
                    <a:pt x="58" y="6"/>
                  </a:cubicBezTo>
                  <a:cubicBezTo>
                    <a:pt x="59" y="6"/>
                    <a:pt x="60" y="6"/>
                    <a:pt x="61" y="5"/>
                  </a:cubicBezTo>
                  <a:cubicBezTo>
                    <a:pt x="62" y="5"/>
                    <a:pt x="63" y="5"/>
                    <a:pt x="63" y="5"/>
                  </a:cubicBezTo>
                  <a:cubicBezTo>
                    <a:pt x="65" y="4"/>
                    <a:pt x="66" y="3"/>
                    <a:pt x="65" y="2"/>
                  </a:cubicBezTo>
                  <a:cubicBezTo>
                    <a:pt x="65" y="0"/>
                    <a:pt x="63" y="1"/>
                    <a:pt x="62" y="1"/>
                  </a:cubicBezTo>
                  <a:cubicBezTo>
                    <a:pt x="58" y="1"/>
                    <a:pt x="53" y="2"/>
                    <a:pt x="49" y="0"/>
                  </a:cubicBezTo>
                  <a:cubicBezTo>
                    <a:pt x="37" y="0"/>
                    <a:pt x="26" y="0"/>
                    <a:pt x="14" y="0"/>
                  </a:cubicBezTo>
                  <a:close/>
                </a:path>
              </a:pathLst>
            </a:custGeom>
            <a:solidFill>
              <a:srgbClr val="FBB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579AD4C0-17E2-1587-8E88-C90EEE01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" y="2608"/>
              <a:ext cx="281" cy="204"/>
            </a:xfrm>
            <a:custGeom>
              <a:avLst/>
              <a:gdLst>
                <a:gd name="T0" fmla="*/ 0 w 50"/>
                <a:gd name="T1" fmla="*/ 0 h 36"/>
                <a:gd name="T2" fmla="*/ 16 w 50"/>
                <a:gd name="T3" fmla="*/ 2 h 36"/>
                <a:gd name="T4" fmla="*/ 11 w 50"/>
                <a:gd name="T5" fmla="*/ 5 h 36"/>
                <a:gd name="T6" fmla="*/ 22 w 50"/>
                <a:gd name="T7" fmla="*/ 6 h 36"/>
                <a:gd name="T8" fmla="*/ 29 w 50"/>
                <a:gd name="T9" fmla="*/ 3 h 36"/>
                <a:gd name="T10" fmla="*/ 23 w 50"/>
                <a:gd name="T11" fmla="*/ 5 h 36"/>
                <a:gd name="T12" fmla="*/ 26 w 50"/>
                <a:gd name="T13" fmla="*/ 14 h 36"/>
                <a:gd name="T14" fmla="*/ 21 w 50"/>
                <a:gd name="T15" fmla="*/ 30 h 36"/>
                <a:gd name="T16" fmla="*/ 31 w 50"/>
                <a:gd name="T17" fmla="*/ 33 h 36"/>
                <a:gd name="T18" fmla="*/ 33 w 50"/>
                <a:gd name="T19" fmla="*/ 29 h 36"/>
                <a:gd name="T20" fmla="*/ 34 w 50"/>
                <a:gd name="T21" fmla="*/ 28 h 36"/>
                <a:gd name="T22" fmla="*/ 41 w 50"/>
                <a:gd name="T23" fmla="*/ 16 h 36"/>
                <a:gd name="T24" fmla="*/ 45 w 50"/>
                <a:gd name="T25" fmla="*/ 11 h 36"/>
                <a:gd name="T26" fmla="*/ 39 w 50"/>
                <a:gd name="T27" fmla="*/ 9 h 36"/>
                <a:gd name="T28" fmla="*/ 34 w 50"/>
                <a:gd name="T29" fmla="*/ 10 h 36"/>
                <a:gd name="T30" fmla="*/ 34 w 50"/>
                <a:gd name="T31" fmla="*/ 9 h 36"/>
                <a:gd name="T32" fmla="*/ 39 w 50"/>
                <a:gd name="T33" fmla="*/ 6 h 36"/>
                <a:gd name="T34" fmla="*/ 48 w 50"/>
                <a:gd name="T35" fmla="*/ 5 h 36"/>
                <a:gd name="T36" fmla="*/ 36 w 50"/>
                <a:gd name="T37" fmla="*/ 2 h 36"/>
                <a:gd name="T38" fmla="*/ 50 w 50"/>
                <a:gd name="T39" fmla="*/ 0 h 36"/>
                <a:gd name="T40" fmla="*/ 0 w 50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6">
                  <a:moveTo>
                    <a:pt x="0" y="0"/>
                  </a:moveTo>
                  <a:cubicBezTo>
                    <a:pt x="5" y="3"/>
                    <a:pt x="10" y="1"/>
                    <a:pt x="16" y="2"/>
                  </a:cubicBezTo>
                  <a:cubicBezTo>
                    <a:pt x="15" y="5"/>
                    <a:pt x="12" y="3"/>
                    <a:pt x="11" y="5"/>
                  </a:cubicBezTo>
                  <a:cubicBezTo>
                    <a:pt x="14" y="7"/>
                    <a:pt x="18" y="7"/>
                    <a:pt x="22" y="6"/>
                  </a:cubicBezTo>
                  <a:cubicBezTo>
                    <a:pt x="24" y="4"/>
                    <a:pt x="26" y="2"/>
                    <a:pt x="29" y="3"/>
                  </a:cubicBezTo>
                  <a:cubicBezTo>
                    <a:pt x="28" y="4"/>
                    <a:pt x="25" y="3"/>
                    <a:pt x="23" y="5"/>
                  </a:cubicBezTo>
                  <a:cubicBezTo>
                    <a:pt x="24" y="8"/>
                    <a:pt x="26" y="10"/>
                    <a:pt x="26" y="14"/>
                  </a:cubicBezTo>
                  <a:cubicBezTo>
                    <a:pt x="27" y="20"/>
                    <a:pt x="27" y="26"/>
                    <a:pt x="21" y="30"/>
                  </a:cubicBezTo>
                  <a:cubicBezTo>
                    <a:pt x="22" y="36"/>
                    <a:pt x="27" y="32"/>
                    <a:pt x="31" y="33"/>
                  </a:cubicBezTo>
                  <a:cubicBezTo>
                    <a:pt x="33" y="34"/>
                    <a:pt x="35" y="32"/>
                    <a:pt x="33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18"/>
                    <a:pt x="32" y="18"/>
                    <a:pt x="41" y="16"/>
                  </a:cubicBezTo>
                  <a:cubicBezTo>
                    <a:pt x="43" y="15"/>
                    <a:pt x="46" y="15"/>
                    <a:pt x="45" y="11"/>
                  </a:cubicBezTo>
                  <a:cubicBezTo>
                    <a:pt x="44" y="9"/>
                    <a:pt x="42" y="8"/>
                    <a:pt x="39" y="9"/>
                  </a:cubicBezTo>
                  <a:cubicBezTo>
                    <a:pt x="37" y="10"/>
                    <a:pt x="36" y="12"/>
                    <a:pt x="34" y="10"/>
                  </a:cubicBezTo>
                  <a:cubicBezTo>
                    <a:pt x="34" y="10"/>
                    <a:pt x="34" y="9"/>
                    <a:pt x="34" y="9"/>
                  </a:cubicBezTo>
                  <a:cubicBezTo>
                    <a:pt x="35" y="7"/>
                    <a:pt x="37" y="7"/>
                    <a:pt x="39" y="6"/>
                  </a:cubicBezTo>
                  <a:cubicBezTo>
                    <a:pt x="42" y="6"/>
                    <a:pt x="45" y="7"/>
                    <a:pt x="48" y="5"/>
                  </a:cubicBezTo>
                  <a:cubicBezTo>
                    <a:pt x="45" y="2"/>
                    <a:pt x="40" y="6"/>
                    <a:pt x="36" y="2"/>
                  </a:cubicBezTo>
                  <a:cubicBezTo>
                    <a:pt x="41" y="0"/>
                    <a:pt x="46" y="3"/>
                    <a:pt x="50" y="0"/>
                  </a:cubicBezTo>
                  <a:cubicBezTo>
                    <a:pt x="33" y="0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F5B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CE525EAB-3171-50F5-D1F9-9E8E00F6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" y="2608"/>
              <a:ext cx="90" cy="198"/>
            </a:xfrm>
            <a:custGeom>
              <a:avLst/>
              <a:gdLst>
                <a:gd name="T0" fmla="*/ 0 w 16"/>
                <a:gd name="T1" fmla="*/ 1 h 35"/>
                <a:gd name="T2" fmla="*/ 9 w 16"/>
                <a:gd name="T3" fmla="*/ 16 h 35"/>
                <a:gd name="T4" fmla="*/ 4 w 16"/>
                <a:gd name="T5" fmla="*/ 34 h 35"/>
                <a:gd name="T6" fmla="*/ 15 w 16"/>
                <a:gd name="T7" fmla="*/ 24 h 35"/>
                <a:gd name="T8" fmla="*/ 15 w 16"/>
                <a:gd name="T9" fmla="*/ 5 h 35"/>
                <a:gd name="T10" fmla="*/ 11 w 16"/>
                <a:gd name="T11" fmla="*/ 0 h 35"/>
                <a:gd name="T12" fmla="*/ 0 w 16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0" y="1"/>
                  </a:moveTo>
                  <a:cubicBezTo>
                    <a:pt x="8" y="3"/>
                    <a:pt x="7" y="10"/>
                    <a:pt x="9" y="16"/>
                  </a:cubicBezTo>
                  <a:cubicBezTo>
                    <a:pt x="12" y="24"/>
                    <a:pt x="11" y="29"/>
                    <a:pt x="4" y="34"/>
                  </a:cubicBezTo>
                  <a:cubicBezTo>
                    <a:pt x="15" y="35"/>
                    <a:pt x="15" y="35"/>
                    <a:pt x="15" y="24"/>
                  </a:cubicBezTo>
                  <a:cubicBezTo>
                    <a:pt x="15" y="18"/>
                    <a:pt x="15" y="11"/>
                    <a:pt x="15" y="5"/>
                  </a:cubicBezTo>
                  <a:cubicBezTo>
                    <a:pt x="16" y="1"/>
                    <a:pt x="15" y="0"/>
                    <a:pt x="11" y="0"/>
                  </a:cubicBezTo>
                  <a:cubicBezTo>
                    <a:pt x="7" y="1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F6B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FAA463C-CAE7-32A3-8F96-155A0F0C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" y="2574"/>
              <a:ext cx="34" cy="34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0 h 6"/>
                <a:gd name="T4" fmla="*/ 1 w 6"/>
                <a:gd name="T5" fmla="*/ 0 h 6"/>
                <a:gd name="T6" fmla="*/ 4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4" y="4"/>
                    <a:pt x="5" y="2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2"/>
                    <a:pt x="0" y="5"/>
                    <a:pt x="4" y="6"/>
                  </a:cubicBezTo>
                  <a:close/>
                </a:path>
              </a:pathLst>
            </a:custGeom>
            <a:solidFill>
              <a:srgbClr val="3B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1EAC64DF-A243-75C4-F765-3DB72D8B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2721"/>
              <a:ext cx="61" cy="80"/>
            </a:xfrm>
            <a:custGeom>
              <a:avLst/>
              <a:gdLst>
                <a:gd name="T0" fmla="*/ 8 w 11"/>
                <a:gd name="T1" fmla="*/ 8 h 14"/>
                <a:gd name="T2" fmla="*/ 9 w 11"/>
                <a:gd name="T3" fmla="*/ 3 h 14"/>
                <a:gd name="T4" fmla="*/ 5 w 11"/>
                <a:gd name="T5" fmla="*/ 0 h 14"/>
                <a:gd name="T6" fmla="*/ 0 w 11"/>
                <a:gd name="T7" fmla="*/ 3 h 14"/>
                <a:gd name="T8" fmla="*/ 0 w 11"/>
                <a:gd name="T9" fmla="*/ 9 h 14"/>
                <a:gd name="T10" fmla="*/ 7 w 11"/>
                <a:gd name="T11" fmla="*/ 13 h 14"/>
                <a:gd name="T12" fmla="*/ 8 w 11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8" y="8"/>
                  </a:moveTo>
                  <a:cubicBezTo>
                    <a:pt x="8" y="7"/>
                    <a:pt x="8" y="5"/>
                    <a:pt x="9" y="3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0" y="14"/>
                    <a:pt x="3" y="13"/>
                    <a:pt x="7" y="13"/>
                  </a:cubicBezTo>
                  <a:cubicBezTo>
                    <a:pt x="11" y="13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F5B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3BA63716-2CCA-3415-678D-690AFF43E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2693"/>
              <a:ext cx="90" cy="108"/>
            </a:xfrm>
            <a:custGeom>
              <a:avLst/>
              <a:gdLst>
                <a:gd name="T0" fmla="*/ 8 w 16"/>
                <a:gd name="T1" fmla="*/ 0 h 19"/>
                <a:gd name="T2" fmla="*/ 5 w 16"/>
                <a:gd name="T3" fmla="*/ 3 h 19"/>
                <a:gd name="T4" fmla="*/ 5 w 16"/>
                <a:gd name="T5" fmla="*/ 6 h 19"/>
                <a:gd name="T6" fmla="*/ 8 w 16"/>
                <a:gd name="T7" fmla="*/ 7 h 19"/>
                <a:gd name="T8" fmla="*/ 5 w 16"/>
                <a:gd name="T9" fmla="*/ 13 h 19"/>
                <a:gd name="T10" fmla="*/ 2 w 16"/>
                <a:gd name="T11" fmla="*/ 16 h 19"/>
                <a:gd name="T12" fmla="*/ 3 w 16"/>
                <a:gd name="T13" fmla="*/ 18 h 19"/>
                <a:gd name="T14" fmla="*/ 16 w 16"/>
                <a:gd name="T15" fmla="*/ 17 h 19"/>
                <a:gd name="T16" fmla="*/ 11 w 16"/>
                <a:gd name="T17" fmla="*/ 17 h 19"/>
                <a:gd name="T18" fmla="*/ 8 w 16"/>
                <a:gd name="T19" fmla="*/ 12 h 19"/>
                <a:gd name="T20" fmla="*/ 8 w 16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5" y="4"/>
                    <a:pt x="0" y="4"/>
                    <a:pt x="5" y="6"/>
                  </a:cubicBezTo>
                  <a:cubicBezTo>
                    <a:pt x="6" y="7"/>
                    <a:pt x="7" y="6"/>
                    <a:pt x="8" y="7"/>
                  </a:cubicBezTo>
                  <a:cubicBezTo>
                    <a:pt x="8" y="9"/>
                    <a:pt x="7" y="12"/>
                    <a:pt x="5" y="13"/>
                  </a:cubicBezTo>
                  <a:cubicBezTo>
                    <a:pt x="5" y="15"/>
                    <a:pt x="3" y="15"/>
                    <a:pt x="2" y="16"/>
                  </a:cubicBezTo>
                  <a:cubicBezTo>
                    <a:pt x="2" y="17"/>
                    <a:pt x="1" y="18"/>
                    <a:pt x="3" y="18"/>
                  </a:cubicBezTo>
                  <a:cubicBezTo>
                    <a:pt x="7" y="18"/>
                    <a:pt x="12" y="19"/>
                    <a:pt x="16" y="17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8" y="17"/>
                    <a:pt x="5" y="17"/>
                    <a:pt x="8" y="12"/>
                  </a:cubicBezTo>
                  <a:cubicBezTo>
                    <a:pt x="12" y="8"/>
                    <a:pt x="7" y="4"/>
                    <a:pt x="8" y="0"/>
                  </a:cubicBezTo>
                  <a:close/>
                </a:path>
              </a:pathLst>
            </a:custGeom>
            <a:solidFill>
              <a:srgbClr val="F5B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BDEBEC81-8E4E-6FC1-FB26-0431F982E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" y="2761"/>
              <a:ext cx="56" cy="40"/>
            </a:xfrm>
            <a:custGeom>
              <a:avLst/>
              <a:gdLst>
                <a:gd name="T0" fmla="*/ 8 w 10"/>
                <a:gd name="T1" fmla="*/ 3 h 7"/>
                <a:gd name="T2" fmla="*/ 2 w 10"/>
                <a:gd name="T3" fmla="*/ 1 h 7"/>
                <a:gd name="T4" fmla="*/ 0 w 10"/>
                <a:gd name="T5" fmla="*/ 2 h 7"/>
                <a:gd name="T6" fmla="*/ 5 w 10"/>
                <a:gd name="T7" fmla="*/ 6 h 7"/>
                <a:gd name="T8" fmla="*/ 8 w 1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3"/>
                  </a:moveTo>
                  <a:cubicBezTo>
                    <a:pt x="6" y="2"/>
                    <a:pt x="4" y="1"/>
                    <a:pt x="2" y="1"/>
                  </a:cubicBezTo>
                  <a:cubicBezTo>
                    <a:pt x="2" y="1"/>
                    <a:pt x="0" y="0"/>
                    <a:pt x="0" y="2"/>
                  </a:cubicBezTo>
                  <a:cubicBezTo>
                    <a:pt x="0" y="5"/>
                    <a:pt x="1" y="7"/>
                    <a:pt x="5" y="6"/>
                  </a:cubicBezTo>
                  <a:cubicBezTo>
                    <a:pt x="7" y="6"/>
                    <a:pt x="10" y="7"/>
                    <a:pt x="8" y="3"/>
                  </a:cubicBezTo>
                  <a:close/>
                </a:path>
              </a:pathLst>
            </a:custGeom>
            <a:solidFill>
              <a:srgbClr val="F5B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CDAF274C-6AEE-B394-C0C8-6E676D65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2778"/>
              <a:ext cx="33" cy="23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0 h 4"/>
                <a:gd name="T4" fmla="*/ 4 w 6"/>
                <a:gd name="T5" fmla="*/ 3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1" y="4"/>
                    <a:pt x="4" y="3"/>
                  </a:cubicBezTo>
                  <a:cubicBezTo>
                    <a:pt x="6" y="3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5B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FFF2BDE2-B247-B0FB-A741-63CB94CBE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2201"/>
              <a:ext cx="342" cy="849"/>
            </a:xfrm>
            <a:custGeom>
              <a:avLst/>
              <a:gdLst>
                <a:gd name="T0" fmla="*/ 4 w 61"/>
                <a:gd name="T1" fmla="*/ 64 h 150"/>
                <a:gd name="T2" fmla="*/ 22 w 61"/>
                <a:gd name="T3" fmla="*/ 62 h 150"/>
                <a:gd name="T4" fmla="*/ 28 w 61"/>
                <a:gd name="T5" fmla="*/ 72 h 150"/>
                <a:gd name="T6" fmla="*/ 28 w 61"/>
                <a:gd name="T7" fmla="*/ 134 h 150"/>
                <a:gd name="T8" fmla="*/ 20 w 61"/>
                <a:gd name="T9" fmla="*/ 148 h 150"/>
                <a:gd name="T10" fmla="*/ 40 w 61"/>
                <a:gd name="T11" fmla="*/ 148 h 150"/>
                <a:gd name="T12" fmla="*/ 40 w 61"/>
                <a:gd name="T13" fmla="*/ 147 h 150"/>
                <a:gd name="T14" fmla="*/ 35 w 61"/>
                <a:gd name="T15" fmla="*/ 129 h 150"/>
                <a:gd name="T16" fmla="*/ 35 w 61"/>
                <a:gd name="T17" fmla="*/ 75 h 150"/>
                <a:gd name="T18" fmla="*/ 46 w 61"/>
                <a:gd name="T19" fmla="*/ 63 h 150"/>
                <a:gd name="T20" fmla="*/ 58 w 61"/>
                <a:gd name="T21" fmla="*/ 75 h 150"/>
                <a:gd name="T22" fmla="*/ 58 w 61"/>
                <a:gd name="T23" fmla="*/ 133 h 150"/>
                <a:gd name="T24" fmla="*/ 50 w 61"/>
                <a:gd name="T25" fmla="*/ 146 h 150"/>
                <a:gd name="T26" fmla="*/ 49 w 61"/>
                <a:gd name="T27" fmla="*/ 148 h 150"/>
                <a:gd name="T28" fmla="*/ 61 w 61"/>
                <a:gd name="T29" fmla="*/ 137 h 150"/>
                <a:gd name="T30" fmla="*/ 61 w 61"/>
                <a:gd name="T31" fmla="*/ 13 h 150"/>
                <a:gd name="T32" fmla="*/ 49 w 61"/>
                <a:gd name="T33" fmla="*/ 1 h 150"/>
                <a:gd name="T34" fmla="*/ 14 w 61"/>
                <a:gd name="T35" fmla="*/ 1 h 150"/>
                <a:gd name="T36" fmla="*/ 9 w 61"/>
                <a:gd name="T37" fmla="*/ 2 h 150"/>
                <a:gd name="T38" fmla="*/ 15 w 61"/>
                <a:gd name="T39" fmla="*/ 4 h 150"/>
                <a:gd name="T40" fmla="*/ 26 w 61"/>
                <a:gd name="T41" fmla="*/ 16 h 150"/>
                <a:gd name="T42" fmla="*/ 26 w 61"/>
                <a:gd name="T43" fmla="*/ 44 h 150"/>
                <a:gd name="T44" fmla="*/ 21 w 61"/>
                <a:gd name="T45" fmla="*/ 55 h 150"/>
                <a:gd name="T46" fmla="*/ 6 w 61"/>
                <a:gd name="T47" fmla="*/ 54 h 150"/>
                <a:gd name="T48" fmla="*/ 2 w 61"/>
                <a:gd name="T49" fmla="*/ 51 h 150"/>
                <a:gd name="T50" fmla="*/ 0 w 61"/>
                <a:gd name="T51" fmla="*/ 52 h 150"/>
                <a:gd name="T52" fmla="*/ 4 w 61"/>
                <a:gd name="T53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150">
                  <a:moveTo>
                    <a:pt x="4" y="64"/>
                  </a:moveTo>
                  <a:cubicBezTo>
                    <a:pt x="10" y="59"/>
                    <a:pt x="16" y="60"/>
                    <a:pt x="22" y="62"/>
                  </a:cubicBezTo>
                  <a:cubicBezTo>
                    <a:pt x="26" y="64"/>
                    <a:pt x="28" y="67"/>
                    <a:pt x="28" y="72"/>
                  </a:cubicBezTo>
                  <a:cubicBezTo>
                    <a:pt x="28" y="93"/>
                    <a:pt x="28" y="114"/>
                    <a:pt x="28" y="134"/>
                  </a:cubicBezTo>
                  <a:cubicBezTo>
                    <a:pt x="28" y="141"/>
                    <a:pt x="26" y="146"/>
                    <a:pt x="20" y="148"/>
                  </a:cubicBezTo>
                  <a:cubicBezTo>
                    <a:pt x="27" y="150"/>
                    <a:pt x="34" y="147"/>
                    <a:pt x="40" y="148"/>
                  </a:cubicBezTo>
                  <a:cubicBezTo>
                    <a:pt x="40" y="148"/>
                    <a:pt x="41" y="147"/>
                    <a:pt x="40" y="147"/>
                  </a:cubicBezTo>
                  <a:cubicBezTo>
                    <a:pt x="34" y="142"/>
                    <a:pt x="35" y="135"/>
                    <a:pt x="35" y="129"/>
                  </a:cubicBezTo>
                  <a:cubicBezTo>
                    <a:pt x="35" y="111"/>
                    <a:pt x="35" y="93"/>
                    <a:pt x="35" y="75"/>
                  </a:cubicBezTo>
                  <a:cubicBezTo>
                    <a:pt x="35" y="66"/>
                    <a:pt x="38" y="63"/>
                    <a:pt x="46" y="63"/>
                  </a:cubicBezTo>
                  <a:cubicBezTo>
                    <a:pt x="55" y="63"/>
                    <a:pt x="58" y="66"/>
                    <a:pt x="58" y="75"/>
                  </a:cubicBezTo>
                  <a:cubicBezTo>
                    <a:pt x="58" y="94"/>
                    <a:pt x="58" y="114"/>
                    <a:pt x="58" y="133"/>
                  </a:cubicBezTo>
                  <a:cubicBezTo>
                    <a:pt x="58" y="139"/>
                    <a:pt x="57" y="144"/>
                    <a:pt x="50" y="146"/>
                  </a:cubicBezTo>
                  <a:cubicBezTo>
                    <a:pt x="50" y="147"/>
                    <a:pt x="49" y="147"/>
                    <a:pt x="49" y="148"/>
                  </a:cubicBezTo>
                  <a:cubicBezTo>
                    <a:pt x="60" y="148"/>
                    <a:pt x="61" y="147"/>
                    <a:pt x="61" y="137"/>
                  </a:cubicBezTo>
                  <a:cubicBezTo>
                    <a:pt x="61" y="96"/>
                    <a:pt x="61" y="54"/>
                    <a:pt x="61" y="13"/>
                  </a:cubicBezTo>
                  <a:cubicBezTo>
                    <a:pt x="61" y="4"/>
                    <a:pt x="58" y="1"/>
                    <a:pt x="49" y="1"/>
                  </a:cubicBezTo>
                  <a:cubicBezTo>
                    <a:pt x="37" y="1"/>
                    <a:pt x="26" y="1"/>
                    <a:pt x="14" y="1"/>
                  </a:cubicBezTo>
                  <a:cubicBezTo>
                    <a:pt x="12" y="1"/>
                    <a:pt x="10" y="0"/>
                    <a:pt x="9" y="2"/>
                  </a:cubicBezTo>
                  <a:cubicBezTo>
                    <a:pt x="10" y="4"/>
                    <a:pt x="13" y="4"/>
                    <a:pt x="15" y="4"/>
                  </a:cubicBezTo>
                  <a:cubicBezTo>
                    <a:pt x="23" y="4"/>
                    <a:pt x="26" y="7"/>
                    <a:pt x="26" y="16"/>
                  </a:cubicBezTo>
                  <a:cubicBezTo>
                    <a:pt x="26" y="25"/>
                    <a:pt x="26" y="34"/>
                    <a:pt x="26" y="44"/>
                  </a:cubicBezTo>
                  <a:cubicBezTo>
                    <a:pt x="26" y="49"/>
                    <a:pt x="26" y="53"/>
                    <a:pt x="21" y="55"/>
                  </a:cubicBezTo>
                  <a:cubicBezTo>
                    <a:pt x="16" y="57"/>
                    <a:pt x="11" y="57"/>
                    <a:pt x="6" y="54"/>
                  </a:cubicBezTo>
                  <a:cubicBezTo>
                    <a:pt x="5" y="53"/>
                    <a:pt x="4" y="52"/>
                    <a:pt x="2" y="51"/>
                  </a:cubicBezTo>
                  <a:cubicBezTo>
                    <a:pt x="1" y="51"/>
                    <a:pt x="0" y="51"/>
                    <a:pt x="0" y="52"/>
                  </a:cubicBezTo>
                  <a:cubicBezTo>
                    <a:pt x="0" y="57"/>
                    <a:pt x="1" y="61"/>
                    <a:pt x="4" y="64"/>
                  </a:cubicBezTo>
                  <a:close/>
                </a:path>
              </a:pathLst>
            </a:custGeom>
            <a:solidFill>
              <a:srgbClr val="3B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262FA767-C605-57F5-60BB-5754A3C31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" y="2535"/>
              <a:ext cx="152" cy="503"/>
            </a:xfrm>
            <a:custGeom>
              <a:avLst/>
              <a:gdLst>
                <a:gd name="T0" fmla="*/ 16 w 27"/>
                <a:gd name="T1" fmla="*/ 89 h 89"/>
                <a:gd name="T2" fmla="*/ 27 w 27"/>
                <a:gd name="T3" fmla="*/ 74 h 89"/>
                <a:gd name="T4" fmla="*/ 27 w 27"/>
                <a:gd name="T5" fmla="*/ 14 h 89"/>
                <a:gd name="T6" fmla="*/ 19 w 27"/>
                <a:gd name="T7" fmla="*/ 2 h 89"/>
                <a:gd name="T8" fmla="*/ 2 w 27"/>
                <a:gd name="T9" fmla="*/ 7 h 89"/>
                <a:gd name="T10" fmla="*/ 1 w 27"/>
                <a:gd name="T11" fmla="*/ 12 h 89"/>
                <a:gd name="T12" fmla="*/ 0 w 27"/>
                <a:gd name="T13" fmla="*/ 79 h 89"/>
                <a:gd name="T14" fmla="*/ 7 w 27"/>
                <a:gd name="T15" fmla="*/ 89 h 89"/>
                <a:gd name="T16" fmla="*/ 16 w 27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89">
                  <a:moveTo>
                    <a:pt x="16" y="89"/>
                  </a:moveTo>
                  <a:cubicBezTo>
                    <a:pt x="27" y="86"/>
                    <a:pt x="27" y="85"/>
                    <a:pt x="27" y="74"/>
                  </a:cubicBezTo>
                  <a:cubicBezTo>
                    <a:pt x="27" y="54"/>
                    <a:pt x="27" y="34"/>
                    <a:pt x="27" y="14"/>
                  </a:cubicBezTo>
                  <a:cubicBezTo>
                    <a:pt x="27" y="9"/>
                    <a:pt x="25" y="4"/>
                    <a:pt x="19" y="2"/>
                  </a:cubicBezTo>
                  <a:cubicBezTo>
                    <a:pt x="13" y="0"/>
                    <a:pt x="5" y="2"/>
                    <a:pt x="2" y="7"/>
                  </a:cubicBezTo>
                  <a:cubicBezTo>
                    <a:pt x="0" y="9"/>
                    <a:pt x="1" y="11"/>
                    <a:pt x="1" y="12"/>
                  </a:cubicBezTo>
                  <a:cubicBezTo>
                    <a:pt x="1" y="34"/>
                    <a:pt x="1" y="57"/>
                    <a:pt x="0" y="79"/>
                  </a:cubicBezTo>
                  <a:cubicBezTo>
                    <a:pt x="0" y="84"/>
                    <a:pt x="4" y="86"/>
                    <a:pt x="7" y="89"/>
                  </a:cubicBezTo>
                  <a:cubicBezTo>
                    <a:pt x="10" y="89"/>
                    <a:pt x="13" y="89"/>
                    <a:pt x="16" y="89"/>
                  </a:cubicBezTo>
                  <a:close/>
                </a:path>
              </a:pathLst>
            </a:custGeom>
            <a:solidFill>
              <a:srgbClr val="636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3E39C3E-07E6-65F3-40A1-4A4959C7E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2212"/>
              <a:ext cx="157" cy="323"/>
            </a:xfrm>
            <a:custGeom>
              <a:avLst/>
              <a:gdLst>
                <a:gd name="T0" fmla="*/ 2 w 28"/>
                <a:gd name="T1" fmla="*/ 50 h 57"/>
                <a:gd name="T2" fmla="*/ 19 w 28"/>
                <a:gd name="T3" fmla="*/ 55 h 57"/>
                <a:gd name="T4" fmla="*/ 28 w 28"/>
                <a:gd name="T5" fmla="*/ 46 h 57"/>
                <a:gd name="T6" fmla="*/ 28 w 28"/>
                <a:gd name="T7" fmla="*/ 10 h 57"/>
                <a:gd name="T8" fmla="*/ 18 w 28"/>
                <a:gd name="T9" fmla="*/ 0 h 57"/>
                <a:gd name="T10" fmla="*/ 9 w 28"/>
                <a:gd name="T11" fmla="*/ 0 h 57"/>
                <a:gd name="T12" fmla="*/ 2 w 28"/>
                <a:gd name="T13" fmla="*/ 6 h 57"/>
                <a:gd name="T14" fmla="*/ 1 w 28"/>
                <a:gd name="T15" fmla="*/ 20 h 57"/>
                <a:gd name="T16" fmla="*/ 0 w 28"/>
                <a:gd name="T17" fmla="*/ 42 h 57"/>
                <a:gd name="T18" fmla="*/ 2 w 28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7">
                  <a:moveTo>
                    <a:pt x="2" y="50"/>
                  </a:moveTo>
                  <a:cubicBezTo>
                    <a:pt x="6" y="57"/>
                    <a:pt x="13" y="56"/>
                    <a:pt x="19" y="55"/>
                  </a:cubicBezTo>
                  <a:cubicBezTo>
                    <a:pt x="25" y="55"/>
                    <a:pt x="28" y="51"/>
                    <a:pt x="28" y="46"/>
                  </a:cubicBezTo>
                  <a:cubicBezTo>
                    <a:pt x="28" y="34"/>
                    <a:pt x="28" y="22"/>
                    <a:pt x="28" y="10"/>
                  </a:cubicBezTo>
                  <a:cubicBezTo>
                    <a:pt x="28" y="5"/>
                    <a:pt x="23" y="0"/>
                    <a:pt x="18" y="0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6" y="1"/>
                    <a:pt x="4" y="4"/>
                    <a:pt x="2" y="6"/>
                  </a:cubicBezTo>
                  <a:cubicBezTo>
                    <a:pt x="0" y="11"/>
                    <a:pt x="1" y="15"/>
                    <a:pt x="1" y="20"/>
                  </a:cubicBezTo>
                  <a:cubicBezTo>
                    <a:pt x="0" y="28"/>
                    <a:pt x="1" y="35"/>
                    <a:pt x="0" y="42"/>
                  </a:cubicBezTo>
                  <a:cubicBezTo>
                    <a:pt x="0" y="45"/>
                    <a:pt x="0" y="48"/>
                    <a:pt x="2" y="50"/>
                  </a:cubicBezTo>
                  <a:close/>
                </a:path>
              </a:pathLst>
            </a:custGeom>
            <a:solidFill>
              <a:srgbClr val="656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99E8BE97-3635-2BFA-9FDF-BC7B5AB1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2263"/>
              <a:ext cx="11" cy="232"/>
            </a:xfrm>
            <a:custGeom>
              <a:avLst/>
              <a:gdLst>
                <a:gd name="T0" fmla="*/ 2 w 2"/>
                <a:gd name="T1" fmla="*/ 41 h 41"/>
                <a:gd name="T2" fmla="*/ 1 w 2"/>
                <a:gd name="T3" fmla="*/ 34 h 41"/>
                <a:gd name="T4" fmla="*/ 1 w 2"/>
                <a:gd name="T5" fmla="*/ 2 h 41"/>
                <a:gd name="T6" fmla="*/ 0 w 2"/>
                <a:gd name="T7" fmla="*/ 0 h 41"/>
                <a:gd name="T8" fmla="*/ 0 w 2"/>
                <a:gd name="T9" fmla="*/ 41 h 41"/>
                <a:gd name="T10" fmla="*/ 2 w 2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1">
                  <a:moveTo>
                    <a:pt x="2" y="41"/>
                  </a:moveTo>
                  <a:cubicBezTo>
                    <a:pt x="1" y="39"/>
                    <a:pt x="1" y="37"/>
                    <a:pt x="1" y="34"/>
                  </a:cubicBezTo>
                  <a:cubicBezTo>
                    <a:pt x="2" y="24"/>
                    <a:pt x="1" y="13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14"/>
                    <a:pt x="0" y="27"/>
                    <a:pt x="0" y="41"/>
                  </a:cubicBezTo>
                  <a:cubicBezTo>
                    <a:pt x="0" y="41"/>
                    <a:pt x="1" y="41"/>
                    <a:pt x="2" y="41"/>
                  </a:cubicBezTo>
                  <a:close/>
                </a:path>
              </a:pathLst>
            </a:custGeom>
            <a:solidFill>
              <a:srgbClr val="39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A5F0BE65-D344-A18C-3708-8EA6AF393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" y="2246"/>
              <a:ext cx="23" cy="209"/>
            </a:xfrm>
            <a:custGeom>
              <a:avLst/>
              <a:gdLst>
                <a:gd name="T0" fmla="*/ 1 w 4"/>
                <a:gd name="T1" fmla="*/ 3 h 37"/>
                <a:gd name="T2" fmla="*/ 2 w 4"/>
                <a:gd name="T3" fmla="*/ 12 h 37"/>
                <a:gd name="T4" fmla="*/ 2 w 4"/>
                <a:gd name="T5" fmla="*/ 37 h 37"/>
                <a:gd name="T6" fmla="*/ 3 w 4"/>
                <a:gd name="T7" fmla="*/ 26 h 37"/>
                <a:gd name="T8" fmla="*/ 3 w 4"/>
                <a:gd name="T9" fmla="*/ 0 h 37"/>
                <a:gd name="T10" fmla="*/ 1 w 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7">
                  <a:moveTo>
                    <a:pt x="1" y="3"/>
                  </a:moveTo>
                  <a:cubicBezTo>
                    <a:pt x="3" y="6"/>
                    <a:pt x="2" y="9"/>
                    <a:pt x="2" y="12"/>
                  </a:cubicBezTo>
                  <a:cubicBezTo>
                    <a:pt x="2" y="20"/>
                    <a:pt x="2" y="29"/>
                    <a:pt x="2" y="37"/>
                  </a:cubicBezTo>
                  <a:cubicBezTo>
                    <a:pt x="4" y="34"/>
                    <a:pt x="3" y="30"/>
                    <a:pt x="3" y="26"/>
                  </a:cubicBezTo>
                  <a:cubicBezTo>
                    <a:pt x="3" y="17"/>
                    <a:pt x="3" y="9"/>
                    <a:pt x="3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3B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9A939F3F-9063-FC24-1B49-CBDDAA83B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2212"/>
              <a:ext cx="287" cy="294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8 h 52"/>
                <a:gd name="T4" fmla="*/ 44 w 51"/>
                <a:gd name="T5" fmla="*/ 0 h 52"/>
                <a:gd name="T6" fmla="*/ 6 w 51"/>
                <a:gd name="T7" fmla="*/ 0 h 52"/>
                <a:gd name="T8" fmla="*/ 0 w 51"/>
                <a:gd name="T9" fmla="*/ 7 h 52"/>
                <a:gd name="T10" fmla="*/ 0 w 51"/>
                <a:gd name="T11" fmla="*/ 46 h 52"/>
                <a:gd name="T12" fmla="*/ 5 w 51"/>
                <a:gd name="T13" fmla="*/ 52 h 52"/>
                <a:gd name="T14" fmla="*/ 45 w 51"/>
                <a:gd name="T15" fmla="*/ 52 h 52"/>
                <a:gd name="T16" fmla="*/ 51 w 51"/>
                <a:gd name="T17" fmla="*/ 45 h 52"/>
                <a:gd name="T18" fmla="*/ 51 w 51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cubicBezTo>
                    <a:pt x="51" y="20"/>
                    <a:pt x="51" y="14"/>
                    <a:pt x="51" y="8"/>
                  </a:cubicBezTo>
                  <a:cubicBezTo>
                    <a:pt x="51" y="3"/>
                    <a:pt x="49" y="0"/>
                    <a:pt x="44" y="0"/>
                  </a:cubicBezTo>
                  <a:cubicBezTo>
                    <a:pt x="32" y="0"/>
                    <a:pt x="19" y="0"/>
                    <a:pt x="6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20"/>
                    <a:pt x="0" y="33"/>
                    <a:pt x="0" y="46"/>
                  </a:cubicBezTo>
                  <a:cubicBezTo>
                    <a:pt x="0" y="49"/>
                    <a:pt x="2" y="51"/>
                    <a:pt x="5" y="52"/>
                  </a:cubicBezTo>
                  <a:cubicBezTo>
                    <a:pt x="19" y="52"/>
                    <a:pt x="32" y="52"/>
                    <a:pt x="45" y="52"/>
                  </a:cubicBezTo>
                  <a:cubicBezTo>
                    <a:pt x="49" y="52"/>
                    <a:pt x="51" y="49"/>
                    <a:pt x="51" y="45"/>
                  </a:cubicBezTo>
                  <a:cubicBezTo>
                    <a:pt x="51" y="38"/>
                    <a:pt x="51" y="32"/>
                    <a:pt x="51" y="26"/>
                  </a:cubicBezTo>
                  <a:close/>
                </a:path>
              </a:pathLst>
            </a:custGeom>
            <a:solidFill>
              <a:srgbClr val="C8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8DA591DB-018A-89D1-3AA1-83AB22CDC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2212"/>
              <a:ext cx="292" cy="294"/>
            </a:xfrm>
            <a:custGeom>
              <a:avLst/>
              <a:gdLst>
                <a:gd name="T0" fmla="*/ 52 w 52"/>
                <a:gd name="T1" fmla="*/ 26 h 52"/>
                <a:gd name="T2" fmla="*/ 52 w 52"/>
                <a:gd name="T3" fmla="*/ 7 h 52"/>
                <a:gd name="T4" fmla="*/ 44 w 52"/>
                <a:gd name="T5" fmla="*/ 0 h 52"/>
                <a:gd name="T6" fmla="*/ 7 w 52"/>
                <a:gd name="T7" fmla="*/ 0 h 52"/>
                <a:gd name="T8" fmla="*/ 0 w 52"/>
                <a:gd name="T9" fmla="*/ 7 h 52"/>
                <a:gd name="T10" fmla="*/ 0 w 52"/>
                <a:gd name="T11" fmla="*/ 45 h 52"/>
                <a:gd name="T12" fmla="*/ 7 w 52"/>
                <a:gd name="T13" fmla="*/ 52 h 52"/>
                <a:gd name="T14" fmla="*/ 45 w 52"/>
                <a:gd name="T15" fmla="*/ 52 h 52"/>
                <a:gd name="T16" fmla="*/ 52 w 52"/>
                <a:gd name="T17" fmla="*/ 45 h 52"/>
                <a:gd name="T18" fmla="*/ 52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20"/>
                    <a:pt x="52" y="13"/>
                    <a:pt x="52" y="7"/>
                  </a:cubicBezTo>
                  <a:cubicBezTo>
                    <a:pt x="52" y="2"/>
                    <a:pt x="49" y="0"/>
                    <a:pt x="44" y="0"/>
                  </a:cubicBezTo>
                  <a:cubicBezTo>
                    <a:pt x="32" y="0"/>
                    <a:pt x="19" y="0"/>
                    <a:pt x="7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9"/>
                    <a:pt x="0" y="32"/>
                    <a:pt x="0" y="45"/>
                  </a:cubicBezTo>
                  <a:cubicBezTo>
                    <a:pt x="0" y="50"/>
                    <a:pt x="2" y="52"/>
                    <a:pt x="7" y="52"/>
                  </a:cubicBezTo>
                  <a:cubicBezTo>
                    <a:pt x="20" y="52"/>
                    <a:pt x="32" y="52"/>
                    <a:pt x="45" y="52"/>
                  </a:cubicBezTo>
                  <a:cubicBezTo>
                    <a:pt x="49" y="52"/>
                    <a:pt x="52" y="50"/>
                    <a:pt x="52" y="45"/>
                  </a:cubicBezTo>
                  <a:cubicBezTo>
                    <a:pt x="51" y="39"/>
                    <a:pt x="51" y="32"/>
                    <a:pt x="52" y="26"/>
                  </a:cubicBezTo>
                  <a:close/>
                </a:path>
              </a:pathLst>
            </a:custGeom>
            <a:solidFill>
              <a:srgbClr val="C9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C776BE19-4033-5F55-2772-739EA735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2212"/>
              <a:ext cx="292" cy="294"/>
            </a:xfrm>
            <a:custGeom>
              <a:avLst/>
              <a:gdLst>
                <a:gd name="T0" fmla="*/ 52 w 52"/>
                <a:gd name="T1" fmla="*/ 26 h 52"/>
                <a:gd name="T2" fmla="*/ 52 w 52"/>
                <a:gd name="T3" fmla="*/ 8 h 52"/>
                <a:gd name="T4" fmla="*/ 45 w 52"/>
                <a:gd name="T5" fmla="*/ 0 h 52"/>
                <a:gd name="T6" fmla="*/ 7 w 52"/>
                <a:gd name="T7" fmla="*/ 0 h 52"/>
                <a:gd name="T8" fmla="*/ 1 w 52"/>
                <a:gd name="T9" fmla="*/ 6 h 52"/>
                <a:gd name="T10" fmla="*/ 0 w 52"/>
                <a:gd name="T11" fmla="*/ 44 h 52"/>
                <a:gd name="T12" fmla="*/ 8 w 52"/>
                <a:gd name="T13" fmla="*/ 52 h 52"/>
                <a:gd name="T14" fmla="*/ 44 w 52"/>
                <a:gd name="T15" fmla="*/ 52 h 52"/>
                <a:gd name="T16" fmla="*/ 52 w 52"/>
                <a:gd name="T17" fmla="*/ 44 h 52"/>
                <a:gd name="T18" fmla="*/ 52 w 52"/>
                <a:gd name="T19" fmla="*/ 26 h 52"/>
                <a:gd name="T20" fmla="*/ 52 w 52"/>
                <a:gd name="T2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20"/>
                    <a:pt x="52" y="14"/>
                    <a:pt x="52" y="8"/>
                  </a:cubicBezTo>
                  <a:cubicBezTo>
                    <a:pt x="52" y="2"/>
                    <a:pt x="50" y="0"/>
                    <a:pt x="45" y="0"/>
                  </a:cubicBezTo>
                  <a:cubicBezTo>
                    <a:pt x="32" y="0"/>
                    <a:pt x="20" y="0"/>
                    <a:pt x="7" y="0"/>
                  </a:cubicBezTo>
                  <a:cubicBezTo>
                    <a:pt x="3" y="0"/>
                    <a:pt x="1" y="2"/>
                    <a:pt x="1" y="6"/>
                  </a:cubicBezTo>
                  <a:cubicBezTo>
                    <a:pt x="0" y="19"/>
                    <a:pt x="0" y="32"/>
                    <a:pt x="0" y="44"/>
                  </a:cubicBezTo>
                  <a:cubicBezTo>
                    <a:pt x="0" y="49"/>
                    <a:pt x="3" y="52"/>
                    <a:pt x="8" y="52"/>
                  </a:cubicBezTo>
                  <a:cubicBezTo>
                    <a:pt x="20" y="52"/>
                    <a:pt x="32" y="52"/>
                    <a:pt x="44" y="52"/>
                  </a:cubicBezTo>
                  <a:cubicBezTo>
                    <a:pt x="50" y="52"/>
                    <a:pt x="52" y="50"/>
                    <a:pt x="52" y="44"/>
                  </a:cubicBezTo>
                  <a:cubicBezTo>
                    <a:pt x="52" y="38"/>
                    <a:pt x="52" y="32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lose/>
                </a:path>
              </a:pathLst>
            </a:custGeom>
            <a:solidFill>
              <a:srgbClr val="C9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E9462816-4056-6632-9EBA-8B3493DC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" y="2212"/>
              <a:ext cx="292" cy="294"/>
            </a:xfrm>
            <a:custGeom>
              <a:avLst/>
              <a:gdLst>
                <a:gd name="T0" fmla="*/ 26 w 52"/>
                <a:gd name="T1" fmla="*/ 0 h 52"/>
                <a:gd name="T2" fmla="*/ 8 w 52"/>
                <a:gd name="T3" fmla="*/ 0 h 52"/>
                <a:gd name="T4" fmla="*/ 0 w 52"/>
                <a:gd name="T5" fmla="*/ 7 h 52"/>
                <a:gd name="T6" fmla="*/ 0 w 52"/>
                <a:gd name="T7" fmla="*/ 45 h 52"/>
                <a:gd name="T8" fmla="*/ 8 w 52"/>
                <a:gd name="T9" fmla="*/ 52 h 52"/>
                <a:gd name="T10" fmla="*/ 44 w 52"/>
                <a:gd name="T11" fmla="*/ 52 h 52"/>
                <a:gd name="T12" fmla="*/ 52 w 52"/>
                <a:gd name="T13" fmla="*/ 44 h 52"/>
                <a:gd name="T14" fmla="*/ 52 w 52"/>
                <a:gd name="T15" fmla="*/ 8 h 52"/>
                <a:gd name="T16" fmla="*/ 44 w 52"/>
                <a:gd name="T17" fmla="*/ 0 h 52"/>
                <a:gd name="T18" fmla="*/ 26 w 52"/>
                <a:gd name="T19" fmla="*/ 0 h 52"/>
                <a:gd name="T20" fmla="*/ 26 w 52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20" y="0"/>
                    <a:pt x="14" y="0"/>
                    <a:pt x="8" y="0"/>
                  </a:cubicBezTo>
                  <a:cubicBezTo>
                    <a:pt x="3" y="0"/>
                    <a:pt x="0" y="2"/>
                    <a:pt x="0" y="7"/>
                  </a:cubicBezTo>
                  <a:cubicBezTo>
                    <a:pt x="0" y="20"/>
                    <a:pt x="0" y="32"/>
                    <a:pt x="0" y="45"/>
                  </a:cubicBezTo>
                  <a:cubicBezTo>
                    <a:pt x="0" y="50"/>
                    <a:pt x="3" y="52"/>
                    <a:pt x="8" y="52"/>
                  </a:cubicBezTo>
                  <a:cubicBezTo>
                    <a:pt x="20" y="52"/>
                    <a:pt x="32" y="52"/>
                    <a:pt x="44" y="52"/>
                  </a:cubicBezTo>
                  <a:cubicBezTo>
                    <a:pt x="50" y="52"/>
                    <a:pt x="52" y="50"/>
                    <a:pt x="52" y="44"/>
                  </a:cubicBezTo>
                  <a:cubicBezTo>
                    <a:pt x="52" y="32"/>
                    <a:pt x="52" y="20"/>
                    <a:pt x="52" y="8"/>
                  </a:cubicBezTo>
                  <a:cubicBezTo>
                    <a:pt x="52" y="2"/>
                    <a:pt x="50" y="0"/>
                    <a:pt x="44" y="0"/>
                  </a:cubicBezTo>
                  <a:cubicBezTo>
                    <a:pt x="38" y="0"/>
                    <a:pt x="3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C9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C7A271CB-501C-E557-6167-4A4EDF81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2212"/>
              <a:ext cx="292" cy="294"/>
            </a:xfrm>
            <a:custGeom>
              <a:avLst/>
              <a:gdLst>
                <a:gd name="T0" fmla="*/ 0 w 52"/>
                <a:gd name="T1" fmla="*/ 26 h 52"/>
                <a:gd name="T2" fmla="*/ 0 w 52"/>
                <a:gd name="T3" fmla="*/ 44 h 52"/>
                <a:gd name="T4" fmla="*/ 7 w 52"/>
                <a:gd name="T5" fmla="*/ 52 h 52"/>
                <a:gd name="T6" fmla="*/ 45 w 52"/>
                <a:gd name="T7" fmla="*/ 52 h 52"/>
                <a:gd name="T8" fmla="*/ 52 w 52"/>
                <a:gd name="T9" fmla="*/ 44 h 52"/>
                <a:gd name="T10" fmla="*/ 52 w 52"/>
                <a:gd name="T11" fmla="*/ 8 h 52"/>
                <a:gd name="T12" fmla="*/ 43 w 52"/>
                <a:gd name="T13" fmla="*/ 0 h 52"/>
                <a:gd name="T14" fmla="*/ 10 w 52"/>
                <a:gd name="T15" fmla="*/ 0 h 52"/>
                <a:gd name="T16" fmla="*/ 0 w 52"/>
                <a:gd name="T17" fmla="*/ 10 h 52"/>
                <a:gd name="T18" fmla="*/ 0 w 52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0" y="26"/>
                  </a:moveTo>
                  <a:cubicBezTo>
                    <a:pt x="0" y="32"/>
                    <a:pt x="0" y="38"/>
                    <a:pt x="0" y="44"/>
                  </a:cubicBezTo>
                  <a:cubicBezTo>
                    <a:pt x="0" y="49"/>
                    <a:pt x="2" y="52"/>
                    <a:pt x="7" y="52"/>
                  </a:cubicBezTo>
                  <a:cubicBezTo>
                    <a:pt x="20" y="52"/>
                    <a:pt x="32" y="52"/>
                    <a:pt x="45" y="52"/>
                  </a:cubicBezTo>
                  <a:cubicBezTo>
                    <a:pt x="50" y="52"/>
                    <a:pt x="52" y="49"/>
                    <a:pt x="52" y="44"/>
                  </a:cubicBezTo>
                  <a:cubicBezTo>
                    <a:pt x="52" y="32"/>
                    <a:pt x="52" y="20"/>
                    <a:pt x="52" y="8"/>
                  </a:cubicBezTo>
                  <a:cubicBezTo>
                    <a:pt x="52" y="2"/>
                    <a:pt x="50" y="0"/>
                    <a:pt x="43" y="0"/>
                  </a:cubicBezTo>
                  <a:cubicBezTo>
                    <a:pt x="32" y="0"/>
                    <a:pt x="21" y="0"/>
                    <a:pt x="10" y="0"/>
                  </a:cubicBezTo>
                  <a:cubicBezTo>
                    <a:pt x="2" y="0"/>
                    <a:pt x="0" y="1"/>
                    <a:pt x="0" y="10"/>
                  </a:cubicBezTo>
                  <a:cubicBezTo>
                    <a:pt x="0" y="15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C9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E2DC077B-A61D-8F30-284A-00726CAA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716"/>
              <a:ext cx="45" cy="28"/>
            </a:xfrm>
            <a:custGeom>
              <a:avLst/>
              <a:gdLst>
                <a:gd name="T0" fmla="*/ 4 w 8"/>
                <a:gd name="T1" fmla="*/ 5 h 5"/>
                <a:gd name="T2" fmla="*/ 8 w 8"/>
                <a:gd name="T3" fmla="*/ 3 h 5"/>
                <a:gd name="T4" fmla="*/ 4 w 8"/>
                <a:gd name="T5" fmla="*/ 0 h 5"/>
                <a:gd name="T6" fmla="*/ 0 w 8"/>
                <a:gd name="T7" fmla="*/ 3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6" y="5"/>
                    <a:pt x="8" y="5"/>
                    <a:pt x="8" y="3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5"/>
                    <a:pt x="2" y="5"/>
                    <a:pt x="4" y="5"/>
                  </a:cubicBezTo>
                  <a:close/>
                </a:path>
              </a:pathLst>
            </a:custGeom>
            <a:solidFill>
              <a:srgbClr val="EDC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3CBF87E5-16FE-7F62-D6CA-0F1858B6C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665"/>
              <a:ext cx="56" cy="79"/>
            </a:xfrm>
            <a:custGeom>
              <a:avLst/>
              <a:gdLst>
                <a:gd name="T0" fmla="*/ 1 w 10"/>
                <a:gd name="T1" fmla="*/ 6 h 14"/>
                <a:gd name="T2" fmla="*/ 6 w 10"/>
                <a:gd name="T3" fmla="*/ 14 h 14"/>
                <a:gd name="T4" fmla="*/ 10 w 10"/>
                <a:gd name="T5" fmla="*/ 7 h 14"/>
                <a:gd name="T6" fmla="*/ 5 w 10"/>
                <a:gd name="T7" fmla="*/ 0 h 14"/>
                <a:gd name="T8" fmla="*/ 1 w 10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" y="6"/>
                  </a:moveTo>
                  <a:cubicBezTo>
                    <a:pt x="1" y="11"/>
                    <a:pt x="1" y="14"/>
                    <a:pt x="6" y="14"/>
                  </a:cubicBezTo>
                  <a:cubicBezTo>
                    <a:pt x="10" y="14"/>
                    <a:pt x="10" y="11"/>
                    <a:pt x="10" y="7"/>
                  </a:cubicBezTo>
                  <a:cubicBezTo>
                    <a:pt x="10" y="4"/>
                    <a:pt x="10" y="0"/>
                    <a:pt x="5" y="0"/>
                  </a:cubicBezTo>
                  <a:cubicBezTo>
                    <a:pt x="0" y="1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F1B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72742ECD-560C-B7DC-912C-D9F638A6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" y="2603"/>
              <a:ext cx="224" cy="232"/>
            </a:xfrm>
            <a:custGeom>
              <a:avLst/>
              <a:gdLst>
                <a:gd name="T0" fmla="*/ 39 w 40"/>
                <a:gd name="T1" fmla="*/ 24 h 41"/>
                <a:gd name="T2" fmla="*/ 34 w 40"/>
                <a:gd name="T3" fmla="*/ 7 h 41"/>
                <a:gd name="T4" fmla="*/ 16 w 40"/>
                <a:gd name="T5" fmla="*/ 0 h 41"/>
                <a:gd name="T6" fmla="*/ 0 w 40"/>
                <a:gd name="T7" fmla="*/ 16 h 41"/>
                <a:gd name="T8" fmla="*/ 5 w 40"/>
                <a:gd name="T9" fmla="*/ 34 h 41"/>
                <a:gd name="T10" fmla="*/ 24 w 40"/>
                <a:gd name="T11" fmla="*/ 41 h 41"/>
                <a:gd name="T12" fmla="*/ 39 w 40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39" y="24"/>
                  </a:moveTo>
                  <a:cubicBezTo>
                    <a:pt x="38" y="18"/>
                    <a:pt x="39" y="10"/>
                    <a:pt x="34" y="7"/>
                  </a:cubicBezTo>
                  <a:cubicBezTo>
                    <a:pt x="30" y="3"/>
                    <a:pt x="22" y="2"/>
                    <a:pt x="16" y="0"/>
                  </a:cubicBezTo>
                  <a:cubicBezTo>
                    <a:pt x="14" y="0"/>
                    <a:pt x="0" y="14"/>
                    <a:pt x="0" y="16"/>
                  </a:cubicBezTo>
                  <a:cubicBezTo>
                    <a:pt x="2" y="22"/>
                    <a:pt x="1" y="30"/>
                    <a:pt x="5" y="34"/>
                  </a:cubicBezTo>
                  <a:cubicBezTo>
                    <a:pt x="10" y="38"/>
                    <a:pt x="17" y="39"/>
                    <a:pt x="24" y="41"/>
                  </a:cubicBezTo>
                  <a:cubicBezTo>
                    <a:pt x="26" y="41"/>
                    <a:pt x="40" y="27"/>
                    <a:pt x="39" y="24"/>
                  </a:cubicBezTo>
                  <a:close/>
                </a:path>
              </a:pathLst>
            </a:custGeom>
            <a:solidFill>
              <a:srgbClr val="E2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6AE826EF-AF0D-6DE2-19FF-8F5F15B6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" y="2563"/>
              <a:ext cx="118" cy="458"/>
            </a:xfrm>
            <a:custGeom>
              <a:avLst/>
              <a:gdLst>
                <a:gd name="T0" fmla="*/ 0 w 21"/>
                <a:gd name="T1" fmla="*/ 41 h 81"/>
                <a:gd name="T2" fmla="*/ 0 w 21"/>
                <a:gd name="T3" fmla="*/ 70 h 81"/>
                <a:gd name="T4" fmla="*/ 11 w 21"/>
                <a:gd name="T5" fmla="*/ 81 h 81"/>
                <a:gd name="T6" fmla="*/ 21 w 21"/>
                <a:gd name="T7" fmla="*/ 70 h 81"/>
                <a:gd name="T8" fmla="*/ 21 w 21"/>
                <a:gd name="T9" fmla="*/ 11 h 81"/>
                <a:gd name="T10" fmla="*/ 11 w 21"/>
                <a:gd name="T11" fmla="*/ 0 h 81"/>
                <a:gd name="T12" fmla="*/ 0 w 21"/>
                <a:gd name="T13" fmla="*/ 11 h 81"/>
                <a:gd name="T14" fmla="*/ 0 w 21"/>
                <a:gd name="T15" fmla="*/ 41 h 81"/>
                <a:gd name="T16" fmla="*/ 0 w 21"/>
                <a:gd name="T17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1">
                  <a:moveTo>
                    <a:pt x="0" y="41"/>
                  </a:moveTo>
                  <a:cubicBezTo>
                    <a:pt x="0" y="50"/>
                    <a:pt x="0" y="60"/>
                    <a:pt x="0" y="70"/>
                  </a:cubicBezTo>
                  <a:cubicBezTo>
                    <a:pt x="0" y="76"/>
                    <a:pt x="4" y="81"/>
                    <a:pt x="11" y="81"/>
                  </a:cubicBezTo>
                  <a:cubicBezTo>
                    <a:pt x="17" y="81"/>
                    <a:pt x="21" y="77"/>
                    <a:pt x="21" y="70"/>
                  </a:cubicBezTo>
                  <a:cubicBezTo>
                    <a:pt x="21" y="50"/>
                    <a:pt x="21" y="31"/>
                    <a:pt x="21" y="11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4" y="0"/>
                    <a:pt x="0" y="4"/>
                    <a:pt x="0" y="11"/>
                  </a:cubicBezTo>
                  <a:cubicBezTo>
                    <a:pt x="0" y="21"/>
                    <a:pt x="0" y="3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</a:path>
              </a:pathLst>
            </a:custGeom>
            <a:solidFill>
              <a:srgbClr val="C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C9D2C66B-3B28-2E93-5C02-4A34241A1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608"/>
              <a:ext cx="56" cy="34"/>
            </a:xfrm>
            <a:custGeom>
              <a:avLst/>
              <a:gdLst>
                <a:gd name="T0" fmla="*/ 0 w 10"/>
                <a:gd name="T1" fmla="*/ 5 h 6"/>
                <a:gd name="T2" fmla="*/ 10 w 10"/>
                <a:gd name="T3" fmla="*/ 2 h 6"/>
                <a:gd name="T4" fmla="*/ 0 w 10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0" y="5"/>
                  </a:moveTo>
                  <a:cubicBezTo>
                    <a:pt x="3" y="4"/>
                    <a:pt x="7" y="6"/>
                    <a:pt x="10" y="2"/>
                  </a:cubicBezTo>
                  <a:cubicBezTo>
                    <a:pt x="2" y="0"/>
                    <a:pt x="0" y="1"/>
                    <a:pt x="0" y="5"/>
                  </a:cubicBezTo>
                  <a:close/>
                </a:path>
              </a:pathLst>
            </a:custGeom>
            <a:solidFill>
              <a:srgbClr val="FBB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13E8787E-7536-CD59-3196-AB5A3606C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" y="2710"/>
              <a:ext cx="84" cy="40"/>
            </a:xfrm>
            <a:custGeom>
              <a:avLst/>
              <a:gdLst>
                <a:gd name="T0" fmla="*/ 15 w 15"/>
                <a:gd name="T1" fmla="*/ 4 h 7"/>
                <a:gd name="T2" fmla="*/ 12 w 15"/>
                <a:gd name="T3" fmla="*/ 0 h 7"/>
                <a:gd name="T4" fmla="*/ 3 w 15"/>
                <a:gd name="T5" fmla="*/ 2 h 7"/>
                <a:gd name="T6" fmla="*/ 0 w 15"/>
                <a:gd name="T7" fmla="*/ 4 h 7"/>
                <a:gd name="T8" fmla="*/ 3 w 15"/>
                <a:gd name="T9" fmla="*/ 6 h 7"/>
                <a:gd name="T10" fmla="*/ 7 w 15"/>
                <a:gd name="T11" fmla="*/ 5 h 7"/>
                <a:gd name="T12" fmla="*/ 15 w 1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cubicBezTo>
                    <a:pt x="15" y="2"/>
                    <a:pt x="9" y="4"/>
                    <a:pt x="12" y="0"/>
                  </a:cubicBezTo>
                  <a:cubicBezTo>
                    <a:pt x="9" y="1"/>
                    <a:pt x="6" y="1"/>
                    <a:pt x="3" y="2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5" y="6"/>
                    <a:pt x="7" y="7"/>
                    <a:pt x="7" y="5"/>
                  </a:cubicBezTo>
                  <a:cubicBezTo>
                    <a:pt x="9" y="3"/>
                    <a:pt x="12" y="4"/>
                    <a:pt x="15" y="4"/>
                  </a:cubicBezTo>
                  <a:close/>
                </a:path>
              </a:pathLst>
            </a:custGeom>
            <a:solidFill>
              <a:srgbClr val="FBB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id="{FDD2A046-B5BC-76DF-6C20-DD8127C16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2665"/>
              <a:ext cx="56" cy="79"/>
            </a:xfrm>
            <a:custGeom>
              <a:avLst/>
              <a:gdLst>
                <a:gd name="T0" fmla="*/ 9 w 10"/>
                <a:gd name="T1" fmla="*/ 8 h 14"/>
                <a:gd name="T2" fmla="*/ 4 w 10"/>
                <a:gd name="T3" fmla="*/ 0 h 14"/>
                <a:gd name="T4" fmla="*/ 0 w 10"/>
                <a:gd name="T5" fmla="*/ 7 h 14"/>
                <a:gd name="T6" fmla="*/ 5 w 10"/>
                <a:gd name="T7" fmla="*/ 14 h 14"/>
                <a:gd name="T8" fmla="*/ 9 w 10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8"/>
                  </a:moveTo>
                  <a:cubicBezTo>
                    <a:pt x="9" y="5"/>
                    <a:pt x="10" y="1"/>
                    <a:pt x="4" y="0"/>
                  </a:cubicBezTo>
                  <a:cubicBezTo>
                    <a:pt x="0" y="0"/>
                    <a:pt x="0" y="4"/>
                    <a:pt x="0" y="7"/>
                  </a:cubicBezTo>
                  <a:cubicBezTo>
                    <a:pt x="0" y="10"/>
                    <a:pt x="0" y="14"/>
                    <a:pt x="5" y="14"/>
                  </a:cubicBezTo>
                  <a:cubicBezTo>
                    <a:pt x="9" y="14"/>
                    <a:pt x="9" y="11"/>
                    <a:pt x="9" y="8"/>
                  </a:cubicBezTo>
                  <a:close/>
                </a:path>
              </a:pathLst>
            </a:custGeom>
            <a:solidFill>
              <a:srgbClr val="F3B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60">
              <a:extLst>
                <a:ext uri="{FF2B5EF4-FFF2-40B4-BE49-F238E27FC236}">
                  <a16:creationId xmlns:a16="http://schemas.microsoft.com/office/drawing/2014/main" id="{C5F0874E-B2C0-5A2B-0156-45ECBF983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" y="2201"/>
              <a:ext cx="158" cy="328"/>
            </a:xfrm>
            <a:custGeom>
              <a:avLst/>
              <a:gdLst>
                <a:gd name="T0" fmla="*/ 2 w 28"/>
                <a:gd name="T1" fmla="*/ 30 h 58"/>
                <a:gd name="T2" fmla="*/ 2 w 28"/>
                <a:gd name="T3" fmla="*/ 47 h 58"/>
                <a:gd name="T4" fmla="*/ 12 w 28"/>
                <a:gd name="T5" fmla="*/ 58 h 58"/>
                <a:gd name="T6" fmla="*/ 28 w 28"/>
                <a:gd name="T7" fmla="*/ 48 h 58"/>
                <a:gd name="T8" fmla="*/ 28 w 28"/>
                <a:gd name="T9" fmla="*/ 12 h 58"/>
                <a:gd name="T10" fmla="*/ 21 w 28"/>
                <a:gd name="T11" fmla="*/ 3 h 58"/>
                <a:gd name="T12" fmla="*/ 1 w 28"/>
                <a:gd name="T13" fmla="*/ 17 h 58"/>
                <a:gd name="T14" fmla="*/ 2 w 28"/>
                <a:gd name="T15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8">
                  <a:moveTo>
                    <a:pt x="2" y="30"/>
                  </a:moveTo>
                  <a:cubicBezTo>
                    <a:pt x="2" y="36"/>
                    <a:pt x="1" y="41"/>
                    <a:pt x="2" y="47"/>
                  </a:cubicBezTo>
                  <a:cubicBezTo>
                    <a:pt x="2" y="53"/>
                    <a:pt x="6" y="57"/>
                    <a:pt x="12" y="58"/>
                  </a:cubicBezTo>
                  <a:cubicBezTo>
                    <a:pt x="22" y="58"/>
                    <a:pt x="27" y="55"/>
                    <a:pt x="28" y="48"/>
                  </a:cubicBezTo>
                  <a:cubicBezTo>
                    <a:pt x="28" y="36"/>
                    <a:pt x="28" y="24"/>
                    <a:pt x="28" y="12"/>
                  </a:cubicBezTo>
                  <a:cubicBezTo>
                    <a:pt x="28" y="7"/>
                    <a:pt x="25" y="4"/>
                    <a:pt x="21" y="3"/>
                  </a:cubicBezTo>
                  <a:cubicBezTo>
                    <a:pt x="10" y="0"/>
                    <a:pt x="0" y="3"/>
                    <a:pt x="1" y="17"/>
                  </a:cubicBezTo>
                  <a:cubicBezTo>
                    <a:pt x="2" y="21"/>
                    <a:pt x="2" y="26"/>
                    <a:pt x="2" y="30"/>
                  </a:cubicBezTo>
                  <a:close/>
                </a:path>
              </a:pathLst>
            </a:custGeom>
            <a:solidFill>
              <a:srgbClr val="636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61">
              <a:extLst>
                <a:ext uri="{FF2B5EF4-FFF2-40B4-BE49-F238E27FC236}">
                  <a16:creationId xmlns:a16="http://schemas.microsoft.com/office/drawing/2014/main" id="{A1812E04-EAA8-3E38-9327-631CA489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" y="2563"/>
              <a:ext cx="118" cy="464"/>
            </a:xfrm>
            <a:custGeom>
              <a:avLst/>
              <a:gdLst>
                <a:gd name="T0" fmla="*/ 0 w 21"/>
                <a:gd name="T1" fmla="*/ 41 h 82"/>
                <a:gd name="T2" fmla="*/ 0 w 21"/>
                <a:gd name="T3" fmla="*/ 70 h 82"/>
                <a:gd name="T4" fmla="*/ 8 w 21"/>
                <a:gd name="T5" fmla="*/ 81 h 82"/>
                <a:gd name="T6" fmla="*/ 19 w 21"/>
                <a:gd name="T7" fmla="*/ 76 h 82"/>
                <a:gd name="T8" fmla="*/ 21 w 21"/>
                <a:gd name="T9" fmla="*/ 68 h 82"/>
                <a:gd name="T10" fmla="*/ 21 w 21"/>
                <a:gd name="T11" fmla="*/ 12 h 82"/>
                <a:gd name="T12" fmla="*/ 10 w 21"/>
                <a:gd name="T13" fmla="*/ 0 h 82"/>
                <a:gd name="T14" fmla="*/ 0 w 21"/>
                <a:gd name="T15" fmla="*/ 12 h 82"/>
                <a:gd name="T16" fmla="*/ 0 w 21"/>
                <a:gd name="T17" fmla="*/ 41 h 82"/>
                <a:gd name="T18" fmla="*/ 0 w 21"/>
                <a:gd name="T19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82">
                  <a:moveTo>
                    <a:pt x="0" y="41"/>
                  </a:moveTo>
                  <a:cubicBezTo>
                    <a:pt x="0" y="51"/>
                    <a:pt x="0" y="60"/>
                    <a:pt x="0" y="70"/>
                  </a:cubicBezTo>
                  <a:cubicBezTo>
                    <a:pt x="0" y="75"/>
                    <a:pt x="3" y="79"/>
                    <a:pt x="8" y="81"/>
                  </a:cubicBezTo>
                  <a:cubicBezTo>
                    <a:pt x="13" y="82"/>
                    <a:pt x="16" y="80"/>
                    <a:pt x="19" y="76"/>
                  </a:cubicBezTo>
                  <a:cubicBezTo>
                    <a:pt x="21" y="74"/>
                    <a:pt x="21" y="71"/>
                    <a:pt x="21" y="68"/>
                  </a:cubicBezTo>
                  <a:cubicBezTo>
                    <a:pt x="21" y="50"/>
                    <a:pt x="21" y="31"/>
                    <a:pt x="21" y="12"/>
                  </a:cubicBezTo>
                  <a:cubicBezTo>
                    <a:pt x="21" y="4"/>
                    <a:pt x="17" y="0"/>
                    <a:pt x="10" y="0"/>
                  </a:cubicBezTo>
                  <a:cubicBezTo>
                    <a:pt x="4" y="0"/>
                    <a:pt x="0" y="5"/>
                    <a:pt x="0" y="12"/>
                  </a:cubicBezTo>
                  <a:cubicBezTo>
                    <a:pt x="0" y="22"/>
                    <a:pt x="0" y="3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</a:path>
              </a:pathLst>
            </a:custGeom>
            <a:solidFill>
              <a:srgbClr val="C9E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62">
              <a:extLst>
                <a:ext uri="{FF2B5EF4-FFF2-40B4-BE49-F238E27FC236}">
                  <a16:creationId xmlns:a16="http://schemas.microsoft.com/office/drawing/2014/main" id="{2C068CA3-56B6-1FE2-59C9-E32FEAF5A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" y="2229"/>
              <a:ext cx="118" cy="283"/>
            </a:xfrm>
            <a:custGeom>
              <a:avLst/>
              <a:gdLst>
                <a:gd name="T0" fmla="*/ 0 w 21"/>
                <a:gd name="T1" fmla="*/ 25 h 50"/>
                <a:gd name="T2" fmla="*/ 0 w 21"/>
                <a:gd name="T3" fmla="*/ 39 h 50"/>
                <a:gd name="T4" fmla="*/ 10 w 21"/>
                <a:gd name="T5" fmla="*/ 50 h 50"/>
                <a:gd name="T6" fmla="*/ 21 w 21"/>
                <a:gd name="T7" fmla="*/ 39 h 50"/>
                <a:gd name="T8" fmla="*/ 21 w 21"/>
                <a:gd name="T9" fmla="*/ 10 h 50"/>
                <a:gd name="T10" fmla="*/ 10 w 21"/>
                <a:gd name="T11" fmla="*/ 0 h 50"/>
                <a:gd name="T12" fmla="*/ 0 w 21"/>
                <a:gd name="T13" fmla="*/ 11 h 50"/>
                <a:gd name="T14" fmla="*/ 0 w 21"/>
                <a:gd name="T15" fmla="*/ 12 h 50"/>
                <a:gd name="T16" fmla="*/ 0 w 21"/>
                <a:gd name="T17" fmla="*/ 25 h 50"/>
                <a:gd name="T18" fmla="*/ 0 w 21"/>
                <a:gd name="T1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50">
                  <a:moveTo>
                    <a:pt x="0" y="25"/>
                  </a:moveTo>
                  <a:cubicBezTo>
                    <a:pt x="0" y="30"/>
                    <a:pt x="0" y="34"/>
                    <a:pt x="0" y="39"/>
                  </a:cubicBezTo>
                  <a:cubicBezTo>
                    <a:pt x="0" y="46"/>
                    <a:pt x="4" y="49"/>
                    <a:pt x="10" y="50"/>
                  </a:cubicBezTo>
                  <a:cubicBezTo>
                    <a:pt x="17" y="50"/>
                    <a:pt x="21" y="46"/>
                    <a:pt x="21" y="39"/>
                  </a:cubicBezTo>
                  <a:cubicBezTo>
                    <a:pt x="21" y="30"/>
                    <a:pt x="21" y="20"/>
                    <a:pt x="21" y="10"/>
                  </a:cubicBezTo>
                  <a:cubicBezTo>
                    <a:pt x="21" y="4"/>
                    <a:pt x="17" y="0"/>
                    <a:pt x="10" y="0"/>
                  </a:cubicBezTo>
                  <a:cubicBezTo>
                    <a:pt x="4" y="0"/>
                    <a:pt x="0" y="4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6"/>
                    <a:pt x="0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C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77F61DF3-6015-9B78-E51E-F9B38547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" y="2229"/>
              <a:ext cx="118" cy="283"/>
            </a:xfrm>
            <a:custGeom>
              <a:avLst/>
              <a:gdLst>
                <a:gd name="T0" fmla="*/ 0 w 21"/>
                <a:gd name="T1" fmla="*/ 25 h 50"/>
                <a:gd name="T2" fmla="*/ 0 w 21"/>
                <a:gd name="T3" fmla="*/ 39 h 50"/>
                <a:gd name="T4" fmla="*/ 10 w 21"/>
                <a:gd name="T5" fmla="*/ 50 h 50"/>
                <a:gd name="T6" fmla="*/ 21 w 21"/>
                <a:gd name="T7" fmla="*/ 39 h 50"/>
                <a:gd name="T8" fmla="*/ 21 w 21"/>
                <a:gd name="T9" fmla="*/ 10 h 50"/>
                <a:gd name="T10" fmla="*/ 10 w 21"/>
                <a:gd name="T11" fmla="*/ 0 h 50"/>
                <a:gd name="T12" fmla="*/ 0 w 21"/>
                <a:gd name="T13" fmla="*/ 11 h 50"/>
                <a:gd name="T14" fmla="*/ 0 w 21"/>
                <a:gd name="T15" fmla="*/ 12 h 50"/>
                <a:gd name="T16" fmla="*/ 0 w 21"/>
                <a:gd name="T1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0">
                  <a:moveTo>
                    <a:pt x="0" y="25"/>
                  </a:moveTo>
                  <a:cubicBezTo>
                    <a:pt x="0" y="29"/>
                    <a:pt x="0" y="34"/>
                    <a:pt x="0" y="39"/>
                  </a:cubicBezTo>
                  <a:cubicBezTo>
                    <a:pt x="0" y="45"/>
                    <a:pt x="4" y="49"/>
                    <a:pt x="10" y="50"/>
                  </a:cubicBezTo>
                  <a:cubicBezTo>
                    <a:pt x="16" y="50"/>
                    <a:pt x="20" y="46"/>
                    <a:pt x="21" y="39"/>
                  </a:cubicBezTo>
                  <a:cubicBezTo>
                    <a:pt x="21" y="30"/>
                    <a:pt x="21" y="20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4" y="0"/>
                    <a:pt x="0" y="4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6"/>
                    <a:pt x="0" y="20"/>
                    <a:pt x="0" y="25"/>
                  </a:cubicBezTo>
                  <a:close/>
                </a:path>
              </a:pathLst>
            </a:custGeom>
            <a:solidFill>
              <a:srgbClr val="CAE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294B3F9C-8EC5-DBFC-CD1B-D85C25A7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5796" y="2699"/>
              <a:ext cx="2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Franklin Gothic Heavy" panose="020B0903020102020204" pitchFamily="34" charset="0"/>
                  <a:cs typeface="B Nazanin" panose="00000400000000000000" pitchFamily="2" charset="-78"/>
                </a:rPr>
                <a:t>S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90" name="Rectangle 65">
              <a:extLst>
                <a:ext uri="{FF2B5EF4-FFF2-40B4-BE49-F238E27FC236}">
                  <a16:creationId xmlns:a16="http://schemas.microsoft.com/office/drawing/2014/main" id="{213252F9-CA0E-C238-56E9-E29B420C9F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5820" y="2688"/>
              <a:ext cx="8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6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Franklin Gothic Heavy" panose="020B0903020102020204" pitchFamily="34" charset="0"/>
                  <a:cs typeface="B Nazanin" panose="00000400000000000000" pitchFamily="2" charset="-78"/>
                </a:rPr>
                <a:t>TOP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122F83B-222E-9C2B-1ECB-25069CD82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2586"/>
              <a:ext cx="8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a-IR" altLang="es-PE" sz="2500" dirty="0">
                  <a:solidFill>
                    <a:srgbClr val="000000"/>
                  </a:solidFill>
                  <a:latin typeface="Franklin Gothic Heavy" panose="020B0903020102020204" pitchFamily="34" charset="0"/>
                  <a:cs typeface="B Nazanin" panose="00000400000000000000" pitchFamily="2" charset="-78"/>
                </a:rPr>
                <a:t>اتوبوس مدرسه</a:t>
              </a: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555044" y="364576"/>
            <a:ext cx="11572875" cy="72390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375806" y="2581093"/>
            <a:ext cx="1538204" cy="27786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2328883" y="2563697"/>
            <a:ext cx="1538204" cy="277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4288047" y="2595541"/>
            <a:ext cx="1538204" cy="277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376070" y="2570459"/>
            <a:ext cx="1538031" cy="279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2329147" y="2553064"/>
            <a:ext cx="1538031" cy="2796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4288311" y="2575874"/>
            <a:ext cx="1538031" cy="279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E2F2-CAAC-4AD7-BA38-02E8CD1DD8AF}"/>
              </a:ext>
            </a:extLst>
          </p:cNvPr>
          <p:cNvSpPr txBox="1"/>
          <p:nvPr/>
        </p:nvSpPr>
        <p:spPr>
          <a:xfrm>
            <a:off x="5012010" y="5300477"/>
            <a:ext cx="43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C6CC8-601F-4E19-8988-A50FF7876B8F}"/>
              </a:ext>
            </a:extLst>
          </p:cNvPr>
          <p:cNvSpPr txBox="1"/>
          <p:nvPr/>
        </p:nvSpPr>
        <p:spPr>
          <a:xfrm>
            <a:off x="2333134" y="4020362"/>
            <a:ext cx="43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738417" y="2549766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شش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4643121" y="2527457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هشت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6111207" y="2594020"/>
            <a:ext cx="1538204" cy="27865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6111471" y="2599816"/>
            <a:ext cx="1538031" cy="279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6560807" y="2563697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نه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9" name="Freeform 12"/>
          <p:cNvSpPr>
            <a:spLocks noEditPoints="1"/>
          </p:cNvSpPr>
          <p:nvPr/>
        </p:nvSpPr>
        <p:spPr bwMode="auto">
          <a:xfrm>
            <a:off x="6394371" y="3242741"/>
            <a:ext cx="1091134" cy="2016435"/>
          </a:xfrm>
          <a:custGeom>
            <a:avLst/>
            <a:gdLst>
              <a:gd name="T0" fmla="*/ 59 w 384"/>
              <a:gd name="T1" fmla="*/ 689 h 709"/>
              <a:gd name="T2" fmla="*/ 108 w 384"/>
              <a:gd name="T3" fmla="*/ 616 h 709"/>
              <a:gd name="T4" fmla="*/ 179 w 384"/>
              <a:gd name="T5" fmla="*/ 509 h 709"/>
              <a:gd name="T6" fmla="*/ 184 w 384"/>
              <a:gd name="T7" fmla="*/ 464 h 709"/>
              <a:gd name="T8" fmla="*/ 39 w 384"/>
              <a:gd name="T9" fmla="*/ 397 h 709"/>
              <a:gd name="T10" fmla="*/ 20 w 384"/>
              <a:gd name="T11" fmla="*/ 350 h 709"/>
              <a:gd name="T12" fmla="*/ 58 w 384"/>
              <a:gd name="T13" fmla="*/ 117 h 709"/>
              <a:gd name="T14" fmla="*/ 343 w 384"/>
              <a:gd name="T15" fmla="*/ 130 h 709"/>
              <a:gd name="T16" fmla="*/ 366 w 384"/>
              <a:gd name="T17" fmla="*/ 354 h 709"/>
              <a:gd name="T18" fmla="*/ 272 w 384"/>
              <a:gd name="T19" fmla="*/ 555 h 709"/>
              <a:gd name="T20" fmla="*/ 181 w 384"/>
              <a:gd name="T21" fmla="*/ 689 h 709"/>
              <a:gd name="T22" fmla="*/ 141 w 384"/>
              <a:gd name="T23" fmla="*/ 707 h 709"/>
              <a:gd name="T24" fmla="*/ 59 w 384"/>
              <a:gd name="T25" fmla="*/ 689 h 709"/>
              <a:gd name="T26" fmla="*/ 298 w 384"/>
              <a:gd name="T27" fmla="*/ 259 h 709"/>
              <a:gd name="T28" fmla="*/ 253 w 384"/>
              <a:gd name="T29" fmla="*/ 166 h 709"/>
              <a:gd name="T30" fmla="*/ 173 w 384"/>
              <a:gd name="T31" fmla="*/ 149 h 709"/>
              <a:gd name="T32" fmla="*/ 112 w 384"/>
              <a:gd name="T33" fmla="*/ 233 h 709"/>
              <a:gd name="T34" fmla="*/ 155 w 384"/>
              <a:gd name="T35" fmla="*/ 359 h 709"/>
              <a:gd name="T36" fmla="*/ 261 w 384"/>
              <a:gd name="T37" fmla="*/ 355 h 709"/>
              <a:gd name="T38" fmla="*/ 298 w 384"/>
              <a:gd name="T39" fmla="*/ 25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4" h="709">
                <a:moveTo>
                  <a:pt x="59" y="689"/>
                </a:moveTo>
                <a:cubicBezTo>
                  <a:pt x="76" y="663"/>
                  <a:pt x="92" y="639"/>
                  <a:pt x="108" y="616"/>
                </a:cubicBezTo>
                <a:cubicBezTo>
                  <a:pt x="131" y="580"/>
                  <a:pt x="154" y="544"/>
                  <a:pt x="179" y="509"/>
                </a:cubicBezTo>
                <a:cubicBezTo>
                  <a:pt x="189" y="495"/>
                  <a:pt x="192" y="481"/>
                  <a:pt x="184" y="464"/>
                </a:cubicBezTo>
                <a:cubicBezTo>
                  <a:pt x="123" y="469"/>
                  <a:pt x="75" y="445"/>
                  <a:pt x="39" y="397"/>
                </a:cubicBezTo>
                <a:cubicBezTo>
                  <a:pt x="30" y="383"/>
                  <a:pt x="24" y="366"/>
                  <a:pt x="20" y="350"/>
                </a:cubicBezTo>
                <a:cubicBezTo>
                  <a:pt x="0" y="267"/>
                  <a:pt x="10" y="190"/>
                  <a:pt x="58" y="117"/>
                </a:cubicBezTo>
                <a:cubicBezTo>
                  <a:pt x="135" y="0"/>
                  <a:pt x="290" y="35"/>
                  <a:pt x="343" y="130"/>
                </a:cubicBezTo>
                <a:cubicBezTo>
                  <a:pt x="384" y="204"/>
                  <a:pt x="384" y="277"/>
                  <a:pt x="366" y="354"/>
                </a:cubicBezTo>
                <a:cubicBezTo>
                  <a:pt x="348" y="427"/>
                  <a:pt x="312" y="493"/>
                  <a:pt x="272" y="555"/>
                </a:cubicBezTo>
                <a:cubicBezTo>
                  <a:pt x="243" y="601"/>
                  <a:pt x="210" y="644"/>
                  <a:pt x="181" y="689"/>
                </a:cubicBezTo>
                <a:cubicBezTo>
                  <a:pt x="171" y="706"/>
                  <a:pt x="156" y="709"/>
                  <a:pt x="141" y="707"/>
                </a:cubicBezTo>
                <a:cubicBezTo>
                  <a:pt x="114" y="704"/>
                  <a:pt x="88" y="696"/>
                  <a:pt x="59" y="689"/>
                </a:cubicBezTo>
                <a:close/>
                <a:moveTo>
                  <a:pt x="298" y="259"/>
                </a:moveTo>
                <a:cubicBezTo>
                  <a:pt x="302" y="223"/>
                  <a:pt x="280" y="194"/>
                  <a:pt x="253" y="166"/>
                </a:cubicBezTo>
                <a:cubicBezTo>
                  <a:pt x="237" y="151"/>
                  <a:pt x="194" y="141"/>
                  <a:pt x="173" y="149"/>
                </a:cubicBezTo>
                <a:cubicBezTo>
                  <a:pt x="135" y="164"/>
                  <a:pt x="118" y="194"/>
                  <a:pt x="112" y="233"/>
                </a:cubicBezTo>
                <a:cubicBezTo>
                  <a:pt x="104" y="283"/>
                  <a:pt x="117" y="324"/>
                  <a:pt x="155" y="359"/>
                </a:cubicBezTo>
                <a:cubicBezTo>
                  <a:pt x="185" y="386"/>
                  <a:pt x="236" y="379"/>
                  <a:pt x="261" y="355"/>
                </a:cubicBezTo>
                <a:cubicBezTo>
                  <a:pt x="286" y="330"/>
                  <a:pt x="299" y="300"/>
                  <a:pt x="298" y="259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0" name="Freeform 13"/>
          <p:cNvSpPr>
            <a:spLocks noEditPoints="1"/>
          </p:cNvSpPr>
          <p:nvPr/>
        </p:nvSpPr>
        <p:spPr bwMode="auto">
          <a:xfrm>
            <a:off x="4288311" y="3354787"/>
            <a:ext cx="1445632" cy="1985190"/>
          </a:xfrm>
          <a:custGeom>
            <a:avLst/>
            <a:gdLst>
              <a:gd name="T0" fmla="*/ 344 w 509"/>
              <a:gd name="T1" fmla="*/ 296 h 698"/>
              <a:gd name="T2" fmla="*/ 500 w 509"/>
              <a:gd name="T3" fmla="*/ 424 h 698"/>
              <a:gd name="T4" fmla="*/ 500 w 509"/>
              <a:gd name="T5" fmla="*/ 510 h 698"/>
              <a:gd name="T6" fmla="*/ 339 w 509"/>
              <a:gd name="T7" fmla="*/ 685 h 698"/>
              <a:gd name="T8" fmla="*/ 241 w 509"/>
              <a:gd name="T9" fmla="*/ 690 h 698"/>
              <a:gd name="T10" fmla="*/ 126 w 509"/>
              <a:gd name="T11" fmla="*/ 655 h 698"/>
              <a:gd name="T12" fmla="*/ 64 w 509"/>
              <a:gd name="T13" fmla="*/ 487 h 698"/>
              <a:gd name="T14" fmla="*/ 108 w 509"/>
              <a:gd name="T15" fmla="*/ 392 h 698"/>
              <a:gd name="T16" fmla="*/ 122 w 509"/>
              <a:gd name="T17" fmla="*/ 379 h 698"/>
              <a:gd name="T18" fmla="*/ 136 w 509"/>
              <a:gd name="T19" fmla="*/ 348 h 698"/>
              <a:gd name="T20" fmla="*/ 94 w 509"/>
              <a:gd name="T21" fmla="*/ 332 h 698"/>
              <a:gd name="T22" fmla="*/ 20 w 509"/>
              <a:gd name="T23" fmla="*/ 172 h 698"/>
              <a:gd name="T24" fmla="*/ 109 w 509"/>
              <a:gd name="T25" fmla="*/ 57 h 698"/>
              <a:gd name="T26" fmla="*/ 313 w 509"/>
              <a:gd name="T27" fmla="*/ 23 h 698"/>
              <a:gd name="T28" fmla="*/ 405 w 509"/>
              <a:gd name="T29" fmla="*/ 219 h 698"/>
              <a:gd name="T30" fmla="*/ 359 w 509"/>
              <a:gd name="T31" fmla="*/ 273 h 698"/>
              <a:gd name="T32" fmla="*/ 344 w 509"/>
              <a:gd name="T33" fmla="*/ 296 h 698"/>
              <a:gd name="T34" fmla="*/ 259 w 509"/>
              <a:gd name="T35" fmla="*/ 370 h 698"/>
              <a:gd name="T36" fmla="*/ 206 w 509"/>
              <a:gd name="T37" fmla="*/ 397 h 698"/>
              <a:gd name="T38" fmla="*/ 195 w 509"/>
              <a:gd name="T39" fmla="*/ 528 h 698"/>
              <a:gd name="T40" fmla="*/ 292 w 509"/>
              <a:gd name="T41" fmla="*/ 571 h 698"/>
              <a:gd name="T42" fmla="*/ 358 w 509"/>
              <a:gd name="T43" fmla="*/ 508 h 698"/>
              <a:gd name="T44" fmla="*/ 369 w 509"/>
              <a:gd name="T45" fmla="*/ 464 h 698"/>
              <a:gd name="T46" fmla="*/ 359 w 509"/>
              <a:gd name="T47" fmla="*/ 416 h 698"/>
              <a:gd name="T48" fmla="*/ 259 w 509"/>
              <a:gd name="T49" fmla="*/ 370 h 698"/>
              <a:gd name="T50" fmla="*/ 194 w 509"/>
              <a:gd name="T51" fmla="*/ 301 h 698"/>
              <a:gd name="T52" fmla="*/ 292 w 509"/>
              <a:gd name="T53" fmla="*/ 248 h 698"/>
              <a:gd name="T54" fmla="*/ 304 w 509"/>
              <a:gd name="T55" fmla="*/ 225 h 698"/>
              <a:gd name="T56" fmla="*/ 263 w 509"/>
              <a:gd name="T57" fmla="*/ 116 h 698"/>
              <a:gd name="T58" fmla="*/ 158 w 509"/>
              <a:gd name="T59" fmla="*/ 105 h 698"/>
              <a:gd name="T60" fmla="*/ 142 w 509"/>
              <a:gd name="T61" fmla="*/ 125 h 698"/>
              <a:gd name="T62" fmla="*/ 126 w 509"/>
              <a:gd name="T63" fmla="*/ 191 h 698"/>
              <a:gd name="T64" fmla="*/ 154 w 509"/>
              <a:gd name="T65" fmla="*/ 277 h 698"/>
              <a:gd name="T66" fmla="*/ 194 w 509"/>
              <a:gd name="T67" fmla="*/ 301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9" h="698">
                <a:moveTo>
                  <a:pt x="344" y="296"/>
                </a:moveTo>
                <a:cubicBezTo>
                  <a:pt x="429" y="306"/>
                  <a:pt x="477" y="353"/>
                  <a:pt x="500" y="424"/>
                </a:cubicBezTo>
                <a:cubicBezTo>
                  <a:pt x="509" y="450"/>
                  <a:pt x="508" y="484"/>
                  <a:pt x="500" y="510"/>
                </a:cubicBezTo>
                <a:cubicBezTo>
                  <a:pt x="474" y="592"/>
                  <a:pt x="420" y="651"/>
                  <a:pt x="339" y="685"/>
                </a:cubicBezTo>
                <a:cubicBezTo>
                  <a:pt x="307" y="698"/>
                  <a:pt x="274" y="691"/>
                  <a:pt x="241" y="690"/>
                </a:cubicBezTo>
                <a:cubicBezTo>
                  <a:pt x="201" y="688"/>
                  <a:pt x="162" y="678"/>
                  <a:pt x="126" y="655"/>
                </a:cubicBezTo>
                <a:cubicBezTo>
                  <a:pt x="68" y="616"/>
                  <a:pt x="55" y="547"/>
                  <a:pt x="64" y="487"/>
                </a:cubicBezTo>
                <a:cubicBezTo>
                  <a:pt x="70" y="452"/>
                  <a:pt x="83" y="419"/>
                  <a:pt x="108" y="392"/>
                </a:cubicBezTo>
                <a:cubicBezTo>
                  <a:pt x="112" y="387"/>
                  <a:pt x="116" y="380"/>
                  <a:pt x="122" y="379"/>
                </a:cubicBezTo>
                <a:cubicBezTo>
                  <a:pt x="139" y="374"/>
                  <a:pt x="139" y="363"/>
                  <a:pt x="136" y="348"/>
                </a:cubicBezTo>
                <a:cubicBezTo>
                  <a:pt x="122" y="343"/>
                  <a:pt x="109" y="337"/>
                  <a:pt x="94" y="332"/>
                </a:cubicBezTo>
                <a:cubicBezTo>
                  <a:pt x="26" y="305"/>
                  <a:pt x="0" y="237"/>
                  <a:pt x="20" y="172"/>
                </a:cubicBezTo>
                <a:cubicBezTo>
                  <a:pt x="35" y="122"/>
                  <a:pt x="62" y="79"/>
                  <a:pt x="109" y="57"/>
                </a:cubicBezTo>
                <a:cubicBezTo>
                  <a:pt x="173" y="28"/>
                  <a:pt x="240" y="0"/>
                  <a:pt x="313" y="23"/>
                </a:cubicBezTo>
                <a:cubicBezTo>
                  <a:pt x="381" y="44"/>
                  <a:pt x="449" y="132"/>
                  <a:pt x="405" y="219"/>
                </a:cubicBezTo>
                <a:cubicBezTo>
                  <a:pt x="395" y="239"/>
                  <a:pt x="375" y="255"/>
                  <a:pt x="359" y="273"/>
                </a:cubicBezTo>
                <a:cubicBezTo>
                  <a:pt x="354" y="279"/>
                  <a:pt x="350" y="286"/>
                  <a:pt x="344" y="296"/>
                </a:cubicBezTo>
                <a:close/>
                <a:moveTo>
                  <a:pt x="259" y="370"/>
                </a:moveTo>
                <a:cubicBezTo>
                  <a:pt x="242" y="369"/>
                  <a:pt x="222" y="378"/>
                  <a:pt x="206" y="397"/>
                </a:cubicBezTo>
                <a:cubicBezTo>
                  <a:pt x="172" y="437"/>
                  <a:pt x="168" y="480"/>
                  <a:pt x="195" y="528"/>
                </a:cubicBezTo>
                <a:cubicBezTo>
                  <a:pt x="215" y="565"/>
                  <a:pt x="244" y="578"/>
                  <a:pt x="292" y="571"/>
                </a:cubicBezTo>
                <a:cubicBezTo>
                  <a:pt x="325" y="567"/>
                  <a:pt x="349" y="544"/>
                  <a:pt x="358" y="508"/>
                </a:cubicBezTo>
                <a:cubicBezTo>
                  <a:pt x="362" y="493"/>
                  <a:pt x="364" y="478"/>
                  <a:pt x="369" y="464"/>
                </a:cubicBezTo>
                <a:cubicBezTo>
                  <a:pt x="376" y="445"/>
                  <a:pt x="370" y="429"/>
                  <a:pt x="359" y="416"/>
                </a:cubicBezTo>
                <a:cubicBezTo>
                  <a:pt x="335" y="387"/>
                  <a:pt x="305" y="371"/>
                  <a:pt x="259" y="370"/>
                </a:cubicBezTo>
                <a:close/>
                <a:moveTo>
                  <a:pt x="194" y="301"/>
                </a:moveTo>
                <a:cubicBezTo>
                  <a:pt x="235" y="300"/>
                  <a:pt x="257" y="287"/>
                  <a:pt x="292" y="248"/>
                </a:cubicBezTo>
                <a:cubicBezTo>
                  <a:pt x="297" y="241"/>
                  <a:pt x="302" y="233"/>
                  <a:pt x="304" y="225"/>
                </a:cubicBezTo>
                <a:cubicBezTo>
                  <a:pt x="314" y="180"/>
                  <a:pt x="295" y="146"/>
                  <a:pt x="263" y="116"/>
                </a:cubicBezTo>
                <a:cubicBezTo>
                  <a:pt x="230" y="86"/>
                  <a:pt x="194" y="93"/>
                  <a:pt x="158" y="105"/>
                </a:cubicBezTo>
                <a:cubicBezTo>
                  <a:pt x="151" y="107"/>
                  <a:pt x="145" y="117"/>
                  <a:pt x="142" y="125"/>
                </a:cubicBezTo>
                <a:cubicBezTo>
                  <a:pt x="136" y="147"/>
                  <a:pt x="133" y="169"/>
                  <a:pt x="126" y="191"/>
                </a:cubicBezTo>
                <a:cubicBezTo>
                  <a:pt x="115" y="227"/>
                  <a:pt x="131" y="254"/>
                  <a:pt x="154" y="277"/>
                </a:cubicBezTo>
                <a:cubicBezTo>
                  <a:pt x="165" y="290"/>
                  <a:pt x="184" y="295"/>
                  <a:pt x="194" y="30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1" name="Freeform 14"/>
          <p:cNvSpPr>
            <a:spLocks/>
          </p:cNvSpPr>
          <p:nvPr/>
        </p:nvSpPr>
        <p:spPr bwMode="auto">
          <a:xfrm>
            <a:off x="2547620" y="3298620"/>
            <a:ext cx="1190874" cy="1904678"/>
          </a:xfrm>
          <a:custGeom>
            <a:avLst/>
            <a:gdLst>
              <a:gd name="T0" fmla="*/ 60 w 419"/>
              <a:gd name="T1" fmla="*/ 670 h 670"/>
              <a:gd name="T2" fmla="*/ 67 w 419"/>
              <a:gd name="T3" fmla="*/ 648 h 670"/>
              <a:gd name="T4" fmla="*/ 233 w 419"/>
              <a:gd name="T5" fmla="*/ 190 h 670"/>
              <a:gd name="T6" fmla="*/ 231 w 419"/>
              <a:gd name="T7" fmla="*/ 147 h 670"/>
              <a:gd name="T8" fmla="*/ 4 w 419"/>
              <a:gd name="T9" fmla="*/ 170 h 670"/>
              <a:gd name="T10" fmla="*/ 0 w 419"/>
              <a:gd name="T11" fmla="*/ 53 h 670"/>
              <a:gd name="T12" fmla="*/ 12 w 419"/>
              <a:gd name="T13" fmla="*/ 42 h 670"/>
              <a:gd name="T14" fmla="*/ 274 w 419"/>
              <a:gd name="T15" fmla="*/ 14 h 670"/>
              <a:gd name="T16" fmla="*/ 403 w 419"/>
              <a:gd name="T17" fmla="*/ 1 h 670"/>
              <a:gd name="T18" fmla="*/ 419 w 419"/>
              <a:gd name="T19" fmla="*/ 0 h 670"/>
              <a:gd name="T20" fmla="*/ 375 w 419"/>
              <a:gd name="T21" fmla="*/ 129 h 670"/>
              <a:gd name="T22" fmla="*/ 292 w 419"/>
              <a:gd name="T23" fmla="*/ 364 h 670"/>
              <a:gd name="T24" fmla="*/ 196 w 419"/>
              <a:gd name="T25" fmla="*/ 643 h 670"/>
              <a:gd name="T26" fmla="*/ 172 w 419"/>
              <a:gd name="T27" fmla="*/ 662 h 670"/>
              <a:gd name="T28" fmla="*/ 80 w 419"/>
              <a:gd name="T29" fmla="*/ 669 h 670"/>
              <a:gd name="T30" fmla="*/ 60 w 419"/>
              <a:gd name="T3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9" h="670">
                <a:moveTo>
                  <a:pt x="60" y="670"/>
                </a:moveTo>
                <a:cubicBezTo>
                  <a:pt x="63" y="660"/>
                  <a:pt x="64" y="654"/>
                  <a:pt x="67" y="648"/>
                </a:cubicBezTo>
                <a:cubicBezTo>
                  <a:pt x="122" y="496"/>
                  <a:pt x="179" y="343"/>
                  <a:pt x="233" y="190"/>
                </a:cubicBezTo>
                <a:cubicBezTo>
                  <a:pt x="238" y="178"/>
                  <a:pt x="232" y="162"/>
                  <a:pt x="231" y="147"/>
                </a:cubicBezTo>
                <a:cubicBezTo>
                  <a:pt x="153" y="155"/>
                  <a:pt x="79" y="162"/>
                  <a:pt x="4" y="170"/>
                </a:cubicBezTo>
                <a:cubicBezTo>
                  <a:pt x="2" y="130"/>
                  <a:pt x="0" y="91"/>
                  <a:pt x="0" y="53"/>
                </a:cubicBezTo>
                <a:cubicBezTo>
                  <a:pt x="0" y="49"/>
                  <a:pt x="8" y="43"/>
                  <a:pt x="12" y="42"/>
                </a:cubicBezTo>
                <a:cubicBezTo>
                  <a:pt x="100" y="32"/>
                  <a:pt x="187" y="23"/>
                  <a:pt x="274" y="14"/>
                </a:cubicBezTo>
                <a:cubicBezTo>
                  <a:pt x="317" y="9"/>
                  <a:pt x="360" y="5"/>
                  <a:pt x="403" y="1"/>
                </a:cubicBezTo>
                <a:cubicBezTo>
                  <a:pt x="408" y="0"/>
                  <a:pt x="412" y="0"/>
                  <a:pt x="419" y="0"/>
                </a:cubicBezTo>
                <a:cubicBezTo>
                  <a:pt x="404" y="45"/>
                  <a:pt x="389" y="87"/>
                  <a:pt x="375" y="129"/>
                </a:cubicBezTo>
                <a:cubicBezTo>
                  <a:pt x="347" y="207"/>
                  <a:pt x="320" y="286"/>
                  <a:pt x="292" y="364"/>
                </a:cubicBezTo>
                <a:cubicBezTo>
                  <a:pt x="260" y="457"/>
                  <a:pt x="228" y="550"/>
                  <a:pt x="196" y="643"/>
                </a:cubicBezTo>
                <a:cubicBezTo>
                  <a:pt x="191" y="656"/>
                  <a:pt x="186" y="661"/>
                  <a:pt x="172" y="662"/>
                </a:cubicBezTo>
                <a:cubicBezTo>
                  <a:pt x="141" y="663"/>
                  <a:pt x="111" y="667"/>
                  <a:pt x="80" y="669"/>
                </a:cubicBezTo>
                <a:cubicBezTo>
                  <a:pt x="74" y="670"/>
                  <a:pt x="69" y="670"/>
                  <a:pt x="60" y="67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2" name="Freeform 15"/>
          <p:cNvSpPr>
            <a:spLocks noEditPoints="1"/>
          </p:cNvSpPr>
          <p:nvPr/>
        </p:nvSpPr>
        <p:spPr bwMode="auto">
          <a:xfrm>
            <a:off x="616631" y="3410029"/>
            <a:ext cx="1234135" cy="1834980"/>
          </a:xfrm>
          <a:custGeom>
            <a:avLst/>
            <a:gdLst>
              <a:gd name="T0" fmla="*/ 372 w 434"/>
              <a:gd name="T1" fmla="*/ 14 h 645"/>
              <a:gd name="T2" fmla="*/ 235 w 434"/>
              <a:gd name="T3" fmla="*/ 196 h 645"/>
              <a:gd name="T4" fmla="*/ 247 w 434"/>
              <a:gd name="T5" fmla="*/ 232 h 645"/>
              <a:gd name="T6" fmla="*/ 320 w 434"/>
              <a:gd name="T7" fmla="*/ 252 h 645"/>
              <a:gd name="T8" fmla="*/ 373 w 434"/>
              <a:gd name="T9" fmla="*/ 278 h 645"/>
              <a:gd name="T10" fmla="*/ 426 w 434"/>
              <a:gd name="T11" fmla="*/ 383 h 645"/>
              <a:gd name="T12" fmla="*/ 346 w 434"/>
              <a:gd name="T13" fmla="*/ 596 h 645"/>
              <a:gd name="T14" fmla="*/ 209 w 434"/>
              <a:gd name="T15" fmla="*/ 641 h 645"/>
              <a:gd name="T16" fmla="*/ 67 w 434"/>
              <a:gd name="T17" fmla="*/ 590 h 645"/>
              <a:gd name="T18" fmla="*/ 1 w 434"/>
              <a:gd name="T19" fmla="*/ 466 h 645"/>
              <a:gd name="T20" fmla="*/ 51 w 434"/>
              <a:gd name="T21" fmla="*/ 286 h 645"/>
              <a:gd name="T22" fmla="*/ 194 w 434"/>
              <a:gd name="T23" fmla="*/ 62 h 645"/>
              <a:gd name="T24" fmla="*/ 227 w 434"/>
              <a:gd name="T25" fmla="*/ 10 h 645"/>
              <a:gd name="T26" fmla="*/ 244 w 434"/>
              <a:gd name="T27" fmla="*/ 0 h 645"/>
              <a:gd name="T28" fmla="*/ 372 w 434"/>
              <a:gd name="T29" fmla="*/ 14 h 645"/>
              <a:gd name="T30" fmla="*/ 207 w 434"/>
              <a:gd name="T31" fmla="*/ 316 h 645"/>
              <a:gd name="T32" fmla="*/ 144 w 434"/>
              <a:gd name="T33" fmla="*/ 344 h 645"/>
              <a:gd name="T34" fmla="*/ 128 w 434"/>
              <a:gd name="T35" fmla="*/ 368 h 645"/>
              <a:gd name="T36" fmla="*/ 219 w 434"/>
              <a:gd name="T37" fmla="*/ 541 h 645"/>
              <a:gd name="T38" fmla="*/ 227 w 434"/>
              <a:gd name="T39" fmla="*/ 540 h 645"/>
              <a:gd name="T40" fmla="*/ 301 w 434"/>
              <a:gd name="T41" fmla="*/ 478 h 645"/>
              <a:gd name="T42" fmla="*/ 286 w 434"/>
              <a:gd name="T43" fmla="*/ 340 h 645"/>
              <a:gd name="T44" fmla="*/ 207 w 434"/>
              <a:gd name="T45" fmla="*/ 31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34" h="645">
                <a:moveTo>
                  <a:pt x="372" y="14"/>
                </a:moveTo>
                <a:cubicBezTo>
                  <a:pt x="325" y="77"/>
                  <a:pt x="280" y="136"/>
                  <a:pt x="235" y="196"/>
                </a:cubicBezTo>
                <a:cubicBezTo>
                  <a:pt x="219" y="217"/>
                  <a:pt x="221" y="224"/>
                  <a:pt x="247" y="232"/>
                </a:cubicBezTo>
                <a:cubicBezTo>
                  <a:pt x="271" y="239"/>
                  <a:pt x="296" y="244"/>
                  <a:pt x="320" y="252"/>
                </a:cubicBezTo>
                <a:cubicBezTo>
                  <a:pt x="338" y="259"/>
                  <a:pt x="357" y="267"/>
                  <a:pt x="373" y="278"/>
                </a:cubicBezTo>
                <a:cubicBezTo>
                  <a:pt x="411" y="302"/>
                  <a:pt x="422" y="341"/>
                  <a:pt x="426" y="383"/>
                </a:cubicBezTo>
                <a:cubicBezTo>
                  <a:pt x="434" y="467"/>
                  <a:pt x="404" y="537"/>
                  <a:pt x="346" y="596"/>
                </a:cubicBezTo>
                <a:cubicBezTo>
                  <a:pt x="309" y="633"/>
                  <a:pt x="263" y="645"/>
                  <a:pt x="209" y="641"/>
                </a:cubicBezTo>
                <a:cubicBezTo>
                  <a:pt x="156" y="637"/>
                  <a:pt x="109" y="622"/>
                  <a:pt x="67" y="590"/>
                </a:cubicBezTo>
                <a:cubicBezTo>
                  <a:pt x="27" y="559"/>
                  <a:pt x="2" y="520"/>
                  <a:pt x="1" y="466"/>
                </a:cubicBezTo>
                <a:cubicBezTo>
                  <a:pt x="0" y="401"/>
                  <a:pt x="19" y="340"/>
                  <a:pt x="51" y="286"/>
                </a:cubicBezTo>
                <a:cubicBezTo>
                  <a:pt x="95" y="209"/>
                  <a:pt x="146" y="137"/>
                  <a:pt x="194" y="62"/>
                </a:cubicBezTo>
                <a:cubicBezTo>
                  <a:pt x="205" y="45"/>
                  <a:pt x="215" y="27"/>
                  <a:pt x="227" y="10"/>
                </a:cubicBezTo>
                <a:cubicBezTo>
                  <a:pt x="230" y="5"/>
                  <a:pt x="238" y="0"/>
                  <a:pt x="244" y="0"/>
                </a:cubicBezTo>
                <a:cubicBezTo>
                  <a:pt x="285" y="4"/>
                  <a:pt x="327" y="9"/>
                  <a:pt x="372" y="14"/>
                </a:cubicBezTo>
                <a:close/>
                <a:moveTo>
                  <a:pt x="207" y="316"/>
                </a:moveTo>
                <a:cubicBezTo>
                  <a:pt x="165" y="316"/>
                  <a:pt x="164" y="316"/>
                  <a:pt x="144" y="344"/>
                </a:cubicBezTo>
                <a:cubicBezTo>
                  <a:pt x="138" y="352"/>
                  <a:pt x="133" y="360"/>
                  <a:pt x="128" y="368"/>
                </a:cubicBezTo>
                <a:cubicBezTo>
                  <a:pt x="88" y="438"/>
                  <a:pt x="139" y="534"/>
                  <a:pt x="219" y="541"/>
                </a:cubicBezTo>
                <a:cubicBezTo>
                  <a:pt x="221" y="542"/>
                  <a:pt x="224" y="541"/>
                  <a:pt x="227" y="540"/>
                </a:cubicBezTo>
                <a:cubicBezTo>
                  <a:pt x="256" y="525"/>
                  <a:pt x="286" y="512"/>
                  <a:pt x="301" y="478"/>
                </a:cubicBezTo>
                <a:cubicBezTo>
                  <a:pt x="323" y="431"/>
                  <a:pt x="318" y="371"/>
                  <a:pt x="286" y="340"/>
                </a:cubicBezTo>
                <a:cubicBezTo>
                  <a:pt x="261" y="317"/>
                  <a:pt x="230" y="318"/>
                  <a:pt x="207" y="3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7948588" y="2628826"/>
            <a:ext cx="1538204" cy="27865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7948852" y="2634622"/>
            <a:ext cx="1538031" cy="2796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9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8330346" y="2570459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صفر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1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2667888" y="2492651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هفت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Freeform 16"/>
          <p:cNvSpPr>
            <a:spLocks noEditPoints="1"/>
          </p:cNvSpPr>
          <p:nvPr/>
        </p:nvSpPr>
        <p:spPr bwMode="auto">
          <a:xfrm>
            <a:off x="8122253" y="3271836"/>
            <a:ext cx="1190874" cy="1973173"/>
          </a:xfrm>
          <a:custGeom>
            <a:avLst/>
            <a:gdLst>
              <a:gd name="T0" fmla="*/ 0 w 419"/>
              <a:gd name="T1" fmla="*/ 374 h 694"/>
              <a:gd name="T2" fmla="*/ 106 w 419"/>
              <a:gd name="T3" fmla="*/ 70 h 694"/>
              <a:gd name="T4" fmla="*/ 315 w 419"/>
              <a:gd name="T5" fmla="*/ 51 h 694"/>
              <a:gd name="T6" fmla="*/ 352 w 419"/>
              <a:gd name="T7" fmla="*/ 78 h 694"/>
              <a:gd name="T8" fmla="*/ 364 w 419"/>
              <a:gd name="T9" fmla="*/ 92 h 694"/>
              <a:gd name="T10" fmla="*/ 400 w 419"/>
              <a:gd name="T11" fmla="*/ 399 h 694"/>
              <a:gd name="T12" fmla="*/ 309 w 419"/>
              <a:gd name="T13" fmla="*/ 625 h 694"/>
              <a:gd name="T14" fmla="*/ 209 w 419"/>
              <a:gd name="T15" fmla="*/ 691 h 694"/>
              <a:gd name="T16" fmla="*/ 99 w 419"/>
              <a:gd name="T17" fmla="*/ 652 h 694"/>
              <a:gd name="T18" fmla="*/ 5 w 419"/>
              <a:gd name="T19" fmla="*/ 458 h 694"/>
              <a:gd name="T20" fmla="*/ 0 w 419"/>
              <a:gd name="T21" fmla="*/ 374 h 694"/>
              <a:gd name="T22" fmla="*/ 312 w 419"/>
              <a:gd name="T23" fmla="*/ 308 h 694"/>
              <a:gd name="T24" fmla="*/ 297 w 419"/>
              <a:gd name="T25" fmla="*/ 191 h 694"/>
              <a:gd name="T26" fmla="*/ 227 w 419"/>
              <a:gd name="T27" fmla="*/ 131 h 694"/>
              <a:gd name="T28" fmla="*/ 184 w 419"/>
              <a:gd name="T29" fmla="*/ 146 h 694"/>
              <a:gd name="T30" fmla="*/ 158 w 419"/>
              <a:gd name="T31" fmla="*/ 184 h 694"/>
              <a:gd name="T32" fmla="*/ 100 w 419"/>
              <a:gd name="T33" fmla="*/ 467 h 694"/>
              <a:gd name="T34" fmla="*/ 146 w 419"/>
              <a:gd name="T35" fmla="*/ 554 h 694"/>
              <a:gd name="T36" fmla="*/ 265 w 419"/>
              <a:gd name="T37" fmla="*/ 521 h 694"/>
              <a:gd name="T38" fmla="*/ 312 w 419"/>
              <a:gd name="T39" fmla="*/ 308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9" h="694">
                <a:moveTo>
                  <a:pt x="0" y="374"/>
                </a:moveTo>
                <a:cubicBezTo>
                  <a:pt x="1" y="261"/>
                  <a:pt x="35" y="160"/>
                  <a:pt x="106" y="70"/>
                </a:cubicBezTo>
                <a:cubicBezTo>
                  <a:pt x="162" y="0"/>
                  <a:pt x="263" y="1"/>
                  <a:pt x="315" y="51"/>
                </a:cubicBezTo>
                <a:cubicBezTo>
                  <a:pt x="326" y="61"/>
                  <a:pt x="340" y="68"/>
                  <a:pt x="352" y="78"/>
                </a:cubicBezTo>
                <a:cubicBezTo>
                  <a:pt x="357" y="81"/>
                  <a:pt x="362" y="87"/>
                  <a:pt x="364" y="92"/>
                </a:cubicBezTo>
                <a:cubicBezTo>
                  <a:pt x="402" y="192"/>
                  <a:pt x="419" y="293"/>
                  <a:pt x="400" y="399"/>
                </a:cubicBezTo>
                <a:cubicBezTo>
                  <a:pt x="386" y="481"/>
                  <a:pt x="355" y="557"/>
                  <a:pt x="309" y="625"/>
                </a:cubicBezTo>
                <a:cubicBezTo>
                  <a:pt x="286" y="659"/>
                  <a:pt x="253" y="687"/>
                  <a:pt x="209" y="691"/>
                </a:cubicBezTo>
                <a:cubicBezTo>
                  <a:pt x="168" y="694"/>
                  <a:pt x="130" y="680"/>
                  <a:pt x="99" y="652"/>
                </a:cubicBezTo>
                <a:cubicBezTo>
                  <a:pt x="43" y="600"/>
                  <a:pt x="3" y="539"/>
                  <a:pt x="5" y="458"/>
                </a:cubicBezTo>
                <a:cubicBezTo>
                  <a:pt x="5" y="430"/>
                  <a:pt x="2" y="402"/>
                  <a:pt x="0" y="374"/>
                </a:cubicBezTo>
                <a:close/>
                <a:moveTo>
                  <a:pt x="312" y="308"/>
                </a:moveTo>
                <a:cubicBezTo>
                  <a:pt x="307" y="269"/>
                  <a:pt x="302" y="230"/>
                  <a:pt x="297" y="191"/>
                </a:cubicBezTo>
                <a:cubicBezTo>
                  <a:pt x="292" y="156"/>
                  <a:pt x="263" y="129"/>
                  <a:pt x="227" y="131"/>
                </a:cubicBezTo>
                <a:cubicBezTo>
                  <a:pt x="212" y="131"/>
                  <a:pt x="196" y="137"/>
                  <a:pt x="184" y="146"/>
                </a:cubicBezTo>
                <a:cubicBezTo>
                  <a:pt x="173" y="155"/>
                  <a:pt x="166" y="171"/>
                  <a:pt x="158" y="184"/>
                </a:cubicBezTo>
                <a:cubicBezTo>
                  <a:pt x="108" y="272"/>
                  <a:pt x="97" y="368"/>
                  <a:pt x="100" y="467"/>
                </a:cubicBezTo>
                <a:cubicBezTo>
                  <a:pt x="101" y="506"/>
                  <a:pt x="114" y="531"/>
                  <a:pt x="146" y="554"/>
                </a:cubicBezTo>
                <a:cubicBezTo>
                  <a:pt x="185" y="583"/>
                  <a:pt x="249" y="558"/>
                  <a:pt x="265" y="521"/>
                </a:cubicBezTo>
                <a:cubicBezTo>
                  <a:pt x="294" y="453"/>
                  <a:pt x="308" y="382"/>
                  <a:pt x="312" y="308"/>
                </a:cubicBezTo>
                <a:close/>
              </a:path>
            </a:pathLst>
          </a:custGeom>
          <a:solidFill>
            <a:srgbClr val="C030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6594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1437631" y="10383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ارائه نمونه کارها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 مدرن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12488-2B10-4B19-9D20-B85E7000926D}"/>
              </a:ext>
            </a:extLst>
          </p:cNvPr>
          <p:cNvSpPr txBox="1"/>
          <p:nvPr/>
        </p:nvSpPr>
        <p:spPr>
          <a:xfrm>
            <a:off x="1562008" y="2460550"/>
            <a:ext cx="299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1935634" y="3530490"/>
            <a:ext cx="1804987" cy="2232484"/>
          </a:xfrm>
          <a:custGeom>
            <a:avLst/>
            <a:gdLst>
              <a:gd name="T0" fmla="*/ 646 w 646"/>
              <a:gd name="T1" fmla="*/ 627 h 799"/>
              <a:gd name="T2" fmla="*/ 536 w 646"/>
              <a:gd name="T3" fmla="*/ 627 h 799"/>
              <a:gd name="T4" fmla="*/ 536 w 646"/>
              <a:gd name="T5" fmla="*/ 799 h 799"/>
              <a:gd name="T6" fmla="*/ 320 w 646"/>
              <a:gd name="T7" fmla="*/ 799 h 799"/>
              <a:gd name="T8" fmla="*/ 320 w 646"/>
              <a:gd name="T9" fmla="*/ 627 h 799"/>
              <a:gd name="T10" fmla="*/ 0 w 646"/>
              <a:gd name="T11" fmla="*/ 627 h 799"/>
              <a:gd name="T12" fmla="*/ 0 w 646"/>
              <a:gd name="T13" fmla="*/ 456 h 799"/>
              <a:gd name="T14" fmla="*/ 294 w 646"/>
              <a:gd name="T15" fmla="*/ 0 h 799"/>
              <a:gd name="T16" fmla="*/ 536 w 646"/>
              <a:gd name="T17" fmla="*/ 0 h 799"/>
              <a:gd name="T18" fmla="*/ 536 w 646"/>
              <a:gd name="T19" fmla="*/ 456 h 799"/>
              <a:gd name="T20" fmla="*/ 646 w 646"/>
              <a:gd name="T21" fmla="*/ 456 h 799"/>
              <a:gd name="T22" fmla="*/ 646 w 646"/>
              <a:gd name="T23" fmla="*/ 627 h 799"/>
              <a:gd name="T24" fmla="*/ 320 w 646"/>
              <a:gd name="T25" fmla="*/ 456 h 799"/>
              <a:gd name="T26" fmla="*/ 320 w 646"/>
              <a:gd name="T27" fmla="*/ 221 h 799"/>
              <a:gd name="T28" fmla="*/ 172 w 646"/>
              <a:gd name="T29" fmla="*/ 456 h 799"/>
              <a:gd name="T30" fmla="*/ 320 w 646"/>
              <a:gd name="T31" fmla="*/ 456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6" h="799">
                <a:moveTo>
                  <a:pt x="646" y="627"/>
                </a:moveTo>
                <a:lnTo>
                  <a:pt x="536" y="627"/>
                </a:lnTo>
                <a:lnTo>
                  <a:pt x="536" y="799"/>
                </a:lnTo>
                <a:lnTo>
                  <a:pt x="320" y="799"/>
                </a:lnTo>
                <a:lnTo>
                  <a:pt x="320" y="627"/>
                </a:lnTo>
                <a:lnTo>
                  <a:pt x="0" y="627"/>
                </a:lnTo>
                <a:lnTo>
                  <a:pt x="0" y="456"/>
                </a:lnTo>
                <a:lnTo>
                  <a:pt x="294" y="0"/>
                </a:lnTo>
                <a:lnTo>
                  <a:pt x="536" y="0"/>
                </a:lnTo>
                <a:lnTo>
                  <a:pt x="536" y="456"/>
                </a:lnTo>
                <a:lnTo>
                  <a:pt x="646" y="456"/>
                </a:lnTo>
                <a:lnTo>
                  <a:pt x="646" y="627"/>
                </a:lnTo>
                <a:close/>
                <a:moveTo>
                  <a:pt x="320" y="456"/>
                </a:moveTo>
                <a:lnTo>
                  <a:pt x="320" y="221"/>
                </a:lnTo>
                <a:lnTo>
                  <a:pt x="172" y="456"/>
                </a:lnTo>
                <a:lnTo>
                  <a:pt x="320" y="456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333684" y="2241634"/>
            <a:ext cx="1401331" cy="1768820"/>
          </a:xfrm>
          <a:custGeom>
            <a:avLst/>
            <a:gdLst>
              <a:gd name="T0" fmla="*/ 361 w 398"/>
              <a:gd name="T1" fmla="*/ 122 h 500"/>
              <a:gd name="T2" fmla="*/ 155 w 398"/>
              <a:gd name="T3" fmla="*/ 122 h 500"/>
              <a:gd name="T4" fmla="*/ 149 w 398"/>
              <a:gd name="T5" fmla="*/ 191 h 500"/>
              <a:gd name="T6" fmla="*/ 238 w 398"/>
              <a:gd name="T7" fmla="*/ 163 h 500"/>
              <a:gd name="T8" fmla="*/ 350 w 398"/>
              <a:gd name="T9" fmla="*/ 207 h 500"/>
              <a:gd name="T10" fmla="*/ 398 w 398"/>
              <a:gd name="T11" fmla="*/ 325 h 500"/>
              <a:gd name="T12" fmla="*/ 342 w 398"/>
              <a:gd name="T13" fmla="*/ 451 h 500"/>
              <a:gd name="T14" fmla="*/ 199 w 398"/>
              <a:gd name="T15" fmla="*/ 500 h 500"/>
              <a:gd name="T16" fmla="*/ 68 w 398"/>
              <a:gd name="T17" fmla="*/ 460 h 500"/>
              <a:gd name="T18" fmla="*/ 0 w 398"/>
              <a:gd name="T19" fmla="*/ 349 h 500"/>
              <a:gd name="T20" fmla="*/ 127 w 398"/>
              <a:gd name="T21" fmla="*/ 333 h 500"/>
              <a:gd name="T22" fmla="*/ 196 w 398"/>
              <a:gd name="T23" fmla="*/ 387 h 500"/>
              <a:gd name="T24" fmla="*/ 240 w 398"/>
              <a:gd name="T25" fmla="*/ 370 h 500"/>
              <a:gd name="T26" fmla="*/ 257 w 398"/>
              <a:gd name="T27" fmla="*/ 328 h 500"/>
              <a:gd name="T28" fmla="*/ 238 w 398"/>
              <a:gd name="T29" fmla="*/ 284 h 500"/>
              <a:gd name="T30" fmla="*/ 194 w 398"/>
              <a:gd name="T31" fmla="*/ 268 h 500"/>
              <a:gd name="T32" fmla="*/ 137 w 398"/>
              <a:gd name="T33" fmla="*/ 299 h 500"/>
              <a:gd name="T34" fmla="*/ 24 w 398"/>
              <a:gd name="T35" fmla="*/ 283 h 500"/>
              <a:gd name="T36" fmla="*/ 46 w 398"/>
              <a:gd name="T37" fmla="*/ 0 h 500"/>
              <a:gd name="T38" fmla="*/ 374 w 398"/>
              <a:gd name="T39" fmla="*/ 0 h 500"/>
              <a:gd name="T40" fmla="*/ 361 w 398"/>
              <a:gd name="T41" fmla="*/ 12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8" h="500">
                <a:moveTo>
                  <a:pt x="361" y="122"/>
                </a:moveTo>
                <a:cubicBezTo>
                  <a:pt x="155" y="122"/>
                  <a:pt x="155" y="122"/>
                  <a:pt x="155" y="122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76" y="173"/>
                  <a:pt x="205" y="163"/>
                  <a:pt x="238" y="163"/>
                </a:cubicBezTo>
                <a:cubicBezTo>
                  <a:pt x="281" y="163"/>
                  <a:pt x="318" y="178"/>
                  <a:pt x="350" y="207"/>
                </a:cubicBezTo>
                <a:cubicBezTo>
                  <a:pt x="382" y="237"/>
                  <a:pt x="398" y="276"/>
                  <a:pt x="398" y="325"/>
                </a:cubicBezTo>
                <a:cubicBezTo>
                  <a:pt x="398" y="377"/>
                  <a:pt x="379" y="419"/>
                  <a:pt x="342" y="451"/>
                </a:cubicBezTo>
                <a:cubicBezTo>
                  <a:pt x="305" y="484"/>
                  <a:pt x="257" y="500"/>
                  <a:pt x="199" y="500"/>
                </a:cubicBezTo>
                <a:cubicBezTo>
                  <a:pt x="149" y="500"/>
                  <a:pt x="105" y="487"/>
                  <a:pt x="68" y="460"/>
                </a:cubicBezTo>
                <a:cubicBezTo>
                  <a:pt x="31" y="434"/>
                  <a:pt x="8" y="396"/>
                  <a:pt x="0" y="349"/>
                </a:cubicBezTo>
                <a:cubicBezTo>
                  <a:pt x="127" y="333"/>
                  <a:pt x="127" y="333"/>
                  <a:pt x="127" y="333"/>
                </a:cubicBezTo>
                <a:cubicBezTo>
                  <a:pt x="135" y="369"/>
                  <a:pt x="158" y="387"/>
                  <a:pt x="196" y="387"/>
                </a:cubicBezTo>
                <a:cubicBezTo>
                  <a:pt x="215" y="387"/>
                  <a:pt x="230" y="381"/>
                  <a:pt x="240" y="370"/>
                </a:cubicBezTo>
                <a:cubicBezTo>
                  <a:pt x="251" y="358"/>
                  <a:pt x="257" y="344"/>
                  <a:pt x="257" y="328"/>
                </a:cubicBezTo>
                <a:cubicBezTo>
                  <a:pt x="257" y="309"/>
                  <a:pt x="250" y="294"/>
                  <a:pt x="238" y="284"/>
                </a:cubicBezTo>
                <a:cubicBezTo>
                  <a:pt x="226" y="273"/>
                  <a:pt x="211" y="268"/>
                  <a:pt x="194" y="268"/>
                </a:cubicBezTo>
                <a:cubicBezTo>
                  <a:pt x="169" y="268"/>
                  <a:pt x="150" y="278"/>
                  <a:pt x="137" y="299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46" y="0"/>
                  <a:pt x="46" y="0"/>
                  <a:pt x="46" y="0"/>
                </a:cubicBezTo>
                <a:cubicBezTo>
                  <a:pt x="374" y="0"/>
                  <a:pt x="374" y="0"/>
                  <a:pt x="374" y="0"/>
                </a:cubicBezTo>
                <a:lnTo>
                  <a:pt x="361" y="12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7483957" y="3569612"/>
            <a:ext cx="1688241" cy="2193362"/>
          </a:xfrm>
          <a:custGeom>
            <a:avLst/>
            <a:gdLst>
              <a:gd name="T0" fmla="*/ 381 w 393"/>
              <a:gd name="T1" fmla="*/ 147 h 508"/>
              <a:gd name="T2" fmla="*/ 255 w 393"/>
              <a:gd name="T3" fmla="*/ 162 h 508"/>
              <a:gd name="T4" fmla="*/ 207 w 393"/>
              <a:gd name="T5" fmla="*/ 103 h 508"/>
              <a:gd name="T6" fmla="*/ 144 w 393"/>
              <a:gd name="T7" fmla="*/ 231 h 508"/>
              <a:gd name="T8" fmla="*/ 243 w 393"/>
              <a:gd name="T9" fmla="*/ 186 h 508"/>
              <a:gd name="T10" fmla="*/ 352 w 393"/>
              <a:gd name="T11" fmla="*/ 229 h 508"/>
              <a:gd name="T12" fmla="*/ 393 w 393"/>
              <a:gd name="T13" fmla="*/ 339 h 508"/>
              <a:gd name="T14" fmla="*/ 341 w 393"/>
              <a:gd name="T15" fmla="*/ 459 h 508"/>
              <a:gd name="T16" fmla="*/ 204 w 393"/>
              <a:gd name="T17" fmla="*/ 508 h 508"/>
              <a:gd name="T18" fmla="*/ 96 w 393"/>
              <a:gd name="T19" fmla="*/ 479 h 508"/>
              <a:gd name="T20" fmla="*/ 24 w 393"/>
              <a:gd name="T21" fmla="*/ 392 h 508"/>
              <a:gd name="T22" fmla="*/ 0 w 393"/>
              <a:gd name="T23" fmla="*/ 266 h 508"/>
              <a:gd name="T24" fmla="*/ 53 w 393"/>
              <a:gd name="T25" fmla="*/ 75 h 508"/>
              <a:gd name="T26" fmla="*/ 204 w 393"/>
              <a:gd name="T27" fmla="*/ 0 h 508"/>
              <a:gd name="T28" fmla="*/ 322 w 393"/>
              <a:gd name="T29" fmla="*/ 39 h 508"/>
              <a:gd name="T30" fmla="*/ 381 w 393"/>
              <a:gd name="T31" fmla="*/ 147 h 508"/>
              <a:gd name="T32" fmla="*/ 200 w 393"/>
              <a:gd name="T33" fmla="*/ 408 h 508"/>
              <a:gd name="T34" fmla="*/ 240 w 393"/>
              <a:gd name="T35" fmla="*/ 391 h 508"/>
              <a:gd name="T36" fmla="*/ 255 w 393"/>
              <a:gd name="T37" fmla="*/ 349 h 508"/>
              <a:gd name="T38" fmla="*/ 240 w 393"/>
              <a:gd name="T39" fmla="*/ 307 h 508"/>
              <a:gd name="T40" fmla="*/ 201 w 393"/>
              <a:gd name="T41" fmla="*/ 289 h 508"/>
              <a:gd name="T42" fmla="*/ 161 w 393"/>
              <a:gd name="T43" fmla="*/ 307 h 508"/>
              <a:gd name="T44" fmla="*/ 145 w 393"/>
              <a:gd name="T45" fmla="*/ 350 h 508"/>
              <a:gd name="T46" fmla="*/ 160 w 393"/>
              <a:gd name="T47" fmla="*/ 391 h 508"/>
              <a:gd name="T48" fmla="*/ 200 w 393"/>
              <a:gd name="T49" fmla="*/ 4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3" h="508">
                <a:moveTo>
                  <a:pt x="381" y="147"/>
                </a:moveTo>
                <a:cubicBezTo>
                  <a:pt x="255" y="162"/>
                  <a:pt x="255" y="162"/>
                  <a:pt x="255" y="162"/>
                </a:cubicBezTo>
                <a:cubicBezTo>
                  <a:pt x="251" y="123"/>
                  <a:pt x="235" y="103"/>
                  <a:pt x="207" y="103"/>
                </a:cubicBezTo>
                <a:cubicBezTo>
                  <a:pt x="166" y="103"/>
                  <a:pt x="145" y="146"/>
                  <a:pt x="144" y="231"/>
                </a:cubicBezTo>
                <a:cubicBezTo>
                  <a:pt x="163" y="201"/>
                  <a:pt x="196" y="186"/>
                  <a:pt x="243" y="186"/>
                </a:cubicBezTo>
                <a:cubicBezTo>
                  <a:pt x="288" y="186"/>
                  <a:pt x="324" y="200"/>
                  <a:pt x="352" y="229"/>
                </a:cubicBezTo>
                <a:cubicBezTo>
                  <a:pt x="380" y="257"/>
                  <a:pt x="393" y="294"/>
                  <a:pt x="393" y="339"/>
                </a:cubicBezTo>
                <a:cubicBezTo>
                  <a:pt x="393" y="386"/>
                  <a:pt x="376" y="426"/>
                  <a:pt x="341" y="459"/>
                </a:cubicBezTo>
                <a:cubicBezTo>
                  <a:pt x="305" y="492"/>
                  <a:pt x="260" y="508"/>
                  <a:pt x="204" y="508"/>
                </a:cubicBezTo>
                <a:cubicBezTo>
                  <a:pt x="164" y="508"/>
                  <a:pt x="128" y="498"/>
                  <a:pt x="96" y="479"/>
                </a:cubicBezTo>
                <a:cubicBezTo>
                  <a:pt x="64" y="459"/>
                  <a:pt x="40" y="430"/>
                  <a:pt x="24" y="392"/>
                </a:cubicBezTo>
                <a:cubicBezTo>
                  <a:pt x="8" y="354"/>
                  <a:pt x="0" y="312"/>
                  <a:pt x="0" y="266"/>
                </a:cubicBezTo>
                <a:cubicBezTo>
                  <a:pt x="0" y="189"/>
                  <a:pt x="18" y="125"/>
                  <a:pt x="53" y="75"/>
                </a:cubicBezTo>
                <a:cubicBezTo>
                  <a:pt x="88" y="25"/>
                  <a:pt x="139" y="0"/>
                  <a:pt x="204" y="0"/>
                </a:cubicBezTo>
                <a:cubicBezTo>
                  <a:pt x="250" y="0"/>
                  <a:pt x="290" y="13"/>
                  <a:pt x="322" y="39"/>
                </a:cubicBezTo>
                <a:cubicBezTo>
                  <a:pt x="355" y="64"/>
                  <a:pt x="374" y="100"/>
                  <a:pt x="381" y="147"/>
                </a:cubicBezTo>
                <a:close/>
                <a:moveTo>
                  <a:pt x="200" y="408"/>
                </a:moveTo>
                <a:cubicBezTo>
                  <a:pt x="217" y="408"/>
                  <a:pt x="230" y="402"/>
                  <a:pt x="240" y="391"/>
                </a:cubicBezTo>
                <a:cubicBezTo>
                  <a:pt x="250" y="379"/>
                  <a:pt x="255" y="366"/>
                  <a:pt x="255" y="349"/>
                </a:cubicBezTo>
                <a:cubicBezTo>
                  <a:pt x="255" y="333"/>
                  <a:pt x="250" y="319"/>
                  <a:pt x="240" y="307"/>
                </a:cubicBezTo>
                <a:cubicBezTo>
                  <a:pt x="230" y="295"/>
                  <a:pt x="217" y="289"/>
                  <a:pt x="201" y="289"/>
                </a:cubicBezTo>
                <a:cubicBezTo>
                  <a:pt x="185" y="289"/>
                  <a:pt x="171" y="295"/>
                  <a:pt x="161" y="307"/>
                </a:cubicBezTo>
                <a:cubicBezTo>
                  <a:pt x="150" y="319"/>
                  <a:pt x="145" y="333"/>
                  <a:pt x="145" y="350"/>
                </a:cubicBezTo>
                <a:cubicBezTo>
                  <a:pt x="145" y="366"/>
                  <a:pt x="150" y="379"/>
                  <a:pt x="160" y="391"/>
                </a:cubicBezTo>
                <a:cubicBezTo>
                  <a:pt x="170" y="402"/>
                  <a:pt x="183" y="408"/>
                  <a:pt x="200" y="408"/>
                </a:cubicBezTo>
                <a:close/>
              </a:path>
            </a:pathLst>
          </a:custGeom>
          <a:solidFill>
            <a:srgbClr val="BE1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62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611" y="468992"/>
            <a:ext cx="11572875" cy="72390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14">
            <a:extLst>
              <a:ext uri="{FF2B5EF4-FFF2-40B4-BE49-F238E27FC236}">
                <a16:creationId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5196273" y="1786880"/>
            <a:ext cx="854909" cy="1343933"/>
            <a:chOff x="6163612" y="1966761"/>
            <a:chExt cx="2991257" cy="4702319"/>
          </a:xfrm>
        </p:grpSpPr>
        <p:sp>
          <p:nvSpPr>
            <p:cNvPr id="4" name="자유형: 도형 69">
              <a:extLst>
                <a:ext uri="{FF2B5EF4-FFF2-40B4-BE49-F238E27FC236}">
                  <a16:creationId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" name="자유형: 도형 79">
              <a:extLst>
                <a:ext uri="{FF2B5EF4-FFF2-40B4-BE49-F238E27FC236}">
                  <a16:creationId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그룹 9">
            <a:extLst>
              <a:ext uri="{FF2B5EF4-FFF2-40B4-BE49-F238E27FC236}">
                <a16:creationId xmlns:a16="http://schemas.microsoft.com/office/drawing/2014/main" id="{565455E4-C485-458E-A930-1D90D41D1426}"/>
              </a:ext>
            </a:extLst>
          </p:cNvPr>
          <p:cNvGrpSpPr/>
          <p:nvPr/>
        </p:nvGrpSpPr>
        <p:grpSpPr>
          <a:xfrm>
            <a:off x="4702078" y="3079256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AC2D4B7-623A-4020-B1E7-0EA27884E029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9BA29BD6-1EE1-491B-917F-7E3EF72320C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21094D47-B618-498B-8259-536ED4CEBDB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6BBAA198-6409-4DAC-A96D-71562B5174B1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EE6F20FB-DD7B-4ED6-941E-0AE92706694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65626238-BAA2-4D82-B058-53130030EC20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189FD2CF-29C3-4B2B-837B-CB664C2227B1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40CB407D-6A81-4103-A620-F8DD23DFFE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74EC81C5-90C9-4F64-8DB1-DAF18561437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85F8FC2D-80E0-4F6E-9AC4-F384DBEBB97F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B717853B-0658-4EEA-9E06-6277A0F0B8F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64CC253B-07E7-47F8-9CB4-440C74207481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E30DA0C2-27C0-4A04-8E07-2A58C0BF85DF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36D5DDA3-366A-42F7-A383-94A5F6C71C1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B3FCF639-7CAB-4BA0-9B68-0860D5AB8FE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0D3385CF-A605-49FC-B6BF-D295AD39CBD4}"/>
              </a:ext>
            </a:extLst>
          </p:cNvPr>
          <p:cNvSpPr/>
          <p:nvPr/>
        </p:nvSpPr>
        <p:spPr>
          <a:xfrm>
            <a:off x="3477852" y="305363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4BA38A7-E59A-4ADB-9646-0F198B500B2A}"/>
              </a:ext>
            </a:extLst>
          </p:cNvPr>
          <p:cNvSpPr/>
          <p:nvPr/>
        </p:nvSpPr>
        <p:spPr>
          <a:xfrm>
            <a:off x="3477852" y="405661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8DC47B62-B781-40BA-9EB9-7D49903E3645}"/>
              </a:ext>
            </a:extLst>
          </p:cNvPr>
          <p:cNvSpPr/>
          <p:nvPr/>
        </p:nvSpPr>
        <p:spPr>
          <a:xfrm>
            <a:off x="3477852" y="505959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2F57CD09-AC89-4A5B-8B8C-F6473881040B}"/>
              </a:ext>
            </a:extLst>
          </p:cNvPr>
          <p:cNvSpPr/>
          <p:nvPr/>
        </p:nvSpPr>
        <p:spPr>
          <a:xfrm flipH="1">
            <a:off x="6235284" y="355512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68ECF25D-944E-49B5-9812-88E191651ED3}"/>
              </a:ext>
            </a:extLst>
          </p:cNvPr>
          <p:cNvSpPr/>
          <p:nvPr/>
        </p:nvSpPr>
        <p:spPr>
          <a:xfrm flipH="1">
            <a:off x="6235284" y="455810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AAD4DC-0AF0-400F-8F4E-359446706607}"/>
              </a:ext>
            </a:extLst>
          </p:cNvPr>
          <p:cNvGrpSpPr/>
          <p:nvPr/>
        </p:nvGrpSpPr>
        <p:grpSpPr>
          <a:xfrm>
            <a:off x="7474103" y="2862711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B0E86B-6B27-498F-ABF9-D5DF93C6B3B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6CD31-6D07-4878-995F-56F1D37EC9DE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ABD25-F021-4765-B8EE-757AE5ABABA0}"/>
              </a:ext>
            </a:extLst>
          </p:cNvPr>
          <p:cNvGrpSpPr/>
          <p:nvPr/>
        </p:nvGrpSpPr>
        <p:grpSpPr>
          <a:xfrm>
            <a:off x="7474103" y="3851500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124986-776E-427E-A194-27A136D9214F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85764D-A4E1-4760-9776-19535A07E12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B97814-0C44-478C-A885-C2DBD3885EAF}"/>
              </a:ext>
            </a:extLst>
          </p:cNvPr>
          <p:cNvGrpSpPr/>
          <p:nvPr/>
        </p:nvGrpSpPr>
        <p:grpSpPr>
          <a:xfrm>
            <a:off x="333479" y="3357106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D8622-DA9B-4FA3-B3B2-7C58EFB70ED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46FE87-335C-4A4A-B449-DA212C9738D3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0C4CC0-E26F-4F53-854B-A11561EE1E6B}"/>
              </a:ext>
            </a:extLst>
          </p:cNvPr>
          <p:cNvGrpSpPr/>
          <p:nvPr/>
        </p:nvGrpSpPr>
        <p:grpSpPr>
          <a:xfrm>
            <a:off x="333479" y="4345895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9062C2-2F34-4C6A-8127-BFB81A50A03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A26E1D-9ED5-487B-9511-B0DD1565CC2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7D9A66-ECB8-47CF-9DA9-408CFB554A12}"/>
              </a:ext>
            </a:extLst>
          </p:cNvPr>
          <p:cNvGrpSpPr/>
          <p:nvPr/>
        </p:nvGrpSpPr>
        <p:grpSpPr>
          <a:xfrm>
            <a:off x="333479" y="2368315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5AD325-89AC-41F4-86BC-BF8BE8D3F7E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23558B-B6F8-4E10-B0EC-724D2280723F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52D976-EBC2-4DA7-9D1A-C7273F017FC9}"/>
              </a:ext>
            </a:extLst>
          </p:cNvPr>
          <p:cNvGrpSpPr/>
          <p:nvPr/>
        </p:nvGrpSpPr>
        <p:grpSpPr>
          <a:xfrm>
            <a:off x="6485216" y="1229667"/>
            <a:ext cx="4123954" cy="707886"/>
            <a:chOff x="2556780" y="1766707"/>
            <a:chExt cx="3116715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3EBAC1-BCC4-498F-BAC1-3C95E03C42CC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303B24-8412-44B5-AEA4-C984A9ED907B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1B7037C9-B43B-4626-967F-15D4A560FAA5}"/>
              </a:ext>
            </a:extLst>
          </p:cNvPr>
          <p:cNvSpPr/>
          <p:nvPr/>
        </p:nvSpPr>
        <p:spPr>
          <a:xfrm>
            <a:off x="5617926" y="1398717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88576" y="927910"/>
            <a:ext cx="10700338" cy="1015663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6000" dirty="0">
                <a:solidFill>
                  <a:srgbClr val="FFFF00"/>
                </a:solidFill>
                <a:latin typeface="Aharoni" panose="02010803020104030203" pitchFamily="2" charset="-79"/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6000" dirty="0">
              <a:solidFill>
                <a:srgbClr val="FFFF00"/>
              </a:solidFill>
              <a:latin typeface="Aharoni" panose="02010803020104030203" pitchFamily="2" charset="-79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767717" y="2159017"/>
            <a:ext cx="5698446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80EED5-7FEF-466C-9A51-E02D9A06C2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304" y="-2901696"/>
            <a:ext cx="9759696" cy="97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Widescreen</PresentationFormat>
  <Paragraphs>80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Franklin Gothic Heavy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2024-04-06T14:58:54Z</dcterms:created>
  <dcterms:modified xsi:type="dcterms:W3CDTF">2024-05-04T13:38:10Z</dcterms:modified>
  <cp:category/>
</cp:coreProperties>
</file>