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1" r:id="rId2"/>
    <p:sldId id="281" r:id="rId3"/>
    <p:sldId id="316" r:id="rId4"/>
    <p:sldId id="292" r:id="rId5"/>
    <p:sldId id="322" r:id="rId6"/>
    <p:sldId id="1068" r:id="rId7"/>
    <p:sldId id="282" r:id="rId8"/>
    <p:sldId id="298" r:id="rId9"/>
    <p:sldId id="290" r:id="rId10"/>
    <p:sldId id="267" r:id="rId11"/>
    <p:sldId id="268" r:id="rId12"/>
    <p:sldId id="265" r:id="rId13"/>
    <p:sldId id="273" r:id="rId14"/>
    <p:sldId id="1069" r:id="rId15"/>
    <p:sldId id="291" r:id="rId16"/>
    <p:sldId id="287" r:id="rId17"/>
    <p:sldId id="1071" r:id="rId18"/>
    <p:sldId id="288" r:id="rId19"/>
    <p:sldId id="262" r:id="rId20"/>
    <p:sldId id="1072" r:id="rId21"/>
    <p:sldId id="317" r:id="rId22"/>
    <p:sldId id="368" r:id="rId23"/>
    <p:sldId id="370" r:id="rId24"/>
    <p:sldId id="369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C2"/>
    <a:srgbClr val="FF8970"/>
    <a:srgbClr val="FF7C61"/>
    <a:srgbClr val="FFAA19"/>
    <a:srgbClr val="F2CAC7"/>
    <a:srgbClr val="FFC0AD"/>
    <a:srgbClr val="FFA100"/>
    <a:srgbClr val="FFD01F"/>
    <a:srgbClr val="D7603C"/>
    <a:srgbClr val="FFD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061" autoAdjust="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C9F2942-5EE0-4590-AEDE-A58F85C950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E763DC-7D8B-40F0-90C9-25562C7885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C07D-8B85-4713-92E9-BF3DD95E4A94}" type="datetimeFigureOut">
              <a:rPr lang="es-PE" smtClean="0"/>
              <a:t>2/05/2024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7CBFD0-9691-4E5E-92D9-671187A16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E0171E-F3BF-4AD9-85E8-E11AE0BE7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E096E-AFAE-4153-8DE2-7730EA121954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256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E1F4-DEB7-4E88-B7FF-DBAAF2215CD0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B9B85-F48A-4B12-8BF7-545C517E8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AAE0B-670F-4174-90E5-4E15BE51B383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022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549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19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F3A3C-FD86-4D1D-A8EF-FE656FF5D80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819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246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03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65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394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931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73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248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523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9786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38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6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31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3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98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93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3A3C-FD86-4D1D-A8EF-FE656FF5D8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68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7D4417-9D08-4761-BF95-8E26527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1F2351-4A4E-429C-977C-1CF8D3DA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B79768-2D4B-4256-937B-F6A6045B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791B81-C8C6-4239-811A-1CA1C904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CB553-B08A-4695-8E84-2E8E0229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7E56FE-36BA-49DD-8C8B-1E7CDD243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ED1E9E-2DD9-4B32-859A-5B1CC972E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F405AC-6B4A-4C88-9235-24C785A8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D5E39D-BC5C-4ECB-8CE6-719FE9E8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6193B3-FA01-4034-8E5D-D925C4EE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8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90ABE-0A45-4A28-BE48-C0DA9F52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5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8896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57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2979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B9F0A3EA-9D00-4252-B29C-15E9B2139A22}"/>
              </a:ext>
            </a:extLst>
          </p:cNvPr>
          <p:cNvSpPr/>
          <p:nvPr/>
        </p:nvSpPr>
        <p:spPr>
          <a:xfrm>
            <a:off x="10989425" y="535095"/>
            <a:ext cx="347470" cy="382815"/>
          </a:xfrm>
          <a:custGeom>
            <a:avLst/>
            <a:gdLst>
              <a:gd name="connsiteX0" fmla="*/ 173656 w 347470"/>
              <a:gd name="connsiteY0" fmla="*/ 382783 h 382815"/>
              <a:gd name="connsiteX1" fmla="*/ 55772 w 347470"/>
              <a:gd name="connsiteY1" fmla="*/ 382783 h 382815"/>
              <a:gd name="connsiteX2" fmla="*/ 45334 w 347470"/>
              <a:gd name="connsiteY2" fmla="*/ 382752 h 382815"/>
              <a:gd name="connsiteX3" fmla="*/ 6809 w 347470"/>
              <a:gd name="connsiteY3" fmla="*/ 319745 h 382815"/>
              <a:gd name="connsiteX4" fmla="*/ 88572 w 347470"/>
              <a:gd name="connsiteY4" fmla="*/ 157769 h 382815"/>
              <a:gd name="connsiteX5" fmla="*/ 108910 w 347470"/>
              <a:gd name="connsiteY5" fmla="*/ 70471 h 382815"/>
              <a:gd name="connsiteX6" fmla="*/ 108910 w 347470"/>
              <a:gd name="connsiteY6" fmla="*/ 65252 h 382815"/>
              <a:gd name="connsiteX7" fmla="*/ 92052 w 347470"/>
              <a:gd name="connsiteY7" fmla="*/ 47540 h 382815"/>
              <a:gd name="connsiteX8" fmla="*/ 83606 w 347470"/>
              <a:gd name="connsiteY8" fmla="*/ 39379 h 382815"/>
              <a:gd name="connsiteX9" fmla="*/ 83670 w 347470"/>
              <a:gd name="connsiteY9" fmla="*/ 8097 h 382815"/>
              <a:gd name="connsiteX10" fmla="*/ 91672 w 347470"/>
              <a:gd name="connsiteY10" fmla="*/ 0 h 382815"/>
              <a:gd name="connsiteX11" fmla="*/ 254407 w 347470"/>
              <a:gd name="connsiteY11" fmla="*/ 0 h 382815"/>
              <a:gd name="connsiteX12" fmla="*/ 263959 w 347470"/>
              <a:gd name="connsiteY12" fmla="*/ 9362 h 382815"/>
              <a:gd name="connsiteX13" fmla="*/ 264086 w 347470"/>
              <a:gd name="connsiteY13" fmla="*/ 38557 h 382815"/>
              <a:gd name="connsiteX14" fmla="*/ 254755 w 347470"/>
              <a:gd name="connsiteY14" fmla="*/ 47350 h 382815"/>
              <a:gd name="connsiteX15" fmla="*/ 238877 w 347470"/>
              <a:gd name="connsiteY15" fmla="*/ 63038 h 382815"/>
              <a:gd name="connsiteX16" fmla="*/ 238877 w 347470"/>
              <a:gd name="connsiteY16" fmla="*/ 66169 h 382815"/>
              <a:gd name="connsiteX17" fmla="*/ 264750 w 347470"/>
              <a:gd name="connsiteY17" fmla="*/ 169884 h 382815"/>
              <a:gd name="connsiteX18" fmla="*/ 340851 w 347470"/>
              <a:gd name="connsiteY18" fmla="*/ 320694 h 382815"/>
              <a:gd name="connsiteX19" fmla="*/ 328199 w 347470"/>
              <a:gd name="connsiteY19" fmla="*/ 376837 h 382815"/>
              <a:gd name="connsiteX20" fmla="*/ 298878 w 347470"/>
              <a:gd name="connsiteY20" fmla="*/ 382815 h 382815"/>
              <a:gd name="connsiteX21" fmla="*/ 173720 w 347470"/>
              <a:gd name="connsiteY21" fmla="*/ 382815 h 382815"/>
              <a:gd name="connsiteX22" fmla="*/ 173245 w 347470"/>
              <a:gd name="connsiteY22" fmla="*/ 350426 h 382815"/>
              <a:gd name="connsiteX23" fmla="*/ 293217 w 347470"/>
              <a:gd name="connsiteY23" fmla="*/ 350426 h 382815"/>
              <a:gd name="connsiteX24" fmla="*/ 307893 w 347470"/>
              <a:gd name="connsiteY24" fmla="*/ 326894 h 382815"/>
              <a:gd name="connsiteX25" fmla="*/ 211138 w 347470"/>
              <a:gd name="connsiteY25" fmla="*/ 135059 h 382815"/>
              <a:gd name="connsiteX26" fmla="*/ 205444 w 347470"/>
              <a:gd name="connsiteY26" fmla="*/ 111052 h 382815"/>
              <a:gd name="connsiteX27" fmla="*/ 205602 w 347470"/>
              <a:gd name="connsiteY27" fmla="*/ 60982 h 382815"/>
              <a:gd name="connsiteX28" fmla="*/ 195165 w 347470"/>
              <a:gd name="connsiteY28" fmla="*/ 50481 h 382815"/>
              <a:gd name="connsiteX29" fmla="*/ 150314 w 347470"/>
              <a:gd name="connsiteY29" fmla="*/ 50544 h 382815"/>
              <a:gd name="connsiteX30" fmla="*/ 141173 w 347470"/>
              <a:gd name="connsiteY30" fmla="*/ 59938 h 382815"/>
              <a:gd name="connsiteX31" fmla="*/ 141394 w 347470"/>
              <a:gd name="connsiteY31" fmla="*/ 110008 h 382815"/>
              <a:gd name="connsiteX32" fmla="*/ 134530 w 347470"/>
              <a:gd name="connsiteY32" fmla="*/ 137937 h 382815"/>
              <a:gd name="connsiteX33" fmla="*/ 37364 w 347470"/>
              <a:gd name="connsiteY33" fmla="*/ 330689 h 382815"/>
              <a:gd name="connsiteX34" fmla="*/ 50142 w 347470"/>
              <a:gd name="connsiteY34" fmla="*/ 350426 h 382815"/>
              <a:gd name="connsiteX35" fmla="*/ 173245 w 347470"/>
              <a:gd name="connsiteY35" fmla="*/ 350426 h 38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47470" h="382815">
                <a:moveTo>
                  <a:pt x="173656" y="382783"/>
                </a:moveTo>
                <a:cubicBezTo>
                  <a:pt x="134372" y="382783"/>
                  <a:pt x="95088" y="382783"/>
                  <a:pt x="55772" y="382783"/>
                </a:cubicBezTo>
                <a:cubicBezTo>
                  <a:pt x="52293" y="382783"/>
                  <a:pt x="48814" y="382783"/>
                  <a:pt x="45334" y="382752"/>
                </a:cubicBezTo>
                <a:cubicBezTo>
                  <a:pt x="6367" y="382056"/>
                  <a:pt x="-10555" y="354601"/>
                  <a:pt x="6809" y="319745"/>
                </a:cubicBezTo>
                <a:cubicBezTo>
                  <a:pt x="33758" y="265595"/>
                  <a:pt x="59916" y="211002"/>
                  <a:pt x="88572" y="157769"/>
                </a:cubicBezTo>
                <a:cubicBezTo>
                  <a:pt x="103565" y="129903"/>
                  <a:pt x="112611" y="102038"/>
                  <a:pt x="108910" y="70471"/>
                </a:cubicBezTo>
                <a:cubicBezTo>
                  <a:pt x="108720" y="68763"/>
                  <a:pt x="108910" y="66992"/>
                  <a:pt x="108910" y="65252"/>
                </a:cubicBezTo>
                <a:cubicBezTo>
                  <a:pt x="108910" y="48046"/>
                  <a:pt x="108910" y="47666"/>
                  <a:pt x="92052" y="47540"/>
                </a:cubicBezTo>
                <a:cubicBezTo>
                  <a:pt x="85694" y="47476"/>
                  <a:pt x="83322" y="45958"/>
                  <a:pt x="83606" y="39379"/>
                </a:cubicBezTo>
                <a:cubicBezTo>
                  <a:pt x="84081" y="28973"/>
                  <a:pt x="83954" y="18503"/>
                  <a:pt x="83670" y="8097"/>
                </a:cubicBezTo>
                <a:cubicBezTo>
                  <a:pt x="83480" y="2151"/>
                  <a:pt x="86042" y="0"/>
                  <a:pt x="91672" y="0"/>
                </a:cubicBezTo>
                <a:cubicBezTo>
                  <a:pt x="145917" y="63"/>
                  <a:pt x="200162" y="63"/>
                  <a:pt x="254407" y="0"/>
                </a:cubicBezTo>
                <a:cubicBezTo>
                  <a:pt x="260954" y="0"/>
                  <a:pt x="264022" y="2815"/>
                  <a:pt x="263959" y="9362"/>
                </a:cubicBezTo>
                <a:cubicBezTo>
                  <a:pt x="263896" y="19104"/>
                  <a:pt x="263738" y="28846"/>
                  <a:pt x="264086" y="38557"/>
                </a:cubicBezTo>
                <a:cubicBezTo>
                  <a:pt x="264307" y="45452"/>
                  <a:pt x="261460" y="47413"/>
                  <a:pt x="254755" y="47350"/>
                </a:cubicBezTo>
                <a:cubicBezTo>
                  <a:pt x="238877" y="47255"/>
                  <a:pt x="238877" y="47571"/>
                  <a:pt x="238877" y="63038"/>
                </a:cubicBezTo>
                <a:cubicBezTo>
                  <a:pt x="238877" y="64082"/>
                  <a:pt x="238877" y="65126"/>
                  <a:pt x="238877" y="66169"/>
                </a:cubicBezTo>
                <a:cubicBezTo>
                  <a:pt x="238877" y="121237"/>
                  <a:pt x="239383" y="120984"/>
                  <a:pt x="264750" y="169884"/>
                </a:cubicBezTo>
                <a:cubicBezTo>
                  <a:pt x="290686" y="219859"/>
                  <a:pt x="315800" y="270245"/>
                  <a:pt x="340851" y="320694"/>
                </a:cubicBezTo>
                <a:cubicBezTo>
                  <a:pt x="353092" y="345334"/>
                  <a:pt x="348063" y="366273"/>
                  <a:pt x="328199" y="376837"/>
                </a:cubicBezTo>
                <a:cubicBezTo>
                  <a:pt x="319121" y="381676"/>
                  <a:pt x="309095" y="382847"/>
                  <a:pt x="298878" y="382815"/>
                </a:cubicBezTo>
                <a:cubicBezTo>
                  <a:pt x="257159" y="382752"/>
                  <a:pt x="215439" y="382815"/>
                  <a:pt x="173720" y="382815"/>
                </a:cubicBezTo>
                <a:close/>
                <a:moveTo>
                  <a:pt x="173245" y="350426"/>
                </a:moveTo>
                <a:cubicBezTo>
                  <a:pt x="213225" y="350426"/>
                  <a:pt x="253237" y="350426"/>
                  <a:pt x="293217" y="350426"/>
                </a:cubicBezTo>
                <a:cubicBezTo>
                  <a:pt x="317730" y="350426"/>
                  <a:pt x="318837" y="348623"/>
                  <a:pt x="307893" y="326894"/>
                </a:cubicBezTo>
                <a:cubicBezTo>
                  <a:pt x="275662" y="262938"/>
                  <a:pt x="243495" y="198951"/>
                  <a:pt x="211138" y="135059"/>
                </a:cubicBezTo>
                <a:cubicBezTo>
                  <a:pt x="207247" y="127405"/>
                  <a:pt x="205318" y="119624"/>
                  <a:pt x="205444" y="111052"/>
                </a:cubicBezTo>
                <a:cubicBezTo>
                  <a:pt x="205697" y="94352"/>
                  <a:pt x="205318" y="77683"/>
                  <a:pt x="205602" y="60982"/>
                </a:cubicBezTo>
                <a:cubicBezTo>
                  <a:pt x="205729" y="53423"/>
                  <a:pt x="202819" y="50323"/>
                  <a:pt x="195165" y="50481"/>
                </a:cubicBezTo>
                <a:cubicBezTo>
                  <a:pt x="180204" y="50797"/>
                  <a:pt x="165274" y="50734"/>
                  <a:pt x="150314" y="50544"/>
                </a:cubicBezTo>
                <a:cubicBezTo>
                  <a:pt x="143576" y="50449"/>
                  <a:pt x="141078" y="53328"/>
                  <a:pt x="141173" y="59938"/>
                </a:cubicBezTo>
                <a:cubicBezTo>
                  <a:pt x="141394" y="76639"/>
                  <a:pt x="140825" y="93339"/>
                  <a:pt x="141394" y="110008"/>
                </a:cubicBezTo>
                <a:cubicBezTo>
                  <a:pt x="141742" y="120161"/>
                  <a:pt x="139022" y="129081"/>
                  <a:pt x="134530" y="137937"/>
                </a:cubicBezTo>
                <a:cubicBezTo>
                  <a:pt x="102078" y="202146"/>
                  <a:pt x="69721" y="266418"/>
                  <a:pt x="37364" y="330689"/>
                </a:cubicBezTo>
                <a:cubicBezTo>
                  <a:pt x="29172" y="346947"/>
                  <a:pt x="31417" y="350395"/>
                  <a:pt x="50142" y="350426"/>
                </a:cubicBezTo>
                <a:cubicBezTo>
                  <a:pt x="91166" y="350490"/>
                  <a:pt x="132221" y="350426"/>
                  <a:pt x="173245" y="350426"/>
                </a:cubicBezTo>
                <a:close/>
              </a:path>
            </a:pathLst>
          </a:custGeom>
          <a:solidFill>
            <a:schemeClr val="bg1"/>
          </a:solidFill>
          <a:ln w="311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048A5497-36DA-457F-AE5A-2F141B828243}"/>
              </a:ext>
            </a:extLst>
          </p:cNvPr>
          <p:cNvSpPr/>
          <p:nvPr/>
        </p:nvSpPr>
        <p:spPr>
          <a:xfrm>
            <a:off x="11177663" y="399056"/>
            <a:ext cx="65790" cy="65822"/>
          </a:xfrm>
          <a:custGeom>
            <a:avLst/>
            <a:gdLst>
              <a:gd name="connsiteX0" fmla="*/ 0 w 65790"/>
              <a:gd name="connsiteY0" fmla="*/ 32642 h 65822"/>
              <a:gd name="connsiteX1" fmla="*/ 32958 w 65790"/>
              <a:gd name="connsiteY1" fmla="*/ 0 h 65822"/>
              <a:gd name="connsiteX2" fmla="*/ 65790 w 65790"/>
              <a:gd name="connsiteY2" fmla="*/ 32895 h 65822"/>
              <a:gd name="connsiteX3" fmla="*/ 32705 w 65790"/>
              <a:gd name="connsiteY3" fmla="*/ 65822 h 65822"/>
              <a:gd name="connsiteX4" fmla="*/ 0 w 65790"/>
              <a:gd name="connsiteY4" fmla="*/ 32674 h 6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90" h="65822">
                <a:moveTo>
                  <a:pt x="0" y="32642"/>
                </a:moveTo>
                <a:cubicBezTo>
                  <a:pt x="-63" y="13949"/>
                  <a:pt x="14044" y="-32"/>
                  <a:pt x="32958" y="0"/>
                </a:cubicBezTo>
                <a:cubicBezTo>
                  <a:pt x="51620" y="32"/>
                  <a:pt x="65822" y="14265"/>
                  <a:pt x="65790" y="32895"/>
                </a:cubicBezTo>
                <a:cubicBezTo>
                  <a:pt x="65790" y="51304"/>
                  <a:pt x="50987" y="65980"/>
                  <a:pt x="32705" y="65822"/>
                </a:cubicBezTo>
                <a:cubicBezTo>
                  <a:pt x="13949" y="65632"/>
                  <a:pt x="63" y="51588"/>
                  <a:pt x="0" y="32674"/>
                </a:cubicBezTo>
                <a:close/>
              </a:path>
            </a:pathLst>
          </a:custGeom>
          <a:solidFill>
            <a:schemeClr val="bg1"/>
          </a:solidFill>
          <a:ln w="311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07E55E51-CFC6-41B8-8D1B-0607167F746B}"/>
              </a:ext>
            </a:extLst>
          </p:cNvPr>
          <p:cNvSpPr/>
          <p:nvPr/>
        </p:nvSpPr>
        <p:spPr>
          <a:xfrm>
            <a:off x="11100989" y="430644"/>
            <a:ext cx="44097" cy="44170"/>
          </a:xfrm>
          <a:custGeom>
            <a:avLst/>
            <a:gdLst>
              <a:gd name="connsiteX0" fmla="*/ 44095 w 44097"/>
              <a:gd name="connsiteY0" fmla="*/ 22183 h 44170"/>
              <a:gd name="connsiteX1" fmla="*/ 22208 w 44097"/>
              <a:gd name="connsiteY1" fmla="*/ 44165 h 44170"/>
              <a:gd name="connsiteX2" fmla="*/ 4 w 44097"/>
              <a:gd name="connsiteY2" fmla="*/ 22531 h 44170"/>
              <a:gd name="connsiteX3" fmla="*/ 21385 w 44097"/>
              <a:gd name="connsiteY3" fmla="*/ 10 h 44170"/>
              <a:gd name="connsiteX4" fmla="*/ 44095 w 44097"/>
              <a:gd name="connsiteY4" fmla="*/ 22183 h 4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97" h="44170">
                <a:moveTo>
                  <a:pt x="44095" y="22183"/>
                </a:moveTo>
                <a:cubicBezTo>
                  <a:pt x="44254" y="33696"/>
                  <a:pt x="34069" y="43912"/>
                  <a:pt x="22208" y="44165"/>
                </a:cubicBezTo>
                <a:cubicBezTo>
                  <a:pt x="10631" y="44418"/>
                  <a:pt x="225" y="34265"/>
                  <a:pt x="4" y="22531"/>
                </a:cubicBezTo>
                <a:cubicBezTo>
                  <a:pt x="-218" y="10859"/>
                  <a:pt x="9714" y="390"/>
                  <a:pt x="21385" y="10"/>
                </a:cubicBezTo>
                <a:cubicBezTo>
                  <a:pt x="33500" y="-369"/>
                  <a:pt x="43969" y="9816"/>
                  <a:pt x="44095" y="22183"/>
                </a:cubicBezTo>
                <a:close/>
              </a:path>
            </a:pathLst>
          </a:custGeom>
          <a:solidFill>
            <a:schemeClr val="bg1"/>
          </a:solidFill>
          <a:ln w="311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8681D53-1089-41CE-8DEE-8F58DC101640}"/>
              </a:ext>
            </a:extLst>
          </p:cNvPr>
          <p:cNvSpPr/>
          <p:nvPr/>
        </p:nvSpPr>
        <p:spPr>
          <a:xfrm>
            <a:off x="11126007" y="365748"/>
            <a:ext cx="35715" cy="35015"/>
          </a:xfrm>
          <a:custGeom>
            <a:avLst/>
            <a:gdLst>
              <a:gd name="connsiteX0" fmla="*/ 17622 w 35715"/>
              <a:gd name="connsiteY0" fmla="*/ 2 h 35015"/>
              <a:gd name="connsiteX1" fmla="*/ 35714 w 35715"/>
              <a:gd name="connsiteY1" fmla="*/ 17461 h 35015"/>
              <a:gd name="connsiteX2" fmla="*/ 17622 w 35715"/>
              <a:gd name="connsiteY2" fmla="*/ 35016 h 35015"/>
              <a:gd name="connsiteX3" fmla="*/ 5 w 35715"/>
              <a:gd name="connsiteY3" fmla="*/ 18125 h 35015"/>
              <a:gd name="connsiteX4" fmla="*/ 17622 w 35715"/>
              <a:gd name="connsiteY4" fmla="*/ 2 h 3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15" h="35015">
                <a:moveTo>
                  <a:pt x="17622" y="2"/>
                </a:moveTo>
                <a:cubicBezTo>
                  <a:pt x="27681" y="-125"/>
                  <a:pt x="35809" y="7688"/>
                  <a:pt x="35714" y="17461"/>
                </a:cubicBezTo>
                <a:cubicBezTo>
                  <a:pt x="35620" y="27298"/>
                  <a:pt x="27712" y="34984"/>
                  <a:pt x="17622" y="35016"/>
                </a:cubicBezTo>
                <a:cubicBezTo>
                  <a:pt x="8102" y="35016"/>
                  <a:pt x="194" y="27456"/>
                  <a:pt x="5" y="18125"/>
                </a:cubicBezTo>
                <a:cubicBezTo>
                  <a:pt x="-217" y="8320"/>
                  <a:pt x="7722" y="128"/>
                  <a:pt x="17622" y="2"/>
                </a:cubicBezTo>
                <a:close/>
              </a:path>
            </a:pathLst>
          </a:custGeom>
          <a:solidFill>
            <a:schemeClr val="bg1"/>
          </a:solidFill>
          <a:ln w="311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4C9EAAE8-F075-46ED-A95C-F62116004A50}"/>
              </a:ext>
            </a:extLst>
          </p:cNvPr>
          <p:cNvSpPr/>
          <p:nvPr/>
        </p:nvSpPr>
        <p:spPr>
          <a:xfrm>
            <a:off x="11154159" y="482521"/>
            <a:ext cx="35048" cy="34675"/>
          </a:xfrm>
          <a:custGeom>
            <a:avLst/>
            <a:gdLst>
              <a:gd name="connsiteX0" fmla="*/ 35049 w 35048"/>
              <a:gd name="connsiteY0" fmla="*/ 18192 h 34675"/>
              <a:gd name="connsiteX1" fmla="*/ 16387 w 35048"/>
              <a:gd name="connsiteY1" fmla="*/ 34640 h 34675"/>
              <a:gd name="connsiteX2" fmla="*/ 3 w 35048"/>
              <a:gd name="connsiteY2" fmla="*/ 16990 h 34675"/>
              <a:gd name="connsiteX3" fmla="*/ 18063 w 35048"/>
              <a:gd name="connsiteY3" fmla="*/ 5 h 34675"/>
              <a:gd name="connsiteX4" fmla="*/ 35017 w 35048"/>
              <a:gd name="connsiteY4" fmla="*/ 18192 h 3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8" h="34675">
                <a:moveTo>
                  <a:pt x="35049" y="18192"/>
                </a:moveTo>
                <a:cubicBezTo>
                  <a:pt x="34606" y="28187"/>
                  <a:pt x="26635" y="35241"/>
                  <a:pt x="16387" y="34640"/>
                </a:cubicBezTo>
                <a:cubicBezTo>
                  <a:pt x="6424" y="34071"/>
                  <a:pt x="-155" y="26954"/>
                  <a:pt x="3" y="16990"/>
                </a:cubicBezTo>
                <a:cubicBezTo>
                  <a:pt x="193" y="6584"/>
                  <a:pt x="7404" y="-216"/>
                  <a:pt x="18063" y="5"/>
                </a:cubicBezTo>
                <a:cubicBezTo>
                  <a:pt x="28153" y="227"/>
                  <a:pt x="35460" y="8039"/>
                  <a:pt x="35017" y="18192"/>
                </a:cubicBezTo>
                <a:close/>
              </a:path>
            </a:pathLst>
          </a:custGeom>
          <a:solidFill>
            <a:schemeClr val="bg1"/>
          </a:solidFill>
          <a:ln w="311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086C8651-1F76-4202-9C1B-AD64622D83F1}"/>
              </a:ext>
            </a:extLst>
          </p:cNvPr>
          <p:cNvSpPr/>
          <p:nvPr/>
        </p:nvSpPr>
        <p:spPr>
          <a:xfrm>
            <a:off x="11039838" y="764537"/>
            <a:ext cx="246208" cy="109079"/>
          </a:xfrm>
          <a:custGeom>
            <a:avLst/>
            <a:gdLst>
              <a:gd name="connsiteX0" fmla="*/ 122896 w 246208"/>
              <a:gd name="connsiteY0" fmla="*/ 108997 h 109079"/>
              <a:gd name="connsiteX1" fmla="*/ 10294 w 246208"/>
              <a:gd name="connsiteY1" fmla="*/ 108966 h 109079"/>
              <a:gd name="connsiteX2" fmla="*/ 3146 w 246208"/>
              <a:gd name="connsiteY2" fmla="*/ 97105 h 109079"/>
              <a:gd name="connsiteX3" fmla="*/ 46921 w 246208"/>
              <a:gd name="connsiteY3" fmla="*/ 9458 h 109079"/>
              <a:gd name="connsiteX4" fmla="*/ 62262 w 246208"/>
              <a:gd name="connsiteY4" fmla="*/ 1 h 109079"/>
              <a:gd name="connsiteX5" fmla="*/ 183182 w 246208"/>
              <a:gd name="connsiteY5" fmla="*/ 1 h 109079"/>
              <a:gd name="connsiteX6" fmla="*/ 199535 w 246208"/>
              <a:gd name="connsiteY6" fmla="*/ 9901 h 109079"/>
              <a:gd name="connsiteX7" fmla="*/ 242899 w 246208"/>
              <a:gd name="connsiteY7" fmla="*/ 96567 h 109079"/>
              <a:gd name="connsiteX8" fmla="*/ 235466 w 246208"/>
              <a:gd name="connsiteY8" fmla="*/ 109029 h 109079"/>
              <a:gd name="connsiteX9" fmla="*/ 122864 w 246208"/>
              <a:gd name="connsiteY9" fmla="*/ 109029 h 10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208" h="109079">
                <a:moveTo>
                  <a:pt x="122896" y="108997"/>
                </a:moveTo>
                <a:cubicBezTo>
                  <a:pt x="85351" y="108997"/>
                  <a:pt x="47839" y="109061"/>
                  <a:pt x="10294" y="108966"/>
                </a:cubicBezTo>
                <a:cubicBezTo>
                  <a:pt x="-1409" y="108966"/>
                  <a:pt x="-2136" y="107669"/>
                  <a:pt x="3146" y="97105"/>
                </a:cubicBezTo>
                <a:cubicBezTo>
                  <a:pt x="17727" y="67879"/>
                  <a:pt x="32593" y="38811"/>
                  <a:pt x="46921" y="9458"/>
                </a:cubicBezTo>
                <a:cubicBezTo>
                  <a:pt x="50306" y="2531"/>
                  <a:pt x="54639" y="-62"/>
                  <a:pt x="62262" y="1"/>
                </a:cubicBezTo>
                <a:cubicBezTo>
                  <a:pt x="102558" y="286"/>
                  <a:pt x="142886" y="317"/>
                  <a:pt x="183182" y="1"/>
                </a:cubicBezTo>
                <a:cubicBezTo>
                  <a:pt x="191248" y="-62"/>
                  <a:pt x="195992" y="2753"/>
                  <a:pt x="199535" y="9901"/>
                </a:cubicBezTo>
                <a:cubicBezTo>
                  <a:pt x="213800" y="38874"/>
                  <a:pt x="228444" y="67689"/>
                  <a:pt x="242899" y="96567"/>
                </a:cubicBezTo>
                <a:cubicBezTo>
                  <a:pt x="248434" y="107637"/>
                  <a:pt x="247707" y="108997"/>
                  <a:pt x="235466" y="109029"/>
                </a:cubicBezTo>
                <a:cubicBezTo>
                  <a:pt x="197922" y="109124"/>
                  <a:pt x="160409" y="109061"/>
                  <a:pt x="122864" y="109029"/>
                </a:cubicBezTo>
                <a:close/>
              </a:path>
            </a:pathLst>
          </a:custGeom>
          <a:solidFill>
            <a:schemeClr val="bg1"/>
          </a:solidFill>
          <a:ln w="311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08D8E1A9-601D-4B3F-B5DF-4DC09EBB8643}"/>
              </a:ext>
            </a:extLst>
          </p:cNvPr>
          <p:cNvSpPr/>
          <p:nvPr/>
        </p:nvSpPr>
        <p:spPr>
          <a:xfrm>
            <a:off x="11120121" y="705453"/>
            <a:ext cx="43909" cy="43430"/>
          </a:xfrm>
          <a:custGeom>
            <a:avLst/>
            <a:gdLst>
              <a:gd name="connsiteX0" fmla="*/ 22022 w 43909"/>
              <a:gd name="connsiteY0" fmla="*/ 32 h 43430"/>
              <a:gd name="connsiteX1" fmla="*/ 43910 w 43909"/>
              <a:gd name="connsiteY1" fmla="*/ 21540 h 43430"/>
              <a:gd name="connsiteX2" fmla="*/ 22401 w 43909"/>
              <a:gd name="connsiteY2" fmla="*/ 43428 h 43430"/>
              <a:gd name="connsiteX3" fmla="*/ 7 w 43909"/>
              <a:gd name="connsiteY3" fmla="*/ 21413 h 43430"/>
              <a:gd name="connsiteX4" fmla="*/ 22022 w 43909"/>
              <a:gd name="connsiteY4" fmla="*/ 0 h 4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09" h="43430">
                <a:moveTo>
                  <a:pt x="22022" y="32"/>
                </a:moveTo>
                <a:cubicBezTo>
                  <a:pt x="34199" y="-32"/>
                  <a:pt x="43941" y="9552"/>
                  <a:pt x="43910" y="21540"/>
                </a:cubicBezTo>
                <a:cubicBezTo>
                  <a:pt x="43878" y="33844"/>
                  <a:pt x="34610" y="43270"/>
                  <a:pt x="22401" y="43428"/>
                </a:cubicBezTo>
                <a:cubicBezTo>
                  <a:pt x="9433" y="43617"/>
                  <a:pt x="-309" y="34034"/>
                  <a:pt x="7" y="21413"/>
                </a:cubicBezTo>
                <a:cubicBezTo>
                  <a:pt x="292" y="8983"/>
                  <a:pt x="9496" y="32"/>
                  <a:pt x="22022" y="0"/>
                </a:cubicBezTo>
                <a:close/>
              </a:path>
            </a:pathLst>
          </a:custGeom>
          <a:solidFill>
            <a:schemeClr val="bg1"/>
          </a:solidFill>
          <a:ln w="311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AD1E0D30-B64A-4445-A22F-4533A062ED9D}"/>
              </a:ext>
            </a:extLst>
          </p:cNvPr>
          <p:cNvSpPr/>
          <p:nvPr/>
        </p:nvSpPr>
        <p:spPr>
          <a:xfrm>
            <a:off x="11147673" y="599660"/>
            <a:ext cx="24802" cy="24628"/>
          </a:xfrm>
          <a:custGeom>
            <a:avLst/>
            <a:gdLst>
              <a:gd name="connsiteX0" fmla="*/ 24771 w 24802"/>
              <a:gd name="connsiteY0" fmla="*/ 12865 h 24628"/>
              <a:gd name="connsiteX1" fmla="*/ 11455 w 24802"/>
              <a:gd name="connsiteY1" fmla="*/ 24568 h 24628"/>
              <a:gd name="connsiteX2" fmla="*/ 68 w 24802"/>
              <a:gd name="connsiteY2" fmla="*/ 11125 h 24628"/>
              <a:gd name="connsiteX3" fmla="*/ 13795 w 24802"/>
              <a:gd name="connsiteY3" fmla="*/ 55 h 24628"/>
              <a:gd name="connsiteX4" fmla="*/ 24802 w 24802"/>
              <a:gd name="connsiteY4" fmla="*/ 12833 h 2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02" h="24628">
                <a:moveTo>
                  <a:pt x="24771" y="12865"/>
                </a:moveTo>
                <a:cubicBezTo>
                  <a:pt x="23442" y="20361"/>
                  <a:pt x="19425" y="25232"/>
                  <a:pt x="11455" y="24568"/>
                </a:cubicBezTo>
                <a:cubicBezTo>
                  <a:pt x="3642" y="23935"/>
                  <a:pt x="-596" y="18780"/>
                  <a:pt x="68" y="11125"/>
                </a:cubicBezTo>
                <a:cubicBezTo>
                  <a:pt x="732" y="3345"/>
                  <a:pt x="6046" y="-514"/>
                  <a:pt x="13795" y="55"/>
                </a:cubicBezTo>
                <a:cubicBezTo>
                  <a:pt x="21418" y="624"/>
                  <a:pt x="24360" y="5780"/>
                  <a:pt x="24802" y="12833"/>
                </a:cubicBezTo>
                <a:close/>
              </a:path>
            </a:pathLst>
          </a:custGeom>
          <a:solidFill>
            <a:schemeClr val="bg1"/>
          </a:solidFill>
          <a:ln w="311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6072A50C-FD5D-4D51-99DF-554E7C251A1E}"/>
              </a:ext>
            </a:extLst>
          </p:cNvPr>
          <p:cNvSpPr/>
          <p:nvPr/>
        </p:nvSpPr>
        <p:spPr>
          <a:xfrm>
            <a:off x="11159311" y="660531"/>
            <a:ext cx="24178" cy="24489"/>
          </a:xfrm>
          <a:custGeom>
            <a:avLst/>
            <a:gdLst>
              <a:gd name="connsiteX0" fmla="*/ 13607 w 24178"/>
              <a:gd name="connsiteY0" fmla="*/ 24490 h 24489"/>
              <a:gd name="connsiteX1" fmla="*/ 7 w 24178"/>
              <a:gd name="connsiteY1" fmla="*/ 12470 h 24489"/>
              <a:gd name="connsiteX2" fmla="*/ 12469 w 24178"/>
              <a:gd name="connsiteY2" fmla="*/ 40 h 24489"/>
              <a:gd name="connsiteX3" fmla="*/ 24140 w 24178"/>
              <a:gd name="connsiteY3" fmla="*/ 11774 h 24489"/>
              <a:gd name="connsiteX4" fmla="*/ 13607 w 24178"/>
              <a:gd name="connsiteY4" fmla="*/ 24490 h 2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8" h="24489">
                <a:moveTo>
                  <a:pt x="13607" y="24490"/>
                </a:moveTo>
                <a:cubicBezTo>
                  <a:pt x="6048" y="23446"/>
                  <a:pt x="260" y="20473"/>
                  <a:pt x="7" y="12470"/>
                </a:cubicBezTo>
                <a:cubicBezTo>
                  <a:pt x="-215" y="4468"/>
                  <a:pt x="5225" y="577"/>
                  <a:pt x="12469" y="40"/>
                </a:cubicBezTo>
                <a:cubicBezTo>
                  <a:pt x="20313" y="-530"/>
                  <a:pt x="23666" y="5100"/>
                  <a:pt x="24140" y="11774"/>
                </a:cubicBezTo>
                <a:cubicBezTo>
                  <a:pt x="24646" y="18954"/>
                  <a:pt x="20123" y="23003"/>
                  <a:pt x="13607" y="24490"/>
                </a:cubicBezTo>
                <a:close/>
              </a:path>
            </a:pathLst>
          </a:custGeom>
          <a:solidFill>
            <a:schemeClr val="bg1"/>
          </a:solidFill>
          <a:ln w="311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916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999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6" y="131813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4949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2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1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8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39C8B7-BDE9-41CF-A5C7-4A9BA7B9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158A20-8F5A-4653-971F-186DC1A3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72EADF-4660-47C3-A627-B5418949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0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ABBDCA-2E77-4A70-AB1F-825B07D2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31E8C8-ECDE-4678-AD06-BE30873A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388630-E3F4-4A60-B0BC-C4FFC05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8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430D0-C087-4D51-983D-F9671492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6BDE42-C0D4-4B04-B36C-9308CF7A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758C87-2A8B-40A9-8A79-0F8A18A6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68B472-5924-42A3-848F-CEE3A065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2685E4-50EF-4950-81CB-ED17CE4F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43D8A2-AA80-433F-8E3D-5AFA6601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7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CAB51-1E47-44CE-A808-C24849F1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6C42DC-0F78-4665-A6E7-0006823D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D600C-4FD2-429D-8DBA-B695439AD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156229-E7AE-4CAA-B20F-7738B100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2024/5/2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BDF78E-3E76-4F6D-9B4A-7A8F5B7A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886E66-C6FE-4DFC-A70F-6B758C33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CF48B54-1389-4CCB-9507-782285CDF564}"/>
              </a:ext>
            </a:extLst>
          </p:cNvPr>
          <p:cNvSpPr txBox="1"/>
          <p:nvPr userDrawn="1"/>
        </p:nvSpPr>
        <p:spPr>
          <a:xfrm>
            <a:off x="3769743" y="2139351"/>
            <a:ext cx="8497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alpha val="0"/>
                  </a:schemeClr>
                </a:solidFill>
              </a:rPr>
              <a:t>包图网</a:t>
            </a:r>
          </a:p>
        </p:txBody>
      </p:sp>
    </p:spTree>
    <p:extLst>
      <p:ext uri="{BB962C8B-B14F-4D97-AF65-F5344CB8AC3E}">
        <p14:creationId xmlns:p14="http://schemas.microsoft.com/office/powerpoint/2010/main" val="150177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15">
            <a:extLst>
              <a:ext uri="{FF2B5EF4-FFF2-40B4-BE49-F238E27FC236}">
                <a16:creationId xmlns:a16="http://schemas.microsoft.com/office/drawing/2014/main" id="{A1C3CD10-E8EB-40DE-9E0B-22BDF3F6D4BD}"/>
              </a:ext>
            </a:extLst>
          </p:cNvPr>
          <p:cNvSpPr/>
          <p:nvPr/>
        </p:nvSpPr>
        <p:spPr>
          <a:xfrm flipH="1">
            <a:off x="0" y="0"/>
            <a:ext cx="6565392" cy="6858000"/>
          </a:xfrm>
          <a:custGeom>
            <a:avLst/>
            <a:gdLst>
              <a:gd name="connsiteX0" fmla="*/ 7738127 w 7738127"/>
              <a:gd name="connsiteY0" fmla="*/ 0 h 6857999"/>
              <a:gd name="connsiteX1" fmla="*/ 7738127 w 7738127"/>
              <a:gd name="connsiteY1" fmla="*/ 6857999 h 6857999"/>
              <a:gd name="connsiteX2" fmla="*/ 0 w 7738127"/>
              <a:gd name="connsiteY2" fmla="*/ 6857998 h 6857999"/>
              <a:gd name="connsiteX3" fmla="*/ 3425245 w 7738127"/>
              <a:gd name="connsiteY3" fmla="*/ 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8127" h="6857999">
                <a:moveTo>
                  <a:pt x="7738127" y="0"/>
                </a:moveTo>
                <a:lnTo>
                  <a:pt x="7738127" y="6857999"/>
                </a:lnTo>
                <a:lnTo>
                  <a:pt x="0" y="6857998"/>
                </a:lnTo>
                <a:lnTo>
                  <a:pt x="342524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5A152FAE-4298-4016-A964-F63F6885FB24}"/>
              </a:ext>
            </a:extLst>
          </p:cNvPr>
          <p:cNvSpPr/>
          <p:nvPr/>
        </p:nvSpPr>
        <p:spPr>
          <a:xfrm rot="10800000">
            <a:off x="4335332" y="0"/>
            <a:ext cx="7856668" cy="505609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996431" y="3462961"/>
            <a:ext cx="363253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zh-CN" sz="4000" b="1" dirty="0">
                <a:solidFill>
                  <a:srgbClr val="FFC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B Nazanin" panose="00000700000000000000" pitchFamily="2" charset="-78"/>
              </a:rPr>
              <a:t>تم : مدرسه دبستان</a:t>
            </a:r>
            <a:endParaRPr lang="zh-CN" altLang="en-US" sz="4000" b="1" dirty="0">
              <a:solidFill>
                <a:srgbClr val="FFC000"/>
              </a:solidFill>
              <a:latin typeface="幼圆" panose="02010509060101010101" pitchFamily="49" charset="-122"/>
              <a:ea typeface="幼圆" panose="02010509060101010101" pitchFamily="49" charset="-122"/>
              <a:cs typeface="B Nazanin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083874" y="4800110"/>
            <a:ext cx="29153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2400" dirty="0">
                <a:solidFill>
                  <a:srgbClr val="1C75C2"/>
                </a:solidFill>
                <a:latin typeface="Bahnschrift SemiBold" panose="020B0502040204020203" pitchFamily="34" charset="0"/>
                <a:cs typeface="B Nazanin" panose="00000700000000000000" pitchFamily="2" charset="-78"/>
              </a:rPr>
              <a:t>قالب پاورپوینت کودکان</a:t>
            </a:r>
            <a:endParaRPr lang="ko-KR" altLang="en-US" sz="2400" dirty="0">
              <a:solidFill>
                <a:srgbClr val="1C75C2"/>
              </a:solidFill>
              <a:latin typeface="Bahnschrift SemiBold" panose="020B0502040204020203" pitchFamily="34" charset="0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821855" y="5520218"/>
            <a:ext cx="36325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000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2000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726B84B4-A4D0-4C8A-8E29-CB1F5CC3047B}"/>
              </a:ext>
            </a:extLst>
          </p:cNvPr>
          <p:cNvSpPr/>
          <p:nvPr/>
        </p:nvSpPr>
        <p:spPr>
          <a:xfrm>
            <a:off x="0" y="6522778"/>
            <a:ext cx="12192000" cy="338560"/>
          </a:xfrm>
          <a:custGeom>
            <a:avLst/>
            <a:gdLst>
              <a:gd name="connsiteX0" fmla="*/ 193828 w 12688888"/>
              <a:gd name="connsiteY0" fmla="*/ 0 h 294966"/>
              <a:gd name="connsiteX1" fmla="*/ 12494150 w 12688888"/>
              <a:gd name="connsiteY1" fmla="*/ 0 h 294966"/>
              <a:gd name="connsiteX2" fmla="*/ 12688888 w 12688888"/>
              <a:gd name="connsiteY2" fmla="*/ 237453 h 294966"/>
              <a:gd name="connsiteX3" fmla="*/ 12688888 w 12688888"/>
              <a:gd name="connsiteY3" fmla="*/ 294966 h 294966"/>
              <a:gd name="connsiteX4" fmla="*/ 0 w 12688888"/>
              <a:gd name="connsiteY4" fmla="*/ 294966 h 294966"/>
              <a:gd name="connsiteX5" fmla="*/ 0 w 12688888"/>
              <a:gd name="connsiteY5" fmla="*/ 293924 h 294966"/>
              <a:gd name="connsiteX6" fmla="*/ 0 w 12688888"/>
              <a:gd name="connsiteY6" fmla="*/ 237453 h 294966"/>
              <a:gd name="connsiteX7" fmla="*/ 193828 w 12688888"/>
              <a:gd name="connsiteY7" fmla="*/ 0 h 29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8888" h="294966">
                <a:moveTo>
                  <a:pt x="193828" y="0"/>
                </a:moveTo>
                <a:cubicBezTo>
                  <a:pt x="12494150" y="0"/>
                  <a:pt x="12494150" y="0"/>
                  <a:pt x="12494150" y="0"/>
                </a:cubicBezTo>
                <a:cubicBezTo>
                  <a:pt x="12601529" y="0"/>
                  <a:pt x="12688888" y="106854"/>
                  <a:pt x="12688888" y="237453"/>
                </a:cubicBezTo>
                <a:lnTo>
                  <a:pt x="12688888" y="294966"/>
                </a:lnTo>
                <a:lnTo>
                  <a:pt x="0" y="294966"/>
                </a:lnTo>
                <a:lnTo>
                  <a:pt x="0" y="293924"/>
                </a:lnTo>
                <a:cubicBezTo>
                  <a:pt x="0" y="237453"/>
                  <a:pt x="0" y="237453"/>
                  <a:pt x="0" y="237453"/>
                </a:cubicBezTo>
                <a:cubicBezTo>
                  <a:pt x="0" y="106854"/>
                  <a:pt x="86449" y="0"/>
                  <a:pt x="19382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8" name="Forma en L 37">
            <a:extLst>
              <a:ext uri="{FF2B5EF4-FFF2-40B4-BE49-F238E27FC236}">
                <a16:creationId xmlns:a16="http://schemas.microsoft.com/office/drawing/2014/main" id="{EB8EF0E4-F7B9-472A-8B77-1CF2A8C47A87}"/>
              </a:ext>
            </a:extLst>
          </p:cNvPr>
          <p:cNvSpPr/>
          <p:nvPr/>
        </p:nvSpPr>
        <p:spPr>
          <a:xfrm>
            <a:off x="-9923" y="6073630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39" name="Forma en L 38">
            <a:extLst>
              <a:ext uri="{FF2B5EF4-FFF2-40B4-BE49-F238E27FC236}">
                <a16:creationId xmlns:a16="http://schemas.microsoft.com/office/drawing/2014/main" id="{4C780FA6-7E16-406F-9816-40ED132C4C9D}"/>
              </a:ext>
            </a:extLst>
          </p:cNvPr>
          <p:cNvSpPr/>
          <p:nvPr/>
        </p:nvSpPr>
        <p:spPr>
          <a:xfrm>
            <a:off x="-11850" y="5292854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40" name="Forma en L 39">
            <a:extLst>
              <a:ext uri="{FF2B5EF4-FFF2-40B4-BE49-F238E27FC236}">
                <a16:creationId xmlns:a16="http://schemas.microsoft.com/office/drawing/2014/main" id="{90A00DE1-840D-4F9F-BAF5-2FFD823E2F4A}"/>
              </a:ext>
            </a:extLst>
          </p:cNvPr>
          <p:cNvSpPr/>
          <p:nvPr/>
        </p:nvSpPr>
        <p:spPr>
          <a:xfrm>
            <a:off x="-7268" y="4508182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41" name="Forma en L 40">
            <a:extLst>
              <a:ext uri="{FF2B5EF4-FFF2-40B4-BE49-F238E27FC236}">
                <a16:creationId xmlns:a16="http://schemas.microsoft.com/office/drawing/2014/main" id="{C50502E3-71A1-4835-BBEF-893F3702280C}"/>
              </a:ext>
            </a:extLst>
          </p:cNvPr>
          <p:cNvSpPr/>
          <p:nvPr/>
        </p:nvSpPr>
        <p:spPr>
          <a:xfrm>
            <a:off x="0" y="372705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42" name="Forma en L 41">
            <a:extLst>
              <a:ext uri="{FF2B5EF4-FFF2-40B4-BE49-F238E27FC236}">
                <a16:creationId xmlns:a16="http://schemas.microsoft.com/office/drawing/2014/main" id="{73FE980D-BC2B-4F4A-9E52-7829B8F4F873}"/>
              </a:ext>
            </a:extLst>
          </p:cNvPr>
          <p:cNvSpPr/>
          <p:nvPr/>
        </p:nvSpPr>
        <p:spPr>
          <a:xfrm>
            <a:off x="-19368" y="2951678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43" name="Forma en L 42">
            <a:extLst>
              <a:ext uri="{FF2B5EF4-FFF2-40B4-BE49-F238E27FC236}">
                <a16:creationId xmlns:a16="http://schemas.microsoft.com/office/drawing/2014/main" id="{231F8FA8-4810-4462-97BD-E208E927A38D}"/>
              </a:ext>
            </a:extLst>
          </p:cNvPr>
          <p:cNvSpPr/>
          <p:nvPr/>
        </p:nvSpPr>
        <p:spPr>
          <a:xfrm>
            <a:off x="-18947" y="2186829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44" name="Forma en L 43">
            <a:extLst>
              <a:ext uri="{FF2B5EF4-FFF2-40B4-BE49-F238E27FC236}">
                <a16:creationId xmlns:a16="http://schemas.microsoft.com/office/drawing/2014/main" id="{7039595B-E0AC-45AA-A797-1D372FF01653}"/>
              </a:ext>
            </a:extLst>
          </p:cNvPr>
          <p:cNvSpPr/>
          <p:nvPr/>
        </p:nvSpPr>
        <p:spPr>
          <a:xfrm>
            <a:off x="-14365" y="142044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45" name="Forma en L 44">
            <a:extLst>
              <a:ext uri="{FF2B5EF4-FFF2-40B4-BE49-F238E27FC236}">
                <a16:creationId xmlns:a16="http://schemas.microsoft.com/office/drawing/2014/main" id="{DD0BE87A-886F-4942-BED7-2E73A15B907D}"/>
              </a:ext>
            </a:extLst>
          </p:cNvPr>
          <p:cNvSpPr/>
          <p:nvPr/>
        </p:nvSpPr>
        <p:spPr>
          <a:xfrm>
            <a:off x="-11859" y="639669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700000000000000" pitchFamily="2" charset="-78"/>
            </a:endParaRPr>
          </a:p>
        </p:txBody>
      </p:sp>
      <p:sp>
        <p:nvSpPr>
          <p:cNvPr id="46" name="TextBox 59">
            <a:extLst>
              <a:ext uri="{FF2B5EF4-FFF2-40B4-BE49-F238E27FC236}">
                <a16:creationId xmlns:a16="http://schemas.microsoft.com/office/drawing/2014/main" id="{48A7FBBA-392A-48BF-8DFC-B97E84AC2C0D}"/>
              </a:ext>
            </a:extLst>
          </p:cNvPr>
          <p:cNvSpPr txBox="1"/>
          <p:nvPr/>
        </p:nvSpPr>
        <p:spPr>
          <a:xfrm>
            <a:off x="0" y="126833"/>
            <a:ext cx="1693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l" rtl="1"/>
            <a:r>
              <a:rPr lang="en-US" altLang="ko-KR" sz="2000" dirty="0">
                <a:solidFill>
                  <a:srgbClr val="3B7697"/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20begir.com</a:t>
            </a:r>
            <a:endParaRPr lang="ko-KR" altLang="en-US" sz="2000" dirty="0">
              <a:solidFill>
                <a:srgbClr val="3B7697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799A14BE-2803-4A0C-B67F-A6FDA9381B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453" y="1729212"/>
            <a:ext cx="7175824" cy="421159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592E08DE-5498-3F93-3BA3-88D17C89E7A4}"/>
              </a:ext>
            </a:extLst>
          </p:cNvPr>
          <p:cNvGrpSpPr/>
          <p:nvPr/>
        </p:nvGrpSpPr>
        <p:grpSpPr>
          <a:xfrm>
            <a:off x="1155554" y="1988661"/>
            <a:ext cx="1953593" cy="851468"/>
            <a:chOff x="1155554" y="1988661"/>
            <a:chExt cx="1953593" cy="851468"/>
          </a:xfrm>
        </p:grpSpPr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1E019485-2A40-43AB-96D4-96E8AB43D7F1}"/>
                </a:ext>
              </a:extLst>
            </p:cNvPr>
            <p:cNvSpPr/>
            <p:nvPr/>
          </p:nvSpPr>
          <p:spPr>
            <a:xfrm>
              <a:off x="1693375" y="1988661"/>
              <a:ext cx="883395" cy="851385"/>
            </a:xfrm>
            <a:custGeom>
              <a:avLst/>
              <a:gdLst>
                <a:gd name="connsiteX0" fmla="*/ 0 w 883395"/>
                <a:gd name="connsiteY0" fmla="*/ 220829 h 851385"/>
                <a:gd name="connsiteX1" fmla="*/ 60932 w 883395"/>
                <a:gd name="connsiteY1" fmla="*/ 187325 h 851385"/>
                <a:gd name="connsiteX2" fmla="*/ 424654 w 883395"/>
                <a:gd name="connsiteY2" fmla="*/ 4361 h 851385"/>
                <a:gd name="connsiteX3" fmla="*/ 453914 w 883395"/>
                <a:gd name="connsiteY3" fmla="*/ 3570 h 851385"/>
                <a:gd name="connsiteX4" fmla="*/ 869203 w 883395"/>
                <a:gd name="connsiteY4" fmla="*/ 214503 h 851385"/>
                <a:gd name="connsiteX5" fmla="*/ 883396 w 883395"/>
                <a:gd name="connsiteY5" fmla="*/ 223410 h 851385"/>
                <a:gd name="connsiteX6" fmla="*/ 875779 w 883395"/>
                <a:gd name="connsiteY6" fmla="*/ 226115 h 851385"/>
                <a:gd name="connsiteX7" fmla="*/ 844814 w 883395"/>
                <a:gd name="connsiteY7" fmla="*/ 261368 h 851385"/>
                <a:gd name="connsiteX8" fmla="*/ 844814 w 883395"/>
                <a:gd name="connsiteY8" fmla="*/ 820998 h 851385"/>
                <a:gd name="connsiteX9" fmla="*/ 814888 w 883395"/>
                <a:gd name="connsiteY9" fmla="*/ 851006 h 851385"/>
                <a:gd name="connsiteX10" fmla="*/ 563167 w 883395"/>
                <a:gd name="connsiteY10" fmla="*/ 851006 h 851385"/>
                <a:gd name="connsiteX11" fmla="*/ 535448 w 883395"/>
                <a:gd name="connsiteY11" fmla="*/ 822704 h 851385"/>
                <a:gd name="connsiteX12" fmla="*/ 535781 w 883395"/>
                <a:gd name="connsiteY12" fmla="*/ 637534 h 851385"/>
                <a:gd name="connsiteX13" fmla="*/ 510351 w 883395"/>
                <a:gd name="connsiteY13" fmla="*/ 612520 h 851385"/>
                <a:gd name="connsiteX14" fmla="*/ 368883 w 883395"/>
                <a:gd name="connsiteY14" fmla="*/ 612520 h 851385"/>
                <a:gd name="connsiteX15" fmla="*/ 344660 w 883395"/>
                <a:gd name="connsiteY15" fmla="*/ 636535 h 851385"/>
                <a:gd name="connsiteX16" fmla="*/ 344909 w 883395"/>
                <a:gd name="connsiteY16" fmla="*/ 823745 h 851385"/>
                <a:gd name="connsiteX17" fmla="*/ 318272 w 883395"/>
                <a:gd name="connsiteY17" fmla="*/ 850964 h 851385"/>
                <a:gd name="connsiteX18" fmla="*/ 60308 w 883395"/>
                <a:gd name="connsiteY18" fmla="*/ 851381 h 851385"/>
                <a:gd name="connsiteX19" fmla="*/ 34462 w 883395"/>
                <a:gd name="connsiteY19" fmla="*/ 824952 h 851385"/>
                <a:gd name="connsiteX20" fmla="*/ 34878 w 883395"/>
                <a:gd name="connsiteY20" fmla="*/ 309023 h 851385"/>
                <a:gd name="connsiteX21" fmla="*/ 35086 w 883395"/>
                <a:gd name="connsiteY21" fmla="*/ 252961 h 851385"/>
                <a:gd name="connsiteX22" fmla="*/ 9739 w 883395"/>
                <a:gd name="connsiteY22" fmla="*/ 226615 h 851385"/>
                <a:gd name="connsiteX23" fmla="*/ 1790 w 883395"/>
                <a:gd name="connsiteY23" fmla="*/ 225366 h 851385"/>
                <a:gd name="connsiteX24" fmla="*/ 83 w 883395"/>
                <a:gd name="connsiteY24" fmla="*/ 220788 h 851385"/>
                <a:gd name="connsiteX25" fmla="*/ 208103 w 883395"/>
                <a:gd name="connsiteY25" fmla="*/ 474215 h 851385"/>
                <a:gd name="connsiteX26" fmla="*/ 262043 w 883395"/>
                <a:gd name="connsiteY26" fmla="*/ 474382 h 851385"/>
                <a:gd name="connsiteX27" fmla="*/ 280980 w 883395"/>
                <a:gd name="connsiteY27" fmla="*/ 456776 h 851385"/>
                <a:gd name="connsiteX28" fmla="*/ 280897 w 883395"/>
                <a:gd name="connsiteY28" fmla="*/ 342653 h 851385"/>
                <a:gd name="connsiteX29" fmla="*/ 260919 w 883395"/>
                <a:gd name="connsiteY29" fmla="*/ 323050 h 851385"/>
                <a:gd name="connsiteX30" fmla="*/ 153039 w 883395"/>
                <a:gd name="connsiteY30" fmla="*/ 322925 h 851385"/>
                <a:gd name="connsiteX31" fmla="*/ 133227 w 883395"/>
                <a:gd name="connsiteY31" fmla="*/ 342694 h 851385"/>
                <a:gd name="connsiteX32" fmla="*/ 133186 w 883395"/>
                <a:gd name="connsiteY32" fmla="*/ 456818 h 851385"/>
                <a:gd name="connsiteX33" fmla="*/ 152123 w 883395"/>
                <a:gd name="connsiteY33" fmla="*/ 474340 h 851385"/>
                <a:gd name="connsiteX34" fmla="*/ 208144 w 883395"/>
                <a:gd name="connsiteY34" fmla="*/ 474174 h 851385"/>
                <a:gd name="connsiteX35" fmla="*/ 513681 w 883395"/>
                <a:gd name="connsiteY35" fmla="*/ 400547 h 851385"/>
                <a:gd name="connsiteX36" fmla="*/ 513805 w 883395"/>
                <a:gd name="connsiteY36" fmla="*/ 342320 h 851385"/>
                <a:gd name="connsiteX37" fmla="*/ 495076 w 883395"/>
                <a:gd name="connsiteY37" fmla="*/ 323174 h 851385"/>
                <a:gd name="connsiteX38" fmla="*/ 384823 w 883395"/>
                <a:gd name="connsiteY38" fmla="*/ 323050 h 851385"/>
                <a:gd name="connsiteX39" fmla="*/ 366344 w 883395"/>
                <a:gd name="connsiteY39" fmla="*/ 342070 h 851385"/>
                <a:gd name="connsiteX40" fmla="*/ 366344 w 883395"/>
                <a:gd name="connsiteY40" fmla="*/ 456485 h 851385"/>
                <a:gd name="connsiteX41" fmla="*/ 382826 w 883395"/>
                <a:gd name="connsiteY41" fmla="*/ 474382 h 851385"/>
                <a:gd name="connsiteX42" fmla="*/ 497241 w 883395"/>
                <a:gd name="connsiteY42" fmla="*/ 474382 h 851385"/>
                <a:gd name="connsiteX43" fmla="*/ 513930 w 883395"/>
                <a:gd name="connsiteY43" fmla="*/ 456735 h 851385"/>
                <a:gd name="connsiteX44" fmla="*/ 513722 w 883395"/>
                <a:gd name="connsiteY44" fmla="*/ 400589 h 851385"/>
                <a:gd name="connsiteX45" fmla="*/ 751542 w 883395"/>
                <a:gd name="connsiteY45" fmla="*/ 399506 h 851385"/>
                <a:gd name="connsiteX46" fmla="*/ 751792 w 883395"/>
                <a:gd name="connsiteY46" fmla="*/ 343485 h 851385"/>
                <a:gd name="connsiteX47" fmla="*/ 731814 w 883395"/>
                <a:gd name="connsiteY47" fmla="*/ 322966 h 851385"/>
                <a:gd name="connsiteX48" fmla="*/ 630135 w 883395"/>
                <a:gd name="connsiteY48" fmla="*/ 322717 h 851385"/>
                <a:gd name="connsiteX49" fmla="*/ 604080 w 883395"/>
                <a:gd name="connsiteY49" fmla="*/ 347689 h 851385"/>
                <a:gd name="connsiteX50" fmla="*/ 603997 w 883395"/>
                <a:gd name="connsiteY50" fmla="*/ 455611 h 851385"/>
                <a:gd name="connsiteX51" fmla="*/ 621728 w 883395"/>
                <a:gd name="connsiteY51" fmla="*/ 474423 h 851385"/>
                <a:gd name="connsiteX52" fmla="*/ 733812 w 883395"/>
                <a:gd name="connsiteY52" fmla="*/ 474382 h 851385"/>
                <a:gd name="connsiteX53" fmla="*/ 751708 w 883395"/>
                <a:gd name="connsiteY53" fmla="*/ 455569 h 851385"/>
                <a:gd name="connsiteX54" fmla="*/ 751584 w 883395"/>
                <a:gd name="connsiteY54" fmla="*/ 399506 h 85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83395" h="851385">
                  <a:moveTo>
                    <a:pt x="0" y="220829"/>
                  </a:moveTo>
                  <a:cubicBezTo>
                    <a:pt x="20269" y="209634"/>
                    <a:pt x="40247" y="197772"/>
                    <a:pt x="60932" y="187325"/>
                  </a:cubicBezTo>
                  <a:cubicBezTo>
                    <a:pt x="182090" y="126184"/>
                    <a:pt x="303455" y="65460"/>
                    <a:pt x="424654" y="4361"/>
                  </a:cubicBezTo>
                  <a:cubicBezTo>
                    <a:pt x="434768" y="-717"/>
                    <a:pt x="443342" y="-1840"/>
                    <a:pt x="453914" y="3570"/>
                  </a:cubicBezTo>
                  <a:cubicBezTo>
                    <a:pt x="592219" y="74075"/>
                    <a:pt x="730773" y="144206"/>
                    <a:pt x="869203" y="214503"/>
                  </a:cubicBezTo>
                  <a:cubicBezTo>
                    <a:pt x="872824" y="216334"/>
                    <a:pt x="876112" y="218790"/>
                    <a:pt x="883396" y="223410"/>
                  </a:cubicBezTo>
                  <a:cubicBezTo>
                    <a:pt x="879525" y="224825"/>
                    <a:pt x="877735" y="225866"/>
                    <a:pt x="875779" y="226115"/>
                  </a:cubicBezTo>
                  <a:cubicBezTo>
                    <a:pt x="855165" y="228890"/>
                    <a:pt x="844843" y="240641"/>
                    <a:pt x="844814" y="261368"/>
                  </a:cubicBezTo>
                  <a:cubicBezTo>
                    <a:pt x="844814" y="447911"/>
                    <a:pt x="844814" y="634454"/>
                    <a:pt x="844814" y="820998"/>
                  </a:cubicBezTo>
                  <a:cubicBezTo>
                    <a:pt x="844814" y="850964"/>
                    <a:pt x="844730" y="851006"/>
                    <a:pt x="814888" y="851006"/>
                  </a:cubicBezTo>
                  <a:cubicBezTo>
                    <a:pt x="730981" y="851006"/>
                    <a:pt x="647074" y="851006"/>
                    <a:pt x="563167" y="851006"/>
                  </a:cubicBezTo>
                  <a:cubicBezTo>
                    <a:pt x="536281" y="851006"/>
                    <a:pt x="535490" y="850257"/>
                    <a:pt x="535448" y="822704"/>
                  </a:cubicBezTo>
                  <a:cubicBezTo>
                    <a:pt x="535365" y="760981"/>
                    <a:pt x="534824" y="699258"/>
                    <a:pt x="535781" y="637534"/>
                  </a:cubicBezTo>
                  <a:cubicBezTo>
                    <a:pt x="536072" y="618181"/>
                    <a:pt x="529080" y="612146"/>
                    <a:pt x="510351" y="612520"/>
                  </a:cubicBezTo>
                  <a:cubicBezTo>
                    <a:pt x="463195" y="613436"/>
                    <a:pt x="416039" y="613353"/>
                    <a:pt x="368883" y="612520"/>
                  </a:cubicBezTo>
                  <a:cubicBezTo>
                    <a:pt x="350986" y="612187"/>
                    <a:pt x="344410" y="618264"/>
                    <a:pt x="344660" y="636535"/>
                  </a:cubicBezTo>
                  <a:cubicBezTo>
                    <a:pt x="345492" y="698925"/>
                    <a:pt x="345034" y="761355"/>
                    <a:pt x="344909" y="823745"/>
                  </a:cubicBezTo>
                  <a:cubicBezTo>
                    <a:pt x="344868" y="849966"/>
                    <a:pt x="343827" y="850923"/>
                    <a:pt x="318272" y="850964"/>
                  </a:cubicBezTo>
                  <a:cubicBezTo>
                    <a:pt x="232284" y="851006"/>
                    <a:pt x="146296" y="850465"/>
                    <a:pt x="60308" y="851381"/>
                  </a:cubicBezTo>
                  <a:cubicBezTo>
                    <a:pt x="39997" y="851589"/>
                    <a:pt x="34379" y="844555"/>
                    <a:pt x="34462" y="824952"/>
                  </a:cubicBezTo>
                  <a:cubicBezTo>
                    <a:pt x="35086" y="652976"/>
                    <a:pt x="34878" y="480999"/>
                    <a:pt x="34878" y="309023"/>
                  </a:cubicBezTo>
                  <a:cubicBezTo>
                    <a:pt x="34878" y="290336"/>
                    <a:pt x="33671" y="271565"/>
                    <a:pt x="35086" y="252961"/>
                  </a:cubicBezTo>
                  <a:cubicBezTo>
                    <a:pt x="36584" y="233399"/>
                    <a:pt x="30383" y="223826"/>
                    <a:pt x="9739" y="226615"/>
                  </a:cubicBezTo>
                  <a:cubicBezTo>
                    <a:pt x="7200" y="226948"/>
                    <a:pt x="4453" y="225824"/>
                    <a:pt x="1790" y="225366"/>
                  </a:cubicBezTo>
                  <a:lnTo>
                    <a:pt x="83" y="220788"/>
                  </a:lnTo>
                  <a:close/>
                  <a:moveTo>
                    <a:pt x="208103" y="474215"/>
                  </a:moveTo>
                  <a:cubicBezTo>
                    <a:pt x="226083" y="474215"/>
                    <a:pt x="244063" y="473757"/>
                    <a:pt x="262043" y="474382"/>
                  </a:cubicBezTo>
                  <a:cubicBezTo>
                    <a:pt x="274820" y="474798"/>
                    <a:pt x="281188" y="470802"/>
                    <a:pt x="280980" y="456776"/>
                  </a:cubicBezTo>
                  <a:cubicBezTo>
                    <a:pt x="280439" y="418735"/>
                    <a:pt x="280439" y="380694"/>
                    <a:pt x="280897" y="342653"/>
                  </a:cubicBezTo>
                  <a:cubicBezTo>
                    <a:pt x="281063" y="328252"/>
                    <a:pt x="274737" y="322925"/>
                    <a:pt x="260919" y="323050"/>
                  </a:cubicBezTo>
                  <a:cubicBezTo>
                    <a:pt x="224959" y="323341"/>
                    <a:pt x="188999" y="323258"/>
                    <a:pt x="153039" y="322925"/>
                  </a:cubicBezTo>
                  <a:cubicBezTo>
                    <a:pt x="139179" y="322800"/>
                    <a:pt x="133019" y="328377"/>
                    <a:pt x="133227" y="342694"/>
                  </a:cubicBezTo>
                  <a:cubicBezTo>
                    <a:pt x="133727" y="380736"/>
                    <a:pt x="133768" y="418777"/>
                    <a:pt x="133186" y="456818"/>
                  </a:cubicBezTo>
                  <a:cubicBezTo>
                    <a:pt x="132978" y="470927"/>
                    <a:pt x="139387" y="474756"/>
                    <a:pt x="152123" y="474340"/>
                  </a:cubicBezTo>
                  <a:cubicBezTo>
                    <a:pt x="170769" y="473757"/>
                    <a:pt x="189457" y="474174"/>
                    <a:pt x="208144" y="474174"/>
                  </a:cubicBezTo>
                  <a:close/>
                  <a:moveTo>
                    <a:pt x="513681" y="400547"/>
                  </a:moveTo>
                  <a:cubicBezTo>
                    <a:pt x="513681" y="381152"/>
                    <a:pt x="513348" y="361715"/>
                    <a:pt x="513805" y="342320"/>
                  </a:cubicBezTo>
                  <a:cubicBezTo>
                    <a:pt x="514097" y="329001"/>
                    <a:pt x="507729" y="323174"/>
                    <a:pt x="495076" y="323174"/>
                  </a:cubicBezTo>
                  <a:cubicBezTo>
                    <a:pt x="458325" y="323133"/>
                    <a:pt x="421574" y="323258"/>
                    <a:pt x="384823" y="323050"/>
                  </a:cubicBezTo>
                  <a:cubicBezTo>
                    <a:pt x="371671" y="322966"/>
                    <a:pt x="366219" y="328876"/>
                    <a:pt x="366344" y="342070"/>
                  </a:cubicBezTo>
                  <a:cubicBezTo>
                    <a:pt x="366719" y="380195"/>
                    <a:pt x="366677" y="418361"/>
                    <a:pt x="366344" y="456485"/>
                  </a:cubicBezTo>
                  <a:cubicBezTo>
                    <a:pt x="366219" y="468305"/>
                    <a:pt x="369715" y="474507"/>
                    <a:pt x="382826" y="474382"/>
                  </a:cubicBezTo>
                  <a:cubicBezTo>
                    <a:pt x="420950" y="473924"/>
                    <a:pt x="459116" y="473924"/>
                    <a:pt x="497241" y="474382"/>
                  </a:cubicBezTo>
                  <a:cubicBezTo>
                    <a:pt x="510185" y="474548"/>
                    <a:pt x="514263" y="468805"/>
                    <a:pt x="513930" y="456735"/>
                  </a:cubicBezTo>
                  <a:cubicBezTo>
                    <a:pt x="513389" y="438047"/>
                    <a:pt x="513805" y="419276"/>
                    <a:pt x="513722" y="400589"/>
                  </a:cubicBezTo>
                  <a:close/>
                  <a:moveTo>
                    <a:pt x="751542" y="399506"/>
                  </a:moveTo>
                  <a:cubicBezTo>
                    <a:pt x="751542" y="380819"/>
                    <a:pt x="750793" y="362090"/>
                    <a:pt x="751792" y="343485"/>
                  </a:cubicBezTo>
                  <a:cubicBezTo>
                    <a:pt x="752624" y="328294"/>
                    <a:pt x="747505" y="322550"/>
                    <a:pt x="731814" y="322966"/>
                  </a:cubicBezTo>
                  <a:cubicBezTo>
                    <a:pt x="697935" y="323882"/>
                    <a:pt x="663972" y="324132"/>
                    <a:pt x="630135" y="322717"/>
                  </a:cubicBezTo>
                  <a:cubicBezTo>
                    <a:pt x="610865" y="321926"/>
                    <a:pt x="603831" y="329251"/>
                    <a:pt x="604080" y="347689"/>
                  </a:cubicBezTo>
                  <a:cubicBezTo>
                    <a:pt x="604538" y="383649"/>
                    <a:pt x="604497" y="419651"/>
                    <a:pt x="603997" y="455611"/>
                  </a:cubicBezTo>
                  <a:cubicBezTo>
                    <a:pt x="603831" y="468472"/>
                    <a:pt x="607743" y="474632"/>
                    <a:pt x="621728" y="474423"/>
                  </a:cubicBezTo>
                  <a:cubicBezTo>
                    <a:pt x="659103" y="473841"/>
                    <a:pt x="696436" y="473882"/>
                    <a:pt x="733812" y="474382"/>
                  </a:cubicBezTo>
                  <a:cubicBezTo>
                    <a:pt x="747630" y="474590"/>
                    <a:pt x="752083" y="468430"/>
                    <a:pt x="751708" y="455569"/>
                  </a:cubicBezTo>
                  <a:cubicBezTo>
                    <a:pt x="751209" y="436882"/>
                    <a:pt x="751584" y="418194"/>
                    <a:pt x="751584" y="399506"/>
                  </a:cubicBezTo>
                  <a:close/>
                </a:path>
              </a:pathLst>
            </a:custGeom>
            <a:solidFill>
              <a:schemeClr val="bg1"/>
            </a:solidFill>
            <a:ln w="4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700000000000000" pitchFamily="2" charset="-78"/>
              </a:endParaRPr>
            </a:p>
          </p:txBody>
        </p:sp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EE503F77-183E-4A7B-9199-6647A185EC3B}"/>
                </a:ext>
              </a:extLst>
            </p:cNvPr>
            <p:cNvSpPr/>
            <p:nvPr/>
          </p:nvSpPr>
          <p:spPr>
            <a:xfrm>
              <a:off x="2565658" y="2322658"/>
              <a:ext cx="543489" cy="517471"/>
            </a:xfrm>
            <a:custGeom>
              <a:avLst/>
              <a:gdLst>
                <a:gd name="connsiteX0" fmla="*/ 269909 w 543489"/>
                <a:gd name="connsiteY0" fmla="*/ 517051 h 517471"/>
                <a:gd name="connsiteX1" fmla="*/ 22517 w 543489"/>
                <a:gd name="connsiteY1" fmla="*/ 517467 h 517471"/>
                <a:gd name="connsiteX2" fmla="*/ 0 w 543489"/>
                <a:gd name="connsiteY2" fmla="*/ 494950 h 517471"/>
                <a:gd name="connsiteX3" fmla="*/ 333 w 543489"/>
                <a:gd name="connsiteY3" fmla="*/ 20975 h 517471"/>
                <a:gd name="connsiteX4" fmla="*/ 24182 w 543489"/>
                <a:gd name="connsiteY4" fmla="*/ 3162 h 517471"/>
                <a:gd name="connsiteX5" fmla="*/ 514805 w 543489"/>
                <a:gd name="connsiteY5" fmla="*/ 128356 h 517471"/>
                <a:gd name="connsiteX6" fmla="*/ 543481 w 543489"/>
                <a:gd name="connsiteY6" fmla="*/ 164566 h 517471"/>
                <a:gd name="connsiteX7" fmla="*/ 543190 w 543489"/>
                <a:gd name="connsiteY7" fmla="*/ 490954 h 517471"/>
                <a:gd name="connsiteX8" fmla="*/ 517302 w 543489"/>
                <a:gd name="connsiteY8" fmla="*/ 517342 h 517471"/>
                <a:gd name="connsiteX9" fmla="*/ 269909 w 543489"/>
                <a:gd name="connsiteY9" fmla="*/ 516967 h 517471"/>
                <a:gd name="connsiteX10" fmla="*/ 269909 w 543489"/>
                <a:gd name="connsiteY10" fmla="*/ 517092 h 517471"/>
                <a:gd name="connsiteX11" fmla="*/ 164027 w 543489"/>
                <a:gd name="connsiteY11" fmla="*/ 327552 h 517471"/>
                <a:gd name="connsiteX12" fmla="*/ 164027 w 543489"/>
                <a:gd name="connsiteY12" fmla="*/ 327635 h 517471"/>
                <a:gd name="connsiteX13" fmla="*/ 217967 w 543489"/>
                <a:gd name="connsiteY13" fmla="*/ 327760 h 517471"/>
                <a:gd name="connsiteX14" fmla="*/ 236530 w 543489"/>
                <a:gd name="connsiteY14" fmla="*/ 309739 h 517471"/>
                <a:gd name="connsiteX15" fmla="*/ 236488 w 543489"/>
                <a:gd name="connsiteY15" fmla="*/ 239233 h 517471"/>
                <a:gd name="connsiteX16" fmla="*/ 218258 w 543489"/>
                <a:gd name="connsiteY16" fmla="*/ 220671 h 517471"/>
                <a:gd name="connsiteX17" fmla="*/ 108339 w 543489"/>
                <a:gd name="connsiteY17" fmla="*/ 220629 h 517471"/>
                <a:gd name="connsiteX18" fmla="*/ 91565 w 543489"/>
                <a:gd name="connsiteY18" fmla="*/ 237735 h 517471"/>
                <a:gd name="connsiteX19" fmla="*/ 91357 w 543489"/>
                <a:gd name="connsiteY19" fmla="*/ 310321 h 517471"/>
                <a:gd name="connsiteX20" fmla="*/ 108089 w 543489"/>
                <a:gd name="connsiteY20" fmla="*/ 327635 h 517471"/>
                <a:gd name="connsiteX21" fmla="*/ 164110 w 543489"/>
                <a:gd name="connsiteY21" fmla="*/ 327552 h 517471"/>
                <a:gd name="connsiteX22" fmla="*/ 376208 w 543489"/>
                <a:gd name="connsiteY22" fmla="*/ 327635 h 517471"/>
                <a:gd name="connsiteX23" fmla="*/ 430149 w 543489"/>
                <a:gd name="connsiteY23" fmla="*/ 327760 h 517471"/>
                <a:gd name="connsiteX24" fmla="*/ 449252 w 543489"/>
                <a:gd name="connsiteY24" fmla="*/ 310238 h 517471"/>
                <a:gd name="connsiteX25" fmla="*/ 449169 w 543489"/>
                <a:gd name="connsiteY25" fmla="*/ 237610 h 517471"/>
                <a:gd name="connsiteX26" fmla="*/ 431397 w 543489"/>
                <a:gd name="connsiteY26" fmla="*/ 220587 h 517471"/>
                <a:gd name="connsiteX27" fmla="*/ 323475 w 543489"/>
                <a:gd name="connsiteY27" fmla="*/ 220587 h 517471"/>
                <a:gd name="connsiteX28" fmla="*/ 305453 w 543489"/>
                <a:gd name="connsiteY28" fmla="*/ 239525 h 517471"/>
                <a:gd name="connsiteX29" fmla="*/ 305453 w 543489"/>
                <a:gd name="connsiteY29" fmla="*/ 310072 h 517471"/>
                <a:gd name="connsiteX30" fmla="*/ 324308 w 543489"/>
                <a:gd name="connsiteY30" fmla="*/ 327760 h 517471"/>
                <a:gd name="connsiteX31" fmla="*/ 376167 w 543489"/>
                <a:gd name="connsiteY31" fmla="*/ 327635 h 51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3489" h="517471">
                  <a:moveTo>
                    <a:pt x="269909" y="517051"/>
                  </a:moveTo>
                  <a:cubicBezTo>
                    <a:pt x="187459" y="517051"/>
                    <a:pt x="104967" y="516509"/>
                    <a:pt x="22517" y="517467"/>
                  </a:cubicBezTo>
                  <a:cubicBezTo>
                    <a:pt x="4703" y="517675"/>
                    <a:pt x="-41" y="511723"/>
                    <a:pt x="0" y="494950"/>
                  </a:cubicBezTo>
                  <a:cubicBezTo>
                    <a:pt x="417" y="336958"/>
                    <a:pt x="208" y="178967"/>
                    <a:pt x="333" y="20975"/>
                  </a:cubicBezTo>
                  <a:cubicBezTo>
                    <a:pt x="333" y="-2291"/>
                    <a:pt x="1290" y="-2707"/>
                    <a:pt x="24182" y="3162"/>
                  </a:cubicBezTo>
                  <a:cubicBezTo>
                    <a:pt x="187667" y="45074"/>
                    <a:pt x="351111" y="87318"/>
                    <a:pt x="514805" y="128356"/>
                  </a:cubicBezTo>
                  <a:cubicBezTo>
                    <a:pt x="535990" y="133684"/>
                    <a:pt x="543773" y="141841"/>
                    <a:pt x="543481" y="164566"/>
                  </a:cubicBezTo>
                  <a:cubicBezTo>
                    <a:pt x="542191" y="273362"/>
                    <a:pt x="542482" y="382158"/>
                    <a:pt x="543190" y="490954"/>
                  </a:cubicBezTo>
                  <a:cubicBezTo>
                    <a:pt x="543315" y="510599"/>
                    <a:pt x="537571" y="517592"/>
                    <a:pt x="517302" y="517342"/>
                  </a:cubicBezTo>
                  <a:cubicBezTo>
                    <a:pt x="434852" y="516385"/>
                    <a:pt x="352401" y="516967"/>
                    <a:pt x="269909" y="516967"/>
                  </a:cubicBezTo>
                  <a:lnTo>
                    <a:pt x="269909" y="517092"/>
                  </a:lnTo>
                  <a:close/>
                  <a:moveTo>
                    <a:pt x="164027" y="327552"/>
                  </a:moveTo>
                  <a:lnTo>
                    <a:pt x="164027" y="327635"/>
                  </a:lnTo>
                  <a:cubicBezTo>
                    <a:pt x="182007" y="327635"/>
                    <a:pt x="199987" y="327219"/>
                    <a:pt x="217967" y="327760"/>
                  </a:cubicBezTo>
                  <a:cubicBezTo>
                    <a:pt x="230994" y="328177"/>
                    <a:pt x="236946" y="323515"/>
                    <a:pt x="236530" y="309739"/>
                  </a:cubicBezTo>
                  <a:cubicBezTo>
                    <a:pt x="235822" y="286265"/>
                    <a:pt x="235822" y="262707"/>
                    <a:pt x="236488" y="239233"/>
                  </a:cubicBezTo>
                  <a:cubicBezTo>
                    <a:pt x="236863" y="225790"/>
                    <a:pt x="231410" y="220546"/>
                    <a:pt x="218258" y="220671"/>
                  </a:cubicBezTo>
                  <a:cubicBezTo>
                    <a:pt x="181632" y="221004"/>
                    <a:pt x="144965" y="220920"/>
                    <a:pt x="108339" y="220629"/>
                  </a:cubicBezTo>
                  <a:cubicBezTo>
                    <a:pt x="96269" y="220546"/>
                    <a:pt x="91066" y="224583"/>
                    <a:pt x="91565" y="237735"/>
                  </a:cubicBezTo>
                  <a:cubicBezTo>
                    <a:pt x="92523" y="261875"/>
                    <a:pt x="92356" y="286140"/>
                    <a:pt x="91357" y="310321"/>
                  </a:cubicBezTo>
                  <a:cubicBezTo>
                    <a:pt x="90816" y="323265"/>
                    <a:pt x="95894" y="327844"/>
                    <a:pt x="108089" y="327635"/>
                  </a:cubicBezTo>
                  <a:cubicBezTo>
                    <a:pt x="126735" y="327303"/>
                    <a:pt x="145422" y="327552"/>
                    <a:pt x="164110" y="327552"/>
                  </a:cubicBezTo>
                  <a:close/>
                  <a:moveTo>
                    <a:pt x="376208" y="327635"/>
                  </a:moveTo>
                  <a:cubicBezTo>
                    <a:pt x="394188" y="327635"/>
                    <a:pt x="412210" y="327219"/>
                    <a:pt x="430149" y="327760"/>
                  </a:cubicBezTo>
                  <a:cubicBezTo>
                    <a:pt x="442801" y="328135"/>
                    <a:pt x="449627" y="324306"/>
                    <a:pt x="449252" y="310238"/>
                  </a:cubicBezTo>
                  <a:cubicBezTo>
                    <a:pt x="448628" y="286057"/>
                    <a:pt x="448795" y="261833"/>
                    <a:pt x="449169" y="237610"/>
                  </a:cubicBezTo>
                  <a:cubicBezTo>
                    <a:pt x="449377" y="224916"/>
                    <a:pt x="443259" y="220504"/>
                    <a:pt x="431397" y="220587"/>
                  </a:cubicBezTo>
                  <a:cubicBezTo>
                    <a:pt x="395437" y="220837"/>
                    <a:pt x="359435" y="220920"/>
                    <a:pt x="323475" y="220587"/>
                  </a:cubicBezTo>
                  <a:cubicBezTo>
                    <a:pt x="309990" y="220463"/>
                    <a:pt x="305162" y="226498"/>
                    <a:pt x="305453" y="239525"/>
                  </a:cubicBezTo>
                  <a:cubicBezTo>
                    <a:pt x="305995" y="263040"/>
                    <a:pt x="306078" y="286556"/>
                    <a:pt x="305453" y="310072"/>
                  </a:cubicBezTo>
                  <a:cubicBezTo>
                    <a:pt x="305079" y="324056"/>
                    <a:pt x="311488" y="328177"/>
                    <a:pt x="324308" y="327760"/>
                  </a:cubicBezTo>
                  <a:cubicBezTo>
                    <a:pt x="341580" y="327178"/>
                    <a:pt x="358894" y="327635"/>
                    <a:pt x="376167" y="327635"/>
                  </a:cubicBezTo>
                  <a:close/>
                </a:path>
              </a:pathLst>
            </a:custGeom>
            <a:solidFill>
              <a:schemeClr val="bg1"/>
            </a:solidFill>
            <a:ln w="4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700000000000000" pitchFamily="2" charset="-78"/>
              </a:endParaRPr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99D319A6-ADB7-4597-AE1F-7D668A9B687A}"/>
                </a:ext>
              </a:extLst>
            </p:cNvPr>
            <p:cNvSpPr/>
            <p:nvPr/>
          </p:nvSpPr>
          <p:spPr>
            <a:xfrm>
              <a:off x="1155554" y="2323495"/>
              <a:ext cx="542732" cy="516508"/>
            </a:xfrm>
            <a:custGeom>
              <a:avLst/>
              <a:gdLst>
                <a:gd name="connsiteX0" fmla="*/ 272615 w 542732"/>
                <a:gd name="connsiteY0" fmla="*/ 516171 h 516508"/>
                <a:gd name="connsiteX1" fmla="*/ 29343 w 542732"/>
                <a:gd name="connsiteY1" fmla="*/ 516171 h 516508"/>
                <a:gd name="connsiteX2" fmla="*/ 333 w 542732"/>
                <a:gd name="connsiteY2" fmla="*/ 488494 h 516508"/>
                <a:gd name="connsiteX3" fmla="*/ 0 w 542732"/>
                <a:gd name="connsiteY3" fmla="*/ 155738 h 516508"/>
                <a:gd name="connsiteX4" fmla="*/ 20061 w 542732"/>
                <a:gd name="connsiteY4" fmla="*/ 129850 h 516508"/>
                <a:gd name="connsiteX5" fmla="*/ 521214 w 542732"/>
                <a:gd name="connsiteY5" fmla="*/ 1658 h 516508"/>
                <a:gd name="connsiteX6" fmla="*/ 542732 w 542732"/>
                <a:gd name="connsiteY6" fmla="*/ 18640 h 516508"/>
                <a:gd name="connsiteX7" fmla="*/ 542732 w 542732"/>
                <a:gd name="connsiteY7" fmla="*/ 494654 h 516508"/>
                <a:gd name="connsiteX8" fmla="*/ 519966 w 542732"/>
                <a:gd name="connsiteY8" fmla="*/ 516504 h 516508"/>
                <a:gd name="connsiteX9" fmla="*/ 272532 w 542732"/>
                <a:gd name="connsiteY9" fmla="*/ 516130 h 516508"/>
                <a:gd name="connsiteX10" fmla="*/ 162778 w 542732"/>
                <a:gd name="connsiteY10" fmla="*/ 326798 h 516508"/>
                <a:gd name="connsiteX11" fmla="*/ 162778 w 542732"/>
                <a:gd name="connsiteY11" fmla="*/ 326715 h 516508"/>
                <a:gd name="connsiteX12" fmla="*/ 218841 w 542732"/>
                <a:gd name="connsiteY12" fmla="*/ 326840 h 516508"/>
                <a:gd name="connsiteX13" fmla="*/ 235822 w 542732"/>
                <a:gd name="connsiteY13" fmla="*/ 309567 h 516508"/>
                <a:gd name="connsiteX14" fmla="*/ 235822 w 542732"/>
                <a:gd name="connsiteY14" fmla="*/ 236898 h 516508"/>
                <a:gd name="connsiteX15" fmla="*/ 218217 w 542732"/>
                <a:gd name="connsiteY15" fmla="*/ 219750 h 516508"/>
                <a:gd name="connsiteX16" fmla="*/ 110253 w 542732"/>
                <a:gd name="connsiteY16" fmla="*/ 219750 h 516508"/>
                <a:gd name="connsiteX17" fmla="*/ 91898 w 542732"/>
                <a:gd name="connsiteY17" fmla="*/ 238562 h 516508"/>
                <a:gd name="connsiteX18" fmla="*/ 91857 w 542732"/>
                <a:gd name="connsiteY18" fmla="*/ 309151 h 516508"/>
                <a:gd name="connsiteX19" fmla="*/ 110877 w 542732"/>
                <a:gd name="connsiteY19" fmla="*/ 326923 h 516508"/>
                <a:gd name="connsiteX20" fmla="*/ 162778 w 542732"/>
                <a:gd name="connsiteY20" fmla="*/ 326756 h 516508"/>
                <a:gd name="connsiteX21" fmla="*/ 382992 w 542732"/>
                <a:gd name="connsiteY21" fmla="*/ 219916 h 516508"/>
                <a:gd name="connsiteX22" fmla="*/ 382992 w 542732"/>
                <a:gd name="connsiteY22" fmla="*/ 220499 h 516508"/>
                <a:gd name="connsiteX23" fmla="*/ 329011 w 542732"/>
                <a:gd name="connsiteY23" fmla="*/ 220083 h 516508"/>
                <a:gd name="connsiteX24" fmla="*/ 312820 w 542732"/>
                <a:gd name="connsiteY24" fmla="*/ 235066 h 516508"/>
                <a:gd name="connsiteX25" fmla="*/ 312529 w 542732"/>
                <a:gd name="connsiteY25" fmla="*/ 309942 h 516508"/>
                <a:gd name="connsiteX26" fmla="*/ 330259 w 542732"/>
                <a:gd name="connsiteY26" fmla="*/ 326923 h 516508"/>
                <a:gd name="connsiteX27" fmla="*/ 438431 w 542732"/>
                <a:gd name="connsiteY27" fmla="*/ 326923 h 516508"/>
                <a:gd name="connsiteX28" fmla="*/ 456411 w 542732"/>
                <a:gd name="connsiteY28" fmla="*/ 308235 h 516508"/>
                <a:gd name="connsiteX29" fmla="*/ 456369 w 542732"/>
                <a:gd name="connsiteY29" fmla="*/ 239603 h 516508"/>
                <a:gd name="connsiteX30" fmla="*/ 437099 w 542732"/>
                <a:gd name="connsiteY30" fmla="*/ 219750 h 516508"/>
                <a:gd name="connsiteX31" fmla="*/ 383034 w 542732"/>
                <a:gd name="connsiteY31" fmla="*/ 219916 h 51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42732" h="516508">
                  <a:moveTo>
                    <a:pt x="272615" y="516171"/>
                  </a:moveTo>
                  <a:cubicBezTo>
                    <a:pt x="191538" y="516171"/>
                    <a:pt x="110420" y="516171"/>
                    <a:pt x="29343" y="516171"/>
                  </a:cubicBezTo>
                  <a:cubicBezTo>
                    <a:pt x="2331" y="516171"/>
                    <a:pt x="375" y="514756"/>
                    <a:pt x="333" y="488494"/>
                  </a:cubicBezTo>
                  <a:cubicBezTo>
                    <a:pt x="42" y="377533"/>
                    <a:pt x="333" y="266656"/>
                    <a:pt x="0" y="155738"/>
                  </a:cubicBezTo>
                  <a:cubicBezTo>
                    <a:pt x="-41" y="140921"/>
                    <a:pt x="4953" y="133679"/>
                    <a:pt x="20061" y="129850"/>
                  </a:cubicBezTo>
                  <a:cubicBezTo>
                    <a:pt x="187251" y="87646"/>
                    <a:pt x="354316" y="44944"/>
                    <a:pt x="521214" y="1658"/>
                  </a:cubicBezTo>
                  <a:cubicBezTo>
                    <a:pt x="538903" y="-2920"/>
                    <a:pt x="542774" y="1742"/>
                    <a:pt x="542732" y="18640"/>
                  </a:cubicBezTo>
                  <a:cubicBezTo>
                    <a:pt x="542316" y="177297"/>
                    <a:pt x="542191" y="335996"/>
                    <a:pt x="542732" y="494654"/>
                  </a:cubicBezTo>
                  <a:cubicBezTo>
                    <a:pt x="542774" y="512301"/>
                    <a:pt x="536947" y="516671"/>
                    <a:pt x="519966" y="516504"/>
                  </a:cubicBezTo>
                  <a:cubicBezTo>
                    <a:pt x="437515" y="515672"/>
                    <a:pt x="355023" y="516130"/>
                    <a:pt x="272532" y="516130"/>
                  </a:cubicBezTo>
                  <a:close/>
                  <a:moveTo>
                    <a:pt x="162778" y="326798"/>
                  </a:moveTo>
                  <a:cubicBezTo>
                    <a:pt x="162778" y="326798"/>
                    <a:pt x="162778" y="326756"/>
                    <a:pt x="162778" y="326715"/>
                  </a:cubicBezTo>
                  <a:cubicBezTo>
                    <a:pt x="181466" y="326715"/>
                    <a:pt x="200153" y="326340"/>
                    <a:pt x="218841" y="326840"/>
                  </a:cubicBezTo>
                  <a:cubicBezTo>
                    <a:pt x="231369" y="327173"/>
                    <a:pt x="236114" y="321928"/>
                    <a:pt x="235822" y="309567"/>
                  </a:cubicBezTo>
                  <a:cubicBezTo>
                    <a:pt x="235281" y="285344"/>
                    <a:pt x="235364" y="261121"/>
                    <a:pt x="235822" y="236898"/>
                  </a:cubicBezTo>
                  <a:cubicBezTo>
                    <a:pt x="236072" y="224245"/>
                    <a:pt x="230203" y="219708"/>
                    <a:pt x="218217" y="219750"/>
                  </a:cubicBezTo>
                  <a:cubicBezTo>
                    <a:pt x="182215" y="220000"/>
                    <a:pt x="146255" y="220083"/>
                    <a:pt x="110253" y="219750"/>
                  </a:cubicBezTo>
                  <a:cubicBezTo>
                    <a:pt x="96851" y="219625"/>
                    <a:pt x="91690" y="225577"/>
                    <a:pt x="91898" y="238562"/>
                  </a:cubicBezTo>
                  <a:cubicBezTo>
                    <a:pt x="92273" y="262078"/>
                    <a:pt x="92315" y="285635"/>
                    <a:pt x="91857" y="309151"/>
                  </a:cubicBezTo>
                  <a:cubicBezTo>
                    <a:pt x="91565" y="322886"/>
                    <a:pt x="97975" y="327381"/>
                    <a:pt x="110877" y="326923"/>
                  </a:cubicBezTo>
                  <a:cubicBezTo>
                    <a:pt x="128150" y="326340"/>
                    <a:pt x="145464" y="326756"/>
                    <a:pt x="162778" y="326756"/>
                  </a:cubicBezTo>
                  <a:close/>
                  <a:moveTo>
                    <a:pt x="382992" y="219916"/>
                  </a:moveTo>
                  <a:cubicBezTo>
                    <a:pt x="382992" y="219916"/>
                    <a:pt x="382992" y="220333"/>
                    <a:pt x="382992" y="220499"/>
                  </a:cubicBezTo>
                  <a:cubicBezTo>
                    <a:pt x="364971" y="220499"/>
                    <a:pt x="346824" y="221789"/>
                    <a:pt x="329011" y="220083"/>
                  </a:cubicBezTo>
                  <a:cubicBezTo>
                    <a:pt x="315942" y="218834"/>
                    <a:pt x="312903" y="224453"/>
                    <a:pt x="312820" y="235066"/>
                  </a:cubicBezTo>
                  <a:cubicBezTo>
                    <a:pt x="312695" y="260039"/>
                    <a:pt x="312945" y="284969"/>
                    <a:pt x="312529" y="309942"/>
                  </a:cubicBezTo>
                  <a:cubicBezTo>
                    <a:pt x="312321" y="322553"/>
                    <a:pt x="318106" y="327048"/>
                    <a:pt x="330259" y="326923"/>
                  </a:cubicBezTo>
                  <a:cubicBezTo>
                    <a:pt x="366303" y="326548"/>
                    <a:pt x="402388" y="326465"/>
                    <a:pt x="438431" y="326923"/>
                  </a:cubicBezTo>
                  <a:cubicBezTo>
                    <a:pt x="452124" y="327131"/>
                    <a:pt x="456786" y="321387"/>
                    <a:pt x="456411" y="308235"/>
                  </a:cubicBezTo>
                  <a:cubicBezTo>
                    <a:pt x="455787" y="285386"/>
                    <a:pt x="455662" y="262453"/>
                    <a:pt x="456369" y="239603"/>
                  </a:cubicBezTo>
                  <a:cubicBezTo>
                    <a:pt x="456827" y="225369"/>
                    <a:pt x="451500" y="219251"/>
                    <a:pt x="437099" y="219750"/>
                  </a:cubicBezTo>
                  <a:cubicBezTo>
                    <a:pt x="419077" y="220374"/>
                    <a:pt x="401056" y="219916"/>
                    <a:pt x="383034" y="219916"/>
                  </a:cubicBezTo>
                  <a:close/>
                </a:path>
              </a:pathLst>
            </a:custGeom>
            <a:solidFill>
              <a:schemeClr val="bg1"/>
            </a:solidFill>
            <a:ln w="414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LID4096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29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6ABEAA37-B72C-4E01-8D03-66AF059F5C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062" y="1605644"/>
            <a:ext cx="3098756" cy="43464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F8C140-BDA6-4D14-BCB5-3970FEC806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05"/>
          <a:stretch/>
        </p:blipFill>
        <p:spPr>
          <a:xfrm>
            <a:off x="2811615" y="1610454"/>
            <a:ext cx="3121877" cy="434647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1350" y="122028"/>
            <a:ext cx="3644878" cy="909666"/>
            <a:chOff x="2397758" y="820408"/>
            <a:chExt cx="3644878" cy="909666"/>
          </a:xfrm>
        </p:grpSpPr>
        <p:sp>
          <p:nvSpPr>
            <p:cNvPr id="3" name="TextBox 294"/>
            <p:cNvSpPr txBox="1"/>
            <p:nvPr/>
          </p:nvSpPr>
          <p:spPr>
            <a:xfrm>
              <a:off x="2537437" y="820408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fa-IR" altLang="zh-CN" sz="2400" b="1" spc="600" dirty="0">
                  <a:solidFill>
                    <a:schemeClr val="accent1">
                      <a:lumMod val="75000"/>
                    </a:schemeClr>
                  </a:solidFill>
                  <a:cs typeface="B Nazanin" panose="00000400000000000000" pitchFamily="2" charset="-78"/>
                  <a:sym typeface="+mn-lt"/>
                </a:rPr>
                <a:t>عنوان را وارد کنید</a:t>
              </a:r>
              <a:endParaRPr lang="zh-CN" altLang="en-US" sz="2400" b="1" spc="6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fa-IR" altLang="zh-CN" sz="900" b="1" spc="600" dirty="0">
                  <a:solidFill>
                    <a:schemeClr val="dk1">
                      <a:lumMod val="100000"/>
                    </a:schemeClr>
                  </a:solidFill>
                  <a:cs typeface="B Nazanin" panose="00000400000000000000" pitchFamily="2" charset="-78"/>
                  <a:sym typeface="+mn-lt"/>
                </a:rPr>
                <a:t>عنوان خود را در اینجا اضافه کنید.</a:t>
              </a:r>
              <a:endParaRPr lang="zh-CN" altLang="en-US" sz="900" b="1" spc="600" dirty="0">
                <a:solidFill>
                  <a:schemeClr val="dk1">
                    <a:lumMod val="100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9" name="í$lide">
            <a:extLst>
              <a:ext uri="{FF2B5EF4-FFF2-40B4-BE49-F238E27FC236}">
                <a16:creationId xmlns:a16="http://schemas.microsoft.com/office/drawing/2014/main" id="{370FD3E0-6606-4B55-BA6C-9464F31DA950}"/>
              </a:ext>
            </a:extLst>
          </p:cNvPr>
          <p:cNvSpPr/>
          <p:nvPr/>
        </p:nvSpPr>
        <p:spPr>
          <a:xfrm>
            <a:off x="8362296" y="3895086"/>
            <a:ext cx="3168352" cy="1017430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B Nazanin" panose="00000400000000000000" pitchFamily="2" charset="-78"/>
              <a:sym typeface="Open Sans" panose="020B0606030504020204" pitchFamily="34" charset="0"/>
            </a:endParaRPr>
          </a:p>
        </p:txBody>
      </p:sp>
      <p:sp>
        <p:nvSpPr>
          <p:cNvPr id="10" name="íṣliḓe">
            <a:extLst>
              <a:ext uri="{FF2B5EF4-FFF2-40B4-BE49-F238E27FC236}">
                <a16:creationId xmlns:a16="http://schemas.microsoft.com/office/drawing/2014/main" id="{B16FD9E0-062B-4CFA-A9A8-DD1ABF03B479}"/>
              </a:ext>
            </a:extLst>
          </p:cNvPr>
          <p:cNvSpPr txBox="1"/>
          <p:nvPr/>
        </p:nvSpPr>
        <p:spPr>
          <a:xfrm>
            <a:off x="8368156" y="3895086"/>
            <a:ext cx="3162492" cy="3925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lvl="0" algn="r" defTabSz="913765" rtl="1">
              <a:buSzPct val="25000"/>
              <a:defRPr/>
            </a:pPr>
            <a:r>
              <a:rPr lang="fa-IR" altLang="zh-CN" sz="14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B Nazanin" panose="00000400000000000000" pitchFamily="2" charset="-78"/>
                <a:sym typeface="Open Sans" panose="020B0606030504020204" pitchFamily="34" charset="0"/>
              </a:rPr>
              <a:t>عنوان را وارد کنید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Microsoft YaHei" panose="020B0503020204020204" pitchFamily="34" charset="-122"/>
              <a:cs typeface="B Nazanin" panose="00000400000000000000" pitchFamily="2" charset="-78"/>
              <a:sym typeface="Open Sans" panose="020B0606030504020204" pitchFamily="34" charset="0"/>
            </a:endParaRPr>
          </a:p>
        </p:txBody>
      </p:sp>
      <p:grpSp>
        <p:nvGrpSpPr>
          <p:cNvPr id="11" name="ísľîdé"/>
          <p:cNvGrpSpPr/>
          <p:nvPr/>
        </p:nvGrpSpPr>
        <p:grpSpPr>
          <a:xfrm>
            <a:off x="9663178" y="5584614"/>
            <a:ext cx="372533" cy="372533"/>
            <a:chOff x="4178300" y="1689100"/>
            <a:chExt cx="787400" cy="787400"/>
          </a:xfrm>
        </p:grpSpPr>
        <p:grpSp>
          <p:nvGrpSpPr>
            <p:cNvPr id="42" name="îşḷïḋê"/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44" name="išļiḓé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  <p:sp>
            <p:nvSpPr>
              <p:cNvPr id="45" name="î$1îḑè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43" name="íśḷíḍê"/>
            <p:cNvSpPr/>
            <p:nvPr/>
          </p:nvSpPr>
          <p:spPr bwMode="auto">
            <a:xfrm>
              <a:off x="4429954" y="1979868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B Nazanin" panose="00000400000000000000" pitchFamily="2" charset="-78"/>
                <a:sym typeface="Open Sans" panose="020B0606030504020204" pitchFamily="34" charset="0"/>
              </a:endParaRPr>
            </a:p>
          </p:txBody>
        </p:sp>
      </p:grpSp>
      <p:grpSp>
        <p:nvGrpSpPr>
          <p:cNvPr id="12" name="íṣḻîḑé"/>
          <p:cNvGrpSpPr/>
          <p:nvPr/>
        </p:nvGrpSpPr>
        <p:grpSpPr>
          <a:xfrm>
            <a:off x="10780778" y="5584614"/>
            <a:ext cx="372533" cy="372533"/>
            <a:chOff x="5759450" y="1689100"/>
            <a:chExt cx="787400" cy="787400"/>
          </a:xfrm>
        </p:grpSpPr>
        <p:grpSp>
          <p:nvGrpSpPr>
            <p:cNvPr id="38" name="íṡľiḓè"/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40" name="iŝľïḍè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  <p:sp>
            <p:nvSpPr>
              <p:cNvPr id="41" name="ïšlíḓe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39" name="iŝlídè"/>
            <p:cNvSpPr/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B Nazanin" panose="00000400000000000000" pitchFamily="2" charset="-78"/>
                <a:sym typeface="Open Sans" panose="020B0606030504020204" pitchFamily="34" charset="0"/>
              </a:endParaRPr>
            </a:p>
          </p:txBody>
        </p:sp>
      </p:grpSp>
      <p:grpSp>
        <p:nvGrpSpPr>
          <p:cNvPr id="13" name="ïŝḻîḍê"/>
          <p:cNvGrpSpPr/>
          <p:nvPr/>
        </p:nvGrpSpPr>
        <p:grpSpPr>
          <a:xfrm>
            <a:off x="10213511" y="5584614"/>
            <a:ext cx="372533" cy="372533"/>
            <a:chOff x="7340600" y="1689100"/>
            <a:chExt cx="787400" cy="787400"/>
          </a:xfrm>
        </p:grpSpPr>
        <p:grpSp>
          <p:nvGrpSpPr>
            <p:cNvPr id="34" name="îṡľiḍê"/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36" name="ïśḻiḓê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  <p:sp>
            <p:nvSpPr>
              <p:cNvPr id="37" name="îṧļïḓê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35" name="íş1íďe"/>
            <p:cNvSpPr/>
            <p:nvPr/>
          </p:nvSpPr>
          <p:spPr bwMode="auto">
            <a:xfrm>
              <a:off x="7606665" y="1979869"/>
              <a:ext cx="255270" cy="20586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B Nazanin" panose="00000400000000000000" pitchFamily="2" charset="-78"/>
                <a:sym typeface="Open Sans" panose="020B0606030504020204" pitchFamily="34" charset="0"/>
              </a:endParaRPr>
            </a:p>
          </p:txBody>
        </p:sp>
      </p:grpSp>
      <p:grpSp>
        <p:nvGrpSpPr>
          <p:cNvPr id="14" name="iṩḻïḓé"/>
          <p:cNvGrpSpPr/>
          <p:nvPr/>
        </p:nvGrpSpPr>
        <p:grpSpPr>
          <a:xfrm>
            <a:off x="1116159" y="5584614"/>
            <a:ext cx="372533" cy="372533"/>
            <a:chOff x="1016000" y="1689100"/>
            <a:chExt cx="787400" cy="787400"/>
          </a:xfrm>
        </p:grpSpPr>
        <p:grpSp>
          <p:nvGrpSpPr>
            <p:cNvPr id="30" name="íśḻidé"/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32" name="îśľíḋê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  <p:sp>
            <p:nvSpPr>
              <p:cNvPr id="33" name="í$ľïḑê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31" name="iSlíḑe"/>
            <p:cNvSpPr/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B Nazanin" panose="00000400000000000000" pitchFamily="2" charset="-78"/>
                <a:sym typeface="Open Sans" panose="020B0606030504020204" pitchFamily="34" charset="0"/>
              </a:endParaRPr>
            </a:p>
          </p:txBody>
        </p:sp>
      </p:grpSp>
      <p:grpSp>
        <p:nvGrpSpPr>
          <p:cNvPr id="15" name="îšlïdè"/>
          <p:cNvGrpSpPr/>
          <p:nvPr/>
        </p:nvGrpSpPr>
        <p:grpSpPr>
          <a:xfrm>
            <a:off x="1666493" y="5584614"/>
            <a:ext cx="372533" cy="372533"/>
            <a:chOff x="2597150" y="1689100"/>
            <a:chExt cx="787400" cy="787400"/>
          </a:xfrm>
        </p:grpSpPr>
        <p:grpSp>
          <p:nvGrpSpPr>
            <p:cNvPr id="26" name="î$liďè"/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28" name="iSḻîḋé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  <p:sp>
            <p:nvSpPr>
              <p:cNvPr id="29" name="îS1íďé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27" name="iṧḷiḑê"/>
            <p:cNvSpPr/>
            <p:nvPr/>
          </p:nvSpPr>
          <p:spPr bwMode="auto">
            <a:xfrm>
              <a:off x="2847775" y="1970605"/>
              <a:ext cx="286150" cy="22439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B Nazanin" panose="00000400000000000000" pitchFamily="2" charset="-78"/>
                <a:sym typeface="Open Sans" panose="020B0606030504020204" pitchFamily="34" charset="0"/>
              </a:endParaRPr>
            </a:p>
          </p:txBody>
        </p:sp>
      </p:grpSp>
      <p:grpSp>
        <p:nvGrpSpPr>
          <p:cNvPr id="16" name="îSļïḋê"/>
          <p:cNvGrpSpPr/>
          <p:nvPr/>
        </p:nvGrpSpPr>
        <p:grpSpPr>
          <a:xfrm>
            <a:off x="2233759" y="5584614"/>
            <a:ext cx="372533" cy="372533"/>
            <a:chOff x="7340600" y="1689100"/>
            <a:chExt cx="787400" cy="787400"/>
          </a:xfrm>
        </p:grpSpPr>
        <p:grpSp>
          <p:nvGrpSpPr>
            <p:cNvPr id="22" name="îsliḋe"/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24" name="ïṩ1ïďé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  <p:sp>
            <p:nvSpPr>
              <p:cNvPr id="25" name="íŝlïḑé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>
                  <a:latin typeface="Open Sans" panose="020B0606030504020204" pitchFamily="34" charset="0"/>
                  <a:ea typeface="Microsoft YaHei" panose="020B0503020204020204" pitchFamily="34" charset="-122"/>
                  <a:cs typeface="B Nazanin" panose="00000400000000000000" pitchFamily="2" charset="-78"/>
                  <a:sym typeface="Open Sans" panose="020B0606030504020204" pitchFamily="34" charset="0"/>
                </a:endParaRPr>
              </a:p>
            </p:txBody>
          </p:sp>
        </p:grpSp>
        <p:sp>
          <p:nvSpPr>
            <p:cNvPr id="23" name="îşľïḋê"/>
            <p:cNvSpPr/>
            <p:nvPr/>
          </p:nvSpPr>
          <p:spPr bwMode="auto">
            <a:xfrm>
              <a:off x="7606665" y="1979869"/>
              <a:ext cx="255270" cy="20586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Open Sans" panose="020B0606030504020204" pitchFamily="34" charset="0"/>
                <a:ea typeface="Microsoft YaHei" panose="020B0503020204020204" pitchFamily="34" charset="-122"/>
                <a:cs typeface="B Nazanin" panose="00000400000000000000" pitchFamily="2" charset="-78"/>
                <a:sym typeface="Open Sans" panose="020B0606030504020204" pitchFamily="34" charset="0"/>
              </a:endParaRPr>
            </a:p>
          </p:txBody>
        </p:sp>
      </p:grpSp>
      <p:sp>
        <p:nvSpPr>
          <p:cNvPr id="18" name="ïşlïďé">
            <a:extLst>
              <a:ext uri="{FF2B5EF4-FFF2-40B4-BE49-F238E27FC236}">
                <a16:creationId xmlns:a16="http://schemas.microsoft.com/office/drawing/2014/main" id="{D7DC3039-034D-47DF-9E0B-F4269BF0E91B}"/>
              </a:ext>
            </a:extLst>
          </p:cNvPr>
          <p:cNvSpPr/>
          <p:nvPr/>
        </p:nvSpPr>
        <p:spPr>
          <a:xfrm>
            <a:off x="680085" y="3270168"/>
            <a:ext cx="3168352" cy="101743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Open Sans" panose="020B0606030504020204" pitchFamily="34" charset="0"/>
              <a:ea typeface="Microsoft YaHei" panose="020B0503020204020204" pitchFamily="34" charset="-122"/>
              <a:cs typeface="B Nazanin" panose="00000400000000000000" pitchFamily="2" charset="-78"/>
              <a:sym typeface="Open Sans" panose="020B0606030504020204" pitchFamily="34" charset="0"/>
            </a:endParaRPr>
          </a:p>
        </p:txBody>
      </p:sp>
      <p:sp>
        <p:nvSpPr>
          <p:cNvPr id="19" name="işľíḑe">
            <a:extLst>
              <a:ext uri="{FF2B5EF4-FFF2-40B4-BE49-F238E27FC236}">
                <a16:creationId xmlns:a16="http://schemas.microsoft.com/office/drawing/2014/main" id="{CD677E76-D23F-47D4-B897-B0E0E68406DF}"/>
              </a:ext>
            </a:extLst>
          </p:cNvPr>
          <p:cNvSpPr txBox="1"/>
          <p:nvPr/>
        </p:nvSpPr>
        <p:spPr>
          <a:xfrm>
            <a:off x="685945" y="3270168"/>
            <a:ext cx="3162492" cy="3925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lvl="0" algn="r" defTabSz="913765">
              <a:buSzPct val="25000"/>
              <a:defRPr/>
            </a:pPr>
            <a:r>
              <a:rPr lang="fa-IR" altLang="zh-CN" sz="1400" b="1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B Nazanin" panose="00000400000000000000" pitchFamily="2" charset="-78"/>
                <a:sym typeface="Open Sans" panose="020B0606030504020204" pitchFamily="34" charset="0"/>
              </a:rPr>
              <a:t>عنوان را وارد کنید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Microsoft YaHei" panose="020B0503020204020204" pitchFamily="34" charset="-122"/>
              <a:cs typeface="B Nazanin" panose="00000400000000000000" pitchFamily="2" charset="-78"/>
              <a:sym typeface="Open Sans" panose="020B0606030504020204" pitchFamily="34" charset="0"/>
            </a:endParaRPr>
          </a:p>
        </p:txBody>
      </p:sp>
      <p:sp>
        <p:nvSpPr>
          <p:cNvPr id="20" name="iS1íḋè">
            <a:extLst>
              <a:ext uri="{FF2B5EF4-FFF2-40B4-BE49-F238E27FC236}">
                <a16:creationId xmlns:a16="http://schemas.microsoft.com/office/drawing/2014/main" id="{D51DC2C4-71AE-45D0-9A28-63A24F64A762}"/>
              </a:ext>
            </a:extLst>
          </p:cNvPr>
          <p:cNvSpPr txBox="1"/>
          <p:nvPr/>
        </p:nvSpPr>
        <p:spPr>
          <a:xfrm>
            <a:off x="685945" y="3662680"/>
            <a:ext cx="3162492" cy="6249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lvl="0" algn="r" defTabSz="913765">
              <a:lnSpc>
                <a:spcPct val="150000"/>
              </a:lnSpc>
              <a:buSzPct val="25000"/>
              <a:defRPr/>
            </a:pPr>
            <a:r>
              <a:rPr lang="fa-IR" sz="1100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B Nazanin" panose="00000400000000000000" pitchFamily="2" charset="-78"/>
                <a:sym typeface="Open Sans" panose="020B0606030504020204" pitchFamily="34" charset="0"/>
              </a:rPr>
              <a:t>فونت های کپی پیست تنها گزینه برای حفظ متن را انتخاب کنید….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Microsoft YaHei" panose="020B0503020204020204" pitchFamily="34" charset="-122"/>
              <a:cs typeface="B Nazanin" panose="00000400000000000000" pitchFamily="2" charset="-78"/>
              <a:sym typeface="Open Sans" panose="020B0606030504020204" pitchFamily="34" charset="0"/>
            </a:endParaRPr>
          </a:p>
        </p:txBody>
      </p:sp>
      <p:sp>
        <p:nvSpPr>
          <p:cNvPr id="21" name="íšľíḑê">
            <a:extLst>
              <a:ext uri="{FF2B5EF4-FFF2-40B4-BE49-F238E27FC236}">
                <a16:creationId xmlns:a16="http://schemas.microsoft.com/office/drawing/2014/main" id="{700282CF-7FFB-433E-B049-854E4A9155EC}"/>
              </a:ext>
            </a:extLst>
          </p:cNvPr>
          <p:cNvSpPr txBox="1"/>
          <p:nvPr/>
        </p:nvSpPr>
        <p:spPr>
          <a:xfrm>
            <a:off x="8368156" y="4287598"/>
            <a:ext cx="3162492" cy="6249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lvl="0" algn="r" defTabSz="913765" rtl="1">
              <a:lnSpc>
                <a:spcPct val="150000"/>
              </a:lnSpc>
              <a:buSzPct val="25000"/>
              <a:defRPr/>
            </a:pPr>
            <a:r>
              <a:rPr lang="fa-IR" sz="1100" dirty="0">
                <a:solidFill>
                  <a:schemeClr val="bg1"/>
                </a:solidFill>
                <a:latin typeface="Open Sans" panose="020B0606030504020204" pitchFamily="34" charset="0"/>
                <a:ea typeface="Microsoft YaHei" panose="020B0503020204020204" pitchFamily="34" charset="-122"/>
                <a:cs typeface="B Nazanin" panose="00000400000000000000" pitchFamily="2" charset="-78"/>
                <a:sym typeface="Open Sans" panose="020B0606030504020204" pitchFamily="34" charset="0"/>
              </a:rPr>
              <a:t>فونت های کپی پیست تنها گزینه برای حفظ متن را انتخاب کنید….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Microsoft YaHei" panose="020B0503020204020204" pitchFamily="34" charset="-122"/>
              <a:cs typeface="B Nazanin" panose="00000400000000000000" pitchFamily="2" charset="-78"/>
              <a:sym typeface="Open Sans" panose="020B0606030504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9D17962-8628-43A8-9D7A-F06B3E6356F5}"/>
              </a:ext>
            </a:extLst>
          </p:cNvPr>
          <p:cNvGrpSpPr/>
          <p:nvPr/>
        </p:nvGrpSpPr>
        <p:grpSpPr>
          <a:xfrm rot="16200000">
            <a:off x="8645847" y="-2848992"/>
            <a:ext cx="704105" cy="6388202"/>
            <a:chOff x="11507488" y="-5054"/>
            <a:chExt cx="704105" cy="6388202"/>
          </a:xfrm>
        </p:grpSpPr>
        <p:sp>
          <p:nvSpPr>
            <p:cNvPr id="57" name="Forma en L 56">
              <a:extLst>
                <a:ext uri="{FF2B5EF4-FFF2-40B4-BE49-F238E27FC236}">
                  <a16:creationId xmlns:a16="http://schemas.microsoft.com/office/drawing/2014/main" id="{BFA76E02-257F-4104-AC74-6994C2AB67F5}"/>
                </a:ext>
              </a:extLst>
            </p:cNvPr>
            <p:cNvSpPr/>
            <p:nvPr/>
          </p:nvSpPr>
          <p:spPr>
            <a:xfrm flipH="1">
              <a:off x="11509564" y="557741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8" name="Forma en L 57">
              <a:extLst>
                <a:ext uri="{FF2B5EF4-FFF2-40B4-BE49-F238E27FC236}">
                  <a16:creationId xmlns:a16="http://schemas.microsoft.com/office/drawing/2014/main" id="{F676C0C0-AF59-4503-A169-023421B3843A}"/>
                </a:ext>
              </a:extLst>
            </p:cNvPr>
            <p:cNvSpPr/>
            <p:nvPr/>
          </p:nvSpPr>
          <p:spPr>
            <a:xfrm flipH="1">
              <a:off x="11507488" y="4774873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9" name="Forma en L 58">
              <a:extLst>
                <a:ext uri="{FF2B5EF4-FFF2-40B4-BE49-F238E27FC236}">
                  <a16:creationId xmlns:a16="http://schemas.microsoft.com/office/drawing/2014/main" id="{28B95B32-38BC-4451-BB5E-D860C40D79D1}"/>
                </a:ext>
              </a:extLst>
            </p:cNvPr>
            <p:cNvSpPr/>
            <p:nvPr/>
          </p:nvSpPr>
          <p:spPr>
            <a:xfrm flipH="1">
              <a:off x="11521069" y="3987615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0" name="Forma en L 59">
              <a:extLst>
                <a:ext uri="{FF2B5EF4-FFF2-40B4-BE49-F238E27FC236}">
                  <a16:creationId xmlns:a16="http://schemas.microsoft.com/office/drawing/2014/main" id="{9A5DBF6E-4FF4-4DCD-BBC8-97B7775A3FF6}"/>
                </a:ext>
              </a:extLst>
            </p:cNvPr>
            <p:cNvSpPr/>
            <p:nvPr/>
          </p:nvSpPr>
          <p:spPr>
            <a:xfrm flipH="1">
              <a:off x="11518994" y="3185573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1" name="Forma en L 60">
              <a:extLst>
                <a:ext uri="{FF2B5EF4-FFF2-40B4-BE49-F238E27FC236}">
                  <a16:creationId xmlns:a16="http://schemas.microsoft.com/office/drawing/2014/main" id="{08EBD233-1EDA-463B-BDFF-B54F6AE1D1DE}"/>
                </a:ext>
              </a:extLst>
            </p:cNvPr>
            <p:cNvSpPr/>
            <p:nvPr/>
          </p:nvSpPr>
          <p:spPr>
            <a:xfrm flipH="1">
              <a:off x="11519766" y="238821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>
                <a:cs typeface="B Nazanin" panose="00000400000000000000" pitchFamily="2" charset="-78"/>
              </a:endParaRPr>
            </a:p>
          </p:txBody>
        </p:sp>
        <p:sp>
          <p:nvSpPr>
            <p:cNvPr id="62" name="Forma en L 61">
              <a:extLst>
                <a:ext uri="{FF2B5EF4-FFF2-40B4-BE49-F238E27FC236}">
                  <a16:creationId xmlns:a16="http://schemas.microsoft.com/office/drawing/2014/main" id="{A852A8DC-C09E-4B0F-A152-A7A5C99FE3D7}"/>
                </a:ext>
              </a:extLst>
            </p:cNvPr>
            <p:cNvSpPr/>
            <p:nvPr/>
          </p:nvSpPr>
          <p:spPr>
            <a:xfrm flipH="1">
              <a:off x="11518835" y="1584248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3" name="Forma en L 62">
              <a:extLst>
                <a:ext uri="{FF2B5EF4-FFF2-40B4-BE49-F238E27FC236}">
                  <a16:creationId xmlns:a16="http://schemas.microsoft.com/office/drawing/2014/main" id="{16D49807-E42D-4AB6-8D55-F7D85683BC77}"/>
                </a:ext>
              </a:extLst>
            </p:cNvPr>
            <p:cNvSpPr/>
            <p:nvPr/>
          </p:nvSpPr>
          <p:spPr>
            <a:xfrm flipH="1">
              <a:off x="11514127" y="79698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4" name="Forma en L 63">
              <a:extLst>
                <a:ext uri="{FF2B5EF4-FFF2-40B4-BE49-F238E27FC236}">
                  <a16:creationId xmlns:a16="http://schemas.microsoft.com/office/drawing/2014/main" id="{83030B61-AA5F-4CC5-9D74-9ED09D970722}"/>
                </a:ext>
              </a:extLst>
            </p:cNvPr>
            <p:cNvSpPr/>
            <p:nvPr/>
          </p:nvSpPr>
          <p:spPr>
            <a:xfrm flipH="1">
              <a:off x="11512051" y="-505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6DDE273-DACB-48ED-AC1F-71846F1C8B75}"/>
              </a:ext>
            </a:extLst>
          </p:cNvPr>
          <p:cNvCxnSpPr>
            <a:cxnSpLocks/>
          </p:cNvCxnSpPr>
          <p:nvPr/>
        </p:nvCxnSpPr>
        <p:spPr>
          <a:xfrm>
            <a:off x="0" y="669679"/>
            <a:ext cx="12192000" cy="13901"/>
          </a:xfrm>
          <a:prstGeom prst="line">
            <a:avLst/>
          </a:prstGeom>
          <a:ln w="57150">
            <a:solidFill>
              <a:srgbClr val="1C75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16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echa: cheurón 40">
            <a:extLst>
              <a:ext uri="{FF2B5EF4-FFF2-40B4-BE49-F238E27FC236}">
                <a16:creationId xmlns:a16="http://schemas.microsoft.com/office/drawing/2014/main" id="{01CC8CD8-542C-4A7D-A430-970439CAD2B0}"/>
              </a:ext>
            </a:extLst>
          </p:cNvPr>
          <p:cNvSpPr/>
          <p:nvPr/>
        </p:nvSpPr>
        <p:spPr>
          <a:xfrm rot="10800000">
            <a:off x="7478325" y="-1"/>
            <a:ext cx="4377877" cy="687502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A031BBE-C0F4-4094-A7E2-23DBEB41FA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333" y="1561849"/>
            <a:ext cx="2757354" cy="31680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BCD460-815B-4DA6-A134-655D7361A4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6037" y="1561849"/>
            <a:ext cx="2770632" cy="316805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61350" y="237099"/>
            <a:ext cx="3505199" cy="794595"/>
            <a:chOff x="2397758" y="935479"/>
            <a:chExt cx="3505199" cy="794595"/>
          </a:xfrm>
        </p:grpSpPr>
        <p:sp>
          <p:nvSpPr>
            <p:cNvPr id="3" name="TextBox 294"/>
            <p:cNvSpPr txBox="1"/>
            <p:nvPr/>
          </p:nvSpPr>
          <p:spPr>
            <a:xfrm>
              <a:off x="2397758" y="935479"/>
              <a:ext cx="3505199" cy="43258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pPr algn="r" rtl="1"/>
              <a:r>
                <a:rPr lang="fa-IR" altLang="zh-CN" sz="2400" b="1" spc="600" dirty="0">
                  <a:solidFill>
                    <a:schemeClr val="accent1">
                      <a:lumMod val="75000"/>
                    </a:schemeClr>
                  </a:solidFill>
                  <a:cs typeface="B Nazanin" panose="00000400000000000000" pitchFamily="2" charset="-78"/>
                  <a:sym typeface="+mn-lt"/>
                </a:rPr>
                <a:t>عنوان را وارد کنید</a:t>
              </a:r>
              <a:endParaRPr lang="zh-CN" altLang="en-US" sz="2400" b="1" spc="6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4" name="TextBox 295"/>
            <p:cNvSpPr txBox="1">
              <a:spLocks/>
            </p:cNvSpPr>
            <p:nvPr/>
          </p:nvSpPr>
          <p:spPr>
            <a:xfrm>
              <a:off x="2397758" y="1368062"/>
              <a:ext cx="3505199" cy="36201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r" rtl="1">
                <a:lnSpc>
                  <a:spcPct val="120000"/>
                </a:lnSpc>
              </a:pPr>
              <a:r>
                <a:rPr lang="fa-IR" altLang="zh-CN" sz="900" b="1" spc="600" dirty="0">
                  <a:solidFill>
                    <a:schemeClr val="dk1">
                      <a:lumMod val="100000"/>
                    </a:schemeClr>
                  </a:solidFill>
                  <a:cs typeface="B Nazanin" panose="00000400000000000000" pitchFamily="2" charset="-78"/>
                  <a:sym typeface="+mn-lt"/>
                </a:rPr>
                <a:t>عنوان خود را در اینجا اضافه کنید.</a:t>
              </a:r>
              <a:endParaRPr lang="zh-CN" altLang="en-US" sz="900" b="1" spc="600" dirty="0">
                <a:solidFill>
                  <a:schemeClr val="dk1">
                    <a:lumMod val="100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8" name="iṩľiď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746696" y="4815630"/>
            <a:ext cx="8708753" cy="1290361"/>
            <a:chOff x="1157583" y="4653136"/>
            <a:chExt cx="9877364" cy="1463512"/>
          </a:xfrm>
        </p:grpSpPr>
        <p:sp>
          <p:nvSpPr>
            <p:cNvPr id="13" name="îṧļídê"/>
            <p:cNvSpPr/>
            <p:nvPr/>
          </p:nvSpPr>
          <p:spPr>
            <a:xfrm>
              <a:off x="1157583" y="4653136"/>
              <a:ext cx="4320480" cy="50405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rtl="1"/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عنوان را وارد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4" name="íś1iḍê"/>
            <p:cNvSpPr/>
            <p:nvPr/>
          </p:nvSpPr>
          <p:spPr>
            <a:xfrm>
              <a:off x="6714467" y="4653136"/>
              <a:ext cx="4320480" cy="50405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/>
            <a:p>
              <a:pPr algn="ctr" rtl="1"/>
              <a:r>
                <a:rPr lang="fa-IR" altLang="zh-CN" b="1" dirty="0">
                  <a:cs typeface="B Nazanin" panose="00000400000000000000" pitchFamily="2" charset="-78"/>
                  <a:sym typeface="+mn-lt"/>
                </a:rPr>
                <a:t>عنوان را وارد کنید</a:t>
              </a:r>
              <a:endParaRPr lang="zh-CN" altLang="en-US" b="1" dirty="0"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5" name="isḷíḑé"/>
            <p:cNvSpPr/>
            <p:nvPr/>
          </p:nvSpPr>
          <p:spPr>
            <a:xfrm>
              <a:off x="1157583" y="5157199"/>
              <a:ext cx="4320480" cy="959447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  <a:sym typeface="+mn-lt"/>
                </a:rPr>
                <a:t>فونت های کپی پیست تنها گزینه برای حفظ متن را انتخاب کنید.</a:t>
              </a:r>
            </a:p>
            <a:p>
              <a:pPr algn="ctr" rtl="1">
                <a:lnSpc>
                  <a:spcPct val="120000"/>
                </a:lnSpc>
              </a:pPr>
              <a:endParaRPr lang="fa-IR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  <a:sym typeface="+mn-lt"/>
              </a:endParaRPr>
            </a:p>
            <a:p>
              <a:pPr algn="ctr" rtl="1">
                <a:lnSpc>
                  <a:spcPct val="120000"/>
                </a:lnSpc>
              </a:pPr>
              <a:r>
                <a:rPr lang="fa-IR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Nazanin" panose="00000400000000000000" pitchFamily="2" charset="-78"/>
                  <a:sym typeface="+mn-lt"/>
                </a:rPr>
                <a:t>……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6" name="išľiḓê"/>
            <p:cNvSpPr/>
            <p:nvPr/>
          </p:nvSpPr>
          <p:spPr>
            <a:xfrm>
              <a:off x="6714467" y="5157201"/>
              <a:ext cx="4320480" cy="959447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 rtl="1">
                <a:lnSpc>
                  <a:spcPct val="120000"/>
                </a:lnSpc>
              </a:pPr>
              <a:r>
                <a:rPr lang="fa-IR" altLang="zh-CN" sz="1100" dirty="0">
                  <a:cs typeface="B Nazanin" panose="00000400000000000000" pitchFamily="2" charset="-78"/>
                  <a:sym typeface="+mn-lt"/>
                </a:rPr>
                <a:t>فونت های کپی پیست تنها گزینه برای حفظ متن را انتخاب کنید.</a:t>
              </a:r>
            </a:p>
            <a:p>
              <a:pPr algn="ctr" rtl="1">
                <a:lnSpc>
                  <a:spcPct val="120000"/>
                </a:lnSpc>
              </a:pPr>
              <a:endParaRPr lang="fa-IR" altLang="zh-CN" sz="1100" dirty="0">
                <a:cs typeface="B Nazanin" panose="00000400000000000000" pitchFamily="2" charset="-78"/>
                <a:sym typeface="+mn-lt"/>
              </a:endParaRPr>
            </a:p>
            <a:p>
              <a:pPr algn="ctr" rtl="1">
                <a:lnSpc>
                  <a:spcPct val="120000"/>
                </a:lnSpc>
              </a:pPr>
              <a:r>
                <a:rPr lang="fa-IR" altLang="zh-CN" sz="1100" dirty="0">
                  <a:cs typeface="B Nazanin" panose="00000400000000000000" pitchFamily="2" charset="-78"/>
                  <a:sym typeface="+mn-lt"/>
                </a:rPr>
                <a:t>……</a:t>
              </a:r>
              <a:endParaRPr lang="en-US" altLang="zh-CN" sz="1100" dirty="0">
                <a:cs typeface="B Nazanin" panose="00000400000000000000" pitchFamily="2" charset="-78"/>
                <a:sym typeface="+mn-lt"/>
              </a:endParaRPr>
            </a:p>
          </p:txBody>
        </p:sp>
      </p:grpSp>
      <p:sp>
        <p:nvSpPr>
          <p:cNvPr id="9" name="íSľíďè">
            <a:extLst>
              <a:ext uri="{FF2B5EF4-FFF2-40B4-BE49-F238E27FC236}">
                <a16:creationId xmlns:a16="http://schemas.microsoft.com/office/drawing/2014/main" id="{3A586E93-78D2-4515-A481-F3B1E13C228D}"/>
              </a:ext>
            </a:extLst>
          </p:cNvPr>
          <p:cNvSpPr txBox="1"/>
          <p:nvPr/>
        </p:nvSpPr>
        <p:spPr>
          <a:xfrm>
            <a:off x="2491268" y="2776839"/>
            <a:ext cx="2320170" cy="1359192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/>
          </a:bodyPr>
          <a:lstStyle/>
          <a:p>
            <a:pPr algn="r" rt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  <a:sym typeface="+mn-lt"/>
              </a:rPr>
              <a:t>71%</a:t>
            </a:r>
          </a:p>
        </p:txBody>
      </p:sp>
      <p:sp>
        <p:nvSpPr>
          <p:cNvPr id="10" name="ïsļïḋê">
            <a:extLst>
              <a:ext uri="{FF2B5EF4-FFF2-40B4-BE49-F238E27FC236}">
                <a16:creationId xmlns:a16="http://schemas.microsoft.com/office/drawing/2014/main" id="{B92EA27B-5EA7-4F43-8965-B30C9C2EE6D1}"/>
              </a:ext>
            </a:extLst>
          </p:cNvPr>
          <p:cNvSpPr txBox="1"/>
          <p:nvPr/>
        </p:nvSpPr>
        <p:spPr>
          <a:xfrm>
            <a:off x="7628805" y="2758548"/>
            <a:ext cx="1843972" cy="1382980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/>
          </a:bodyPr>
          <a:lstStyle/>
          <a:p>
            <a:pPr algn="r" rtl="1"/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  <a:sym typeface="+mn-lt"/>
              </a:rPr>
              <a:t>29%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3563E22-37FC-45B5-B26D-99F6B4EDD720}"/>
              </a:ext>
            </a:extLst>
          </p:cNvPr>
          <p:cNvGrpSpPr/>
          <p:nvPr/>
        </p:nvGrpSpPr>
        <p:grpSpPr>
          <a:xfrm rot="5400000">
            <a:off x="2842049" y="3335506"/>
            <a:ext cx="704105" cy="6388202"/>
            <a:chOff x="11500546" y="-5054"/>
            <a:chExt cx="704105" cy="6388202"/>
          </a:xfrm>
        </p:grpSpPr>
        <p:sp>
          <p:nvSpPr>
            <p:cNvPr id="31" name="Forma en L 30">
              <a:extLst>
                <a:ext uri="{FF2B5EF4-FFF2-40B4-BE49-F238E27FC236}">
                  <a16:creationId xmlns:a16="http://schemas.microsoft.com/office/drawing/2014/main" id="{DA95ED07-FA5C-4046-ABA1-2326DC699A00}"/>
                </a:ext>
              </a:extLst>
            </p:cNvPr>
            <p:cNvSpPr/>
            <p:nvPr/>
          </p:nvSpPr>
          <p:spPr>
            <a:xfrm flipH="1">
              <a:off x="11509564" y="557741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2" name="Forma en L 31">
              <a:extLst>
                <a:ext uri="{FF2B5EF4-FFF2-40B4-BE49-F238E27FC236}">
                  <a16:creationId xmlns:a16="http://schemas.microsoft.com/office/drawing/2014/main" id="{E7A6E442-35F1-4799-9192-86FAA6C0AC5E}"/>
                </a:ext>
              </a:extLst>
            </p:cNvPr>
            <p:cNvSpPr/>
            <p:nvPr/>
          </p:nvSpPr>
          <p:spPr>
            <a:xfrm flipH="1">
              <a:off x="11507488" y="4774873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3" name="Forma en L 32">
              <a:extLst>
                <a:ext uri="{FF2B5EF4-FFF2-40B4-BE49-F238E27FC236}">
                  <a16:creationId xmlns:a16="http://schemas.microsoft.com/office/drawing/2014/main" id="{3312159B-9E6E-4C3A-8620-73D1FF209440}"/>
                </a:ext>
              </a:extLst>
            </p:cNvPr>
            <p:cNvSpPr/>
            <p:nvPr/>
          </p:nvSpPr>
          <p:spPr>
            <a:xfrm flipH="1">
              <a:off x="11502781" y="3987615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5" name="Forma en L 34">
              <a:extLst>
                <a:ext uri="{FF2B5EF4-FFF2-40B4-BE49-F238E27FC236}">
                  <a16:creationId xmlns:a16="http://schemas.microsoft.com/office/drawing/2014/main" id="{826B73E9-8B62-4CFC-9597-4DC4A0D1D941}"/>
                </a:ext>
              </a:extLst>
            </p:cNvPr>
            <p:cNvSpPr/>
            <p:nvPr/>
          </p:nvSpPr>
          <p:spPr>
            <a:xfrm flipH="1">
              <a:off x="11500705" y="3185572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6" name="Forma en L 35">
              <a:extLst>
                <a:ext uri="{FF2B5EF4-FFF2-40B4-BE49-F238E27FC236}">
                  <a16:creationId xmlns:a16="http://schemas.microsoft.com/office/drawing/2014/main" id="{5289D734-CC74-4B60-AFA1-0E5F5CE85FA4}"/>
                </a:ext>
              </a:extLst>
            </p:cNvPr>
            <p:cNvSpPr/>
            <p:nvPr/>
          </p:nvSpPr>
          <p:spPr>
            <a:xfrm flipH="1">
              <a:off x="11501476" y="236992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 dirty="0">
                <a:cs typeface="B Nazanin" panose="00000400000000000000" pitchFamily="2" charset="-78"/>
              </a:endParaRPr>
            </a:p>
          </p:txBody>
        </p:sp>
        <p:sp>
          <p:nvSpPr>
            <p:cNvPr id="38" name="Forma en L 37">
              <a:extLst>
                <a:ext uri="{FF2B5EF4-FFF2-40B4-BE49-F238E27FC236}">
                  <a16:creationId xmlns:a16="http://schemas.microsoft.com/office/drawing/2014/main" id="{B9BD6B8D-CBF7-4A14-B296-F1C229FAF335}"/>
                </a:ext>
              </a:extLst>
            </p:cNvPr>
            <p:cNvSpPr/>
            <p:nvPr/>
          </p:nvSpPr>
          <p:spPr>
            <a:xfrm flipH="1">
              <a:off x="11500546" y="1584247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3" name="Forma en L 42">
              <a:extLst>
                <a:ext uri="{FF2B5EF4-FFF2-40B4-BE49-F238E27FC236}">
                  <a16:creationId xmlns:a16="http://schemas.microsoft.com/office/drawing/2014/main" id="{396FB2A1-1B53-4D0F-99E7-5EE1EC2BA476}"/>
                </a:ext>
              </a:extLst>
            </p:cNvPr>
            <p:cNvSpPr/>
            <p:nvPr/>
          </p:nvSpPr>
          <p:spPr>
            <a:xfrm flipH="1">
              <a:off x="11514127" y="79698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4" name="Forma en L 43">
              <a:extLst>
                <a:ext uri="{FF2B5EF4-FFF2-40B4-BE49-F238E27FC236}">
                  <a16:creationId xmlns:a16="http://schemas.microsoft.com/office/drawing/2014/main" id="{B44897C7-E0B7-42D1-AC8A-7BC62B23F687}"/>
                </a:ext>
              </a:extLst>
            </p:cNvPr>
            <p:cNvSpPr/>
            <p:nvPr/>
          </p:nvSpPr>
          <p:spPr>
            <a:xfrm flipH="1">
              <a:off x="11512051" y="-505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75FB97C2-59C8-4247-828F-1158C0436D1C}"/>
              </a:ext>
            </a:extLst>
          </p:cNvPr>
          <p:cNvGrpSpPr/>
          <p:nvPr/>
        </p:nvGrpSpPr>
        <p:grpSpPr>
          <a:xfrm rot="16200000">
            <a:off x="8645847" y="-2848992"/>
            <a:ext cx="704105" cy="6388202"/>
            <a:chOff x="11507488" y="-5054"/>
            <a:chExt cx="704105" cy="6388202"/>
          </a:xfrm>
        </p:grpSpPr>
        <p:sp>
          <p:nvSpPr>
            <p:cNvPr id="46" name="Forma en L 45">
              <a:extLst>
                <a:ext uri="{FF2B5EF4-FFF2-40B4-BE49-F238E27FC236}">
                  <a16:creationId xmlns:a16="http://schemas.microsoft.com/office/drawing/2014/main" id="{AA5DB07C-04CD-4DB9-8925-B48DAD32B4FD}"/>
                </a:ext>
              </a:extLst>
            </p:cNvPr>
            <p:cNvSpPr/>
            <p:nvPr/>
          </p:nvSpPr>
          <p:spPr>
            <a:xfrm flipH="1">
              <a:off x="11509564" y="557741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7" name="Forma en L 46">
              <a:extLst>
                <a:ext uri="{FF2B5EF4-FFF2-40B4-BE49-F238E27FC236}">
                  <a16:creationId xmlns:a16="http://schemas.microsoft.com/office/drawing/2014/main" id="{F519059D-5EA7-49C4-B912-3906601045A7}"/>
                </a:ext>
              </a:extLst>
            </p:cNvPr>
            <p:cNvSpPr/>
            <p:nvPr/>
          </p:nvSpPr>
          <p:spPr>
            <a:xfrm flipH="1">
              <a:off x="11507488" y="4774873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8" name="Forma en L 47">
              <a:extLst>
                <a:ext uri="{FF2B5EF4-FFF2-40B4-BE49-F238E27FC236}">
                  <a16:creationId xmlns:a16="http://schemas.microsoft.com/office/drawing/2014/main" id="{4A203AE4-BC2D-4640-9CD2-58E0AEAE169A}"/>
                </a:ext>
              </a:extLst>
            </p:cNvPr>
            <p:cNvSpPr/>
            <p:nvPr/>
          </p:nvSpPr>
          <p:spPr>
            <a:xfrm flipH="1">
              <a:off x="11521069" y="3987615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9" name="Forma en L 48">
              <a:extLst>
                <a:ext uri="{FF2B5EF4-FFF2-40B4-BE49-F238E27FC236}">
                  <a16:creationId xmlns:a16="http://schemas.microsoft.com/office/drawing/2014/main" id="{981B7578-5880-4943-A6EE-25B5570D989E}"/>
                </a:ext>
              </a:extLst>
            </p:cNvPr>
            <p:cNvSpPr/>
            <p:nvPr/>
          </p:nvSpPr>
          <p:spPr>
            <a:xfrm flipH="1">
              <a:off x="11518994" y="3185573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0" name="Forma en L 49">
              <a:extLst>
                <a:ext uri="{FF2B5EF4-FFF2-40B4-BE49-F238E27FC236}">
                  <a16:creationId xmlns:a16="http://schemas.microsoft.com/office/drawing/2014/main" id="{1B70566F-BB58-4E56-8B03-75B609D82B54}"/>
                </a:ext>
              </a:extLst>
            </p:cNvPr>
            <p:cNvSpPr/>
            <p:nvPr/>
          </p:nvSpPr>
          <p:spPr>
            <a:xfrm flipH="1">
              <a:off x="11519766" y="238821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 dirty="0">
                <a:cs typeface="B Nazanin" panose="00000400000000000000" pitchFamily="2" charset="-78"/>
              </a:endParaRPr>
            </a:p>
          </p:txBody>
        </p:sp>
        <p:sp>
          <p:nvSpPr>
            <p:cNvPr id="51" name="Forma en L 50">
              <a:extLst>
                <a:ext uri="{FF2B5EF4-FFF2-40B4-BE49-F238E27FC236}">
                  <a16:creationId xmlns:a16="http://schemas.microsoft.com/office/drawing/2014/main" id="{AEE91EA0-1DA5-48D0-BD74-1F19D42FB9A2}"/>
                </a:ext>
              </a:extLst>
            </p:cNvPr>
            <p:cNvSpPr/>
            <p:nvPr/>
          </p:nvSpPr>
          <p:spPr>
            <a:xfrm flipH="1">
              <a:off x="11518835" y="1584248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2" name="Forma en L 51">
              <a:extLst>
                <a:ext uri="{FF2B5EF4-FFF2-40B4-BE49-F238E27FC236}">
                  <a16:creationId xmlns:a16="http://schemas.microsoft.com/office/drawing/2014/main" id="{FDF51A8D-2767-4793-9D66-C4D5FBDAEBF2}"/>
                </a:ext>
              </a:extLst>
            </p:cNvPr>
            <p:cNvSpPr/>
            <p:nvPr/>
          </p:nvSpPr>
          <p:spPr>
            <a:xfrm flipH="1">
              <a:off x="11514127" y="79698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3" name="Forma en L 52">
              <a:extLst>
                <a:ext uri="{FF2B5EF4-FFF2-40B4-BE49-F238E27FC236}">
                  <a16:creationId xmlns:a16="http://schemas.microsoft.com/office/drawing/2014/main" id="{4C3C6116-917A-450A-B583-79EC86224F31}"/>
                </a:ext>
              </a:extLst>
            </p:cNvPr>
            <p:cNvSpPr/>
            <p:nvPr/>
          </p:nvSpPr>
          <p:spPr>
            <a:xfrm flipH="1">
              <a:off x="11512051" y="-505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518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Word"/>
      </p:transition>
    </mc:Choice>
    <mc:Fallback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1CC8F023-8883-4F52-9D1A-5DCFD16281A4}"/>
              </a:ext>
            </a:extLst>
          </p:cNvPr>
          <p:cNvSpPr/>
          <p:nvPr/>
        </p:nvSpPr>
        <p:spPr>
          <a:xfrm>
            <a:off x="1523999" y="505894"/>
            <a:ext cx="4572001" cy="6030373"/>
          </a:xfrm>
          <a:prstGeom prst="rect">
            <a:avLst/>
          </a:prstGeom>
          <a:noFill/>
          <a:ln>
            <a:solidFill>
              <a:srgbClr val="1C7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6E5077F4-5C63-4AF0-BB78-5481346ABF9A}"/>
              </a:ext>
            </a:extLst>
          </p:cNvPr>
          <p:cNvSpPr/>
          <p:nvPr/>
        </p:nvSpPr>
        <p:spPr>
          <a:xfrm rot="5400000">
            <a:off x="-283464" y="283465"/>
            <a:ext cx="6858000" cy="629107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7441863" y="580269"/>
            <a:ext cx="15279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altLang="zh-CN" sz="5400" b="1" u="sng" dirty="0">
                <a:solidFill>
                  <a:srgbClr val="1C75C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 Nazanin" panose="00000400000000000000" pitchFamily="2" charset="-78"/>
              </a:rPr>
              <a:t>محتوا</a:t>
            </a:r>
            <a:endParaRPr lang="en-US" altLang="zh-CN" sz="5400" b="1" u="sng" dirty="0">
              <a:solidFill>
                <a:srgbClr val="1C75C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B Nazanin" panose="00000400000000000000" pitchFamily="2" charset="-78"/>
            </a:endParaRPr>
          </a:p>
        </p:txBody>
      </p:sp>
      <p:grpSp>
        <p:nvGrpSpPr>
          <p:cNvPr id="15" name="îṩļïḑé">
            <a:extLst>
              <a:ext uri="{FF2B5EF4-FFF2-40B4-BE49-F238E27FC236}">
                <a16:creationId xmlns:a16="http://schemas.microsoft.com/office/drawing/2014/main" id="{8FBD6538-1EDD-49ED-8B6E-9DF376730754}"/>
              </a:ext>
            </a:extLst>
          </p:cNvPr>
          <p:cNvGrpSpPr/>
          <p:nvPr/>
        </p:nvGrpSpPr>
        <p:grpSpPr>
          <a:xfrm>
            <a:off x="7862823" y="1721098"/>
            <a:ext cx="2991483" cy="1265805"/>
            <a:chOff x="8661000" y="1781570"/>
            <a:chExt cx="2295000" cy="1017430"/>
          </a:xfrm>
        </p:grpSpPr>
        <p:sp>
          <p:nvSpPr>
            <p:cNvPr id="16" name="îṧľïdê">
              <a:extLst>
                <a:ext uri="{FF2B5EF4-FFF2-40B4-BE49-F238E27FC236}">
                  <a16:creationId xmlns:a16="http://schemas.microsoft.com/office/drawing/2014/main" id="{83E8D6EB-E8EB-4B35-863F-F44BF8C3F9B4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 anchorCtr="0">
              <a:normAutofit/>
            </a:bodyPr>
            <a:lstStyle/>
            <a:p>
              <a:pPr algn="r" rtl="1">
                <a:buSzPct val="25000"/>
              </a:pPr>
              <a:r>
                <a:rPr lang="fa-IR" sz="2000" b="1" dirty="0">
                  <a:cs typeface="B Nazanin" panose="00000400000000000000" pitchFamily="2" charset="-78"/>
                </a:rPr>
                <a:t>اینجا پیامک کنید</a:t>
              </a:r>
              <a:endParaRPr lang="de-DE" sz="2000" b="1" dirty="0">
                <a:cs typeface="B Nazanin" panose="00000400000000000000" pitchFamily="2" charset="-78"/>
              </a:endParaRPr>
            </a:p>
          </p:txBody>
        </p:sp>
        <p:sp>
          <p:nvSpPr>
            <p:cNvPr id="17" name="îŝlîdé">
              <a:extLst>
                <a:ext uri="{FF2B5EF4-FFF2-40B4-BE49-F238E27FC236}">
                  <a16:creationId xmlns:a16="http://schemas.microsoft.com/office/drawing/2014/main" id="{D31F9BAA-DEC9-40F1-A558-3477E31835A4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 algn="r" rtl="1">
                <a:lnSpc>
                  <a:spcPct val="150000"/>
                </a:lnSpc>
                <a:buSzPct val="25000"/>
              </a:pPr>
              <a:r>
                <a:rPr lang="fa-IR" sz="1200" dirty="0">
                  <a:cs typeface="B Nazanin" panose="00000400000000000000" pitchFamily="2" charset="-78"/>
                </a:rPr>
                <a:t>فونت های کپی پیست تنها گزینه برای حفظ متن را انتخاب کنید….</a:t>
              </a:r>
              <a:endParaRPr lang="de-DE" sz="1200" dirty="0">
                <a:cs typeface="B Nazanin" panose="00000400000000000000" pitchFamily="2" charset="-78"/>
              </a:endParaRP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439A9B3-5FF9-4C78-BAFC-E3CD7BEB011F}"/>
              </a:ext>
            </a:extLst>
          </p:cNvPr>
          <p:cNvCxnSpPr>
            <a:cxnSpLocks/>
          </p:cNvCxnSpPr>
          <p:nvPr/>
        </p:nvCxnSpPr>
        <p:spPr>
          <a:xfrm>
            <a:off x="7957079" y="3084781"/>
            <a:ext cx="2875787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763F895D-DC7D-45D1-9D02-243122FA7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6303" y="827711"/>
            <a:ext cx="8357616" cy="6030288"/>
          </a:xfrm>
          <a:prstGeom prst="rect">
            <a:avLst/>
          </a:prstGeom>
        </p:spPr>
      </p:pic>
      <p:grpSp>
        <p:nvGrpSpPr>
          <p:cNvPr id="36" name="îṩļïḑé">
            <a:extLst>
              <a:ext uri="{FF2B5EF4-FFF2-40B4-BE49-F238E27FC236}">
                <a16:creationId xmlns:a16="http://schemas.microsoft.com/office/drawing/2014/main" id="{CB9B66F2-4300-45EC-931B-0B48F73C09BD}"/>
              </a:ext>
            </a:extLst>
          </p:cNvPr>
          <p:cNvGrpSpPr/>
          <p:nvPr/>
        </p:nvGrpSpPr>
        <p:grpSpPr>
          <a:xfrm>
            <a:off x="7841383" y="3357872"/>
            <a:ext cx="2991483" cy="1265805"/>
            <a:chOff x="8661000" y="1781570"/>
            <a:chExt cx="2295000" cy="1017430"/>
          </a:xfrm>
        </p:grpSpPr>
        <p:sp>
          <p:nvSpPr>
            <p:cNvPr id="37" name="îṧľïdê">
              <a:extLst>
                <a:ext uri="{FF2B5EF4-FFF2-40B4-BE49-F238E27FC236}">
                  <a16:creationId xmlns:a16="http://schemas.microsoft.com/office/drawing/2014/main" id="{2C25DB98-A7A6-49EE-AE73-C6CE150F2C53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 anchorCtr="0">
              <a:normAutofit/>
            </a:bodyPr>
            <a:lstStyle/>
            <a:p>
              <a:pPr algn="r" rtl="1">
                <a:buSzPct val="25000"/>
              </a:pPr>
              <a:r>
                <a:rPr lang="fa-IR" sz="2000" b="1" dirty="0">
                  <a:cs typeface="B Nazanin" panose="00000400000000000000" pitchFamily="2" charset="-78"/>
                </a:rPr>
                <a:t>اینجا پیامک کنید</a:t>
              </a:r>
              <a:endParaRPr lang="de-DE" sz="2000" b="1" dirty="0">
                <a:cs typeface="B Nazanin" panose="00000400000000000000" pitchFamily="2" charset="-78"/>
              </a:endParaRPr>
            </a:p>
          </p:txBody>
        </p:sp>
        <p:sp>
          <p:nvSpPr>
            <p:cNvPr id="38" name="îŝlîdé">
              <a:extLst>
                <a:ext uri="{FF2B5EF4-FFF2-40B4-BE49-F238E27FC236}">
                  <a16:creationId xmlns:a16="http://schemas.microsoft.com/office/drawing/2014/main" id="{6F8885BC-8760-439A-A1AC-1CF3035D71D8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 algn="r" rtl="1">
                <a:lnSpc>
                  <a:spcPct val="150000"/>
                </a:lnSpc>
                <a:buSzPct val="25000"/>
              </a:pPr>
              <a:r>
                <a:rPr lang="fa-IR" sz="1200" dirty="0">
                  <a:cs typeface="B Nazanin" panose="00000400000000000000" pitchFamily="2" charset="-78"/>
                </a:rPr>
                <a:t>فونت های کپی پیست تنها گزینه برای حفظ متن را انتخاب کنید….</a:t>
              </a:r>
              <a:endParaRPr lang="de-DE" sz="1200" dirty="0">
                <a:cs typeface="B Nazanin" panose="00000400000000000000" pitchFamily="2" charset="-78"/>
              </a:endParaRPr>
            </a:p>
          </p:txBody>
        </p:sp>
      </p:grpSp>
      <p:cxnSp>
        <p:nvCxnSpPr>
          <p:cNvPr id="39" name="直接连接符 17">
            <a:extLst>
              <a:ext uri="{FF2B5EF4-FFF2-40B4-BE49-F238E27FC236}">
                <a16:creationId xmlns:a16="http://schemas.microsoft.com/office/drawing/2014/main" id="{1CB02349-5A78-4826-BA91-33169E12BA09}"/>
              </a:ext>
            </a:extLst>
          </p:cNvPr>
          <p:cNvCxnSpPr>
            <a:cxnSpLocks/>
          </p:cNvCxnSpPr>
          <p:nvPr/>
        </p:nvCxnSpPr>
        <p:spPr>
          <a:xfrm>
            <a:off x="7935639" y="4721555"/>
            <a:ext cx="2875787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îṩļïḑé">
            <a:extLst>
              <a:ext uri="{FF2B5EF4-FFF2-40B4-BE49-F238E27FC236}">
                <a16:creationId xmlns:a16="http://schemas.microsoft.com/office/drawing/2014/main" id="{28470A22-47D8-4074-B550-7C26F5595CF9}"/>
              </a:ext>
            </a:extLst>
          </p:cNvPr>
          <p:cNvGrpSpPr/>
          <p:nvPr/>
        </p:nvGrpSpPr>
        <p:grpSpPr>
          <a:xfrm>
            <a:off x="7819943" y="5048914"/>
            <a:ext cx="2991483" cy="1265805"/>
            <a:chOff x="8661000" y="1781570"/>
            <a:chExt cx="2295000" cy="1017430"/>
          </a:xfrm>
        </p:grpSpPr>
        <p:sp>
          <p:nvSpPr>
            <p:cNvPr id="41" name="îṧľïdê">
              <a:extLst>
                <a:ext uri="{FF2B5EF4-FFF2-40B4-BE49-F238E27FC236}">
                  <a16:creationId xmlns:a16="http://schemas.microsoft.com/office/drawing/2014/main" id="{DD83AE60-7676-498B-AD49-99B711DD498A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 anchorCtr="0">
              <a:normAutofit/>
            </a:bodyPr>
            <a:lstStyle/>
            <a:p>
              <a:pPr algn="r" rtl="1">
                <a:buSzPct val="25000"/>
              </a:pPr>
              <a:r>
                <a:rPr lang="fa-IR" sz="2000" b="1" dirty="0">
                  <a:cs typeface="B Nazanin" panose="00000400000000000000" pitchFamily="2" charset="-78"/>
                </a:rPr>
                <a:t>اینجا پیامک کنید</a:t>
              </a:r>
              <a:endParaRPr lang="de-DE" sz="2000" b="1" dirty="0">
                <a:cs typeface="B Nazanin" panose="00000400000000000000" pitchFamily="2" charset="-78"/>
              </a:endParaRPr>
            </a:p>
          </p:txBody>
        </p:sp>
        <p:sp>
          <p:nvSpPr>
            <p:cNvPr id="42" name="îŝlîdé">
              <a:extLst>
                <a:ext uri="{FF2B5EF4-FFF2-40B4-BE49-F238E27FC236}">
                  <a16:creationId xmlns:a16="http://schemas.microsoft.com/office/drawing/2014/main" id="{FC9175FB-E24B-4DE3-8BE0-EB040F62D66B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 algn="r" rtl="1">
                <a:lnSpc>
                  <a:spcPct val="150000"/>
                </a:lnSpc>
                <a:buSzPct val="25000"/>
              </a:pPr>
              <a:r>
                <a:rPr lang="fa-IR" sz="1200" dirty="0">
                  <a:cs typeface="B Nazanin" panose="00000400000000000000" pitchFamily="2" charset="-78"/>
                </a:rPr>
                <a:t>فونت های کپی پیست تنها گزینه برای حفظ متن را انتخاب کنید….</a:t>
              </a:r>
              <a:endParaRPr lang="de-DE" sz="1200" dirty="0">
                <a:cs typeface="B Nazanin" panose="00000400000000000000" pitchFamily="2" charset="-78"/>
              </a:endParaRPr>
            </a:p>
          </p:txBody>
        </p:sp>
      </p:grpSp>
      <p:cxnSp>
        <p:nvCxnSpPr>
          <p:cNvPr id="43" name="直接连接符 17">
            <a:extLst>
              <a:ext uri="{FF2B5EF4-FFF2-40B4-BE49-F238E27FC236}">
                <a16:creationId xmlns:a16="http://schemas.microsoft.com/office/drawing/2014/main" id="{4DA1D5B7-E965-4E00-AE03-5EA035AA8A78}"/>
              </a:ext>
            </a:extLst>
          </p:cNvPr>
          <p:cNvCxnSpPr>
            <a:cxnSpLocks/>
          </p:cNvCxnSpPr>
          <p:nvPr/>
        </p:nvCxnSpPr>
        <p:spPr>
          <a:xfrm>
            <a:off x="7914199" y="6412597"/>
            <a:ext cx="2875787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rma en L 43">
            <a:extLst>
              <a:ext uri="{FF2B5EF4-FFF2-40B4-BE49-F238E27FC236}">
                <a16:creationId xmlns:a16="http://schemas.microsoft.com/office/drawing/2014/main" id="{FF359A2B-575B-4546-8360-62BF1D73332C}"/>
              </a:ext>
            </a:extLst>
          </p:cNvPr>
          <p:cNvSpPr/>
          <p:nvPr/>
        </p:nvSpPr>
        <p:spPr>
          <a:xfrm>
            <a:off x="-12491" y="5439041"/>
            <a:ext cx="672214" cy="784370"/>
          </a:xfrm>
          <a:prstGeom prst="corner">
            <a:avLst/>
          </a:pr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5" name="Forma en L 44">
            <a:extLst>
              <a:ext uri="{FF2B5EF4-FFF2-40B4-BE49-F238E27FC236}">
                <a16:creationId xmlns:a16="http://schemas.microsoft.com/office/drawing/2014/main" id="{8153F550-C858-4825-A49D-93BF71591F3D}"/>
              </a:ext>
            </a:extLst>
          </p:cNvPr>
          <p:cNvSpPr/>
          <p:nvPr/>
        </p:nvSpPr>
        <p:spPr>
          <a:xfrm>
            <a:off x="-11340" y="4656910"/>
            <a:ext cx="672214" cy="784370"/>
          </a:xfrm>
          <a:prstGeom prst="corner">
            <a:avLst/>
          </a:pr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6" name="Forma en L 45">
            <a:extLst>
              <a:ext uri="{FF2B5EF4-FFF2-40B4-BE49-F238E27FC236}">
                <a16:creationId xmlns:a16="http://schemas.microsoft.com/office/drawing/2014/main" id="{A6A2F563-374A-45AC-AE82-A9D1A76B9E0B}"/>
              </a:ext>
            </a:extLst>
          </p:cNvPr>
          <p:cNvSpPr/>
          <p:nvPr/>
        </p:nvSpPr>
        <p:spPr>
          <a:xfrm>
            <a:off x="-23691" y="3890526"/>
            <a:ext cx="672214" cy="784370"/>
          </a:xfrm>
          <a:prstGeom prst="corner">
            <a:avLst/>
          </a:pr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7" name="Forma en L 46">
            <a:extLst>
              <a:ext uri="{FF2B5EF4-FFF2-40B4-BE49-F238E27FC236}">
                <a16:creationId xmlns:a16="http://schemas.microsoft.com/office/drawing/2014/main" id="{25D0036F-6F16-44DD-8F61-30721DDB3A28}"/>
              </a:ext>
            </a:extLst>
          </p:cNvPr>
          <p:cNvSpPr/>
          <p:nvPr/>
        </p:nvSpPr>
        <p:spPr>
          <a:xfrm>
            <a:off x="-22540" y="3109750"/>
            <a:ext cx="672214" cy="784370"/>
          </a:xfrm>
          <a:prstGeom prst="corner">
            <a:avLst/>
          </a:pr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8" name="Forma en L 47">
            <a:extLst>
              <a:ext uri="{FF2B5EF4-FFF2-40B4-BE49-F238E27FC236}">
                <a16:creationId xmlns:a16="http://schemas.microsoft.com/office/drawing/2014/main" id="{EC9774BD-A7C0-4C62-843E-75A79243CBE4}"/>
              </a:ext>
            </a:extLst>
          </p:cNvPr>
          <p:cNvSpPr/>
          <p:nvPr/>
        </p:nvSpPr>
        <p:spPr>
          <a:xfrm>
            <a:off x="-23291" y="2332667"/>
            <a:ext cx="672214" cy="784370"/>
          </a:xfrm>
          <a:prstGeom prst="corner">
            <a:avLst/>
          </a:pr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9" name="Forma en L 48">
            <a:extLst>
              <a:ext uri="{FF2B5EF4-FFF2-40B4-BE49-F238E27FC236}">
                <a16:creationId xmlns:a16="http://schemas.microsoft.com/office/drawing/2014/main" id="{FBD66702-9D14-4559-AA09-378254601DEC}"/>
              </a:ext>
            </a:extLst>
          </p:cNvPr>
          <p:cNvSpPr/>
          <p:nvPr/>
        </p:nvSpPr>
        <p:spPr>
          <a:xfrm>
            <a:off x="-21515" y="1550885"/>
            <a:ext cx="672214" cy="784370"/>
          </a:xfrm>
          <a:prstGeom prst="corner">
            <a:avLst/>
          </a:pr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0" name="Forma en L 49">
            <a:extLst>
              <a:ext uri="{FF2B5EF4-FFF2-40B4-BE49-F238E27FC236}">
                <a16:creationId xmlns:a16="http://schemas.microsoft.com/office/drawing/2014/main" id="{A9A76D17-5FAB-41DA-88BA-D697A82A1E89}"/>
              </a:ext>
            </a:extLst>
          </p:cNvPr>
          <p:cNvSpPr/>
          <p:nvPr/>
        </p:nvSpPr>
        <p:spPr>
          <a:xfrm>
            <a:off x="-16933" y="784501"/>
            <a:ext cx="672214" cy="784370"/>
          </a:xfrm>
          <a:prstGeom prst="corner">
            <a:avLst/>
          </a:pr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51" name="Forma en L 50">
            <a:extLst>
              <a:ext uri="{FF2B5EF4-FFF2-40B4-BE49-F238E27FC236}">
                <a16:creationId xmlns:a16="http://schemas.microsoft.com/office/drawing/2014/main" id="{FDFB5930-531A-4CF5-8899-A65A8DFAB352}"/>
              </a:ext>
            </a:extLst>
          </p:cNvPr>
          <p:cNvSpPr/>
          <p:nvPr/>
        </p:nvSpPr>
        <p:spPr>
          <a:xfrm>
            <a:off x="-15782" y="3725"/>
            <a:ext cx="672214" cy="784370"/>
          </a:xfrm>
          <a:prstGeom prst="corner">
            <a:avLst/>
          </a:pr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6915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05073FD-5280-4992-AFB2-6C4637D91B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294" y="365760"/>
            <a:ext cx="11797412" cy="2442123"/>
          </a:xfrm>
          <a:prstGeom prst="rect">
            <a:avLst/>
          </a:prstGeom>
        </p:spPr>
      </p:pic>
      <p:sp>
        <p:nvSpPr>
          <p:cNvPr id="10" name="îs1ïḓè"/>
          <p:cNvSpPr txBox="1"/>
          <p:nvPr/>
        </p:nvSpPr>
        <p:spPr>
          <a:xfrm>
            <a:off x="1579609" y="3752570"/>
            <a:ext cx="1212191" cy="707886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80%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594412" y="4460456"/>
            <a:ext cx="11825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ïṡlîḍe">
            <a:extLst>
              <a:ext uri="{FF2B5EF4-FFF2-40B4-BE49-F238E27FC236}">
                <a16:creationId xmlns:a16="http://schemas.microsoft.com/office/drawing/2014/main" id="{39340196-E1AA-4B49-976A-BF366BB2B662}"/>
              </a:ext>
            </a:extLst>
          </p:cNvPr>
          <p:cNvSpPr/>
          <p:nvPr/>
        </p:nvSpPr>
        <p:spPr bwMode="auto">
          <a:xfrm>
            <a:off x="1131673" y="455074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rPr>
              <a:t>Copy paste fonts. Choose the only option to retain text.</a:t>
            </a:r>
          </a:p>
        </p:txBody>
      </p:sp>
      <p:sp>
        <p:nvSpPr>
          <p:cNvPr id="13" name="í$ļïďê">
            <a:extLst>
              <a:ext uri="{FF2B5EF4-FFF2-40B4-BE49-F238E27FC236}">
                <a16:creationId xmlns:a16="http://schemas.microsoft.com/office/drawing/2014/main" id="{46BE7003-1E17-454F-8428-ACA471D737AD}"/>
              </a:ext>
            </a:extLst>
          </p:cNvPr>
          <p:cNvSpPr/>
          <p:nvPr/>
        </p:nvSpPr>
        <p:spPr bwMode="auto">
          <a:xfrm>
            <a:off x="6966867" y="5125960"/>
            <a:ext cx="4891487" cy="84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zh-CN" sz="1400" dirty="0">
                <a:cs typeface="B Nazanin" panose="00000400000000000000" pitchFamily="2" charset="-78"/>
                <a:sym typeface="+mn-lt"/>
              </a:rPr>
              <a:t>حمایت از عنوان را وارد کنید.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zh-CN" sz="1400" dirty="0">
                <a:cs typeface="B Nazanin" panose="00000400000000000000" pitchFamily="2" charset="-78"/>
                <a:sym typeface="+mn-lt"/>
              </a:rPr>
              <a:t>می‌توانید از کتابخانه نماد در </a:t>
            </a:r>
            <a:r>
              <a:rPr lang="en-US" altLang="zh-CN" sz="1400" dirty="0" err="1">
                <a:cs typeface="B Nazanin" panose="00000400000000000000" pitchFamily="2" charset="-78"/>
                <a:sym typeface="+mn-lt"/>
              </a:rPr>
              <a:t>homeppt</a:t>
            </a:r>
            <a:r>
              <a:rPr lang="en-US" altLang="zh-CN" sz="1400" dirty="0">
                <a:cs typeface="B Nazanin" panose="00000400000000000000" pitchFamily="2" charset="-78"/>
                <a:sym typeface="+mn-lt"/>
              </a:rPr>
              <a:t> (www.homeppt.cc) </a:t>
            </a:r>
            <a:r>
              <a:rPr lang="fa-IR" altLang="zh-CN" sz="1400" dirty="0">
                <a:cs typeface="B Nazanin" panose="00000400000000000000" pitchFamily="2" charset="-78"/>
                <a:sym typeface="+mn-lt"/>
              </a:rPr>
              <a:t>برای فیلتر کردن و جایگزینی عناصر آیکون موجود با یک کلیک استفاده کنید.</a:t>
            </a:r>
            <a:endParaRPr lang="en-US" altLang="zh-CN" sz="1400" dirty="0"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4" name="ïśḻïḋè">
            <a:extLst>
              <a:ext uri="{FF2B5EF4-FFF2-40B4-BE49-F238E27FC236}">
                <a16:creationId xmlns:a16="http://schemas.microsoft.com/office/drawing/2014/main" id="{270E8853-447E-4982-8D81-0395979D99FF}"/>
              </a:ext>
            </a:extLst>
          </p:cNvPr>
          <p:cNvSpPr txBox="1"/>
          <p:nvPr/>
        </p:nvSpPr>
        <p:spPr bwMode="auto">
          <a:xfrm>
            <a:off x="7103219" y="4457087"/>
            <a:ext cx="4891487" cy="6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fa-IR" altLang="zh-CN" sz="3600" b="1" spc="1400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  <a:sym typeface="+mn-lt"/>
              </a:rPr>
              <a:t>عنوان را وارد کنید</a:t>
            </a:r>
            <a:endParaRPr lang="en-US" altLang="zh-CN" sz="3600" b="1" spc="1400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  <a:sym typeface="+mn-lt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CA61F8D-17E2-4AA6-BBA6-B862014E57D6}"/>
              </a:ext>
            </a:extLst>
          </p:cNvPr>
          <p:cNvGrpSpPr/>
          <p:nvPr/>
        </p:nvGrpSpPr>
        <p:grpSpPr>
          <a:xfrm>
            <a:off x="421526" y="1086987"/>
            <a:ext cx="6593813" cy="5688225"/>
            <a:chOff x="825880" y="2311166"/>
            <a:chExt cx="4342517" cy="3746120"/>
          </a:xfrm>
        </p:grpSpPr>
        <p:sp>
          <p:nvSpPr>
            <p:cNvPr id="15" name="ïŝḷîḑè"/>
            <p:cNvSpPr/>
            <p:nvPr/>
          </p:nvSpPr>
          <p:spPr>
            <a:xfrm>
              <a:off x="825880" y="2311166"/>
              <a:ext cx="3746120" cy="3746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t" anchorCtr="1">
              <a:normAutofit/>
            </a:bodyPr>
            <a:lstStyle/>
            <a:p>
              <a:pPr lvl="0" algn="ctr" defTabSz="914378">
                <a:defRPr/>
              </a:pPr>
              <a:endParaRPr lang="zh-CN" altLang="en-US" sz="2400" b="1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endParaRPr>
            </a:p>
          </p:txBody>
        </p:sp>
        <p:sp>
          <p:nvSpPr>
            <p:cNvPr id="16" name="íṧḷîḑe"/>
            <p:cNvSpPr/>
            <p:nvPr/>
          </p:nvSpPr>
          <p:spPr>
            <a:xfrm>
              <a:off x="3668633" y="3428687"/>
              <a:ext cx="1499764" cy="14997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397133D-55B0-416F-B2BE-48F72DCFB033}"/>
              </a:ext>
            </a:extLst>
          </p:cNvPr>
          <p:cNvGrpSpPr/>
          <p:nvPr/>
        </p:nvGrpSpPr>
        <p:grpSpPr>
          <a:xfrm>
            <a:off x="1351022" y="2917910"/>
            <a:ext cx="3508701" cy="1355574"/>
            <a:chOff x="-4185357" y="3577157"/>
            <a:chExt cx="2108063" cy="1355574"/>
          </a:xfrm>
        </p:grpSpPr>
        <p:sp>
          <p:nvSpPr>
            <p:cNvPr id="17" name="ïṣļïďè"/>
            <p:cNvSpPr txBox="1"/>
            <p:nvPr/>
          </p:nvSpPr>
          <p:spPr>
            <a:xfrm>
              <a:off x="-3737421" y="3577157"/>
              <a:ext cx="1212191" cy="707886"/>
            </a:xfrm>
            <a:prstGeom prst="rect">
              <a:avLst/>
            </a:prstGeom>
            <a:noFill/>
          </p:spPr>
          <p:txBody>
            <a:bodyPr wrap="none">
              <a:normAutofit fontScale="92500" lnSpcReduction="10000"/>
            </a:bodyPr>
            <a:lstStyle/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cs typeface="B Nazanin" panose="00000400000000000000" pitchFamily="2" charset="-78"/>
                  <a:sym typeface="+mn-lt"/>
                </a:rPr>
                <a:t>80%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-3737421" y="4271035"/>
              <a:ext cx="11825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ïṣlíḋe">
              <a:extLst>
                <a:ext uri="{FF2B5EF4-FFF2-40B4-BE49-F238E27FC236}">
                  <a16:creationId xmlns:a16="http://schemas.microsoft.com/office/drawing/2014/main" id="{39340196-E1AA-4B49-976A-BF366BB2B662}"/>
                </a:ext>
              </a:extLst>
            </p:cNvPr>
            <p:cNvSpPr/>
            <p:nvPr/>
          </p:nvSpPr>
          <p:spPr bwMode="auto">
            <a:xfrm>
              <a:off x="-4185357" y="4375332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fa-IR" altLang="zh-CN" sz="2400" dirty="0">
                  <a:solidFill>
                    <a:schemeClr val="bg1"/>
                  </a:solidFill>
                  <a:cs typeface="B Nazanin" panose="00000400000000000000" pitchFamily="2" charset="-78"/>
                  <a:sym typeface="+mn-lt"/>
                </a:rPr>
                <a:t>فونت های کپی پیست تنها گزینه برای حفظ متن را انتخاب کنید.</a:t>
              </a:r>
              <a:endParaRPr lang="en-US" altLang="zh-CN" sz="2400" dirty="0">
                <a:solidFill>
                  <a:schemeClr val="bg1"/>
                </a:solidFill>
                <a:cs typeface="B Nazanin" panose="00000400000000000000" pitchFamily="2" charset="-78"/>
                <a:sym typeface="+mn-lt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718E5E7-5A25-4F67-9F57-60A2C52BB9A9}"/>
              </a:ext>
            </a:extLst>
          </p:cNvPr>
          <p:cNvGrpSpPr/>
          <p:nvPr/>
        </p:nvGrpSpPr>
        <p:grpSpPr>
          <a:xfrm rot="10800000">
            <a:off x="0" y="6124086"/>
            <a:ext cx="12192001" cy="740309"/>
            <a:chOff x="0" y="0"/>
            <a:chExt cx="12192001" cy="740309"/>
          </a:xfrm>
        </p:grpSpPr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046C38D6-42C0-4C97-9BA7-86A3BD78E432}"/>
                </a:ext>
              </a:extLst>
            </p:cNvPr>
            <p:cNvGrpSpPr/>
            <p:nvPr/>
          </p:nvGrpSpPr>
          <p:grpSpPr>
            <a:xfrm rot="5400000">
              <a:off x="444591" y="-444591"/>
              <a:ext cx="675964" cy="1565146"/>
              <a:chOff x="-13673" y="5292854"/>
              <a:chExt cx="675964" cy="1565146"/>
            </a:xfrm>
          </p:grpSpPr>
          <p:sp>
            <p:nvSpPr>
              <p:cNvPr id="22" name="Forma en L 21">
                <a:extLst>
                  <a:ext uri="{FF2B5EF4-FFF2-40B4-BE49-F238E27FC236}">
                    <a16:creationId xmlns:a16="http://schemas.microsoft.com/office/drawing/2014/main" id="{E37BE36C-E0CA-452E-86B8-A7549F609834}"/>
                  </a:ext>
                </a:extLst>
              </p:cNvPr>
              <p:cNvSpPr/>
              <p:nvPr/>
            </p:nvSpPr>
            <p:spPr>
              <a:xfrm>
                <a:off x="-9923" y="6073630"/>
                <a:ext cx="672214" cy="784370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Forma en L 22">
                <a:extLst>
                  <a:ext uri="{FF2B5EF4-FFF2-40B4-BE49-F238E27FC236}">
                    <a16:creationId xmlns:a16="http://schemas.microsoft.com/office/drawing/2014/main" id="{1F3A7B86-F63D-44A8-972B-8B4B2A2ED95E}"/>
                  </a:ext>
                </a:extLst>
              </p:cNvPr>
              <p:cNvSpPr/>
              <p:nvPr/>
            </p:nvSpPr>
            <p:spPr>
              <a:xfrm>
                <a:off x="-13673" y="5292854"/>
                <a:ext cx="672214" cy="784370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325A1AB-B7BF-4D1A-8313-9C0BFBA15415}"/>
                </a:ext>
              </a:extLst>
            </p:cNvPr>
            <p:cNvGrpSpPr/>
            <p:nvPr/>
          </p:nvGrpSpPr>
          <p:grpSpPr>
            <a:xfrm rot="5400000" flipV="1">
              <a:off x="10964780" y="-486911"/>
              <a:ext cx="740309" cy="1714132"/>
              <a:chOff x="-13673" y="5292854"/>
              <a:chExt cx="675964" cy="1565146"/>
            </a:xfrm>
          </p:grpSpPr>
          <p:sp>
            <p:nvSpPr>
              <p:cNvPr id="25" name="Forma en L 24">
                <a:extLst>
                  <a:ext uri="{FF2B5EF4-FFF2-40B4-BE49-F238E27FC236}">
                    <a16:creationId xmlns:a16="http://schemas.microsoft.com/office/drawing/2014/main" id="{650B707B-8D01-4E18-8C71-86AC4279317E}"/>
                  </a:ext>
                </a:extLst>
              </p:cNvPr>
              <p:cNvSpPr/>
              <p:nvPr/>
            </p:nvSpPr>
            <p:spPr>
              <a:xfrm>
                <a:off x="-9923" y="6073630"/>
                <a:ext cx="672214" cy="784370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Forma en L 25">
                <a:extLst>
                  <a:ext uri="{FF2B5EF4-FFF2-40B4-BE49-F238E27FC236}">
                    <a16:creationId xmlns:a16="http://schemas.microsoft.com/office/drawing/2014/main" id="{36D7E849-F005-44BF-AAB8-372A26C1546C}"/>
                  </a:ext>
                </a:extLst>
              </p:cNvPr>
              <p:cNvSpPr/>
              <p:nvPr/>
            </p:nvSpPr>
            <p:spPr>
              <a:xfrm>
                <a:off x="-13673" y="5292854"/>
                <a:ext cx="672214" cy="784370"/>
              </a:xfrm>
              <a:prstGeom prst="corne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ID4096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173A83B-8FE1-9B65-741C-D4CD9CED12D1}"/>
              </a:ext>
            </a:extLst>
          </p:cNvPr>
          <p:cNvGrpSpPr/>
          <p:nvPr/>
        </p:nvGrpSpPr>
        <p:grpSpPr>
          <a:xfrm>
            <a:off x="5207357" y="3396729"/>
            <a:ext cx="1524242" cy="1075008"/>
            <a:chOff x="5207357" y="3396729"/>
            <a:chExt cx="1524242" cy="1075008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9C5BDF25-7D75-44CA-B38D-AF8F5F59DB63}"/>
                </a:ext>
              </a:extLst>
            </p:cNvPr>
            <p:cNvSpPr/>
            <p:nvPr/>
          </p:nvSpPr>
          <p:spPr>
            <a:xfrm>
              <a:off x="5207357" y="3897305"/>
              <a:ext cx="1112935" cy="496644"/>
            </a:xfrm>
            <a:custGeom>
              <a:avLst/>
              <a:gdLst>
                <a:gd name="connsiteX0" fmla="*/ 390720 w 1112935"/>
                <a:gd name="connsiteY0" fmla="*/ 242910 h 496644"/>
                <a:gd name="connsiteX1" fmla="*/ 435350 w 1112935"/>
                <a:gd name="connsiteY1" fmla="*/ 356091 h 496644"/>
                <a:gd name="connsiteX2" fmla="*/ 476186 w 1112935"/>
                <a:gd name="connsiteY2" fmla="*/ 258709 h 496644"/>
                <a:gd name="connsiteX3" fmla="*/ 575620 w 1112935"/>
                <a:gd name="connsiteY3" fmla="*/ 17709 h 496644"/>
                <a:gd name="connsiteX4" fmla="*/ 602577 w 1112935"/>
                <a:gd name="connsiteY4" fmla="*/ 36 h 496644"/>
                <a:gd name="connsiteX5" fmla="*/ 742089 w 1112935"/>
                <a:gd name="connsiteY5" fmla="*/ 58902 h 496644"/>
                <a:gd name="connsiteX6" fmla="*/ 842461 w 1112935"/>
                <a:gd name="connsiteY6" fmla="*/ 159721 h 496644"/>
                <a:gd name="connsiteX7" fmla="*/ 866115 w 1112935"/>
                <a:gd name="connsiteY7" fmla="*/ 159096 h 496644"/>
                <a:gd name="connsiteX8" fmla="*/ 964523 w 1112935"/>
                <a:gd name="connsiteY8" fmla="*/ 62205 h 496644"/>
                <a:gd name="connsiteX9" fmla="*/ 1077168 w 1112935"/>
                <a:gd name="connsiteY9" fmla="*/ 62919 h 496644"/>
                <a:gd name="connsiteX10" fmla="*/ 1110640 w 1112935"/>
                <a:gd name="connsiteY10" fmla="*/ 142137 h 496644"/>
                <a:gd name="connsiteX11" fmla="*/ 1088816 w 1112935"/>
                <a:gd name="connsiteY11" fmla="*/ 180295 h 496644"/>
                <a:gd name="connsiteX12" fmla="*/ 897936 w 1112935"/>
                <a:gd name="connsiteY12" fmla="*/ 371042 h 496644"/>
                <a:gd name="connsiteX13" fmla="*/ 791048 w 1112935"/>
                <a:gd name="connsiteY13" fmla="*/ 370194 h 496644"/>
                <a:gd name="connsiteX14" fmla="*/ 751774 w 1112935"/>
                <a:gd name="connsiteY14" fmla="*/ 326591 h 496644"/>
                <a:gd name="connsiteX15" fmla="*/ 748471 w 1112935"/>
                <a:gd name="connsiteY15" fmla="*/ 396258 h 496644"/>
                <a:gd name="connsiteX16" fmla="*/ 748694 w 1112935"/>
                <a:gd name="connsiteY16" fmla="*/ 469852 h 496644"/>
                <a:gd name="connsiteX17" fmla="*/ 721247 w 1112935"/>
                <a:gd name="connsiteY17" fmla="*/ 496630 h 496644"/>
                <a:gd name="connsiteX18" fmla="*/ 578521 w 1112935"/>
                <a:gd name="connsiteY18" fmla="*/ 496407 h 496644"/>
                <a:gd name="connsiteX19" fmla="*/ 29845 w 1112935"/>
                <a:gd name="connsiteY19" fmla="*/ 496317 h 496644"/>
                <a:gd name="connsiteX20" fmla="*/ 300 w 1112935"/>
                <a:gd name="connsiteY20" fmla="*/ 467085 h 496644"/>
                <a:gd name="connsiteX21" fmla="*/ 702 w 1112935"/>
                <a:gd name="connsiteY21" fmla="*/ 241795 h 496644"/>
                <a:gd name="connsiteX22" fmla="*/ 173418 w 1112935"/>
                <a:gd name="connsiteY22" fmla="*/ 17754 h 496644"/>
                <a:gd name="connsiteX23" fmla="*/ 260803 w 1112935"/>
                <a:gd name="connsiteY23" fmla="*/ 884 h 496644"/>
                <a:gd name="connsiteX24" fmla="*/ 296730 w 1112935"/>
                <a:gd name="connsiteY24" fmla="*/ 21146 h 496644"/>
                <a:gd name="connsiteX25" fmla="*/ 385811 w 1112935"/>
                <a:gd name="connsiteY25" fmla="*/ 232690 h 496644"/>
                <a:gd name="connsiteX26" fmla="*/ 390765 w 1112935"/>
                <a:gd name="connsiteY26" fmla="*/ 242821 h 49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2935" h="496644">
                  <a:moveTo>
                    <a:pt x="390720" y="242910"/>
                  </a:moveTo>
                  <a:cubicBezTo>
                    <a:pt x="400315" y="280533"/>
                    <a:pt x="418658" y="314630"/>
                    <a:pt x="435350" y="356091"/>
                  </a:cubicBezTo>
                  <a:cubicBezTo>
                    <a:pt x="450300" y="320387"/>
                    <a:pt x="463377" y="289593"/>
                    <a:pt x="476186" y="258709"/>
                  </a:cubicBezTo>
                  <a:cubicBezTo>
                    <a:pt x="509435" y="178420"/>
                    <a:pt x="542728" y="98176"/>
                    <a:pt x="575620" y="17709"/>
                  </a:cubicBezTo>
                  <a:cubicBezTo>
                    <a:pt x="580842" y="4945"/>
                    <a:pt x="588385" y="-500"/>
                    <a:pt x="602577" y="36"/>
                  </a:cubicBezTo>
                  <a:cubicBezTo>
                    <a:pt x="656668" y="2044"/>
                    <a:pt x="704064" y="17397"/>
                    <a:pt x="742089" y="58902"/>
                  </a:cubicBezTo>
                  <a:cubicBezTo>
                    <a:pt x="774088" y="93847"/>
                    <a:pt x="809390" y="125758"/>
                    <a:pt x="842461" y="159721"/>
                  </a:cubicBezTo>
                  <a:cubicBezTo>
                    <a:pt x="851922" y="169450"/>
                    <a:pt x="857724" y="167486"/>
                    <a:pt x="866115" y="159096"/>
                  </a:cubicBezTo>
                  <a:cubicBezTo>
                    <a:pt x="898650" y="126516"/>
                    <a:pt x="931363" y="94115"/>
                    <a:pt x="964523" y="62205"/>
                  </a:cubicBezTo>
                  <a:cubicBezTo>
                    <a:pt x="1003306" y="24939"/>
                    <a:pt x="1038296" y="25876"/>
                    <a:pt x="1077168" y="62919"/>
                  </a:cubicBezTo>
                  <a:cubicBezTo>
                    <a:pt x="1100152" y="84788"/>
                    <a:pt x="1119789" y="107058"/>
                    <a:pt x="1110640" y="142137"/>
                  </a:cubicBezTo>
                  <a:cubicBezTo>
                    <a:pt x="1106802" y="156909"/>
                    <a:pt x="1099617" y="169495"/>
                    <a:pt x="1088816" y="180295"/>
                  </a:cubicBezTo>
                  <a:cubicBezTo>
                    <a:pt x="1025130" y="243848"/>
                    <a:pt x="961801" y="307713"/>
                    <a:pt x="897936" y="371042"/>
                  </a:cubicBezTo>
                  <a:cubicBezTo>
                    <a:pt x="864017" y="404648"/>
                    <a:pt x="823449" y="404068"/>
                    <a:pt x="791048" y="370194"/>
                  </a:cubicBezTo>
                  <a:cubicBezTo>
                    <a:pt x="778774" y="357341"/>
                    <a:pt x="767215" y="343818"/>
                    <a:pt x="751774" y="326591"/>
                  </a:cubicBezTo>
                  <a:cubicBezTo>
                    <a:pt x="746373" y="354217"/>
                    <a:pt x="748828" y="375326"/>
                    <a:pt x="748471" y="396258"/>
                  </a:cubicBezTo>
                  <a:cubicBezTo>
                    <a:pt x="748025" y="420804"/>
                    <a:pt x="747221" y="445395"/>
                    <a:pt x="748694" y="469852"/>
                  </a:cubicBezTo>
                  <a:cubicBezTo>
                    <a:pt x="749988" y="491006"/>
                    <a:pt x="740929" y="496987"/>
                    <a:pt x="721247" y="496630"/>
                  </a:cubicBezTo>
                  <a:cubicBezTo>
                    <a:pt x="673672" y="495782"/>
                    <a:pt x="626097" y="496451"/>
                    <a:pt x="578521" y="496407"/>
                  </a:cubicBezTo>
                  <a:cubicBezTo>
                    <a:pt x="395629" y="496407"/>
                    <a:pt x="212737" y="496362"/>
                    <a:pt x="29845" y="496317"/>
                  </a:cubicBezTo>
                  <a:cubicBezTo>
                    <a:pt x="389" y="496317"/>
                    <a:pt x="300" y="496317"/>
                    <a:pt x="300" y="467085"/>
                  </a:cubicBezTo>
                  <a:cubicBezTo>
                    <a:pt x="300" y="391973"/>
                    <a:pt x="-593" y="316862"/>
                    <a:pt x="702" y="241795"/>
                  </a:cubicBezTo>
                  <a:cubicBezTo>
                    <a:pt x="2755" y="123348"/>
                    <a:pt x="66084" y="52565"/>
                    <a:pt x="173418" y="17754"/>
                  </a:cubicBezTo>
                  <a:cubicBezTo>
                    <a:pt x="201803" y="8560"/>
                    <a:pt x="231348" y="4990"/>
                    <a:pt x="260803" y="884"/>
                  </a:cubicBezTo>
                  <a:cubicBezTo>
                    <a:pt x="278700" y="-1571"/>
                    <a:pt x="289277" y="2892"/>
                    <a:pt x="296730" y="21146"/>
                  </a:cubicBezTo>
                  <a:cubicBezTo>
                    <a:pt x="325516" y="92018"/>
                    <a:pt x="355953" y="162220"/>
                    <a:pt x="385811" y="232690"/>
                  </a:cubicBezTo>
                  <a:cubicBezTo>
                    <a:pt x="387462" y="236082"/>
                    <a:pt x="389113" y="239429"/>
                    <a:pt x="390765" y="242821"/>
                  </a:cubicBezTo>
                  <a:close/>
                </a:path>
              </a:pathLst>
            </a:custGeom>
            <a:solidFill>
              <a:schemeClr val="bg1"/>
            </a:solidFill>
            <a:ln w="4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79A861A-47B5-4F44-9D39-EA2457310845}"/>
                </a:ext>
              </a:extLst>
            </p:cNvPr>
            <p:cNvSpPr/>
            <p:nvPr/>
          </p:nvSpPr>
          <p:spPr>
            <a:xfrm>
              <a:off x="5900219" y="3396729"/>
              <a:ext cx="831380" cy="706264"/>
            </a:xfrm>
            <a:custGeom>
              <a:avLst/>
              <a:gdLst>
                <a:gd name="connsiteX0" fmla="*/ 391848 w 831380"/>
                <a:gd name="connsiteY0" fmla="*/ 703543 h 706264"/>
                <a:gd name="connsiteX1" fmla="*/ 431390 w 831380"/>
                <a:gd name="connsiteY1" fmla="*/ 649808 h 706264"/>
                <a:gd name="connsiteX2" fmla="*/ 455401 w 831380"/>
                <a:gd name="connsiteY2" fmla="*/ 642802 h 706264"/>
                <a:gd name="connsiteX3" fmla="*/ 738710 w 831380"/>
                <a:gd name="connsiteY3" fmla="*/ 643248 h 706264"/>
                <a:gd name="connsiteX4" fmla="*/ 767228 w 831380"/>
                <a:gd name="connsiteY4" fmla="*/ 614105 h 706264"/>
                <a:gd name="connsiteX5" fmla="*/ 767228 w 831380"/>
                <a:gd name="connsiteY5" fmla="*/ 138933 h 706264"/>
                <a:gd name="connsiteX6" fmla="*/ 739067 w 831380"/>
                <a:gd name="connsiteY6" fmla="*/ 109388 h 706264"/>
                <a:gd name="connsiteX7" fmla="*/ 92116 w 831380"/>
                <a:gd name="connsiteY7" fmla="*/ 109522 h 706264"/>
                <a:gd name="connsiteX8" fmla="*/ 64311 w 831380"/>
                <a:gd name="connsiteY8" fmla="*/ 137059 h 706264"/>
                <a:gd name="connsiteX9" fmla="*/ 64847 w 831380"/>
                <a:gd name="connsiteY9" fmla="*/ 516277 h 706264"/>
                <a:gd name="connsiteX10" fmla="*/ 64535 w 831380"/>
                <a:gd name="connsiteY10" fmla="*/ 534128 h 706264"/>
                <a:gd name="connsiteX11" fmla="*/ 50030 w 831380"/>
                <a:gd name="connsiteY11" fmla="*/ 540377 h 706264"/>
                <a:gd name="connsiteX12" fmla="*/ 9194 w 831380"/>
                <a:gd name="connsiteY12" fmla="*/ 509984 h 706264"/>
                <a:gd name="connsiteX13" fmla="*/ 313 w 831380"/>
                <a:gd name="connsiteY13" fmla="*/ 488740 h 706264"/>
                <a:gd name="connsiteX14" fmla="*/ 0 w 831380"/>
                <a:gd name="connsiteY14" fmla="*/ 67124 h 706264"/>
                <a:gd name="connsiteX15" fmla="*/ 25439 w 831380"/>
                <a:gd name="connsiteY15" fmla="*/ 45702 h 706264"/>
                <a:gd name="connsiteX16" fmla="*/ 268581 w 831380"/>
                <a:gd name="connsiteY16" fmla="*/ 46237 h 706264"/>
                <a:gd name="connsiteX17" fmla="*/ 298483 w 831380"/>
                <a:gd name="connsiteY17" fmla="*/ 18299 h 706264"/>
                <a:gd name="connsiteX18" fmla="*/ 317228 w 831380"/>
                <a:gd name="connsiteY18" fmla="*/ 46 h 706264"/>
                <a:gd name="connsiteX19" fmla="*/ 513553 w 831380"/>
                <a:gd name="connsiteY19" fmla="*/ 1 h 706264"/>
                <a:gd name="connsiteX20" fmla="*/ 533235 w 831380"/>
                <a:gd name="connsiteY20" fmla="*/ 19638 h 706264"/>
                <a:gd name="connsiteX21" fmla="*/ 562200 w 831380"/>
                <a:gd name="connsiteY21" fmla="*/ 46148 h 706264"/>
                <a:gd name="connsiteX22" fmla="*/ 800923 w 831380"/>
                <a:gd name="connsiteY22" fmla="*/ 45791 h 706264"/>
                <a:gd name="connsiteX23" fmla="*/ 831361 w 831380"/>
                <a:gd name="connsiteY23" fmla="*/ 75916 h 706264"/>
                <a:gd name="connsiteX24" fmla="*/ 831361 w 831380"/>
                <a:gd name="connsiteY24" fmla="*/ 673819 h 706264"/>
                <a:gd name="connsiteX25" fmla="*/ 801414 w 831380"/>
                <a:gd name="connsiteY25" fmla="*/ 704748 h 706264"/>
                <a:gd name="connsiteX26" fmla="*/ 422286 w 831380"/>
                <a:gd name="connsiteY26" fmla="*/ 706265 h 706264"/>
                <a:gd name="connsiteX27" fmla="*/ 391893 w 831380"/>
                <a:gd name="connsiteY27" fmla="*/ 703587 h 70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31380" h="706264">
                  <a:moveTo>
                    <a:pt x="391848" y="703543"/>
                  </a:moveTo>
                  <a:cubicBezTo>
                    <a:pt x="406621" y="682656"/>
                    <a:pt x="423848" y="670026"/>
                    <a:pt x="431390" y="649808"/>
                  </a:cubicBezTo>
                  <a:cubicBezTo>
                    <a:pt x="435139" y="639767"/>
                    <a:pt x="446787" y="642802"/>
                    <a:pt x="455401" y="642802"/>
                  </a:cubicBezTo>
                  <a:cubicBezTo>
                    <a:pt x="549837" y="642668"/>
                    <a:pt x="644273" y="641954"/>
                    <a:pt x="738710" y="643248"/>
                  </a:cubicBezTo>
                  <a:cubicBezTo>
                    <a:pt x="761828" y="643560"/>
                    <a:pt x="767362" y="636286"/>
                    <a:pt x="767228" y="614105"/>
                  </a:cubicBezTo>
                  <a:cubicBezTo>
                    <a:pt x="766335" y="455714"/>
                    <a:pt x="766380" y="297324"/>
                    <a:pt x="767228" y="138933"/>
                  </a:cubicBezTo>
                  <a:cubicBezTo>
                    <a:pt x="767362" y="117243"/>
                    <a:pt x="762631" y="109299"/>
                    <a:pt x="739067" y="109388"/>
                  </a:cubicBezTo>
                  <a:cubicBezTo>
                    <a:pt x="523416" y="110281"/>
                    <a:pt x="307766" y="110192"/>
                    <a:pt x="92116" y="109522"/>
                  </a:cubicBezTo>
                  <a:cubicBezTo>
                    <a:pt x="70872" y="109433"/>
                    <a:pt x="64133" y="115369"/>
                    <a:pt x="64311" y="137059"/>
                  </a:cubicBezTo>
                  <a:cubicBezTo>
                    <a:pt x="65293" y="263450"/>
                    <a:pt x="64847" y="389886"/>
                    <a:pt x="64847" y="516277"/>
                  </a:cubicBezTo>
                  <a:cubicBezTo>
                    <a:pt x="64847" y="522212"/>
                    <a:pt x="64847" y="528193"/>
                    <a:pt x="64535" y="534128"/>
                  </a:cubicBezTo>
                  <a:cubicBezTo>
                    <a:pt x="63954" y="545955"/>
                    <a:pt x="59402" y="549883"/>
                    <a:pt x="50030" y="540377"/>
                  </a:cubicBezTo>
                  <a:cubicBezTo>
                    <a:pt x="37935" y="528103"/>
                    <a:pt x="25082" y="517258"/>
                    <a:pt x="9194" y="509984"/>
                  </a:cubicBezTo>
                  <a:cubicBezTo>
                    <a:pt x="223" y="505878"/>
                    <a:pt x="313" y="496997"/>
                    <a:pt x="313" y="488740"/>
                  </a:cubicBezTo>
                  <a:cubicBezTo>
                    <a:pt x="313" y="348201"/>
                    <a:pt x="446" y="207663"/>
                    <a:pt x="0" y="67124"/>
                  </a:cubicBezTo>
                  <a:cubicBezTo>
                    <a:pt x="-44" y="48023"/>
                    <a:pt x="9863" y="45657"/>
                    <a:pt x="25439" y="45702"/>
                  </a:cubicBezTo>
                  <a:cubicBezTo>
                    <a:pt x="106486" y="46103"/>
                    <a:pt x="187578" y="45345"/>
                    <a:pt x="268581" y="46237"/>
                  </a:cubicBezTo>
                  <a:cubicBezTo>
                    <a:pt x="289557" y="46461"/>
                    <a:pt x="301741" y="42399"/>
                    <a:pt x="298483" y="18299"/>
                  </a:cubicBezTo>
                  <a:cubicBezTo>
                    <a:pt x="296698" y="4821"/>
                    <a:pt x="304330" y="1"/>
                    <a:pt x="317228" y="46"/>
                  </a:cubicBezTo>
                  <a:cubicBezTo>
                    <a:pt x="382655" y="269"/>
                    <a:pt x="448126" y="358"/>
                    <a:pt x="513553" y="1"/>
                  </a:cubicBezTo>
                  <a:cubicBezTo>
                    <a:pt x="527701" y="-88"/>
                    <a:pt x="535154" y="5357"/>
                    <a:pt x="533235" y="19638"/>
                  </a:cubicBezTo>
                  <a:cubicBezTo>
                    <a:pt x="530155" y="42979"/>
                    <a:pt x="542473" y="46371"/>
                    <a:pt x="562200" y="46148"/>
                  </a:cubicBezTo>
                  <a:cubicBezTo>
                    <a:pt x="641774" y="45345"/>
                    <a:pt x="721349" y="45746"/>
                    <a:pt x="800923" y="45791"/>
                  </a:cubicBezTo>
                  <a:cubicBezTo>
                    <a:pt x="829665" y="45791"/>
                    <a:pt x="831316" y="47308"/>
                    <a:pt x="831361" y="75916"/>
                  </a:cubicBezTo>
                  <a:cubicBezTo>
                    <a:pt x="831405" y="275232"/>
                    <a:pt x="831361" y="474503"/>
                    <a:pt x="831361" y="673819"/>
                  </a:cubicBezTo>
                  <a:cubicBezTo>
                    <a:pt x="831361" y="703855"/>
                    <a:pt x="831271" y="704569"/>
                    <a:pt x="801414" y="704748"/>
                  </a:cubicBezTo>
                  <a:cubicBezTo>
                    <a:pt x="675023" y="705551"/>
                    <a:pt x="548632" y="705908"/>
                    <a:pt x="422286" y="706265"/>
                  </a:cubicBezTo>
                  <a:cubicBezTo>
                    <a:pt x="413538" y="706265"/>
                    <a:pt x="404791" y="704748"/>
                    <a:pt x="391893" y="703587"/>
                  </a:cubicBezTo>
                  <a:close/>
                </a:path>
              </a:pathLst>
            </a:custGeom>
            <a:solidFill>
              <a:schemeClr val="bg1"/>
            </a:solidFill>
            <a:ln w="4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35B3F9B-A95D-46C4-B7BA-DFB9825753D4}"/>
                </a:ext>
              </a:extLst>
            </p:cNvPr>
            <p:cNvSpPr/>
            <p:nvPr/>
          </p:nvSpPr>
          <p:spPr>
            <a:xfrm>
              <a:off x="5414197" y="3406187"/>
              <a:ext cx="456700" cy="456835"/>
            </a:xfrm>
            <a:custGeom>
              <a:avLst/>
              <a:gdLst>
                <a:gd name="connsiteX0" fmla="*/ 456700 w 456700"/>
                <a:gd name="connsiteY0" fmla="*/ 230026 h 456835"/>
                <a:gd name="connsiteX1" fmla="*/ 227304 w 456700"/>
                <a:gd name="connsiteY1" fmla="*/ 456834 h 456835"/>
                <a:gd name="connsiteX2" fmla="*/ 5 w 456700"/>
                <a:gd name="connsiteY2" fmla="*/ 226991 h 456835"/>
                <a:gd name="connsiteX3" fmla="*/ 228196 w 456700"/>
                <a:gd name="connsiteY3" fmla="*/ 5 h 456835"/>
                <a:gd name="connsiteX4" fmla="*/ 456700 w 456700"/>
                <a:gd name="connsiteY4" fmla="*/ 230070 h 456835"/>
                <a:gd name="connsiteX5" fmla="*/ 228241 w 456700"/>
                <a:gd name="connsiteY5" fmla="*/ 418988 h 456835"/>
                <a:gd name="connsiteX6" fmla="*/ 413856 w 456700"/>
                <a:gd name="connsiteY6" fmla="*/ 266220 h 456835"/>
                <a:gd name="connsiteX7" fmla="*/ 409214 w 456700"/>
                <a:gd name="connsiteY7" fmla="*/ 244173 h 456835"/>
                <a:gd name="connsiteX8" fmla="*/ 382883 w 456700"/>
                <a:gd name="connsiteY8" fmla="*/ 256848 h 456835"/>
                <a:gd name="connsiteX9" fmla="*/ 364049 w 456700"/>
                <a:gd name="connsiteY9" fmla="*/ 283849 h 456835"/>
                <a:gd name="connsiteX10" fmla="*/ 244665 w 456700"/>
                <a:gd name="connsiteY10" fmla="*/ 256089 h 456835"/>
                <a:gd name="connsiteX11" fmla="*/ 228553 w 456700"/>
                <a:gd name="connsiteY11" fmla="*/ 243638 h 456835"/>
                <a:gd name="connsiteX12" fmla="*/ 214852 w 456700"/>
                <a:gd name="connsiteY12" fmla="*/ 252519 h 456835"/>
                <a:gd name="connsiteX13" fmla="*/ 126352 w 456700"/>
                <a:gd name="connsiteY13" fmla="*/ 295810 h 456835"/>
                <a:gd name="connsiteX14" fmla="*/ 78107 w 456700"/>
                <a:gd name="connsiteY14" fmla="*/ 262159 h 456835"/>
                <a:gd name="connsiteX15" fmla="*/ 48161 w 456700"/>
                <a:gd name="connsiteY15" fmla="*/ 244218 h 456835"/>
                <a:gd name="connsiteX16" fmla="*/ 43787 w 456700"/>
                <a:gd name="connsiteY16" fmla="*/ 272558 h 456835"/>
                <a:gd name="connsiteX17" fmla="*/ 228107 w 456700"/>
                <a:gd name="connsiteY17" fmla="*/ 418943 h 456835"/>
                <a:gd name="connsiteX18" fmla="*/ 312636 w 456700"/>
                <a:gd name="connsiteY18" fmla="*/ 281618 h 456835"/>
                <a:gd name="connsiteX19" fmla="*/ 343430 w 456700"/>
                <a:gd name="connsiteY19" fmla="*/ 276039 h 456835"/>
                <a:gd name="connsiteX20" fmla="*/ 364897 w 456700"/>
                <a:gd name="connsiteY20" fmla="*/ 224804 h 456835"/>
                <a:gd name="connsiteX21" fmla="*/ 317099 w 456700"/>
                <a:gd name="connsiteY21" fmla="*/ 199321 h 456835"/>
                <a:gd name="connsiteX22" fmla="*/ 264703 w 456700"/>
                <a:gd name="connsiteY22" fmla="*/ 220698 h 456835"/>
                <a:gd name="connsiteX23" fmla="*/ 286572 w 456700"/>
                <a:gd name="connsiteY23" fmla="*/ 276842 h 456835"/>
                <a:gd name="connsiteX24" fmla="*/ 312591 w 456700"/>
                <a:gd name="connsiteY24" fmla="*/ 281618 h 456835"/>
                <a:gd name="connsiteX25" fmla="*/ 315581 w 456700"/>
                <a:gd name="connsiteY25" fmla="*/ 182183 h 456835"/>
                <a:gd name="connsiteX26" fmla="*/ 259839 w 456700"/>
                <a:gd name="connsiteY26" fmla="*/ 142998 h 456835"/>
                <a:gd name="connsiteX27" fmla="*/ 238952 w 456700"/>
                <a:gd name="connsiteY27" fmla="*/ 142061 h 456835"/>
                <a:gd name="connsiteX28" fmla="*/ 201999 w 456700"/>
                <a:gd name="connsiteY28" fmla="*/ 183254 h 456835"/>
                <a:gd name="connsiteX29" fmla="*/ 198652 w 456700"/>
                <a:gd name="connsiteY29" fmla="*/ 198517 h 456835"/>
                <a:gd name="connsiteX30" fmla="*/ 250243 w 456700"/>
                <a:gd name="connsiteY30" fmla="*/ 208202 h 456835"/>
                <a:gd name="connsiteX31" fmla="*/ 315581 w 456700"/>
                <a:gd name="connsiteY31" fmla="*/ 182183 h 456835"/>
                <a:gd name="connsiteX32" fmla="*/ 153531 w 456700"/>
                <a:gd name="connsiteY32" fmla="*/ 216012 h 456835"/>
                <a:gd name="connsiteX33" fmla="*/ 155049 w 456700"/>
                <a:gd name="connsiteY33" fmla="*/ 258723 h 456835"/>
                <a:gd name="connsiteX34" fmla="*/ 120594 w 456700"/>
                <a:gd name="connsiteY34" fmla="*/ 240157 h 456835"/>
                <a:gd name="connsiteX35" fmla="*/ 100868 w 456700"/>
                <a:gd name="connsiteY35" fmla="*/ 231231 h 456835"/>
                <a:gd name="connsiteX36" fmla="*/ 91853 w 456700"/>
                <a:gd name="connsiteY36" fmla="*/ 250957 h 456835"/>
                <a:gd name="connsiteX37" fmla="*/ 156700 w 456700"/>
                <a:gd name="connsiteY37" fmla="*/ 280323 h 456835"/>
                <a:gd name="connsiteX38" fmla="*/ 199187 w 456700"/>
                <a:gd name="connsiteY38" fmla="*/ 241987 h 456835"/>
                <a:gd name="connsiteX39" fmla="*/ 183656 w 456700"/>
                <a:gd name="connsiteY39" fmla="*/ 208871 h 456835"/>
                <a:gd name="connsiteX40" fmla="*/ 153531 w 456700"/>
                <a:gd name="connsiteY40" fmla="*/ 216057 h 45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56700" h="456835">
                  <a:moveTo>
                    <a:pt x="456700" y="230026"/>
                  </a:moveTo>
                  <a:cubicBezTo>
                    <a:pt x="454513" y="360746"/>
                    <a:pt x="354007" y="456253"/>
                    <a:pt x="227304" y="456834"/>
                  </a:cubicBezTo>
                  <a:cubicBezTo>
                    <a:pt x="101984" y="457414"/>
                    <a:pt x="-843" y="352534"/>
                    <a:pt x="5" y="226991"/>
                  </a:cubicBezTo>
                  <a:cubicBezTo>
                    <a:pt x="853" y="102340"/>
                    <a:pt x="103546" y="-799"/>
                    <a:pt x="228196" y="5"/>
                  </a:cubicBezTo>
                  <a:cubicBezTo>
                    <a:pt x="358917" y="808"/>
                    <a:pt x="456165" y="102965"/>
                    <a:pt x="456700" y="230070"/>
                  </a:cubicBezTo>
                  <a:close/>
                  <a:moveTo>
                    <a:pt x="228241" y="418988"/>
                  </a:moveTo>
                  <a:cubicBezTo>
                    <a:pt x="316965" y="419523"/>
                    <a:pt x="394040" y="356417"/>
                    <a:pt x="413856" y="266220"/>
                  </a:cubicBezTo>
                  <a:cubicBezTo>
                    <a:pt x="415418" y="259124"/>
                    <a:pt x="423630" y="247521"/>
                    <a:pt x="409214" y="244173"/>
                  </a:cubicBezTo>
                  <a:cubicBezTo>
                    <a:pt x="398414" y="241674"/>
                    <a:pt x="386766" y="241496"/>
                    <a:pt x="382883" y="256848"/>
                  </a:cubicBezTo>
                  <a:cubicBezTo>
                    <a:pt x="380116" y="267916"/>
                    <a:pt x="373020" y="276887"/>
                    <a:pt x="364049" y="283849"/>
                  </a:cubicBezTo>
                  <a:cubicBezTo>
                    <a:pt x="328658" y="311341"/>
                    <a:pt x="263677" y="296345"/>
                    <a:pt x="244665" y="256089"/>
                  </a:cubicBezTo>
                  <a:cubicBezTo>
                    <a:pt x="241139" y="248592"/>
                    <a:pt x="237479" y="243549"/>
                    <a:pt x="228553" y="243638"/>
                  </a:cubicBezTo>
                  <a:cubicBezTo>
                    <a:pt x="221859" y="243682"/>
                    <a:pt x="216994" y="245780"/>
                    <a:pt x="214852" y="252519"/>
                  </a:cubicBezTo>
                  <a:cubicBezTo>
                    <a:pt x="200571" y="298041"/>
                    <a:pt x="164421" y="298889"/>
                    <a:pt x="126352" y="295810"/>
                  </a:cubicBezTo>
                  <a:cubicBezTo>
                    <a:pt x="103769" y="293980"/>
                    <a:pt x="85917" y="283849"/>
                    <a:pt x="78107" y="262159"/>
                  </a:cubicBezTo>
                  <a:cubicBezTo>
                    <a:pt x="72528" y="246583"/>
                    <a:pt x="62888" y="239398"/>
                    <a:pt x="48161" y="244218"/>
                  </a:cubicBezTo>
                  <a:cubicBezTo>
                    <a:pt x="31960" y="249574"/>
                    <a:pt x="41823" y="263900"/>
                    <a:pt x="43787" y="272558"/>
                  </a:cubicBezTo>
                  <a:cubicBezTo>
                    <a:pt x="62978" y="356952"/>
                    <a:pt x="141079" y="418407"/>
                    <a:pt x="228107" y="418943"/>
                  </a:cubicBezTo>
                  <a:close/>
                  <a:moveTo>
                    <a:pt x="312636" y="281618"/>
                  </a:moveTo>
                  <a:cubicBezTo>
                    <a:pt x="323347" y="281216"/>
                    <a:pt x="333612" y="279654"/>
                    <a:pt x="343430" y="276039"/>
                  </a:cubicBezTo>
                  <a:cubicBezTo>
                    <a:pt x="363335" y="268675"/>
                    <a:pt x="373287" y="244307"/>
                    <a:pt x="364897" y="224804"/>
                  </a:cubicBezTo>
                  <a:cubicBezTo>
                    <a:pt x="355748" y="203471"/>
                    <a:pt x="337003" y="200079"/>
                    <a:pt x="317099" y="199321"/>
                  </a:cubicBezTo>
                  <a:cubicBezTo>
                    <a:pt x="296480" y="198473"/>
                    <a:pt x="276396" y="200124"/>
                    <a:pt x="264703" y="220698"/>
                  </a:cubicBezTo>
                  <a:cubicBezTo>
                    <a:pt x="252609" y="242031"/>
                    <a:pt x="263186" y="269344"/>
                    <a:pt x="286572" y="276842"/>
                  </a:cubicBezTo>
                  <a:cubicBezTo>
                    <a:pt x="294873" y="279520"/>
                    <a:pt x="303888" y="280056"/>
                    <a:pt x="312591" y="281618"/>
                  </a:cubicBezTo>
                  <a:close/>
                  <a:moveTo>
                    <a:pt x="315581" y="182183"/>
                  </a:moveTo>
                  <a:cubicBezTo>
                    <a:pt x="293088" y="174016"/>
                    <a:pt x="274120" y="161876"/>
                    <a:pt x="259839" y="142998"/>
                  </a:cubicBezTo>
                  <a:cubicBezTo>
                    <a:pt x="253144" y="134161"/>
                    <a:pt x="247119" y="132108"/>
                    <a:pt x="238952" y="142061"/>
                  </a:cubicBezTo>
                  <a:cubicBezTo>
                    <a:pt x="227215" y="156298"/>
                    <a:pt x="214495" y="169687"/>
                    <a:pt x="201999" y="183254"/>
                  </a:cubicBezTo>
                  <a:cubicBezTo>
                    <a:pt x="197759" y="187851"/>
                    <a:pt x="194680" y="191466"/>
                    <a:pt x="198652" y="198517"/>
                  </a:cubicBezTo>
                  <a:cubicBezTo>
                    <a:pt x="207979" y="214986"/>
                    <a:pt x="237881" y="222394"/>
                    <a:pt x="250243" y="208202"/>
                  </a:cubicBezTo>
                  <a:cubicBezTo>
                    <a:pt x="268185" y="187583"/>
                    <a:pt x="289919" y="181379"/>
                    <a:pt x="315581" y="182183"/>
                  </a:cubicBezTo>
                  <a:close/>
                  <a:moveTo>
                    <a:pt x="153531" y="216012"/>
                  </a:moveTo>
                  <a:cubicBezTo>
                    <a:pt x="169508" y="236542"/>
                    <a:pt x="170223" y="250689"/>
                    <a:pt x="155049" y="258723"/>
                  </a:cubicBezTo>
                  <a:cubicBezTo>
                    <a:pt x="135769" y="268898"/>
                    <a:pt x="126396" y="256982"/>
                    <a:pt x="120594" y="240157"/>
                  </a:cubicBezTo>
                  <a:cubicBezTo>
                    <a:pt x="117203" y="230249"/>
                    <a:pt x="109616" y="228732"/>
                    <a:pt x="100868" y="231231"/>
                  </a:cubicBezTo>
                  <a:cubicBezTo>
                    <a:pt x="90559" y="234132"/>
                    <a:pt x="89979" y="242299"/>
                    <a:pt x="91853" y="250957"/>
                  </a:cubicBezTo>
                  <a:cubicBezTo>
                    <a:pt x="96584" y="272826"/>
                    <a:pt x="120951" y="283804"/>
                    <a:pt x="156700" y="280323"/>
                  </a:cubicBezTo>
                  <a:cubicBezTo>
                    <a:pt x="179595" y="278137"/>
                    <a:pt x="199009" y="261043"/>
                    <a:pt x="199187" y="241987"/>
                  </a:cubicBezTo>
                  <a:cubicBezTo>
                    <a:pt x="199321" y="228776"/>
                    <a:pt x="194144" y="216771"/>
                    <a:pt x="183656" y="208871"/>
                  </a:cubicBezTo>
                  <a:cubicBezTo>
                    <a:pt x="172722" y="200615"/>
                    <a:pt x="164778" y="211906"/>
                    <a:pt x="153531" y="216057"/>
                  </a:cubicBezTo>
                  <a:close/>
                </a:path>
              </a:pathLst>
            </a:custGeom>
            <a:solidFill>
              <a:schemeClr val="bg1"/>
            </a:solidFill>
            <a:ln w="4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BB29E046-A9D5-4549-A66B-9BDD4C7A92BC}"/>
                </a:ext>
              </a:extLst>
            </p:cNvPr>
            <p:cNvSpPr/>
            <p:nvPr/>
          </p:nvSpPr>
          <p:spPr>
            <a:xfrm>
              <a:off x="6012403" y="4122820"/>
              <a:ext cx="598121" cy="348917"/>
            </a:xfrm>
            <a:custGeom>
              <a:avLst/>
              <a:gdLst>
                <a:gd name="connsiteX0" fmla="*/ 331970 w 598121"/>
                <a:gd name="connsiteY0" fmla="*/ 135307 h 348917"/>
                <a:gd name="connsiteX1" fmla="*/ 332327 w 598121"/>
                <a:gd name="connsiteY1" fmla="*/ 285396 h 348917"/>
                <a:gd name="connsiteX2" fmla="*/ 305995 w 598121"/>
                <a:gd name="connsiteY2" fmla="*/ 312620 h 348917"/>
                <a:gd name="connsiteX3" fmla="*/ 266275 w 598121"/>
                <a:gd name="connsiteY3" fmla="*/ 271740 h 348917"/>
                <a:gd name="connsiteX4" fmla="*/ 266275 w 598121"/>
                <a:gd name="connsiteY4" fmla="*/ 139100 h 348917"/>
                <a:gd name="connsiteX5" fmla="*/ 201696 w 598121"/>
                <a:gd name="connsiteY5" fmla="*/ 197967 h 348917"/>
                <a:gd name="connsiteX6" fmla="*/ 60711 w 598121"/>
                <a:gd name="connsiteY6" fmla="*/ 334266 h 348917"/>
                <a:gd name="connsiteX7" fmla="*/ 48884 w 598121"/>
                <a:gd name="connsiteY7" fmla="*/ 344397 h 348917"/>
                <a:gd name="connsiteX8" fmla="*/ 15 w 598121"/>
                <a:gd name="connsiteY8" fmla="*/ 344531 h 348917"/>
                <a:gd name="connsiteX9" fmla="*/ 22240 w 598121"/>
                <a:gd name="connsiteY9" fmla="*/ 316414 h 348917"/>
                <a:gd name="connsiteX10" fmla="*/ 241684 w 598121"/>
                <a:gd name="connsiteY10" fmla="*/ 104245 h 348917"/>
                <a:gd name="connsiteX11" fmla="*/ 266632 w 598121"/>
                <a:gd name="connsiteY11" fmla="*/ 27750 h 348917"/>
                <a:gd name="connsiteX12" fmla="*/ 273460 w 598121"/>
                <a:gd name="connsiteY12" fmla="*/ 2891 h 348917"/>
                <a:gd name="connsiteX13" fmla="*/ 327953 w 598121"/>
                <a:gd name="connsiteY13" fmla="*/ 5479 h 348917"/>
                <a:gd name="connsiteX14" fmla="*/ 331791 w 598121"/>
                <a:gd name="connsiteY14" fmla="*/ 19895 h 348917"/>
                <a:gd name="connsiteX15" fmla="*/ 331791 w 598121"/>
                <a:gd name="connsiteY15" fmla="*/ 60017 h 348917"/>
                <a:gd name="connsiteX16" fmla="*/ 346162 w 598121"/>
                <a:gd name="connsiteY16" fmla="*/ 93355 h 348917"/>
                <a:gd name="connsiteX17" fmla="*/ 585555 w 598121"/>
                <a:gd name="connsiteY17" fmla="*/ 326366 h 348917"/>
                <a:gd name="connsiteX18" fmla="*/ 597650 w 598121"/>
                <a:gd name="connsiteY18" fmla="*/ 343459 h 348917"/>
                <a:gd name="connsiteX19" fmla="*/ 575737 w 598121"/>
                <a:gd name="connsiteY19" fmla="*/ 348235 h 348917"/>
                <a:gd name="connsiteX20" fmla="*/ 532759 w 598121"/>
                <a:gd name="connsiteY20" fmla="*/ 330562 h 348917"/>
                <a:gd name="connsiteX21" fmla="*/ 331925 w 598121"/>
                <a:gd name="connsiteY21" fmla="*/ 135352 h 348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8121" h="348917">
                  <a:moveTo>
                    <a:pt x="331970" y="135307"/>
                  </a:moveTo>
                  <a:cubicBezTo>
                    <a:pt x="331970" y="189086"/>
                    <a:pt x="331256" y="237241"/>
                    <a:pt x="332327" y="285396"/>
                  </a:cubicBezTo>
                  <a:cubicBezTo>
                    <a:pt x="332773" y="305167"/>
                    <a:pt x="327150" y="313379"/>
                    <a:pt x="305995" y="312620"/>
                  </a:cubicBezTo>
                  <a:cubicBezTo>
                    <a:pt x="259090" y="310925"/>
                    <a:pt x="266320" y="316726"/>
                    <a:pt x="266275" y="271740"/>
                  </a:cubicBezTo>
                  <a:cubicBezTo>
                    <a:pt x="266275" y="228806"/>
                    <a:pt x="266275" y="185872"/>
                    <a:pt x="266275" y="139100"/>
                  </a:cubicBezTo>
                  <a:cubicBezTo>
                    <a:pt x="239319" y="156595"/>
                    <a:pt x="221958" y="179044"/>
                    <a:pt x="201696" y="197967"/>
                  </a:cubicBezTo>
                  <a:cubicBezTo>
                    <a:pt x="153942" y="242597"/>
                    <a:pt x="107661" y="288788"/>
                    <a:pt x="60711" y="334266"/>
                  </a:cubicBezTo>
                  <a:cubicBezTo>
                    <a:pt x="57007" y="337881"/>
                    <a:pt x="53258" y="341674"/>
                    <a:pt x="48884" y="344397"/>
                  </a:cubicBezTo>
                  <a:cubicBezTo>
                    <a:pt x="39557" y="350199"/>
                    <a:pt x="238" y="350020"/>
                    <a:pt x="15" y="344531"/>
                  </a:cubicBezTo>
                  <a:cubicBezTo>
                    <a:pt x="-521" y="329758"/>
                    <a:pt x="13671" y="324760"/>
                    <a:pt x="22240" y="316414"/>
                  </a:cubicBezTo>
                  <a:cubicBezTo>
                    <a:pt x="94987" y="245274"/>
                    <a:pt x="167019" y="173331"/>
                    <a:pt x="241684" y="104245"/>
                  </a:cubicBezTo>
                  <a:cubicBezTo>
                    <a:pt x="266275" y="81484"/>
                    <a:pt x="266811" y="56179"/>
                    <a:pt x="266632" y="27750"/>
                  </a:cubicBezTo>
                  <a:cubicBezTo>
                    <a:pt x="266588" y="19136"/>
                    <a:pt x="260384" y="4944"/>
                    <a:pt x="273460" y="2891"/>
                  </a:cubicBezTo>
                  <a:cubicBezTo>
                    <a:pt x="291312" y="79"/>
                    <a:pt x="310414" y="-2866"/>
                    <a:pt x="327953" y="5479"/>
                  </a:cubicBezTo>
                  <a:cubicBezTo>
                    <a:pt x="332907" y="7845"/>
                    <a:pt x="331702" y="14807"/>
                    <a:pt x="331791" y="19895"/>
                  </a:cubicBezTo>
                  <a:cubicBezTo>
                    <a:pt x="332059" y="33284"/>
                    <a:pt x="332639" y="46672"/>
                    <a:pt x="331791" y="60017"/>
                  </a:cubicBezTo>
                  <a:cubicBezTo>
                    <a:pt x="330943" y="73897"/>
                    <a:pt x="336522" y="84028"/>
                    <a:pt x="346162" y="93355"/>
                  </a:cubicBezTo>
                  <a:cubicBezTo>
                    <a:pt x="426094" y="170877"/>
                    <a:pt x="505892" y="248577"/>
                    <a:pt x="585555" y="326366"/>
                  </a:cubicBezTo>
                  <a:cubicBezTo>
                    <a:pt x="590643" y="331320"/>
                    <a:pt x="600372" y="336185"/>
                    <a:pt x="597650" y="343459"/>
                  </a:cubicBezTo>
                  <a:cubicBezTo>
                    <a:pt x="594169" y="352742"/>
                    <a:pt x="583324" y="347119"/>
                    <a:pt x="575737" y="348235"/>
                  </a:cubicBezTo>
                  <a:cubicBezTo>
                    <a:pt x="558019" y="350823"/>
                    <a:pt x="545433" y="343103"/>
                    <a:pt x="532759" y="330562"/>
                  </a:cubicBezTo>
                  <a:cubicBezTo>
                    <a:pt x="467867" y="266384"/>
                    <a:pt x="401994" y="203233"/>
                    <a:pt x="331925" y="135352"/>
                  </a:cubicBezTo>
                  <a:close/>
                </a:path>
              </a:pathLst>
            </a:custGeom>
            <a:solidFill>
              <a:schemeClr val="bg1"/>
            </a:solidFill>
            <a:ln w="4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C6FF99B-CF45-4C1B-9F20-F25640EDF048}"/>
                </a:ext>
              </a:extLst>
            </p:cNvPr>
            <p:cNvSpPr/>
            <p:nvPr/>
          </p:nvSpPr>
          <p:spPr>
            <a:xfrm>
              <a:off x="5593123" y="3896058"/>
              <a:ext cx="91362" cy="297095"/>
            </a:xfrm>
            <a:custGeom>
              <a:avLst/>
              <a:gdLst>
                <a:gd name="connsiteX0" fmla="*/ 4954 w 91362"/>
                <a:gd name="connsiteY0" fmla="*/ 244158 h 297095"/>
                <a:gd name="connsiteX1" fmla="*/ 0 w 91362"/>
                <a:gd name="connsiteY1" fmla="*/ 234027 h 297095"/>
                <a:gd name="connsiteX2" fmla="*/ 24145 w 91362"/>
                <a:gd name="connsiteY2" fmla="*/ 75458 h 297095"/>
                <a:gd name="connsiteX3" fmla="*/ 22047 w 91362"/>
                <a:gd name="connsiteY3" fmla="*/ 33774 h 297095"/>
                <a:gd name="connsiteX4" fmla="*/ 27179 w 91362"/>
                <a:gd name="connsiteY4" fmla="*/ 5389 h 297095"/>
                <a:gd name="connsiteX5" fmla="*/ 65516 w 91362"/>
                <a:gd name="connsiteY5" fmla="*/ 5389 h 297095"/>
                <a:gd name="connsiteX6" fmla="*/ 70872 w 91362"/>
                <a:gd name="connsiteY6" fmla="*/ 33684 h 297095"/>
                <a:gd name="connsiteX7" fmla="*/ 69221 w 91362"/>
                <a:gd name="connsiteY7" fmla="*/ 75101 h 297095"/>
                <a:gd name="connsiteX8" fmla="*/ 90598 w 91362"/>
                <a:gd name="connsiteY8" fmla="*/ 213810 h 297095"/>
                <a:gd name="connsiteX9" fmla="*/ 71363 w 91362"/>
                <a:gd name="connsiteY9" fmla="*/ 266294 h 297095"/>
                <a:gd name="connsiteX10" fmla="*/ 20976 w 91362"/>
                <a:gd name="connsiteY10" fmla="*/ 265401 h 297095"/>
                <a:gd name="connsiteX11" fmla="*/ 4954 w 91362"/>
                <a:gd name="connsiteY11" fmla="*/ 244247 h 29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362" h="297095">
                  <a:moveTo>
                    <a:pt x="4954" y="244158"/>
                  </a:moveTo>
                  <a:cubicBezTo>
                    <a:pt x="3303" y="240766"/>
                    <a:pt x="1651" y="237419"/>
                    <a:pt x="0" y="234027"/>
                  </a:cubicBezTo>
                  <a:cubicBezTo>
                    <a:pt x="8078" y="181185"/>
                    <a:pt x="16245" y="128344"/>
                    <a:pt x="24145" y="75458"/>
                  </a:cubicBezTo>
                  <a:cubicBezTo>
                    <a:pt x="26242" y="61533"/>
                    <a:pt x="27313" y="47877"/>
                    <a:pt x="22047" y="33774"/>
                  </a:cubicBezTo>
                  <a:cubicBezTo>
                    <a:pt x="18566" y="24446"/>
                    <a:pt x="16201" y="11950"/>
                    <a:pt x="27179" y="5389"/>
                  </a:cubicBezTo>
                  <a:cubicBezTo>
                    <a:pt x="39274" y="-1885"/>
                    <a:pt x="53600" y="-1707"/>
                    <a:pt x="65516" y="5389"/>
                  </a:cubicBezTo>
                  <a:cubicBezTo>
                    <a:pt x="76094" y="11682"/>
                    <a:pt x="75246" y="24714"/>
                    <a:pt x="70872" y="33684"/>
                  </a:cubicBezTo>
                  <a:cubicBezTo>
                    <a:pt x="63910" y="47921"/>
                    <a:pt x="67301" y="61399"/>
                    <a:pt x="69221" y="75101"/>
                  </a:cubicBezTo>
                  <a:cubicBezTo>
                    <a:pt x="75826" y="121426"/>
                    <a:pt x="82119" y="167796"/>
                    <a:pt x="90598" y="213810"/>
                  </a:cubicBezTo>
                  <a:cubicBezTo>
                    <a:pt x="94749" y="236303"/>
                    <a:pt x="81092" y="250227"/>
                    <a:pt x="71363" y="266294"/>
                  </a:cubicBezTo>
                  <a:cubicBezTo>
                    <a:pt x="46326" y="307621"/>
                    <a:pt x="46147" y="307398"/>
                    <a:pt x="20976" y="265401"/>
                  </a:cubicBezTo>
                  <a:cubicBezTo>
                    <a:pt x="16424" y="257814"/>
                    <a:pt x="12586" y="249558"/>
                    <a:pt x="4954" y="244247"/>
                  </a:cubicBezTo>
                  <a:close/>
                </a:path>
              </a:pathLst>
            </a:custGeom>
            <a:solidFill>
              <a:schemeClr val="bg1"/>
            </a:solidFill>
            <a:ln w="4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10EBB8C9-5FE4-4251-8BAB-FCDD7FD982F5}"/>
                </a:ext>
              </a:extLst>
            </p:cNvPr>
            <p:cNvSpPr/>
            <p:nvPr/>
          </p:nvSpPr>
          <p:spPr>
            <a:xfrm>
              <a:off x="6253887" y="3628459"/>
              <a:ext cx="145027" cy="253366"/>
            </a:xfrm>
            <a:custGeom>
              <a:avLst/>
              <a:gdLst>
                <a:gd name="connsiteX0" fmla="*/ 81203 w 145027"/>
                <a:gd name="connsiteY0" fmla="*/ 120890 h 253366"/>
                <a:gd name="connsiteX1" fmla="*/ 117442 w 145027"/>
                <a:gd name="connsiteY1" fmla="*/ 172393 h 253366"/>
                <a:gd name="connsiteX2" fmla="*/ 77811 w 145027"/>
                <a:gd name="connsiteY2" fmla="*/ 233624 h 253366"/>
                <a:gd name="connsiteX3" fmla="*/ 7787 w 145027"/>
                <a:gd name="connsiteY3" fmla="*/ 253217 h 253366"/>
                <a:gd name="connsiteX4" fmla="*/ 2387 w 145027"/>
                <a:gd name="connsiteY4" fmla="*/ 231527 h 253366"/>
                <a:gd name="connsiteX5" fmla="*/ 30013 w 145027"/>
                <a:gd name="connsiteY5" fmla="*/ 168287 h 253366"/>
                <a:gd name="connsiteX6" fmla="*/ 113381 w 145027"/>
                <a:gd name="connsiteY6" fmla="*/ 16010 h 253366"/>
                <a:gd name="connsiteX7" fmla="*/ 122753 w 145027"/>
                <a:gd name="connsiteY7" fmla="*/ 3693 h 253366"/>
                <a:gd name="connsiteX8" fmla="*/ 140739 w 145027"/>
                <a:gd name="connsiteY8" fmla="*/ 4184 h 253366"/>
                <a:gd name="connsiteX9" fmla="*/ 142078 w 145027"/>
                <a:gd name="connsiteY9" fmla="*/ 19581 h 253366"/>
                <a:gd name="connsiteX10" fmla="*/ 118558 w 145027"/>
                <a:gd name="connsiteY10" fmla="*/ 59435 h 253366"/>
                <a:gd name="connsiteX11" fmla="*/ 81248 w 145027"/>
                <a:gd name="connsiteY11" fmla="*/ 120890 h 253366"/>
                <a:gd name="connsiteX12" fmla="*/ 46838 w 145027"/>
                <a:gd name="connsiteY12" fmla="*/ 223047 h 253366"/>
                <a:gd name="connsiteX13" fmla="*/ 58977 w 145027"/>
                <a:gd name="connsiteY13" fmla="*/ 216219 h 253366"/>
                <a:gd name="connsiteX14" fmla="*/ 92137 w 145027"/>
                <a:gd name="connsiteY14" fmla="*/ 165118 h 253366"/>
                <a:gd name="connsiteX15" fmla="*/ 90263 w 145027"/>
                <a:gd name="connsiteY15" fmla="*/ 151283 h 253366"/>
                <a:gd name="connsiteX16" fmla="*/ 76071 w 145027"/>
                <a:gd name="connsiteY16" fmla="*/ 154764 h 253366"/>
                <a:gd name="connsiteX17" fmla="*/ 36707 w 145027"/>
                <a:gd name="connsiteY17" fmla="*/ 212515 h 253366"/>
                <a:gd name="connsiteX18" fmla="*/ 46838 w 145027"/>
                <a:gd name="connsiteY18" fmla="*/ 223137 h 25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5027" h="253366">
                  <a:moveTo>
                    <a:pt x="81203" y="120890"/>
                  </a:moveTo>
                  <a:cubicBezTo>
                    <a:pt x="119852" y="121827"/>
                    <a:pt x="129760" y="137135"/>
                    <a:pt x="117442" y="172393"/>
                  </a:cubicBezTo>
                  <a:cubicBezTo>
                    <a:pt x="109186" y="195957"/>
                    <a:pt x="94146" y="215059"/>
                    <a:pt x="77811" y="233624"/>
                  </a:cubicBezTo>
                  <a:cubicBezTo>
                    <a:pt x="58487" y="255493"/>
                    <a:pt x="31352" y="248665"/>
                    <a:pt x="7787" y="253217"/>
                  </a:cubicBezTo>
                  <a:cubicBezTo>
                    <a:pt x="-1406" y="255002"/>
                    <a:pt x="-1406" y="240364"/>
                    <a:pt x="2387" y="231527"/>
                  </a:cubicBezTo>
                  <a:cubicBezTo>
                    <a:pt x="11402" y="210372"/>
                    <a:pt x="20328" y="189173"/>
                    <a:pt x="30013" y="168287"/>
                  </a:cubicBezTo>
                  <a:cubicBezTo>
                    <a:pt x="54425" y="115713"/>
                    <a:pt x="82453" y="65058"/>
                    <a:pt x="113381" y="16010"/>
                  </a:cubicBezTo>
                  <a:cubicBezTo>
                    <a:pt x="116148" y="11637"/>
                    <a:pt x="118960" y="7085"/>
                    <a:pt x="122753" y="3693"/>
                  </a:cubicBezTo>
                  <a:cubicBezTo>
                    <a:pt x="128466" y="-1440"/>
                    <a:pt x="134893" y="-1172"/>
                    <a:pt x="140739" y="4184"/>
                  </a:cubicBezTo>
                  <a:cubicBezTo>
                    <a:pt x="145871" y="8870"/>
                    <a:pt x="146496" y="13333"/>
                    <a:pt x="142078" y="19581"/>
                  </a:cubicBezTo>
                  <a:cubicBezTo>
                    <a:pt x="133197" y="32166"/>
                    <a:pt x="128376" y="46850"/>
                    <a:pt x="118558" y="59435"/>
                  </a:cubicBezTo>
                  <a:cubicBezTo>
                    <a:pt x="104232" y="77822"/>
                    <a:pt x="93967" y="99423"/>
                    <a:pt x="81248" y="120890"/>
                  </a:cubicBezTo>
                  <a:close/>
                  <a:moveTo>
                    <a:pt x="46838" y="223047"/>
                  </a:moveTo>
                  <a:cubicBezTo>
                    <a:pt x="50141" y="221217"/>
                    <a:pt x="55139" y="219388"/>
                    <a:pt x="58977" y="216219"/>
                  </a:cubicBezTo>
                  <a:cubicBezTo>
                    <a:pt x="75357" y="202741"/>
                    <a:pt x="85800" y="185157"/>
                    <a:pt x="92137" y="165118"/>
                  </a:cubicBezTo>
                  <a:cubicBezTo>
                    <a:pt x="93610" y="160521"/>
                    <a:pt x="96243" y="154585"/>
                    <a:pt x="90263" y="151283"/>
                  </a:cubicBezTo>
                  <a:cubicBezTo>
                    <a:pt x="85130" y="148427"/>
                    <a:pt x="79998" y="151506"/>
                    <a:pt x="76071" y="154764"/>
                  </a:cubicBezTo>
                  <a:cubicBezTo>
                    <a:pt x="57415" y="170161"/>
                    <a:pt x="45990" y="190691"/>
                    <a:pt x="36707" y="212515"/>
                  </a:cubicBezTo>
                  <a:cubicBezTo>
                    <a:pt x="33494" y="220102"/>
                    <a:pt x="37689" y="223449"/>
                    <a:pt x="46838" y="223137"/>
                  </a:cubicBezTo>
                  <a:close/>
                </a:path>
              </a:pathLst>
            </a:custGeom>
            <a:solidFill>
              <a:schemeClr val="bg1"/>
            </a:solidFill>
            <a:ln w="4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2C2A0DCD-2B33-45E3-A7B0-ACCA8B702447}"/>
                </a:ext>
              </a:extLst>
            </p:cNvPr>
            <p:cNvSpPr/>
            <p:nvPr/>
          </p:nvSpPr>
          <p:spPr>
            <a:xfrm>
              <a:off x="6120772" y="3739645"/>
              <a:ext cx="106287" cy="145599"/>
            </a:xfrm>
            <a:custGeom>
              <a:avLst/>
              <a:gdLst>
                <a:gd name="connsiteX0" fmla="*/ 59185 w 106287"/>
                <a:gd name="connsiteY0" fmla="*/ 114316 h 145599"/>
                <a:gd name="connsiteX1" fmla="*/ 12637 w 106287"/>
                <a:gd name="connsiteY1" fmla="*/ 133061 h 145599"/>
                <a:gd name="connsiteX2" fmla="*/ 5541 w 106287"/>
                <a:gd name="connsiteY2" fmla="*/ 81915 h 145599"/>
                <a:gd name="connsiteX3" fmla="*/ 54053 w 106287"/>
                <a:gd name="connsiteY3" fmla="*/ 11534 h 145599"/>
                <a:gd name="connsiteX4" fmla="*/ 97031 w 106287"/>
                <a:gd name="connsiteY4" fmla="*/ 5643 h 145599"/>
                <a:gd name="connsiteX5" fmla="*/ 100914 w 106287"/>
                <a:gd name="connsiteY5" fmla="*/ 50674 h 145599"/>
                <a:gd name="connsiteX6" fmla="*/ 87614 w 106287"/>
                <a:gd name="connsiteY6" fmla="*/ 81246 h 145599"/>
                <a:gd name="connsiteX7" fmla="*/ 94800 w 106287"/>
                <a:gd name="connsiteY7" fmla="*/ 124447 h 145599"/>
                <a:gd name="connsiteX8" fmla="*/ 96540 w 106287"/>
                <a:gd name="connsiteY8" fmla="*/ 140291 h 145599"/>
                <a:gd name="connsiteX9" fmla="*/ 78376 w 106287"/>
                <a:gd name="connsiteY9" fmla="*/ 143861 h 145599"/>
                <a:gd name="connsiteX10" fmla="*/ 59185 w 106287"/>
                <a:gd name="connsiteY10" fmla="*/ 114316 h 145599"/>
                <a:gd name="connsiteX11" fmla="*/ 78287 w 106287"/>
                <a:gd name="connsiteY11" fmla="*/ 39651 h 145599"/>
                <a:gd name="connsiteX12" fmla="*/ 76145 w 106287"/>
                <a:gd name="connsiteY12" fmla="*/ 30770 h 145599"/>
                <a:gd name="connsiteX13" fmla="*/ 63648 w 106287"/>
                <a:gd name="connsiteY13" fmla="*/ 33626 h 145599"/>
                <a:gd name="connsiteX14" fmla="*/ 27588 w 106287"/>
                <a:gd name="connsiteY14" fmla="*/ 95393 h 145599"/>
                <a:gd name="connsiteX15" fmla="*/ 31069 w 106287"/>
                <a:gd name="connsiteY15" fmla="*/ 105033 h 145599"/>
                <a:gd name="connsiteX16" fmla="*/ 41110 w 106287"/>
                <a:gd name="connsiteY16" fmla="*/ 102400 h 145599"/>
                <a:gd name="connsiteX17" fmla="*/ 78331 w 106287"/>
                <a:gd name="connsiteY17" fmla="*/ 39695 h 14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287" h="145599">
                  <a:moveTo>
                    <a:pt x="59185" y="114316"/>
                  </a:moveTo>
                  <a:cubicBezTo>
                    <a:pt x="44770" y="128553"/>
                    <a:pt x="32497" y="146673"/>
                    <a:pt x="12637" y="133061"/>
                  </a:cubicBezTo>
                  <a:cubicBezTo>
                    <a:pt x="-6331" y="120029"/>
                    <a:pt x="274" y="99455"/>
                    <a:pt x="5541" y="81915"/>
                  </a:cubicBezTo>
                  <a:cubicBezTo>
                    <a:pt x="14065" y="53575"/>
                    <a:pt x="30042" y="29609"/>
                    <a:pt x="54053" y="11534"/>
                  </a:cubicBezTo>
                  <a:cubicBezTo>
                    <a:pt x="67353" y="1537"/>
                    <a:pt x="83196" y="-5425"/>
                    <a:pt x="97031" y="5643"/>
                  </a:cubicBezTo>
                  <a:cubicBezTo>
                    <a:pt x="111625" y="17336"/>
                    <a:pt x="105779" y="35322"/>
                    <a:pt x="100914" y="50674"/>
                  </a:cubicBezTo>
                  <a:cubicBezTo>
                    <a:pt x="97567" y="61207"/>
                    <a:pt x="91229" y="70758"/>
                    <a:pt x="87614" y="81246"/>
                  </a:cubicBezTo>
                  <a:cubicBezTo>
                    <a:pt x="82259" y="96598"/>
                    <a:pt x="75252" y="112576"/>
                    <a:pt x="94800" y="124447"/>
                  </a:cubicBezTo>
                  <a:cubicBezTo>
                    <a:pt x="100646" y="128017"/>
                    <a:pt x="100557" y="134935"/>
                    <a:pt x="96540" y="140291"/>
                  </a:cubicBezTo>
                  <a:cubicBezTo>
                    <a:pt x="91854" y="146539"/>
                    <a:pt x="85115" y="146628"/>
                    <a:pt x="78376" y="143861"/>
                  </a:cubicBezTo>
                  <a:cubicBezTo>
                    <a:pt x="66505" y="138952"/>
                    <a:pt x="60078" y="129713"/>
                    <a:pt x="59185" y="114316"/>
                  </a:cubicBezTo>
                  <a:close/>
                  <a:moveTo>
                    <a:pt x="78287" y="39651"/>
                  </a:moveTo>
                  <a:cubicBezTo>
                    <a:pt x="80429" y="34429"/>
                    <a:pt x="79403" y="31841"/>
                    <a:pt x="76145" y="30770"/>
                  </a:cubicBezTo>
                  <a:cubicBezTo>
                    <a:pt x="71548" y="29252"/>
                    <a:pt x="67040" y="30770"/>
                    <a:pt x="63648" y="33626"/>
                  </a:cubicBezTo>
                  <a:cubicBezTo>
                    <a:pt x="44324" y="49871"/>
                    <a:pt x="32586" y="70758"/>
                    <a:pt x="27588" y="95393"/>
                  </a:cubicBezTo>
                  <a:cubicBezTo>
                    <a:pt x="26874" y="98919"/>
                    <a:pt x="27097" y="103070"/>
                    <a:pt x="31069" y="105033"/>
                  </a:cubicBezTo>
                  <a:cubicBezTo>
                    <a:pt x="34951" y="106997"/>
                    <a:pt x="38567" y="104899"/>
                    <a:pt x="41110" y="102400"/>
                  </a:cubicBezTo>
                  <a:cubicBezTo>
                    <a:pt x="59364" y="84191"/>
                    <a:pt x="66148" y="59199"/>
                    <a:pt x="78331" y="39695"/>
                  </a:cubicBezTo>
                  <a:close/>
                </a:path>
              </a:pathLst>
            </a:custGeom>
            <a:solidFill>
              <a:schemeClr val="bg1"/>
            </a:solidFill>
            <a:ln w="4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33562537-F3A6-4EE9-9521-0D7230559017}"/>
                </a:ext>
              </a:extLst>
            </p:cNvPr>
            <p:cNvSpPr/>
            <p:nvPr/>
          </p:nvSpPr>
          <p:spPr>
            <a:xfrm>
              <a:off x="6391203" y="3744426"/>
              <a:ext cx="108591" cy="135670"/>
            </a:xfrm>
            <a:custGeom>
              <a:avLst/>
              <a:gdLst>
                <a:gd name="connsiteX0" fmla="*/ 77017 w 108591"/>
                <a:gd name="connsiteY0" fmla="*/ 25364 h 135670"/>
                <a:gd name="connsiteX1" fmla="*/ 29308 w 108591"/>
                <a:gd name="connsiteY1" fmla="*/ 93112 h 135670"/>
                <a:gd name="connsiteX2" fmla="*/ 48588 w 108591"/>
                <a:gd name="connsiteY2" fmla="*/ 107304 h 135670"/>
                <a:gd name="connsiteX3" fmla="*/ 87996 w 108591"/>
                <a:gd name="connsiteY3" fmla="*/ 72091 h 135670"/>
                <a:gd name="connsiteX4" fmla="*/ 104330 w 108591"/>
                <a:gd name="connsiteY4" fmla="*/ 64638 h 135670"/>
                <a:gd name="connsiteX5" fmla="*/ 103973 w 108591"/>
                <a:gd name="connsiteY5" fmla="*/ 82267 h 135670"/>
                <a:gd name="connsiteX6" fmla="*/ 42295 w 108591"/>
                <a:gd name="connsiteY6" fmla="*/ 134126 h 135670"/>
                <a:gd name="connsiteX7" fmla="*/ 566 w 108591"/>
                <a:gd name="connsiteY7" fmla="*/ 98735 h 135670"/>
                <a:gd name="connsiteX8" fmla="*/ 65904 w 108591"/>
                <a:gd name="connsiteY8" fmla="*/ 4477 h 135670"/>
                <a:gd name="connsiteX9" fmla="*/ 93262 w 108591"/>
                <a:gd name="connsiteY9" fmla="*/ 4566 h 135670"/>
                <a:gd name="connsiteX10" fmla="*/ 99019 w 108591"/>
                <a:gd name="connsiteY10" fmla="*/ 31121 h 135670"/>
                <a:gd name="connsiteX11" fmla="*/ 92548 w 108591"/>
                <a:gd name="connsiteY11" fmla="*/ 45135 h 135670"/>
                <a:gd name="connsiteX12" fmla="*/ 69251 w 108591"/>
                <a:gd name="connsiteY12" fmla="*/ 60577 h 135670"/>
                <a:gd name="connsiteX13" fmla="*/ 74473 w 108591"/>
                <a:gd name="connsiteY13" fmla="*/ 35450 h 135670"/>
                <a:gd name="connsiteX14" fmla="*/ 77017 w 108591"/>
                <a:gd name="connsiteY14" fmla="*/ 25275 h 13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591" h="135670">
                  <a:moveTo>
                    <a:pt x="77017" y="25364"/>
                  </a:moveTo>
                  <a:cubicBezTo>
                    <a:pt x="51355" y="44331"/>
                    <a:pt x="35645" y="65843"/>
                    <a:pt x="29308" y="93112"/>
                  </a:cubicBezTo>
                  <a:cubicBezTo>
                    <a:pt x="25737" y="108375"/>
                    <a:pt x="33815" y="113373"/>
                    <a:pt x="48588" y="107304"/>
                  </a:cubicBezTo>
                  <a:cubicBezTo>
                    <a:pt x="65904" y="100208"/>
                    <a:pt x="76392" y="85569"/>
                    <a:pt x="87996" y="72091"/>
                  </a:cubicBezTo>
                  <a:cubicBezTo>
                    <a:pt x="92235" y="67137"/>
                    <a:pt x="96877" y="59863"/>
                    <a:pt x="104330" y="64638"/>
                  </a:cubicBezTo>
                  <a:cubicBezTo>
                    <a:pt x="111828" y="69458"/>
                    <a:pt x="107945" y="77179"/>
                    <a:pt x="103973" y="82267"/>
                  </a:cubicBezTo>
                  <a:cubicBezTo>
                    <a:pt x="87192" y="103912"/>
                    <a:pt x="71170" y="126628"/>
                    <a:pt x="42295" y="134126"/>
                  </a:cubicBezTo>
                  <a:cubicBezTo>
                    <a:pt x="16454" y="140821"/>
                    <a:pt x="-3674" y="125156"/>
                    <a:pt x="566" y="98735"/>
                  </a:cubicBezTo>
                  <a:cubicBezTo>
                    <a:pt x="7171" y="57408"/>
                    <a:pt x="32476" y="27640"/>
                    <a:pt x="65904" y="4477"/>
                  </a:cubicBezTo>
                  <a:cubicBezTo>
                    <a:pt x="74027" y="-1146"/>
                    <a:pt x="84648" y="-1860"/>
                    <a:pt x="93262" y="4566"/>
                  </a:cubicBezTo>
                  <a:cubicBezTo>
                    <a:pt x="102277" y="11350"/>
                    <a:pt x="101429" y="21526"/>
                    <a:pt x="99019" y="31121"/>
                  </a:cubicBezTo>
                  <a:cubicBezTo>
                    <a:pt x="97770" y="36030"/>
                    <a:pt x="95583" y="41073"/>
                    <a:pt x="92548" y="45135"/>
                  </a:cubicBezTo>
                  <a:cubicBezTo>
                    <a:pt x="86657" y="53168"/>
                    <a:pt x="80275" y="67137"/>
                    <a:pt x="69251" y="60577"/>
                  </a:cubicBezTo>
                  <a:cubicBezTo>
                    <a:pt x="54434" y="51785"/>
                    <a:pt x="71260" y="43796"/>
                    <a:pt x="74473" y="35450"/>
                  </a:cubicBezTo>
                  <a:cubicBezTo>
                    <a:pt x="75187" y="33531"/>
                    <a:pt x="75499" y="31478"/>
                    <a:pt x="77017" y="25275"/>
                  </a:cubicBezTo>
                  <a:close/>
                </a:path>
              </a:pathLst>
            </a:custGeom>
            <a:solidFill>
              <a:schemeClr val="bg1"/>
            </a:solidFill>
            <a:ln w="44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7DAE906B-6D0D-4738-B1FA-D0458F31A866}"/>
                </a:ext>
              </a:extLst>
            </p:cNvPr>
            <p:cNvSpPr/>
            <p:nvPr/>
          </p:nvSpPr>
          <p:spPr>
            <a:xfrm>
              <a:off x="5710364" y="361919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150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000">
        <p159:morph option="byWord"/>
      </p:transition>
    </mc:Choice>
    <mc:Fallback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A9E0FE50-C7F9-48FE-8DA3-0935C0ABF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26" y="3690601"/>
            <a:ext cx="443770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fa-IR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  <a:sym typeface="+mn-lt"/>
              </a:rPr>
              <a:t>از پیش تنظیم متن عنوان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7DEF8F-9765-4046-8381-0BCC3E2ABD35}"/>
              </a:ext>
            </a:extLst>
          </p:cNvPr>
          <p:cNvSpPr/>
          <p:nvPr/>
        </p:nvSpPr>
        <p:spPr>
          <a:xfrm>
            <a:off x="8129392" y="1238711"/>
            <a:ext cx="1977373" cy="2451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5333" spc="400" dirty="0">
                <a:solidFill>
                  <a:srgbClr val="1C75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B Nazanin" panose="00000400000000000000" pitchFamily="2" charset="-78"/>
                <a:sym typeface="+mn-lt"/>
              </a:rPr>
              <a:t>02</a:t>
            </a:r>
            <a:endParaRPr lang="zh-CN" altLang="en-US" sz="15333" spc="400" dirty="0">
              <a:solidFill>
                <a:srgbClr val="1C75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24576-36D9-4258-99C2-DEC1863F2144}"/>
              </a:ext>
            </a:extLst>
          </p:cNvPr>
          <p:cNvSpPr txBox="1"/>
          <p:nvPr/>
        </p:nvSpPr>
        <p:spPr>
          <a:xfrm>
            <a:off x="7317500" y="4464177"/>
            <a:ext cx="3662391" cy="80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fa-IR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کالج سیدنی در ویرجینیا، یکی از نامفهوم‌ترین واژه‌های لاتین، </a:t>
            </a:r>
            <a:r>
              <a:rPr lang="en-US" sz="1200" dirty="0" err="1"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، </a:t>
            </a:r>
            <a:r>
              <a:rPr lang="fa-IR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ادبیات را جست‌وجو کرد و منبع غیرقابل شک را کشف کرد. 1.10.33 از "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de </a:t>
            </a:r>
            <a:r>
              <a:rPr lang="en-US" sz="1200" dirty="0" err="1">
                <a:latin typeface="Montserrat Light" panose="00000400000000000000" pitchFamily="50" charset="0"/>
                <a:cs typeface="B Nazanin" panose="00000400000000000000" pitchFamily="2" charset="-78"/>
              </a:rPr>
              <a:t>Finibus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en-US" sz="1200" dirty="0" err="1">
                <a:latin typeface="Montserrat Light" panose="00000400000000000000" pitchFamily="50" charset="0"/>
                <a:cs typeface="B Nazanin" panose="00000400000000000000" pitchFamily="2" charset="-78"/>
              </a:rPr>
              <a:t>Bonorum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مثال</a:t>
            </a:r>
            <a:endParaRPr lang="en-US" sz="1200" dirty="0"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id="{4B4E3F9F-D0C5-4029-A560-1872D6F0FD73}"/>
              </a:ext>
            </a:extLst>
          </p:cNvPr>
          <p:cNvSpPr/>
          <p:nvPr/>
        </p:nvSpPr>
        <p:spPr>
          <a:xfrm rot="16200000">
            <a:off x="-1142014" y="1094848"/>
            <a:ext cx="6921302" cy="4637272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D6E520-61E3-495A-B9DB-AB7E10034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868" y="557935"/>
            <a:ext cx="4255734" cy="571109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6FC055D9-9042-494C-B0D3-CBA317B18C42}"/>
              </a:ext>
            </a:extLst>
          </p:cNvPr>
          <p:cNvGrpSpPr/>
          <p:nvPr/>
        </p:nvGrpSpPr>
        <p:grpSpPr>
          <a:xfrm rot="10800000">
            <a:off x="11516036" y="0"/>
            <a:ext cx="675964" cy="1565146"/>
            <a:chOff x="-13673" y="5292854"/>
            <a:chExt cx="675964" cy="1565146"/>
          </a:xfrm>
        </p:grpSpPr>
        <p:sp>
          <p:nvSpPr>
            <p:cNvPr id="15" name="Forma en L 14">
              <a:extLst>
                <a:ext uri="{FF2B5EF4-FFF2-40B4-BE49-F238E27FC236}">
                  <a16:creationId xmlns:a16="http://schemas.microsoft.com/office/drawing/2014/main" id="{BCDA9110-4017-49B1-B647-D36D727CE68F}"/>
                </a:ext>
              </a:extLst>
            </p:cNvPr>
            <p:cNvSpPr/>
            <p:nvPr/>
          </p:nvSpPr>
          <p:spPr>
            <a:xfrm>
              <a:off x="-9923" y="6073630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7" name="Forma en L 16">
              <a:extLst>
                <a:ext uri="{FF2B5EF4-FFF2-40B4-BE49-F238E27FC236}">
                  <a16:creationId xmlns:a16="http://schemas.microsoft.com/office/drawing/2014/main" id="{72A34C30-D410-4ECD-8F9C-DEEB72844D43}"/>
                </a:ext>
              </a:extLst>
            </p:cNvPr>
            <p:cNvSpPr/>
            <p:nvPr/>
          </p:nvSpPr>
          <p:spPr>
            <a:xfrm>
              <a:off x="-13673" y="5292854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28F40E0E-336D-4B89-A585-612C64171C7D}"/>
              </a:ext>
            </a:extLst>
          </p:cNvPr>
          <p:cNvGrpSpPr/>
          <p:nvPr/>
        </p:nvGrpSpPr>
        <p:grpSpPr>
          <a:xfrm rot="10800000" flipV="1">
            <a:off x="11465237" y="5141090"/>
            <a:ext cx="740309" cy="1714132"/>
            <a:chOff x="-13673" y="5292854"/>
            <a:chExt cx="675964" cy="1565146"/>
          </a:xfrm>
        </p:grpSpPr>
        <p:sp>
          <p:nvSpPr>
            <p:cNvPr id="13" name="Forma en L 12">
              <a:extLst>
                <a:ext uri="{FF2B5EF4-FFF2-40B4-BE49-F238E27FC236}">
                  <a16:creationId xmlns:a16="http://schemas.microsoft.com/office/drawing/2014/main" id="{3EDC7363-5387-4F16-9A3E-A6C15C10556C}"/>
                </a:ext>
              </a:extLst>
            </p:cNvPr>
            <p:cNvSpPr/>
            <p:nvPr/>
          </p:nvSpPr>
          <p:spPr>
            <a:xfrm>
              <a:off x="-9923" y="6073630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4" name="Forma en L 13">
              <a:extLst>
                <a:ext uri="{FF2B5EF4-FFF2-40B4-BE49-F238E27FC236}">
                  <a16:creationId xmlns:a16="http://schemas.microsoft.com/office/drawing/2014/main" id="{A3D95DD6-D38B-44F7-886A-AC19F1472F24}"/>
                </a:ext>
              </a:extLst>
            </p:cNvPr>
            <p:cNvSpPr/>
            <p:nvPr/>
          </p:nvSpPr>
          <p:spPr>
            <a:xfrm>
              <a:off x="-13673" y="5292854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5" name="Rombo 4">
            <a:extLst>
              <a:ext uri="{FF2B5EF4-FFF2-40B4-BE49-F238E27FC236}">
                <a16:creationId xmlns:a16="http://schemas.microsoft.com/office/drawing/2014/main" id="{47729768-7BC3-4E1B-B620-05BCD53C7F8C}"/>
              </a:ext>
            </a:extLst>
          </p:cNvPr>
          <p:cNvSpPr/>
          <p:nvPr/>
        </p:nvSpPr>
        <p:spPr>
          <a:xfrm>
            <a:off x="626534" y="557936"/>
            <a:ext cx="6089838" cy="5742130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0667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072365" y="351072"/>
            <a:ext cx="1277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zh-CN" sz="4400" b="1" dirty="0">
                <a:solidFill>
                  <a:srgbClr val="1C75C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 Nazanin" panose="00000400000000000000" pitchFamily="2" charset="-78"/>
              </a:rPr>
              <a:t>محتوا</a:t>
            </a:r>
            <a:endParaRPr lang="en-US" altLang="zh-CN" sz="4400" b="1" dirty="0">
              <a:solidFill>
                <a:srgbClr val="1C75C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B Nazanin" panose="00000400000000000000" pitchFamily="2" charset="-78"/>
            </a:endParaRPr>
          </a:p>
        </p:txBody>
      </p:sp>
      <p:sp>
        <p:nvSpPr>
          <p:cNvPr id="4" name="ïṧľîḋê">
            <a:extLst>
              <a:ext uri="{FF2B5EF4-FFF2-40B4-BE49-F238E27FC236}">
                <a16:creationId xmlns:a16="http://schemas.microsoft.com/office/drawing/2014/main" id="{0B9476AF-2863-44D0-A19D-50721E28936B}"/>
              </a:ext>
            </a:extLst>
          </p:cNvPr>
          <p:cNvSpPr/>
          <p:nvPr/>
        </p:nvSpPr>
        <p:spPr>
          <a:xfrm>
            <a:off x="6264545" y="2934149"/>
            <a:ext cx="912850" cy="912850"/>
          </a:xfrm>
          <a:prstGeom prst="ellipse">
            <a:avLst/>
          </a:prstGeom>
          <a:solidFill>
            <a:srgbClr val="FFC0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5" name="i$1îḋè">
            <a:extLst>
              <a:ext uri="{FF2B5EF4-FFF2-40B4-BE49-F238E27FC236}">
                <a16:creationId xmlns:a16="http://schemas.microsoft.com/office/drawing/2014/main" id="{449A5B24-AA04-4492-8904-02F0C293536B}"/>
              </a:ext>
            </a:extLst>
          </p:cNvPr>
          <p:cNvSpPr/>
          <p:nvPr/>
        </p:nvSpPr>
        <p:spPr>
          <a:xfrm>
            <a:off x="3191164" y="1986065"/>
            <a:ext cx="2809021" cy="2809021"/>
          </a:xfrm>
          <a:prstGeom prst="ellipse">
            <a:avLst/>
          </a:prstGeom>
          <a:solidFill>
            <a:srgbClr val="FFD01F"/>
          </a:solidFill>
          <a:ln w="63500">
            <a:solidFill>
              <a:srgbClr val="FFD0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6" name="işḷiḋê">
            <a:extLst>
              <a:ext uri="{FF2B5EF4-FFF2-40B4-BE49-F238E27FC236}">
                <a16:creationId xmlns:a16="http://schemas.microsoft.com/office/drawing/2014/main" id="{1EFF0C0A-BF1F-40D4-B630-CF13B1074EE4}"/>
              </a:ext>
            </a:extLst>
          </p:cNvPr>
          <p:cNvSpPr/>
          <p:nvPr/>
        </p:nvSpPr>
        <p:spPr>
          <a:xfrm>
            <a:off x="6815764" y="1986065"/>
            <a:ext cx="2809021" cy="2809021"/>
          </a:xfrm>
          <a:prstGeom prst="ellipse">
            <a:avLst/>
          </a:prstGeom>
          <a:solidFill>
            <a:srgbClr val="FFC0AD"/>
          </a:solidFill>
          <a:ln w="63500">
            <a:solidFill>
              <a:srgbClr val="FFC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7" name="îṥḷîḍé">
            <a:extLst>
              <a:ext uri="{FF2B5EF4-FFF2-40B4-BE49-F238E27FC236}">
                <a16:creationId xmlns:a16="http://schemas.microsoft.com/office/drawing/2014/main" id="{A071EBB2-4FAB-4B8E-A127-F9841EC82427}"/>
              </a:ext>
            </a:extLst>
          </p:cNvPr>
          <p:cNvSpPr/>
          <p:nvPr/>
        </p:nvSpPr>
        <p:spPr>
          <a:xfrm>
            <a:off x="5591157" y="2934149"/>
            <a:ext cx="912850" cy="912850"/>
          </a:xfrm>
          <a:prstGeom prst="ellipse">
            <a:avLst/>
          </a:prstGeom>
          <a:solidFill>
            <a:srgbClr val="FFD01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B Nazanin" panose="00000400000000000000" pitchFamily="2" charset="-78"/>
            </a:endParaRPr>
          </a:p>
        </p:txBody>
      </p:sp>
      <p:sp>
        <p:nvSpPr>
          <p:cNvPr id="10" name="iṥlïḍê">
            <a:extLst>
              <a:ext uri="{FF2B5EF4-FFF2-40B4-BE49-F238E27FC236}">
                <a16:creationId xmlns:a16="http://schemas.microsoft.com/office/drawing/2014/main" id="{0B38F998-131F-43FD-BF0F-663BCD7AE905}"/>
              </a:ext>
            </a:extLst>
          </p:cNvPr>
          <p:cNvSpPr/>
          <p:nvPr/>
        </p:nvSpPr>
        <p:spPr>
          <a:xfrm>
            <a:off x="1474491" y="4161729"/>
            <a:ext cx="3481550" cy="419601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pPr lvl="0"/>
            <a:r>
              <a:rPr lang="fa-IR" altLang="zh-CN" b="1" dirty="0">
                <a:cs typeface="B Nazanin" panose="00000400000000000000" pitchFamily="2" charset="-78"/>
              </a:rPr>
              <a:t>متن را اینجا بنویسید</a:t>
            </a:r>
            <a:endParaRPr lang="zh-CN" altLang="en-US" b="1" dirty="0">
              <a:cs typeface="B Nazanin" panose="00000400000000000000" pitchFamily="2" charset="-78"/>
            </a:endParaRPr>
          </a:p>
        </p:txBody>
      </p:sp>
      <p:sp>
        <p:nvSpPr>
          <p:cNvPr id="12" name="íṣ1íḋê">
            <a:extLst>
              <a:ext uri="{FF2B5EF4-FFF2-40B4-BE49-F238E27FC236}">
                <a16:creationId xmlns:a16="http://schemas.microsoft.com/office/drawing/2014/main" id="{CB0363D4-F23C-4386-9359-0A17ED529319}"/>
              </a:ext>
            </a:extLst>
          </p:cNvPr>
          <p:cNvSpPr/>
          <p:nvPr/>
        </p:nvSpPr>
        <p:spPr>
          <a:xfrm>
            <a:off x="7619983" y="4349988"/>
            <a:ext cx="3481550" cy="419601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pPr lvl="0" algn="r"/>
            <a:r>
              <a:rPr lang="fa-IR" altLang="zh-CN" b="1" dirty="0">
                <a:cs typeface="B Nazanin" panose="00000400000000000000" pitchFamily="2" charset="-78"/>
              </a:rPr>
              <a:t>متن را اینجا بنویسید</a:t>
            </a:r>
            <a:endParaRPr lang="zh-CN" altLang="en-US" b="1" dirty="0">
              <a:cs typeface="B Nazanin" panose="00000400000000000000" pitchFamily="2" charset="-78"/>
            </a:endParaRPr>
          </a:p>
        </p:txBody>
      </p:sp>
      <p:sp>
        <p:nvSpPr>
          <p:cNvPr id="26" name="Forma en L 25">
            <a:extLst>
              <a:ext uri="{FF2B5EF4-FFF2-40B4-BE49-F238E27FC236}">
                <a16:creationId xmlns:a16="http://schemas.microsoft.com/office/drawing/2014/main" id="{1A4A55B0-77F6-4ACB-83A5-EA2B1A0AFF8D}"/>
              </a:ext>
            </a:extLst>
          </p:cNvPr>
          <p:cNvSpPr/>
          <p:nvPr/>
        </p:nvSpPr>
        <p:spPr>
          <a:xfrm>
            <a:off x="-9923" y="6073630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Forma en L 26">
            <a:extLst>
              <a:ext uri="{FF2B5EF4-FFF2-40B4-BE49-F238E27FC236}">
                <a16:creationId xmlns:a16="http://schemas.microsoft.com/office/drawing/2014/main" id="{B886EE25-B44C-493B-8CC9-E5E3AD13B1C9}"/>
              </a:ext>
            </a:extLst>
          </p:cNvPr>
          <p:cNvSpPr/>
          <p:nvPr/>
        </p:nvSpPr>
        <p:spPr>
          <a:xfrm>
            <a:off x="-25705" y="5292854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Forma en L 27">
            <a:extLst>
              <a:ext uri="{FF2B5EF4-FFF2-40B4-BE49-F238E27FC236}">
                <a16:creationId xmlns:a16="http://schemas.microsoft.com/office/drawing/2014/main" id="{FAD2B6A8-8AAF-4A37-BDE8-039CF639DB94}"/>
              </a:ext>
            </a:extLst>
          </p:cNvPr>
          <p:cNvSpPr/>
          <p:nvPr/>
        </p:nvSpPr>
        <p:spPr>
          <a:xfrm>
            <a:off x="-21123" y="4508182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Forma en L 28">
            <a:extLst>
              <a:ext uri="{FF2B5EF4-FFF2-40B4-BE49-F238E27FC236}">
                <a16:creationId xmlns:a16="http://schemas.microsoft.com/office/drawing/2014/main" id="{AFE4412D-3F35-4102-A72C-6D704F04BD14}"/>
              </a:ext>
            </a:extLst>
          </p:cNvPr>
          <p:cNvSpPr/>
          <p:nvPr/>
        </p:nvSpPr>
        <p:spPr>
          <a:xfrm>
            <a:off x="0" y="372705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Forma en L 29">
            <a:extLst>
              <a:ext uri="{FF2B5EF4-FFF2-40B4-BE49-F238E27FC236}">
                <a16:creationId xmlns:a16="http://schemas.microsoft.com/office/drawing/2014/main" id="{3B86962A-CED1-4313-B685-D7F5DED7BA70}"/>
              </a:ext>
            </a:extLst>
          </p:cNvPr>
          <p:cNvSpPr/>
          <p:nvPr/>
        </p:nvSpPr>
        <p:spPr>
          <a:xfrm>
            <a:off x="-19368" y="2951678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Forma en L 30">
            <a:extLst>
              <a:ext uri="{FF2B5EF4-FFF2-40B4-BE49-F238E27FC236}">
                <a16:creationId xmlns:a16="http://schemas.microsoft.com/office/drawing/2014/main" id="{057C64B2-3DC5-4684-94A0-CC8B6A2AE981}"/>
              </a:ext>
            </a:extLst>
          </p:cNvPr>
          <p:cNvSpPr/>
          <p:nvPr/>
        </p:nvSpPr>
        <p:spPr>
          <a:xfrm>
            <a:off x="-18947" y="2186829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Forma en L 31">
            <a:extLst>
              <a:ext uri="{FF2B5EF4-FFF2-40B4-BE49-F238E27FC236}">
                <a16:creationId xmlns:a16="http://schemas.microsoft.com/office/drawing/2014/main" id="{7A7269ED-39FB-4770-B343-88835FD865C7}"/>
              </a:ext>
            </a:extLst>
          </p:cNvPr>
          <p:cNvSpPr/>
          <p:nvPr/>
        </p:nvSpPr>
        <p:spPr>
          <a:xfrm>
            <a:off x="-14365" y="142044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Forma en L 32">
            <a:extLst>
              <a:ext uri="{FF2B5EF4-FFF2-40B4-BE49-F238E27FC236}">
                <a16:creationId xmlns:a16="http://schemas.microsoft.com/office/drawing/2014/main" id="{2BB89E98-59E8-44C1-9731-DFE6CBDC7BFE}"/>
              </a:ext>
            </a:extLst>
          </p:cNvPr>
          <p:cNvSpPr/>
          <p:nvPr/>
        </p:nvSpPr>
        <p:spPr>
          <a:xfrm>
            <a:off x="-11859" y="639669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28BCAF3B-3F1D-4D60-9572-BC7D7B717147}"/>
              </a:ext>
            </a:extLst>
          </p:cNvPr>
          <p:cNvSpPr txBox="1"/>
          <p:nvPr/>
        </p:nvSpPr>
        <p:spPr>
          <a:xfrm>
            <a:off x="6926525" y="5128318"/>
            <a:ext cx="2603466" cy="798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fa-I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ea typeface="Open Sans Extrabold" panose="020B0906030804020204" pitchFamily="34" charset="0"/>
                <a:cs typeface="B Nazanin" panose="00000400000000000000" pitchFamily="2" charset="-78"/>
              </a:rPr>
              <a:t>آنها را برای یکی داشته باشید. چمن زنده به برای نمی تواند رام که من دو مجموعه فصل داشت. پنجم شما، مرد که در آن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ea typeface="Open Sans Extrabold" panose="020B0906030804020204" pitchFamily="34" charset="0"/>
              <a:cs typeface="B Nazanin" panose="00000400000000000000" pitchFamily="2" charset="-78"/>
            </a:endParaRPr>
          </a:p>
        </p:txBody>
      </p:sp>
      <p:sp>
        <p:nvSpPr>
          <p:cNvPr id="35" name="TextBox 20">
            <a:extLst>
              <a:ext uri="{FF2B5EF4-FFF2-40B4-BE49-F238E27FC236}">
                <a16:creationId xmlns:a16="http://schemas.microsoft.com/office/drawing/2014/main" id="{3CE976EB-50F1-4274-BBAA-4DB0B23B87B6}"/>
              </a:ext>
            </a:extLst>
          </p:cNvPr>
          <p:cNvSpPr txBox="1"/>
          <p:nvPr/>
        </p:nvSpPr>
        <p:spPr>
          <a:xfrm>
            <a:off x="3191164" y="5128318"/>
            <a:ext cx="2603466" cy="7984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fa-I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ea typeface="Open Sans Extrabold" panose="020B0906030804020204" pitchFamily="34" charset="0"/>
                <a:cs typeface="B Nazanin" panose="00000400000000000000" pitchFamily="2" charset="-78"/>
              </a:rPr>
              <a:t>آنها را برای یکی داشته باشید. چمن زنده به برای نمی تواند رام که من دو مجموعه فصل داشت. پنجم شما، مرد که در آن</a:t>
            </a:r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ea typeface="Open Sans Extrabold" panose="020B0906030804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52CA16C-261C-46F5-AB2B-3F6C2F61D687}"/>
              </a:ext>
            </a:extLst>
          </p:cNvPr>
          <p:cNvSpPr/>
          <p:nvPr/>
        </p:nvSpPr>
        <p:spPr>
          <a:xfrm>
            <a:off x="7126605" y="1152550"/>
            <a:ext cx="3355632" cy="3355632"/>
          </a:xfrm>
          <a:prstGeom prst="ellipse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4C292632-4582-4E34-B325-79CB1C3B869E}"/>
              </a:ext>
            </a:extLst>
          </p:cNvPr>
          <p:cNvSpPr/>
          <p:nvPr/>
        </p:nvSpPr>
        <p:spPr>
          <a:xfrm>
            <a:off x="2501124" y="1152550"/>
            <a:ext cx="3355632" cy="3355632"/>
          </a:xfrm>
          <a:prstGeom prst="ellipse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5918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3C28EE29-432C-4A03-9207-A8ADF85FFD1D}"/>
              </a:ext>
            </a:extLst>
          </p:cNvPr>
          <p:cNvSpPr/>
          <p:nvPr/>
        </p:nvSpPr>
        <p:spPr>
          <a:xfrm>
            <a:off x="3401860" y="844803"/>
            <a:ext cx="5856189" cy="585618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1027581" y="320464"/>
            <a:ext cx="1055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zh-CN" sz="4000" u="sng" dirty="0">
                <a:solidFill>
                  <a:srgbClr val="1C75C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 Nazanin" panose="00000400000000000000" pitchFamily="2" charset="-78"/>
              </a:rPr>
              <a:t>محتوا</a:t>
            </a:r>
            <a:endParaRPr lang="en-US" altLang="zh-CN" sz="4000" u="sng" dirty="0">
              <a:solidFill>
                <a:srgbClr val="1C75C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B Nazanin" panose="00000400000000000000" pitchFamily="2" charset="-78"/>
            </a:endParaRPr>
          </a:p>
        </p:txBody>
      </p:sp>
      <p:sp>
        <p:nvSpPr>
          <p:cNvPr id="5" name="išļîďe">
            <a:extLst>
              <a:ext uri="{FF2B5EF4-FFF2-40B4-BE49-F238E27FC236}">
                <a16:creationId xmlns:a16="http://schemas.microsoft.com/office/drawing/2014/main" id="{4E72D718-9087-483D-B1E2-C916BDF3BF53}"/>
              </a:ext>
            </a:extLst>
          </p:cNvPr>
          <p:cNvSpPr/>
          <p:nvPr/>
        </p:nvSpPr>
        <p:spPr bwMode="auto">
          <a:xfrm rot="21172538">
            <a:off x="7247918" y="2157705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rgbClr val="1C75C2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6" name="ï$ľiďe">
            <a:extLst>
              <a:ext uri="{FF2B5EF4-FFF2-40B4-BE49-F238E27FC236}">
                <a16:creationId xmlns:a16="http://schemas.microsoft.com/office/drawing/2014/main" id="{222BC5D3-D298-4CC0-93D3-95445C431DD9}"/>
              </a:ext>
            </a:extLst>
          </p:cNvPr>
          <p:cNvSpPr/>
          <p:nvPr/>
        </p:nvSpPr>
        <p:spPr bwMode="auto">
          <a:xfrm>
            <a:off x="7978266" y="2138004"/>
            <a:ext cx="579072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7" name="ïṩḻïḍe">
            <a:extLst>
              <a:ext uri="{FF2B5EF4-FFF2-40B4-BE49-F238E27FC236}">
                <a16:creationId xmlns:a16="http://schemas.microsoft.com/office/drawing/2014/main" id="{87766919-7A3A-49D1-922D-5A3CF211B88D}"/>
              </a:ext>
            </a:extLst>
          </p:cNvPr>
          <p:cNvSpPr/>
          <p:nvPr/>
        </p:nvSpPr>
        <p:spPr bwMode="auto">
          <a:xfrm rot="11377167" flipH="1">
            <a:off x="6556972" y="4994667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rgbClr val="1C75C2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8" name="ïšļïḋe">
            <a:extLst>
              <a:ext uri="{FF2B5EF4-FFF2-40B4-BE49-F238E27FC236}">
                <a16:creationId xmlns:a16="http://schemas.microsoft.com/office/drawing/2014/main" id="{A0A65970-91FA-4567-A9A4-7DABBDE6E282}"/>
              </a:ext>
            </a:extLst>
          </p:cNvPr>
          <p:cNvSpPr/>
          <p:nvPr/>
        </p:nvSpPr>
        <p:spPr bwMode="auto">
          <a:xfrm>
            <a:off x="7402008" y="4982002"/>
            <a:ext cx="579072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9" name="íṧľídé">
            <a:extLst>
              <a:ext uri="{FF2B5EF4-FFF2-40B4-BE49-F238E27FC236}">
                <a16:creationId xmlns:a16="http://schemas.microsoft.com/office/drawing/2014/main" id="{EB655AC1-EE94-4E26-BBC9-D85EB0EC5076}"/>
              </a:ext>
            </a:extLst>
          </p:cNvPr>
          <p:cNvSpPr/>
          <p:nvPr/>
        </p:nvSpPr>
        <p:spPr bwMode="auto">
          <a:xfrm rot="21439899" flipH="1">
            <a:off x="4716326" y="2240731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rgbClr val="1C75C2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10" name="ïṧļiḍé">
            <a:extLst>
              <a:ext uri="{FF2B5EF4-FFF2-40B4-BE49-F238E27FC236}">
                <a16:creationId xmlns:a16="http://schemas.microsoft.com/office/drawing/2014/main" id="{37F5D774-1544-4264-8CD0-FBE7658B2EBB}"/>
              </a:ext>
            </a:extLst>
          </p:cNvPr>
          <p:cNvSpPr/>
          <p:nvPr/>
        </p:nvSpPr>
        <p:spPr bwMode="auto">
          <a:xfrm>
            <a:off x="4026083" y="2138004"/>
            <a:ext cx="579072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11" name="îṧlíḓe">
            <a:extLst>
              <a:ext uri="{FF2B5EF4-FFF2-40B4-BE49-F238E27FC236}">
                <a16:creationId xmlns:a16="http://schemas.microsoft.com/office/drawing/2014/main" id="{67FE0601-D0C0-4AF4-81F2-36926D2AA06C}"/>
              </a:ext>
            </a:extLst>
          </p:cNvPr>
          <p:cNvSpPr/>
          <p:nvPr/>
        </p:nvSpPr>
        <p:spPr bwMode="auto">
          <a:xfrm rot="10691088">
            <a:off x="5244737" y="4955265"/>
            <a:ext cx="720498" cy="317329"/>
          </a:xfrm>
          <a:custGeom>
            <a:avLst/>
            <a:gdLst>
              <a:gd name="T0" fmla="*/ 10800 w 21600"/>
              <a:gd name="T1" fmla="+- 0 11384 1169"/>
              <a:gd name="T2" fmla="*/ 11384 h 20431"/>
              <a:gd name="T3" fmla="*/ 10800 w 21600"/>
              <a:gd name="T4" fmla="+- 0 11384 1169"/>
              <a:gd name="T5" fmla="*/ 11384 h 20431"/>
              <a:gd name="T6" fmla="*/ 10800 w 21600"/>
              <a:gd name="T7" fmla="+- 0 11384 1169"/>
              <a:gd name="T8" fmla="*/ 11384 h 20431"/>
              <a:gd name="T9" fmla="*/ 10800 w 21600"/>
              <a:gd name="T10" fmla="+- 0 11384 1169"/>
              <a:gd name="T11" fmla="*/ 11384 h 20431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431">
                <a:moveTo>
                  <a:pt x="0" y="20430"/>
                </a:moveTo>
                <a:cubicBezTo>
                  <a:pt x="1891" y="12883"/>
                  <a:pt x="4664" y="6969"/>
                  <a:pt x="7983" y="3512"/>
                </a:cubicBezTo>
                <a:cubicBezTo>
                  <a:pt x="12262" y="-944"/>
                  <a:pt x="17171" y="-1169"/>
                  <a:pt x="21599" y="2889"/>
                </a:cubicBezTo>
              </a:path>
            </a:pathLst>
          </a:custGeom>
          <a:noFill/>
          <a:ln w="50800" cap="rnd" cmpd="sng">
            <a:solidFill>
              <a:srgbClr val="1C75C2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12" name="isļiḍê">
            <a:extLst>
              <a:ext uri="{FF2B5EF4-FFF2-40B4-BE49-F238E27FC236}">
                <a16:creationId xmlns:a16="http://schemas.microsoft.com/office/drawing/2014/main" id="{177708E8-1F18-400D-9FBE-9D015CCE7C61}"/>
              </a:ext>
            </a:extLst>
          </p:cNvPr>
          <p:cNvSpPr/>
          <p:nvPr/>
        </p:nvSpPr>
        <p:spPr bwMode="auto">
          <a:xfrm>
            <a:off x="4472876" y="4982002"/>
            <a:ext cx="579775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13" name="ï$ļiḑé">
            <a:extLst>
              <a:ext uri="{FF2B5EF4-FFF2-40B4-BE49-F238E27FC236}">
                <a16:creationId xmlns:a16="http://schemas.microsoft.com/office/drawing/2014/main" id="{73B1035D-5809-485D-9BAC-2CD1F71731C4}"/>
              </a:ext>
            </a:extLst>
          </p:cNvPr>
          <p:cNvSpPr/>
          <p:nvPr/>
        </p:nvSpPr>
        <p:spPr bwMode="auto">
          <a:xfrm>
            <a:off x="8146429" y="2306871"/>
            <a:ext cx="242042" cy="2413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35" y="0"/>
                </a:moveTo>
                <a:cubicBezTo>
                  <a:pt x="17470" y="0"/>
                  <a:pt x="17470" y="0"/>
                  <a:pt x="17470" y="0"/>
                </a:cubicBezTo>
                <a:cubicBezTo>
                  <a:pt x="19799" y="0"/>
                  <a:pt x="21599" y="1905"/>
                  <a:pt x="21599" y="4129"/>
                </a:cubicBezTo>
                <a:cubicBezTo>
                  <a:pt x="21599" y="8576"/>
                  <a:pt x="21599" y="8576"/>
                  <a:pt x="21599" y="8576"/>
                </a:cubicBezTo>
                <a:cubicBezTo>
                  <a:pt x="21599" y="17364"/>
                  <a:pt x="21599" y="17364"/>
                  <a:pt x="21599" y="17364"/>
                </a:cubicBezTo>
                <a:cubicBezTo>
                  <a:pt x="21599" y="19694"/>
                  <a:pt x="19799" y="21599"/>
                  <a:pt x="17470" y="21599"/>
                </a:cubicBezTo>
                <a:cubicBezTo>
                  <a:pt x="4235" y="21599"/>
                  <a:pt x="4235" y="21599"/>
                  <a:pt x="4235" y="21599"/>
                </a:cubicBezTo>
                <a:cubicBezTo>
                  <a:pt x="1905" y="21599"/>
                  <a:pt x="0" y="19694"/>
                  <a:pt x="0" y="17364"/>
                </a:cubicBezTo>
                <a:cubicBezTo>
                  <a:pt x="0" y="8576"/>
                  <a:pt x="0" y="8576"/>
                  <a:pt x="0" y="8576"/>
                </a:cubicBezTo>
                <a:cubicBezTo>
                  <a:pt x="0" y="4129"/>
                  <a:pt x="0" y="4129"/>
                  <a:pt x="0" y="4129"/>
                </a:cubicBezTo>
                <a:cubicBezTo>
                  <a:pt x="0" y="1905"/>
                  <a:pt x="1905" y="0"/>
                  <a:pt x="4235" y="0"/>
                </a:cubicBezTo>
                <a:close/>
                <a:moveTo>
                  <a:pt x="2964" y="2435"/>
                </a:moveTo>
                <a:cubicBezTo>
                  <a:pt x="2541" y="2435"/>
                  <a:pt x="2541" y="2435"/>
                  <a:pt x="2541" y="2435"/>
                </a:cubicBezTo>
                <a:cubicBezTo>
                  <a:pt x="2541" y="2964"/>
                  <a:pt x="2541" y="2964"/>
                  <a:pt x="2541" y="2964"/>
                </a:cubicBezTo>
                <a:cubicBezTo>
                  <a:pt x="2541" y="6141"/>
                  <a:pt x="2541" y="6141"/>
                  <a:pt x="2541" y="6141"/>
                </a:cubicBezTo>
                <a:cubicBezTo>
                  <a:pt x="6141" y="6141"/>
                  <a:pt x="6141" y="6141"/>
                  <a:pt x="6141" y="6141"/>
                </a:cubicBezTo>
                <a:cubicBezTo>
                  <a:pt x="6141" y="2541"/>
                  <a:pt x="6141" y="2541"/>
                  <a:pt x="6141" y="2541"/>
                </a:cubicBezTo>
                <a:lnTo>
                  <a:pt x="2964" y="2435"/>
                </a:lnTo>
                <a:close/>
                <a:moveTo>
                  <a:pt x="13870" y="8576"/>
                </a:moveTo>
                <a:cubicBezTo>
                  <a:pt x="13235" y="7623"/>
                  <a:pt x="12070" y="6988"/>
                  <a:pt x="10800" y="6988"/>
                </a:cubicBezTo>
                <a:cubicBezTo>
                  <a:pt x="9529" y="6988"/>
                  <a:pt x="8470" y="7623"/>
                  <a:pt x="7729" y="8576"/>
                </a:cubicBezTo>
                <a:cubicBezTo>
                  <a:pt x="7305" y="9211"/>
                  <a:pt x="6988" y="9952"/>
                  <a:pt x="6988" y="10800"/>
                </a:cubicBezTo>
                <a:cubicBezTo>
                  <a:pt x="6988" y="12917"/>
                  <a:pt x="8788" y="14611"/>
                  <a:pt x="10800" y="14611"/>
                </a:cubicBezTo>
                <a:cubicBezTo>
                  <a:pt x="12917" y="14611"/>
                  <a:pt x="14611" y="12917"/>
                  <a:pt x="14611" y="10800"/>
                </a:cubicBezTo>
                <a:cubicBezTo>
                  <a:pt x="14611" y="9952"/>
                  <a:pt x="14400" y="9211"/>
                  <a:pt x="13870" y="8576"/>
                </a:cubicBezTo>
                <a:close/>
                <a:moveTo>
                  <a:pt x="2117" y="17364"/>
                </a:moveTo>
                <a:cubicBezTo>
                  <a:pt x="2117" y="18529"/>
                  <a:pt x="3070" y="19482"/>
                  <a:pt x="4235" y="19482"/>
                </a:cubicBezTo>
                <a:cubicBezTo>
                  <a:pt x="17470" y="19482"/>
                  <a:pt x="17470" y="19482"/>
                  <a:pt x="17470" y="19482"/>
                </a:cubicBezTo>
                <a:cubicBezTo>
                  <a:pt x="18635" y="19482"/>
                  <a:pt x="19482" y="18529"/>
                  <a:pt x="19482" y="17364"/>
                </a:cubicBezTo>
                <a:cubicBezTo>
                  <a:pt x="19482" y="8576"/>
                  <a:pt x="19482" y="8576"/>
                  <a:pt x="19482" y="8576"/>
                </a:cubicBezTo>
                <a:cubicBezTo>
                  <a:pt x="16305" y="8576"/>
                  <a:pt x="16305" y="8576"/>
                  <a:pt x="16305" y="8576"/>
                </a:cubicBezTo>
                <a:cubicBezTo>
                  <a:pt x="16623" y="9211"/>
                  <a:pt x="16729" y="10058"/>
                  <a:pt x="16729" y="10800"/>
                </a:cubicBezTo>
                <a:cubicBezTo>
                  <a:pt x="16729" y="14082"/>
                  <a:pt x="14082" y="16729"/>
                  <a:pt x="10800" y="16729"/>
                </a:cubicBezTo>
                <a:cubicBezTo>
                  <a:pt x="7623" y="16729"/>
                  <a:pt x="4976" y="14082"/>
                  <a:pt x="4976" y="10800"/>
                </a:cubicBezTo>
                <a:cubicBezTo>
                  <a:pt x="4976" y="10058"/>
                  <a:pt x="5082" y="9211"/>
                  <a:pt x="5400" y="8576"/>
                </a:cubicBezTo>
                <a:cubicBezTo>
                  <a:pt x="2117" y="8576"/>
                  <a:pt x="2117" y="8576"/>
                  <a:pt x="2117" y="8576"/>
                </a:cubicBezTo>
                <a:lnTo>
                  <a:pt x="2117" y="173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14" name="ï$ḷîḋe">
            <a:extLst>
              <a:ext uri="{FF2B5EF4-FFF2-40B4-BE49-F238E27FC236}">
                <a16:creationId xmlns:a16="http://schemas.microsoft.com/office/drawing/2014/main" id="{F1AEB809-6D14-4ADC-84C6-B28CC5C71292}"/>
              </a:ext>
            </a:extLst>
          </p:cNvPr>
          <p:cNvSpPr/>
          <p:nvPr/>
        </p:nvSpPr>
        <p:spPr bwMode="auto">
          <a:xfrm>
            <a:off x="7573690" y="5158608"/>
            <a:ext cx="235710" cy="2251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3181"/>
                </a:moveTo>
                <a:cubicBezTo>
                  <a:pt x="21600" y="21599"/>
                  <a:pt x="21600" y="21599"/>
                  <a:pt x="21600" y="21599"/>
                </a:cubicBezTo>
                <a:cubicBezTo>
                  <a:pt x="16901" y="21599"/>
                  <a:pt x="16901" y="21599"/>
                  <a:pt x="16901" y="21599"/>
                </a:cubicBezTo>
                <a:cubicBezTo>
                  <a:pt x="16901" y="13734"/>
                  <a:pt x="16901" y="13734"/>
                  <a:pt x="16901" y="13734"/>
                </a:cubicBezTo>
                <a:cubicBezTo>
                  <a:pt x="16901" y="11772"/>
                  <a:pt x="16356" y="10514"/>
                  <a:pt x="14624" y="10514"/>
                </a:cubicBezTo>
                <a:cubicBezTo>
                  <a:pt x="13405" y="10514"/>
                  <a:pt x="12604" y="11353"/>
                  <a:pt x="12203" y="12342"/>
                </a:cubicBezTo>
                <a:cubicBezTo>
                  <a:pt x="12203" y="12611"/>
                  <a:pt x="12074" y="13030"/>
                  <a:pt x="12074" y="13466"/>
                </a:cubicBezTo>
                <a:cubicBezTo>
                  <a:pt x="12074" y="21599"/>
                  <a:pt x="12074" y="21599"/>
                  <a:pt x="12074" y="21599"/>
                </a:cubicBezTo>
                <a:cubicBezTo>
                  <a:pt x="7504" y="21599"/>
                  <a:pt x="7504" y="21599"/>
                  <a:pt x="7504" y="21599"/>
                </a:cubicBezTo>
                <a:cubicBezTo>
                  <a:pt x="7504" y="21599"/>
                  <a:pt x="7504" y="8418"/>
                  <a:pt x="7504" y="7009"/>
                </a:cubicBezTo>
                <a:cubicBezTo>
                  <a:pt x="12074" y="7009"/>
                  <a:pt x="12074" y="7009"/>
                  <a:pt x="12074" y="7009"/>
                </a:cubicBezTo>
                <a:cubicBezTo>
                  <a:pt x="12074" y="9106"/>
                  <a:pt x="12074" y="9106"/>
                  <a:pt x="12074" y="9106"/>
                </a:cubicBezTo>
                <a:cubicBezTo>
                  <a:pt x="12748" y="8133"/>
                  <a:pt x="13822" y="6724"/>
                  <a:pt x="16228" y="6724"/>
                </a:cubicBezTo>
                <a:cubicBezTo>
                  <a:pt x="19306" y="6724"/>
                  <a:pt x="21600" y="8837"/>
                  <a:pt x="21600" y="13181"/>
                </a:cubicBezTo>
                <a:close/>
                <a:moveTo>
                  <a:pt x="2677" y="0"/>
                </a:moveTo>
                <a:cubicBezTo>
                  <a:pt x="1074" y="0"/>
                  <a:pt x="0" y="1123"/>
                  <a:pt x="0" y="2532"/>
                </a:cubicBezTo>
                <a:cubicBezTo>
                  <a:pt x="0" y="3924"/>
                  <a:pt x="1074" y="5047"/>
                  <a:pt x="2549" y="5047"/>
                </a:cubicBezTo>
                <a:cubicBezTo>
                  <a:pt x="2677" y="5047"/>
                  <a:pt x="2677" y="5047"/>
                  <a:pt x="2677" y="5047"/>
                </a:cubicBezTo>
                <a:cubicBezTo>
                  <a:pt x="4297" y="5047"/>
                  <a:pt x="5227" y="3924"/>
                  <a:pt x="5227" y="2532"/>
                </a:cubicBezTo>
                <a:cubicBezTo>
                  <a:pt x="5227" y="1123"/>
                  <a:pt x="4297" y="0"/>
                  <a:pt x="2677" y="0"/>
                </a:cubicBezTo>
                <a:close/>
                <a:moveTo>
                  <a:pt x="272" y="21599"/>
                </a:moveTo>
                <a:cubicBezTo>
                  <a:pt x="4971" y="21599"/>
                  <a:pt x="4971" y="21599"/>
                  <a:pt x="4971" y="21599"/>
                </a:cubicBezTo>
                <a:cubicBezTo>
                  <a:pt x="4971" y="7009"/>
                  <a:pt x="4971" y="7009"/>
                  <a:pt x="4971" y="7009"/>
                </a:cubicBezTo>
                <a:cubicBezTo>
                  <a:pt x="272" y="7009"/>
                  <a:pt x="272" y="7009"/>
                  <a:pt x="272" y="7009"/>
                </a:cubicBezTo>
                <a:lnTo>
                  <a:pt x="272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15" name="ïṣlïde">
            <a:extLst>
              <a:ext uri="{FF2B5EF4-FFF2-40B4-BE49-F238E27FC236}">
                <a16:creationId xmlns:a16="http://schemas.microsoft.com/office/drawing/2014/main" id="{A59682F5-9749-436A-AC15-B8D73F1084D9}"/>
              </a:ext>
            </a:extLst>
          </p:cNvPr>
          <p:cNvSpPr/>
          <p:nvPr/>
        </p:nvSpPr>
        <p:spPr bwMode="auto">
          <a:xfrm>
            <a:off x="4624856" y="5158608"/>
            <a:ext cx="275816" cy="2251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557"/>
                </a:moveTo>
                <a:cubicBezTo>
                  <a:pt x="20828" y="3031"/>
                  <a:pt x="19979" y="3315"/>
                  <a:pt x="19054" y="3410"/>
                </a:cubicBezTo>
                <a:cubicBezTo>
                  <a:pt x="19979" y="2747"/>
                  <a:pt x="20674" y="1705"/>
                  <a:pt x="20982" y="473"/>
                </a:cubicBezTo>
                <a:cubicBezTo>
                  <a:pt x="20134" y="1042"/>
                  <a:pt x="19208" y="1515"/>
                  <a:pt x="18205" y="1800"/>
                </a:cubicBezTo>
                <a:cubicBezTo>
                  <a:pt x="17357" y="663"/>
                  <a:pt x="16199" y="0"/>
                  <a:pt x="14965" y="0"/>
                </a:cubicBezTo>
                <a:cubicBezTo>
                  <a:pt x="12497" y="0"/>
                  <a:pt x="10491" y="2463"/>
                  <a:pt x="10491" y="5494"/>
                </a:cubicBezTo>
                <a:cubicBezTo>
                  <a:pt x="10491" y="5873"/>
                  <a:pt x="10568" y="6347"/>
                  <a:pt x="10645" y="6726"/>
                </a:cubicBezTo>
                <a:cubicBezTo>
                  <a:pt x="6942" y="6536"/>
                  <a:pt x="3702" y="4357"/>
                  <a:pt x="1465" y="1042"/>
                </a:cubicBezTo>
                <a:cubicBezTo>
                  <a:pt x="1080" y="1800"/>
                  <a:pt x="925" y="2747"/>
                  <a:pt x="925" y="3789"/>
                </a:cubicBezTo>
                <a:cubicBezTo>
                  <a:pt x="925" y="5684"/>
                  <a:pt x="1697" y="7294"/>
                  <a:pt x="2854" y="8336"/>
                </a:cubicBezTo>
                <a:cubicBezTo>
                  <a:pt x="2160" y="8242"/>
                  <a:pt x="1465" y="8052"/>
                  <a:pt x="848" y="7578"/>
                </a:cubicBezTo>
                <a:cubicBezTo>
                  <a:pt x="848" y="7673"/>
                  <a:pt x="848" y="7673"/>
                  <a:pt x="848" y="7673"/>
                </a:cubicBezTo>
                <a:cubicBezTo>
                  <a:pt x="848" y="10326"/>
                  <a:pt x="2391" y="12505"/>
                  <a:pt x="4397" y="13073"/>
                </a:cubicBezTo>
                <a:cubicBezTo>
                  <a:pt x="4011" y="13168"/>
                  <a:pt x="3625" y="13263"/>
                  <a:pt x="3239" y="13263"/>
                </a:cubicBezTo>
                <a:cubicBezTo>
                  <a:pt x="2931" y="13263"/>
                  <a:pt x="2700" y="13168"/>
                  <a:pt x="2391" y="13168"/>
                </a:cubicBezTo>
                <a:cubicBezTo>
                  <a:pt x="3008" y="15252"/>
                  <a:pt x="4628" y="16863"/>
                  <a:pt x="6557" y="16863"/>
                </a:cubicBezTo>
                <a:cubicBezTo>
                  <a:pt x="5014" y="18378"/>
                  <a:pt x="3085" y="19231"/>
                  <a:pt x="1080" y="19231"/>
                </a:cubicBezTo>
                <a:cubicBezTo>
                  <a:pt x="694" y="19231"/>
                  <a:pt x="308" y="19231"/>
                  <a:pt x="0" y="19136"/>
                </a:cubicBezTo>
                <a:cubicBezTo>
                  <a:pt x="1928" y="20747"/>
                  <a:pt x="4242" y="21599"/>
                  <a:pt x="6788" y="21599"/>
                </a:cubicBezTo>
                <a:cubicBezTo>
                  <a:pt x="14965" y="21599"/>
                  <a:pt x="19362" y="13263"/>
                  <a:pt x="19362" y="6157"/>
                </a:cubicBezTo>
                <a:cubicBezTo>
                  <a:pt x="19362" y="5873"/>
                  <a:pt x="19362" y="5684"/>
                  <a:pt x="19362" y="5400"/>
                </a:cubicBezTo>
                <a:cubicBezTo>
                  <a:pt x="20288" y="4642"/>
                  <a:pt x="20982" y="3694"/>
                  <a:pt x="21599" y="2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sp>
        <p:nvSpPr>
          <p:cNvPr id="16" name="íŝ1idé">
            <a:extLst>
              <a:ext uri="{FF2B5EF4-FFF2-40B4-BE49-F238E27FC236}">
                <a16:creationId xmlns:a16="http://schemas.microsoft.com/office/drawing/2014/main" id="{887F8793-7E4F-42D3-A800-1BDDA1AA26B5}"/>
              </a:ext>
            </a:extLst>
          </p:cNvPr>
          <p:cNvSpPr/>
          <p:nvPr/>
        </p:nvSpPr>
        <p:spPr bwMode="auto">
          <a:xfrm>
            <a:off x="4235056" y="2264654"/>
            <a:ext cx="155498" cy="3032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744"/>
                </a:moveTo>
                <a:cubicBezTo>
                  <a:pt x="13682" y="7744"/>
                  <a:pt x="13682" y="7744"/>
                  <a:pt x="13682" y="7744"/>
                </a:cubicBezTo>
                <a:cubicBezTo>
                  <a:pt x="13682" y="5736"/>
                  <a:pt x="13682" y="5736"/>
                  <a:pt x="13682" y="5736"/>
                </a:cubicBezTo>
                <a:cubicBezTo>
                  <a:pt x="13682" y="5736"/>
                  <a:pt x="13295" y="3883"/>
                  <a:pt x="15834" y="3883"/>
                </a:cubicBezTo>
                <a:cubicBezTo>
                  <a:pt x="20868" y="3883"/>
                  <a:pt x="20868" y="3883"/>
                  <a:pt x="20868" y="3883"/>
                </a:cubicBezTo>
                <a:cubicBezTo>
                  <a:pt x="20868" y="0"/>
                  <a:pt x="20868" y="0"/>
                  <a:pt x="20868" y="0"/>
                </a:cubicBezTo>
                <a:cubicBezTo>
                  <a:pt x="12219" y="0"/>
                  <a:pt x="12219" y="0"/>
                  <a:pt x="12219" y="0"/>
                </a:cubicBezTo>
                <a:cubicBezTo>
                  <a:pt x="12219" y="0"/>
                  <a:pt x="5034" y="0"/>
                  <a:pt x="5034" y="3706"/>
                </a:cubicBezTo>
                <a:cubicBezTo>
                  <a:pt x="5034" y="4611"/>
                  <a:pt x="5034" y="5912"/>
                  <a:pt x="5034" y="7744"/>
                </a:cubicBezTo>
                <a:cubicBezTo>
                  <a:pt x="0" y="7744"/>
                  <a:pt x="0" y="7744"/>
                  <a:pt x="0" y="7744"/>
                </a:cubicBezTo>
                <a:cubicBezTo>
                  <a:pt x="0" y="10899"/>
                  <a:pt x="0" y="10899"/>
                  <a:pt x="0" y="10899"/>
                </a:cubicBezTo>
                <a:cubicBezTo>
                  <a:pt x="5034" y="10899"/>
                  <a:pt x="5034" y="10899"/>
                  <a:pt x="5034" y="10899"/>
                </a:cubicBezTo>
                <a:cubicBezTo>
                  <a:pt x="5034" y="15863"/>
                  <a:pt x="5034" y="21599"/>
                  <a:pt x="5034" y="21599"/>
                </a:cubicBezTo>
                <a:cubicBezTo>
                  <a:pt x="13682" y="21599"/>
                  <a:pt x="13682" y="21599"/>
                  <a:pt x="13682" y="21599"/>
                </a:cubicBezTo>
                <a:cubicBezTo>
                  <a:pt x="13682" y="10899"/>
                  <a:pt x="13682" y="10899"/>
                  <a:pt x="13682" y="10899"/>
                </a:cubicBezTo>
                <a:cubicBezTo>
                  <a:pt x="19405" y="10899"/>
                  <a:pt x="19405" y="10899"/>
                  <a:pt x="19405" y="10899"/>
                </a:cubicBezTo>
                <a:lnTo>
                  <a:pt x="21599" y="77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85000" lnSpcReduction="10000"/>
          </a:bodyPr>
          <a:lstStyle/>
          <a:p>
            <a:pPr algn="ctr"/>
            <a:endParaRPr>
              <a:cs typeface="B Nazanin" panose="00000400000000000000" pitchFamily="2" charset="-78"/>
            </a:endParaRPr>
          </a:p>
        </p:txBody>
      </p:sp>
      <p:grpSp>
        <p:nvGrpSpPr>
          <p:cNvPr id="17" name="îṡ1ïḑ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68AA64E-72A7-4A22-92AE-F121CBD91738}"/>
              </a:ext>
            </a:extLst>
          </p:cNvPr>
          <p:cNvGrpSpPr>
            <a:grpSpLocks noChangeAspect="1"/>
          </p:cNvGrpSpPr>
          <p:nvPr/>
        </p:nvGrpSpPr>
        <p:grpSpPr>
          <a:xfrm>
            <a:off x="5030356" y="2576162"/>
            <a:ext cx="2522709" cy="2132413"/>
            <a:chOff x="3771900" y="1678485"/>
            <a:chExt cx="4648201" cy="3929063"/>
          </a:xfrm>
        </p:grpSpPr>
        <p:sp>
          <p:nvSpPr>
            <p:cNvPr id="26" name="ïṩlîďe">
              <a:extLst>
                <a:ext uri="{FF2B5EF4-FFF2-40B4-BE49-F238E27FC236}">
                  <a16:creationId xmlns:a16="http://schemas.microsoft.com/office/drawing/2014/main" id="{2F4C67D9-B5D7-4900-B0FC-B924A5BA9B8F}"/>
                </a:ext>
              </a:extLst>
            </p:cNvPr>
            <p:cNvSpPr/>
            <p:nvPr/>
          </p:nvSpPr>
          <p:spPr bwMode="auto">
            <a:xfrm>
              <a:off x="3771900" y="2169023"/>
              <a:ext cx="947738" cy="3438525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7" name="íṩľîḑê">
              <a:extLst>
                <a:ext uri="{FF2B5EF4-FFF2-40B4-BE49-F238E27FC236}">
                  <a16:creationId xmlns:a16="http://schemas.microsoft.com/office/drawing/2014/main" id="{A699F9DA-78F4-4F49-BDFC-1F172F03CCF3}"/>
                </a:ext>
              </a:extLst>
            </p:cNvPr>
            <p:cNvSpPr/>
            <p:nvPr/>
          </p:nvSpPr>
          <p:spPr bwMode="auto">
            <a:xfrm>
              <a:off x="3771900" y="2648448"/>
              <a:ext cx="947738" cy="755650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8" name="ïṧ1iḍe">
              <a:extLst>
                <a:ext uri="{FF2B5EF4-FFF2-40B4-BE49-F238E27FC236}">
                  <a16:creationId xmlns:a16="http://schemas.microsoft.com/office/drawing/2014/main" id="{FB776A52-B541-4356-8109-9224267B2EBB}"/>
                </a:ext>
              </a:extLst>
            </p:cNvPr>
            <p:cNvSpPr/>
            <p:nvPr/>
          </p:nvSpPr>
          <p:spPr bwMode="auto">
            <a:xfrm>
              <a:off x="3956050" y="4893173"/>
              <a:ext cx="581025" cy="327025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29" name="isļiḑe">
              <a:extLst>
                <a:ext uri="{FF2B5EF4-FFF2-40B4-BE49-F238E27FC236}">
                  <a16:creationId xmlns:a16="http://schemas.microsoft.com/office/drawing/2014/main" id="{B5E2D676-24EB-4128-B25C-29F2E9D30C60}"/>
                </a:ext>
              </a:extLst>
            </p:cNvPr>
            <p:cNvSpPr/>
            <p:nvPr/>
          </p:nvSpPr>
          <p:spPr bwMode="auto">
            <a:xfrm>
              <a:off x="3771900" y="3443785"/>
              <a:ext cx="947738" cy="61913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0" name="ï$1îḑé">
              <a:extLst>
                <a:ext uri="{FF2B5EF4-FFF2-40B4-BE49-F238E27FC236}">
                  <a16:creationId xmlns:a16="http://schemas.microsoft.com/office/drawing/2014/main" id="{DA174F92-B85F-4FB3-ABEE-3B785561DF7C}"/>
                </a:ext>
              </a:extLst>
            </p:cNvPr>
            <p:cNvSpPr/>
            <p:nvPr/>
          </p:nvSpPr>
          <p:spPr bwMode="auto">
            <a:xfrm>
              <a:off x="3771900" y="2535735"/>
              <a:ext cx="947738" cy="61913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1" name="ïŝ1ïḍe">
              <a:extLst>
                <a:ext uri="{FF2B5EF4-FFF2-40B4-BE49-F238E27FC236}">
                  <a16:creationId xmlns:a16="http://schemas.microsoft.com/office/drawing/2014/main" id="{55901190-FE90-4C51-9FCA-905948CEB770}"/>
                </a:ext>
              </a:extLst>
            </p:cNvPr>
            <p:cNvSpPr/>
            <p:nvPr/>
          </p:nvSpPr>
          <p:spPr bwMode="auto">
            <a:xfrm>
              <a:off x="3995738" y="2811960"/>
              <a:ext cx="500063" cy="377825"/>
            </a:xfrm>
            <a:custGeom>
              <a:avLst/>
              <a:gdLst>
                <a:gd name="T0" fmla="*/ 40 w 49"/>
                <a:gd name="T1" fmla="*/ 6 h 37"/>
                <a:gd name="T2" fmla="*/ 24 w 49"/>
                <a:gd name="T3" fmla="*/ 13 h 37"/>
                <a:gd name="T4" fmla="*/ 8 w 49"/>
                <a:gd name="T5" fmla="*/ 6 h 37"/>
                <a:gd name="T6" fmla="*/ 11 w 49"/>
                <a:gd name="T7" fmla="*/ 27 h 37"/>
                <a:gd name="T8" fmla="*/ 24 w 49"/>
                <a:gd name="T9" fmla="*/ 37 h 37"/>
                <a:gd name="T10" fmla="*/ 37 w 49"/>
                <a:gd name="T11" fmla="*/ 27 h 37"/>
                <a:gd name="T12" fmla="*/ 40 w 49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7">
                  <a:moveTo>
                    <a:pt x="40" y="6"/>
                  </a:moveTo>
                  <a:cubicBezTo>
                    <a:pt x="32" y="0"/>
                    <a:pt x="24" y="11"/>
                    <a:pt x="24" y="13"/>
                  </a:cubicBezTo>
                  <a:cubicBezTo>
                    <a:pt x="24" y="11"/>
                    <a:pt x="16" y="0"/>
                    <a:pt x="8" y="6"/>
                  </a:cubicBezTo>
                  <a:cubicBezTo>
                    <a:pt x="0" y="13"/>
                    <a:pt x="6" y="23"/>
                    <a:pt x="11" y="27"/>
                  </a:cubicBezTo>
                  <a:cubicBezTo>
                    <a:pt x="14" y="29"/>
                    <a:pt x="24" y="37"/>
                    <a:pt x="24" y="37"/>
                  </a:cubicBezTo>
                  <a:cubicBezTo>
                    <a:pt x="24" y="37"/>
                    <a:pt x="35" y="29"/>
                    <a:pt x="37" y="27"/>
                  </a:cubicBezTo>
                  <a:cubicBezTo>
                    <a:pt x="42" y="23"/>
                    <a:pt x="49" y="13"/>
                    <a:pt x="4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" name="íśľîdé">
              <a:extLst>
                <a:ext uri="{FF2B5EF4-FFF2-40B4-BE49-F238E27FC236}">
                  <a16:creationId xmlns:a16="http://schemas.microsoft.com/office/drawing/2014/main" id="{F7275487-2C90-48F8-B7A1-F07D220E4E85}"/>
                </a:ext>
              </a:extLst>
            </p:cNvPr>
            <p:cNvSpPr/>
            <p:nvPr/>
          </p:nvSpPr>
          <p:spPr bwMode="auto">
            <a:xfrm>
              <a:off x="4760913" y="1678485"/>
              <a:ext cx="509588" cy="3929063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3" name="ïs1íďe">
              <a:extLst>
                <a:ext uri="{FF2B5EF4-FFF2-40B4-BE49-F238E27FC236}">
                  <a16:creationId xmlns:a16="http://schemas.microsoft.com/office/drawing/2014/main" id="{3F8C9F06-D7AC-40BD-AF51-9550D881BE4C}"/>
                </a:ext>
              </a:extLst>
            </p:cNvPr>
            <p:cNvSpPr/>
            <p:nvPr/>
          </p:nvSpPr>
          <p:spPr bwMode="auto">
            <a:xfrm>
              <a:off x="4883150" y="1883273"/>
              <a:ext cx="265113" cy="2000250"/>
            </a:xfrm>
            <a:custGeom>
              <a:avLst/>
              <a:gdLst>
                <a:gd name="T0" fmla="*/ 26 w 26"/>
                <a:gd name="T1" fmla="*/ 193 h 196"/>
                <a:gd name="T2" fmla="*/ 24 w 26"/>
                <a:gd name="T3" fmla="*/ 196 h 196"/>
                <a:gd name="T4" fmla="*/ 3 w 26"/>
                <a:gd name="T5" fmla="*/ 196 h 196"/>
                <a:gd name="T6" fmla="*/ 0 w 26"/>
                <a:gd name="T7" fmla="*/ 193 h 196"/>
                <a:gd name="T8" fmla="*/ 0 w 26"/>
                <a:gd name="T9" fmla="*/ 3 h 196"/>
                <a:gd name="T10" fmla="*/ 3 w 26"/>
                <a:gd name="T11" fmla="*/ 0 h 196"/>
                <a:gd name="T12" fmla="*/ 24 w 26"/>
                <a:gd name="T13" fmla="*/ 0 h 196"/>
                <a:gd name="T14" fmla="*/ 26 w 26"/>
                <a:gd name="T15" fmla="*/ 3 h 196"/>
                <a:gd name="T16" fmla="*/ 26 w 26"/>
                <a:gd name="T17" fmla="*/ 19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6">
                  <a:moveTo>
                    <a:pt x="26" y="193"/>
                  </a:moveTo>
                  <a:cubicBezTo>
                    <a:pt x="26" y="195"/>
                    <a:pt x="25" y="196"/>
                    <a:pt x="24" y="196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2" y="196"/>
                    <a:pt x="0" y="195"/>
                    <a:pt x="0" y="19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lnTo>
                    <a:pt x="26" y="193"/>
                  </a:lnTo>
                  <a:close/>
                </a:path>
              </a:pathLst>
            </a:cu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" name="ïṩlïdê">
              <a:extLst>
                <a:ext uri="{FF2B5EF4-FFF2-40B4-BE49-F238E27FC236}">
                  <a16:creationId xmlns:a16="http://schemas.microsoft.com/office/drawing/2014/main" id="{ED5B3063-8F06-45E6-8730-8146574F09A6}"/>
                </a:ext>
              </a:extLst>
            </p:cNvPr>
            <p:cNvSpPr/>
            <p:nvPr/>
          </p:nvSpPr>
          <p:spPr bwMode="auto">
            <a:xfrm>
              <a:off x="4883150" y="5056685"/>
              <a:ext cx="265113" cy="357188"/>
            </a:xfrm>
            <a:prstGeom prst="ellipse">
              <a:avLst/>
            </a:pr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5" name="iṣḻiḓé">
              <a:extLst>
                <a:ext uri="{FF2B5EF4-FFF2-40B4-BE49-F238E27FC236}">
                  <a16:creationId xmlns:a16="http://schemas.microsoft.com/office/drawing/2014/main" id="{F7E9C769-43B6-4237-9D22-2081B9FAE43A}"/>
                </a:ext>
              </a:extLst>
            </p:cNvPr>
            <p:cNvSpPr/>
            <p:nvPr/>
          </p:nvSpPr>
          <p:spPr bwMode="auto">
            <a:xfrm>
              <a:off x="6697663" y="2300785"/>
              <a:ext cx="712788" cy="2755900"/>
            </a:xfrm>
            <a:custGeom>
              <a:avLst/>
              <a:gdLst>
                <a:gd name="T0" fmla="*/ 449 w 449"/>
                <a:gd name="T1" fmla="*/ 1704 h 1736"/>
                <a:gd name="T2" fmla="*/ 250 w 449"/>
                <a:gd name="T3" fmla="*/ 1736 h 1736"/>
                <a:gd name="T4" fmla="*/ 0 w 449"/>
                <a:gd name="T5" fmla="*/ 26 h 1736"/>
                <a:gd name="T6" fmla="*/ 199 w 449"/>
                <a:gd name="T7" fmla="*/ 0 h 1736"/>
                <a:gd name="T8" fmla="*/ 449 w 449"/>
                <a:gd name="T9" fmla="*/ 1704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736">
                  <a:moveTo>
                    <a:pt x="449" y="1704"/>
                  </a:moveTo>
                  <a:lnTo>
                    <a:pt x="250" y="1736"/>
                  </a:lnTo>
                  <a:lnTo>
                    <a:pt x="0" y="26"/>
                  </a:lnTo>
                  <a:lnTo>
                    <a:pt x="199" y="0"/>
                  </a:lnTo>
                  <a:lnTo>
                    <a:pt x="449" y="1704"/>
                  </a:lnTo>
                  <a:close/>
                </a:path>
              </a:pathLst>
            </a:cu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" name="ïšḻîďê">
              <a:extLst>
                <a:ext uri="{FF2B5EF4-FFF2-40B4-BE49-F238E27FC236}">
                  <a16:creationId xmlns:a16="http://schemas.microsoft.com/office/drawing/2014/main" id="{F29C6289-24B7-4D7A-BC52-36CA37698A8C}"/>
                </a:ext>
              </a:extLst>
            </p:cNvPr>
            <p:cNvSpPr/>
            <p:nvPr/>
          </p:nvSpPr>
          <p:spPr bwMode="auto">
            <a:xfrm>
              <a:off x="6718300" y="2413498"/>
              <a:ext cx="447675" cy="969963"/>
            </a:xfrm>
            <a:custGeom>
              <a:avLst/>
              <a:gdLst>
                <a:gd name="T0" fmla="*/ 282 w 282"/>
                <a:gd name="T1" fmla="*/ 579 h 611"/>
                <a:gd name="T2" fmla="*/ 83 w 282"/>
                <a:gd name="T3" fmla="*/ 611 h 611"/>
                <a:gd name="T4" fmla="*/ 0 w 282"/>
                <a:gd name="T5" fmla="*/ 26 h 611"/>
                <a:gd name="T6" fmla="*/ 199 w 282"/>
                <a:gd name="T7" fmla="*/ 0 h 611"/>
                <a:gd name="T8" fmla="*/ 282 w 282"/>
                <a:gd name="T9" fmla="*/ 579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611">
                  <a:moveTo>
                    <a:pt x="282" y="579"/>
                  </a:moveTo>
                  <a:lnTo>
                    <a:pt x="83" y="611"/>
                  </a:lnTo>
                  <a:lnTo>
                    <a:pt x="0" y="26"/>
                  </a:lnTo>
                  <a:lnTo>
                    <a:pt x="199" y="0"/>
                  </a:lnTo>
                  <a:lnTo>
                    <a:pt x="282" y="579"/>
                  </a:lnTo>
                  <a:close/>
                </a:path>
              </a:pathLst>
            </a:cu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" name="îşľïḓe">
              <a:extLst>
                <a:ext uri="{FF2B5EF4-FFF2-40B4-BE49-F238E27FC236}">
                  <a16:creationId xmlns:a16="http://schemas.microsoft.com/office/drawing/2014/main" id="{2E0013E7-F916-4D58-AAB8-E448B5B508AD}"/>
                </a:ext>
              </a:extLst>
            </p:cNvPr>
            <p:cNvSpPr/>
            <p:nvPr/>
          </p:nvSpPr>
          <p:spPr bwMode="auto">
            <a:xfrm>
              <a:off x="6799263" y="3015160"/>
              <a:ext cx="336550" cy="163513"/>
            </a:xfrm>
            <a:custGeom>
              <a:avLst/>
              <a:gdLst>
                <a:gd name="T0" fmla="*/ 13 w 212"/>
                <a:gd name="T1" fmla="*/ 103 h 103"/>
                <a:gd name="T2" fmla="*/ 212 w 212"/>
                <a:gd name="T3" fmla="*/ 71 h 103"/>
                <a:gd name="T4" fmla="*/ 206 w 212"/>
                <a:gd name="T5" fmla="*/ 0 h 103"/>
                <a:gd name="T6" fmla="*/ 0 w 212"/>
                <a:gd name="T7" fmla="*/ 26 h 103"/>
                <a:gd name="T8" fmla="*/ 13 w 212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03">
                  <a:moveTo>
                    <a:pt x="13" y="103"/>
                  </a:moveTo>
                  <a:lnTo>
                    <a:pt x="212" y="71"/>
                  </a:lnTo>
                  <a:lnTo>
                    <a:pt x="206" y="0"/>
                  </a:lnTo>
                  <a:lnTo>
                    <a:pt x="0" y="26"/>
                  </a:lnTo>
                  <a:lnTo>
                    <a:pt x="13" y="103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" name="ïṡ1ïḋè">
              <a:extLst>
                <a:ext uri="{FF2B5EF4-FFF2-40B4-BE49-F238E27FC236}">
                  <a16:creationId xmlns:a16="http://schemas.microsoft.com/office/drawing/2014/main" id="{712A9403-6FCB-4583-9DDD-D743C82206FD}"/>
                </a:ext>
              </a:extLst>
            </p:cNvPr>
            <p:cNvSpPr/>
            <p:nvPr/>
          </p:nvSpPr>
          <p:spPr bwMode="auto">
            <a:xfrm>
              <a:off x="6748463" y="2627810"/>
              <a:ext cx="357188" cy="347663"/>
            </a:xfrm>
            <a:custGeom>
              <a:avLst/>
              <a:gdLst>
                <a:gd name="T0" fmla="*/ 26 w 225"/>
                <a:gd name="T1" fmla="*/ 219 h 219"/>
                <a:gd name="T2" fmla="*/ 225 w 225"/>
                <a:gd name="T3" fmla="*/ 186 h 219"/>
                <a:gd name="T4" fmla="*/ 199 w 225"/>
                <a:gd name="T5" fmla="*/ 0 h 219"/>
                <a:gd name="T6" fmla="*/ 0 w 225"/>
                <a:gd name="T7" fmla="*/ 26 h 219"/>
                <a:gd name="T8" fmla="*/ 26 w 225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19">
                  <a:moveTo>
                    <a:pt x="26" y="219"/>
                  </a:moveTo>
                  <a:lnTo>
                    <a:pt x="225" y="186"/>
                  </a:lnTo>
                  <a:lnTo>
                    <a:pt x="199" y="0"/>
                  </a:lnTo>
                  <a:lnTo>
                    <a:pt x="0" y="26"/>
                  </a:lnTo>
                  <a:lnTo>
                    <a:pt x="26" y="219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" name="iṩlïḑe">
              <a:extLst>
                <a:ext uri="{FF2B5EF4-FFF2-40B4-BE49-F238E27FC236}">
                  <a16:creationId xmlns:a16="http://schemas.microsoft.com/office/drawing/2014/main" id="{37F6EFF1-D299-43C9-8D82-DFC8E7ABF24E}"/>
                </a:ext>
              </a:extLst>
            </p:cNvPr>
            <p:cNvSpPr/>
            <p:nvPr/>
          </p:nvSpPr>
          <p:spPr bwMode="auto">
            <a:xfrm>
              <a:off x="7075488" y="2443660"/>
              <a:ext cx="1120775" cy="2592388"/>
            </a:xfrm>
            <a:custGeom>
              <a:avLst/>
              <a:gdLst>
                <a:gd name="T0" fmla="*/ 706 w 706"/>
                <a:gd name="T1" fmla="*/ 1556 h 1633"/>
                <a:gd name="T2" fmla="*/ 449 w 706"/>
                <a:gd name="T3" fmla="*/ 1633 h 1633"/>
                <a:gd name="T4" fmla="*/ 0 w 706"/>
                <a:gd name="T5" fmla="*/ 78 h 1633"/>
                <a:gd name="T6" fmla="*/ 256 w 706"/>
                <a:gd name="T7" fmla="*/ 0 h 1633"/>
                <a:gd name="T8" fmla="*/ 706 w 706"/>
                <a:gd name="T9" fmla="*/ 1556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1633">
                  <a:moveTo>
                    <a:pt x="706" y="1556"/>
                  </a:moveTo>
                  <a:lnTo>
                    <a:pt x="449" y="1633"/>
                  </a:lnTo>
                  <a:lnTo>
                    <a:pt x="0" y="78"/>
                  </a:lnTo>
                  <a:lnTo>
                    <a:pt x="256" y="0"/>
                  </a:lnTo>
                  <a:lnTo>
                    <a:pt x="706" y="1556"/>
                  </a:lnTo>
                  <a:close/>
                </a:path>
              </a:pathLst>
            </a:cu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" name="íşļiďê">
              <a:extLst>
                <a:ext uri="{FF2B5EF4-FFF2-40B4-BE49-F238E27FC236}">
                  <a16:creationId xmlns:a16="http://schemas.microsoft.com/office/drawing/2014/main" id="{29E3BE05-253A-473A-B39C-BC110A73C4DC}"/>
                </a:ext>
              </a:extLst>
            </p:cNvPr>
            <p:cNvSpPr/>
            <p:nvPr/>
          </p:nvSpPr>
          <p:spPr bwMode="auto">
            <a:xfrm>
              <a:off x="7543800" y="4077198"/>
              <a:ext cx="652463" cy="958850"/>
            </a:xfrm>
            <a:custGeom>
              <a:avLst/>
              <a:gdLst>
                <a:gd name="T0" fmla="*/ 411 w 411"/>
                <a:gd name="T1" fmla="*/ 527 h 604"/>
                <a:gd name="T2" fmla="*/ 154 w 411"/>
                <a:gd name="T3" fmla="*/ 604 h 604"/>
                <a:gd name="T4" fmla="*/ 0 w 411"/>
                <a:gd name="T5" fmla="*/ 70 h 604"/>
                <a:gd name="T6" fmla="*/ 257 w 411"/>
                <a:gd name="T7" fmla="*/ 0 h 604"/>
                <a:gd name="T8" fmla="*/ 411 w 411"/>
                <a:gd name="T9" fmla="*/ 52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604">
                  <a:moveTo>
                    <a:pt x="411" y="527"/>
                  </a:moveTo>
                  <a:lnTo>
                    <a:pt x="154" y="604"/>
                  </a:lnTo>
                  <a:lnTo>
                    <a:pt x="0" y="70"/>
                  </a:lnTo>
                  <a:lnTo>
                    <a:pt x="257" y="0"/>
                  </a:lnTo>
                  <a:lnTo>
                    <a:pt x="411" y="527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" name="íśļîḓe">
              <a:extLst>
                <a:ext uri="{FF2B5EF4-FFF2-40B4-BE49-F238E27FC236}">
                  <a16:creationId xmlns:a16="http://schemas.microsoft.com/office/drawing/2014/main" id="{237ADE3F-0C98-49D0-9475-030AEB88D910}"/>
                </a:ext>
              </a:extLst>
            </p:cNvPr>
            <p:cNvSpPr/>
            <p:nvPr/>
          </p:nvSpPr>
          <p:spPr bwMode="auto">
            <a:xfrm>
              <a:off x="7258050" y="3097710"/>
              <a:ext cx="438150" cy="223838"/>
            </a:xfrm>
            <a:custGeom>
              <a:avLst/>
              <a:gdLst>
                <a:gd name="T0" fmla="*/ 19 w 276"/>
                <a:gd name="T1" fmla="*/ 141 h 141"/>
                <a:gd name="T2" fmla="*/ 276 w 276"/>
                <a:gd name="T3" fmla="*/ 64 h 141"/>
                <a:gd name="T4" fmla="*/ 257 w 276"/>
                <a:gd name="T5" fmla="*/ 0 h 141"/>
                <a:gd name="T6" fmla="*/ 0 w 276"/>
                <a:gd name="T7" fmla="*/ 70 h 141"/>
                <a:gd name="T8" fmla="*/ 19 w 27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41">
                  <a:moveTo>
                    <a:pt x="19" y="141"/>
                  </a:moveTo>
                  <a:lnTo>
                    <a:pt x="276" y="64"/>
                  </a:lnTo>
                  <a:lnTo>
                    <a:pt x="257" y="0"/>
                  </a:lnTo>
                  <a:lnTo>
                    <a:pt x="0" y="70"/>
                  </a:lnTo>
                  <a:lnTo>
                    <a:pt x="19" y="141"/>
                  </a:ln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" name="ïślíḓe">
              <a:extLst>
                <a:ext uri="{FF2B5EF4-FFF2-40B4-BE49-F238E27FC236}">
                  <a16:creationId xmlns:a16="http://schemas.microsoft.com/office/drawing/2014/main" id="{875A296C-C7D3-4232-BB61-E2E32F5ED64F}"/>
                </a:ext>
              </a:extLst>
            </p:cNvPr>
            <p:cNvSpPr/>
            <p:nvPr/>
          </p:nvSpPr>
          <p:spPr bwMode="auto">
            <a:xfrm>
              <a:off x="7156450" y="2740523"/>
              <a:ext cx="488950" cy="396875"/>
            </a:xfrm>
            <a:custGeom>
              <a:avLst/>
              <a:gdLst>
                <a:gd name="T0" fmla="*/ 51 w 308"/>
                <a:gd name="T1" fmla="*/ 250 h 250"/>
                <a:gd name="T2" fmla="*/ 308 w 308"/>
                <a:gd name="T3" fmla="*/ 173 h 250"/>
                <a:gd name="T4" fmla="*/ 257 w 308"/>
                <a:gd name="T5" fmla="*/ 0 h 250"/>
                <a:gd name="T6" fmla="*/ 0 w 308"/>
                <a:gd name="T7" fmla="*/ 77 h 250"/>
                <a:gd name="T8" fmla="*/ 51 w 308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0">
                  <a:moveTo>
                    <a:pt x="51" y="250"/>
                  </a:moveTo>
                  <a:lnTo>
                    <a:pt x="308" y="173"/>
                  </a:lnTo>
                  <a:lnTo>
                    <a:pt x="257" y="0"/>
                  </a:lnTo>
                  <a:lnTo>
                    <a:pt x="0" y="77"/>
                  </a:lnTo>
                  <a:lnTo>
                    <a:pt x="51" y="250"/>
                  </a:ln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" name="ïSḷiďé">
              <a:extLst>
                <a:ext uri="{FF2B5EF4-FFF2-40B4-BE49-F238E27FC236}">
                  <a16:creationId xmlns:a16="http://schemas.microsoft.com/office/drawing/2014/main" id="{1733C7D6-17CF-4309-B049-AB1545667849}"/>
                </a:ext>
              </a:extLst>
            </p:cNvPr>
            <p:cNvSpPr/>
            <p:nvPr/>
          </p:nvSpPr>
          <p:spPr bwMode="auto">
            <a:xfrm>
              <a:off x="7758113" y="4515348"/>
              <a:ext cx="304800" cy="315913"/>
            </a:xfrm>
            <a:custGeom>
              <a:avLst/>
              <a:gdLst>
                <a:gd name="T0" fmla="*/ 26 w 30"/>
                <a:gd name="T1" fmla="*/ 6 h 31"/>
                <a:gd name="T2" fmla="*/ 17 w 30"/>
                <a:gd name="T3" fmla="*/ 10 h 31"/>
                <a:gd name="T4" fmla="*/ 11 w 30"/>
                <a:gd name="T5" fmla="*/ 2 h 31"/>
                <a:gd name="T6" fmla="*/ 11 w 30"/>
                <a:gd name="T7" fmla="*/ 12 h 31"/>
                <a:gd name="T8" fmla="*/ 0 w 30"/>
                <a:gd name="T9" fmla="*/ 14 h 31"/>
                <a:gd name="T10" fmla="*/ 10 w 30"/>
                <a:gd name="T11" fmla="*/ 18 h 31"/>
                <a:gd name="T12" fmla="*/ 8 w 30"/>
                <a:gd name="T13" fmla="*/ 28 h 31"/>
                <a:gd name="T14" fmla="*/ 16 w 30"/>
                <a:gd name="T15" fmla="*/ 19 h 31"/>
                <a:gd name="T16" fmla="*/ 27 w 30"/>
                <a:gd name="T17" fmla="*/ 22 h 31"/>
                <a:gd name="T18" fmla="*/ 20 w 30"/>
                <a:gd name="T19" fmla="*/ 15 h 31"/>
                <a:gd name="T20" fmla="*/ 26 w 30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26" y="6"/>
                  </a:moveTo>
                  <a:cubicBezTo>
                    <a:pt x="23" y="2"/>
                    <a:pt x="19" y="6"/>
                    <a:pt x="17" y="10"/>
                  </a:cubicBezTo>
                  <a:cubicBezTo>
                    <a:pt x="17" y="5"/>
                    <a:pt x="16" y="0"/>
                    <a:pt x="11" y="2"/>
                  </a:cubicBezTo>
                  <a:cubicBezTo>
                    <a:pt x="6" y="3"/>
                    <a:pt x="8" y="8"/>
                    <a:pt x="11" y="12"/>
                  </a:cubicBezTo>
                  <a:cubicBezTo>
                    <a:pt x="6" y="10"/>
                    <a:pt x="1" y="8"/>
                    <a:pt x="0" y="14"/>
                  </a:cubicBezTo>
                  <a:cubicBezTo>
                    <a:pt x="0" y="19"/>
                    <a:pt x="5" y="19"/>
                    <a:pt x="10" y="18"/>
                  </a:cubicBezTo>
                  <a:cubicBezTo>
                    <a:pt x="7" y="21"/>
                    <a:pt x="3" y="25"/>
                    <a:pt x="8" y="28"/>
                  </a:cubicBezTo>
                  <a:cubicBezTo>
                    <a:pt x="14" y="31"/>
                    <a:pt x="15" y="24"/>
                    <a:pt x="16" y="19"/>
                  </a:cubicBezTo>
                  <a:cubicBezTo>
                    <a:pt x="19" y="23"/>
                    <a:pt x="24" y="28"/>
                    <a:pt x="27" y="22"/>
                  </a:cubicBezTo>
                  <a:cubicBezTo>
                    <a:pt x="30" y="17"/>
                    <a:pt x="25" y="16"/>
                    <a:pt x="20" y="15"/>
                  </a:cubicBezTo>
                  <a:cubicBezTo>
                    <a:pt x="25" y="13"/>
                    <a:pt x="29" y="10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" name="ïsľíde">
              <a:extLst>
                <a:ext uri="{FF2B5EF4-FFF2-40B4-BE49-F238E27FC236}">
                  <a16:creationId xmlns:a16="http://schemas.microsoft.com/office/drawing/2014/main" id="{0718D48E-599F-4A32-AC31-7ADBC992EBD8}"/>
                </a:ext>
              </a:extLst>
            </p:cNvPr>
            <p:cNvSpPr/>
            <p:nvPr/>
          </p:nvSpPr>
          <p:spPr bwMode="auto">
            <a:xfrm>
              <a:off x="7859713" y="4616948"/>
              <a:ext cx="92075" cy="92075"/>
            </a:xfrm>
            <a:custGeom>
              <a:avLst/>
              <a:gdLst>
                <a:gd name="T0" fmla="*/ 8 w 9"/>
                <a:gd name="T1" fmla="*/ 4 h 9"/>
                <a:gd name="T2" fmla="*/ 6 w 9"/>
                <a:gd name="T3" fmla="*/ 9 h 9"/>
                <a:gd name="T4" fmla="*/ 1 w 9"/>
                <a:gd name="T5" fmla="*/ 6 h 9"/>
                <a:gd name="T6" fmla="*/ 4 w 9"/>
                <a:gd name="T7" fmla="*/ 1 h 9"/>
                <a:gd name="T8" fmla="*/ 8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6"/>
                    <a:pt x="8" y="8"/>
                    <a:pt x="6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" name="íşľïḋê">
              <a:extLst>
                <a:ext uri="{FF2B5EF4-FFF2-40B4-BE49-F238E27FC236}">
                  <a16:creationId xmlns:a16="http://schemas.microsoft.com/office/drawing/2014/main" id="{8357E53E-3483-4508-8A79-43664945618B}"/>
                </a:ext>
              </a:extLst>
            </p:cNvPr>
            <p:cNvSpPr/>
            <p:nvPr/>
          </p:nvSpPr>
          <p:spPr bwMode="auto">
            <a:xfrm>
              <a:off x="5851525" y="2597648"/>
              <a:ext cx="846138" cy="3009900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" name="íṣ1îḑè">
              <a:extLst>
                <a:ext uri="{FF2B5EF4-FFF2-40B4-BE49-F238E27FC236}">
                  <a16:creationId xmlns:a16="http://schemas.microsoft.com/office/drawing/2014/main" id="{B590067B-47E0-42FF-BECB-1E0B7DDA7C99}"/>
                </a:ext>
              </a:extLst>
            </p:cNvPr>
            <p:cNvSpPr/>
            <p:nvPr/>
          </p:nvSpPr>
          <p:spPr bwMode="auto">
            <a:xfrm>
              <a:off x="5851525" y="4729660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7" name="íSļïde">
              <a:extLst>
                <a:ext uri="{FF2B5EF4-FFF2-40B4-BE49-F238E27FC236}">
                  <a16:creationId xmlns:a16="http://schemas.microsoft.com/office/drawing/2014/main" id="{154B6C39-1621-4F64-B3A9-AB464CF1E76E}"/>
                </a:ext>
              </a:extLst>
            </p:cNvPr>
            <p:cNvSpPr/>
            <p:nvPr/>
          </p:nvSpPr>
          <p:spPr bwMode="auto">
            <a:xfrm>
              <a:off x="5851525" y="4831260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8" name="iŝḷidé">
              <a:extLst>
                <a:ext uri="{FF2B5EF4-FFF2-40B4-BE49-F238E27FC236}">
                  <a16:creationId xmlns:a16="http://schemas.microsoft.com/office/drawing/2014/main" id="{1A1031A3-8F50-445B-93D7-09D6C7ACEC1C}"/>
                </a:ext>
              </a:extLst>
            </p:cNvPr>
            <p:cNvSpPr/>
            <p:nvPr/>
          </p:nvSpPr>
          <p:spPr bwMode="auto">
            <a:xfrm>
              <a:off x="5851525" y="4934448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9" name="í$ḻïḋê">
              <a:extLst>
                <a:ext uri="{FF2B5EF4-FFF2-40B4-BE49-F238E27FC236}">
                  <a16:creationId xmlns:a16="http://schemas.microsoft.com/office/drawing/2014/main" id="{D80F4CA1-2C43-49F9-80E7-5DE02252E6FF}"/>
                </a:ext>
              </a:extLst>
            </p:cNvPr>
            <p:cNvSpPr/>
            <p:nvPr/>
          </p:nvSpPr>
          <p:spPr bwMode="auto">
            <a:xfrm>
              <a:off x="5851525" y="3208835"/>
              <a:ext cx="846138" cy="61913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0" name="íşlíḋê">
              <a:extLst>
                <a:ext uri="{FF2B5EF4-FFF2-40B4-BE49-F238E27FC236}">
                  <a16:creationId xmlns:a16="http://schemas.microsoft.com/office/drawing/2014/main" id="{D0F683E1-1B01-4AE8-99C2-98F05B55B5AB}"/>
                </a:ext>
              </a:extLst>
            </p:cNvPr>
            <p:cNvSpPr/>
            <p:nvPr/>
          </p:nvSpPr>
          <p:spPr bwMode="auto">
            <a:xfrm>
              <a:off x="5851525" y="3312023"/>
              <a:ext cx="846138" cy="60325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1" name="ïS1íde">
              <a:extLst>
                <a:ext uri="{FF2B5EF4-FFF2-40B4-BE49-F238E27FC236}">
                  <a16:creationId xmlns:a16="http://schemas.microsoft.com/office/drawing/2014/main" id="{4A0385FC-58D6-4DD6-944C-D48131EE164A}"/>
                </a:ext>
              </a:extLst>
            </p:cNvPr>
            <p:cNvSpPr/>
            <p:nvPr/>
          </p:nvSpPr>
          <p:spPr bwMode="auto">
            <a:xfrm>
              <a:off x="5851525" y="3413623"/>
              <a:ext cx="846138" cy="61913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2" name="ï$ľiḓê">
              <a:extLst>
                <a:ext uri="{FF2B5EF4-FFF2-40B4-BE49-F238E27FC236}">
                  <a16:creationId xmlns:a16="http://schemas.microsoft.com/office/drawing/2014/main" id="{8E78C25A-F6D6-468D-9D6C-93B47DC3BECF}"/>
                </a:ext>
              </a:extLst>
            </p:cNvPr>
            <p:cNvSpPr/>
            <p:nvPr/>
          </p:nvSpPr>
          <p:spPr bwMode="auto">
            <a:xfrm>
              <a:off x="5851525" y="3994648"/>
              <a:ext cx="846138" cy="23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3" name="is1íḋè">
              <a:extLst>
                <a:ext uri="{FF2B5EF4-FFF2-40B4-BE49-F238E27FC236}">
                  <a16:creationId xmlns:a16="http://schemas.microsoft.com/office/drawing/2014/main" id="{48E468B7-F1CC-415D-97D7-265198C53055}"/>
                </a:ext>
              </a:extLst>
            </p:cNvPr>
            <p:cNvSpPr/>
            <p:nvPr/>
          </p:nvSpPr>
          <p:spPr bwMode="auto">
            <a:xfrm>
              <a:off x="6003925" y="3831135"/>
              <a:ext cx="541338" cy="541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4" name="í$ḻïḍe">
              <a:extLst>
                <a:ext uri="{FF2B5EF4-FFF2-40B4-BE49-F238E27FC236}">
                  <a16:creationId xmlns:a16="http://schemas.microsoft.com/office/drawing/2014/main" id="{7B38503F-5D9D-4389-B628-BA9517BCDF12}"/>
                </a:ext>
              </a:extLst>
            </p:cNvPr>
            <p:cNvSpPr/>
            <p:nvPr/>
          </p:nvSpPr>
          <p:spPr bwMode="auto">
            <a:xfrm>
              <a:off x="6054725" y="3883523"/>
              <a:ext cx="439738" cy="438150"/>
            </a:xfrm>
            <a:prstGeom prst="ellipse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5" name="ïṡľiḋé">
              <a:extLst>
                <a:ext uri="{FF2B5EF4-FFF2-40B4-BE49-F238E27FC236}">
                  <a16:creationId xmlns:a16="http://schemas.microsoft.com/office/drawing/2014/main" id="{4CD393D1-BC0E-42C9-A78C-EE52016CA317}"/>
                </a:ext>
              </a:extLst>
            </p:cNvPr>
            <p:cNvSpPr/>
            <p:nvPr/>
          </p:nvSpPr>
          <p:spPr bwMode="auto">
            <a:xfrm>
              <a:off x="6126163" y="3974010"/>
              <a:ext cx="306388" cy="234950"/>
            </a:xfrm>
            <a:custGeom>
              <a:avLst/>
              <a:gdLst>
                <a:gd name="T0" fmla="*/ 25 w 30"/>
                <a:gd name="T1" fmla="*/ 4 h 23"/>
                <a:gd name="T2" fmla="*/ 15 w 30"/>
                <a:gd name="T3" fmla="*/ 8 h 23"/>
                <a:gd name="T4" fmla="*/ 5 w 30"/>
                <a:gd name="T5" fmla="*/ 4 h 23"/>
                <a:gd name="T6" fmla="*/ 7 w 30"/>
                <a:gd name="T7" fmla="*/ 17 h 23"/>
                <a:gd name="T8" fmla="*/ 15 w 30"/>
                <a:gd name="T9" fmla="*/ 23 h 23"/>
                <a:gd name="T10" fmla="*/ 23 w 30"/>
                <a:gd name="T11" fmla="*/ 17 h 23"/>
                <a:gd name="T12" fmla="*/ 25 w 30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25" y="4"/>
                  </a:moveTo>
                  <a:cubicBezTo>
                    <a:pt x="20" y="0"/>
                    <a:pt x="15" y="7"/>
                    <a:pt x="15" y="8"/>
                  </a:cubicBezTo>
                  <a:cubicBezTo>
                    <a:pt x="15" y="7"/>
                    <a:pt x="10" y="0"/>
                    <a:pt x="5" y="4"/>
                  </a:cubicBezTo>
                  <a:cubicBezTo>
                    <a:pt x="0" y="8"/>
                    <a:pt x="4" y="14"/>
                    <a:pt x="7" y="17"/>
                  </a:cubicBezTo>
                  <a:cubicBezTo>
                    <a:pt x="8" y="18"/>
                    <a:pt x="15" y="23"/>
                    <a:pt x="15" y="23"/>
                  </a:cubicBezTo>
                  <a:cubicBezTo>
                    <a:pt x="15" y="23"/>
                    <a:pt x="21" y="18"/>
                    <a:pt x="23" y="17"/>
                  </a:cubicBezTo>
                  <a:cubicBezTo>
                    <a:pt x="26" y="14"/>
                    <a:pt x="30" y="8"/>
                    <a:pt x="25" y="4"/>
                  </a:cubicBez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6" name="íSḷïdê">
              <a:extLst>
                <a:ext uri="{FF2B5EF4-FFF2-40B4-BE49-F238E27FC236}">
                  <a16:creationId xmlns:a16="http://schemas.microsoft.com/office/drawing/2014/main" id="{086AA8FF-CF7A-4130-880C-00603F5E2EBE}"/>
                </a:ext>
              </a:extLst>
            </p:cNvPr>
            <p:cNvSpPr/>
            <p:nvPr/>
          </p:nvSpPr>
          <p:spPr bwMode="auto">
            <a:xfrm>
              <a:off x="5321300" y="1934073"/>
              <a:ext cx="223838" cy="3673475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7" name="ïṧḷîḋê">
              <a:extLst>
                <a:ext uri="{FF2B5EF4-FFF2-40B4-BE49-F238E27FC236}">
                  <a16:creationId xmlns:a16="http://schemas.microsoft.com/office/drawing/2014/main" id="{699C7D15-208C-44B1-BA9A-39309BA08CF0}"/>
                </a:ext>
              </a:extLst>
            </p:cNvPr>
            <p:cNvSpPr/>
            <p:nvPr/>
          </p:nvSpPr>
          <p:spPr bwMode="auto">
            <a:xfrm>
              <a:off x="5372100" y="2026148"/>
              <a:ext cx="122238" cy="173038"/>
            </a:xfrm>
            <a:prstGeom prst="ellipse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8" name="i$ľiḓe">
              <a:extLst>
                <a:ext uri="{FF2B5EF4-FFF2-40B4-BE49-F238E27FC236}">
                  <a16:creationId xmlns:a16="http://schemas.microsoft.com/office/drawing/2014/main" id="{48E4E54D-E48B-4CB6-81C4-1F9C91D588F3}"/>
                </a:ext>
              </a:extLst>
            </p:cNvPr>
            <p:cNvSpPr/>
            <p:nvPr/>
          </p:nvSpPr>
          <p:spPr bwMode="auto">
            <a:xfrm>
              <a:off x="5586413" y="1934073"/>
              <a:ext cx="223838" cy="3673475"/>
            </a:xfrm>
            <a:prstGeom prst="rect">
              <a:avLst/>
            </a:pr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59" name="îşḷïďe">
              <a:extLst>
                <a:ext uri="{FF2B5EF4-FFF2-40B4-BE49-F238E27FC236}">
                  <a16:creationId xmlns:a16="http://schemas.microsoft.com/office/drawing/2014/main" id="{BBC1C437-FB7C-417C-8704-264E2034459C}"/>
                </a:ext>
              </a:extLst>
            </p:cNvPr>
            <p:cNvSpPr/>
            <p:nvPr/>
          </p:nvSpPr>
          <p:spPr bwMode="auto">
            <a:xfrm>
              <a:off x="5637213" y="2026148"/>
              <a:ext cx="122238" cy="173038"/>
            </a:xfrm>
            <a:prstGeom prst="ellipse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0" name="ïşḷiḑé">
              <a:extLst>
                <a:ext uri="{FF2B5EF4-FFF2-40B4-BE49-F238E27FC236}">
                  <a16:creationId xmlns:a16="http://schemas.microsoft.com/office/drawing/2014/main" id="{F078DB11-A4B4-47C9-B465-18F8F1AFE9AD}"/>
                </a:ext>
              </a:extLst>
            </p:cNvPr>
            <p:cNvSpPr/>
            <p:nvPr/>
          </p:nvSpPr>
          <p:spPr bwMode="auto">
            <a:xfrm>
              <a:off x="6738938" y="5066210"/>
              <a:ext cx="1681163" cy="541338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1" name="îṧḻïďé">
              <a:extLst>
                <a:ext uri="{FF2B5EF4-FFF2-40B4-BE49-F238E27FC236}">
                  <a16:creationId xmlns:a16="http://schemas.microsoft.com/office/drawing/2014/main" id="{4997E453-6C50-4D7A-8AA8-5451049FC7AB}"/>
                </a:ext>
              </a:extLst>
            </p:cNvPr>
            <p:cNvSpPr/>
            <p:nvPr/>
          </p:nvSpPr>
          <p:spPr bwMode="auto">
            <a:xfrm>
              <a:off x="7808913" y="5066210"/>
              <a:ext cx="438150" cy="541338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2" name="iś1iḍè">
              <a:extLst>
                <a:ext uri="{FF2B5EF4-FFF2-40B4-BE49-F238E27FC236}">
                  <a16:creationId xmlns:a16="http://schemas.microsoft.com/office/drawing/2014/main" id="{0AEE43E8-09DF-4C96-9BD5-CACB63977F54}"/>
                </a:ext>
              </a:extLst>
            </p:cNvPr>
            <p:cNvSpPr/>
            <p:nvPr/>
          </p:nvSpPr>
          <p:spPr bwMode="auto">
            <a:xfrm>
              <a:off x="7656513" y="5066210"/>
              <a:ext cx="71438" cy="541338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3" name="îŝḻiḓe">
              <a:extLst>
                <a:ext uri="{FF2B5EF4-FFF2-40B4-BE49-F238E27FC236}">
                  <a16:creationId xmlns:a16="http://schemas.microsoft.com/office/drawing/2014/main" id="{985F5CF5-A978-4630-9821-CBEF0A2F1051}"/>
                </a:ext>
              </a:extLst>
            </p:cNvPr>
            <p:cNvSpPr/>
            <p:nvPr/>
          </p:nvSpPr>
          <p:spPr bwMode="auto">
            <a:xfrm>
              <a:off x="7972425" y="5107485"/>
              <a:ext cx="111125" cy="469900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4" name="îṧļíḑè">
              <a:extLst>
                <a:ext uri="{FF2B5EF4-FFF2-40B4-BE49-F238E27FC236}">
                  <a16:creationId xmlns:a16="http://schemas.microsoft.com/office/drawing/2014/main" id="{1D16D55C-D7FE-44B3-92BE-F6A7EF3AB850}"/>
                </a:ext>
              </a:extLst>
            </p:cNvPr>
            <p:cNvSpPr/>
            <p:nvPr/>
          </p:nvSpPr>
          <p:spPr bwMode="auto">
            <a:xfrm>
              <a:off x="7889875" y="5209085"/>
              <a:ext cx="276225" cy="265113"/>
            </a:xfrm>
            <a:prstGeom prst="ellipse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65" name="ïṡ1îďe">
              <a:extLst>
                <a:ext uri="{FF2B5EF4-FFF2-40B4-BE49-F238E27FC236}">
                  <a16:creationId xmlns:a16="http://schemas.microsoft.com/office/drawing/2014/main" id="{C05BC74F-B46A-47AD-A6BC-A09B4962AD4E}"/>
                </a:ext>
              </a:extLst>
            </p:cNvPr>
            <p:cNvSpPr/>
            <p:nvPr/>
          </p:nvSpPr>
          <p:spPr bwMode="auto">
            <a:xfrm>
              <a:off x="7931150" y="5250360"/>
              <a:ext cx="193675" cy="184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8" name="íşlidè">
            <a:extLst>
              <a:ext uri="{FF2B5EF4-FFF2-40B4-BE49-F238E27FC236}">
                <a16:creationId xmlns:a16="http://schemas.microsoft.com/office/drawing/2014/main" id="{1479D5F5-D8E0-4EBA-9C9B-5B2284ADB1C7}"/>
              </a:ext>
            </a:extLst>
          </p:cNvPr>
          <p:cNvSpPr txBox="1"/>
          <p:nvPr/>
        </p:nvSpPr>
        <p:spPr bwMode="auto">
          <a:xfrm>
            <a:off x="1273699" y="2013195"/>
            <a:ext cx="2640029" cy="3868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ctr">
            <a:normAutofit/>
          </a:bodyPr>
          <a:lstStyle/>
          <a:p>
            <a:pPr algn="r"/>
            <a:r>
              <a:rPr lang="fa-IR" altLang="zh-CN" sz="14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1400" b="1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9" name="ï$lïďè">
            <a:extLst>
              <a:ext uri="{FF2B5EF4-FFF2-40B4-BE49-F238E27FC236}">
                <a16:creationId xmlns:a16="http://schemas.microsoft.com/office/drawing/2014/main" id="{DA997EA7-46E2-4C69-BD28-B996A97568A5}"/>
              </a:ext>
            </a:extLst>
          </p:cNvPr>
          <p:cNvSpPr/>
          <p:nvPr/>
        </p:nvSpPr>
        <p:spPr>
          <a:xfrm>
            <a:off x="1273699" y="2400059"/>
            <a:ext cx="2640029" cy="52681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fa-IR" altLang="zh-CN" sz="1000" dirty="0">
                <a:cs typeface="B Nazanin" panose="00000400000000000000" pitchFamily="2" charset="-78"/>
              </a:rPr>
              <a:t>فونت های کپی پیست تنها گزینه برای حفظ متن را انتخاب کنید……</a:t>
            </a:r>
            <a:endParaRPr lang="en-US" altLang="zh-CN" sz="1000" dirty="0">
              <a:cs typeface="B Nazanin" panose="00000400000000000000" pitchFamily="2" charset="-78"/>
            </a:endParaRPr>
          </a:p>
        </p:txBody>
      </p:sp>
      <p:sp>
        <p:nvSpPr>
          <p:cNvPr id="20" name="ïṥļíḋe">
            <a:extLst>
              <a:ext uri="{FF2B5EF4-FFF2-40B4-BE49-F238E27FC236}">
                <a16:creationId xmlns:a16="http://schemas.microsoft.com/office/drawing/2014/main" id="{42CD1807-870F-4803-960D-1DE7C2B7E517}"/>
              </a:ext>
            </a:extLst>
          </p:cNvPr>
          <p:cNvSpPr txBox="1"/>
          <p:nvPr/>
        </p:nvSpPr>
        <p:spPr bwMode="auto">
          <a:xfrm>
            <a:off x="1750525" y="4090903"/>
            <a:ext cx="2640029" cy="3868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ctr">
            <a:normAutofit/>
          </a:bodyPr>
          <a:lstStyle/>
          <a:p>
            <a:pPr algn="r"/>
            <a:r>
              <a:rPr lang="fa-IR" altLang="zh-CN" sz="14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1400" b="1" dirty="0">
              <a:effectLst/>
              <a:cs typeface="B Nazanin" panose="00000400000000000000" pitchFamily="2" charset="-78"/>
            </a:endParaRPr>
          </a:p>
        </p:txBody>
      </p:sp>
      <p:sp>
        <p:nvSpPr>
          <p:cNvPr id="21" name="iš1íḍé">
            <a:extLst>
              <a:ext uri="{FF2B5EF4-FFF2-40B4-BE49-F238E27FC236}">
                <a16:creationId xmlns:a16="http://schemas.microsoft.com/office/drawing/2014/main" id="{0B1CA7C1-3DB2-4DF3-AE18-29FF3ABE944E}"/>
              </a:ext>
            </a:extLst>
          </p:cNvPr>
          <p:cNvSpPr/>
          <p:nvPr/>
        </p:nvSpPr>
        <p:spPr>
          <a:xfrm>
            <a:off x="1750525" y="4415014"/>
            <a:ext cx="2640029" cy="52681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fa-IR" altLang="zh-CN" sz="1000" dirty="0">
                <a:cs typeface="B Nazanin" panose="00000400000000000000" pitchFamily="2" charset="-78"/>
              </a:rPr>
              <a:t>فونت های کپی پیست تنها گزینه برای حفظ متن را انتخاب کنید……</a:t>
            </a:r>
            <a:endParaRPr lang="en-US" altLang="zh-CN" sz="1000" dirty="0">
              <a:cs typeface="B Nazanin" panose="00000400000000000000" pitchFamily="2" charset="-78"/>
            </a:endParaRPr>
          </a:p>
        </p:txBody>
      </p:sp>
      <p:sp>
        <p:nvSpPr>
          <p:cNvPr id="22" name="ïślîdé">
            <a:extLst>
              <a:ext uri="{FF2B5EF4-FFF2-40B4-BE49-F238E27FC236}">
                <a16:creationId xmlns:a16="http://schemas.microsoft.com/office/drawing/2014/main" id="{03794957-A01D-4CBB-B453-948F0FBFF3F2}"/>
              </a:ext>
            </a:extLst>
          </p:cNvPr>
          <p:cNvSpPr txBox="1"/>
          <p:nvPr/>
        </p:nvSpPr>
        <p:spPr bwMode="auto">
          <a:xfrm>
            <a:off x="8076027" y="4081939"/>
            <a:ext cx="2640029" cy="3868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ctr">
            <a:normAutofit/>
          </a:bodyPr>
          <a:lstStyle/>
          <a:p>
            <a:pPr algn="r" rtl="1"/>
            <a:r>
              <a:rPr lang="fa-IR" altLang="zh-CN" sz="14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1400" b="1" dirty="0">
              <a:effectLst/>
              <a:cs typeface="B Nazanin" panose="00000400000000000000" pitchFamily="2" charset="-78"/>
            </a:endParaRPr>
          </a:p>
        </p:txBody>
      </p:sp>
      <p:sp>
        <p:nvSpPr>
          <p:cNvPr id="23" name="îṥliďè">
            <a:extLst>
              <a:ext uri="{FF2B5EF4-FFF2-40B4-BE49-F238E27FC236}">
                <a16:creationId xmlns:a16="http://schemas.microsoft.com/office/drawing/2014/main" id="{C65D7BCF-1BFB-4750-986B-FD721F029526}"/>
              </a:ext>
            </a:extLst>
          </p:cNvPr>
          <p:cNvSpPr/>
          <p:nvPr/>
        </p:nvSpPr>
        <p:spPr>
          <a:xfrm>
            <a:off x="8076027" y="4468803"/>
            <a:ext cx="2640029" cy="52681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00" dirty="0">
                <a:cs typeface="B Nazanin" panose="00000400000000000000" pitchFamily="2" charset="-78"/>
              </a:rPr>
              <a:t>فونت های کپی پیست تنها گزینه برای حفظ متن را انتخاب کنید……</a:t>
            </a:r>
            <a:endParaRPr lang="en-US" altLang="zh-CN" sz="1000" dirty="0">
              <a:cs typeface="B Nazanin" panose="00000400000000000000" pitchFamily="2" charset="-78"/>
            </a:endParaRPr>
          </a:p>
        </p:txBody>
      </p:sp>
      <p:sp>
        <p:nvSpPr>
          <p:cNvPr id="24" name="iṩļîdé">
            <a:extLst>
              <a:ext uri="{FF2B5EF4-FFF2-40B4-BE49-F238E27FC236}">
                <a16:creationId xmlns:a16="http://schemas.microsoft.com/office/drawing/2014/main" id="{6FCF97B4-BA5F-4ED6-B1D2-DEED5F94A57B}"/>
              </a:ext>
            </a:extLst>
          </p:cNvPr>
          <p:cNvSpPr txBox="1"/>
          <p:nvPr/>
        </p:nvSpPr>
        <p:spPr bwMode="auto">
          <a:xfrm>
            <a:off x="8598841" y="2031775"/>
            <a:ext cx="2640029" cy="3868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ctr">
            <a:normAutofit/>
          </a:bodyPr>
          <a:lstStyle/>
          <a:p>
            <a:pPr algn="r" rtl="1"/>
            <a:r>
              <a:rPr lang="fa-IR" altLang="zh-CN" sz="14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1400" b="1" dirty="0">
              <a:effectLst/>
              <a:cs typeface="B Nazanin" panose="00000400000000000000" pitchFamily="2" charset="-78"/>
            </a:endParaRPr>
          </a:p>
        </p:txBody>
      </p:sp>
      <p:sp>
        <p:nvSpPr>
          <p:cNvPr id="25" name="iṧḻiḍê">
            <a:extLst>
              <a:ext uri="{FF2B5EF4-FFF2-40B4-BE49-F238E27FC236}">
                <a16:creationId xmlns:a16="http://schemas.microsoft.com/office/drawing/2014/main" id="{E31A5B8F-EB56-4E80-AC15-D0954D9B421E}"/>
              </a:ext>
            </a:extLst>
          </p:cNvPr>
          <p:cNvSpPr/>
          <p:nvPr/>
        </p:nvSpPr>
        <p:spPr>
          <a:xfrm>
            <a:off x="8598841" y="2418639"/>
            <a:ext cx="2640029" cy="52681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00" dirty="0">
                <a:cs typeface="B Nazanin" panose="00000400000000000000" pitchFamily="2" charset="-78"/>
              </a:rPr>
              <a:t>فونت های کپی پیست تنها گزینه برای حفظ متن را انتخاب کنید……</a:t>
            </a:r>
            <a:endParaRPr lang="en-US" altLang="zh-CN" sz="1000" dirty="0">
              <a:cs typeface="B Nazanin" panose="00000400000000000000" pitchFamily="2" charset="-78"/>
            </a:endParaRPr>
          </a:p>
        </p:txBody>
      </p:sp>
      <p:sp>
        <p:nvSpPr>
          <p:cNvPr id="2" name="Forma en L 1">
            <a:extLst>
              <a:ext uri="{FF2B5EF4-FFF2-40B4-BE49-F238E27FC236}">
                <a16:creationId xmlns:a16="http://schemas.microsoft.com/office/drawing/2014/main" id="{1F6BE05A-D598-4B49-9B65-0B46EBE9BC43}"/>
              </a:ext>
            </a:extLst>
          </p:cNvPr>
          <p:cNvSpPr/>
          <p:nvPr/>
        </p:nvSpPr>
        <p:spPr>
          <a:xfrm>
            <a:off x="0" y="6070335"/>
            <a:ext cx="12192000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6" name="Forma en L 65">
            <a:extLst>
              <a:ext uri="{FF2B5EF4-FFF2-40B4-BE49-F238E27FC236}">
                <a16:creationId xmlns:a16="http://schemas.microsoft.com/office/drawing/2014/main" id="{88FE9C63-FFCB-48DD-A800-2EB53B0F2BCD}"/>
              </a:ext>
            </a:extLst>
          </p:cNvPr>
          <p:cNvSpPr/>
          <p:nvPr/>
        </p:nvSpPr>
        <p:spPr>
          <a:xfrm>
            <a:off x="4442" y="5455974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7" name="Forma en L 66">
            <a:extLst>
              <a:ext uri="{FF2B5EF4-FFF2-40B4-BE49-F238E27FC236}">
                <a16:creationId xmlns:a16="http://schemas.microsoft.com/office/drawing/2014/main" id="{527CBF2D-FA18-4252-BC1E-4D44A26CDE97}"/>
              </a:ext>
            </a:extLst>
          </p:cNvPr>
          <p:cNvSpPr/>
          <p:nvPr/>
        </p:nvSpPr>
        <p:spPr>
          <a:xfrm>
            <a:off x="-11340" y="4673843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8" name="Forma en L 67">
            <a:extLst>
              <a:ext uri="{FF2B5EF4-FFF2-40B4-BE49-F238E27FC236}">
                <a16:creationId xmlns:a16="http://schemas.microsoft.com/office/drawing/2014/main" id="{9CE3B341-99AA-461A-90BB-F524B620FA10}"/>
              </a:ext>
            </a:extLst>
          </p:cNvPr>
          <p:cNvSpPr/>
          <p:nvPr/>
        </p:nvSpPr>
        <p:spPr>
          <a:xfrm>
            <a:off x="-6758" y="3890526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9" name="Forma en L 68">
            <a:extLst>
              <a:ext uri="{FF2B5EF4-FFF2-40B4-BE49-F238E27FC236}">
                <a16:creationId xmlns:a16="http://schemas.microsoft.com/office/drawing/2014/main" id="{24E3C11B-CFEB-4E06-9528-90AE5E9AE953}"/>
              </a:ext>
            </a:extLst>
          </p:cNvPr>
          <p:cNvSpPr/>
          <p:nvPr/>
        </p:nvSpPr>
        <p:spPr>
          <a:xfrm>
            <a:off x="-22540" y="3109750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0" name="Forma en L 69">
            <a:extLst>
              <a:ext uri="{FF2B5EF4-FFF2-40B4-BE49-F238E27FC236}">
                <a16:creationId xmlns:a16="http://schemas.microsoft.com/office/drawing/2014/main" id="{13682119-80C2-4326-8544-2DE2E2F84648}"/>
              </a:ext>
            </a:extLst>
          </p:cNvPr>
          <p:cNvSpPr/>
          <p:nvPr/>
        </p:nvSpPr>
        <p:spPr>
          <a:xfrm>
            <a:off x="-23291" y="2332667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1" name="Forma en L 70">
            <a:extLst>
              <a:ext uri="{FF2B5EF4-FFF2-40B4-BE49-F238E27FC236}">
                <a16:creationId xmlns:a16="http://schemas.microsoft.com/office/drawing/2014/main" id="{A752F784-8723-42BF-8074-0AA03919F39F}"/>
              </a:ext>
            </a:extLst>
          </p:cNvPr>
          <p:cNvSpPr/>
          <p:nvPr/>
        </p:nvSpPr>
        <p:spPr>
          <a:xfrm>
            <a:off x="-4582" y="1567818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2" name="Forma en L 71">
            <a:extLst>
              <a:ext uri="{FF2B5EF4-FFF2-40B4-BE49-F238E27FC236}">
                <a16:creationId xmlns:a16="http://schemas.microsoft.com/office/drawing/2014/main" id="{7356668E-CC26-4F00-8B24-016A2C6376B2}"/>
              </a:ext>
            </a:extLst>
          </p:cNvPr>
          <p:cNvSpPr/>
          <p:nvPr/>
        </p:nvSpPr>
        <p:spPr>
          <a:xfrm>
            <a:off x="0" y="801434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3" name="Forma en L 72">
            <a:extLst>
              <a:ext uri="{FF2B5EF4-FFF2-40B4-BE49-F238E27FC236}">
                <a16:creationId xmlns:a16="http://schemas.microsoft.com/office/drawing/2014/main" id="{EDA03301-1B02-4060-A3B3-D589ED9F43DB}"/>
              </a:ext>
            </a:extLst>
          </p:cNvPr>
          <p:cNvSpPr/>
          <p:nvPr/>
        </p:nvSpPr>
        <p:spPr>
          <a:xfrm>
            <a:off x="-15782" y="372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4C6E0292-5FC3-4745-928B-E20D01C45F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201" y="4842933"/>
            <a:ext cx="4707547" cy="20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39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A9E0FE50-C7F9-48FE-8DA3-0935C0ABF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87" y="3741940"/>
            <a:ext cx="443770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fa-IR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  <a:sym typeface="+mn-lt"/>
              </a:rPr>
              <a:t>از پیش تنظیم متن عنوان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7DEF8F-9765-4046-8381-0BCC3E2ABD35}"/>
              </a:ext>
            </a:extLst>
          </p:cNvPr>
          <p:cNvSpPr/>
          <p:nvPr/>
        </p:nvSpPr>
        <p:spPr>
          <a:xfrm>
            <a:off x="1760524" y="1290050"/>
            <a:ext cx="2035864" cy="2451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5333" spc="400" dirty="0">
                <a:solidFill>
                  <a:srgbClr val="1C75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B Nazanin" panose="00000400000000000000" pitchFamily="2" charset="-78"/>
                <a:sym typeface="+mn-lt"/>
              </a:rPr>
              <a:t>03</a:t>
            </a:r>
            <a:endParaRPr lang="zh-CN" altLang="en-US" sz="15333" spc="400" dirty="0">
              <a:solidFill>
                <a:srgbClr val="1C75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24576-36D9-4258-99C2-DEC1863F2144}"/>
              </a:ext>
            </a:extLst>
          </p:cNvPr>
          <p:cNvSpPr txBox="1"/>
          <p:nvPr/>
        </p:nvSpPr>
        <p:spPr>
          <a:xfrm>
            <a:off x="947261" y="4515516"/>
            <a:ext cx="3662391" cy="80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fa-IR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کالج سیدنی در ویرجینیا، یکی از نامفهوم‌ترین واژه‌های لاتین، </a:t>
            </a:r>
            <a:r>
              <a:rPr lang="en-US" sz="1200" dirty="0" err="1"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، </a:t>
            </a:r>
            <a:r>
              <a:rPr lang="fa-IR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ادبیات را جست‌وجو کرد و منبع غیرقابل شک را کشف کرد. 1.10.33 از "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de </a:t>
            </a:r>
            <a:r>
              <a:rPr lang="en-US" sz="1200" dirty="0" err="1">
                <a:latin typeface="Montserrat Light" panose="00000400000000000000" pitchFamily="50" charset="0"/>
                <a:cs typeface="B Nazanin" panose="00000400000000000000" pitchFamily="2" charset="-78"/>
              </a:rPr>
              <a:t>Finibus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en-US" sz="1200" dirty="0" err="1">
                <a:latin typeface="Montserrat Light" panose="00000400000000000000" pitchFamily="50" charset="0"/>
                <a:cs typeface="B Nazanin" panose="00000400000000000000" pitchFamily="2" charset="-78"/>
              </a:rPr>
              <a:t>Bonorum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مثال</a:t>
            </a:r>
            <a:endParaRPr lang="en-US" sz="1200" dirty="0"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id="{4B4E3F9F-D0C5-4029-A560-1872D6F0FD73}"/>
              </a:ext>
            </a:extLst>
          </p:cNvPr>
          <p:cNvSpPr/>
          <p:nvPr/>
        </p:nvSpPr>
        <p:spPr>
          <a:xfrm rot="5400000">
            <a:off x="6412713" y="1078713"/>
            <a:ext cx="6921302" cy="4637272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3615B5-13E9-46D9-862E-018279667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0710" y="179950"/>
            <a:ext cx="7327392" cy="6434798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34F3115C-99B1-4638-969B-0D960B929844}"/>
              </a:ext>
            </a:extLst>
          </p:cNvPr>
          <p:cNvGrpSpPr/>
          <p:nvPr/>
        </p:nvGrpSpPr>
        <p:grpSpPr>
          <a:xfrm>
            <a:off x="0" y="5292854"/>
            <a:ext cx="675964" cy="1565146"/>
            <a:chOff x="-13673" y="5292854"/>
            <a:chExt cx="675964" cy="1565146"/>
          </a:xfrm>
        </p:grpSpPr>
        <p:sp>
          <p:nvSpPr>
            <p:cNvPr id="9" name="Forma en L 8">
              <a:extLst>
                <a:ext uri="{FF2B5EF4-FFF2-40B4-BE49-F238E27FC236}">
                  <a16:creationId xmlns:a16="http://schemas.microsoft.com/office/drawing/2014/main" id="{0055E3DF-1ACC-4D77-8541-A48FB5A3D507}"/>
                </a:ext>
              </a:extLst>
            </p:cNvPr>
            <p:cNvSpPr/>
            <p:nvPr/>
          </p:nvSpPr>
          <p:spPr>
            <a:xfrm>
              <a:off x="-9923" y="6073630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0" name="Forma en L 9">
              <a:extLst>
                <a:ext uri="{FF2B5EF4-FFF2-40B4-BE49-F238E27FC236}">
                  <a16:creationId xmlns:a16="http://schemas.microsoft.com/office/drawing/2014/main" id="{79C57993-76CA-49A2-9D6B-474F82B0D1E7}"/>
                </a:ext>
              </a:extLst>
            </p:cNvPr>
            <p:cNvSpPr/>
            <p:nvPr/>
          </p:nvSpPr>
          <p:spPr>
            <a:xfrm>
              <a:off x="-13673" y="5292854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C2AE339-A681-4F12-9BEB-5C96D03B52D5}"/>
              </a:ext>
            </a:extLst>
          </p:cNvPr>
          <p:cNvGrpSpPr/>
          <p:nvPr/>
        </p:nvGrpSpPr>
        <p:grpSpPr>
          <a:xfrm flipV="1">
            <a:off x="0" y="1"/>
            <a:ext cx="740309" cy="1714132"/>
            <a:chOff x="-13673" y="5292854"/>
            <a:chExt cx="675964" cy="1565146"/>
          </a:xfrm>
        </p:grpSpPr>
        <p:sp>
          <p:nvSpPr>
            <p:cNvPr id="13" name="Forma en L 12">
              <a:extLst>
                <a:ext uri="{FF2B5EF4-FFF2-40B4-BE49-F238E27FC236}">
                  <a16:creationId xmlns:a16="http://schemas.microsoft.com/office/drawing/2014/main" id="{7D32F309-EC27-4D83-926A-73471B5D61D4}"/>
                </a:ext>
              </a:extLst>
            </p:cNvPr>
            <p:cNvSpPr/>
            <p:nvPr/>
          </p:nvSpPr>
          <p:spPr>
            <a:xfrm>
              <a:off x="-9923" y="6073630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4" name="Forma en L 13">
              <a:extLst>
                <a:ext uri="{FF2B5EF4-FFF2-40B4-BE49-F238E27FC236}">
                  <a16:creationId xmlns:a16="http://schemas.microsoft.com/office/drawing/2014/main" id="{06776020-04F3-4861-BA55-540603328A7E}"/>
                </a:ext>
              </a:extLst>
            </p:cNvPr>
            <p:cNvSpPr/>
            <p:nvPr/>
          </p:nvSpPr>
          <p:spPr>
            <a:xfrm>
              <a:off x="-13673" y="5292854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377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623679" y="679426"/>
            <a:ext cx="1677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altLang="zh-CN" sz="6000" b="1" dirty="0">
                <a:solidFill>
                  <a:srgbClr val="1C75C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 Nazanin" panose="00000400000000000000" pitchFamily="2" charset="-78"/>
              </a:rPr>
              <a:t>محتوا</a:t>
            </a:r>
            <a:endParaRPr lang="en-US" altLang="zh-CN" sz="6000" b="1" dirty="0">
              <a:solidFill>
                <a:srgbClr val="1C75C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B Nazanin" panose="00000400000000000000" pitchFamily="2" charset="-78"/>
            </a:endParaRPr>
          </a:p>
        </p:txBody>
      </p:sp>
      <p:sp>
        <p:nvSpPr>
          <p:cNvPr id="47" name="îšļîdè">
            <a:extLst>
              <a:ext uri="{FF2B5EF4-FFF2-40B4-BE49-F238E27FC236}">
                <a16:creationId xmlns:a16="http://schemas.microsoft.com/office/drawing/2014/main" id="{D5B5EBA5-0914-458E-87C1-CB139CDAA424}"/>
              </a:ext>
            </a:extLst>
          </p:cNvPr>
          <p:cNvSpPr/>
          <p:nvPr/>
        </p:nvSpPr>
        <p:spPr>
          <a:xfrm>
            <a:off x="969231" y="3501699"/>
            <a:ext cx="358201" cy="358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19313" y="4353"/>
                </a:moveTo>
                <a:lnTo>
                  <a:pt x="16178" y="7496"/>
                </a:lnTo>
                <a:cubicBezTo>
                  <a:pt x="16034" y="7640"/>
                  <a:pt x="15980" y="7851"/>
                  <a:pt x="16036" y="8047"/>
                </a:cubicBezTo>
                <a:lnTo>
                  <a:pt x="18732" y="17470"/>
                </a:lnTo>
                <a:cubicBezTo>
                  <a:pt x="18788" y="17666"/>
                  <a:pt x="18734" y="17878"/>
                  <a:pt x="18590" y="18022"/>
                </a:cubicBezTo>
                <a:lnTo>
                  <a:pt x="17170" y="19445"/>
                </a:lnTo>
                <a:cubicBezTo>
                  <a:pt x="17059" y="19556"/>
                  <a:pt x="16916" y="19609"/>
                  <a:pt x="16775" y="19609"/>
                </a:cubicBezTo>
                <a:cubicBezTo>
                  <a:pt x="16581" y="19609"/>
                  <a:pt x="16390" y="19510"/>
                  <a:pt x="16285" y="19322"/>
                </a:cubicBezTo>
                <a:lnTo>
                  <a:pt x="12375" y="12317"/>
                </a:lnTo>
                <a:cubicBezTo>
                  <a:pt x="12271" y="12129"/>
                  <a:pt x="12079" y="12029"/>
                  <a:pt x="11886" y="12029"/>
                </a:cubicBezTo>
                <a:cubicBezTo>
                  <a:pt x="11744" y="12029"/>
                  <a:pt x="11602" y="12083"/>
                  <a:pt x="11491" y="12194"/>
                </a:cubicBezTo>
                <a:lnTo>
                  <a:pt x="8519" y="15172"/>
                </a:lnTo>
                <a:cubicBezTo>
                  <a:pt x="8388" y="15304"/>
                  <a:pt x="8330" y="15492"/>
                  <a:pt x="8365" y="15674"/>
                </a:cubicBezTo>
                <a:lnTo>
                  <a:pt x="8996" y="18989"/>
                </a:lnTo>
                <a:cubicBezTo>
                  <a:pt x="9031" y="19171"/>
                  <a:pt x="8973" y="19359"/>
                  <a:pt x="8842" y="19491"/>
                </a:cubicBezTo>
                <a:lnTo>
                  <a:pt x="8441" y="19893"/>
                </a:lnTo>
                <a:cubicBezTo>
                  <a:pt x="8330" y="20004"/>
                  <a:pt x="8187" y="20058"/>
                  <a:pt x="8046" y="20058"/>
                </a:cubicBezTo>
                <a:cubicBezTo>
                  <a:pt x="7852" y="20058"/>
                  <a:pt x="7661" y="19958"/>
                  <a:pt x="7556" y="19770"/>
                </a:cubicBezTo>
                <a:lnTo>
                  <a:pt x="5577" y="16226"/>
                </a:lnTo>
                <a:cubicBezTo>
                  <a:pt x="5526" y="16136"/>
                  <a:pt x="5452" y="16061"/>
                  <a:pt x="5362" y="16010"/>
                </a:cubicBezTo>
                <a:lnTo>
                  <a:pt x="1826" y="14027"/>
                </a:lnTo>
                <a:cubicBezTo>
                  <a:pt x="1502" y="13845"/>
                  <a:pt x="1441" y="13403"/>
                  <a:pt x="1703" y="13141"/>
                </a:cubicBezTo>
                <a:lnTo>
                  <a:pt x="2105" y="12738"/>
                </a:lnTo>
                <a:cubicBezTo>
                  <a:pt x="2211" y="12632"/>
                  <a:pt x="2354" y="12574"/>
                  <a:pt x="2501" y="12574"/>
                </a:cubicBezTo>
                <a:cubicBezTo>
                  <a:pt x="2536" y="12574"/>
                  <a:pt x="2571" y="12577"/>
                  <a:pt x="2606" y="12584"/>
                </a:cubicBezTo>
                <a:lnTo>
                  <a:pt x="5913" y="13216"/>
                </a:lnTo>
                <a:cubicBezTo>
                  <a:pt x="5948" y="13223"/>
                  <a:pt x="5983" y="13226"/>
                  <a:pt x="6018" y="13226"/>
                </a:cubicBezTo>
                <a:cubicBezTo>
                  <a:pt x="6165" y="13226"/>
                  <a:pt x="6308" y="13168"/>
                  <a:pt x="6414" y="13062"/>
                </a:cubicBezTo>
                <a:lnTo>
                  <a:pt x="9385" y="10083"/>
                </a:lnTo>
                <a:cubicBezTo>
                  <a:pt x="9648" y="9820"/>
                  <a:pt x="9587" y="9379"/>
                  <a:pt x="9263" y="9197"/>
                </a:cubicBezTo>
                <a:lnTo>
                  <a:pt x="2273" y="5278"/>
                </a:lnTo>
                <a:cubicBezTo>
                  <a:pt x="1949" y="5097"/>
                  <a:pt x="1888" y="4655"/>
                  <a:pt x="2150" y="4392"/>
                </a:cubicBezTo>
                <a:lnTo>
                  <a:pt x="3571" y="2968"/>
                </a:lnTo>
                <a:cubicBezTo>
                  <a:pt x="3677" y="2862"/>
                  <a:pt x="3820" y="2804"/>
                  <a:pt x="3966" y="2804"/>
                </a:cubicBezTo>
                <a:cubicBezTo>
                  <a:pt x="4018" y="2804"/>
                  <a:pt x="4070" y="2811"/>
                  <a:pt x="4121" y="2826"/>
                </a:cubicBezTo>
                <a:lnTo>
                  <a:pt x="13523" y="5528"/>
                </a:lnTo>
                <a:cubicBezTo>
                  <a:pt x="13574" y="5543"/>
                  <a:pt x="13625" y="5550"/>
                  <a:pt x="13677" y="5550"/>
                </a:cubicBezTo>
                <a:cubicBezTo>
                  <a:pt x="13823" y="5550"/>
                  <a:pt x="13966" y="5493"/>
                  <a:pt x="14073" y="5386"/>
                </a:cubicBezTo>
                <a:lnTo>
                  <a:pt x="17208" y="2243"/>
                </a:lnTo>
                <a:cubicBezTo>
                  <a:pt x="17593" y="1857"/>
                  <a:pt x="18321" y="1542"/>
                  <a:pt x="18937" y="1542"/>
                </a:cubicBezTo>
                <a:cubicBezTo>
                  <a:pt x="19252" y="1542"/>
                  <a:pt x="19538" y="1624"/>
                  <a:pt x="19734" y="1821"/>
                </a:cubicBezTo>
                <a:cubicBezTo>
                  <a:pt x="20316" y="2404"/>
                  <a:pt x="19895" y="3770"/>
                  <a:pt x="19313" y="4353"/>
                </a:cubicBezTo>
                <a:cubicBezTo>
                  <a:pt x="19313" y="4353"/>
                  <a:pt x="19313" y="4353"/>
                  <a:pt x="19313" y="4353"/>
                </a:cubicBezTo>
                <a:close/>
                <a:moveTo>
                  <a:pt x="20822" y="731"/>
                </a:moveTo>
                <a:cubicBezTo>
                  <a:pt x="20557" y="465"/>
                  <a:pt x="20235" y="268"/>
                  <a:pt x="19866" y="145"/>
                </a:cubicBezTo>
                <a:cubicBezTo>
                  <a:pt x="19578" y="49"/>
                  <a:pt x="19266" y="0"/>
                  <a:pt x="18937" y="0"/>
                </a:cubicBezTo>
                <a:cubicBezTo>
                  <a:pt x="18441" y="0"/>
                  <a:pt x="17909" y="111"/>
                  <a:pt x="17399" y="322"/>
                </a:cubicBezTo>
                <a:cubicBezTo>
                  <a:pt x="16897" y="530"/>
                  <a:pt x="16455" y="817"/>
                  <a:pt x="16120" y="1153"/>
                </a:cubicBezTo>
                <a:lnTo>
                  <a:pt x="13392" y="3887"/>
                </a:lnTo>
                <a:lnTo>
                  <a:pt x="4545" y="1343"/>
                </a:lnTo>
                <a:cubicBezTo>
                  <a:pt x="4357" y="1289"/>
                  <a:pt x="4162" y="1262"/>
                  <a:pt x="3966" y="1262"/>
                </a:cubicBezTo>
                <a:cubicBezTo>
                  <a:pt x="3691" y="1262"/>
                  <a:pt x="3423" y="1315"/>
                  <a:pt x="3169" y="1420"/>
                </a:cubicBezTo>
                <a:cubicBezTo>
                  <a:pt x="2911" y="1526"/>
                  <a:pt x="2680" y="1680"/>
                  <a:pt x="2482" y="1878"/>
                </a:cubicBezTo>
                <a:lnTo>
                  <a:pt x="1062" y="3301"/>
                </a:lnTo>
                <a:cubicBezTo>
                  <a:pt x="828" y="3536"/>
                  <a:pt x="650" y="3827"/>
                  <a:pt x="549" y="4142"/>
                </a:cubicBezTo>
                <a:cubicBezTo>
                  <a:pt x="452" y="4442"/>
                  <a:pt x="424" y="4765"/>
                  <a:pt x="467" y="5077"/>
                </a:cubicBezTo>
                <a:cubicBezTo>
                  <a:pt x="511" y="5389"/>
                  <a:pt x="625" y="5693"/>
                  <a:pt x="799" y="5955"/>
                </a:cubicBezTo>
                <a:cubicBezTo>
                  <a:pt x="982" y="6230"/>
                  <a:pt x="1232" y="6462"/>
                  <a:pt x="1522" y="6624"/>
                </a:cubicBezTo>
                <a:lnTo>
                  <a:pt x="7382" y="9910"/>
                </a:lnTo>
                <a:lnTo>
                  <a:pt x="5692" y="11604"/>
                </a:lnTo>
                <a:lnTo>
                  <a:pt x="2894" y="11069"/>
                </a:lnTo>
                <a:cubicBezTo>
                  <a:pt x="2765" y="11044"/>
                  <a:pt x="2632" y="11031"/>
                  <a:pt x="2501" y="11031"/>
                </a:cubicBezTo>
                <a:cubicBezTo>
                  <a:pt x="2225" y="11031"/>
                  <a:pt x="1956" y="11085"/>
                  <a:pt x="1701" y="11190"/>
                </a:cubicBezTo>
                <a:cubicBezTo>
                  <a:pt x="1444" y="11296"/>
                  <a:pt x="1213" y="11450"/>
                  <a:pt x="1017" y="11647"/>
                </a:cubicBezTo>
                <a:lnTo>
                  <a:pt x="615" y="12050"/>
                </a:lnTo>
                <a:cubicBezTo>
                  <a:pt x="380" y="12285"/>
                  <a:pt x="203" y="12576"/>
                  <a:pt x="101" y="12891"/>
                </a:cubicBezTo>
                <a:cubicBezTo>
                  <a:pt x="5" y="13191"/>
                  <a:pt x="-23" y="13513"/>
                  <a:pt x="20" y="13826"/>
                </a:cubicBezTo>
                <a:cubicBezTo>
                  <a:pt x="63" y="14138"/>
                  <a:pt x="178" y="14441"/>
                  <a:pt x="352" y="14703"/>
                </a:cubicBezTo>
                <a:cubicBezTo>
                  <a:pt x="535" y="14979"/>
                  <a:pt x="785" y="15210"/>
                  <a:pt x="1074" y="15373"/>
                </a:cubicBezTo>
                <a:lnTo>
                  <a:pt x="4369" y="17221"/>
                </a:lnTo>
                <a:lnTo>
                  <a:pt x="6213" y="20524"/>
                </a:lnTo>
                <a:cubicBezTo>
                  <a:pt x="6584" y="21188"/>
                  <a:pt x="7286" y="21600"/>
                  <a:pt x="8046" y="21600"/>
                </a:cubicBezTo>
                <a:cubicBezTo>
                  <a:pt x="8606" y="21600"/>
                  <a:pt x="9132" y="21381"/>
                  <a:pt x="9529" y="20984"/>
                </a:cubicBezTo>
                <a:lnTo>
                  <a:pt x="9930" y="20581"/>
                </a:lnTo>
                <a:cubicBezTo>
                  <a:pt x="10422" y="20088"/>
                  <a:pt x="10638" y="19385"/>
                  <a:pt x="10508" y="18700"/>
                </a:cubicBezTo>
                <a:lnTo>
                  <a:pt x="9974" y="15896"/>
                </a:lnTo>
                <a:lnTo>
                  <a:pt x="11664" y="14201"/>
                </a:lnTo>
                <a:lnTo>
                  <a:pt x="14942" y="20075"/>
                </a:lnTo>
                <a:cubicBezTo>
                  <a:pt x="15313" y="20739"/>
                  <a:pt x="16015" y="21152"/>
                  <a:pt x="16775" y="21152"/>
                </a:cubicBezTo>
                <a:cubicBezTo>
                  <a:pt x="17335" y="21152"/>
                  <a:pt x="17861" y="20933"/>
                  <a:pt x="18258" y="20536"/>
                </a:cubicBezTo>
                <a:lnTo>
                  <a:pt x="19678" y="19113"/>
                </a:lnTo>
                <a:cubicBezTo>
                  <a:pt x="20217" y="18572"/>
                  <a:pt x="20422" y="17780"/>
                  <a:pt x="20211" y="17045"/>
                </a:cubicBezTo>
                <a:lnTo>
                  <a:pt x="17674" y="8178"/>
                </a:lnTo>
                <a:lnTo>
                  <a:pt x="20402" y="5443"/>
                </a:lnTo>
                <a:cubicBezTo>
                  <a:pt x="20900" y="4943"/>
                  <a:pt x="21298" y="4185"/>
                  <a:pt x="21464" y="3413"/>
                </a:cubicBezTo>
                <a:cubicBezTo>
                  <a:pt x="21559" y="2971"/>
                  <a:pt x="21577" y="2546"/>
                  <a:pt x="21517" y="2149"/>
                </a:cubicBezTo>
                <a:cubicBezTo>
                  <a:pt x="21432" y="1592"/>
                  <a:pt x="21192" y="1102"/>
                  <a:pt x="20822" y="731"/>
                </a:cubicBezTo>
                <a:cubicBezTo>
                  <a:pt x="20822" y="731"/>
                  <a:pt x="20822" y="731"/>
                  <a:pt x="20822" y="73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 rtl="1"/>
            <a:endParaRPr>
              <a:cs typeface="B Nazanin" panose="00000400000000000000" pitchFamily="2" charset="-78"/>
            </a:endParaRPr>
          </a:p>
        </p:txBody>
      </p:sp>
      <p:sp>
        <p:nvSpPr>
          <p:cNvPr id="45" name="íślïḋé">
            <a:extLst>
              <a:ext uri="{FF2B5EF4-FFF2-40B4-BE49-F238E27FC236}">
                <a16:creationId xmlns:a16="http://schemas.microsoft.com/office/drawing/2014/main" id="{EB2796EF-EAB9-4364-A234-CB44D38324C4}"/>
              </a:ext>
            </a:extLst>
          </p:cNvPr>
          <p:cNvSpPr/>
          <p:nvPr/>
        </p:nvSpPr>
        <p:spPr>
          <a:xfrm>
            <a:off x="1166949" y="2283920"/>
            <a:ext cx="386158" cy="31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4" y="0"/>
                </a:moveTo>
                <a:cubicBezTo>
                  <a:pt x="912" y="0"/>
                  <a:pt x="0" y="1122"/>
                  <a:pt x="0" y="2491"/>
                </a:cubicBezTo>
                <a:lnTo>
                  <a:pt x="0" y="11634"/>
                </a:lnTo>
                <a:cubicBezTo>
                  <a:pt x="0" y="13008"/>
                  <a:pt x="912" y="14134"/>
                  <a:pt x="2024" y="14134"/>
                </a:cubicBezTo>
                <a:lnTo>
                  <a:pt x="2024" y="16617"/>
                </a:lnTo>
                <a:cubicBezTo>
                  <a:pt x="2024" y="17994"/>
                  <a:pt x="2935" y="19109"/>
                  <a:pt x="4049" y="19109"/>
                </a:cubicBezTo>
                <a:lnTo>
                  <a:pt x="4822" y="19109"/>
                </a:lnTo>
                <a:cubicBezTo>
                  <a:pt x="5125" y="20540"/>
                  <a:pt x="6166" y="21600"/>
                  <a:pt x="7423" y="21600"/>
                </a:cubicBezTo>
                <a:cubicBezTo>
                  <a:pt x="8673" y="21600"/>
                  <a:pt x="9726" y="20540"/>
                  <a:pt x="10030" y="19109"/>
                </a:cubicBezTo>
                <a:lnTo>
                  <a:pt x="13594" y="19109"/>
                </a:lnTo>
                <a:cubicBezTo>
                  <a:pt x="13897" y="20540"/>
                  <a:pt x="14942" y="21600"/>
                  <a:pt x="16202" y="21600"/>
                </a:cubicBezTo>
                <a:cubicBezTo>
                  <a:pt x="17449" y="21600"/>
                  <a:pt x="18498" y="20540"/>
                  <a:pt x="18803" y="19109"/>
                </a:cubicBezTo>
                <a:lnTo>
                  <a:pt x="19576" y="19109"/>
                </a:lnTo>
                <a:cubicBezTo>
                  <a:pt x="20692" y="19109"/>
                  <a:pt x="21600" y="17994"/>
                  <a:pt x="21600" y="16617"/>
                </a:cubicBezTo>
                <a:lnTo>
                  <a:pt x="21600" y="11634"/>
                </a:lnTo>
                <a:cubicBezTo>
                  <a:pt x="21600" y="11142"/>
                  <a:pt x="21482" y="10663"/>
                  <a:pt x="21259" y="10248"/>
                </a:cubicBezTo>
                <a:lnTo>
                  <a:pt x="18554" y="5265"/>
                </a:lnTo>
                <a:cubicBezTo>
                  <a:pt x="18182" y="4566"/>
                  <a:pt x="17557" y="4160"/>
                  <a:pt x="16876" y="4160"/>
                </a:cubicBezTo>
                <a:lnTo>
                  <a:pt x="14177" y="4160"/>
                </a:lnTo>
                <a:lnTo>
                  <a:pt x="14177" y="2491"/>
                </a:lnTo>
                <a:cubicBezTo>
                  <a:pt x="14177" y="1122"/>
                  <a:pt x="13265" y="0"/>
                  <a:pt x="12146" y="0"/>
                </a:cubicBezTo>
                <a:lnTo>
                  <a:pt x="2024" y="0"/>
                </a:lnTo>
                <a:close/>
                <a:moveTo>
                  <a:pt x="2024" y="1669"/>
                </a:moveTo>
                <a:lnTo>
                  <a:pt x="12146" y="1669"/>
                </a:lnTo>
                <a:cubicBezTo>
                  <a:pt x="12524" y="1669"/>
                  <a:pt x="12821" y="2034"/>
                  <a:pt x="12821" y="2491"/>
                </a:cubicBezTo>
                <a:lnTo>
                  <a:pt x="12821" y="11634"/>
                </a:lnTo>
                <a:cubicBezTo>
                  <a:pt x="12821" y="12090"/>
                  <a:pt x="12524" y="12465"/>
                  <a:pt x="12146" y="12465"/>
                </a:cubicBezTo>
                <a:cubicBezTo>
                  <a:pt x="12146" y="12465"/>
                  <a:pt x="2024" y="12465"/>
                  <a:pt x="2024" y="12465"/>
                </a:cubicBezTo>
                <a:cubicBezTo>
                  <a:pt x="1649" y="12465"/>
                  <a:pt x="1350" y="12090"/>
                  <a:pt x="1350" y="11634"/>
                </a:cubicBezTo>
                <a:lnTo>
                  <a:pt x="1350" y="2491"/>
                </a:lnTo>
                <a:cubicBezTo>
                  <a:pt x="1350" y="2034"/>
                  <a:pt x="1649" y="1669"/>
                  <a:pt x="2024" y="1669"/>
                </a:cubicBezTo>
                <a:close/>
                <a:moveTo>
                  <a:pt x="14177" y="5821"/>
                </a:moveTo>
                <a:lnTo>
                  <a:pt x="16876" y="5821"/>
                </a:lnTo>
                <a:cubicBezTo>
                  <a:pt x="17102" y="5821"/>
                  <a:pt x="17311" y="5958"/>
                  <a:pt x="17440" y="6184"/>
                </a:cubicBezTo>
                <a:lnTo>
                  <a:pt x="20132" y="11175"/>
                </a:lnTo>
                <a:cubicBezTo>
                  <a:pt x="20206" y="11307"/>
                  <a:pt x="20250" y="11475"/>
                  <a:pt x="20250" y="11634"/>
                </a:cubicBezTo>
                <a:cubicBezTo>
                  <a:pt x="20250" y="11634"/>
                  <a:pt x="20250" y="16617"/>
                  <a:pt x="20250" y="16617"/>
                </a:cubicBezTo>
                <a:cubicBezTo>
                  <a:pt x="20250" y="17074"/>
                  <a:pt x="19946" y="17448"/>
                  <a:pt x="19576" y="17448"/>
                </a:cubicBezTo>
                <a:lnTo>
                  <a:pt x="18803" y="17448"/>
                </a:lnTo>
                <a:cubicBezTo>
                  <a:pt x="18498" y="16016"/>
                  <a:pt x="17455" y="14956"/>
                  <a:pt x="16202" y="14956"/>
                </a:cubicBezTo>
                <a:cubicBezTo>
                  <a:pt x="14942" y="14956"/>
                  <a:pt x="13897" y="16016"/>
                  <a:pt x="13594" y="17448"/>
                </a:cubicBezTo>
                <a:lnTo>
                  <a:pt x="10030" y="17448"/>
                </a:lnTo>
                <a:cubicBezTo>
                  <a:pt x="9729" y="16016"/>
                  <a:pt x="8678" y="14956"/>
                  <a:pt x="7423" y="14956"/>
                </a:cubicBezTo>
                <a:cubicBezTo>
                  <a:pt x="6166" y="14956"/>
                  <a:pt x="5125" y="16016"/>
                  <a:pt x="4822" y="17448"/>
                </a:cubicBezTo>
                <a:lnTo>
                  <a:pt x="4049" y="17448"/>
                </a:lnTo>
                <a:cubicBezTo>
                  <a:pt x="3676" y="17448"/>
                  <a:pt x="3374" y="17074"/>
                  <a:pt x="3374" y="16617"/>
                </a:cubicBezTo>
                <a:lnTo>
                  <a:pt x="3374" y="14134"/>
                </a:lnTo>
                <a:lnTo>
                  <a:pt x="12146" y="14134"/>
                </a:lnTo>
                <a:cubicBezTo>
                  <a:pt x="13265" y="14134"/>
                  <a:pt x="14177" y="13008"/>
                  <a:pt x="14177" y="11634"/>
                </a:cubicBezTo>
                <a:lnTo>
                  <a:pt x="14177" y="5821"/>
                </a:lnTo>
                <a:close/>
                <a:moveTo>
                  <a:pt x="15553" y="6450"/>
                </a:moveTo>
                <a:cubicBezTo>
                  <a:pt x="15182" y="6450"/>
                  <a:pt x="14885" y="6824"/>
                  <a:pt x="14885" y="7281"/>
                </a:cubicBezTo>
                <a:lnTo>
                  <a:pt x="14885" y="12263"/>
                </a:lnTo>
                <a:cubicBezTo>
                  <a:pt x="14885" y="12721"/>
                  <a:pt x="15182" y="13102"/>
                  <a:pt x="15553" y="13102"/>
                </a:cubicBezTo>
                <a:lnTo>
                  <a:pt x="18259" y="13102"/>
                </a:lnTo>
                <a:cubicBezTo>
                  <a:pt x="18629" y="13102"/>
                  <a:pt x="18934" y="12721"/>
                  <a:pt x="18934" y="12263"/>
                </a:cubicBezTo>
                <a:lnTo>
                  <a:pt x="18934" y="11022"/>
                </a:lnTo>
                <a:cubicBezTo>
                  <a:pt x="18934" y="10857"/>
                  <a:pt x="18888" y="10694"/>
                  <a:pt x="18816" y="10554"/>
                </a:cubicBezTo>
                <a:cubicBezTo>
                  <a:pt x="18816" y="10554"/>
                  <a:pt x="16798" y="6829"/>
                  <a:pt x="16798" y="6829"/>
                </a:cubicBezTo>
                <a:cubicBezTo>
                  <a:pt x="16673" y="6592"/>
                  <a:pt x="16460" y="6450"/>
                  <a:pt x="16234" y="6450"/>
                </a:cubicBezTo>
                <a:lnTo>
                  <a:pt x="15553" y="6450"/>
                </a:lnTo>
                <a:close/>
                <a:moveTo>
                  <a:pt x="15553" y="7281"/>
                </a:moveTo>
                <a:lnTo>
                  <a:pt x="16234" y="7281"/>
                </a:lnTo>
                <a:lnTo>
                  <a:pt x="18259" y="11022"/>
                </a:lnTo>
                <a:cubicBezTo>
                  <a:pt x="18259" y="11022"/>
                  <a:pt x="18259" y="12263"/>
                  <a:pt x="18259" y="12263"/>
                </a:cubicBezTo>
                <a:lnTo>
                  <a:pt x="15553" y="12263"/>
                </a:lnTo>
                <a:lnTo>
                  <a:pt x="15553" y="7281"/>
                </a:lnTo>
                <a:close/>
                <a:moveTo>
                  <a:pt x="7423" y="16617"/>
                </a:moveTo>
                <a:cubicBezTo>
                  <a:pt x="8167" y="16617"/>
                  <a:pt x="8772" y="17365"/>
                  <a:pt x="8772" y="18278"/>
                </a:cubicBezTo>
                <a:cubicBezTo>
                  <a:pt x="8772" y="19191"/>
                  <a:pt x="8167" y="19939"/>
                  <a:pt x="7423" y="19939"/>
                </a:cubicBezTo>
                <a:cubicBezTo>
                  <a:pt x="6677" y="19939"/>
                  <a:pt x="6073" y="19191"/>
                  <a:pt x="6073" y="18278"/>
                </a:cubicBezTo>
                <a:cubicBezTo>
                  <a:pt x="6073" y="17365"/>
                  <a:pt x="6677" y="16617"/>
                  <a:pt x="7423" y="16617"/>
                </a:cubicBezTo>
                <a:close/>
                <a:moveTo>
                  <a:pt x="16202" y="16617"/>
                </a:moveTo>
                <a:cubicBezTo>
                  <a:pt x="16943" y="16617"/>
                  <a:pt x="17551" y="17365"/>
                  <a:pt x="17551" y="18278"/>
                </a:cubicBezTo>
                <a:cubicBezTo>
                  <a:pt x="17551" y="19191"/>
                  <a:pt x="16943" y="19939"/>
                  <a:pt x="16202" y="19939"/>
                </a:cubicBezTo>
                <a:cubicBezTo>
                  <a:pt x="15454" y="19939"/>
                  <a:pt x="14852" y="19191"/>
                  <a:pt x="14852" y="18278"/>
                </a:cubicBezTo>
                <a:cubicBezTo>
                  <a:pt x="14852" y="17365"/>
                  <a:pt x="15454" y="16617"/>
                  <a:pt x="16202" y="1661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 rtl="1"/>
            <a:endParaRPr>
              <a:cs typeface="B Nazanin" panose="00000400000000000000" pitchFamily="2" charset="-78"/>
            </a:endParaRPr>
          </a:p>
        </p:txBody>
      </p:sp>
      <p:sp>
        <p:nvSpPr>
          <p:cNvPr id="42" name="ïṧḷîdè">
            <a:extLst>
              <a:ext uri="{FF2B5EF4-FFF2-40B4-BE49-F238E27FC236}">
                <a16:creationId xmlns:a16="http://schemas.microsoft.com/office/drawing/2014/main" id="{DE50179A-0B43-4CB9-8121-4EF476918597}"/>
              </a:ext>
            </a:extLst>
          </p:cNvPr>
          <p:cNvSpPr/>
          <p:nvPr/>
        </p:nvSpPr>
        <p:spPr>
          <a:xfrm>
            <a:off x="850052" y="4976971"/>
            <a:ext cx="577851" cy="577851"/>
          </a:xfrm>
          <a:prstGeom prst="roundRect">
            <a:avLst>
              <a:gd name="adj" fmla="val 15000"/>
            </a:avLst>
          </a:prstGeom>
          <a:solidFill>
            <a:srgbClr val="FFA100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 rtl="1"/>
            <a:endParaRPr>
              <a:cs typeface="B Nazanin" panose="00000400000000000000" pitchFamily="2" charset="-78"/>
            </a:endParaRPr>
          </a:p>
        </p:txBody>
      </p:sp>
      <p:sp>
        <p:nvSpPr>
          <p:cNvPr id="43" name="îṣḷidé">
            <a:extLst>
              <a:ext uri="{FF2B5EF4-FFF2-40B4-BE49-F238E27FC236}">
                <a16:creationId xmlns:a16="http://schemas.microsoft.com/office/drawing/2014/main" id="{B7549D8D-3712-4EBC-8796-81F88861EBDF}"/>
              </a:ext>
            </a:extLst>
          </p:cNvPr>
          <p:cNvSpPr/>
          <p:nvPr/>
        </p:nvSpPr>
        <p:spPr>
          <a:xfrm>
            <a:off x="981252" y="5059807"/>
            <a:ext cx="334158" cy="423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3" y="6729"/>
                </a:moveTo>
                <a:cubicBezTo>
                  <a:pt x="17891" y="6790"/>
                  <a:pt x="17842" y="6883"/>
                  <a:pt x="17842" y="6994"/>
                </a:cubicBezTo>
                <a:cubicBezTo>
                  <a:pt x="17842" y="7080"/>
                  <a:pt x="17901" y="7139"/>
                  <a:pt x="18015" y="7191"/>
                </a:cubicBezTo>
                <a:cubicBezTo>
                  <a:pt x="18122" y="7230"/>
                  <a:pt x="18344" y="7284"/>
                  <a:pt x="18697" y="7352"/>
                </a:cubicBezTo>
                <a:cubicBezTo>
                  <a:pt x="19207" y="7434"/>
                  <a:pt x="19552" y="7540"/>
                  <a:pt x="19715" y="7661"/>
                </a:cubicBezTo>
                <a:cubicBezTo>
                  <a:pt x="19899" y="7775"/>
                  <a:pt x="19976" y="7963"/>
                  <a:pt x="19976" y="8220"/>
                </a:cubicBezTo>
                <a:cubicBezTo>
                  <a:pt x="19976" y="8479"/>
                  <a:pt x="19851" y="8684"/>
                  <a:pt x="19591" y="8842"/>
                </a:cubicBezTo>
                <a:cubicBezTo>
                  <a:pt x="19332" y="8993"/>
                  <a:pt x="18985" y="9069"/>
                  <a:pt x="18546" y="9069"/>
                </a:cubicBezTo>
                <a:cubicBezTo>
                  <a:pt x="18091" y="9069"/>
                  <a:pt x="17748" y="8987"/>
                  <a:pt x="17505" y="8826"/>
                </a:cubicBezTo>
                <a:cubicBezTo>
                  <a:pt x="17256" y="8660"/>
                  <a:pt x="17122" y="8433"/>
                  <a:pt x="17105" y="8130"/>
                </a:cubicBezTo>
                <a:lnTo>
                  <a:pt x="17814" y="8130"/>
                </a:lnTo>
                <a:cubicBezTo>
                  <a:pt x="17814" y="8283"/>
                  <a:pt x="17879" y="8395"/>
                  <a:pt x="18015" y="8471"/>
                </a:cubicBezTo>
                <a:cubicBezTo>
                  <a:pt x="18132" y="8553"/>
                  <a:pt x="18312" y="8592"/>
                  <a:pt x="18546" y="8592"/>
                </a:cubicBezTo>
                <a:cubicBezTo>
                  <a:pt x="18773" y="8592"/>
                  <a:pt x="18957" y="8562"/>
                  <a:pt x="19091" y="8501"/>
                </a:cubicBezTo>
                <a:cubicBezTo>
                  <a:pt x="19217" y="8442"/>
                  <a:pt x="19283" y="8356"/>
                  <a:pt x="19283" y="8253"/>
                </a:cubicBezTo>
                <a:cubicBezTo>
                  <a:pt x="19283" y="8152"/>
                  <a:pt x="19234" y="8078"/>
                  <a:pt x="19148" y="8024"/>
                </a:cubicBezTo>
                <a:cubicBezTo>
                  <a:pt x="19054" y="7973"/>
                  <a:pt x="18860" y="7926"/>
                  <a:pt x="18555" y="7874"/>
                </a:cubicBezTo>
                <a:cubicBezTo>
                  <a:pt x="18003" y="7775"/>
                  <a:pt x="17623" y="7669"/>
                  <a:pt x="17440" y="7554"/>
                </a:cubicBezTo>
                <a:cubicBezTo>
                  <a:pt x="17256" y="7442"/>
                  <a:pt x="17161" y="7268"/>
                  <a:pt x="17161" y="7024"/>
                </a:cubicBezTo>
                <a:cubicBezTo>
                  <a:pt x="17161" y="6759"/>
                  <a:pt x="17278" y="6550"/>
                  <a:pt x="17527" y="6388"/>
                </a:cubicBezTo>
                <a:cubicBezTo>
                  <a:pt x="17776" y="6230"/>
                  <a:pt x="18103" y="6154"/>
                  <a:pt x="18524" y="6154"/>
                </a:cubicBezTo>
                <a:cubicBezTo>
                  <a:pt x="18919" y="6154"/>
                  <a:pt x="19234" y="6230"/>
                  <a:pt x="19487" y="6397"/>
                </a:cubicBezTo>
                <a:cubicBezTo>
                  <a:pt x="19737" y="6563"/>
                  <a:pt x="19868" y="6785"/>
                  <a:pt x="19899" y="7063"/>
                </a:cubicBezTo>
                <a:lnTo>
                  <a:pt x="19179" y="7063"/>
                </a:lnTo>
                <a:cubicBezTo>
                  <a:pt x="19169" y="6926"/>
                  <a:pt x="19091" y="6820"/>
                  <a:pt x="18967" y="6747"/>
                </a:cubicBezTo>
                <a:cubicBezTo>
                  <a:pt x="18832" y="6670"/>
                  <a:pt x="18648" y="6631"/>
                  <a:pt x="18437" y="6631"/>
                </a:cubicBezTo>
                <a:cubicBezTo>
                  <a:pt x="18257" y="6631"/>
                  <a:pt x="18103" y="6661"/>
                  <a:pt x="18003" y="6729"/>
                </a:cubicBezTo>
                <a:cubicBezTo>
                  <a:pt x="18003" y="6729"/>
                  <a:pt x="18003" y="6729"/>
                  <a:pt x="18003" y="6729"/>
                </a:cubicBezTo>
                <a:close/>
                <a:moveTo>
                  <a:pt x="15761" y="7344"/>
                </a:moveTo>
                <a:cubicBezTo>
                  <a:pt x="15665" y="7405"/>
                  <a:pt x="15528" y="7434"/>
                  <a:pt x="15338" y="7434"/>
                </a:cubicBezTo>
                <a:lnTo>
                  <a:pt x="14490" y="7434"/>
                </a:lnTo>
                <a:lnTo>
                  <a:pt x="14490" y="6707"/>
                </a:lnTo>
                <a:lnTo>
                  <a:pt x="15366" y="6707"/>
                </a:lnTo>
                <a:cubicBezTo>
                  <a:pt x="15549" y="6707"/>
                  <a:pt x="15675" y="6738"/>
                  <a:pt x="15768" y="6798"/>
                </a:cubicBezTo>
                <a:cubicBezTo>
                  <a:pt x="15865" y="6857"/>
                  <a:pt x="15902" y="6950"/>
                  <a:pt x="15902" y="7070"/>
                </a:cubicBezTo>
                <a:cubicBezTo>
                  <a:pt x="15902" y="7191"/>
                  <a:pt x="15855" y="7284"/>
                  <a:pt x="15761" y="7344"/>
                </a:cubicBezTo>
                <a:cubicBezTo>
                  <a:pt x="15761" y="7344"/>
                  <a:pt x="15761" y="7344"/>
                  <a:pt x="15761" y="7344"/>
                </a:cubicBezTo>
                <a:close/>
                <a:moveTo>
                  <a:pt x="16633" y="6994"/>
                </a:moveTo>
                <a:cubicBezTo>
                  <a:pt x="16633" y="6769"/>
                  <a:pt x="16526" y="6579"/>
                  <a:pt x="16326" y="6435"/>
                </a:cubicBezTo>
                <a:cubicBezTo>
                  <a:pt x="16124" y="6299"/>
                  <a:pt x="15855" y="6230"/>
                  <a:pt x="15518" y="6230"/>
                </a:cubicBezTo>
                <a:lnTo>
                  <a:pt x="13751" y="6230"/>
                </a:lnTo>
                <a:lnTo>
                  <a:pt x="13751" y="8993"/>
                </a:lnTo>
                <a:lnTo>
                  <a:pt x="14490" y="8993"/>
                </a:lnTo>
                <a:lnTo>
                  <a:pt x="14490" y="7904"/>
                </a:lnTo>
                <a:lnTo>
                  <a:pt x="15210" y="7904"/>
                </a:lnTo>
                <a:cubicBezTo>
                  <a:pt x="15432" y="7904"/>
                  <a:pt x="15577" y="7926"/>
                  <a:pt x="15665" y="7980"/>
                </a:cubicBezTo>
                <a:cubicBezTo>
                  <a:pt x="15761" y="8032"/>
                  <a:pt x="15800" y="8122"/>
                  <a:pt x="15800" y="8245"/>
                </a:cubicBezTo>
                <a:lnTo>
                  <a:pt x="15806" y="8494"/>
                </a:lnTo>
                <a:cubicBezTo>
                  <a:pt x="15806" y="8609"/>
                  <a:pt x="15815" y="8706"/>
                  <a:pt x="15837" y="8805"/>
                </a:cubicBezTo>
                <a:cubicBezTo>
                  <a:pt x="15855" y="8895"/>
                  <a:pt x="15865" y="8963"/>
                  <a:pt x="15886" y="8987"/>
                </a:cubicBezTo>
                <a:lnTo>
                  <a:pt x="16692" y="8987"/>
                </a:lnTo>
                <a:lnTo>
                  <a:pt x="16692" y="8919"/>
                </a:lnTo>
                <a:cubicBezTo>
                  <a:pt x="16633" y="8895"/>
                  <a:pt x="16585" y="8864"/>
                  <a:pt x="16575" y="8826"/>
                </a:cubicBezTo>
                <a:cubicBezTo>
                  <a:pt x="16547" y="8788"/>
                  <a:pt x="16538" y="8720"/>
                  <a:pt x="16526" y="8638"/>
                </a:cubicBezTo>
                <a:lnTo>
                  <a:pt x="16519" y="8184"/>
                </a:lnTo>
                <a:cubicBezTo>
                  <a:pt x="16508" y="7963"/>
                  <a:pt x="16401" y="7805"/>
                  <a:pt x="16202" y="7707"/>
                </a:cubicBezTo>
                <a:cubicBezTo>
                  <a:pt x="16174" y="7691"/>
                  <a:pt x="16135" y="7685"/>
                  <a:pt x="16086" y="7661"/>
                </a:cubicBezTo>
                <a:cubicBezTo>
                  <a:pt x="16163" y="7639"/>
                  <a:pt x="16230" y="7609"/>
                  <a:pt x="16298" y="7579"/>
                </a:cubicBezTo>
                <a:cubicBezTo>
                  <a:pt x="16519" y="7456"/>
                  <a:pt x="16633" y="7260"/>
                  <a:pt x="16633" y="6994"/>
                </a:cubicBezTo>
                <a:cubicBezTo>
                  <a:pt x="16633" y="6994"/>
                  <a:pt x="16633" y="6994"/>
                  <a:pt x="16633" y="6994"/>
                </a:cubicBezTo>
                <a:close/>
                <a:moveTo>
                  <a:pt x="12311" y="8993"/>
                </a:moveTo>
                <a:lnTo>
                  <a:pt x="12311" y="7737"/>
                </a:lnTo>
                <a:lnTo>
                  <a:pt x="10936" y="7737"/>
                </a:lnTo>
                <a:lnTo>
                  <a:pt x="10936" y="8993"/>
                </a:lnTo>
                <a:lnTo>
                  <a:pt x="10200" y="8993"/>
                </a:lnTo>
                <a:lnTo>
                  <a:pt x="10200" y="6230"/>
                </a:lnTo>
                <a:lnTo>
                  <a:pt x="10936" y="6230"/>
                </a:lnTo>
                <a:lnTo>
                  <a:pt x="10936" y="7268"/>
                </a:lnTo>
                <a:lnTo>
                  <a:pt x="12311" y="7268"/>
                </a:lnTo>
                <a:lnTo>
                  <a:pt x="12311" y="6230"/>
                </a:lnTo>
                <a:lnTo>
                  <a:pt x="13033" y="6230"/>
                </a:lnTo>
                <a:lnTo>
                  <a:pt x="13033" y="8993"/>
                </a:lnTo>
                <a:cubicBezTo>
                  <a:pt x="13033" y="8993"/>
                  <a:pt x="12311" y="8993"/>
                  <a:pt x="12311" y="8993"/>
                </a:cubicBezTo>
                <a:close/>
                <a:moveTo>
                  <a:pt x="16086" y="3348"/>
                </a:moveTo>
                <a:lnTo>
                  <a:pt x="16135" y="3271"/>
                </a:lnTo>
                <a:lnTo>
                  <a:pt x="17787" y="1111"/>
                </a:lnTo>
                <a:lnTo>
                  <a:pt x="17787" y="3348"/>
                </a:lnTo>
                <a:cubicBezTo>
                  <a:pt x="17787" y="3348"/>
                  <a:pt x="16086" y="3348"/>
                  <a:pt x="16086" y="3348"/>
                </a:cubicBezTo>
                <a:close/>
                <a:moveTo>
                  <a:pt x="17787" y="5367"/>
                </a:moveTo>
                <a:lnTo>
                  <a:pt x="19104" y="5367"/>
                </a:lnTo>
                <a:lnTo>
                  <a:pt x="19104" y="4180"/>
                </a:lnTo>
                <a:lnTo>
                  <a:pt x="19868" y="4180"/>
                </a:lnTo>
                <a:lnTo>
                  <a:pt x="19868" y="3348"/>
                </a:lnTo>
                <a:lnTo>
                  <a:pt x="19104" y="3348"/>
                </a:lnTo>
                <a:lnTo>
                  <a:pt x="19104" y="0"/>
                </a:lnTo>
                <a:lnTo>
                  <a:pt x="17613" y="0"/>
                </a:lnTo>
                <a:lnTo>
                  <a:pt x="15106" y="3271"/>
                </a:lnTo>
                <a:lnTo>
                  <a:pt x="15106" y="4180"/>
                </a:lnTo>
                <a:lnTo>
                  <a:pt x="17787" y="4180"/>
                </a:lnTo>
                <a:cubicBezTo>
                  <a:pt x="17787" y="4180"/>
                  <a:pt x="17787" y="5367"/>
                  <a:pt x="17787" y="5367"/>
                </a:cubicBezTo>
                <a:close/>
                <a:moveTo>
                  <a:pt x="14415" y="5367"/>
                </a:moveTo>
                <a:lnTo>
                  <a:pt x="9776" y="5367"/>
                </a:lnTo>
                <a:lnTo>
                  <a:pt x="9776" y="5360"/>
                </a:lnTo>
                <a:cubicBezTo>
                  <a:pt x="9776" y="4876"/>
                  <a:pt x="9929" y="4451"/>
                  <a:pt x="10247" y="4095"/>
                </a:cubicBezTo>
                <a:cubicBezTo>
                  <a:pt x="10563" y="3746"/>
                  <a:pt x="11159" y="3340"/>
                  <a:pt x="12024" y="2853"/>
                </a:cubicBezTo>
                <a:cubicBezTo>
                  <a:pt x="12410" y="2643"/>
                  <a:pt x="12676" y="2443"/>
                  <a:pt x="12841" y="2271"/>
                </a:cubicBezTo>
                <a:cubicBezTo>
                  <a:pt x="13003" y="2089"/>
                  <a:pt x="13081" y="1892"/>
                  <a:pt x="13081" y="1674"/>
                </a:cubicBezTo>
                <a:cubicBezTo>
                  <a:pt x="13081" y="1440"/>
                  <a:pt x="12995" y="1243"/>
                  <a:pt x="12820" y="1106"/>
                </a:cubicBezTo>
                <a:cubicBezTo>
                  <a:pt x="12648" y="954"/>
                  <a:pt x="12416" y="885"/>
                  <a:pt x="12121" y="885"/>
                </a:cubicBezTo>
                <a:cubicBezTo>
                  <a:pt x="11824" y="885"/>
                  <a:pt x="11581" y="976"/>
                  <a:pt x="11419" y="1158"/>
                </a:cubicBezTo>
                <a:cubicBezTo>
                  <a:pt x="11235" y="1342"/>
                  <a:pt x="11159" y="1590"/>
                  <a:pt x="11169" y="1892"/>
                </a:cubicBezTo>
                <a:lnTo>
                  <a:pt x="9863" y="1892"/>
                </a:lnTo>
                <a:cubicBezTo>
                  <a:pt x="9842" y="1317"/>
                  <a:pt x="10038" y="855"/>
                  <a:pt x="10449" y="514"/>
                </a:cubicBezTo>
                <a:cubicBezTo>
                  <a:pt x="10851" y="175"/>
                  <a:pt x="11419" y="0"/>
                  <a:pt x="12139" y="0"/>
                </a:cubicBezTo>
                <a:cubicBezTo>
                  <a:pt x="12801" y="0"/>
                  <a:pt x="13348" y="159"/>
                  <a:pt x="13779" y="470"/>
                </a:cubicBezTo>
                <a:cubicBezTo>
                  <a:pt x="14194" y="786"/>
                  <a:pt x="14415" y="1188"/>
                  <a:pt x="14415" y="1679"/>
                </a:cubicBezTo>
                <a:cubicBezTo>
                  <a:pt x="14415" y="2089"/>
                  <a:pt x="14290" y="2430"/>
                  <a:pt x="14051" y="2695"/>
                </a:cubicBezTo>
                <a:cubicBezTo>
                  <a:pt x="13810" y="2960"/>
                  <a:pt x="13358" y="3263"/>
                  <a:pt x="12697" y="3595"/>
                </a:cubicBezTo>
                <a:cubicBezTo>
                  <a:pt x="12080" y="3907"/>
                  <a:pt x="11668" y="4180"/>
                  <a:pt x="11438" y="4429"/>
                </a:cubicBezTo>
                <a:lnTo>
                  <a:pt x="11438" y="4437"/>
                </a:lnTo>
                <a:lnTo>
                  <a:pt x="14415" y="4437"/>
                </a:lnTo>
                <a:cubicBezTo>
                  <a:pt x="14415" y="4437"/>
                  <a:pt x="14415" y="5367"/>
                  <a:pt x="14415" y="5367"/>
                </a:cubicBezTo>
                <a:close/>
                <a:moveTo>
                  <a:pt x="11045" y="20298"/>
                </a:moveTo>
                <a:cubicBezTo>
                  <a:pt x="11045" y="21008"/>
                  <a:pt x="10314" y="21600"/>
                  <a:pt x="9403" y="21600"/>
                </a:cubicBezTo>
                <a:cubicBezTo>
                  <a:pt x="8489" y="21600"/>
                  <a:pt x="7750" y="21008"/>
                  <a:pt x="7750" y="20298"/>
                </a:cubicBezTo>
                <a:cubicBezTo>
                  <a:pt x="7750" y="19577"/>
                  <a:pt x="8489" y="18995"/>
                  <a:pt x="9403" y="18995"/>
                </a:cubicBezTo>
                <a:cubicBezTo>
                  <a:pt x="10314" y="18995"/>
                  <a:pt x="11045" y="19577"/>
                  <a:pt x="11045" y="20298"/>
                </a:cubicBezTo>
                <a:cubicBezTo>
                  <a:pt x="11045" y="20298"/>
                  <a:pt x="11045" y="20298"/>
                  <a:pt x="11045" y="20298"/>
                </a:cubicBezTo>
                <a:close/>
                <a:moveTo>
                  <a:pt x="5175" y="20298"/>
                </a:moveTo>
                <a:cubicBezTo>
                  <a:pt x="5175" y="21008"/>
                  <a:pt x="4448" y="21600"/>
                  <a:pt x="3541" y="21600"/>
                </a:cubicBezTo>
                <a:cubicBezTo>
                  <a:pt x="2625" y="21600"/>
                  <a:pt x="1882" y="21008"/>
                  <a:pt x="1882" y="20298"/>
                </a:cubicBezTo>
                <a:cubicBezTo>
                  <a:pt x="1882" y="19577"/>
                  <a:pt x="2625" y="18995"/>
                  <a:pt x="3541" y="18995"/>
                </a:cubicBezTo>
                <a:cubicBezTo>
                  <a:pt x="4448" y="18995"/>
                  <a:pt x="5175" y="19577"/>
                  <a:pt x="5175" y="20298"/>
                </a:cubicBezTo>
                <a:cubicBezTo>
                  <a:pt x="5175" y="20298"/>
                  <a:pt x="5175" y="20298"/>
                  <a:pt x="5175" y="20298"/>
                </a:cubicBezTo>
                <a:close/>
                <a:moveTo>
                  <a:pt x="21600" y="12006"/>
                </a:moveTo>
                <a:cubicBezTo>
                  <a:pt x="21600" y="12259"/>
                  <a:pt x="21339" y="12460"/>
                  <a:pt x="21021" y="12460"/>
                </a:cubicBezTo>
                <a:lnTo>
                  <a:pt x="16990" y="12460"/>
                </a:lnTo>
                <a:lnTo>
                  <a:pt x="13714" y="18359"/>
                </a:lnTo>
                <a:cubicBezTo>
                  <a:pt x="13627" y="18526"/>
                  <a:pt x="13417" y="18624"/>
                  <a:pt x="13184" y="18624"/>
                </a:cubicBezTo>
                <a:lnTo>
                  <a:pt x="847" y="18624"/>
                </a:lnTo>
                <a:cubicBezTo>
                  <a:pt x="523" y="18624"/>
                  <a:pt x="264" y="18428"/>
                  <a:pt x="264" y="18177"/>
                </a:cubicBezTo>
                <a:cubicBezTo>
                  <a:pt x="264" y="17928"/>
                  <a:pt x="523" y="17723"/>
                  <a:pt x="847" y="17723"/>
                </a:cubicBezTo>
                <a:lnTo>
                  <a:pt x="12810" y="17723"/>
                </a:lnTo>
                <a:lnTo>
                  <a:pt x="16086" y="11824"/>
                </a:lnTo>
                <a:cubicBezTo>
                  <a:pt x="16174" y="11657"/>
                  <a:pt x="16384" y="11554"/>
                  <a:pt x="16613" y="11554"/>
                </a:cubicBezTo>
                <a:lnTo>
                  <a:pt x="21021" y="11554"/>
                </a:lnTo>
                <a:cubicBezTo>
                  <a:pt x="21339" y="11554"/>
                  <a:pt x="21600" y="11758"/>
                  <a:pt x="21600" y="12006"/>
                </a:cubicBezTo>
                <a:cubicBezTo>
                  <a:pt x="21600" y="12006"/>
                  <a:pt x="21600" y="12006"/>
                  <a:pt x="21600" y="12006"/>
                </a:cubicBezTo>
                <a:close/>
                <a:moveTo>
                  <a:pt x="3650" y="4466"/>
                </a:moveTo>
                <a:cubicBezTo>
                  <a:pt x="5034" y="4466"/>
                  <a:pt x="6147" y="5345"/>
                  <a:pt x="6147" y="6435"/>
                </a:cubicBezTo>
                <a:lnTo>
                  <a:pt x="6147" y="9675"/>
                </a:lnTo>
                <a:lnTo>
                  <a:pt x="1158" y="9675"/>
                </a:lnTo>
                <a:lnTo>
                  <a:pt x="1158" y="6435"/>
                </a:lnTo>
                <a:cubicBezTo>
                  <a:pt x="1158" y="5345"/>
                  <a:pt x="2273" y="4466"/>
                  <a:pt x="3650" y="4466"/>
                </a:cubicBezTo>
                <a:cubicBezTo>
                  <a:pt x="3650" y="4466"/>
                  <a:pt x="3650" y="4466"/>
                  <a:pt x="3650" y="4466"/>
                </a:cubicBezTo>
                <a:close/>
                <a:moveTo>
                  <a:pt x="10936" y="11113"/>
                </a:moveTo>
                <a:lnTo>
                  <a:pt x="5982" y="15080"/>
                </a:lnTo>
                <a:cubicBezTo>
                  <a:pt x="4963" y="13984"/>
                  <a:pt x="5059" y="12430"/>
                  <a:pt x="6310" y="11431"/>
                </a:cubicBezTo>
                <a:cubicBezTo>
                  <a:pt x="6992" y="10888"/>
                  <a:pt x="7903" y="10585"/>
                  <a:pt x="8872" y="10585"/>
                </a:cubicBezTo>
                <a:cubicBezTo>
                  <a:pt x="9620" y="10590"/>
                  <a:pt x="10341" y="10772"/>
                  <a:pt x="10936" y="11113"/>
                </a:cubicBezTo>
                <a:cubicBezTo>
                  <a:pt x="10936" y="11113"/>
                  <a:pt x="10936" y="11113"/>
                  <a:pt x="10936" y="11113"/>
                </a:cubicBezTo>
                <a:close/>
                <a:moveTo>
                  <a:pt x="11438" y="15405"/>
                </a:moveTo>
                <a:cubicBezTo>
                  <a:pt x="10228" y="16366"/>
                  <a:pt x="8201" y="16481"/>
                  <a:pt x="6809" y="15716"/>
                </a:cubicBezTo>
                <a:lnTo>
                  <a:pt x="11765" y="11750"/>
                </a:lnTo>
                <a:cubicBezTo>
                  <a:pt x="12784" y="12856"/>
                  <a:pt x="12685" y="14398"/>
                  <a:pt x="11438" y="15405"/>
                </a:cubicBezTo>
                <a:cubicBezTo>
                  <a:pt x="11438" y="15405"/>
                  <a:pt x="11438" y="15405"/>
                  <a:pt x="11438" y="15405"/>
                </a:cubicBezTo>
                <a:close/>
                <a:moveTo>
                  <a:pt x="1158" y="14082"/>
                </a:moveTo>
                <a:lnTo>
                  <a:pt x="1158" y="10585"/>
                </a:lnTo>
                <a:lnTo>
                  <a:pt x="5811" y="10585"/>
                </a:lnTo>
                <a:cubicBezTo>
                  <a:pt x="5704" y="10652"/>
                  <a:pt x="5590" y="10720"/>
                  <a:pt x="5493" y="10794"/>
                </a:cubicBezTo>
                <a:cubicBezTo>
                  <a:pt x="3821" y="12135"/>
                  <a:pt x="3713" y="14218"/>
                  <a:pt x="5109" y="15670"/>
                </a:cubicBezTo>
                <a:cubicBezTo>
                  <a:pt x="4686" y="15913"/>
                  <a:pt x="4187" y="16050"/>
                  <a:pt x="3650" y="16050"/>
                </a:cubicBezTo>
                <a:cubicBezTo>
                  <a:pt x="2273" y="16050"/>
                  <a:pt x="1158" y="15170"/>
                  <a:pt x="1158" y="14082"/>
                </a:cubicBezTo>
                <a:cubicBezTo>
                  <a:pt x="1158" y="14082"/>
                  <a:pt x="1158" y="14082"/>
                  <a:pt x="1158" y="14082"/>
                </a:cubicBezTo>
                <a:close/>
                <a:moveTo>
                  <a:pt x="3650" y="16958"/>
                </a:moveTo>
                <a:cubicBezTo>
                  <a:pt x="4485" y="16958"/>
                  <a:pt x="5271" y="16732"/>
                  <a:pt x="5916" y="16323"/>
                </a:cubicBezTo>
                <a:cubicBezTo>
                  <a:pt x="6761" y="16852"/>
                  <a:pt x="7778" y="17155"/>
                  <a:pt x="8872" y="17155"/>
                </a:cubicBezTo>
                <a:cubicBezTo>
                  <a:pt x="10151" y="17155"/>
                  <a:pt x="11360" y="16761"/>
                  <a:pt x="12252" y="16041"/>
                </a:cubicBezTo>
                <a:cubicBezTo>
                  <a:pt x="14088" y="14573"/>
                  <a:pt x="14067" y="12195"/>
                  <a:pt x="12204" y="10750"/>
                </a:cubicBezTo>
                <a:cubicBezTo>
                  <a:pt x="11304" y="10059"/>
                  <a:pt x="10123" y="9675"/>
                  <a:pt x="8872" y="9675"/>
                </a:cubicBezTo>
                <a:cubicBezTo>
                  <a:pt x="8326" y="9675"/>
                  <a:pt x="7799" y="9764"/>
                  <a:pt x="7297" y="9902"/>
                </a:cubicBezTo>
                <a:lnTo>
                  <a:pt x="7297" y="6435"/>
                </a:lnTo>
                <a:cubicBezTo>
                  <a:pt x="7297" y="4846"/>
                  <a:pt x="5667" y="3557"/>
                  <a:pt x="3650" y="3557"/>
                </a:cubicBezTo>
                <a:cubicBezTo>
                  <a:pt x="1639" y="3557"/>
                  <a:pt x="0" y="4846"/>
                  <a:pt x="0" y="6435"/>
                </a:cubicBezTo>
                <a:lnTo>
                  <a:pt x="0" y="14082"/>
                </a:lnTo>
                <a:cubicBezTo>
                  <a:pt x="0" y="15670"/>
                  <a:pt x="1639" y="16958"/>
                  <a:pt x="3650" y="16958"/>
                </a:cubicBezTo>
                <a:cubicBezTo>
                  <a:pt x="3650" y="16958"/>
                  <a:pt x="3650" y="16958"/>
                  <a:pt x="3650" y="1695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 rtl="1"/>
            <a:endParaRPr>
              <a:cs typeface="B Nazanin" panose="00000400000000000000" pitchFamily="2" charset="-78"/>
            </a:endParaRPr>
          </a:p>
        </p:txBody>
      </p:sp>
      <p:sp>
        <p:nvSpPr>
          <p:cNvPr id="40" name="iŝ1íḓé">
            <a:extLst>
              <a:ext uri="{FF2B5EF4-FFF2-40B4-BE49-F238E27FC236}">
                <a16:creationId xmlns:a16="http://schemas.microsoft.com/office/drawing/2014/main" id="{29D71330-C89F-4419-BDAA-CB985C55E6DB}"/>
              </a:ext>
            </a:extLst>
          </p:cNvPr>
          <p:cNvSpPr/>
          <p:nvPr/>
        </p:nvSpPr>
        <p:spPr>
          <a:xfrm>
            <a:off x="850052" y="4184422"/>
            <a:ext cx="577851" cy="577851"/>
          </a:xfrm>
          <a:prstGeom prst="roundRect">
            <a:avLst>
              <a:gd name="adj" fmla="val 15000"/>
            </a:avLst>
          </a:prstGeom>
          <a:solidFill>
            <a:srgbClr val="FF7C6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 rtl="1"/>
            <a:endParaRPr>
              <a:cs typeface="B Nazanin" panose="00000400000000000000" pitchFamily="2" charset="-78"/>
            </a:endParaRPr>
          </a:p>
        </p:txBody>
      </p:sp>
      <p:sp>
        <p:nvSpPr>
          <p:cNvPr id="41" name="î$ḷíḓê">
            <a:extLst>
              <a:ext uri="{FF2B5EF4-FFF2-40B4-BE49-F238E27FC236}">
                <a16:creationId xmlns:a16="http://schemas.microsoft.com/office/drawing/2014/main" id="{7CA72DD7-5074-40BA-9B53-2944D8D18D0B}"/>
              </a:ext>
            </a:extLst>
          </p:cNvPr>
          <p:cNvSpPr/>
          <p:nvPr/>
        </p:nvSpPr>
        <p:spPr>
          <a:xfrm>
            <a:off x="941955" y="4299415"/>
            <a:ext cx="412751" cy="325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600" extrusionOk="0">
                <a:moveTo>
                  <a:pt x="4687" y="0"/>
                </a:moveTo>
                <a:cubicBezTo>
                  <a:pt x="4388" y="0"/>
                  <a:pt x="4151" y="312"/>
                  <a:pt x="4151" y="692"/>
                </a:cubicBezTo>
                <a:lnTo>
                  <a:pt x="4151" y="2973"/>
                </a:lnTo>
                <a:lnTo>
                  <a:pt x="1922" y="2973"/>
                </a:lnTo>
                <a:cubicBezTo>
                  <a:pt x="1624" y="2973"/>
                  <a:pt x="1385" y="3276"/>
                  <a:pt x="1385" y="3655"/>
                </a:cubicBezTo>
                <a:lnTo>
                  <a:pt x="1385" y="6952"/>
                </a:lnTo>
                <a:lnTo>
                  <a:pt x="539" y="6952"/>
                </a:lnTo>
                <a:cubicBezTo>
                  <a:pt x="371" y="6952"/>
                  <a:pt x="218" y="7053"/>
                  <a:pt x="116" y="7221"/>
                </a:cubicBezTo>
                <a:cubicBezTo>
                  <a:pt x="13" y="7389"/>
                  <a:pt x="-25" y="7608"/>
                  <a:pt x="17" y="7814"/>
                </a:cubicBezTo>
                <a:lnTo>
                  <a:pt x="1844" y="16813"/>
                </a:lnTo>
                <a:cubicBezTo>
                  <a:pt x="1891" y="17045"/>
                  <a:pt x="2030" y="17228"/>
                  <a:pt x="2211" y="17298"/>
                </a:cubicBezTo>
                <a:cubicBezTo>
                  <a:pt x="2642" y="17465"/>
                  <a:pt x="2944" y="17745"/>
                  <a:pt x="3212" y="17999"/>
                </a:cubicBezTo>
                <a:cubicBezTo>
                  <a:pt x="3604" y="18368"/>
                  <a:pt x="3943" y="18690"/>
                  <a:pt x="4652" y="18690"/>
                </a:cubicBezTo>
                <a:cubicBezTo>
                  <a:pt x="5361" y="18690"/>
                  <a:pt x="5699" y="18368"/>
                  <a:pt x="6091" y="17999"/>
                </a:cubicBezTo>
                <a:cubicBezTo>
                  <a:pt x="6514" y="17600"/>
                  <a:pt x="6994" y="17145"/>
                  <a:pt x="7918" y="17145"/>
                </a:cubicBezTo>
                <a:cubicBezTo>
                  <a:pt x="8840" y="17145"/>
                  <a:pt x="9315" y="17600"/>
                  <a:pt x="9738" y="17999"/>
                </a:cubicBezTo>
                <a:cubicBezTo>
                  <a:pt x="10130" y="18368"/>
                  <a:pt x="10467" y="18690"/>
                  <a:pt x="11177" y="18690"/>
                </a:cubicBezTo>
                <a:cubicBezTo>
                  <a:pt x="11887" y="18690"/>
                  <a:pt x="12231" y="18368"/>
                  <a:pt x="12623" y="17999"/>
                </a:cubicBezTo>
                <a:cubicBezTo>
                  <a:pt x="13046" y="17600"/>
                  <a:pt x="13519" y="17145"/>
                  <a:pt x="14443" y="17145"/>
                </a:cubicBezTo>
                <a:cubicBezTo>
                  <a:pt x="14876" y="17145"/>
                  <a:pt x="15253" y="17251"/>
                  <a:pt x="15600" y="17460"/>
                </a:cubicBezTo>
                <a:cubicBezTo>
                  <a:pt x="15836" y="17602"/>
                  <a:pt x="16125" y="17506"/>
                  <a:pt x="16277" y="17235"/>
                </a:cubicBezTo>
                <a:lnTo>
                  <a:pt x="21441" y="8038"/>
                </a:lnTo>
                <a:cubicBezTo>
                  <a:pt x="21558" y="7829"/>
                  <a:pt x="21575" y="7558"/>
                  <a:pt x="21483" y="7329"/>
                </a:cubicBezTo>
                <a:cubicBezTo>
                  <a:pt x="21390" y="7099"/>
                  <a:pt x="21205" y="6952"/>
                  <a:pt x="21003" y="6952"/>
                </a:cubicBezTo>
                <a:lnTo>
                  <a:pt x="16884" y="6952"/>
                </a:lnTo>
                <a:lnTo>
                  <a:pt x="15861" y="3422"/>
                </a:lnTo>
                <a:cubicBezTo>
                  <a:pt x="15783" y="3152"/>
                  <a:pt x="15579" y="2973"/>
                  <a:pt x="15353" y="2973"/>
                </a:cubicBezTo>
                <a:lnTo>
                  <a:pt x="8341" y="2973"/>
                </a:lnTo>
                <a:lnTo>
                  <a:pt x="7706" y="476"/>
                </a:lnTo>
                <a:cubicBezTo>
                  <a:pt x="7634" y="193"/>
                  <a:pt x="7425" y="0"/>
                  <a:pt x="7191" y="0"/>
                </a:cubicBezTo>
                <a:lnTo>
                  <a:pt x="4687" y="0"/>
                </a:lnTo>
                <a:close/>
                <a:moveTo>
                  <a:pt x="5230" y="1374"/>
                </a:moveTo>
                <a:cubicBezTo>
                  <a:pt x="5230" y="1374"/>
                  <a:pt x="6803" y="1374"/>
                  <a:pt x="6803" y="1374"/>
                </a:cubicBezTo>
                <a:lnTo>
                  <a:pt x="7212" y="2973"/>
                </a:lnTo>
                <a:lnTo>
                  <a:pt x="5230" y="2973"/>
                </a:lnTo>
                <a:lnTo>
                  <a:pt x="5230" y="1374"/>
                </a:lnTo>
                <a:close/>
                <a:moveTo>
                  <a:pt x="2465" y="4347"/>
                </a:moveTo>
                <a:cubicBezTo>
                  <a:pt x="2465" y="4347"/>
                  <a:pt x="4292" y="4347"/>
                  <a:pt x="4292" y="4347"/>
                </a:cubicBezTo>
                <a:lnTo>
                  <a:pt x="14979" y="4347"/>
                </a:lnTo>
                <a:lnTo>
                  <a:pt x="15734" y="6952"/>
                </a:lnTo>
                <a:lnTo>
                  <a:pt x="2465" y="6952"/>
                </a:lnTo>
                <a:lnTo>
                  <a:pt x="2465" y="4347"/>
                </a:lnTo>
                <a:close/>
                <a:moveTo>
                  <a:pt x="1237" y="8326"/>
                </a:moveTo>
                <a:lnTo>
                  <a:pt x="19952" y="8326"/>
                </a:lnTo>
                <a:cubicBezTo>
                  <a:pt x="19952" y="8326"/>
                  <a:pt x="15642" y="16005"/>
                  <a:pt x="15642" y="16005"/>
                </a:cubicBezTo>
                <a:cubicBezTo>
                  <a:pt x="15270" y="15852"/>
                  <a:pt x="14871" y="15771"/>
                  <a:pt x="14443" y="15771"/>
                </a:cubicBezTo>
                <a:cubicBezTo>
                  <a:pt x="13163" y="15771"/>
                  <a:pt x="12447" y="16447"/>
                  <a:pt x="11974" y="16894"/>
                </a:cubicBezTo>
                <a:cubicBezTo>
                  <a:pt x="11633" y="17215"/>
                  <a:pt x="11530" y="17316"/>
                  <a:pt x="11177" y="17316"/>
                </a:cubicBezTo>
                <a:cubicBezTo>
                  <a:pt x="10824" y="17316"/>
                  <a:pt x="10721" y="17215"/>
                  <a:pt x="10380" y="16894"/>
                </a:cubicBezTo>
                <a:cubicBezTo>
                  <a:pt x="9907" y="16447"/>
                  <a:pt x="9196" y="15771"/>
                  <a:pt x="7918" y="15771"/>
                </a:cubicBezTo>
                <a:cubicBezTo>
                  <a:pt x="6638" y="15771"/>
                  <a:pt x="5923" y="16447"/>
                  <a:pt x="5449" y="16894"/>
                </a:cubicBezTo>
                <a:cubicBezTo>
                  <a:pt x="5108" y="17215"/>
                  <a:pt x="5004" y="17316"/>
                  <a:pt x="4652" y="17316"/>
                </a:cubicBezTo>
                <a:cubicBezTo>
                  <a:pt x="4298" y="17316"/>
                  <a:pt x="4195" y="17215"/>
                  <a:pt x="3854" y="16894"/>
                </a:cubicBezTo>
                <a:cubicBezTo>
                  <a:pt x="3601" y="16656"/>
                  <a:pt x="3272" y="16347"/>
                  <a:pt x="2817" y="16112"/>
                </a:cubicBezTo>
                <a:lnTo>
                  <a:pt x="1237" y="8326"/>
                </a:lnTo>
                <a:close/>
                <a:moveTo>
                  <a:pt x="1442" y="18681"/>
                </a:moveTo>
                <a:cubicBezTo>
                  <a:pt x="1144" y="18681"/>
                  <a:pt x="906" y="18993"/>
                  <a:pt x="906" y="19373"/>
                </a:cubicBezTo>
                <a:cubicBezTo>
                  <a:pt x="906" y="19752"/>
                  <a:pt x="1144" y="20055"/>
                  <a:pt x="1442" y="20055"/>
                </a:cubicBezTo>
                <a:cubicBezTo>
                  <a:pt x="2365" y="20055"/>
                  <a:pt x="2846" y="20510"/>
                  <a:pt x="3269" y="20908"/>
                </a:cubicBezTo>
                <a:cubicBezTo>
                  <a:pt x="3660" y="21278"/>
                  <a:pt x="3999" y="21600"/>
                  <a:pt x="4708" y="21600"/>
                </a:cubicBezTo>
                <a:cubicBezTo>
                  <a:pt x="5417" y="21600"/>
                  <a:pt x="5755" y="21278"/>
                  <a:pt x="6147" y="20908"/>
                </a:cubicBezTo>
                <a:cubicBezTo>
                  <a:pt x="6570" y="20510"/>
                  <a:pt x="7051" y="20055"/>
                  <a:pt x="7974" y="20055"/>
                </a:cubicBezTo>
                <a:cubicBezTo>
                  <a:pt x="8897" y="20055"/>
                  <a:pt x="9378" y="20510"/>
                  <a:pt x="9801" y="20908"/>
                </a:cubicBezTo>
                <a:cubicBezTo>
                  <a:pt x="10193" y="21278"/>
                  <a:pt x="10530" y="21600"/>
                  <a:pt x="11240" y="21600"/>
                </a:cubicBezTo>
                <a:cubicBezTo>
                  <a:pt x="11949" y="21600"/>
                  <a:pt x="12287" y="21278"/>
                  <a:pt x="12679" y="20908"/>
                </a:cubicBezTo>
                <a:cubicBezTo>
                  <a:pt x="13102" y="20510"/>
                  <a:pt x="13577" y="20055"/>
                  <a:pt x="14499" y="20055"/>
                </a:cubicBezTo>
                <a:cubicBezTo>
                  <a:pt x="15423" y="20055"/>
                  <a:pt x="15904" y="20510"/>
                  <a:pt x="16326" y="20908"/>
                </a:cubicBezTo>
                <a:cubicBezTo>
                  <a:pt x="16718" y="21278"/>
                  <a:pt x="17056" y="21600"/>
                  <a:pt x="17765" y="21600"/>
                </a:cubicBezTo>
                <a:cubicBezTo>
                  <a:pt x="18063" y="21600"/>
                  <a:pt x="18309" y="21288"/>
                  <a:pt x="18309" y="20908"/>
                </a:cubicBezTo>
                <a:cubicBezTo>
                  <a:pt x="18309" y="20529"/>
                  <a:pt x="18063" y="20226"/>
                  <a:pt x="17765" y="20226"/>
                </a:cubicBezTo>
                <a:cubicBezTo>
                  <a:pt x="17412" y="20226"/>
                  <a:pt x="17309" y="20125"/>
                  <a:pt x="16968" y="19804"/>
                </a:cubicBezTo>
                <a:cubicBezTo>
                  <a:pt x="16494" y="19357"/>
                  <a:pt x="15779" y="18681"/>
                  <a:pt x="14499" y="18681"/>
                </a:cubicBezTo>
                <a:cubicBezTo>
                  <a:pt x="13221" y="18681"/>
                  <a:pt x="12510" y="19357"/>
                  <a:pt x="12037" y="19804"/>
                </a:cubicBezTo>
                <a:cubicBezTo>
                  <a:pt x="11697" y="20125"/>
                  <a:pt x="11593" y="20226"/>
                  <a:pt x="11240" y="20226"/>
                </a:cubicBezTo>
                <a:cubicBezTo>
                  <a:pt x="10887" y="20226"/>
                  <a:pt x="10785" y="20125"/>
                  <a:pt x="10443" y="19804"/>
                </a:cubicBezTo>
                <a:cubicBezTo>
                  <a:pt x="9970" y="19357"/>
                  <a:pt x="9253" y="18681"/>
                  <a:pt x="7974" y="18681"/>
                </a:cubicBezTo>
                <a:cubicBezTo>
                  <a:pt x="6695" y="18681"/>
                  <a:pt x="5978" y="19357"/>
                  <a:pt x="5505" y="19804"/>
                </a:cubicBezTo>
                <a:cubicBezTo>
                  <a:pt x="5164" y="20125"/>
                  <a:pt x="5061" y="20226"/>
                  <a:pt x="4708" y="20226"/>
                </a:cubicBezTo>
                <a:cubicBezTo>
                  <a:pt x="4355" y="20226"/>
                  <a:pt x="4252" y="20125"/>
                  <a:pt x="3911" y="19804"/>
                </a:cubicBezTo>
                <a:cubicBezTo>
                  <a:pt x="3438" y="19357"/>
                  <a:pt x="2721" y="18681"/>
                  <a:pt x="1442" y="1868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 rtl="1"/>
            <a:endParaRPr>
              <a:cs typeface="B Nazanin" panose="00000400000000000000" pitchFamily="2" charset="-78"/>
            </a:endParaRPr>
          </a:p>
        </p:txBody>
      </p:sp>
      <p:grpSp>
        <p:nvGrpSpPr>
          <p:cNvPr id="20" name="îsļïḋé">
            <a:extLst>
              <a:ext uri="{FF2B5EF4-FFF2-40B4-BE49-F238E27FC236}">
                <a16:creationId xmlns:a16="http://schemas.microsoft.com/office/drawing/2014/main" id="{DB4061F5-81DE-43F3-BF0A-D77B8D1DA18C}"/>
              </a:ext>
            </a:extLst>
          </p:cNvPr>
          <p:cNvGrpSpPr/>
          <p:nvPr/>
        </p:nvGrpSpPr>
        <p:grpSpPr>
          <a:xfrm>
            <a:off x="850052" y="3402838"/>
            <a:ext cx="577851" cy="577851"/>
            <a:chOff x="0" y="-4733356"/>
            <a:chExt cx="1155699" cy="1155700"/>
          </a:xfrm>
        </p:grpSpPr>
        <p:sp>
          <p:nvSpPr>
            <p:cNvPr id="38" name="îśľiḑê">
              <a:extLst>
                <a:ext uri="{FF2B5EF4-FFF2-40B4-BE49-F238E27FC236}">
                  <a16:creationId xmlns:a16="http://schemas.microsoft.com/office/drawing/2014/main" id="{A15E41EB-9113-49C9-93E2-128BF11961F3}"/>
                </a:ext>
              </a:extLst>
            </p:cNvPr>
            <p:cNvSpPr/>
            <p:nvPr/>
          </p:nvSpPr>
          <p:spPr>
            <a:xfrm>
              <a:off x="0" y="-4733356"/>
              <a:ext cx="1155699" cy="1155700"/>
            </a:xfrm>
            <a:prstGeom prst="roundRect">
              <a:avLst>
                <a:gd name="adj" fmla="val 15000"/>
              </a:avLst>
            </a:prstGeom>
            <a:solidFill>
              <a:srgbClr val="FFA10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" name="ïṩļîďè">
              <a:extLst>
                <a:ext uri="{FF2B5EF4-FFF2-40B4-BE49-F238E27FC236}">
                  <a16:creationId xmlns:a16="http://schemas.microsoft.com/office/drawing/2014/main" id="{81E14EF0-7FA8-4928-B248-0115FC82AFEE}"/>
                </a:ext>
              </a:extLst>
            </p:cNvPr>
            <p:cNvSpPr/>
            <p:nvPr/>
          </p:nvSpPr>
          <p:spPr>
            <a:xfrm>
              <a:off x="183806" y="-4457780"/>
              <a:ext cx="825502" cy="57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4416" y="0"/>
                  </a:moveTo>
                  <a:cubicBezTo>
                    <a:pt x="4300" y="0"/>
                    <a:pt x="4188" y="70"/>
                    <a:pt x="4106" y="189"/>
                  </a:cubicBezTo>
                  <a:cubicBezTo>
                    <a:pt x="4023" y="307"/>
                    <a:pt x="3975" y="468"/>
                    <a:pt x="3975" y="636"/>
                  </a:cubicBezTo>
                  <a:lnTo>
                    <a:pt x="3975" y="3704"/>
                  </a:lnTo>
                  <a:cubicBezTo>
                    <a:pt x="3975" y="3874"/>
                    <a:pt x="4022" y="4041"/>
                    <a:pt x="4106" y="4161"/>
                  </a:cubicBezTo>
                  <a:cubicBezTo>
                    <a:pt x="4189" y="4281"/>
                    <a:pt x="4298" y="4340"/>
                    <a:pt x="4416" y="4340"/>
                  </a:cubicBezTo>
                  <a:lnTo>
                    <a:pt x="6549" y="4340"/>
                  </a:lnTo>
                  <a:cubicBezTo>
                    <a:pt x="6666" y="4340"/>
                    <a:pt x="6776" y="4281"/>
                    <a:pt x="6859" y="4161"/>
                  </a:cubicBezTo>
                  <a:cubicBezTo>
                    <a:pt x="6942" y="4041"/>
                    <a:pt x="6990" y="3874"/>
                    <a:pt x="6990" y="3704"/>
                  </a:cubicBezTo>
                  <a:lnTo>
                    <a:pt x="6990" y="636"/>
                  </a:lnTo>
                  <a:cubicBezTo>
                    <a:pt x="6990" y="466"/>
                    <a:pt x="6942" y="309"/>
                    <a:pt x="6859" y="189"/>
                  </a:cubicBezTo>
                  <a:cubicBezTo>
                    <a:pt x="6776" y="69"/>
                    <a:pt x="6666" y="0"/>
                    <a:pt x="6549" y="0"/>
                  </a:cubicBezTo>
                  <a:lnTo>
                    <a:pt x="4416" y="0"/>
                  </a:lnTo>
                  <a:close/>
                  <a:moveTo>
                    <a:pt x="4858" y="1271"/>
                  </a:moveTo>
                  <a:lnTo>
                    <a:pt x="6107" y="1271"/>
                  </a:lnTo>
                  <a:lnTo>
                    <a:pt x="6107" y="3069"/>
                  </a:lnTo>
                  <a:lnTo>
                    <a:pt x="4858" y="3069"/>
                  </a:lnTo>
                  <a:cubicBezTo>
                    <a:pt x="4858" y="3069"/>
                    <a:pt x="4858" y="1271"/>
                    <a:pt x="4858" y="1271"/>
                  </a:cubicBezTo>
                  <a:close/>
                  <a:moveTo>
                    <a:pt x="3174" y="5402"/>
                  </a:moveTo>
                  <a:cubicBezTo>
                    <a:pt x="2762" y="5402"/>
                    <a:pt x="2429" y="5892"/>
                    <a:pt x="2429" y="6485"/>
                  </a:cubicBezTo>
                  <a:lnTo>
                    <a:pt x="2429" y="9554"/>
                  </a:lnTo>
                  <a:cubicBezTo>
                    <a:pt x="2429" y="9721"/>
                    <a:pt x="2478" y="9882"/>
                    <a:pt x="2560" y="10001"/>
                  </a:cubicBezTo>
                  <a:cubicBezTo>
                    <a:pt x="2643" y="10119"/>
                    <a:pt x="2754" y="10189"/>
                    <a:pt x="2871" y="10189"/>
                  </a:cubicBezTo>
                  <a:lnTo>
                    <a:pt x="11165" y="10189"/>
                  </a:lnTo>
                  <a:cubicBezTo>
                    <a:pt x="11318" y="10189"/>
                    <a:pt x="11464" y="10069"/>
                    <a:pt x="11545" y="9881"/>
                  </a:cubicBezTo>
                  <a:cubicBezTo>
                    <a:pt x="11625" y="9694"/>
                    <a:pt x="11628" y="9464"/>
                    <a:pt x="11559" y="9266"/>
                  </a:cubicBezTo>
                  <a:lnTo>
                    <a:pt x="10427" y="5998"/>
                  </a:lnTo>
                  <a:cubicBezTo>
                    <a:pt x="10300" y="5635"/>
                    <a:pt x="10040" y="5402"/>
                    <a:pt x="9757" y="5402"/>
                  </a:cubicBezTo>
                  <a:lnTo>
                    <a:pt x="3174" y="5402"/>
                  </a:lnTo>
                  <a:close/>
                  <a:moveTo>
                    <a:pt x="3312" y="6674"/>
                  </a:moveTo>
                  <a:lnTo>
                    <a:pt x="9675" y="6674"/>
                  </a:lnTo>
                  <a:lnTo>
                    <a:pt x="10454" y="8918"/>
                  </a:lnTo>
                  <a:lnTo>
                    <a:pt x="3312" y="8918"/>
                  </a:lnTo>
                  <a:cubicBezTo>
                    <a:pt x="3312" y="8918"/>
                    <a:pt x="3312" y="6674"/>
                    <a:pt x="3312" y="6674"/>
                  </a:cubicBezTo>
                  <a:close/>
                  <a:moveTo>
                    <a:pt x="745" y="11123"/>
                  </a:moveTo>
                  <a:cubicBezTo>
                    <a:pt x="320" y="11126"/>
                    <a:pt x="0" y="11619"/>
                    <a:pt x="0" y="12195"/>
                  </a:cubicBezTo>
                  <a:cubicBezTo>
                    <a:pt x="0" y="12312"/>
                    <a:pt x="16" y="12433"/>
                    <a:pt x="41" y="12543"/>
                  </a:cubicBezTo>
                  <a:lnTo>
                    <a:pt x="1691" y="19673"/>
                  </a:lnTo>
                  <a:cubicBezTo>
                    <a:pt x="1958" y="20828"/>
                    <a:pt x="2708" y="21600"/>
                    <a:pt x="3554" y="21600"/>
                  </a:cubicBezTo>
                  <a:lnTo>
                    <a:pt x="14236" y="21600"/>
                  </a:lnTo>
                  <a:cubicBezTo>
                    <a:pt x="16616" y="21600"/>
                    <a:pt x="18807" y="19743"/>
                    <a:pt x="19957" y="16744"/>
                  </a:cubicBezTo>
                  <a:lnTo>
                    <a:pt x="21461" y="12821"/>
                  </a:lnTo>
                  <a:cubicBezTo>
                    <a:pt x="21553" y="12636"/>
                    <a:pt x="21600" y="12416"/>
                    <a:pt x="21599" y="12205"/>
                  </a:cubicBezTo>
                  <a:cubicBezTo>
                    <a:pt x="21598" y="11655"/>
                    <a:pt x="21294" y="11127"/>
                    <a:pt x="20854" y="11123"/>
                  </a:cubicBezTo>
                  <a:lnTo>
                    <a:pt x="745" y="11123"/>
                  </a:lnTo>
                  <a:close/>
                  <a:moveTo>
                    <a:pt x="883" y="12394"/>
                  </a:moveTo>
                  <a:lnTo>
                    <a:pt x="20557" y="12394"/>
                  </a:lnTo>
                  <a:cubicBezTo>
                    <a:pt x="20557" y="12394"/>
                    <a:pt x="19129" y="16128"/>
                    <a:pt x="19129" y="16128"/>
                  </a:cubicBezTo>
                  <a:cubicBezTo>
                    <a:pt x="18134" y="18722"/>
                    <a:pt x="16239" y="20329"/>
                    <a:pt x="14181" y="20329"/>
                  </a:cubicBezTo>
                  <a:lnTo>
                    <a:pt x="3499" y="20329"/>
                  </a:lnTo>
                  <a:cubicBezTo>
                    <a:pt x="3033" y="20329"/>
                    <a:pt x="2617" y="19902"/>
                    <a:pt x="2470" y="19266"/>
                  </a:cubicBezTo>
                  <a:lnTo>
                    <a:pt x="883" y="12394"/>
                  </a:lnTo>
                  <a:close/>
                  <a:moveTo>
                    <a:pt x="5272" y="14301"/>
                  </a:moveTo>
                  <a:cubicBezTo>
                    <a:pt x="4798" y="14301"/>
                    <a:pt x="4416" y="14859"/>
                    <a:pt x="4416" y="15542"/>
                  </a:cubicBezTo>
                  <a:cubicBezTo>
                    <a:pt x="4416" y="16225"/>
                    <a:pt x="4798" y="16774"/>
                    <a:pt x="5272" y="16774"/>
                  </a:cubicBezTo>
                  <a:cubicBezTo>
                    <a:pt x="5747" y="16774"/>
                    <a:pt x="6135" y="16225"/>
                    <a:pt x="6135" y="15542"/>
                  </a:cubicBezTo>
                  <a:cubicBezTo>
                    <a:pt x="6135" y="14859"/>
                    <a:pt x="5747" y="14301"/>
                    <a:pt x="5272" y="14301"/>
                  </a:cubicBezTo>
                  <a:close/>
                  <a:moveTo>
                    <a:pt x="8170" y="14301"/>
                  </a:moveTo>
                  <a:cubicBezTo>
                    <a:pt x="7695" y="14301"/>
                    <a:pt x="7308" y="14859"/>
                    <a:pt x="7308" y="15542"/>
                  </a:cubicBezTo>
                  <a:cubicBezTo>
                    <a:pt x="7308" y="16225"/>
                    <a:pt x="7695" y="16774"/>
                    <a:pt x="8170" y="16774"/>
                  </a:cubicBezTo>
                  <a:cubicBezTo>
                    <a:pt x="8645" y="16774"/>
                    <a:pt x="9026" y="16225"/>
                    <a:pt x="9026" y="15542"/>
                  </a:cubicBezTo>
                  <a:cubicBezTo>
                    <a:pt x="9026" y="14859"/>
                    <a:pt x="8645" y="14301"/>
                    <a:pt x="8170" y="14301"/>
                  </a:cubicBezTo>
                  <a:close/>
                  <a:moveTo>
                    <a:pt x="11062" y="14301"/>
                  </a:moveTo>
                  <a:cubicBezTo>
                    <a:pt x="10587" y="14301"/>
                    <a:pt x="10199" y="14859"/>
                    <a:pt x="10199" y="15542"/>
                  </a:cubicBezTo>
                  <a:cubicBezTo>
                    <a:pt x="10199" y="16225"/>
                    <a:pt x="10587" y="16774"/>
                    <a:pt x="11062" y="16774"/>
                  </a:cubicBezTo>
                  <a:cubicBezTo>
                    <a:pt x="11537" y="16774"/>
                    <a:pt x="11917" y="16225"/>
                    <a:pt x="11917" y="15542"/>
                  </a:cubicBezTo>
                  <a:cubicBezTo>
                    <a:pt x="11917" y="14859"/>
                    <a:pt x="11537" y="14301"/>
                    <a:pt x="11062" y="143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25" name="iṡḻïḍé">
            <a:extLst>
              <a:ext uri="{FF2B5EF4-FFF2-40B4-BE49-F238E27FC236}">
                <a16:creationId xmlns:a16="http://schemas.microsoft.com/office/drawing/2014/main" id="{262316DF-6EC5-48C1-8857-4761F9BAA052}"/>
              </a:ext>
            </a:extLst>
          </p:cNvPr>
          <p:cNvSpPr/>
          <p:nvPr/>
        </p:nvSpPr>
        <p:spPr>
          <a:xfrm>
            <a:off x="1427902" y="4140751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 algn="r" rtl="1">
              <a:defRPr sz="1800"/>
            </a:pPr>
            <a:r>
              <a:rPr lang="fa-IR" altLang="zh-CN" sz="14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1400" b="1" dirty="0">
              <a:cs typeface="B Nazanin" panose="00000400000000000000" pitchFamily="2" charset="-78"/>
            </a:endParaRPr>
          </a:p>
        </p:txBody>
      </p:sp>
      <p:sp>
        <p:nvSpPr>
          <p:cNvPr id="26" name="iṩḷîdê">
            <a:extLst>
              <a:ext uri="{FF2B5EF4-FFF2-40B4-BE49-F238E27FC236}">
                <a16:creationId xmlns:a16="http://schemas.microsoft.com/office/drawing/2014/main" id="{E1EBE4F0-C62B-4F86-B504-88B06EB5116E}"/>
              </a:ext>
            </a:extLst>
          </p:cNvPr>
          <p:cNvSpPr/>
          <p:nvPr/>
        </p:nvSpPr>
        <p:spPr>
          <a:xfrm>
            <a:off x="1427903" y="4493537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00" dirty="0">
                <a:cs typeface="B Nazanin" panose="00000400000000000000" pitchFamily="2" charset="-78"/>
              </a:rPr>
              <a:t>فونت های کپی پیست تنها گزینه برای حفظ متن را انتخاب کنید.</a:t>
            </a:r>
            <a:endParaRPr lang="en-US" altLang="zh-CN" sz="1000" dirty="0">
              <a:cs typeface="B Nazanin" panose="00000400000000000000" pitchFamily="2" charset="-78"/>
            </a:endParaRPr>
          </a:p>
        </p:txBody>
      </p:sp>
      <p:sp>
        <p:nvSpPr>
          <p:cNvPr id="27" name="ïṡlíḑè">
            <a:extLst>
              <a:ext uri="{FF2B5EF4-FFF2-40B4-BE49-F238E27FC236}">
                <a16:creationId xmlns:a16="http://schemas.microsoft.com/office/drawing/2014/main" id="{B00B210D-F7EF-4DF0-BDC5-3D7D7A92ABA2}"/>
              </a:ext>
            </a:extLst>
          </p:cNvPr>
          <p:cNvSpPr/>
          <p:nvPr/>
        </p:nvSpPr>
        <p:spPr>
          <a:xfrm>
            <a:off x="1427902" y="4936231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 algn="r" rtl="1">
              <a:defRPr sz="1800"/>
            </a:pPr>
            <a:r>
              <a:rPr lang="fa-IR" altLang="zh-CN" sz="14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1400" b="1" dirty="0">
              <a:cs typeface="B Nazanin" panose="00000400000000000000" pitchFamily="2" charset="-78"/>
            </a:endParaRPr>
          </a:p>
        </p:txBody>
      </p:sp>
      <p:sp>
        <p:nvSpPr>
          <p:cNvPr id="28" name="îṩļíḓé">
            <a:extLst>
              <a:ext uri="{FF2B5EF4-FFF2-40B4-BE49-F238E27FC236}">
                <a16:creationId xmlns:a16="http://schemas.microsoft.com/office/drawing/2014/main" id="{AB18D381-9428-490A-9388-DEF792F399CE}"/>
              </a:ext>
            </a:extLst>
          </p:cNvPr>
          <p:cNvSpPr/>
          <p:nvPr/>
        </p:nvSpPr>
        <p:spPr>
          <a:xfrm>
            <a:off x="1427903" y="5289017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00" dirty="0">
                <a:cs typeface="B Nazanin" panose="00000400000000000000" pitchFamily="2" charset="-78"/>
              </a:rPr>
              <a:t>فونت های کپی پیست تنها گزینه برای حفظ متن را انتخاب کنید.</a:t>
            </a:r>
            <a:endParaRPr lang="en-US" altLang="zh-CN" sz="1000" dirty="0">
              <a:cs typeface="B Nazanin" panose="00000400000000000000" pitchFamily="2" charset="-78"/>
            </a:endParaRPr>
          </a:p>
        </p:txBody>
      </p:sp>
      <p:sp>
        <p:nvSpPr>
          <p:cNvPr id="29" name="is1îďè">
            <a:extLst>
              <a:ext uri="{FF2B5EF4-FFF2-40B4-BE49-F238E27FC236}">
                <a16:creationId xmlns:a16="http://schemas.microsoft.com/office/drawing/2014/main" id="{BDA06EA5-59CC-4D61-B007-ED2A65D60512}"/>
              </a:ext>
            </a:extLst>
          </p:cNvPr>
          <p:cNvSpPr/>
          <p:nvPr/>
        </p:nvSpPr>
        <p:spPr>
          <a:xfrm>
            <a:off x="1427902" y="3399051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 algn="r" rtl="1">
              <a:defRPr sz="1800"/>
            </a:pPr>
            <a:r>
              <a:rPr lang="fa-IR" altLang="zh-CN" sz="14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1400" b="1" dirty="0">
              <a:cs typeface="B Nazanin" panose="00000400000000000000" pitchFamily="2" charset="-78"/>
            </a:endParaRPr>
          </a:p>
        </p:txBody>
      </p:sp>
      <p:sp>
        <p:nvSpPr>
          <p:cNvPr id="30" name="íśḻidé">
            <a:extLst>
              <a:ext uri="{FF2B5EF4-FFF2-40B4-BE49-F238E27FC236}">
                <a16:creationId xmlns:a16="http://schemas.microsoft.com/office/drawing/2014/main" id="{DBA5C1D1-8B1F-490F-9951-035DE7F150B9}"/>
              </a:ext>
            </a:extLst>
          </p:cNvPr>
          <p:cNvSpPr/>
          <p:nvPr/>
        </p:nvSpPr>
        <p:spPr>
          <a:xfrm>
            <a:off x="1427903" y="3751837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00" dirty="0">
                <a:cs typeface="B Nazanin" panose="00000400000000000000" pitchFamily="2" charset="-78"/>
              </a:rPr>
              <a:t>فونت های کپی پیست تنها گزینه برای حفظ متن را انتخاب کنید.</a:t>
            </a:r>
            <a:endParaRPr lang="en-US" altLang="zh-CN" sz="1000" dirty="0">
              <a:cs typeface="B Nazanin" panose="00000400000000000000" pitchFamily="2" charset="-78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6ECD9F0-791C-4E2D-8495-62C5C1890D9C}"/>
              </a:ext>
            </a:extLst>
          </p:cNvPr>
          <p:cNvGrpSpPr/>
          <p:nvPr/>
        </p:nvGrpSpPr>
        <p:grpSpPr>
          <a:xfrm>
            <a:off x="5371406" y="1187136"/>
            <a:ext cx="6290242" cy="4825604"/>
            <a:chOff x="6029774" y="1725132"/>
            <a:chExt cx="5193367" cy="3009032"/>
          </a:xfrm>
        </p:grpSpPr>
        <p:sp>
          <p:nvSpPr>
            <p:cNvPr id="31" name="íṧḻîďe">
              <a:extLst>
                <a:ext uri="{FF2B5EF4-FFF2-40B4-BE49-F238E27FC236}">
                  <a16:creationId xmlns:a16="http://schemas.microsoft.com/office/drawing/2014/main" id="{80557233-3342-4B5C-A3FC-867074CAEDF6}"/>
                </a:ext>
              </a:extLst>
            </p:cNvPr>
            <p:cNvSpPr/>
            <p:nvPr/>
          </p:nvSpPr>
          <p:spPr>
            <a:xfrm rot="5400000">
              <a:off x="5653021" y="2790519"/>
              <a:ext cx="1658378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2" name="iŝ1ïďê">
              <a:extLst>
                <a:ext uri="{FF2B5EF4-FFF2-40B4-BE49-F238E27FC236}">
                  <a16:creationId xmlns:a16="http://schemas.microsoft.com/office/drawing/2014/main" id="{912AD849-7291-44D8-9AC8-E4697400E55D}"/>
                </a:ext>
              </a:extLst>
            </p:cNvPr>
            <p:cNvSpPr/>
            <p:nvPr/>
          </p:nvSpPr>
          <p:spPr>
            <a:xfrm>
              <a:off x="6029774" y="1725132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1C75C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lvl="0" algn="ctr" defTabSz="622300" rtl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zh-CN" sz="1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اینجا پیامک کنید</a:t>
              </a:r>
              <a:endParaRPr lang="zh-CN" altLang="en-US" sz="1400" kern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îṩḷîḍé">
              <a:extLst>
                <a:ext uri="{FF2B5EF4-FFF2-40B4-BE49-F238E27FC236}">
                  <a16:creationId xmlns:a16="http://schemas.microsoft.com/office/drawing/2014/main" id="{81CE204C-4286-4FE5-B883-511C5B373CD6}"/>
                </a:ext>
              </a:extLst>
            </p:cNvPr>
            <p:cNvSpPr/>
            <p:nvPr/>
          </p:nvSpPr>
          <p:spPr>
            <a:xfrm>
              <a:off x="6488864" y="3626362"/>
              <a:ext cx="2951147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4" name="iṥļíḑe">
              <a:extLst>
                <a:ext uri="{FF2B5EF4-FFF2-40B4-BE49-F238E27FC236}">
                  <a16:creationId xmlns:a16="http://schemas.microsoft.com/office/drawing/2014/main" id="{DA262D94-C17E-4837-8507-D0B324AD3141}"/>
                </a:ext>
              </a:extLst>
            </p:cNvPr>
            <p:cNvSpPr/>
            <p:nvPr/>
          </p:nvSpPr>
          <p:spPr>
            <a:xfrm>
              <a:off x="6029774" y="3396817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lvl="0" algn="ctr" defTabSz="622300" rtl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zh-CN" sz="1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اینجا پیامک کنید</a:t>
              </a:r>
              <a:endParaRPr lang="zh-CN" altLang="en-US" sz="1400" kern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íṣļíḍé">
              <a:extLst>
                <a:ext uri="{FF2B5EF4-FFF2-40B4-BE49-F238E27FC236}">
                  <a16:creationId xmlns:a16="http://schemas.microsoft.com/office/drawing/2014/main" id="{E99E010F-1277-4668-82E3-24804AF34151}"/>
                </a:ext>
              </a:extLst>
            </p:cNvPr>
            <p:cNvSpPr/>
            <p:nvPr/>
          </p:nvSpPr>
          <p:spPr>
            <a:xfrm rot="16200000">
              <a:off x="8617476" y="2790519"/>
              <a:ext cx="1658378" cy="200602"/>
            </a:xfrm>
            <a:prstGeom prst="rect">
              <a:avLst/>
            </a:prstGeom>
            <a:solidFill>
              <a:schemeClr val="tx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" name="ïŝlîďê">
              <a:extLst>
                <a:ext uri="{FF2B5EF4-FFF2-40B4-BE49-F238E27FC236}">
                  <a16:creationId xmlns:a16="http://schemas.microsoft.com/office/drawing/2014/main" id="{B808D23F-D8BC-4938-9ACF-D2EE01426D2B}"/>
                </a:ext>
              </a:extLst>
            </p:cNvPr>
            <p:cNvSpPr/>
            <p:nvPr/>
          </p:nvSpPr>
          <p:spPr>
            <a:xfrm>
              <a:off x="8994229" y="3396817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lvl="0" algn="ctr" defTabSz="622300" rtl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zh-CN" sz="1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اینجا پیامک کنید</a:t>
              </a:r>
              <a:endParaRPr lang="zh-CN" altLang="en-US" sz="1400" kern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íṧľíḍe">
              <a:extLst>
                <a:ext uri="{FF2B5EF4-FFF2-40B4-BE49-F238E27FC236}">
                  <a16:creationId xmlns:a16="http://schemas.microsoft.com/office/drawing/2014/main" id="{F1090E20-196D-4DE7-B904-20AB2800FE0E}"/>
                </a:ext>
              </a:extLst>
            </p:cNvPr>
            <p:cNvSpPr/>
            <p:nvPr/>
          </p:nvSpPr>
          <p:spPr>
            <a:xfrm>
              <a:off x="8994229" y="1725132"/>
              <a:ext cx="2228912" cy="1337347"/>
            </a:xfrm>
            <a:custGeom>
              <a:avLst/>
              <a:gdLst>
                <a:gd name="connsiteX0" fmla="*/ 0 w 2228912"/>
                <a:gd name="connsiteY0" fmla="*/ 133735 h 1337347"/>
                <a:gd name="connsiteX1" fmla="*/ 133735 w 2228912"/>
                <a:gd name="connsiteY1" fmla="*/ 0 h 1337347"/>
                <a:gd name="connsiteX2" fmla="*/ 2095177 w 2228912"/>
                <a:gd name="connsiteY2" fmla="*/ 0 h 1337347"/>
                <a:gd name="connsiteX3" fmla="*/ 2228912 w 2228912"/>
                <a:gd name="connsiteY3" fmla="*/ 133735 h 1337347"/>
                <a:gd name="connsiteX4" fmla="*/ 2228912 w 2228912"/>
                <a:gd name="connsiteY4" fmla="*/ 1203612 h 1337347"/>
                <a:gd name="connsiteX5" fmla="*/ 2095177 w 2228912"/>
                <a:gd name="connsiteY5" fmla="*/ 1337347 h 1337347"/>
                <a:gd name="connsiteX6" fmla="*/ 133735 w 2228912"/>
                <a:gd name="connsiteY6" fmla="*/ 1337347 h 1337347"/>
                <a:gd name="connsiteX7" fmla="*/ 0 w 2228912"/>
                <a:gd name="connsiteY7" fmla="*/ 1203612 h 1337347"/>
                <a:gd name="connsiteX8" fmla="*/ 0 w 2228912"/>
                <a:gd name="connsiteY8" fmla="*/ 133735 h 13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12" h="1337347">
                  <a:moveTo>
                    <a:pt x="0" y="133735"/>
                  </a:moveTo>
                  <a:cubicBezTo>
                    <a:pt x="0" y="59875"/>
                    <a:pt x="59875" y="0"/>
                    <a:pt x="133735" y="0"/>
                  </a:cubicBezTo>
                  <a:lnTo>
                    <a:pt x="2095177" y="0"/>
                  </a:lnTo>
                  <a:cubicBezTo>
                    <a:pt x="2169037" y="0"/>
                    <a:pt x="2228912" y="59875"/>
                    <a:pt x="2228912" y="133735"/>
                  </a:cubicBezTo>
                  <a:lnTo>
                    <a:pt x="2228912" y="1203612"/>
                  </a:lnTo>
                  <a:cubicBezTo>
                    <a:pt x="2228912" y="1277472"/>
                    <a:pt x="2169037" y="1337347"/>
                    <a:pt x="2095177" y="1337347"/>
                  </a:cubicBezTo>
                  <a:lnTo>
                    <a:pt x="133735" y="1337347"/>
                  </a:lnTo>
                  <a:cubicBezTo>
                    <a:pt x="59875" y="1337347"/>
                    <a:pt x="0" y="1277472"/>
                    <a:pt x="0" y="1203612"/>
                  </a:cubicBezTo>
                  <a:lnTo>
                    <a:pt x="0" y="13373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90000" tIns="46800" rIns="90000" bIns="46800" anchor="ctr" anchorCtr="0">
              <a:normAutofit/>
            </a:bodyPr>
            <a:lstStyle/>
            <a:p>
              <a:pPr lvl="0" algn="ctr" defTabSz="622300" rtl="1">
                <a:spcBef>
                  <a:spcPct val="0"/>
                </a:spcBef>
                <a:spcAft>
                  <a:spcPct val="0"/>
                </a:spcAft>
              </a:pPr>
              <a:r>
                <a:rPr lang="fa-IR" altLang="zh-CN" sz="14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اینجا پیامک کنید</a:t>
              </a:r>
              <a:endParaRPr lang="zh-CN" altLang="en-US" sz="1400" kern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6" name="ïṧḷîdè">
            <a:extLst>
              <a:ext uri="{FF2B5EF4-FFF2-40B4-BE49-F238E27FC236}">
                <a16:creationId xmlns:a16="http://schemas.microsoft.com/office/drawing/2014/main" id="{B358F0F7-AC19-4562-8910-11F45EE1F0D4}"/>
              </a:ext>
            </a:extLst>
          </p:cNvPr>
          <p:cNvSpPr/>
          <p:nvPr/>
        </p:nvSpPr>
        <p:spPr>
          <a:xfrm>
            <a:off x="820721" y="2532128"/>
            <a:ext cx="577851" cy="577851"/>
          </a:xfrm>
          <a:prstGeom prst="roundRect">
            <a:avLst>
              <a:gd name="adj" fmla="val 15000"/>
            </a:avLst>
          </a:prstGeom>
          <a:solidFill>
            <a:srgbClr val="FF7C6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 rtl="1"/>
            <a:endParaRPr>
              <a:cs typeface="B Nazanin" panose="00000400000000000000" pitchFamily="2" charset="-78"/>
            </a:endParaRPr>
          </a:p>
        </p:txBody>
      </p:sp>
      <p:sp>
        <p:nvSpPr>
          <p:cNvPr id="48" name="îṣḷidé">
            <a:extLst>
              <a:ext uri="{FF2B5EF4-FFF2-40B4-BE49-F238E27FC236}">
                <a16:creationId xmlns:a16="http://schemas.microsoft.com/office/drawing/2014/main" id="{6B956AA9-72F2-4465-841A-33CEEDBE612D}"/>
              </a:ext>
            </a:extLst>
          </p:cNvPr>
          <p:cNvSpPr/>
          <p:nvPr/>
        </p:nvSpPr>
        <p:spPr>
          <a:xfrm>
            <a:off x="951921" y="2614964"/>
            <a:ext cx="334158" cy="423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3" y="6729"/>
                </a:moveTo>
                <a:cubicBezTo>
                  <a:pt x="17891" y="6790"/>
                  <a:pt x="17842" y="6883"/>
                  <a:pt x="17842" y="6994"/>
                </a:cubicBezTo>
                <a:cubicBezTo>
                  <a:pt x="17842" y="7080"/>
                  <a:pt x="17901" y="7139"/>
                  <a:pt x="18015" y="7191"/>
                </a:cubicBezTo>
                <a:cubicBezTo>
                  <a:pt x="18122" y="7230"/>
                  <a:pt x="18344" y="7284"/>
                  <a:pt x="18697" y="7352"/>
                </a:cubicBezTo>
                <a:cubicBezTo>
                  <a:pt x="19207" y="7434"/>
                  <a:pt x="19552" y="7540"/>
                  <a:pt x="19715" y="7661"/>
                </a:cubicBezTo>
                <a:cubicBezTo>
                  <a:pt x="19899" y="7775"/>
                  <a:pt x="19976" y="7963"/>
                  <a:pt x="19976" y="8220"/>
                </a:cubicBezTo>
                <a:cubicBezTo>
                  <a:pt x="19976" y="8479"/>
                  <a:pt x="19851" y="8684"/>
                  <a:pt x="19591" y="8842"/>
                </a:cubicBezTo>
                <a:cubicBezTo>
                  <a:pt x="19332" y="8993"/>
                  <a:pt x="18985" y="9069"/>
                  <a:pt x="18546" y="9069"/>
                </a:cubicBezTo>
                <a:cubicBezTo>
                  <a:pt x="18091" y="9069"/>
                  <a:pt x="17748" y="8987"/>
                  <a:pt x="17505" y="8826"/>
                </a:cubicBezTo>
                <a:cubicBezTo>
                  <a:pt x="17256" y="8660"/>
                  <a:pt x="17122" y="8433"/>
                  <a:pt x="17105" y="8130"/>
                </a:cubicBezTo>
                <a:lnTo>
                  <a:pt x="17814" y="8130"/>
                </a:lnTo>
                <a:cubicBezTo>
                  <a:pt x="17814" y="8283"/>
                  <a:pt x="17879" y="8395"/>
                  <a:pt x="18015" y="8471"/>
                </a:cubicBezTo>
                <a:cubicBezTo>
                  <a:pt x="18132" y="8553"/>
                  <a:pt x="18312" y="8592"/>
                  <a:pt x="18546" y="8592"/>
                </a:cubicBezTo>
                <a:cubicBezTo>
                  <a:pt x="18773" y="8592"/>
                  <a:pt x="18957" y="8562"/>
                  <a:pt x="19091" y="8501"/>
                </a:cubicBezTo>
                <a:cubicBezTo>
                  <a:pt x="19217" y="8442"/>
                  <a:pt x="19283" y="8356"/>
                  <a:pt x="19283" y="8253"/>
                </a:cubicBezTo>
                <a:cubicBezTo>
                  <a:pt x="19283" y="8152"/>
                  <a:pt x="19234" y="8078"/>
                  <a:pt x="19148" y="8024"/>
                </a:cubicBezTo>
                <a:cubicBezTo>
                  <a:pt x="19054" y="7973"/>
                  <a:pt x="18860" y="7926"/>
                  <a:pt x="18555" y="7874"/>
                </a:cubicBezTo>
                <a:cubicBezTo>
                  <a:pt x="18003" y="7775"/>
                  <a:pt x="17623" y="7669"/>
                  <a:pt x="17440" y="7554"/>
                </a:cubicBezTo>
                <a:cubicBezTo>
                  <a:pt x="17256" y="7442"/>
                  <a:pt x="17161" y="7268"/>
                  <a:pt x="17161" y="7024"/>
                </a:cubicBezTo>
                <a:cubicBezTo>
                  <a:pt x="17161" y="6759"/>
                  <a:pt x="17278" y="6550"/>
                  <a:pt x="17527" y="6388"/>
                </a:cubicBezTo>
                <a:cubicBezTo>
                  <a:pt x="17776" y="6230"/>
                  <a:pt x="18103" y="6154"/>
                  <a:pt x="18524" y="6154"/>
                </a:cubicBezTo>
                <a:cubicBezTo>
                  <a:pt x="18919" y="6154"/>
                  <a:pt x="19234" y="6230"/>
                  <a:pt x="19487" y="6397"/>
                </a:cubicBezTo>
                <a:cubicBezTo>
                  <a:pt x="19737" y="6563"/>
                  <a:pt x="19868" y="6785"/>
                  <a:pt x="19899" y="7063"/>
                </a:cubicBezTo>
                <a:lnTo>
                  <a:pt x="19179" y="7063"/>
                </a:lnTo>
                <a:cubicBezTo>
                  <a:pt x="19169" y="6926"/>
                  <a:pt x="19091" y="6820"/>
                  <a:pt x="18967" y="6747"/>
                </a:cubicBezTo>
                <a:cubicBezTo>
                  <a:pt x="18832" y="6670"/>
                  <a:pt x="18648" y="6631"/>
                  <a:pt x="18437" y="6631"/>
                </a:cubicBezTo>
                <a:cubicBezTo>
                  <a:pt x="18257" y="6631"/>
                  <a:pt x="18103" y="6661"/>
                  <a:pt x="18003" y="6729"/>
                </a:cubicBezTo>
                <a:cubicBezTo>
                  <a:pt x="18003" y="6729"/>
                  <a:pt x="18003" y="6729"/>
                  <a:pt x="18003" y="6729"/>
                </a:cubicBezTo>
                <a:close/>
                <a:moveTo>
                  <a:pt x="15761" y="7344"/>
                </a:moveTo>
                <a:cubicBezTo>
                  <a:pt x="15665" y="7405"/>
                  <a:pt x="15528" y="7434"/>
                  <a:pt x="15338" y="7434"/>
                </a:cubicBezTo>
                <a:lnTo>
                  <a:pt x="14490" y="7434"/>
                </a:lnTo>
                <a:lnTo>
                  <a:pt x="14490" y="6707"/>
                </a:lnTo>
                <a:lnTo>
                  <a:pt x="15366" y="6707"/>
                </a:lnTo>
                <a:cubicBezTo>
                  <a:pt x="15549" y="6707"/>
                  <a:pt x="15675" y="6738"/>
                  <a:pt x="15768" y="6798"/>
                </a:cubicBezTo>
                <a:cubicBezTo>
                  <a:pt x="15865" y="6857"/>
                  <a:pt x="15902" y="6950"/>
                  <a:pt x="15902" y="7070"/>
                </a:cubicBezTo>
                <a:cubicBezTo>
                  <a:pt x="15902" y="7191"/>
                  <a:pt x="15855" y="7284"/>
                  <a:pt x="15761" y="7344"/>
                </a:cubicBezTo>
                <a:cubicBezTo>
                  <a:pt x="15761" y="7344"/>
                  <a:pt x="15761" y="7344"/>
                  <a:pt x="15761" y="7344"/>
                </a:cubicBezTo>
                <a:close/>
                <a:moveTo>
                  <a:pt x="16633" y="6994"/>
                </a:moveTo>
                <a:cubicBezTo>
                  <a:pt x="16633" y="6769"/>
                  <a:pt x="16526" y="6579"/>
                  <a:pt x="16326" y="6435"/>
                </a:cubicBezTo>
                <a:cubicBezTo>
                  <a:pt x="16124" y="6299"/>
                  <a:pt x="15855" y="6230"/>
                  <a:pt x="15518" y="6230"/>
                </a:cubicBezTo>
                <a:lnTo>
                  <a:pt x="13751" y="6230"/>
                </a:lnTo>
                <a:lnTo>
                  <a:pt x="13751" y="8993"/>
                </a:lnTo>
                <a:lnTo>
                  <a:pt x="14490" y="8993"/>
                </a:lnTo>
                <a:lnTo>
                  <a:pt x="14490" y="7904"/>
                </a:lnTo>
                <a:lnTo>
                  <a:pt x="15210" y="7904"/>
                </a:lnTo>
                <a:cubicBezTo>
                  <a:pt x="15432" y="7904"/>
                  <a:pt x="15577" y="7926"/>
                  <a:pt x="15665" y="7980"/>
                </a:cubicBezTo>
                <a:cubicBezTo>
                  <a:pt x="15761" y="8032"/>
                  <a:pt x="15800" y="8122"/>
                  <a:pt x="15800" y="8245"/>
                </a:cubicBezTo>
                <a:lnTo>
                  <a:pt x="15806" y="8494"/>
                </a:lnTo>
                <a:cubicBezTo>
                  <a:pt x="15806" y="8609"/>
                  <a:pt x="15815" y="8706"/>
                  <a:pt x="15837" y="8805"/>
                </a:cubicBezTo>
                <a:cubicBezTo>
                  <a:pt x="15855" y="8895"/>
                  <a:pt x="15865" y="8963"/>
                  <a:pt x="15886" y="8987"/>
                </a:cubicBezTo>
                <a:lnTo>
                  <a:pt x="16692" y="8987"/>
                </a:lnTo>
                <a:lnTo>
                  <a:pt x="16692" y="8919"/>
                </a:lnTo>
                <a:cubicBezTo>
                  <a:pt x="16633" y="8895"/>
                  <a:pt x="16585" y="8864"/>
                  <a:pt x="16575" y="8826"/>
                </a:cubicBezTo>
                <a:cubicBezTo>
                  <a:pt x="16547" y="8788"/>
                  <a:pt x="16538" y="8720"/>
                  <a:pt x="16526" y="8638"/>
                </a:cubicBezTo>
                <a:lnTo>
                  <a:pt x="16519" y="8184"/>
                </a:lnTo>
                <a:cubicBezTo>
                  <a:pt x="16508" y="7963"/>
                  <a:pt x="16401" y="7805"/>
                  <a:pt x="16202" y="7707"/>
                </a:cubicBezTo>
                <a:cubicBezTo>
                  <a:pt x="16174" y="7691"/>
                  <a:pt x="16135" y="7685"/>
                  <a:pt x="16086" y="7661"/>
                </a:cubicBezTo>
                <a:cubicBezTo>
                  <a:pt x="16163" y="7639"/>
                  <a:pt x="16230" y="7609"/>
                  <a:pt x="16298" y="7579"/>
                </a:cubicBezTo>
                <a:cubicBezTo>
                  <a:pt x="16519" y="7456"/>
                  <a:pt x="16633" y="7260"/>
                  <a:pt x="16633" y="6994"/>
                </a:cubicBezTo>
                <a:cubicBezTo>
                  <a:pt x="16633" y="6994"/>
                  <a:pt x="16633" y="6994"/>
                  <a:pt x="16633" y="6994"/>
                </a:cubicBezTo>
                <a:close/>
                <a:moveTo>
                  <a:pt x="12311" y="8993"/>
                </a:moveTo>
                <a:lnTo>
                  <a:pt x="12311" y="7737"/>
                </a:lnTo>
                <a:lnTo>
                  <a:pt x="10936" y="7737"/>
                </a:lnTo>
                <a:lnTo>
                  <a:pt x="10936" y="8993"/>
                </a:lnTo>
                <a:lnTo>
                  <a:pt x="10200" y="8993"/>
                </a:lnTo>
                <a:lnTo>
                  <a:pt x="10200" y="6230"/>
                </a:lnTo>
                <a:lnTo>
                  <a:pt x="10936" y="6230"/>
                </a:lnTo>
                <a:lnTo>
                  <a:pt x="10936" y="7268"/>
                </a:lnTo>
                <a:lnTo>
                  <a:pt x="12311" y="7268"/>
                </a:lnTo>
                <a:lnTo>
                  <a:pt x="12311" y="6230"/>
                </a:lnTo>
                <a:lnTo>
                  <a:pt x="13033" y="6230"/>
                </a:lnTo>
                <a:lnTo>
                  <a:pt x="13033" y="8993"/>
                </a:lnTo>
                <a:cubicBezTo>
                  <a:pt x="13033" y="8993"/>
                  <a:pt x="12311" y="8993"/>
                  <a:pt x="12311" y="8993"/>
                </a:cubicBezTo>
                <a:close/>
                <a:moveTo>
                  <a:pt x="16086" y="3348"/>
                </a:moveTo>
                <a:lnTo>
                  <a:pt x="16135" y="3271"/>
                </a:lnTo>
                <a:lnTo>
                  <a:pt x="17787" y="1111"/>
                </a:lnTo>
                <a:lnTo>
                  <a:pt x="17787" y="3348"/>
                </a:lnTo>
                <a:cubicBezTo>
                  <a:pt x="17787" y="3348"/>
                  <a:pt x="16086" y="3348"/>
                  <a:pt x="16086" y="3348"/>
                </a:cubicBezTo>
                <a:close/>
                <a:moveTo>
                  <a:pt x="17787" y="5367"/>
                </a:moveTo>
                <a:lnTo>
                  <a:pt x="19104" y="5367"/>
                </a:lnTo>
                <a:lnTo>
                  <a:pt x="19104" y="4180"/>
                </a:lnTo>
                <a:lnTo>
                  <a:pt x="19868" y="4180"/>
                </a:lnTo>
                <a:lnTo>
                  <a:pt x="19868" y="3348"/>
                </a:lnTo>
                <a:lnTo>
                  <a:pt x="19104" y="3348"/>
                </a:lnTo>
                <a:lnTo>
                  <a:pt x="19104" y="0"/>
                </a:lnTo>
                <a:lnTo>
                  <a:pt x="17613" y="0"/>
                </a:lnTo>
                <a:lnTo>
                  <a:pt x="15106" y="3271"/>
                </a:lnTo>
                <a:lnTo>
                  <a:pt x="15106" y="4180"/>
                </a:lnTo>
                <a:lnTo>
                  <a:pt x="17787" y="4180"/>
                </a:lnTo>
                <a:cubicBezTo>
                  <a:pt x="17787" y="4180"/>
                  <a:pt x="17787" y="5367"/>
                  <a:pt x="17787" y="5367"/>
                </a:cubicBezTo>
                <a:close/>
                <a:moveTo>
                  <a:pt x="14415" y="5367"/>
                </a:moveTo>
                <a:lnTo>
                  <a:pt x="9776" y="5367"/>
                </a:lnTo>
                <a:lnTo>
                  <a:pt x="9776" y="5360"/>
                </a:lnTo>
                <a:cubicBezTo>
                  <a:pt x="9776" y="4876"/>
                  <a:pt x="9929" y="4451"/>
                  <a:pt x="10247" y="4095"/>
                </a:cubicBezTo>
                <a:cubicBezTo>
                  <a:pt x="10563" y="3746"/>
                  <a:pt x="11159" y="3340"/>
                  <a:pt x="12024" y="2853"/>
                </a:cubicBezTo>
                <a:cubicBezTo>
                  <a:pt x="12410" y="2643"/>
                  <a:pt x="12676" y="2443"/>
                  <a:pt x="12841" y="2271"/>
                </a:cubicBezTo>
                <a:cubicBezTo>
                  <a:pt x="13003" y="2089"/>
                  <a:pt x="13081" y="1892"/>
                  <a:pt x="13081" y="1674"/>
                </a:cubicBezTo>
                <a:cubicBezTo>
                  <a:pt x="13081" y="1440"/>
                  <a:pt x="12995" y="1243"/>
                  <a:pt x="12820" y="1106"/>
                </a:cubicBezTo>
                <a:cubicBezTo>
                  <a:pt x="12648" y="954"/>
                  <a:pt x="12416" y="885"/>
                  <a:pt x="12121" y="885"/>
                </a:cubicBezTo>
                <a:cubicBezTo>
                  <a:pt x="11824" y="885"/>
                  <a:pt x="11581" y="976"/>
                  <a:pt x="11419" y="1158"/>
                </a:cubicBezTo>
                <a:cubicBezTo>
                  <a:pt x="11235" y="1342"/>
                  <a:pt x="11159" y="1590"/>
                  <a:pt x="11169" y="1892"/>
                </a:cubicBezTo>
                <a:lnTo>
                  <a:pt x="9863" y="1892"/>
                </a:lnTo>
                <a:cubicBezTo>
                  <a:pt x="9842" y="1317"/>
                  <a:pt x="10038" y="855"/>
                  <a:pt x="10449" y="514"/>
                </a:cubicBezTo>
                <a:cubicBezTo>
                  <a:pt x="10851" y="175"/>
                  <a:pt x="11419" y="0"/>
                  <a:pt x="12139" y="0"/>
                </a:cubicBezTo>
                <a:cubicBezTo>
                  <a:pt x="12801" y="0"/>
                  <a:pt x="13348" y="159"/>
                  <a:pt x="13779" y="470"/>
                </a:cubicBezTo>
                <a:cubicBezTo>
                  <a:pt x="14194" y="786"/>
                  <a:pt x="14415" y="1188"/>
                  <a:pt x="14415" y="1679"/>
                </a:cubicBezTo>
                <a:cubicBezTo>
                  <a:pt x="14415" y="2089"/>
                  <a:pt x="14290" y="2430"/>
                  <a:pt x="14051" y="2695"/>
                </a:cubicBezTo>
                <a:cubicBezTo>
                  <a:pt x="13810" y="2960"/>
                  <a:pt x="13358" y="3263"/>
                  <a:pt x="12697" y="3595"/>
                </a:cubicBezTo>
                <a:cubicBezTo>
                  <a:pt x="12080" y="3907"/>
                  <a:pt x="11668" y="4180"/>
                  <a:pt x="11438" y="4429"/>
                </a:cubicBezTo>
                <a:lnTo>
                  <a:pt x="11438" y="4437"/>
                </a:lnTo>
                <a:lnTo>
                  <a:pt x="14415" y="4437"/>
                </a:lnTo>
                <a:cubicBezTo>
                  <a:pt x="14415" y="4437"/>
                  <a:pt x="14415" y="5367"/>
                  <a:pt x="14415" y="5367"/>
                </a:cubicBezTo>
                <a:close/>
                <a:moveTo>
                  <a:pt x="11045" y="20298"/>
                </a:moveTo>
                <a:cubicBezTo>
                  <a:pt x="11045" y="21008"/>
                  <a:pt x="10314" y="21600"/>
                  <a:pt x="9403" y="21600"/>
                </a:cubicBezTo>
                <a:cubicBezTo>
                  <a:pt x="8489" y="21600"/>
                  <a:pt x="7750" y="21008"/>
                  <a:pt x="7750" y="20298"/>
                </a:cubicBezTo>
                <a:cubicBezTo>
                  <a:pt x="7750" y="19577"/>
                  <a:pt x="8489" y="18995"/>
                  <a:pt x="9403" y="18995"/>
                </a:cubicBezTo>
                <a:cubicBezTo>
                  <a:pt x="10314" y="18995"/>
                  <a:pt x="11045" y="19577"/>
                  <a:pt x="11045" y="20298"/>
                </a:cubicBezTo>
                <a:cubicBezTo>
                  <a:pt x="11045" y="20298"/>
                  <a:pt x="11045" y="20298"/>
                  <a:pt x="11045" y="20298"/>
                </a:cubicBezTo>
                <a:close/>
                <a:moveTo>
                  <a:pt x="5175" y="20298"/>
                </a:moveTo>
                <a:cubicBezTo>
                  <a:pt x="5175" y="21008"/>
                  <a:pt x="4448" y="21600"/>
                  <a:pt x="3541" y="21600"/>
                </a:cubicBezTo>
                <a:cubicBezTo>
                  <a:pt x="2625" y="21600"/>
                  <a:pt x="1882" y="21008"/>
                  <a:pt x="1882" y="20298"/>
                </a:cubicBezTo>
                <a:cubicBezTo>
                  <a:pt x="1882" y="19577"/>
                  <a:pt x="2625" y="18995"/>
                  <a:pt x="3541" y="18995"/>
                </a:cubicBezTo>
                <a:cubicBezTo>
                  <a:pt x="4448" y="18995"/>
                  <a:pt x="5175" y="19577"/>
                  <a:pt x="5175" y="20298"/>
                </a:cubicBezTo>
                <a:cubicBezTo>
                  <a:pt x="5175" y="20298"/>
                  <a:pt x="5175" y="20298"/>
                  <a:pt x="5175" y="20298"/>
                </a:cubicBezTo>
                <a:close/>
                <a:moveTo>
                  <a:pt x="21600" y="12006"/>
                </a:moveTo>
                <a:cubicBezTo>
                  <a:pt x="21600" y="12259"/>
                  <a:pt x="21339" y="12460"/>
                  <a:pt x="21021" y="12460"/>
                </a:cubicBezTo>
                <a:lnTo>
                  <a:pt x="16990" y="12460"/>
                </a:lnTo>
                <a:lnTo>
                  <a:pt x="13714" y="18359"/>
                </a:lnTo>
                <a:cubicBezTo>
                  <a:pt x="13627" y="18526"/>
                  <a:pt x="13417" y="18624"/>
                  <a:pt x="13184" y="18624"/>
                </a:cubicBezTo>
                <a:lnTo>
                  <a:pt x="847" y="18624"/>
                </a:lnTo>
                <a:cubicBezTo>
                  <a:pt x="523" y="18624"/>
                  <a:pt x="264" y="18428"/>
                  <a:pt x="264" y="18177"/>
                </a:cubicBezTo>
                <a:cubicBezTo>
                  <a:pt x="264" y="17928"/>
                  <a:pt x="523" y="17723"/>
                  <a:pt x="847" y="17723"/>
                </a:cubicBezTo>
                <a:lnTo>
                  <a:pt x="12810" y="17723"/>
                </a:lnTo>
                <a:lnTo>
                  <a:pt x="16086" y="11824"/>
                </a:lnTo>
                <a:cubicBezTo>
                  <a:pt x="16174" y="11657"/>
                  <a:pt x="16384" y="11554"/>
                  <a:pt x="16613" y="11554"/>
                </a:cubicBezTo>
                <a:lnTo>
                  <a:pt x="21021" y="11554"/>
                </a:lnTo>
                <a:cubicBezTo>
                  <a:pt x="21339" y="11554"/>
                  <a:pt x="21600" y="11758"/>
                  <a:pt x="21600" y="12006"/>
                </a:cubicBezTo>
                <a:cubicBezTo>
                  <a:pt x="21600" y="12006"/>
                  <a:pt x="21600" y="12006"/>
                  <a:pt x="21600" y="12006"/>
                </a:cubicBezTo>
                <a:close/>
                <a:moveTo>
                  <a:pt x="3650" y="4466"/>
                </a:moveTo>
                <a:cubicBezTo>
                  <a:pt x="5034" y="4466"/>
                  <a:pt x="6147" y="5345"/>
                  <a:pt x="6147" y="6435"/>
                </a:cubicBezTo>
                <a:lnTo>
                  <a:pt x="6147" y="9675"/>
                </a:lnTo>
                <a:lnTo>
                  <a:pt x="1158" y="9675"/>
                </a:lnTo>
                <a:lnTo>
                  <a:pt x="1158" y="6435"/>
                </a:lnTo>
                <a:cubicBezTo>
                  <a:pt x="1158" y="5345"/>
                  <a:pt x="2273" y="4466"/>
                  <a:pt x="3650" y="4466"/>
                </a:cubicBezTo>
                <a:cubicBezTo>
                  <a:pt x="3650" y="4466"/>
                  <a:pt x="3650" y="4466"/>
                  <a:pt x="3650" y="4466"/>
                </a:cubicBezTo>
                <a:close/>
                <a:moveTo>
                  <a:pt x="10936" y="11113"/>
                </a:moveTo>
                <a:lnTo>
                  <a:pt x="5982" y="15080"/>
                </a:lnTo>
                <a:cubicBezTo>
                  <a:pt x="4963" y="13984"/>
                  <a:pt x="5059" y="12430"/>
                  <a:pt x="6310" y="11431"/>
                </a:cubicBezTo>
                <a:cubicBezTo>
                  <a:pt x="6992" y="10888"/>
                  <a:pt x="7903" y="10585"/>
                  <a:pt x="8872" y="10585"/>
                </a:cubicBezTo>
                <a:cubicBezTo>
                  <a:pt x="9620" y="10590"/>
                  <a:pt x="10341" y="10772"/>
                  <a:pt x="10936" y="11113"/>
                </a:cubicBezTo>
                <a:cubicBezTo>
                  <a:pt x="10936" y="11113"/>
                  <a:pt x="10936" y="11113"/>
                  <a:pt x="10936" y="11113"/>
                </a:cubicBezTo>
                <a:close/>
                <a:moveTo>
                  <a:pt x="11438" y="15405"/>
                </a:moveTo>
                <a:cubicBezTo>
                  <a:pt x="10228" y="16366"/>
                  <a:pt x="8201" y="16481"/>
                  <a:pt x="6809" y="15716"/>
                </a:cubicBezTo>
                <a:lnTo>
                  <a:pt x="11765" y="11750"/>
                </a:lnTo>
                <a:cubicBezTo>
                  <a:pt x="12784" y="12856"/>
                  <a:pt x="12685" y="14398"/>
                  <a:pt x="11438" y="15405"/>
                </a:cubicBezTo>
                <a:cubicBezTo>
                  <a:pt x="11438" y="15405"/>
                  <a:pt x="11438" y="15405"/>
                  <a:pt x="11438" y="15405"/>
                </a:cubicBezTo>
                <a:close/>
                <a:moveTo>
                  <a:pt x="1158" y="14082"/>
                </a:moveTo>
                <a:lnTo>
                  <a:pt x="1158" y="10585"/>
                </a:lnTo>
                <a:lnTo>
                  <a:pt x="5811" y="10585"/>
                </a:lnTo>
                <a:cubicBezTo>
                  <a:pt x="5704" y="10652"/>
                  <a:pt x="5590" y="10720"/>
                  <a:pt x="5493" y="10794"/>
                </a:cubicBezTo>
                <a:cubicBezTo>
                  <a:pt x="3821" y="12135"/>
                  <a:pt x="3713" y="14218"/>
                  <a:pt x="5109" y="15670"/>
                </a:cubicBezTo>
                <a:cubicBezTo>
                  <a:pt x="4686" y="15913"/>
                  <a:pt x="4187" y="16050"/>
                  <a:pt x="3650" y="16050"/>
                </a:cubicBezTo>
                <a:cubicBezTo>
                  <a:pt x="2273" y="16050"/>
                  <a:pt x="1158" y="15170"/>
                  <a:pt x="1158" y="14082"/>
                </a:cubicBezTo>
                <a:cubicBezTo>
                  <a:pt x="1158" y="14082"/>
                  <a:pt x="1158" y="14082"/>
                  <a:pt x="1158" y="14082"/>
                </a:cubicBezTo>
                <a:close/>
                <a:moveTo>
                  <a:pt x="3650" y="16958"/>
                </a:moveTo>
                <a:cubicBezTo>
                  <a:pt x="4485" y="16958"/>
                  <a:pt x="5271" y="16732"/>
                  <a:pt x="5916" y="16323"/>
                </a:cubicBezTo>
                <a:cubicBezTo>
                  <a:pt x="6761" y="16852"/>
                  <a:pt x="7778" y="17155"/>
                  <a:pt x="8872" y="17155"/>
                </a:cubicBezTo>
                <a:cubicBezTo>
                  <a:pt x="10151" y="17155"/>
                  <a:pt x="11360" y="16761"/>
                  <a:pt x="12252" y="16041"/>
                </a:cubicBezTo>
                <a:cubicBezTo>
                  <a:pt x="14088" y="14573"/>
                  <a:pt x="14067" y="12195"/>
                  <a:pt x="12204" y="10750"/>
                </a:cubicBezTo>
                <a:cubicBezTo>
                  <a:pt x="11304" y="10059"/>
                  <a:pt x="10123" y="9675"/>
                  <a:pt x="8872" y="9675"/>
                </a:cubicBezTo>
                <a:cubicBezTo>
                  <a:pt x="8326" y="9675"/>
                  <a:pt x="7799" y="9764"/>
                  <a:pt x="7297" y="9902"/>
                </a:cubicBezTo>
                <a:lnTo>
                  <a:pt x="7297" y="6435"/>
                </a:lnTo>
                <a:cubicBezTo>
                  <a:pt x="7297" y="4846"/>
                  <a:pt x="5667" y="3557"/>
                  <a:pt x="3650" y="3557"/>
                </a:cubicBezTo>
                <a:cubicBezTo>
                  <a:pt x="1639" y="3557"/>
                  <a:pt x="0" y="4846"/>
                  <a:pt x="0" y="6435"/>
                </a:cubicBezTo>
                <a:lnTo>
                  <a:pt x="0" y="14082"/>
                </a:lnTo>
                <a:cubicBezTo>
                  <a:pt x="0" y="15670"/>
                  <a:pt x="1639" y="16958"/>
                  <a:pt x="3650" y="16958"/>
                </a:cubicBezTo>
                <a:cubicBezTo>
                  <a:pt x="3650" y="16958"/>
                  <a:pt x="3650" y="16958"/>
                  <a:pt x="3650" y="16958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 rtl="1"/>
            <a:endParaRPr>
              <a:cs typeface="B Nazanin" panose="00000400000000000000" pitchFamily="2" charset="-78"/>
            </a:endParaRPr>
          </a:p>
        </p:txBody>
      </p:sp>
      <p:sp>
        <p:nvSpPr>
          <p:cNvPr id="49" name="ïṡlíḑè">
            <a:extLst>
              <a:ext uri="{FF2B5EF4-FFF2-40B4-BE49-F238E27FC236}">
                <a16:creationId xmlns:a16="http://schemas.microsoft.com/office/drawing/2014/main" id="{39D321AC-0D6C-44A6-855D-C02D2D0FDD4F}"/>
              </a:ext>
            </a:extLst>
          </p:cNvPr>
          <p:cNvSpPr/>
          <p:nvPr/>
        </p:nvSpPr>
        <p:spPr>
          <a:xfrm>
            <a:off x="1398571" y="2491388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 algn="r" rtl="1">
              <a:defRPr sz="1800"/>
            </a:pPr>
            <a:r>
              <a:rPr lang="fa-IR" altLang="zh-CN" sz="14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1400" b="1" dirty="0">
              <a:cs typeface="B Nazanin" panose="00000400000000000000" pitchFamily="2" charset="-78"/>
            </a:endParaRPr>
          </a:p>
        </p:txBody>
      </p:sp>
      <p:sp>
        <p:nvSpPr>
          <p:cNvPr id="50" name="îṩļíḓé">
            <a:extLst>
              <a:ext uri="{FF2B5EF4-FFF2-40B4-BE49-F238E27FC236}">
                <a16:creationId xmlns:a16="http://schemas.microsoft.com/office/drawing/2014/main" id="{CE26C37E-75E4-4A6E-B2C0-F6DCB59DCC53}"/>
              </a:ext>
            </a:extLst>
          </p:cNvPr>
          <p:cNvSpPr/>
          <p:nvPr/>
        </p:nvSpPr>
        <p:spPr>
          <a:xfrm>
            <a:off x="1398572" y="2844174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fa-IR" altLang="zh-CN" sz="1000" dirty="0">
                <a:cs typeface="B Nazanin" panose="00000400000000000000" pitchFamily="2" charset="-78"/>
              </a:rPr>
              <a:t>فونت های کپی پیست تنها گزینه برای حفظ متن را انتخاب کنید.</a:t>
            </a:r>
            <a:endParaRPr lang="en-US" altLang="zh-CN" sz="1000" dirty="0"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F386447-8E97-4F66-8F46-6DF1DBBC3830}"/>
              </a:ext>
            </a:extLst>
          </p:cNvPr>
          <p:cNvGrpSpPr/>
          <p:nvPr/>
        </p:nvGrpSpPr>
        <p:grpSpPr>
          <a:xfrm rot="5400000">
            <a:off x="2842049" y="3335506"/>
            <a:ext cx="704105" cy="6388202"/>
            <a:chOff x="11500546" y="-5054"/>
            <a:chExt cx="704105" cy="6388202"/>
          </a:xfrm>
        </p:grpSpPr>
        <p:sp>
          <p:nvSpPr>
            <p:cNvPr id="51" name="Forma en L 50">
              <a:extLst>
                <a:ext uri="{FF2B5EF4-FFF2-40B4-BE49-F238E27FC236}">
                  <a16:creationId xmlns:a16="http://schemas.microsoft.com/office/drawing/2014/main" id="{DBDCD6AC-BBC7-45D7-BFAA-7E3A8819251F}"/>
                </a:ext>
              </a:extLst>
            </p:cNvPr>
            <p:cNvSpPr/>
            <p:nvPr/>
          </p:nvSpPr>
          <p:spPr>
            <a:xfrm flipH="1">
              <a:off x="11509564" y="557741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2" name="Forma en L 51">
              <a:extLst>
                <a:ext uri="{FF2B5EF4-FFF2-40B4-BE49-F238E27FC236}">
                  <a16:creationId xmlns:a16="http://schemas.microsoft.com/office/drawing/2014/main" id="{647039D6-7A57-469E-85A5-A4BCEF4D7091}"/>
                </a:ext>
              </a:extLst>
            </p:cNvPr>
            <p:cNvSpPr/>
            <p:nvPr/>
          </p:nvSpPr>
          <p:spPr>
            <a:xfrm flipH="1">
              <a:off x="11507488" y="4774873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3" name="Forma en L 52">
              <a:extLst>
                <a:ext uri="{FF2B5EF4-FFF2-40B4-BE49-F238E27FC236}">
                  <a16:creationId xmlns:a16="http://schemas.microsoft.com/office/drawing/2014/main" id="{81FC34E1-2BAA-4C0E-89B3-C22A0D36AB92}"/>
                </a:ext>
              </a:extLst>
            </p:cNvPr>
            <p:cNvSpPr/>
            <p:nvPr/>
          </p:nvSpPr>
          <p:spPr>
            <a:xfrm flipH="1">
              <a:off x="11502781" y="3987615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4" name="Forma en L 53">
              <a:extLst>
                <a:ext uri="{FF2B5EF4-FFF2-40B4-BE49-F238E27FC236}">
                  <a16:creationId xmlns:a16="http://schemas.microsoft.com/office/drawing/2014/main" id="{3DF2E93E-9433-4FCC-92C6-0E12C37077FA}"/>
                </a:ext>
              </a:extLst>
            </p:cNvPr>
            <p:cNvSpPr/>
            <p:nvPr/>
          </p:nvSpPr>
          <p:spPr>
            <a:xfrm flipH="1">
              <a:off x="11500705" y="3185572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5" name="Forma en L 54">
              <a:extLst>
                <a:ext uri="{FF2B5EF4-FFF2-40B4-BE49-F238E27FC236}">
                  <a16:creationId xmlns:a16="http://schemas.microsoft.com/office/drawing/2014/main" id="{3DF32EF8-075C-4151-AD04-90D64A39D0C7}"/>
                </a:ext>
              </a:extLst>
            </p:cNvPr>
            <p:cNvSpPr/>
            <p:nvPr/>
          </p:nvSpPr>
          <p:spPr>
            <a:xfrm flipH="1">
              <a:off x="11501476" y="236992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 dirty="0">
                <a:cs typeface="B Nazanin" panose="00000400000000000000" pitchFamily="2" charset="-78"/>
              </a:endParaRPr>
            </a:p>
          </p:txBody>
        </p:sp>
        <p:sp>
          <p:nvSpPr>
            <p:cNvPr id="56" name="Forma en L 55">
              <a:extLst>
                <a:ext uri="{FF2B5EF4-FFF2-40B4-BE49-F238E27FC236}">
                  <a16:creationId xmlns:a16="http://schemas.microsoft.com/office/drawing/2014/main" id="{B3FB4189-60C5-4055-B336-A9DDD0D3AF01}"/>
                </a:ext>
              </a:extLst>
            </p:cNvPr>
            <p:cNvSpPr/>
            <p:nvPr/>
          </p:nvSpPr>
          <p:spPr>
            <a:xfrm flipH="1">
              <a:off x="11500546" y="1584247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7" name="Forma en L 56">
              <a:extLst>
                <a:ext uri="{FF2B5EF4-FFF2-40B4-BE49-F238E27FC236}">
                  <a16:creationId xmlns:a16="http://schemas.microsoft.com/office/drawing/2014/main" id="{2D3C977F-690B-4DD1-B3CA-16DC9DDD3E07}"/>
                </a:ext>
              </a:extLst>
            </p:cNvPr>
            <p:cNvSpPr/>
            <p:nvPr/>
          </p:nvSpPr>
          <p:spPr>
            <a:xfrm flipH="1">
              <a:off x="11514127" y="79698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58" name="Forma en L 57">
              <a:extLst>
                <a:ext uri="{FF2B5EF4-FFF2-40B4-BE49-F238E27FC236}">
                  <a16:creationId xmlns:a16="http://schemas.microsoft.com/office/drawing/2014/main" id="{37E99CB1-FDBB-4EC4-A1E0-43F1C431689D}"/>
                </a:ext>
              </a:extLst>
            </p:cNvPr>
            <p:cNvSpPr/>
            <p:nvPr/>
          </p:nvSpPr>
          <p:spPr>
            <a:xfrm flipH="1">
              <a:off x="11512051" y="-505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3C46732E-2357-4D44-B0F8-272861408D23}"/>
              </a:ext>
            </a:extLst>
          </p:cNvPr>
          <p:cNvGrpSpPr/>
          <p:nvPr/>
        </p:nvGrpSpPr>
        <p:grpSpPr>
          <a:xfrm rot="16200000">
            <a:off x="8645847" y="-2848992"/>
            <a:ext cx="704105" cy="6388202"/>
            <a:chOff x="11507488" y="-5054"/>
            <a:chExt cx="704105" cy="6388202"/>
          </a:xfrm>
        </p:grpSpPr>
        <p:sp>
          <p:nvSpPr>
            <p:cNvPr id="60" name="Forma en L 59">
              <a:extLst>
                <a:ext uri="{FF2B5EF4-FFF2-40B4-BE49-F238E27FC236}">
                  <a16:creationId xmlns:a16="http://schemas.microsoft.com/office/drawing/2014/main" id="{2D21CDBF-860E-426E-9948-EF4CEF26CF79}"/>
                </a:ext>
              </a:extLst>
            </p:cNvPr>
            <p:cNvSpPr/>
            <p:nvPr/>
          </p:nvSpPr>
          <p:spPr>
            <a:xfrm flipH="1">
              <a:off x="11509564" y="557741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1" name="Forma en L 60">
              <a:extLst>
                <a:ext uri="{FF2B5EF4-FFF2-40B4-BE49-F238E27FC236}">
                  <a16:creationId xmlns:a16="http://schemas.microsoft.com/office/drawing/2014/main" id="{FE8F3BD8-8B18-48E3-B357-1BDB4F15663A}"/>
                </a:ext>
              </a:extLst>
            </p:cNvPr>
            <p:cNvSpPr/>
            <p:nvPr/>
          </p:nvSpPr>
          <p:spPr>
            <a:xfrm flipH="1">
              <a:off x="11507488" y="4774873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2" name="Forma en L 61">
              <a:extLst>
                <a:ext uri="{FF2B5EF4-FFF2-40B4-BE49-F238E27FC236}">
                  <a16:creationId xmlns:a16="http://schemas.microsoft.com/office/drawing/2014/main" id="{080DEC78-0A3F-4141-896D-F2399AEBFDAC}"/>
                </a:ext>
              </a:extLst>
            </p:cNvPr>
            <p:cNvSpPr/>
            <p:nvPr/>
          </p:nvSpPr>
          <p:spPr>
            <a:xfrm flipH="1">
              <a:off x="11521069" y="3987615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3" name="Forma en L 62">
              <a:extLst>
                <a:ext uri="{FF2B5EF4-FFF2-40B4-BE49-F238E27FC236}">
                  <a16:creationId xmlns:a16="http://schemas.microsoft.com/office/drawing/2014/main" id="{70157EFD-FDF3-4C0F-9F99-EE8915F75B15}"/>
                </a:ext>
              </a:extLst>
            </p:cNvPr>
            <p:cNvSpPr/>
            <p:nvPr/>
          </p:nvSpPr>
          <p:spPr>
            <a:xfrm flipH="1">
              <a:off x="11518994" y="3185573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4" name="Forma en L 63">
              <a:extLst>
                <a:ext uri="{FF2B5EF4-FFF2-40B4-BE49-F238E27FC236}">
                  <a16:creationId xmlns:a16="http://schemas.microsoft.com/office/drawing/2014/main" id="{1248BE89-B317-4155-ABBA-DD59B6E06DA6}"/>
                </a:ext>
              </a:extLst>
            </p:cNvPr>
            <p:cNvSpPr/>
            <p:nvPr/>
          </p:nvSpPr>
          <p:spPr>
            <a:xfrm flipH="1">
              <a:off x="11519766" y="238821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 dirty="0">
                <a:cs typeface="B Nazanin" panose="00000400000000000000" pitchFamily="2" charset="-78"/>
              </a:endParaRPr>
            </a:p>
          </p:txBody>
        </p:sp>
        <p:sp>
          <p:nvSpPr>
            <p:cNvPr id="65" name="Forma en L 64">
              <a:extLst>
                <a:ext uri="{FF2B5EF4-FFF2-40B4-BE49-F238E27FC236}">
                  <a16:creationId xmlns:a16="http://schemas.microsoft.com/office/drawing/2014/main" id="{0F2A44CE-5DC4-4C95-93A5-4AD4B9FCCC3E}"/>
                </a:ext>
              </a:extLst>
            </p:cNvPr>
            <p:cNvSpPr/>
            <p:nvPr/>
          </p:nvSpPr>
          <p:spPr>
            <a:xfrm flipH="1">
              <a:off x="11518835" y="1584248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6" name="Forma en L 65">
              <a:extLst>
                <a:ext uri="{FF2B5EF4-FFF2-40B4-BE49-F238E27FC236}">
                  <a16:creationId xmlns:a16="http://schemas.microsoft.com/office/drawing/2014/main" id="{0CE69371-F191-4FA7-AE42-C74C14E12458}"/>
                </a:ext>
              </a:extLst>
            </p:cNvPr>
            <p:cNvSpPr/>
            <p:nvPr/>
          </p:nvSpPr>
          <p:spPr>
            <a:xfrm flipH="1">
              <a:off x="11514127" y="79698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67" name="Forma en L 66">
              <a:extLst>
                <a:ext uri="{FF2B5EF4-FFF2-40B4-BE49-F238E27FC236}">
                  <a16:creationId xmlns:a16="http://schemas.microsoft.com/office/drawing/2014/main" id="{EB35F291-C0B7-44A6-B81B-7621D541E8EE}"/>
                </a:ext>
              </a:extLst>
            </p:cNvPr>
            <p:cNvSpPr/>
            <p:nvPr/>
          </p:nvSpPr>
          <p:spPr>
            <a:xfrm flipH="1">
              <a:off x="11512051" y="-505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749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C937D8-42DF-4DC3-BA82-690B7628C2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08" y="230632"/>
            <a:ext cx="8119872" cy="6407912"/>
          </a:xfrm>
          <a:prstGeom prst="rect">
            <a:avLst/>
          </a:prstGeom>
        </p:spPr>
      </p:pic>
      <p:sp>
        <p:nvSpPr>
          <p:cNvPr id="7" name="Diagrama de flujo: pantalla 6">
            <a:extLst>
              <a:ext uri="{FF2B5EF4-FFF2-40B4-BE49-F238E27FC236}">
                <a16:creationId xmlns:a16="http://schemas.microsoft.com/office/drawing/2014/main" id="{F4751426-B230-4919-89F8-1DC080FC35A0}"/>
              </a:ext>
            </a:extLst>
          </p:cNvPr>
          <p:cNvSpPr/>
          <p:nvPr/>
        </p:nvSpPr>
        <p:spPr>
          <a:xfrm>
            <a:off x="4937760" y="738088"/>
            <a:ext cx="6388765" cy="5468112"/>
          </a:xfrm>
          <a:prstGeom prst="flowChartDisp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6" name="Forma en L 205">
            <a:extLst>
              <a:ext uri="{FF2B5EF4-FFF2-40B4-BE49-F238E27FC236}">
                <a16:creationId xmlns:a16="http://schemas.microsoft.com/office/drawing/2014/main" id="{60BD20F6-E5E5-4A85-B220-79E9E71F0A06}"/>
              </a:ext>
            </a:extLst>
          </p:cNvPr>
          <p:cNvSpPr/>
          <p:nvPr/>
        </p:nvSpPr>
        <p:spPr>
          <a:xfrm flipH="1">
            <a:off x="0" y="6061011"/>
            <a:ext cx="12209517" cy="806897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7" name="Forma en L 206">
            <a:extLst>
              <a:ext uri="{FF2B5EF4-FFF2-40B4-BE49-F238E27FC236}">
                <a16:creationId xmlns:a16="http://schemas.microsoft.com/office/drawing/2014/main" id="{751135DC-4B99-4576-B654-0DC534E5BAE6}"/>
              </a:ext>
            </a:extLst>
          </p:cNvPr>
          <p:cNvSpPr/>
          <p:nvPr/>
        </p:nvSpPr>
        <p:spPr>
          <a:xfrm flipH="1">
            <a:off x="11509564" y="5577414"/>
            <a:ext cx="690524" cy="805734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8" name="Forma en L 207">
            <a:extLst>
              <a:ext uri="{FF2B5EF4-FFF2-40B4-BE49-F238E27FC236}">
                <a16:creationId xmlns:a16="http://schemas.microsoft.com/office/drawing/2014/main" id="{2751BC55-8DB0-4562-9A30-65B8F47D8494}"/>
              </a:ext>
            </a:extLst>
          </p:cNvPr>
          <p:cNvSpPr/>
          <p:nvPr/>
        </p:nvSpPr>
        <p:spPr>
          <a:xfrm flipH="1">
            <a:off x="11507488" y="4774873"/>
            <a:ext cx="690524" cy="805734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9" name="Forma en L 208">
            <a:extLst>
              <a:ext uri="{FF2B5EF4-FFF2-40B4-BE49-F238E27FC236}">
                <a16:creationId xmlns:a16="http://schemas.microsoft.com/office/drawing/2014/main" id="{9FDFB7D9-EE38-4072-B2C4-6C21BDBB9A91}"/>
              </a:ext>
            </a:extLst>
          </p:cNvPr>
          <p:cNvSpPr/>
          <p:nvPr/>
        </p:nvSpPr>
        <p:spPr>
          <a:xfrm flipH="1">
            <a:off x="11502781" y="3987615"/>
            <a:ext cx="690524" cy="805734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0" name="Forma en L 209">
            <a:extLst>
              <a:ext uri="{FF2B5EF4-FFF2-40B4-BE49-F238E27FC236}">
                <a16:creationId xmlns:a16="http://schemas.microsoft.com/office/drawing/2014/main" id="{4241E75E-9EA9-4FCD-9E08-BF61B3246CEE}"/>
              </a:ext>
            </a:extLst>
          </p:cNvPr>
          <p:cNvSpPr/>
          <p:nvPr/>
        </p:nvSpPr>
        <p:spPr>
          <a:xfrm flipH="1">
            <a:off x="11518993" y="3185572"/>
            <a:ext cx="690524" cy="805734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1" name="Forma en L 210">
            <a:extLst>
              <a:ext uri="{FF2B5EF4-FFF2-40B4-BE49-F238E27FC236}">
                <a16:creationId xmlns:a16="http://schemas.microsoft.com/office/drawing/2014/main" id="{83BDCD75-BB8A-4252-9DB3-A5E2F35F8125}"/>
              </a:ext>
            </a:extLst>
          </p:cNvPr>
          <p:cNvSpPr/>
          <p:nvPr/>
        </p:nvSpPr>
        <p:spPr>
          <a:xfrm flipH="1">
            <a:off x="11519764" y="2369929"/>
            <a:ext cx="690524" cy="805734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2" name="Forma en L 211">
            <a:extLst>
              <a:ext uri="{FF2B5EF4-FFF2-40B4-BE49-F238E27FC236}">
                <a16:creationId xmlns:a16="http://schemas.microsoft.com/office/drawing/2014/main" id="{6B8A9A12-2F5C-4FB9-83A6-F035755FA931}"/>
              </a:ext>
            </a:extLst>
          </p:cNvPr>
          <p:cNvSpPr/>
          <p:nvPr/>
        </p:nvSpPr>
        <p:spPr>
          <a:xfrm flipH="1">
            <a:off x="11500546" y="1584247"/>
            <a:ext cx="690524" cy="805734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3" name="Forma en L 212">
            <a:extLst>
              <a:ext uri="{FF2B5EF4-FFF2-40B4-BE49-F238E27FC236}">
                <a16:creationId xmlns:a16="http://schemas.microsoft.com/office/drawing/2014/main" id="{D1C18D10-389F-4202-B98C-73497FDF96B7}"/>
              </a:ext>
            </a:extLst>
          </p:cNvPr>
          <p:cNvSpPr/>
          <p:nvPr/>
        </p:nvSpPr>
        <p:spPr>
          <a:xfrm flipH="1">
            <a:off x="11514127" y="796989"/>
            <a:ext cx="690524" cy="805734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4" name="Forma en L 213">
            <a:extLst>
              <a:ext uri="{FF2B5EF4-FFF2-40B4-BE49-F238E27FC236}">
                <a16:creationId xmlns:a16="http://schemas.microsoft.com/office/drawing/2014/main" id="{A1DB0129-EEB5-4366-B7F4-526888FF1973}"/>
              </a:ext>
            </a:extLst>
          </p:cNvPr>
          <p:cNvSpPr/>
          <p:nvPr/>
        </p:nvSpPr>
        <p:spPr>
          <a:xfrm flipH="1">
            <a:off x="11512051" y="-5054"/>
            <a:ext cx="690524" cy="805734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82" name="文本框 881">
            <a:extLst>
              <a:ext uri="{FF2B5EF4-FFF2-40B4-BE49-F238E27FC236}">
                <a16:creationId xmlns:a16="http://schemas.microsoft.com/office/drawing/2014/main" id="{42318315-52D6-477A-97B1-DEE5CE663423}"/>
              </a:ext>
            </a:extLst>
          </p:cNvPr>
          <p:cNvSpPr txBox="1"/>
          <p:nvPr/>
        </p:nvSpPr>
        <p:spPr>
          <a:xfrm>
            <a:off x="5646057" y="3408136"/>
            <a:ext cx="5095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zh-CN" sz="6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B Nazanin" panose="00000400000000000000" pitchFamily="2" charset="-78"/>
              </a:rPr>
              <a:t>با تشکر از شما ... !</a:t>
            </a:r>
            <a:endParaRPr lang="zh-CN" altLang="en-US" sz="60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178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0AA08A3-3E28-42A1-BF83-A0E04E32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71" y="105628"/>
            <a:ext cx="11692182" cy="6752371"/>
          </a:xfrm>
          <a:prstGeom prst="rect">
            <a:avLst/>
          </a:prstGeom>
          <a:blipFill dpi="0" rotWithShape="1">
            <a:blip r:embed="rId4" cstate="email">
              <a:alphaModFix amt="1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Rombo 1">
            <a:extLst>
              <a:ext uri="{FF2B5EF4-FFF2-40B4-BE49-F238E27FC236}">
                <a16:creationId xmlns:a16="http://schemas.microsoft.com/office/drawing/2014/main" id="{EE4AA11A-E9A3-417E-988D-623E0A358976}"/>
              </a:ext>
            </a:extLst>
          </p:cNvPr>
          <p:cNvSpPr/>
          <p:nvPr/>
        </p:nvSpPr>
        <p:spPr>
          <a:xfrm>
            <a:off x="490214" y="1606355"/>
            <a:ext cx="3547872" cy="3547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1" name="Rombo 240">
            <a:extLst>
              <a:ext uri="{FF2B5EF4-FFF2-40B4-BE49-F238E27FC236}">
                <a16:creationId xmlns:a16="http://schemas.microsoft.com/office/drawing/2014/main" id="{0482BCAD-D9C8-4D4E-9A8D-9314702E728A}"/>
              </a:ext>
            </a:extLst>
          </p:cNvPr>
          <p:cNvSpPr/>
          <p:nvPr/>
        </p:nvSpPr>
        <p:spPr>
          <a:xfrm>
            <a:off x="3005095" y="2685918"/>
            <a:ext cx="3547872" cy="354787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3" name="Rombo 242">
            <a:extLst>
              <a:ext uri="{FF2B5EF4-FFF2-40B4-BE49-F238E27FC236}">
                <a16:creationId xmlns:a16="http://schemas.microsoft.com/office/drawing/2014/main" id="{0B67867A-E050-49F0-8C8A-6B84E17E3CEA}"/>
              </a:ext>
            </a:extLst>
          </p:cNvPr>
          <p:cNvSpPr/>
          <p:nvPr/>
        </p:nvSpPr>
        <p:spPr>
          <a:xfrm flipH="1">
            <a:off x="8316231" y="1517255"/>
            <a:ext cx="3520562" cy="352056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cs typeface="B Nazanin" panose="00000400000000000000" pitchFamily="2" charset="-78"/>
            </a:endParaRPr>
          </a:p>
        </p:txBody>
      </p:sp>
      <p:sp>
        <p:nvSpPr>
          <p:cNvPr id="244" name="Rombo 243">
            <a:extLst>
              <a:ext uri="{FF2B5EF4-FFF2-40B4-BE49-F238E27FC236}">
                <a16:creationId xmlns:a16="http://schemas.microsoft.com/office/drawing/2014/main" id="{AA6BE17A-153A-432D-BD06-642C52B4540D}"/>
              </a:ext>
            </a:extLst>
          </p:cNvPr>
          <p:cNvSpPr/>
          <p:nvPr/>
        </p:nvSpPr>
        <p:spPr>
          <a:xfrm flipH="1">
            <a:off x="5838996" y="2588508"/>
            <a:ext cx="3520562" cy="352056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563" name="íślïḑé">
            <a:extLst>
              <a:ext uri="{FF2B5EF4-FFF2-40B4-BE49-F238E27FC236}">
                <a16:creationId xmlns:a16="http://schemas.microsoft.com/office/drawing/2014/main" id="{323E7CD2-839B-47E4-A662-5BD9A6E37722}"/>
              </a:ext>
            </a:extLst>
          </p:cNvPr>
          <p:cNvGrpSpPr/>
          <p:nvPr/>
        </p:nvGrpSpPr>
        <p:grpSpPr>
          <a:xfrm>
            <a:off x="1043805" y="1972955"/>
            <a:ext cx="2371049" cy="2209973"/>
            <a:chOff x="781887" y="2107424"/>
            <a:chExt cx="2440195" cy="2209973"/>
          </a:xfrm>
        </p:grpSpPr>
        <p:sp>
          <p:nvSpPr>
            <p:cNvPr id="584" name="íşḷïďé">
              <a:extLst>
                <a:ext uri="{FF2B5EF4-FFF2-40B4-BE49-F238E27FC236}">
                  <a16:creationId xmlns:a16="http://schemas.microsoft.com/office/drawing/2014/main" id="{677759F8-C33E-491C-8708-5A0715EBF2F1}"/>
                </a:ext>
              </a:extLst>
            </p:cNvPr>
            <p:cNvSpPr txBox="1"/>
            <p:nvPr/>
          </p:nvSpPr>
          <p:spPr>
            <a:xfrm>
              <a:off x="1195844" y="2107424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Impact" panose="020B0806030902050204" pitchFamily="34" charset="0"/>
                  <a:cs typeface="B Nazanin" panose="00000400000000000000" pitchFamily="2" charset="-78"/>
                </a:rPr>
                <a:t>01</a:t>
              </a:r>
            </a:p>
          </p:txBody>
        </p:sp>
        <p:grpSp>
          <p:nvGrpSpPr>
            <p:cNvPr id="585" name="îśḻîḋê">
              <a:extLst>
                <a:ext uri="{FF2B5EF4-FFF2-40B4-BE49-F238E27FC236}">
                  <a16:creationId xmlns:a16="http://schemas.microsoft.com/office/drawing/2014/main" id="{54932867-A269-4CBD-A64B-A5C4E8016789}"/>
                </a:ext>
              </a:extLst>
            </p:cNvPr>
            <p:cNvGrpSpPr/>
            <p:nvPr/>
          </p:nvGrpSpPr>
          <p:grpSpPr>
            <a:xfrm>
              <a:off x="781887" y="3489985"/>
              <a:ext cx="2440195" cy="827412"/>
              <a:chOff x="8252753" y="1901792"/>
              <a:chExt cx="2440195" cy="827412"/>
            </a:xfrm>
          </p:grpSpPr>
          <p:sp>
            <p:nvSpPr>
              <p:cNvPr id="586" name="îṩḷiďe">
                <a:extLst>
                  <a:ext uri="{FF2B5EF4-FFF2-40B4-BE49-F238E27FC236}">
                    <a16:creationId xmlns:a16="http://schemas.microsoft.com/office/drawing/2014/main" id="{7FF32E12-E06A-46CB-80C9-F1AF3A1BD4E4}"/>
                  </a:ext>
                </a:extLst>
              </p:cNvPr>
              <p:cNvSpPr/>
              <p:nvPr/>
            </p:nvSpPr>
            <p:spPr bwMode="auto">
              <a:xfrm>
                <a:off x="8280532" y="2241258"/>
                <a:ext cx="2412416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fa-IR" altLang="zh-CN" sz="11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فونت های کپی پیست تنها گزینه برای حفظ متن را انتخاب کنید.</a:t>
                </a:r>
                <a:endParaRPr lang="zh-CN" altLang="en-US" sz="11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87" name="íS1ïḑè">
                <a:extLst>
                  <a:ext uri="{FF2B5EF4-FFF2-40B4-BE49-F238E27FC236}">
                    <a16:creationId xmlns:a16="http://schemas.microsoft.com/office/drawing/2014/main" id="{C9F3E9FD-2791-458C-97E5-6AD6597A8920}"/>
                  </a:ext>
                </a:extLst>
              </p:cNvPr>
              <p:cNvSpPr txBox="1"/>
              <p:nvPr/>
            </p:nvSpPr>
            <p:spPr bwMode="auto">
              <a:xfrm>
                <a:off x="8252753" y="1901792"/>
                <a:ext cx="244019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fa-IR" altLang="zh-CN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اینجا پیامک کنید</a:t>
                </a:r>
                <a:endParaRPr lang="zh-CN" altLang="en-US" sz="18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64" name="ïṣḷiḋê">
            <a:extLst>
              <a:ext uri="{FF2B5EF4-FFF2-40B4-BE49-F238E27FC236}">
                <a16:creationId xmlns:a16="http://schemas.microsoft.com/office/drawing/2014/main" id="{6807B21F-C8CA-4440-B1EA-1DC6404B9509}"/>
              </a:ext>
            </a:extLst>
          </p:cNvPr>
          <p:cNvGrpSpPr/>
          <p:nvPr/>
        </p:nvGrpSpPr>
        <p:grpSpPr>
          <a:xfrm>
            <a:off x="6590844" y="3115953"/>
            <a:ext cx="2104434" cy="2196842"/>
            <a:chOff x="5047159" y="2167655"/>
            <a:chExt cx="2165805" cy="2196842"/>
          </a:xfrm>
        </p:grpSpPr>
        <p:sp>
          <p:nvSpPr>
            <p:cNvPr id="580" name="îṩḻíḍè">
              <a:extLst>
                <a:ext uri="{FF2B5EF4-FFF2-40B4-BE49-F238E27FC236}">
                  <a16:creationId xmlns:a16="http://schemas.microsoft.com/office/drawing/2014/main" id="{78BDF533-4A1C-434A-96BA-36EA5E358E9C}"/>
                </a:ext>
              </a:extLst>
            </p:cNvPr>
            <p:cNvSpPr txBox="1"/>
            <p:nvPr/>
          </p:nvSpPr>
          <p:spPr>
            <a:xfrm>
              <a:off x="5328420" y="2167655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Impact" panose="020B0806030902050204" pitchFamily="34" charset="0"/>
                  <a:cs typeface="B Nazanin" panose="00000400000000000000" pitchFamily="2" charset="-78"/>
                </a:rPr>
                <a:t>03</a:t>
              </a:r>
            </a:p>
          </p:txBody>
        </p:sp>
        <p:grpSp>
          <p:nvGrpSpPr>
            <p:cNvPr id="581" name="ísľîdê">
              <a:extLst>
                <a:ext uri="{FF2B5EF4-FFF2-40B4-BE49-F238E27FC236}">
                  <a16:creationId xmlns:a16="http://schemas.microsoft.com/office/drawing/2014/main" id="{FBEA7019-15C8-4687-860E-0DB92FE53302}"/>
                </a:ext>
              </a:extLst>
            </p:cNvPr>
            <p:cNvGrpSpPr/>
            <p:nvPr/>
          </p:nvGrpSpPr>
          <p:grpSpPr>
            <a:xfrm>
              <a:off x="5047159" y="3537085"/>
              <a:ext cx="2165805" cy="827412"/>
              <a:chOff x="8363586" y="1948892"/>
              <a:chExt cx="2165805" cy="827412"/>
            </a:xfrm>
          </p:grpSpPr>
          <p:sp>
            <p:nvSpPr>
              <p:cNvPr id="582" name="íśľîḍê">
                <a:extLst>
                  <a:ext uri="{FF2B5EF4-FFF2-40B4-BE49-F238E27FC236}">
                    <a16:creationId xmlns:a16="http://schemas.microsoft.com/office/drawing/2014/main" id="{EF9FC317-DD20-4262-8340-3392CB095B60}"/>
                  </a:ext>
                </a:extLst>
              </p:cNvPr>
              <p:cNvSpPr/>
              <p:nvPr/>
            </p:nvSpPr>
            <p:spPr bwMode="auto">
              <a:xfrm>
                <a:off x="8387355" y="2288358"/>
                <a:ext cx="2137796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fa-IR" altLang="zh-CN" sz="11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فونت های کپی پیست تنها گزینه برای حفظ متن را انتخاب کنید.</a:t>
                </a:r>
                <a:endParaRPr lang="zh-CN" altLang="en-US" sz="11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83" name="íšḷiḋè">
                <a:extLst>
                  <a:ext uri="{FF2B5EF4-FFF2-40B4-BE49-F238E27FC236}">
                    <a16:creationId xmlns:a16="http://schemas.microsoft.com/office/drawing/2014/main" id="{A910D84A-8B8D-44C4-BCFD-0236C21A478B}"/>
                  </a:ext>
                </a:extLst>
              </p:cNvPr>
              <p:cNvSpPr txBox="1"/>
              <p:nvPr/>
            </p:nvSpPr>
            <p:spPr bwMode="auto">
              <a:xfrm>
                <a:off x="8363586" y="1948892"/>
                <a:ext cx="216580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fa-IR" altLang="zh-CN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اینجا پیامک کنید</a:t>
                </a:r>
                <a:endParaRPr lang="zh-CN" altLang="en-US" sz="18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66" name="iṡḻîḍè">
            <a:extLst>
              <a:ext uri="{FF2B5EF4-FFF2-40B4-BE49-F238E27FC236}">
                <a16:creationId xmlns:a16="http://schemas.microsoft.com/office/drawing/2014/main" id="{3F810499-AFAF-4761-A154-429547057560}"/>
              </a:ext>
            </a:extLst>
          </p:cNvPr>
          <p:cNvGrpSpPr/>
          <p:nvPr/>
        </p:nvGrpSpPr>
        <p:grpSpPr>
          <a:xfrm>
            <a:off x="3791880" y="3633402"/>
            <a:ext cx="2097004" cy="2241855"/>
            <a:chOff x="3105986" y="2879406"/>
            <a:chExt cx="2158158" cy="2241855"/>
          </a:xfrm>
        </p:grpSpPr>
        <p:sp>
          <p:nvSpPr>
            <p:cNvPr id="572" name="íşľîḍé">
              <a:extLst>
                <a:ext uri="{FF2B5EF4-FFF2-40B4-BE49-F238E27FC236}">
                  <a16:creationId xmlns:a16="http://schemas.microsoft.com/office/drawing/2014/main" id="{3B5A64EB-CF11-408D-9DE2-26C59C9EE24D}"/>
                </a:ext>
              </a:extLst>
            </p:cNvPr>
            <p:cNvSpPr txBox="1"/>
            <p:nvPr/>
          </p:nvSpPr>
          <p:spPr>
            <a:xfrm>
              <a:off x="3381091" y="3537085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Impact" panose="020B0806030902050204" pitchFamily="34" charset="0"/>
                  <a:cs typeface="B Nazanin" panose="00000400000000000000" pitchFamily="2" charset="-78"/>
                </a:rPr>
                <a:t>02</a:t>
              </a:r>
            </a:p>
          </p:txBody>
        </p:sp>
        <p:grpSp>
          <p:nvGrpSpPr>
            <p:cNvPr id="573" name="íśľíḑe">
              <a:extLst>
                <a:ext uri="{FF2B5EF4-FFF2-40B4-BE49-F238E27FC236}">
                  <a16:creationId xmlns:a16="http://schemas.microsoft.com/office/drawing/2014/main" id="{27C6CF49-1F31-4861-B478-27207F328236}"/>
                </a:ext>
              </a:extLst>
            </p:cNvPr>
            <p:cNvGrpSpPr/>
            <p:nvPr/>
          </p:nvGrpSpPr>
          <p:grpSpPr>
            <a:xfrm>
              <a:off x="3105986" y="2879406"/>
              <a:ext cx="2158158" cy="827412"/>
              <a:chOff x="3137774" y="2295214"/>
              <a:chExt cx="2158158" cy="827412"/>
            </a:xfrm>
          </p:grpSpPr>
          <p:sp>
            <p:nvSpPr>
              <p:cNvPr id="574" name="işḻïḑe">
                <a:extLst>
                  <a:ext uri="{FF2B5EF4-FFF2-40B4-BE49-F238E27FC236}">
                    <a16:creationId xmlns:a16="http://schemas.microsoft.com/office/drawing/2014/main" id="{1A74E694-4EB4-4AE1-80CC-14CC54F3A7A6}"/>
                  </a:ext>
                </a:extLst>
              </p:cNvPr>
              <p:cNvSpPr/>
              <p:nvPr/>
            </p:nvSpPr>
            <p:spPr bwMode="auto">
              <a:xfrm>
                <a:off x="3161315" y="2634680"/>
                <a:ext cx="2134614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fa-IR" altLang="zh-CN" sz="11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فونت های کپی پیست تنها گزینه برای حفظ متن را انتخاب کنید.</a:t>
                </a:r>
                <a:endParaRPr lang="zh-CN" altLang="en-US" sz="11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75" name="iśḷïdè">
                <a:extLst>
                  <a:ext uri="{FF2B5EF4-FFF2-40B4-BE49-F238E27FC236}">
                    <a16:creationId xmlns:a16="http://schemas.microsoft.com/office/drawing/2014/main" id="{7DB18380-3E6F-4D76-B11F-FF5A844EB5DD}"/>
                  </a:ext>
                </a:extLst>
              </p:cNvPr>
              <p:cNvSpPr txBox="1"/>
              <p:nvPr/>
            </p:nvSpPr>
            <p:spPr bwMode="auto">
              <a:xfrm>
                <a:off x="3137774" y="2295214"/>
                <a:ext cx="2158158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fa-IR" altLang="zh-CN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اینجا پیامک کنید</a:t>
                </a:r>
                <a:endParaRPr lang="zh-CN" altLang="en-US" sz="18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67" name="îšḷïḓe">
            <a:extLst>
              <a:ext uri="{FF2B5EF4-FFF2-40B4-BE49-F238E27FC236}">
                <a16:creationId xmlns:a16="http://schemas.microsoft.com/office/drawing/2014/main" id="{44B516B9-A0C9-4DDE-BC71-47FBCB21575D}"/>
              </a:ext>
            </a:extLst>
          </p:cNvPr>
          <p:cNvGrpSpPr/>
          <p:nvPr/>
        </p:nvGrpSpPr>
        <p:grpSpPr>
          <a:xfrm>
            <a:off x="9037750" y="2486919"/>
            <a:ext cx="2104430" cy="2202807"/>
            <a:chOff x="6984547" y="2879406"/>
            <a:chExt cx="2165801" cy="2202807"/>
          </a:xfrm>
        </p:grpSpPr>
        <p:sp>
          <p:nvSpPr>
            <p:cNvPr id="568" name="îSḷîdè">
              <a:extLst>
                <a:ext uri="{FF2B5EF4-FFF2-40B4-BE49-F238E27FC236}">
                  <a16:creationId xmlns:a16="http://schemas.microsoft.com/office/drawing/2014/main" id="{14F6051F-15F7-4103-94D7-A0547718FE8C}"/>
                </a:ext>
              </a:extLst>
            </p:cNvPr>
            <p:cNvSpPr txBox="1"/>
            <p:nvPr/>
          </p:nvSpPr>
          <p:spPr>
            <a:xfrm>
              <a:off x="7246033" y="3498037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Impact" panose="020B0806030902050204" pitchFamily="34" charset="0"/>
                  <a:cs typeface="B Nazanin" panose="00000400000000000000" pitchFamily="2" charset="-78"/>
                </a:rPr>
                <a:t>04</a:t>
              </a:r>
            </a:p>
          </p:txBody>
        </p:sp>
        <p:grpSp>
          <p:nvGrpSpPr>
            <p:cNvPr id="569" name="íŝlíďé">
              <a:extLst>
                <a:ext uri="{FF2B5EF4-FFF2-40B4-BE49-F238E27FC236}">
                  <a16:creationId xmlns:a16="http://schemas.microsoft.com/office/drawing/2014/main" id="{50F19BAA-57D7-450D-8788-3660ED0AEB33}"/>
                </a:ext>
              </a:extLst>
            </p:cNvPr>
            <p:cNvGrpSpPr/>
            <p:nvPr/>
          </p:nvGrpSpPr>
          <p:grpSpPr>
            <a:xfrm>
              <a:off x="6984547" y="2879406"/>
              <a:ext cx="2165801" cy="827412"/>
              <a:chOff x="3086447" y="2295214"/>
              <a:chExt cx="2165801" cy="827412"/>
            </a:xfrm>
          </p:grpSpPr>
          <p:sp>
            <p:nvSpPr>
              <p:cNvPr id="570" name="iṣliḑè">
                <a:extLst>
                  <a:ext uri="{FF2B5EF4-FFF2-40B4-BE49-F238E27FC236}">
                    <a16:creationId xmlns:a16="http://schemas.microsoft.com/office/drawing/2014/main" id="{18F0A00C-B196-441E-A886-2EC1739455BB}"/>
                  </a:ext>
                </a:extLst>
              </p:cNvPr>
              <p:cNvSpPr/>
              <p:nvPr/>
            </p:nvSpPr>
            <p:spPr bwMode="auto">
              <a:xfrm>
                <a:off x="3086447" y="2634680"/>
                <a:ext cx="2165801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fa-IR" altLang="zh-CN" sz="1100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فونت های کپی پیست تنها گزینه برای حفظ متن را انتخاب کنید.</a:t>
                </a:r>
                <a:endParaRPr lang="zh-CN" altLang="en-US" sz="1100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71" name="ïṣ1íḓè">
                <a:extLst>
                  <a:ext uri="{FF2B5EF4-FFF2-40B4-BE49-F238E27FC236}">
                    <a16:creationId xmlns:a16="http://schemas.microsoft.com/office/drawing/2014/main" id="{50A8BD49-8312-4AA2-876A-1B19C659640D}"/>
                  </a:ext>
                </a:extLst>
              </p:cNvPr>
              <p:cNvSpPr txBox="1"/>
              <p:nvPr/>
            </p:nvSpPr>
            <p:spPr bwMode="auto">
              <a:xfrm>
                <a:off x="3086449" y="2295214"/>
                <a:ext cx="214544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fa-IR" altLang="zh-CN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اینجا پیامک کنید</a:t>
                </a:r>
                <a:endParaRPr lang="zh-CN" altLang="en-US" sz="18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235" name="Forma libre: forma 234">
            <a:extLst>
              <a:ext uri="{FF2B5EF4-FFF2-40B4-BE49-F238E27FC236}">
                <a16:creationId xmlns:a16="http://schemas.microsoft.com/office/drawing/2014/main" id="{59A84FD3-5647-4118-898E-309A4109EC08}"/>
              </a:ext>
            </a:extLst>
          </p:cNvPr>
          <p:cNvSpPr/>
          <p:nvPr/>
        </p:nvSpPr>
        <p:spPr>
          <a:xfrm>
            <a:off x="0" y="6496933"/>
            <a:ext cx="12192000" cy="364405"/>
          </a:xfrm>
          <a:custGeom>
            <a:avLst/>
            <a:gdLst>
              <a:gd name="connsiteX0" fmla="*/ 193828 w 12688888"/>
              <a:gd name="connsiteY0" fmla="*/ 0 h 294966"/>
              <a:gd name="connsiteX1" fmla="*/ 12494150 w 12688888"/>
              <a:gd name="connsiteY1" fmla="*/ 0 h 294966"/>
              <a:gd name="connsiteX2" fmla="*/ 12688888 w 12688888"/>
              <a:gd name="connsiteY2" fmla="*/ 237453 h 294966"/>
              <a:gd name="connsiteX3" fmla="*/ 12688888 w 12688888"/>
              <a:gd name="connsiteY3" fmla="*/ 294966 h 294966"/>
              <a:gd name="connsiteX4" fmla="*/ 0 w 12688888"/>
              <a:gd name="connsiteY4" fmla="*/ 294966 h 294966"/>
              <a:gd name="connsiteX5" fmla="*/ 0 w 12688888"/>
              <a:gd name="connsiteY5" fmla="*/ 293924 h 294966"/>
              <a:gd name="connsiteX6" fmla="*/ 0 w 12688888"/>
              <a:gd name="connsiteY6" fmla="*/ 237453 h 294966"/>
              <a:gd name="connsiteX7" fmla="*/ 193828 w 12688888"/>
              <a:gd name="connsiteY7" fmla="*/ 0 h 29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8888" h="294966">
                <a:moveTo>
                  <a:pt x="193828" y="0"/>
                </a:moveTo>
                <a:cubicBezTo>
                  <a:pt x="12494150" y="0"/>
                  <a:pt x="12494150" y="0"/>
                  <a:pt x="12494150" y="0"/>
                </a:cubicBezTo>
                <a:cubicBezTo>
                  <a:pt x="12601529" y="0"/>
                  <a:pt x="12688888" y="106854"/>
                  <a:pt x="12688888" y="237453"/>
                </a:cubicBezTo>
                <a:lnTo>
                  <a:pt x="12688888" y="294966"/>
                </a:lnTo>
                <a:lnTo>
                  <a:pt x="0" y="294966"/>
                </a:lnTo>
                <a:lnTo>
                  <a:pt x="0" y="293924"/>
                </a:lnTo>
                <a:cubicBezTo>
                  <a:pt x="0" y="237453"/>
                  <a:pt x="0" y="237453"/>
                  <a:pt x="0" y="237453"/>
                </a:cubicBezTo>
                <a:cubicBezTo>
                  <a:pt x="0" y="106854"/>
                  <a:pt x="86449" y="0"/>
                  <a:pt x="19382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9" name="Text Placeholder 1">
            <a:extLst>
              <a:ext uri="{FF2B5EF4-FFF2-40B4-BE49-F238E27FC236}">
                <a16:creationId xmlns:a16="http://schemas.microsoft.com/office/drawing/2014/main" id="{80DE951F-73BB-47A0-B556-34EDDC45A683}"/>
              </a:ext>
            </a:extLst>
          </p:cNvPr>
          <p:cNvSpPr txBox="1">
            <a:spLocks/>
          </p:cNvSpPr>
          <p:nvPr/>
        </p:nvSpPr>
        <p:spPr>
          <a:xfrm>
            <a:off x="3294839" y="272932"/>
            <a:ext cx="5542143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5400" b="1" u="sng" dirty="0">
                <a:solidFill>
                  <a:srgbClr val="1C75C2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5400" b="1" u="sng" dirty="0">
              <a:solidFill>
                <a:srgbClr val="1C75C2"/>
              </a:solidFill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847040C-0CAE-4F2A-A28C-74EE7EFFF121}"/>
              </a:ext>
            </a:extLst>
          </p:cNvPr>
          <p:cNvGrpSpPr/>
          <p:nvPr/>
        </p:nvGrpSpPr>
        <p:grpSpPr>
          <a:xfrm>
            <a:off x="-14963" y="-3616"/>
            <a:ext cx="683414" cy="6861616"/>
            <a:chOff x="-1532727" y="-1973497"/>
            <a:chExt cx="683414" cy="6218331"/>
          </a:xfrm>
        </p:grpSpPr>
        <p:sp>
          <p:nvSpPr>
            <p:cNvPr id="246" name="Forma en L 245">
              <a:extLst>
                <a:ext uri="{FF2B5EF4-FFF2-40B4-BE49-F238E27FC236}">
                  <a16:creationId xmlns:a16="http://schemas.microsoft.com/office/drawing/2014/main" id="{E3837393-68BF-40D4-9C01-42111133FD94}"/>
                </a:ext>
              </a:extLst>
            </p:cNvPr>
            <p:cNvSpPr/>
            <p:nvPr/>
          </p:nvSpPr>
          <p:spPr>
            <a:xfrm>
              <a:off x="-1521527" y="3460464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47" name="Forma en L 246">
              <a:extLst>
                <a:ext uri="{FF2B5EF4-FFF2-40B4-BE49-F238E27FC236}">
                  <a16:creationId xmlns:a16="http://schemas.microsoft.com/office/drawing/2014/main" id="{A861AB80-725C-4BA4-B590-4C3AD4BC88B9}"/>
                </a:ext>
              </a:extLst>
            </p:cNvPr>
            <p:cNvSpPr/>
            <p:nvPr/>
          </p:nvSpPr>
          <p:spPr>
            <a:xfrm>
              <a:off x="-1525277" y="2679688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48" name="Forma en L 247">
              <a:extLst>
                <a:ext uri="{FF2B5EF4-FFF2-40B4-BE49-F238E27FC236}">
                  <a16:creationId xmlns:a16="http://schemas.microsoft.com/office/drawing/2014/main" id="{9BCFB7A9-46D0-4DA9-BECD-F80D49CAD064}"/>
                </a:ext>
              </a:extLst>
            </p:cNvPr>
            <p:cNvSpPr/>
            <p:nvPr/>
          </p:nvSpPr>
          <p:spPr>
            <a:xfrm>
              <a:off x="-1532727" y="1895016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49" name="Forma en L 248">
              <a:extLst>
                <a:ext uri="{FF2B5EF4-FFF2-40B4-BE49-F238E27FC236}">
                  <a16:creationId xmlns:a16="http://schemas.microsoft.com/office/drawing/2014/main" id="{3A327DC8-D174-445F-B956-C1E257BC176A}"/>
                </a:ext>
              </a:extLst>
            </p:cNvPr>
            <p:cNvSpPr/>
            <p:nvPr/>
          </p:nvSpPr>
          <p:spPr>
            <a:xfrm>
              <a:off x="-1523636" y="1113889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>
                <a:cs typeface="B Nazanin" panose="00000400000000000000" pitchFamily="2" charset="-78"/>
              </a:endParaRPr>
            </a:p>
          </p:txBody>
        </p:sp>
        <p:sp>
          <p:nvSpPr>
            <p:cNvPr id="250" name="Forma en L 249">
              <a:extLst>
                <a:ext uri="{FF2B5EF4-FFF2-40B4-BE49-F238E27FC236}">
                  <a16:creationId xmlns:a16="http://schemas.microsoft.com/office/drawing/2014/main" id="{3D4D1957-36E5-4750-B655-95E71BF32337}"/>
                </a:ext>
              </a:extLst>
            </p:cNvPr>
            <p:cNvSpPr/>
            <p:nvPr/>
          </p:nvSpPr>
          <p:spPr>
            <a:xfrm>
              <a:off x="-1530972" y="338512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51" name="Forma en L 250">
              <a:extLst>
                <a:ext uri="{FF2B5EF4-FFF2-40B4-BE49-F238E27FC236}">
                  <a16:creationId xmlns:a16="http://schemas.microsoft.com/office/drawing/2014/main" id="{1EFCB806-C36C-4E3D-9C53-D8E219EC821B}"/>
                </a:ext>
              </a:extLst>
            </p:cNvPr>
            <p:cNvSpPr/>
            <p:nvPr/>
          </p:nvSpPr>
          <p:spPr>
            <a:xfrm>
              <a:off x="-1530551" y="-426337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52" name="Forma en L 251">
              <a:extLst>
                <a:ext uri="{FF2B5EF4-FFF2-40B4-BE49-F238E27FC236}">
                  <a16:creationId xmlns:a16="http://schemas.microsoft.com/office/drawing/2014/main" id="{918C33F5-7F66-44ED-AE09-7D8569BD8410}"/>
                </a:ext>
              </a:extLst>
            </p:cNvPr>
            <p:cNvSpPr/>
            <p:nvPr/>
          </p:nvSpPr>
          <p:spPr>
            <a:xfrm>
              <a:off x="-1525969" y="-1192721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53" name="Forma en L 252">
              <a:extLst>
                <a:ext uri="{FF2B5EF4-FFF2-40B4-BE49-F238E27FC236}">
                  <a16:creationId xmlns:a16="http://schemas.microsoft.com/office/drawing/2014/main" id="{AD9B171E-B7AA-472D-B9CF-192EAF668BB0}"/>
                </a:ext>
              </a:extLst>
            </p:cNvPr>
            <p:cNvSpPr/>
            <p:nvPr/>
          </p:nvSpPr>
          <p:spPr>
            <a:xfrm>
              <a:off x="-1523463" y="-1973497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255" name="Grupo 254">
            <a:extLst>
              <a:ext uri="{FF2B5EF4-FFF2-40B4-BE49-F238E27FC236}">
                <a16:creationId xmlns:a16="http://schemas.microsoft.com/office/drawing/2014/main" id="{14F0F875-86D7-4E81-B390-D10CF7A1698D}"/>
              </a:ext>
            </a:extLst>
          </p:cNvPr>
          <p:cNvGrpSpPr/>
          <p:nvPr/>
        </p:nvGrpSpPr>
        <p:grpSpPr>
          <a:xfrm rot="10800000">
            <a:off x="11524662" y="-38809"/>
            <a:ext cx="687996" cy="6896808"/>
            <a:chOff x="-1537309" y="-1973497"/>
            <a:chExt cx="687996" cy="6218331"/>
          </a:xfrm>
        </p:grpSpPr>
        <p:sp>
          <p:nvSpPr>
            <p:cNvPr id="256" name="Forma en L 255">
              <a:extLst>
                <a:ext uri="{FF2B5EF4-FFF2-40B4-BE49-F238E27FC236}">
                  <a16:creationId xmlns:a16="http://schemas.microsoft.com/office/drawing/2014/main" id="{DE1BDBD8-D53B-43B3-875E-E61E18F9BE39}"/>
                </a:ext>
              </a:extLst>
            </p:cNvPr>
            <p:cNvSpPr/>
            <p:nvPr/>
          </p:nvSpPr>
          <p:spPr>
            <a:xfrm>
              <a:off x="-1521527" y="3460464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57" name="Forma en L 256">
              <a:extLst>
                <a:ext uri="{FF2B5EF4-FFF2-40B4-BE49-F238E27FC236}">
                  <a16:creationId xmlns:a16="http://schemas.microsoft.com/office/drawing/2014/main" id="{61511E63-262E-4DB0-A57B-C4D627BF5755}"/>
                </a:ext>
              </a:extLst>
            </p:cNvPr>
            <p:cNvSpPr/>
            <p:nvPr/>
          </p:nvSpPr>
          <p:spPr>
            <a:xfrm>
              <a:off x="-1537309" y="2679688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58" name="Forma en L 257">
              <a:extLst>
                <a:ext uri="{FF2B5EF4-FFF2-40B4-BE49-F238E27FC236}">
                  <a16:creationId xmlns:a16="http://schemas.microsoft.com/office/drawing/2014/main" id="{2B8D4D4C-F5A9-474B-8538-E8E53B82670A}"/>
                </a:ext>
              </a:extLst>
            </p:cNvPr>
            <p:cNvSpPr/>
            <p:nvPr/>
          </p:nvSpPr>
          <p:spPr>
            <a:xfrm>
              <a:off x="-1532727" y="1895016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59" name="Forma en L 258">
              <a:extLst>
                <a:ext uri="{FF2B5EF4-FFF2-40B4-BE49-F238E27FC236}">
                  <a16:creationId xmlns:a16="http://schemas.microsoft.com/office/drawing/2014/main" id="{200C29BD-A0E7-497D-AB3C-37F6ED38CA05}"/>
                </a:ext>
              </a:extLst>
            </p:cNvPr>
            <p:cNvSpPr/>
            <p:nvPr/>
          </p:nvSpPr>
          <p:spPr>
            <a:xfrm>
              <a:off x="-1529892" y="1113889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>
                <a:cs typeface="B Nazanin" panose="00000400000000000000" pitchFamily="2" charset="-78"/>
              </a:endParaRPr>
            </a:p>
          </p:txBody>
        </p:sp>
        <p:sp>
          <p:nvSpPr>
            <p:cNvPr id="260" name="Forma en L 259">
              <a:extLst>
                <a:ext uri="{FF2B5EF4-FFF2-40B4-BE49-F238E27FC236}">
                  <a16:creationId xmlns:a16="http://schemas.microsoft.com/office/drawing/2014/main" id="{46750152-4630-4792-8CC6-A51DB9D71264}"/>
                </a:ext>
              </a:extLst>
            </p:cNvPr>
            <p:cNvSpPr/>
            <p:nvPr/>
          </p:nvSpPr>
          <p:spPr>
            <a:xfrm>
              <a:off x="-1530972" y="338512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61" name="Forma en L 260">
              <a:extLst>
                <a:ext uri="{FF2B5EF4-FFF2-40B4-BE49-F238E27FC236}">
                  <a16:creationId xmlns:a16="http://schemas.microsoft.com/office/drawing/2014/main" id="{362E63DF-D80B-4D99-B8DC-37A53271B44E}"/>
                </a:ext>
              </a:extLst>
            </p:cNvPr>
            <p:cNvSpPr/>
            <p:nvPr/>
          </p:nvSpPr>
          <p:spPr>
            <a:xfrm>
              <a:off x="-1530551" y="-426337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62" name="Forma en L 261">
              <a:extLst>
                <a:ext uri="{FF2B5EF4-FFF2-40B4-BE49-F238E27FC236}">
                  <a16:creationId xmlns:a16="http://schemas.microsoft.com/office/drawing/2014/main" id="{3DC8B155-D713-4A5E-A1C8-6FB865A14C61}"/>
                </a:ext>
              </a:extLst>
            </p:cNvPr>
            <p:cNvSpPr/>
            <p:nvPr/>
          </p:nvSpPr>
          <p:spPr>
            <a:xfrm>
              <a:off x="-1525969" y="-1192721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63" name="Forma en L 262">
              <a:extLst>
                <a:ext uri="{FF2B5EF4-FFF2-40B4-BE49-F238E27FC236}">
                  <a16:creationId xmlns:a16="http://schemas.microsoft.com/office/drawing/2014/main" id="{A3DF2E7B-1012-449C-B844-7A2729EBE8B8}"/>
                </a:ext>
              </a:extLst>
            </p:cNvPr>
            <p:cNvSpPr/>
            <p:nvPr/>
          </p:nvSpPr>
          <p:spPr>
            <a:xfrm>
              <a:off x="-1523463" y="-1973497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0511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/>
          <p:nvPr userDrawn="1"/>
        </p:nvSpPr>
        <p:spPr>
          <a:xfrm>
            <a:off x="1487632" y="377931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rtl="1"/>
            <a:r>
              <a:rPr lang="fa-IR" sz="6000" dirty="0">
                <a:solidFill>
                  <a:srgbClr val="7BB8BF"/>
                </a:solidFill>
                <a:latin typeface="Arial (Títulos)"/>
                <a:cs typeface="B Nazanin" panose="00000400000000000000" pitchFamily="2" charset="-78"/>
              </a:rPr>
              <a:t>آبنما</a:t>
            </a:r>
            <a:endParaRPr lang="es-PE" sz="6000" dirty="0">
              <a:solidFill>
                <a:srgbClr val="7BB8BF"/>
              </a:solidFill>
              <a:latin typeface="Arial (Títulos)"/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70327" y="2996906"/>
            <a:ext cx="3985231" cy="2125887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lvl="0" algn="r" rtl="1"/>
              <a:r>
                <a:rPr lang="fa-IR" sz="2133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Source Sans Pro" panose="020B0503030403020204" pitchFamily="34" charset="0"/>
                  <a:ea typeface="Rubik"/>
                  <a:cs typeface="B Nazanin" panose="00000400000000000000" pitchFamily="2" charset="-78"/>
                  <a:sym typeface="Rubik"/>
                </a:rPr>
                <a:t>تصاویر :</a:t>
              </a:r>
              <a:endParaRPr sz="2133" dirty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Rubik"/>
                <a:cs typeface="B Nazanin" panose="00000400000000000000" pitchFamily="2" charset="-78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marL="380946" indent="-380946" algn="r" rtl="1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B Nazanin" panose="00000400000000000000" pitchFamily="2" charset="-78"/>
                  <a:sym typeface="Montserrat"/>
                </a:rPr>
                <a:t>unsplash.com</a:t>
              </a:r>
            </a:p>
            <a:p>
              <a:pPr marL="380946" indent="-380946" algn="r" rtl="1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B Nazanin" panose="00000400000000000000" pitchFamily="2" charset="-78"/>
                  <a:sym typeface="Montserrat"/>
                </a:rPr>
                <a:t>pexels.com</a:t>
              </a:r>
            </a:p>
            <a:p>
              <a:pPr marL="380946" indent="-380946" algn="r" rtl="1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B Nazanin" panose="00000400000000000000" pitchFamily="2" charset="-78"/>
                  <a:sym typeface="Montserrat"/>
                </a:rPr>
                <a:t>pngwing.com</a:t>
              </a: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70328" y="4483486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pPr algn="r" rtl="1"/>
            <a:r>
              <a:rPr lang="fa-IR" sz="2133" dirty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Rubik"/>
                <a:cs typeface="B Nazanin" panose="00000400000000000000" pitchFamily="2" charset="-78"/>
                <a:sym typeface="Rubik"/>
              </a:rPr>
              <a:t>فونت ها:</a:t>
            </a:r>
            <a:endParaRPr sz="2133" dirty="0">
              <a:solidFill>
                <a:schemeClr val="accent1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Rubik"/>
              <a:cs typeface="B Nazanin" panose="00000400000000000000" pitchFamily="2" charset="-78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70327" y="4894952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pPr marL="380946" indent="-380946" algn="r" rtl="1">
              <a:buFont typeface="Arial" panose="020B0604020202020204" pitchFamily="34" charset="0"/>
              <a:buChar char="•"/>
            </a:pPr>
            <a:r>
              <a:rPr lang="fa-IR" sz="2000" dirty="0">
                <a:latin typeface="Source Sans Pro" panose="020B0503030403020204" pitchFamily="34" charset="0"/>
                <a:ea typeface="Montserrat"/>
                <a:cs typeface="B Nazanin" panose="00000400000000000000" pitchFamily="2" charset="-78"/>
                <a:sym typeface="Montserrat"/>
              </a:rPr>
              <a:t>شما یوان</a:t>
            </a:r>
          </a:p>
          <a:p>
            <a:pPr marL="380946" indent="-380946" algn="r" rtl="1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B Nazanin" panose="00000400000000000000" pitchFamily="2" charset="-78"/>
                <a:sym typeface="Montserrat"/>
              </a:rPr>
              <a:t>TT </a:t>
            </a:r>
            <a:r>
              <a:rPr lang="fa-IR" sz="2000" dirty="0">
                <a:latin typeface="Source Sans Pro" panose="020B0503030403020204" pitchFamily="34" charset="0"/>
                <a:ea typeface="Montserrat"/>
                <a:cs typeface="B Nazanin" panose="00000400000000000000" pitchFamily="2" charset="-78"/>
                <a:sym typeface="Montserrat"/>
              </a:rPr>
              <a:t>استانداردهای پررنگ</a:t>
            </a:r>
          </a:p>
          <a:p>
            <a:pPr marL="380946" indent="-380946" algn="r" rtl="1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B Nazanin" panose="00000400000000000000" pitchFamily="2" charset="-78"/>
                <a:sym typeface="Montserrat"/>
              </a:rPr>
              <a:t>Calisto MT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CD161D4-16B8-4904-9D2B-E6A66670C0FD}"/>
              </a:ext>
            </a:extLst>
          </p:cNvPr>
          <p:cNvGrpSpPr/>
          <p:nvPr/>
        </p:nvGrpSpPr>
        <p:grpSpPr>
          <a:xfrm flipH="1">
            <a:off x="-26898" y="-23242"/>
            <a:ext cx="12218898" cy="6881242"/>
            <a:chOff x="36975" y="-5054"/>
            <a:chExt cx="12163113" cy="6849826"/>
          </a:xfrm>
        </p:grpSpPr>
        <p:sp>
          <p:nvSpPr>
            <p:cNvPr id="20" name="Forma en L 19">
              <a:extLst>
                <a:ext uri="{FF2B5EF4-FFF2-40B4-BE49-F238E27FC236}">
                  <a16:creationId xmlns:a16="http://schemas.microsoft.com/office/drawing/2014/main" id="{E4CDFD8D-B74F-4D44-B062-5AE9916DADC5}"/>
                </a:ext>
              </a:extLst>
            </p:cNvPr>
            <p:cNvSpPr/>
            <p:nvPr/>
          </p:nvSpPr>
          <p:spPr>
            <a:xfrm flipH="1">
              <a:off x="36975" y="6364176"/>
              <a:ext cx="12127658" cy="480596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1" name="Forma en L 20">
              <a:extLst>
                <a:ext uri="{FF2B5EF4-FFF2-40B4-BE49-F238E27FC236}">
                  <a16:creationId xmlns:a16="http://schemas.microsoft.com/office/drawing/2014/main" id="{B2CB69B2-42D1-44D7-BE36-204DDADFB521}"/>
                </a:ext>
              </a:extLst>
            </p:cNvPr>
            <p:cNvSpPr/>
            <p:nvPr/>
          </p:nvSpPr>
          <p:spPr>
            <a:xfrm flipH="1">
              <a:off x="11509564" y="557741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2" name="Forma en L 21">
              <a:extLst>
                <a:ext uri="{FF2B5EF4-FFF2-40B4-BE49-F238E27FC236}">
                  <a16:creationId xmlns:a16="http://schemas.microsoft.com/office/drawing/2014/main" id="{05E857A1-5883-4C0A-9DD8-C5F427382244}"/>
                </a:ext>
              </a:extLst>
            </p:cNvPr>
            <p:cNvSpPr/>
            <p:nvPr/>
          </p:nvSpPr>
          <p:spPr>
            <a:xfrm flipH="1">
              <a:off x="11507488" y="4774873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3" name="Forma en L 22">
              <a:extLst>
                <a:ext uri="{FF2B5EF4-FFF2-40B4-BE49-F238E27FC236}">
                  <a16:creationId xmlns:a16="http://schemas.microsoft.com/office/drawing/2014/main" id="{DE19F70E-34A9-48FB-B78B-68D5A762090E}"/>
                </a:ext>
              </a:extLst>
            </p:cNvPr>
            <p:cNvSpPr/>
            <p:nvPr/>
          </p:nvSpPr>
          <p:spPr>
            <a:xfrm flipH="1">
              <a:off x="11502781" y="3987615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7" name="Forma en L 26">
              <a:extLst>
                <a:ext uri="{FF2B5EF4-FFF2-40B4-BE49-F238E27FC236}">
                  <a16:creationId xmlns:a16="http://schemas.microsoft.com/office/drawing/2014/main" id="{129C6738-AF45-44C6-8A19-2B288A9581C0}"/>
                </a:ext>
              </a:extLst>
            </p:cNvPr>
            <p:cNvSpPr/>
            <p:nvPr/>
          </p:nvSpPr>
          <p:spPr>
            <a:xfrm flipH="1">
              <a:off x="11500788" y="3185572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8" name="Forma en L 27">
              <a:extLst>
                <a:ext uri="{FF2B5EF4-FFF2-40B4-BE49-F238E27FC236}">
                  <a16:creationId xmlns:a16="http://schemas.microsoft.com/office/drawing/2014/main" id="{03B3F631-2293-4133-9DF6-926C70804455}"/>
                </a:ext>
              </a:extLst>
            </p:cNvPr>
            <p:cNvSpPr/>
            <p:nvPr/>
          </p:nvSpPr>
          <p:spPr>
            <a:xfrm flipH="1">
              <a:off x="11501560" y="238813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29" name="Forma en L 28">
              <a:extLst>
                <a:ext uri="{FF2B5EF4-FFF2-40B4-BE49-F238E27FC236}">
                  <a16:creationId xmlns:a16="http://schemas.microsoft.com/office/drawing/2014/main" id="{66DB4587-B07B-4B39-86F6-49DD58303B2C}"/>
                </a:ext>
              </a:extLst>
            </p:cNvPr>
            <p:cNvSpPr/>
            <p:nvPr/>
          </p:nvSpPr>
          <p:spPr>
            <a:xfrm flipH="1">
              <a:off x="11500546" y="1584247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0" name="Forma en L 29">
              <a:extLst>
                <a:ext uri="{FF2B5EF4-FFF2-40B4-BE49-F238E27FC236}">
                  <a16:creationId xmlns:a16="http://schemas.microsoft.com/office/drawing/2014/main" id="{027D61A5-41CF-42DE-81FA-90F539122132}"/>
                </a:ext>
              </a:extLst>
            </p:cNvPr>
            <p:cNvSpPr/>
            <p:nvPr/>
          </p:nvSpPr>
          <p:spPr>
            <a:xfrm flipH="1">
              <a:off x="11495922" y="796989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31" name="Forma en L 30">
              <a:extLst>
                <a:ext uri="{FF2B5EF4-FFF2-40B4-BE49-F238E27FC236}">
                  <a16:creationId xmlns:a16="http://schemas.microsoft.com/office/drawing/2014/main" id="{8B368F02-1595-403C-919C-CAE919CB1FF2}"/>
                </a:ext>
              </a:extLst>
            </p:cNvPr>
            <p:cNvSpPr/>
            <p:nvPr/>
          </p:nvSpPr>
          <p:spPr>
            <a:xfrm flipH="1">
              <a:off x="11493846" y="-5054"/>
              <a:ext cx="690524" cy="805734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05FA0625-1CE8-42CB-BDEE-0F9C609600A4}"/>
              </a:ext>
            </a:extLst>
          </p:cNvPr>
          <p:cNvSpPr/>
          <p:nvPr/>
        </p:nvSpPr>
        <p:spPr>
          <a:xfrm>
            <a:off x="3668960" y="2996906"/>
            <a:ext cx="7206857" cy="3861094"/>
          </a:xfrm>
          <a:prstGeom prst="triangle">
            <a:avLst/>
          </a:pr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F60EB4-F140-40BD-80A7-B622BCB25C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949" y="2842299"/>
            <a:ext cx="6691745" cy="37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53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/>
          <p:nvPr userDrawn="1"/>
        </p:nvSpPr>
        <p:spPr>
          <a:xfrm>
            <a:off x="239350" y="164638"/>
            <a:ext cx="2423932" cy="406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r" rtl="1"/>
            <a:r>
              <a:rPr lang="fa-IR" sz="2667" dirty="0">
                <a:solidFill>
                  <a:srgbClr val="1C75C2"/>
                </a:solidFill>
                <a:latin typeface="Arial (Títulos)"/>
                <a:cs typeface="B Nazanin" panose="00000400000000000000" pitchFamily="2" charset="-78"/>
              </a:rPr>
              <a:t>منابع</a:t>
            </a:r>
            <a:endParaRPr lang="es-PE" sz="2667" dirty="0">
              <a:solidFill>
                <a:srgbClr val="1C75C2"/>
              </a:solidFill>
              <a:latin typeface="Arial (Títulos)"/>
              <a:cs typeface="B Nazanin" panose="00000400000000000000" pitchFamily="2" charset="-78"/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BCBF785F-9CC9-4255-BEE9-84F4BB1D10A1}"/>
              </a:ext>
            </a:extLst>
          </p:cNvPr>
          <p:cNvSpPr/>
          <p:nvPr/>
        </p:nvSpPr>
        <p:spPr>
          <a:xfrm>
            <a:off x="616240" y="4123106"/>
            <a:ext cx="818818" cy="591937"/>
          </a:xfrm>
          <a:custGeom>
            <a:avLst/>
            <a:gdLst>
              <a:gd name="connsiteX0" fmla="*/ 409693 w 818818"/>
              <a:gd name="connsiteY0" fmla="*/ 591938 h 591937"/>
              <a:gd name="connsiteX1" fmla="*/ 75319 w 818818"/>
              <a:gd name="connsiteY1" fmla="*/ 591938 h 591937"/>
              <a:gd name="connsiteX2" fmla="*/ 4988 w 818818"/>
              <a:gd name="connsiteY2" fmla="*/ 521829 h 591937"/>
              <a:gd name="connsiteX3" fmla="*/ 666 w 818818"/>
              <a:gd name="connsiteY3" fmla="*/ 427135 h 591937"/>
              <a:gd name="connsiteX4" fmla="*/ 5807 w 818818"/>
              <a:gd name="connsiteY4" fmla="*/ 64598 h 591937"/>
              <a:gd name="connsiteX5" fmla="*/ 74947 w 818818"/>
              <a:gd name="connsiteY5" fmla="*/ 153 h 591937"/>
              <a:gd name="connsiteX6" fmla="*/ 748612 w 818818"/>
              <a:gd name="connsiteY6" fmla="*/ 301 h 591937"/>
              <a:gd name="connsiteX7" fmla="*/ 818199 w 818818"/>
              <a:gd name="connsiteY7" fmla="*/ 71378 h 591937"/>
              <a:gd name="connsiteX8" fmla="*/ 818497 w 818818"/>
              <a:gd name="connsiteY8" fmla="*/ 175386 h 591937"/>
              <a:gd name="connsiteX9" fmla="*/ 818497 w 818818"/>
              <a:gd name="connsiteY9" fmla="*/ 514677 h 591937"/>
              <a:gd name="connsiteX10" fmla="*/ 741608 w 818818"/>
              <a:gd name="connsiteY10" fmla="*/ 591938 h 591937"/>
              <a:gd name="connsiteX11" fmla="*/ 409768 w 818818"/>
              <a:gd name="connsiteY11" fmla="*/ 591938 h 591937"/>
              <a:gd name="connsiteX12" fmla="*/ 773943 w 818818"/>
              <a:gd name="connsiteY12" fmla="*/ 40310 h 591937"/>
              <a:gd name="connsiteX13" fmla="*/ 743248 w 818818"/>
              <a:gd name="connsiteY13" fmla="*/ 26974 h 591937"/>
              <a:gd name="connsiteX14" fmla="*/ 82248 w 818818"/>
              <a:gd name="connsiteY14" fmla="*/ 26974 h 591937"/>
              <a:gd name="connsiteX15" fmla="*/ 32554 w 818818"/>
              <a:gd name="connsiteY15" fmla="*/ 77264 h 591937"/>
              <a:gd name="connsiteX16" fmla="*/ 32628 w 818818"/>
              <a:gd name="connsiteY16" fmla="*/ 304948 h 591937"/>
              <a:gd name="connsiteX17" fmla="*/ 37769 w 818818"/>
              <a:gd name="connsiteY17" fmla="*/ 443526 h 591937"/>
              <a:gd name="connsiteX18" fmla="*/ 40451 w 818818"/>
              <a:gd name="connsiteY18" fmla="*/ 390032 h 591937"/>
              <a:gd name="connsiteX19" fmla="*/ 40153 w 818818"/>
              <a:gd name="connsiteY19" fmla="*/ 80617 h 591937"/>
              <a:gd name="connsiteX20" fmla="*/ 86718 w 818818"/>
              <a:gd name="connsiteY20" fmla="*/ 34722 h 591937"/>
              <a:gd name="connsiteX21" fmla="*/ 740267 w 818818"/>
              <a:gd name="connsiteY21" fmla="*/ 34797 h 591937"/>
              <a:gd name="connsiteX22" fmla="*/ 774092 w 818818"/>
              <a:gd name="connsiteY22" fmla="*/ 40161 h 591937"/>
              <a:gd name="connsiteX23" fmla="*/ 783927 w 818818"/>
              <a:gd name="connsiteY23" fmla="*/ 82479 h 591937"/>
              <a:gd name="connsiteX24" fmla="*/ 783852 w 818818"/>
              <a:gd name="connsiteY24" fmla="*/ 508493 h 591937"/>
              <a:gd name="connsiteX25" fmla="*/ 733637 w 818818"/>
              <a:gd name="connsiteY25" fmla="*/ 557219 h 591937"/>
              <a:gd name="connsiteX26" fmla="*/ 79715 w 818818"/>
              <a:gd name="connsiteY26" fmla="*/ 557517 h 591937"/>
              <a:gd name="connsiteX27" fmla="*/ 54831 w 818818"/>
              <a:gd name="connsiteY27" fmla="*/ 563477 h 591937"/>
              <a:gd name="connsiteX28" fmla="*/ 80460 w 818818"/>
              <a:gd name="connsiteY28" fmla="*/ 564967 h 591937"/>
              <a:gd name="connsiteX29" fmla="*/ 744291 w 818818"/>
              <a:gd name="connsiteY29" fmla="*/ 564967 h 591937"/>
              <a:gd name="connsiteX30" fmla="*/ 791824 w 818818"/>
              <a:gd name="connsiteY30" fmla="*/ 516316 h 591937"/>
              <a:gd name="connsiteX31" fmla="*/ 791973 w 818818"/>
              <a:gd name="connsiteY31" fmla="*/ 169575 h 591937"/>
              <a:gd name="connsiteX32" fmla="*/ 790334 w 818818"/>
              <a:gd name="connsiteY32" fmla="*/ 60650 h 591937"/>
              <a:gd name="connsiteX33" fmla="*/ 773943 w 818818"/>
              <a:gd name="connsiteY33" fmla="*/ 40235 h 591937"/>
              <a:gd name="connsiteX34" fmla="*/ 332284 w 818818"/>
              <a:gd name="connsiteY34" fmla="*/ 351290 h 591937"/>
              <a:gd name="connsiteX35" fmla="*/ 309560 w 818818"/>
              <a:gd name="connsiteY35" fmla="*/ 363061 h 591937"/>
              <a:gd name="connsiteX36" fmla="*/ 234385 w 818818"/>
              <a:gd name="connsiteY36" fmla="*/ 356356 h 591937"/>
              <a:gd name="connsiteX37" fmla="*/ 247722 w 818818"/>
              <a:gd name="connsiteY37" fmla="*/ 314634 h 591937"/>
              <a:gd name="connsiteX38" fmla="*/ 253756 w 818818"/>
              <a:gd name="connsiteY38" fmla="*/ 303905 h 591937"/>
              <a:gd name="connsiteX39" fmla="*/ 272829 w 818818"/>
              <a:gd name="connsiteY39" fmla="*/ 235734 h 591937"/>
              <a:gd name="connsiteX40" fmla="*/ 242283 w 818818"/>
              <a:gd name="connsiteY40" fmla="*/ 201835 h 591937"/>
              <a:gd name="connsiteX41" fmla="*/ 205105 w 818818"/>
              <a:gd name="connsiteY41" fmla="*/ 223664 h 591937"/>
              <a:gd name="connsiteX42" fmla="*/ 205925 w 818818"/>
              <a:gd name="connsiteY42" fmla="*/ 238789 h 591937"/>
              <a:gd name="connsiteX43" fmla="*/ 217771 w 818818"/>
              <a:gd name="connsiteY43" fmla="*/ 230221 h 591937"/>
              <a:gd name="connsiteX44" fmla="*/ 243624 w 818818"/>
              <a:gd name="connsiteY44" fmla="*/ 217406 h 591937"/>
              <a:gd name="connsiteX45" fmla="*/ 259791 w 818818"/>
              <a:gd name="connsiteY45" fmla="*/ 244674 h 591937"/>
              <a:gd name="connsiteX46" fmla="*/ 253831 w 818818"/>
              <a:gd name="connsiteY46" fmla="*/ 268367 h 591937"/>
              <a:gd name="connsiteX47" fmla="*/ 195345 w 818818"/>
              <a:gd name="connsiteY47" fmla="*/ 370437 h 591937"/>
              <a:gd name="connsiteX48" fmla="*/ 190949 w 818818"/>
              <a:gd name="connsiteY48" fmla="*/ 396290 h 591937"/>
              <a:gd name="connsiteX49" fmla="*/ 210321 w 818818"/>
              <a:gd name="connsiteY49" fmla="*/ 384667 h 591937"/>
              <a:gd name="connsiteX50" fmla="*/ 241985 w 818818"/>
              <a:gd name="connsiteY50" fmla="*/ 374162 h 591937"/>
              <a:gd name="connsiteX51" fmla="*/ 270147 w 818818"/>
              <a:gd name="connsiteY51" fmla="*/ 383475 h 591937"/>
              <a:gd name="connsiteX52" fmla="*/ 332358 w 818818"/>
              <a:gd name="connsiteY52" fmla="*/ 351141 h 591937"/>
              <a:gd name="connsiteX53" fmla="*/ 523833 w 818818"/>
              <a:gd name="connsiteY53" fmla="*/ 221131 h 591937"/>
              <a:gd name="connsiteX54" fmla="*/ 569579 w 818818"/>
              <a:gd name="connsiteY54" fmla="*/ 203772 h 591937"/>
              <a:gd name="connsiteX55" fmla="*/ 572261 w 818818"/>
              <a:gd name="connsiteY55" fmla="*/ 232456 h 591937"/>
              <a:gd name="connsiteX56" fmla="*/ 511838 w 818818"/>
              <a:gd name="connsiteY56" fmla="*/ 344212 h 591937"/>
              <a:gd name="connsiteX57" fmla="*/ 502898 w 818818"/>
              <a:gd name="connsiteY57" fmla="*/ 361273 h 591937"/>
              <a:gd name="connsiteX58" fmla="*/ 507964 w 818818"/>
              <a:gd name="connsiteY58" fmla="*/ 376696 h 591937"/>
              <a:gd name="connsiteX59" fmla="*/ 520704 w 818818"/>
              <a:gd name="connsiteY59" fmla="*/ 368798 h 591937"/>
              <a:gd name="connsiteX60" fmla="*/ 563767 w 818818"/>
              <a:gd name="connsiteY60" fmla="*/ 353972 h 591937"/>
              <a:gd name="connsiteX61" fmla="*/ 607427 w 818818"/>
              <a:gd name="connsiteY61" fmla="*/ 360305 h 591937"/>
              <a:gd name="connsiteX62" fmla="*/ 645647 w 818818"/>
              <a:gd name="connsiteY62" fmla="*/ 323425 h 591937"/>
              <a:gd name="connsiteX63" fmla="*/ 564438 w 818818"/>
              <a:gd name="connsiteY63" fmla="*/ 340561 h 591937"/>
              <a:gd name="connsiteX64" fmla="*/ 552368 w 818818"/>
              <a:gd name="connsiteY64" fmla="*/ 312175 h 591937"/>
              <a:gd name="connsiteX65" fmla="*/ 586417 w 818818"/>
              <a:gd name="connsiteY65" fmla="*/ 235361 h 591937"/>
              <a:gd name="connsiteX66" fmla="*/ 581499 w 818818"/>
              <a:gd name="connsiteY66" fmla="*/ 195129 h 591937"/>
              <a:gd name="connsiteX67" fmla="*/ 535009 w 818818"/>
              <a:gd name="connsiteY67" fmla="*/ 184475 h 591937"/>
              <a:gd name="connsiteX68" fmla="*/ 523833 w 818818"/>
              <a:gd name="connsiteY68" fmla="*/ 220982 h 591937"/>
              <a:gd name="connsiteX69" fmla="*/ 626723 w 818818"/>
              <a:gd name="connsiteY69" fmla="*/ 544702 h 591937"/>
              <a:gd name="connsiteX70" fmla="*/ 626723 w 818818"/>
              <a:gd name="connsiteY70" fmla="*/ 544702 h 591937"/>
              <a:gd name="connsiteX71" fmla="*/ 676194 w 818818"/>
              <a:gd name="connsiteY71" fmla="*/ 544553 h 591937"/>
              <a:gd name="connsiteX72" fmla="*/ 689754 w 818818"/>
              <a:gd name="connsiteY72" fmla="*/ 533377 h 591937"/>
              <a:gd name="connsiteX73" fmla="*/ 676268 w 818818"/>
              <a:gd name="connsiteY73" fmla="*/ 522276 h 591937"/>
              <a:gd name="connsiteX74" fmla="*/ 577327 w 818818"/>
              <a:gd name="connsiteY74" fmla="*/ 522425 h 591937"/>
              <a:gd name="connsiteX75" fmla="*/ 563767 w 818818"/>
              <a:gd name="connsiteY75" fmla="*/ 533824 h 591937"/>
              <a:gd name="connsiteX76" fmla="*/ 577178 w 818818"/>
              <a:gd name="connsiteY76" fmla="*/ 544628 h 591937"/>
              <a:gd name="connsiteX77" fmla="*/ 626649 w 818818"/>
              <a:gd name="connsiteY77" fmla="*/ 544628 h 591937"/>
              <a:gd name="connsiteX78" fmla="*/ 475331 w 818818"/>
              <a:gd name="connsiteY78" fmla="*/ 323649 h 591937"/>
              <a:gd name="connsiteX79" fmla="*/ 359403 w 818818"/>
              <a:gd name="connsiteY79" fmla="*/ 277382 h 591937"/>
              <a:gd name="connsiteX80" fmla="*/ 379594 w 818818"/>
              <a:gd name="connsiteY80" fmla="*/ 294816 h 591937"/>
              <a:gd name="connsiteX81" fmla="*/ 396208 w 818818"/>
              <a:gd name="connsiteY81" fmla="*/ 332217 h 591937"/>
              <a:gd name="connsiteX82" fmla="*/ 395388 w 818818"/>
              <a:gd name="connsiteY82" fmla="*/ 360007 h 591937"/>
              <a:gd name="connsiteX83" fmla="*/ 408352 w 818818"/>
              <a:gd name="connsiteY83" fmla="*/ 338102 h 591937"/>
              <a:gd name="connsiteX84" fmla="*/ 441581 w 818818"/>
              <a:gd name="connsiteY84" fmla="*/ 321116 h 591937"/>
              <a:gd name="connsiteX85" fmla="*/ 475331 w 818818"/>
              <a:gd name="connsiteY85" fmla="*/ 323649 h 59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18818" h="591937">
                <a:moveTo>
                  <a:pt x="409693" y="591938"/>
                </a:moveTo>
                <a:cubicBezTo>
                  <a:pt x="298235" y="591938"/>
                  <a:pt x="186777" y="591938"/>
                  <a:pt x="75319" y="591938"/>
                </a:cubicBezTo>
                <a:cubicBezTo>
                  <a:pt x="28680" y="591938"/>
                  <a:pt x="6627" y="568692"/>
                  <a:pt x="4988" y="521829"/>
                </a:cubicBezTo>
                <a:cubicBezTo>
                  <a:pt x="3870" y="490165"/>
                  <a:pt x="-1941" y="456340"/>
                  <a:pt x="666" y="427135"/>
                </a:cubicBezTo>
                <a:cubicBezTo>
                  <a:pt x="11395" y="306140"/>
                  <a:pt x="145" y="185295"/>
                  <a:pt x="5807" y="64598"/>
                </a:cubicBezTo>
                <a:cubicBezTo>
                  <a:pt x="7819" y="22504"/>
                  <a:pt x="32181" y="227"/>
                  <a:pt x="74947" y="153"/>
                </a:cubicBezTo>
                <a:cubicBezTo>
                  <a:pt x="299502" y="-71"/>
                  <a:pt x="524057" y="-71"/>
                  <a:pt x="748612" y="301"/>
                </a:cubicBezTo>
                <a:cubicBezTo>
                  <a:pt x="795177" y="301"/>
                  <a:pt x="816559" y="22206"/>
                  <a:pt x="818199" y="71378"/>
                </a:cubicBezTo>
                <a:cubicBezTo>
                  <a:pt x="819391" y="106023"/>
                  <a:pt x="818497" y="140742"/>
                  <a:pt x="818497" y="175386"/>
                </a:cubicBezTo>
                <a:cubicBezTo>
                  <a:pt x="818497" y="288483"/>
                  <a:pt x="818571" y="401580"/>
                  <a:pt x="818497" y="514677"/>
                </a:cubicBezTo>
                <a:cubicBezTo>
                  <a:pt x="818422" y="573088"/>
                  <a:pt x="799424" y="591938"/>
                  <a:pt x="741608" y="591938"/>
                </a:cubicBezTo>
                <a:cubicBezTo>
                  <a:pt x="630970" y="591938"/>
                  <a:pt x="520332" y="591938"/>
                  <a:pt x="409768" y="591938"/>
                </a:cubicBezTo>
                <a:close/>
                <a:moveTo>
                  <a:pt x="773943" y="40310"/>
                </a:moveTo>
                <a:cubicBezTo>
                  <a:pt x="769100" y="23472"/>
                  <a:pt x="755094" y="26974"/>
                  <a:pt x="743248" y="26974"/>
                </a:cubicBezTo>
                <a:cubicBezTo>
                  <a:pt x="522939" y="26825"/>
                  <a:pt x="302556" y="26899"/>
                  <a:pt x="82248" y="26974"/>
                </a:cubicBezTo>
                <a:cubicBezTo>
                  <a:pt x="43432" y="26974"/>
                  <a:pt x="32628" y="37777"/>
                  <a:pt x="32554" y="77264"/>
                </a:cubicBezTo>
                <a:cubicBezTo>
                  <a:pt x="32330" y="153184"/>
                  <a:pt x="31585" y="229103"/>
                  <a:pt x="32628" y="304948"/>
                </a:cubicBezTo>
                <a:cubicBezTo>
                  <a:pt x="33225" y="351141"/>
                  <a:pt x="29872" y="397482"/>
                  <a:pt x="37769" y="443526"/>
                </a:cubicBezTo>
                <a:cubicBezTo>
                  <a:pt x="40451" y="425719"/>
                  <a:pt x="40451" y="407913"/>
                  <a:pt x="40451" y="390032"/>
                </a:cubicBezTo>
                <a:cubicBezTo>
                  <a:pt x="40302" y="286918"/>
                  <a:pt x="40153" y="183730"/>
                  <a:pt x="40153" y="80617"/>
                </a:cubicBezTo>
                <a:cubicBezTo>
                  <a:pt x="40153" y="41726"/>
                  <a:pt x="47082" y="34797"/>
                  <a:pt x="86718" y="34722"/>
                </a:cubicBezTo>
                <a:cubicBezTo>
                  <a:pt x="304568" y="34722"/>
                  <a:pt x="522418" y="34722"/>
                  <a:pt x="740267" y="34797"/>
                </a:cubicBezTo>
                <a:cubicBezTo>
                  <a:pt x="751816" y="34797"/>
                  <a:pt x="763438" y="34201"/>
                  <a:pt x="774092" y="40161"/>
                </a:cubicBezTo>
                <a:cubicBezTo>
                  <a:pt x="784895" y="52529"/>
                  <a:pt x="783927" y="67653"/>
                  <a:pt x="783927" y="82479"/>
                </a:cubicBezTo>
                <a:cubicBezTo>
                  <a:pt x="783927" y="224484"/>
                  <a:pt x="783927" y="366488"/>
                  <a:pt x="783852" y="508493"/>
                </a:cubicBezTo>
                <a:cubicBezTo>
                  <a:pt x="783852" y="553047"/>
                  <a:pt x="779382" y="557219"/>
                  <a:pt x="733637" y="557219"/>
                </a:cubicBezTo>
                <a:cubicBezTo>
                  <a:pt x="515638" y="557219"/>
                  <a:pt x="297714" y="557293"/>
                  <a:pt x="79715" y="557517"/>
                </a:cubicBezTo>
                <a:cubicBezTo>
                  <a:pt x="72488" y="557517"/>
                  <a:pt x="64218" y="554686"/>
                  <a:pt x="54831" y="563477"/>
                </a:cubicBezTo>
                <a:cubicBezTo>
                  <a:pt x="65932" y="564148"/>
                  <a:pt x="73233" y="564967"/>
                  <a:pt x="80460" y="564967"/>
                </a:cubicBezTo>
                <a:cubicBezTo>
                  <a:pt x="301737" y="564967"/>
                  <a:pt x="523014" y="565116"/>
                  <a:pt x="744291" y="564967"/>
                </a:cubicBezTo>
                <a:cubicBezTo>
                  <a:pt x="784076" y="564967"/>
                  <a:pt x="791675" y="557293"/>
                  <a:pt x="791824" y="516316"/>
                </a:cubicBezTo>
                <a:cubicBezTo>
                  <a:pt x="792197" y="400760"/>
                  <a:pt x="792122" y="285130"/>
                  <a:pt x="791973" y="169575"/>
                </a:cubicBezTo>
                <a:cubicBezTo>
                  <a:pt x="791973" y="133291"/>
                  <a:pt x="791377" y="96933"/>
                  <a:pt x="790334" y="60650"/>
                </a:cubicBezTo>
                <a:cubicBezTo>
                  <a:pt x="790036" y="50666"/>
                  <a:pt x="791899" y="37032"/>
                  <a:pt x="773943" y="40235"/>
                </a:cubicBezTo>
                <a:close/>
                <a:moveTo>
                  <a:pt x="332284" y="351290"/>
                </a:moveTo>
                <a:cubicBezTo>
                  <a:pt x="321257" y="348757"/>
                  <a:pt x="316712" y="358740"/>
                  <a:pt x="309560" y="363061"/>
                </a:cubicBezTo>
                <a:cubicBezTo>
                  <a:pt x="294063" y="372523"/>
                  <a:pt x="242506" y="369990"/>
                  <a:pt x="234385" y="356356"/>
                </a:cubicBezTo>
                <a:cubicBezTo>
                  <a:pt x="224402" y="339742"/>
                  <a:pt x="243773" y="328864"/>
                  <a:pt x="247722" y="314634"/>
                </a:cubicBezTo>
                <a:cubicBezTo>
                  <a:pt x="248765" y="310759"/>
                  <a:pt x="252192" y="307630"/>
                  <a:pt x="253756" y="303905"/>
                </a:cubicBezTo>
                <a:cubicBezTo>
                  <a:pt x="262920" y="282001"/>
                  <a:pt x="274915" y="261065"/>
                  <a:pt x="272829" y="235734"/>
                </a:cubicBezTo>
                <a:cubicBezTo>
                  <a:pt x="271190" y="215991"/>
                  <a:pt x="259493" y="206007"/>
                  <a:pt x="242283" y="201835"/>
                </a:cubicBezTo>
                <a:cubicBezTo>
                  <a:pt x="223806" y="197365"/>
                  <a:pt x="213003" y="208838"/>
                  <a:pt x="205105" y="223664"/>
                </a:cubicBezTo>
                <a:cubicBezTo>
                  <a:pt x="202349" y="228805"/>
                  <a:pt x="199070" y="235287"/>
                  <a:pt x="205925" y="238789"/>
                </a:cubicBezTo>
                <a:cubicBezTo>
                  <a:pt x="213375" y="242663"/>
                  <a:pt x="215461" y="235511"/>
                  <a:pt x="217771" y="230221"/>
                </a:cubicBezTo>
                <a:cubicBezTo>
                  <a:pt x="222837" y="218822"/>
                  <a:pt x="231703" y="213457"/>
                  <a:pt x="243624" y="217406"/>
                </a:cubicBezTo>
                <a:cubicBezTo>
                  <a:pt x="256215" y="221578"/>
                  <a:pt x="261430" y="231785"/>
                  <a:pt x="259791" y="244674"/>
                </a:cubicBezTo>
                <a:cubicBezTo>
                  <a:pt x="258748" y="252721"/>
                  <a:pt x="257333" y="261214"/>
                  <a:pt x="253831" y="268367"/>
                </a:cubicBezTo>
                <a:cubicBezTo>
                  <a:pt x="236322" y="303458"/>
                  <a:pt x="224849" y="342051"/>
                  <a:pt x="195345" y="370437"/>
                </a:cubicBezTo>
                <a:cubicBezTo>
                  <a:pt x="188565" y="376919"/>
                  <a:pt x="180817" y="388169"/>
                  <a:pt x="190949" y="396290"/>
                </a:cubicBezTo>
                <a:cubicBezTo>
                  <a:pt x="202200" y="405305"/>
                  <a:pt x="206372" y="391373"/>
                  <a:pt x="210321" y="384667"/>
                </a:cubicBezTo>
                <a:cubicBezTo>
                  <a:pt x="218218" y="371182"/>
                  <a:pt x="228872" y="369841"/>
                  <a:pt x="241985" y="374162"/>
                </a:cubicBezTo>
                <a:cubicBezTo>
                  <a:pt x="251372" y="377217"/>
                  <a:pt x="260611" y="381017"/>
                  <a:pt x="270147" y="383475"/>
                </a:cubicBezTo>
                <a:cubicBezTo>
                  <a:pt x="295628" y="390106"/>
                  <a:pt x="325057" y="374759"/>
                  <a:pt x="332358" y="351141"/>
                </a:cubicBezTo>
                <a:close/>
                <a:moveTo>
                  <a:pt x="523833" y="221131"/>
                </a:moveTo>
                <a:cubicBezTo>
                  <a:pt x="539330" y="191702"/>
                  <a:pt x="558478" y="185593"/>
                  <a:pt x="569579" y="203772"/>
                </a:cubicBezTo>
                <a:cubicBezTo>
                  <a:pt x="575018" y="212712"/>
                  <a:pt x="575837" y="222770"/>
                  <a:pt x="572261" y="232456"/>
                </a:cubicBezTo>
                <a:cubicBezTo>
                  <a:pt x="557584" y="272613"/>
                  <a:pt x="544173" y="313591"/>
                  <a:pt x="511838" y="344212"/>
                </a:cubicBezTo>
                <a:cubicBezTo>
                  <a:pt x="506846" y="348980"/>
                  <a:pt x="503345" y="354344"/>
                  <a:pt x="502898" y="361273"/>
                </a:cubicBezTo>
                <a:cubicBezTo>
                  <a:pt x="502525" y="367010"/>
                  <a:pt x="501780" y="373641"/>
                  <a:pt x="507964" y="376696"/>
                </a:cubicBezTo>
                <a:cubicBezTo>
                  <a:pt x="515489" y="380421"/>
                  <a:pt x="518544" y="373939"/>
                  <a:pt x="520704" y="368798"/>
                </a:cubicBezTo>
                <a:cubicBezTo>
                  <a:pt x="529645" y="347639"/>
                  <a:pt x="545589" y="347788"/>
                  <a:pt x="563767" y="353972"/>
                </a:cubicBezTo>
                <a:cubicBezTo>
                  <a:pt x="577923" y="358740"/>
                  <a:pt x="592153" y="362838"/>
                  <a:pt x="607427" y="360305"/>
                </a:cubicBezTo>
                <a:cubicBezTo>
                  <a:pt x="630821" y="356430"/>
                  <a:pt x="643859" y="345478"/>
                  <a:pt x="645647" y="323425"/>
                </a:cubicBezTo>
                <a:cubicBezTo>
                  <a:pt x="620614" y="347937"/>
                  <a:pt x="594314" y="351141"/>
                  <a:pt x="564438" y="340561"/>
                </a:cubicBezTo>
                <a:cubicBezTo>
                  <a:pt x="547302" y="334526"/>
                  <a:pt x="544247" y="328119"/>
                  <a:pt x="552368" y="312175"/>
                </a:cubicBezTo>
                <a:cubicBezTo>
                  <a:pt x="565183" y="287291"/>
                  <a:pt x="579562" y="263003"/>
                  <a:pt x="586417" y="235361"/>
                </a:cubicBezTo>
                <a:cubicBezTo>
                  <a:pt x="589918" y="221131"/>
                  <a:pt x="590812" y="207274"/>
                  <a:pt x="581499" y="195129"/>
                </a:cubicBezTo>
                <a:cubicBezTo>
                  <a:pt x="569206" y="179186"/>
                  <a:pt x="552666" y="176205"/>
                  <a:pt x="535009" y="184475"/>
                </a:cubicBezTo>
                <a:cubicBezTo>
                  <a:pt x="520928" y="191032"/>
                  <a:pt x="513850" y="201760"/>
                  <a:pt x="523833" y="220982"/>
                </a:cubicBezTo>
                <a:close/>
                <a:moveTo>
                  <a:pt x="626723" y="544702"/>
                </a:moveTo>
                <a:lnTo>
                  <a:pt x="626723" y="544702"/>
                </a:lnTo>
                <a:cubicBezTo>
                  <a:pt x="643189" y="544628"/>
                  <a:pt x="659729" y="544702"/>
                  <a:pt x="676194" y="544553"/>
                </a:cubicBezTo>
                <a:cubicBezTo>
                  <a:pt x="683495" y="544479"/>
                  <a:pt x="689679" y="541573"/>
                  <a:pt x="689754" y="533377"/>
                </a:cubicBezTo>
                <a:cubicBezTo>
                  <a:pt x="689828" y="524958"/>
                  <a:pt x="683421" y="522276"/>
                  <a:pt x="676268" y="522276"/>
                </a:cubicBezTo>
                <a:cubicBezTo>
                  <a:pt x="643263" y="522127"/>
                  <a:pt x="610258" y="522127"/>
                  <a:pt x="577327" y="522425"/>
                </a:cubicBezTo>
                <a:cubicBezTo>
                  <a:pt x="570175" y="522425"/>
                  <a:pt x="564065" y="525555"/>
                  <a:pt x="563767" y="533824"/>
                </a:cubicBezTo>
                <a:cubicBezTo>
                  <a:pt x="563469" y="542690"/>
                  <a:pt x="570175" y="544553"/>
                  <a:pt x="577178" y="544628"/>
                </a:cubicBezTo>
                <a:cubicBezTo>
                  <a:pt x="593644" y="544851"/>
                  <a:pt x="610183" y="544628"/>
                  <a:pt x="626649" y="544628"/>
                </a:cubicBezTo>
                <a:close/>
                <a:moveTo>
                  <a:pt x="475331" y="323649"/>
                </a:moveTo>
                <a:cubicBezTo>
                  <a:pt x="434354" y="304427"/>
                  <a:pt x="402094" y="281107"/>
                  <a:pt x="359403" y="277382"/>
                </a:cubicBezTo>
                <a:cubicBezTo>
                  <a:pt x="363426" y="290420"/>
                  <a:pt x="372441" y="292133"/>
                  <a:pt x="379594" y="294816"/>
                </a:cubicBezTo>
                <a:cubicBezTo>
                  <a:pt x="398518" y="301819"/>
                  <a:pt x="405819" y="312026"/>
                  <a:pt x="396208" y="332217"/>
                </a:cubicBezTo>
                <a:cubicBezTo>
                  <a:pt x="392706" y="339593"/>
                  <a:pt x="387416" y="349725"/>
                  <a:pt x="395388" y="360007"/>
                </a:cubicBezTo>
                <a:cubicBezTo>
                  <a:pt x="403286" y="353599"/>
                  <a:pt x="406564" y="345851"/>
                  <a:pt x="408352" y="338102"/>
                </a:cubicBezTo>
                <a:cubicBezTo>
                  <a:pt x="412822" y="318731"/>
                  <a:pt x="420869" y="309865"/>
                  <a:pt x="441581" y="321116"/>
                </a:cubicBezTo>
                <a:cubicBezTo>
                  <a:pt x="448733" y="324990"/>
                  <a:pt x="457823" y="328938"/>
                  <a:pt x="475331" y="323649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538E719F-12DC-40E6-B7BA-531A844FFDAF}"/>
              </a:ext>
            </a:extLst>
          </p:cNvPr>
          <p:cNvSpPr/>
          <p:nvPr/>
        </p:nvSpPr>
        <p:spPr>
          <a:xfrm>
            <a:off x="3623062" y="5648280"/>
            <a:ext cx="578305" cy="695506"/>
          </a:xfrm>
          <a:custGeom>
            <a:avLst/>
            <a:gdLst>
              <a:gd name="connsiteX0" fmla="*/ 378 w 578305"/>
              <a:gd name="connsiteY0" fmla="*/ 346369 h 695506"/>
              <a:gd name="connsiteX1" fmla="*/ 5 w 578305"/>
              <a:gd name="connsiteY1" fmla="*/ 31963 h 695506"/>
              <a:gd name="connsiteX2" fmla="*/ 30999 w 578305"/>
              <a:gd name="connsiteY2" fmla="*/ 0 h 695506"/>
              <a:gd name="connsiteX3" fmla="*/ 548578 w 578305"/>
              <a:gd name="connsiteY3" fmla="*/ 75 h 695506"/>
              <a:gd name="connsiteX4" fmla="*/ 578305 w 578305"/>
              <a:gd name="connsiteY4" fmla="*/ 30994 h 695506"/>
              <a:gd name="connsiteX5" fmla="*/ 578007 w 578305"/>
              <a:gd name="connsiteY5" fmla="*/ 598119 h 695506"/>
              <a:gd name="connsiteX6" fmla="*/ 541947 w 578305"/>
              <a:gd name="connsiteY6" fmla="*/ 631124 h 695506"/>
              <a:gd name="connsiteX7" fmla="*/ 73913 w 578305"/>
              <a:gd name="connsiteY7" fmla="*/ 631571 h 695506"/>
              <a:gd name="connsiteX8" fmla="*/ 38896 w 578305"/>
              <a:gd name="connsiteY8" fmla="*/ 646099 h 695506"/>
              <a:gd name="connsiteX9" fmla="*/ 73913 w 578305"/>
              <a:gd name="connsiteY9" fmla="*/ 660553 h 695506"/>
              <a:gd name="connsiteX10" fmla="*/ 541947 w 578305"/>
              <a:gd name="connsiteY10" fmla="*/ 661000 h 695506"/>
              <a:gd name="connsiteX11" fmla="*/ 564224 w 578305"/>
              <a:gd name="connsiteY11" fmla="*/ 661298 h 695506"/>
              <a:gd name="connsiteX12" fmla="*/ 578007 w 578305"/>
              <a:gd name="connsiteY12" fmla="*/ 675528 h 695506"/>
              <a:gd name="connsiteX13" fmla="*/ 566757 w 578305"/>
              <a:gd name="connsiteY13" fmla="*/ 691993 h 695506"/>
              <a:gd name="connsiteX14" fmla="*/ 522502 w 578305"/>
              <a:gd name="connsiteY14" fmla="*/ 695421 h 695506"/>
              <a:gd name="connsiteX15" fmla="*/ 42249 w 578305"/>
              <a:gd name="connsiteY15" fmla="*/ 695421 h 695506"/>
              <a:gd name="connsiteX16" fmla="*/ 303 w 578305"/>
              <a:gd name="connsiteY16" fmla="*/ 653624 h 695506"/>
              <a:gd name="connsiteX17" fmla="*/ 303 w 578305"/>
              <a:gd name="connsiteY17" fmla="*/ 346519 h 6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8305" h="695506">
                <a:moveTo>
                  <a:pt x="378" y="346369"/>
                </a:moveTo>
                <a:cubicBezTo>
                  <a:pt x="378" y="241543"/>
                  <a:pt x="899" y="136716"/>
                  <a:pt x="5" y="31963"/>
                </a:cubicBezTo>
                <a:cubicBezTo>
                  <a:pt x="-218" y="8866"/>
                  <a:pt x="6785" y="-74"/>
                  <a:pt x="30999" y="0"/>
                </a:cubicBezTo>
                <a:cubicBezTo>
                  <a:pt x="203550" y="746"/>
                  <a:pt x="376027" y="746"/>
                  <a:pt x="548578" y="75"/>
                </a:cubicBezTo>
                <a:cubicBezTo>
                  <a:pt x="571898" y="0"/>
                  <a:pt x="578380" y="9239"/>
                  <a:pt x="578305" y="30994"/>
                </a:cubicBezTo>
                <a:cubicBezTo>
                  <a:pt x="577858" y="220011"/>
                  <a:pt x="578156" y="409102"/>
                  <a:pt x="578007" y="598119"/>
                </a:cubicBezTo>
                <a:cubicBezTo>
                  <a:pt x="578007" y="626653"/>
                  <a:pt x="573015" y="631124"/>
                  <a:pt x="541947" y="631124"/>
                </a:cubicBezTo>
                <a:cubicBezTo>
                  <a:pt x="385936" y="631273"/>
                  <a:pt x="229925" y="630975"/>
                  <a:pt x="73913" y="631571"/>
                </a:cubicBezTo>
                <a:cubicBezTo>
                  <a:pt x="61173" y="631571"/>
                  <a:pt x="38896" y="622854"/>
                  <a:pt x="38896" y="646099"/>
                </a:cubicBezTo>
                <a:cubicBezTo>
                  <a:pt x="38896" y="669270"/>
                  <a:pt x="61173" y="660478"/>
                  <a:pt x="73913" y="660553"/>
                </a:cubicBezTo>
                <a:cubicBezTo>
                  <a:pt x="229925" y="661223"/>
                  <a:pt x="385936" y="661000"/>
                  <a:pt x="541947" y="661000"/>
                </a:cubicBezTo>
                <a:cubicBezTo>
                  <a:pt x="549398" y="661000"/>
                  <a:pt x="556774" y="661000"/>
                  <a:pt x="564224" y="661298"/>
                </a:cubicBezTo>
                <a:cubicBezTo>
                  <a:pt x="573313" y="661596"/>
                  <a:pt x="577337" y="666886"/>
                  <a:pt x="578007" y="675528"/>
                </a:cubicBezTo>
                <a:cubicBezTo>
                  <a:pt x="578678" y="684171"/>
                  <a:pt x="575325" y="690876"/>
                  <a:pt x="566757" y="691993"/>
                </a:cubicBezTo>
                <a:cubicBezTo>
                  <a:pt x="552080" y="693931"/>
                  <a:pt x="537254" y="695346"/>
                  <a:pt x="522502" y="695421"/>
                </a:cubicBezTo>
                <a:cubicBezTo>
                  <a:pt x="362467" y="695570"/>
                  <a:pt x="202358" y="695495"/>
                  <a:pt x="42249" y="695421"/>
                </a:cubicBezTo>
                <a:cubicBezTo>
                  <a:pt x="2464" y="695421"/>
                  <a:pt x="303" y="693111"/>
                  <a:pt x="303" y="653624"/>
                </a:cubicBezTo>
                <a:cubicBezTo>
                  <a:pt x="303" y="551255"/>
                  <a:pt x="303" y="448887"/>
                  <a:pt x="303" y="346519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B025F60-0284-4FCC-9B7B-099AE6962865}"/>
              </a:ext>
            </a:extLst>
          </p:cNvPr>
          <p:cNvSpPr/>
          <p:nvPr/>
        </p:nvSpPr>
        <p:spPr>
          <a:xfrm>
            <a:off x="4987906" y="5660266"/>
            <a:ext cx="859783" cy="596489"/>
          </a:xfrm>
          <a:custGeom>
            <a:avLst/>
            <a:gdLst>
              <a:gd name="connsiteX0" fmla="*/ 33452 w 859783"/>
              <a:gd name="connsiteY0" fmla="*/ 553649 h 596489"/>
              <a:gd name="connsiteX1" fmla="*/ 33452 w 859783"/>
              <a:gd name="connsiteY1" fmla="*/ 159969 h 596489"/>
              <a:gd name="connsiteX2" fmla="*/ 33080 w 859783"/>
              <a:gd name="connsiteY2" fmla="*/ 95598 h 596489"/>
              <a:gd name="connsiteX3" fmla="*/ 67426 w 859783"/>
              <a:gd name="connsiteY3" fmla="*/ 35026 h 596489"/>
              <a:gd name="connsiteX4" fmla="*/ 132095 w 859783"/>
              <a:gd name="connsiteY4" fmla="*/ 11036 h 596489"/>
              <a:gd name="connsiteX5" fmla="*/ 366858 w 859783"/>
              <a:gd name="connsiteY5" fmla="*/ 19753 h 596489"/>
              <a:gd name="connsiteX6" fmla="*/ 429367 w 859783"/>
              <a:gd name="connsiteY6" fmla="*/ 65498 h 596489"/>
              <a:gd name="connsiteX7" fmla="*/ 533448 w 859783"/>
              <a:gd name="connsiteY7" fmla="*/ 9173 h 596489"/>
              <a:gd name="connsiteX8" fmla="*/ 758823 w 859783"/>
              <a:gd name="connsiteY8" fmla="*/ 18710 h 596489"/>
              <a:gd name="connsiteX9" fmla="*/ 804941 w 859783"/>
              <a:gd name="connsiteY9" fmla="*/ 42179 h 596489"/>
              <a:gd name="connsiteX10" fmla="*/ 827963 w 859783"/>
              <a:gd name="connsiteY10" fmla="*/ 83826 h 596489"/>
              <a:gd name="connsiteX11" fmla="*/ 828261 w 859783"/>
              <a:gd name="connsiteY11" fmla="*/ 542249 h 596489"/>
              <a:gd name="connsiteX12" fmla="*/ 823120 w 859783"/>
              <a:gd name="connsiteY12" fmla="*/ 553350 h 596489"/>
              <a:gd name="connsiteX13" fmla="*/ 673740 w 859783"/>
              <a:gd name="connsiteY13" fmla="*/ 495610 h 596489"/>
              <a:gd name="connsiteX14" fmla="*/ 511768 w 859783"/>
              <a:gd name="connsiteY14" fmla="*/ 507009 h 596489"/>
              <a:gd name="connsiteX15" fmla="*/ 445832 w 859783"/>
              <a:gd name="connsiteY15" fmla="*/ 539791 h 596489"/>
              <a:gd name="connsiteX16" fmla="*/ 418265 w 859783"/>
              <a:gd name="connsiteY16" fmla="*/ 542249 h 596489"/>
              <a:gd name="connsiteX17" fmla="*/ 334001 w 859783"/>
              <a:gd name="connsiteY17" fmla="*/ 503358 h 596489"/>
              <a:gd name="connsiteX18" fmla="*/ 101698 w 859783"/>
              <a:gd name="connsiteY18" fmla="*/ 512373 h 596489"/>
              <a:gd name="connsiteX19" fmla="*/ 55580 w 859783"/>
              <a:gd name="connsiteY19" fmla="*/ 535991 h 596489"/>
              <a:gd name="connsiteX20" fmla="*/ 43510 w 859783"/>
              <a:gd name="connsiteY20" fmla="*/ 556032 h 596489"/>
              <a:gd name="connsiteX21" fmla="*/ 64669 w 859783"/>
              <a:gd name="connsiteY21" fmla="*/ 562887 h 596489"/>
              <a:gd name="connsiteX22" fmla="*/ 255474 w 859783"/>
              <a:gd name="connsiteY22" fmla="*/ 563110 h 596489"/>
              <a:gd name="connsiteX23" fmla="*/ 793169 w 859783"/>
              <a:gd name="connsiteY23" fmla="*/ 563110 h 596489"/>
              <a:gd name="connsiteX24" fmla="*/ 831837 w 859783"/>
              <a:gd name="connsiteY24" fmla="*/ 523474 h 596489"/>
              <a:gd name="connsiteX25" fmla="*/ 831837 w 859783"/>
              <a:gd name="connsiteY25" fmla="*/ 112138 h 596489"/>
              <a:gd name="connsiteX26" fmla="*/ 831986 w 859783"/>
              <a:gd name="connsiteY26" fmla="*/ 92320 h 596489"/>
              <a:gd name="connsiteX27" fmla="*/ 846440 w 859783"/>
              <a:gd name="connsiteY27" fmla="*/ 69074 h 596489"/>
              <a:gd name="connsiteX28" fmla="*/ 859031 w 859783"/>
              <a:gd name="connsiteY28" fmla="*/ 91500 h 596489"/>
              <a:gd name="connsiteX29" fmla="*/ 859180 w 859783"/>
              <a:gd name="connsiteY29" fmla="*/ 225309 h 596489"/>
              <a:gd name="connsiteX30" fmla="*/ 859776 w 859783"/>
              <a:gd name="connsiteY30" fmla="*/ 564750 h 596489"/>
              <a:gd name="connsiteX31" fmla="*/ 827218 w 859783"/>
              <a:gd name="connsiteY31" fmla="*/ 596488 h 596489"/>
              <a:gd name="connsiteX32" fmla="*/ 31813 w 859783"/>
              <a:gd name="connsiteY32" fmla="*/ 596041 h 596489"/>
              <a:gd name="connsiteX33" fmla="*/ 0 w 859783"/>
              <a:gd name="connsiteY33" fmla="*/ 563632 h 596489"/>
              <a:gd name="connsiteX34" fmla="*/ 75 w 859783"/>
              <a:gd name="connsiteY34" fmla="*/ 100292 h 596489"/>
              <a:gd name="connsiteX35" fmla="*/ 1192 w 859783"/>
              <a:gd name="connsiteY35" fmla="*/ 80548 h 596489"/>
              <a:gd name="connsiteX36" fmla="*/ 16763 w 859783"/>
              <a:gd name="connsiteY36" fmla="*/ 68330 h 596489"/>
              <a:gd name="connsiteX37" fmla="*/ 29355 w 859783"/>
              <a:gd name="connsiteY37" fmla="*/ 80846 h 596489"/>
              <a:gd name="connsiteX38" fmla="*/ 30249 w 859783"/>
              <a:gd name="connsiteY38" fmla="*/ 105582 h 596489"/>
              <a:gd name="connsiteX39" fmla="*/ 30397 w 859783"/>
              <a:gd name="connsiteY39" fmla="*/ 541653 h 596489"/>
              <a:gd name="connsiteX40" fmla="*/ 30397 w 859783"/>
              <a:gd name="connsiteY40" fmla="*/ 553574 h 596489"/>
              <a:gd name="connsiteX41" fmla="*/ 33452 w 859783"/>
              <a:gd name="connsiteY41" fmla="*/ 553574 h 596489"/>
              <a:gd name="connsiteX42" fmla="*/ 234538 w 859783"/>
              <a:gd name="connsiteY42" fmla="*/ 401437 h 596489"/>
              <a:gd name="connsiteX43" fmla="*/ 92087 w 859783"/>
              <a:gd name="connsiteY43" fmla="*/ 428854 h 596489"/>
              <a:gd name="connsiteX44" fmla="*/ 75621 w 859783"/>
              <a:gd name="connsiteY44" fmla="*/ 445170 h 596489"/>
              <a:gd name="connsiteX45" fmla="*/ 98569 w 859783"/>
              <a:gd name="connsiteY45" fmla="*/ 447555 h 596489"/>
              <a:gd name="connsiteX46" fmla="*/ 366783 w 859783"/>
              <a:gd name="connsiteY46" fmla="*/ 448300 h 596489"/>
              <a:gd name="connsiteX47" fmla="*/ 385781 w 859783"/>
              <a:gd name="connsiteY47" fmla="*/ 447331 h 596489"/>
              <a:gd name="connsiteX48" fmla="*/ 373861 w 859783"/>
              <a:gd name="connsiteY48" fmla="*/ 430419 h 596489"/>
              <a:gd name="connsiteX49" fmla="*/ 234464 w 859783"/>
              <a:gd name="connsiteY49" fmla="*/ 401437 h 596489"/>
              <a:gd name="connsiteX50" fmla="*/ 640734 w 859783"/>
              <a:gd name="connsiteY50" fmla="*/ 317769 h 596489"/>
              <a:gd name="connsiteX51" fmla="*/ 491875 w 859783"/>
              <a:gd name="connsiteY51" fmla="*/ 345112 h 596489"/>
              <a:gd name="connsiteX52" fmla="*/ 476751 w 859783"/>
              <a:gd name="connsiteY52" fmla="*/ 362173 h 596489"/>
              <a:gd name="connsiteX53" fmla="*/ 498134 w 859783"/>
              <a:gd name="connsiteY53" fmla="*/ 364334 h 596489"/>
              <a:gd name="connsiteX54" fmla="*/ 765305 w 859783"/>
              <a:gd name="connsiteY54" fmla="*/ 364259 h 596489"/>
              <a:gd name="connsiteX55" fmla="*/ 786315 w 859783"/>
              <a:gd name="connsiteY55" fmla="*/ 361801 h 596489"/>
              <a:gd name="connsiteX56" fmla="*/ 773128 w 859783"/>
              <a:gd name="connsiteY56" fmla="*/ 345708 h 596489"/>
              <a:gd name="connsiteX57" fmla="*/ 640734 w 859783"/>
              <a:gd name="connsiteY57" fmla="*/ 317769 h 596489"/>
              <a:gd name="connsiteX58" fmla="*/ 387942 w 859783"/>
              <a:gd name="connsiteY58" fmla="*/ 357703 h 596489"/>
              <a:gd name="connsiteX59" fmla="*/ 370732 w 859783"/>
              <a:gd name="connsiteY59" fmla="*/ 345112 h 596489"/>
              <a:gd name="connsiteX60" fmla="*/ 89181 w 859783"/>
              <a:gd name="connsiteY60" fmla="*/ 346527 h 596489"/>
              <a:gd name="connsiteX61" fmla="*/ 75770 w 859783"/>
              <a:gd name="connsiteY61" fmla="*/ 361801 h 596489"/>
              <a:gd name="connsiteX62" fmla="*/ 97153 w 859783"/>
              <a:gd name="connsiteY62" fmla="*/ 364483 h 596489"/>
              <a:gd name="connsiteX63" fmla="*/ 207568 w 859783"/>
              <a:gd name="connsiteY63" fmla="*/ 339748 h 596489"/>
              <a:gd name="connsiteX64" fmla="*/ 364920 w 859783"/>
              <a:gd name="connsiteY64" fmla="*/ 364036 h 596489"/>
              <a:gd name="connsiteX65" fmla="*/ 387868 w 859783"/>
              <a:gd name="connsiteY65" fmla="*/ 357628 h 596489"/>
              <a:gd name="connsiteX66" fmla="*/ 232378 w 859783"/>
              <a:gd name="connsiteY66" fmla="*/ 234324 h 596489"/>
              <a:gd name="connsiteX67" fmla="*/ 90448 w 859783"/>
              <a:gd name="connsiteY67" fmla="*/ 262338 h 596489"/>
              <a:gd name="connsiteX68" fmla="*/ 75621 w 859783"/>
              <a:gd name="connsiteY68" fmla="*/ 277089 h 596489"/>
              <a:gd name="connsiteX69" fmla="*/ 96631 w 859783"/>
              <a:gd name="connsiteY69" fmla="*/ 280591 h 596489"/>
              <a:gd name="connsiteX70" fmla="*/ 368795 w 859783"/>
              <a:gd name="connsiteY70" fmla="*/ 281634 h 596489"/>
              <a:gd name="connsiteX71" fmla="*/ 386974 w 859783"/>
              <a:gd name="connsiteY71" fmla="*/ 277239 h 596489"/>
              <a:gd name="connsiteX72" fmla="*/ 376171 w 859783"/>
              <a:gd name="connsiteY72" fmla="*/ 264275 h 596489"/>
              <a:gd name="connsiteX73" fmla="*/ 232378 w 859783"/>
              <a:gd name="connsiteY73" fmla="*/ 234250 h 596489"/>
              <a:gd name="connsiteX74" fmla="*/ 236476 w 859783"/>
              <a:gd name="connsiteY74" fmla="*/ 171592 h 596489"/>
              <a:gd name="connsiteX75" fmla="*/ 364324 w 859783"/>
              <a:gd name="connsiteY75" fmla="*/ 196849 h 596489"/>
              <a:gd name="connsiteX76" fmla="*/ 385707 w 859783"/>
              <a:gd name="connsiteY76" fmla="*/ 194763 h 596489"/>
              <a:gd name="connsiteX77" fmla="*/ 371551 w 859783"/>
              <a:gd name="connsiteY77" fmla="*/ 178595 h 596489"/>
              <a:gd name="connsiteX78" fmla="*/ 156011 w 859783"/>
              <a:gd name="connsiteY78" fmla="*/ 158405 h 596489"/>
              <a:gd name="connsiteX79" fmla="*/ 83519 w 859783"/>
              <a:gd name="connsiteY79" fmla="*/ 182768 h 596489"/>
              <a:gd name="connsiteX80" fmla="*/ 75473 w 859783"/>
              <a:gd name="connsiteY80" fmla="*/ 193049 h 596489"/>
              <a:gd name="connsiteX81" fmla="*/ 89405 w 859783"/>
              <a:gd name="connsiteY81" fmla="*/ 199606 h 596489"/>
              <a:gd name="connsiteX82" fmla="*/ 110564 w 859783"/>
              <a:gd name="connsiteY82" fmla="*/ 192602 h 596489"/>
              <a:gd name="connsiteX83" fmla="*/ 236550 w 859783"/>
              <a:gd name="connsiteY83" fmla="*/ 171592 h 596489"/>
              <a:gd name="connsiteX84" fmla="*/ 630974 w 859783"/>
              <a:gd name="connsiteY84" fmla="*/ 171368 h 596489"/>
              <a:gd name="connsiteX85" fmla="*/ 761207 w 859783"/>
              <a:gd name="connsiteY85" fmla="*/ 195433 h 596489"/>
              <a:gd name="connsiteX86" fmla="*/ 784602 w 859783"/>
              <a:gd name="connsiteY86" fmla="*/ 194092 h 596489"/>
              <a:gd name="connsiteX87" fmla="*/ 767913 w 859783"/>
              <a:gd name="connsiteY87" fmla="*/ 176956 h 596489"/>
              <a:gd name="connsiteX88" fmla="*/ 493365 w 859783"/>
              <a:gd name="connsiteY88" fmla="*/ 177701 h 596489"/>
              <a:gd name="connsiteX89" fmla="*/ 480252 w 859783"/>
              <a:gd name="connsiteY89" fmla="*/ 184556 h 596489"/>
              <a:gd name="connsiteX90" fmla="*/ 476527 w 859783"/>
              <a:gd name="connsiteY90" fmla="*/ 194986 h 596489"/>
              <a:gd name="connsiteX91" fmla="*/ 486586 w 859783"/>
              <a:gd name="connsiteY91" fmla="*/ 200276 h 596489"/>
              <a:gd name="connsiteX92" fmla="*/ 505509 w 859783"/>
              <a:gd name="connsiteY92" fmla="*/ 194763 h 596489"/>
              <a:gd name="connsiteX93" fmla="*/ 631048 w 859783"/>
              <a:gd name="connsiteY93" fmla="*/ 171443 h 596489"/>
              <a:gd name="connsiteX94" fmla="*/ 626355 w 859783"/>
              <a:gd name="connsiteY94" fmla="*/ 234473 h 596489"/>
              <a:gd name="connsiteX95" fmla="*/ 565038 w 859783"/>
              <a:gd name="connsiteY95" fmla="*/ 240359 h 596489"/>
              <a:gd name="connsiteX96" fmla="*/ 484648 w 859783"/>
              <a:gd name="connsiteY96" fmla="*/ 264424 h 596489"/>
              <a:gd name="connsiteX97" fmla="*/ 475857 w 859783"/>
              <a:gd name="connsiteY97" fmla="*/ 276866 h 596489"/>
              <a:gd name="connsiteX98" fmla="*/ 492248 w 859783"/>
              <a:gd name="connsiteY98" fmla="*/ 282379 h 596489"/>
              <a:gd name="connsiteX99" fmla="*/ 519814 w 859783"/>
              <a:gd name="connsiteY99" fmla="*/ 271502 h 596489"/>
              <a:gd name="connsiteX100" fmla="*/ 762846 w 859783"/>
              <a:gd name="connsiteY100" fmla="*/ 279027 h 596489"/>
              <a:gd name="connsiteX101" fmla="*/ 785943 w 859783"/>
              <a:gd name="connsiteY101" fmla="*/ 277164 h 596489"/>
              <a:gd name="connsiteX102" fmla="*/ 768881 w 859783"/>
              <a:gd name="connsiteY102" fmla="*/ 261369 h 596489"/>
              <a:gd name="connsiteX103" fmla="*/ 626355 w 859783"/>
              <a:gd name="connsiteY103" fmla="*/ 234324 h 596489"/>
              <a:gd name="connsiteX104" fmla="*/ 627398 w 859783"/>
              <a:gd name="connsiteY104" fmla="*/ 67510 h 596489"/>
              <a:gd name="connsiteX105" fmla="*/ 492322 w 859783"/>
              <a:gd name="connsiteY105" fmla="*/ 95151 h 596489"/>
              <a:gd name="connsiteX106" fmla="*/ 476900 w 859783"/>
              <a:gd name="connsiteY106" fmla="*/ 110201 h 596489"/>
              <a:gd name="connsiteX107" fmla="*/ 500071 w 859783"/>
              <a:gd name="connsiteY107" fmla="*/ 113255 h 596489"/>
              <a:gd name="connsiteX108" fmla="*/ 763070 w 859783"/>
              <a:gd name="connsiteY108" fmla="*/ 112957 h 596489"/>
              <a:gd name="connsiteX109" fmla="*/ 786315 w 859783"/>
              <a:gd name="connsiteY109" fmla="*/ 110722 h 596489"/>
              <a:gd name="connsiteX110" fmla="*/ 769701 w 859783"/>
              <a:gd name="connsiteY110" fmla="*/ 93884 h 596489"/>
              <a:gd name="connsiteX111" fmla="*/ 627398 w 859783"/>
              <a:gd name="connsiteY111" fmla="*/ 67584 h 596489"/>
              <a:gd name="connsiteX112" fmla="*/ 386601 w 859783"/>
              <a:gd name="connsiteY112" fmla="*/ 109381 h 596489"/>
              <a:gd name="connsiteX113" fmla="*/ 371402 w 859783"/>
              <a:gd name="connsiteY113" fmla="*/ 94406 h 596489"/>
              <a:gd name="connsiteX114" fmla="*/ 91789 w 859783"/>
              <a:gd name="connsiteY114" fmla="*/ 94555 h 596489"/>
              <a:gd name="connsiteX115" fmla="*/ 76292 w 859783"/>
              <a:gd name="connsiteY115" fmla="*/ 112361 h 596489"/>
              <a:gd name="connsiteX116" fmla="*/ 99537 w 859783"/>
              <a:gd name="connsiteY116" fmla="*/ 113554 h 596489"/>
              <a:gd name="connsiteX117" fmla="*/ 227163 w 859783"/>
              <a:gd name="connsiteY117" fmla="*/ 87403 h 596489"/>
              <a:gd name="connsiteX118" fmla="*/ 364324 w 859783"/>
              <a:gd name="connsiteY118" fmla="*/ 113702 h 596489"/>
              <a:gd name="connsiteX119" fmla="*/ 386527 w 859783"/>
              <a:gd name="connsiteY119" fmla="*/ 109381 h 596489"/>
              <a:gd name="connsiteX120" fmla="*/ 789072 w 859783"/>
              <a:gd name="connsiteY120" fmla="*/ 439732 h 596489"/>
              <a:gd name="connsiteX121" fmla="*/ 781621 w 859783"/>
              <a:gd name="connsiteY121" fmla="*/ 434293 h 596489"/>
              <a:gd name="connsiteX122" fmla="*/ 774395 w 859783"/>
              <a:gd name="connsiteY122" fmla="*/ 432877 h 596489"/>
              <a:gd name="connsiteX123" fmla="*/ 487256 w 859783"/>
              <a:gd name="connsiteY123" fmla="*/ 430791 h 596489"/>
              <a:gd name="connsiteX124" fmla="*/ 474888 w 859783"/>
              <a:gd name="connsiteY124" fmla="*/ 440700 h 596489"/>
              <a:gd name="connsiteX125" fmla="*/ 490832 w 859783"/>
              <a:gd name="connsiteY125" fmla="*/ 448002 h 596489"/>
              <a:gd name="connsiteX126" fmla="*/ 502678 w 859783"/>
              <a:gd name="connsiteY126" fmla="*/ 445618 h 596489"/>
              <a:gd name="connsiteX127" fmla="*/ 756588 w 859783"/>
              <a:gd name="connsiteY127" fmla="*/ 444053 h 596489"/>
              <a:gd name="connsiteX128" fmla="*/ 789072 w 859783"/>
              <a:gd name="connsiteY128" fmla="*/ 439806 h 59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859783" h="596489">
                <a:moveTo>
                  <a:pt x="33452" y="553649"/>
                </a:moveTo>
                <a:cubicBezTo>
                  <a:pt x="33452" y="422447"/>
                  <a:pt x="33452" y="291245"/>
                  <a:pt x="33452" y="159969"/>
                </a:cubicBezTo>
                <a:cubicBezTo>
                  <a:pt x="33452" y="138512"/>
                  <a:pt x="34942" y="116906"/>
                  <a:pt x="33080" y="95598"/>
                </a:cubicBezTo>
                <a:cubicBezTo>
                  <a:pt x="30546" y="66690"/>
                  <a:pt x="44926" y="49182"/>
                  <a:pt x="67426" y="35026"/>
                </a:cubicBezTo>
                <a:cubicBezTo>
                  <a:pt x="87393" y="22435"/>
                  <a:pt x="109521" y="15506"/>
                  <a:pt x="132095" y="11036"/>
                </a:cubicBezTo>
                <a:cubicBezTo>
                  <a:pt x="210921" y="-4461"/>
                  <a:pt x="289522" y="-5430"/>
                  <a:pt x="366858" y="19753"/>
                </a:cubicBezTo>
                <a:cubicBezTo>
                  <a:pt x="392040" y="27948"/>
                  <a:pt x="416775" y="38304"/>
                  <a:pt x="429367" y="65498"/>
                </a:cubicBezTo>
                <a:cubicBezTo>
                  <a:pt x="454698" y="28917"/>
                  <a:pt x="493514" y="16400"/>
                  <a:pt x="533448" y="9173"/>
                </a:cubicBezTo>
                <a:cubicBezTo>
                  <a:pt x="608996" y="-4461"/>
                  <a:pt x="684468" y="-4014"/>
                  <a:pt x="758823" y="18710"/>
                </a:cubicBezTo>
                <a:cubicBezTo>
                  <a:pt x="775661" y="23850"/>
                  <a:pt x="790860" y="32344"/>
                  <a:pt x="804941" y="42179"/>
                </a:cubicBezTo>
                <a:cubicBezTo>
                  <a:pt x="818948" y="52013"/>
                  <a:pt x="827963" y="65648"/>
                  <a:pt x="827963" y="83826"/>
                </a:cubicBezTo>
                <a:cubicBezTo>
                  <a:pt x="828037" y="236634"/>
                  <a:pt x="828186" y="389442"/>
                  <a:pt x="828261" y="542249"/>
                </a:cubicBezTo>
                <a:cubicBezTo>
                  <a:pt x="828261" y="546124"/>
                  <a:pt x="828782" y="550668"/>
                  <a:pt x="823120" y="553350"/>
                </a:cubicBezTo>
                <a:cubicBezTo>
                  <a:pt x="783186" y="509467"/>
                  <a:pt x="729319" y="500825"/>
                  <a:pt x="673740" y="495610"/>
                </a:cubicBezTo>
                <a:cubicBezTo>
                  <a:pt x="618979" y="490469"/>
                  <a:pt x="564963" y="492779"/>
                  <a:pt x="511768" y="507009"/>
                </a:cubicBezTo>
                <a:cubicBezTo>
                  <a:pt x="487628" y="513491"/>
                  <a:pt x="464979" y="523251"/>
                  <a:pt x="445832" y="539791"/>
                </a:cubicBezTo>
                <a:cubicBezTo>
                  <a:pt x="437189" y="547241"/>
                  <a:pt x="429143" y="553201"/>
                  <a:pt x="418265" y="542249"/>
                </a:cubicBezTo>
                <a:cubicBezTo>
                  <a:pt x="395169" y="518855"/>
                  <a:pt x="364697" y="509467"/>
                  <a:pt x="334001" y="503358"/>
                </a:cubicBezTo>
                <a:cubicBezTo>
                  <a:pt x="256070" y="487712"/>
                  <a:pt x="178288" y="488159"/>
                  <a:pt x="101698" y="512373"/>
                </a:cubicBezTo>
                <a:cubicBezTo>
                  <a:pt x="85083" y="517663"/>
                  <a:pt x="69512" y="525337"/>
                  <a:pt x="55580" y="535991"/>
                </a:cubicBezTo>
                <a:cubicBezTo>
                  <a:pt x="48875" y="541132"/>
                  <a:pt x="41424" y="547465"/>
                  <a:pt x="43510" y="556032"/>
                </a:cubicBezTo>
                <a:cubicBezTo>
                  <a:pt x="46118" y="567059"/>
                  <a:pt x="57144" y="562887"/>
                  <a:pt x="64669" y="562887"/>
                </a:cubicBezTo>
                <a:cubicBezTo>
                  <a:pt x="128296" y="563259"/>
                  <a:pt x="191848" y="563110"/>
                  <a:pt x="255474" y="563110"/>
                </a:cubicBezTo>
                <a:cubicBezTo>
                  <a:pt x="434731" y="563110"/>
                  <a:pt x="613913" y="563110"/>
                  <a:pt x="793169" y="563110"/>
                </a:cubicBezTo>
                <a:cubicBezTo>
                  <a:pt x="831688" y="563110"/>
                  <a:pt x="831837" y="563110"/>
                  <a:pt x="831837" y="523474"/>
                </a:cubicBezTo>
                <a:cubicBezTo>
                  <a:pt x="831837" y="386387"/>
                  <a:pt x="831837" y="249225"/>
                  <a:pt x="831837" y="112138"/>
                </a:cubicBezTo>
                <a:cubicBezTo>
                  <a:pt x="831837" y="105507"/>
                  <a:pt x="831464" y="98876"/>
                  <a:pt x="831986" y="92320"/>
                </a:cubicBezTo>
                <a:cubicBezTo>
                  <a:pt x="832805" y="82187"/>
                  <a:pt x="829751" y="68478"/>
                  <a:pt x="846440" y="69074"/>
                </a:cubicBezTo>
                <a:cubicBezTo>
                  <a:pt x="861266" y="69596"/>
                  <a:pt x="858956" y="82038"/>
                  <a:pt x="859031" y="91500"/>
                </a:cubicBezTo>
                <a:cubicBezTo>
                  <a:pt x="859329" y="136128"/>
                  <a:pt x="859106" y="180681"/>
                  <a:pt x="859180" y="225309"/>
                </a:cubicBezTo>
                <a:cubicBezTo>
                  <a:pt x="859180" y="338481"/>
                  <a:pt x="858509" y="451653"/>
                  <a:pt x="859776" y="564750"/>
                </a:cubicBezTo>
                <a:cubicBezTo>
                  <a:pt x="860074" y="590230"/>
                  <a:pt x="851804" y="596563"/>
                  <a:pt x="827218" y="596488"/>
                </a:cubicBezTo>
                <a:cubicBezTo>
                  <a:pt x="562058" y="595743"/>
                  <a:pt x="296973" y="596041"/>
                  <a:pt x="31813" y="596041"/>
                </a:cubicBezTo>
                <a:cubicBezTo>
                  <a:pt x="1416" y="596041"/>
                  <a:pt x="0" y="594775"/>
                  <a:pt x="0" y="563632"/>
                </a:cubicBezTo>
                <a:cubicBezTo>
                  <a:pt x="0" y="409185"/>
                  <a:pt x="0" y="254738"/>
                  <a:pt x="75" y="100292"/>
                </a:cubicBezTo>
                <a:cubicBezTo>
                  <a:pt x="75" y="93735"/>
                  <a:pt x="298" y="87030"/>
                  <a:pt x="1192" y="80548"/>
                </a:cubicBezTo>
                <a:cubicBezTo>
                  <a:pt x="2384" y="71756"/>
                  <a:pt x="7897" y="67883"/>
                  <a:pt x="16763" y="68330"/>
                </a:cubicBezTo>
                <a:cubicBezTo>
                  <a:pt x="24959" y="68702"/>
                  <a:pt x="28684" y="73619"/>
                  <a:pt x="29355" y="80846"/>
                </a:cubicBezTo>
                <a:cubicBezTo>
                  <a:pt x="30099" y="89041"/>
                  <a:pt x="30249" y="97312"/>
                  <a:pt x="30249" y="105582"/>
                </a:cubicBezTo>
                <a:cubicBezTo>
                  <a:pt x="30323" y="250939"/>
                  <a:pt x="30397" y="396296"/>
                  <a:pt x="30397" y="541653"/>
                </a:cubicBezTo>
                <a:cubicBezTo>
                  <a:pt x="30397" y="545602"/>
                  <a:pt x="30397" y="549551"/>
                  <a:pt x="30397" y="553574"/>
                </a:cubicBezTo>
                <a:cubicBezTo>
                  <a:pt x="31440" y="553574"/>
                  <a:pt x="32409" y="553574"/>
                  <a:pt x="33452" y="553574"/>
                </a:cubicBezTo>
                <a:close/>
                <a:moveTo>
                  <a:pt x="234538" y="401437"/>
                </a:moveTo>
                <a:cubicBezTo>
                  <a:pt x="185142" y="400766"/>
                  <a:pt x="137609" y="410005"/>
                  <a:pt x="92087" y="428854"/>
                </a:cubicBezTo>
                <a:cubicBezTo>
                  <a:pt x="84934" y="431834"/>
                  <a:pt x="70853" y="432058"/>
                  <a:pt x="75621" y="445170"/>
                </a:cubicBezTo>
                <a:cubicBezTo>
                  <a:pt x="80240" y="457836"/>
                  <a:pt x="90224" y="450609"/>
                  <a:pt x="98569" y="447555"/>
                </a:cubicBezTo>
                <a:cubicBezTo>
                  <a:pt x="188048" y="415295"/>
                  <a:pt x="277453" y="412389"/>
                  <a:pt x="366783" y="448300"/>
                </a:cubicBezTo>
                <a:cubicBezTo>
                  <a:pt x="373414" y="450982"/>
                  <a:pt x="380641" y="457464"/>
                  <a:pt x="385781" y="447331"/>
                </a:cubicBezTo>
                <a:cubicBezTo>
                  <a:pt x="391891" y="435410"/>
                  <a:pt x="380790" y="433622"/>
                  <a:pt x="373861" y="430419"/>
                </a:cubicBezTo>
                <a:cubicBezTo>
                  <a:pt x="329680" y="409781"/>
                  <a:pt x="282891" y="401735"/>
                  <a:pt x="234464" y="401437"/>
                </a:cubicBezTo>
                <a:close/>
                <a:moveTo>
                  <a:pt x="640734" y="317769"/>
                </a:moveTo>
                <a:cubicBezTo>
                  <a:pt x="584707" y="317545"/>
                  <a:pt x="537397" y="327007"/>
                  <a:pt x="491875" y="345112"/>
                </a:cubicBezTo>
                <a:cubicBezTo>
                  <a:pt x="484723" y="347943"/>
                  <a:pt x="470865" y="348539"/>
                  <a:pt x="476751" y="362173"/>
                </a:cubicBezTo>
                <a:cubicBezTo>
                  <a:pt x="481445" y="372976"/>
                  <a:pt x="490683" y="367165"/>
                  <a:pt x="498134" y="364334"/>
                </a:cubicBezTo>
                <a:cubicBezTo>
                  <a:pt x="587166" y="330360"/>
                  <a:pt x="676198" y="329019"/>
                  <a:pt x="765305" y="364259"/>
                </a:cubicBezTo>
                <a:cubicBezTo>
                  <a:pt x="772755" y="367239"/>
                  <a:pt x="781398" y="373125"/>
                  <a:pt x="786315" y="361801"/>
                </a:cubicBezTo>
                <a:cubicBezTo>
                  <a:pt x="791679" y="349582"/>
                  <a:pt x="779759" y="348315"/>
                  <a:pt x="773128" y="345708"/>
                </a:cubicBezTo>
                <a:cubicBezTo>
                  <a:pt x="728500" y="327901"/>
                  <a:pt x="682456" y="316353"/>
                  <a:pt x="640734" y="317769"/>
                </a:cubicBezTo>
                <a:close/>
                <a:moveTo>
                  <a:pt x="387942" y="357703"/>
                </a:moveTo>
                <a:cubicBezTo>
                  <a:pt x="385633" y="348688"/>
                  <a:pt x="377288" y="347794"/>
                  <a:pt x="370732" y="345112"/>
                </a:cubicBezTo>
                <a:cubicBezTo>
                  <a:pt x="276707" y="306891"/>
                  <a:pt x="182758" y="308977"/>
                  <a:pt x="89181" y="346527"/>
                </a:cubicBezTo>
                <a:cubicBezTo>
                  <a:pt x="82625" y="349135"/>
                  <a:pt x="69885" y="348986"/>
                  <a:pt x="75770" y="361801"/>
                </a:cubicBezTo>
                <a:cubicBezTo>
                  <a:pt x="80613" y="372306"/>
                  <a:pt x="89330" y="367239"/>
                  <a:pt x="97153" y="364483"/>
                </a:cubicBezTo>
                <a:cubicBezTo>
                  <a:pt x="132989" y="352040"/>
                  <a:pt x="168826" y="340939"/>
                  <a:pt x="207568" y="339748"/>
                </a:cubicBezTo>
                <a:cubicBezTo>
                  <a:pt x="261733" y="338034"/>
                  <a:pt x="314556" y="341685"/>
                  <a:pt x="364920" y="364036"/>
                </a:cubicBezTo>
                <a:cubicBezTo>
                  <a:pt x="373190" y="367687"/>
                  <a:pt x="384291" y="374019"/>
                  <a:pt x="387868" y="357628"/>
                </a:cubicBezTo>
                <a:close/>
                <a:moveTo>
                  <a:pt x="232378" y="234324"/>
                </a:moveTo>
                <a:cubicBezTo>
                  <a:pt x="183503" y="235740"/>
                  <a:pt x="135746" y="243116"/>
                  <a:pt x="90448" y="262338"/>
                </a:cubicBezTo>
                <a:cubicBezTo>
                  <a:pt x="83817" y="265169"/>
                  <a:pt x="71300" y="264946"/>
                  <a:pt x="75621" y="277089"/>
                </a:cubicBezTo>
                <a:cubicBezTo>
                  <a:pt x="79496" y="287967"/>
                  <a:pt x="88659" y="283497"/>
                  <a:pt x="96631" y="280591"/>
                </a:cubicBezTo>
                <a:cubicBezTo>
                  <a:pt x="187452" y="247661"/>
                  <a:pt x="278198" y="244904"/>
                  <a:pt x="368795" y="281634"/>
                </a:cubicBezTo>
                <a:cubicBezTo>
                  <a:pt x="376394" y="284689"/>
                  <a:pt x="383472" y="287148"/>
                  <a:pt x="386974" y="277239"/>
                </a:cubicBezTo>
                <a:cubicBezTo>
                  <a:pt x="390326" y="267851"/>
                  <a:pt x="381982" y="266882"/>
                  <a:pt x="376171" y="264275"/>
                </a:cubicBezTo>
                <a:cubicBezTo>
                  <a:pt x="330425" y="243861"/>
                  <a:pt x="282221" y="235144"/>
                  <a:pt x="232378" y="234250"/>
                </a:cubicBezTo>
                <a:close/>
                <a:moveTo>
                  <a:pt x="236476" y="171592"/>
                </a:moveTo>
                <a:cubicBezTo>
                  <a:pt x="279613" y="169580"/>
                  <a:pt x="322304" y="181277"/>
                  <a:pt x="364324" y="196849"/>
                </a:cubicBezTo>
                <a:cubicBezTo>
                  <a:pt x="371477" y="199531"/>
                  <a:pt x="381237" y="206013"/>
                  <a:pt x="385707" y="194763"/>
                </a:cubicBezTo>
                <a:cubicBezTo>
                  <a:pt x="390252" y="183438"/>
                  <a:pt x="378331" y="181576"/>
                  <a:pt x="371551" y="178595"/>
                </a:cubicBezTo>
                <a:cubicBezTo>
                  <a:pt x="301964" y="148421"/>
                  <a:pt x="229472" y="144175"/>
                  <a:pt x="156011" y="158405"/>
                </a:cubicBezTo>
                <a:cubicBezTo>
                  <a:pt x="131201" y="163173"/>
                  <a:pt x="107584" y="174274"/>
                  <a:pt x="83519" y="182768"/>
                </a:cubicBezTo>
                <a:cubicBezTo>
                  <a:pt x="78974" y="184406"/>
                  <a:pt x="73386" y="186642"/>
                  <a:pt x="75473" y="193049"/>
                </a:cubicBezTo>
                <a:cubicBezTo>
                  <a:pt x="77558" y="199606"/>
                  <a:pt x="82997" y="201543"/>
                  <a:pt x="89405" y="199606"/>
                </a:cubicBezTo>
                <a:cubicBezTo>
                  <a:pt x="96482" y="197445"/>
                  <a:pt x="103412" y="194837"/>
                  <a:pt x="110564" y="192602"/>
                </a:cubicBezTo>
                <a:cubicBezTo>
                  <a:pt x="150871" y="180160"/>
                  <a:pt x="191624" y="170400"/>
                  <a:pt x="236550" y="171592"/>
                </a:cubicBezTo>
                <a:close/>
                <a:moveTo>
                  <a:pt x="630974" y="171368"/>
                </a:moveTo>
                <a:cubicBezTo>
                  <a:pt x="675975" y="170996"/>
                  <a:pt x="719336" y="178521"/>
                  <a:pt x="761207" y="195433"/>
                </a:cubicBezTo>
                <a:cubicBezTo>
                  <a:pt x="768583" y="198413"/>
                  <a:pt x="779982" y="206684"/>
                  <a:pt x="784602" y="194092"/>
                </a:cubicBezTo>
                <a:cubicBezTo>
                  <a:pt x="788848" y="182321"/>
                  <a:pt x="775437" y="180011"/>
                  <a:pt x="767913" y="176956"/>
                </a:cubicBezTo>
                <a:cubicBezTo>
                  <a:pt x="676347" y="140375"/>
                  <a:pt x="584782" y="142834"/>
                  <a:pt x="493365" y="177701"/>
                </a:cubicBezTo>
                <a:cubicBezTo>
                  <a:pt x="488821" y="179415"/>
                  <a:pt x="484499" y="182023"/>
                  <a:pt x="480252" y="184556"/>
                </a:cubicBezTo>
                <a:cubicBezTo>
                  <a:pt x="476229" y="186865"/>
                  <a:pt x="474665" y="190516"/>
                  <a:pt x="476527" y="194986"/>
                </a:cubicBezTo>
                <a:cubicBezTo>
                  <a:pt x="478390" y="199382"/>
                  <a:pt x="482190" y="201170"/>
                  <a:pt x="486586" y="200276"/>
                </a:cubicBezTo>
                <a:cubicBezTo>
                  <a:pt x="492993" y="198860"/>
                  <a:pt x="499400" y="197072"/>
                  <a:pt x="505509" y="194763"/>
                </a:cubicBezTo>
                <a:cubicBezTo>
                  <a:pt x="545965" y="179639"/>
                  <a:pt x="587762" y="171667"/>
                  <a:pt x="631048" y="171443"/>
                </a:cubicBezTo>
                <a:close/>
                <a:moveTo>
                  <a:pt x="626355" y="234473"/>
                </a:moveTo>
                <a:cubicBezTo>
                  <a:pt x="610933" y="235814"/>
                  <a:pt x="587613" y="236112"/>
                  <a:pt x="565038" y="240359"/>
                </a:cubicBezTo>
                <a:cubicBezTo>
                  <a:pt x="537546" y="245574"/>
                  <a:pt x="510203" y="252503"/>
                  <a:pt x="484648" y="264424"/>
                </a:cubicBezTo>
                <a:cubicBezTo>
                  <a:pt x="479582" y="266808"/>
                  <a:pt x="472877" y="269341"/>
                  <a:pt x="475857" y="276866"/>
                </a:cubicBezTo>
                <a:cubicBezTo>
                  <a:pt x="478837" y="284242"/>
                  <a:pt x="484872" y="285583"/>
                  <a:pt x="492248" y="282379"/>
                </a:cubicBezTo>
                <a:cubicBezTo>
                  <a:pt x="501337" y="278431"/>
                  <a:pt x="510352" y="274110"/>
                  <a:pt x="519814" y="271502"/>
                </a:cubicBezTo>
                <a:cubicBezTo>
                  <a:pt x="601545" y="249523"/>
                  <a:pt x="682680" y="247959"/>
                  <a:pt x="762846" y="279027"/>
                </a:cubicBezTo>
                <a:cubicBezTo>
                  <a:pt x="770446" y="281932"/>
                  <a:pt x="781249" y="290500"/>
                  <a:pt x="785943" y="277164"/>
                </a:cubicBezTo>
                <a:cubicBezTo>
                  <a:pt x="790711" y="263530"/>
                  <a:pt x="775736" y="264200"/>
                  <a:pt x="768881" y="261369"/>
                </a:cubicBezTo>
                <a:cubicBezTo>
                  <a:pt x="725743" y="243712"/>
                  <a:pt x="680668" y="234995"/>
                  <a:pt x="626355" y="234324"/>
                </a:cubicBezTo>
                <a:close/>
                <a:moveTo>
                  <a:pt x="627398" y="67510"/>
                </a:moveTo>
                <a:cubicBezTo>
                  <a:pt x="582621" y="70639"/>
                  <a:pt x="535758" y="74439"/>
                  <a:pt x="492322" y="95151"/>
                </a:cubicBezTo>
                <a:cubicBezTo>
                  <a:pt x="485393" y="98429"/>
                  <a:pt x="473100" y="99174"/>
                  <a:pt x="476900" y="110201"/>
                </a:cubicBezTo>
                <a:cubicBezTo>
                  <a:pt x="481146" y="122568"/>
                  <a:pt x="491801" y="116385"/>
                  <a:pt x="500071" y="113255"/>
                </a:cubicBezTo>
                <a:cubicBezTo>
                  <a:pt x="587688" y="79654"/>
                  <a:pt x="675304" y="77568"/>
                  <a:pt x="763070" y="112957"/>
                </a:cubicBezTo>
                <a:cubicBezTo>
                  <a:pt x="771116" y="116161"/>
                  <a:pt x="781919" y="123090"/>
                  <a:pt x="786315" y="110722"/>
                </a:cubicBezTo>
                <a:cubicBezTo>
                  <a:pt x="790785" y="98354"/>
                  <a:pt x="777151" y="97163"/>
                  <a:pt x="769701" y="93884"/>
                </a:cubicBezTo>
                <a:cubicBezTo>
                  <a:pt x="725147" y="74215"/>
                  <a:pt x="677688" y="69000"/>
                  <a:pt x="627398" y="67584"/>
                </a:cubicBezTo>
                <a:close/>
                <a:moveTo>
                  <a:pt x="386601" y="109381"/>
                </a:moveTo>
                <a:cubicBezTo>
                  <a:pt x="387048" y="103272"/>
                  <a:pt x="383919" y="99398"/>
                  <a:pt x="371402" y="94406"/>
                </a:cubicBezTo>
                <a:cubicBezTo>
                  <a:pt x="278272" y="57676"/>
                  <a:pt x="184919" y="59464"/>
                  <a:pt x="91789" y="94555"/>
                </a:cubicBezTo>
                <a:cubicBezTo>
                  <a:pt x="84413" y="97312"/>
                  <a:pt x="71077" y="99994"/>
                  <a:pt x="76292" y="112361"/>
                </a:cubicBezTo>
                <a:cubicBezTo>
                  <a:pt x="81433" y="124505"/>
                  <a:pt x="92087" y="116385"/>
                  <a:pt x="99537" y="113554"/>
                </a:cubicBezTo>
                <a:cubicBezTo>
                  <a:pt x="140738" y="97833"/>
                  <a:pt x="183056" y="88744"/>
                  <a:pt x="227163" y="87403"/>
                </a:cubicBezTo>
                <a:cubicBezTo>
                  <a:pt x="274919" y="85912"/>
                  <a:pt x="320293" y="96045"/>
                  <a:pt x="364324" y="113702"/>
                </a:cubicBezTo>
                <a:cubicBezTo>
                  <a:pt x="373042" y="117204"/>
                  <a:pt x="381609" y="120855"/>
                  <a:pt x="386527" y="109381"/>
                </a:cubicBezTo>
                <a:close/>
                <a:moveTo>
                  <a:pt x="789072" y="439732"/>
                </a:moveTo>
                <a:cubicBezTo>
                  <a:pt x="785346" y="436901"/>
                  <a:pt x="783708" y="435113"/>
                  <a:pt x="781621" y="434293"/>
                </a:cubicBezTo>
                <a:cubicBezTo>
                  <a:pt x="779386" y="433399"/>
                  <a:pt x="776555" y="433921"/>
                  <a:pt x="774395" y="432877"/>
                </a:cubicBezTo>
                <a:cubicBezTo>
                  <a:pt x="679029" y="386610"/>
                  <a:pt x="583217" y="393837"/>
                  <a:pt x="487256" y="430791"/>
                </a:cubicBezTo>
                <a:cubicBezTo>
                  <a:pt x="482040" y="432803"/>
                  <a:pt x="474218" y="433622"/>
                  <a:pt x="474888" y="440700"/>
                </a:cubicBezTo>
                <a:cubicBezTo>
                  <a:pt x="475782" y="449939"/>
                  <a:pt x="484798" y="447480"/>
                  <a:pt x="490832" y="448002"/>
                </a:cubicBezTo>
                <a:cubicBezTo>
                  <a:pt x="494706" y="448300"/>
                  <a:pt x="498878" y="446959"/>
                  <a:pt x="502678" y="445618"/>
                </a:cubicBezTo>
                <a:cubicBezTo>
                  <a:pt x="587166" y="416784"/>
                  <a:pt x="671802" y="413134"/>
                  <a:pt x="756588" y="444053"/>
                </a:cubicBezTo>
                <a:cubicBezTo>
                  <a:pt x="767093" y="447853"/>
                  <a:pt x="777151" y="449045"/>
                  <a:pt x="789072" y="439806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7797CD1-00F0-43AE-BC6F-249CF2A933A5}"/>
              </a:ext>
            </a:extLst>
          </p:cNvPr>
          <p:cNvSpPr/>
          <p:nvPr/>
        </p:nvSpPr>
        <p:spPr>
          <a:xfrm>
            <a:off x="2224717" y="5582275"/>
            <a:ext cx="634234" cy="747203"/>
          </a:xfrm>
          <a:custGeom>
            <a:avLst/>
            <a:gdLst>
              <a:gd name="connsiteX0" fmla="*/ 312380 w 634234"/>
              <a:gd name="connsiteY0" fmla="*/ 126652 h 747203"/>
              <a:gd name="connsiteX1" fmla="*/ 348738 w 634234"/>
              <a:gd name="connsiteY1" fmla="*/ 44548 h 747203"/>
              <a:gd name="connsiteX2" fmla="*/ 414003 w 634234"/>
              <a:gd name="connsiteY2" fmla="*/ 2304 h 747203"/>
              <a:gd name="connsiteX3" fmla="*/ 437100 w 634234"/>
              <a:gd name="connsiteY3" fmla="*/ 11990 h 747203"/>
              <a:gd name="connsiteX4" fmla="*/ 422422 w 634234"/>
              <a:gd name="connsiteY4" fmla="*/ 34639 h 747203"/>
              <a:gd name="connsiteX5" fmla="*/ 325642 w 634234"/>
              <a:gd name="connsiteY5" fmla="*/ 150120 h 747203"/>
              <a:gd name="connsiteX6" fmla="*/ 347918 w 634234"/>
              <a:gd name="connsiteY6" fmla="*/ 168821 h 747203"/>
              <a:gd name="connsiteX7" fmla="*/ 506835 w 634234"/>
              <a:gd name="connsiteY7" fmla="*/ 173961 h 747203"/>
              <a:gd name="connsiteX8" fmla="*/ 620231 w 634234"/>
              <a:gd name="connsiteY8" fmla="*/ 322522 h 747203"/>
              <a:gd name="connsiteX9" fmla="*/ 582531 w 634234"/>
              <a:gd name="connsiteY9" fmla="*/ 593345 h 747203"/>
              <a:gd name="connsiteX10" fmla="*/ 318191 w 634234"/>
              <a:gd name="connsiteY10" fmla="*/ 737808 h 747203"/>
              <a:gd name="connsiteX11" fmla="*/ 295915 w 634234"/>
              <a:gd name="connsiteY11" fmla="*/ 745705 h 747203"/>
              <a:gd name="connsiteX12" fmla="*/ 288986 w 634234"/>
              <a:gd name="connsiteY12" fmla="*/ 746897 h 747203"/>
              <a:gd name="connsiteX13" fmla="*/ 126716 w 634234"/>
              <a:gd name="connsiteY13" fmla="*/ 674777 h 747203"/>
              <a:gd name="connsiteX14" fmla="*/ 20101 w 634234"/>
              <a:gd name="connsiteY14" fmla="*/ 531730 h 747203"/>
              <a:gd name="connsiteX15" fmla="*/ 77171 w 634234"/>
              <a:gd name="connsiteY15" fmla="*/ 209649 h 747203"/>
              <a:gd name="connsiteX16" fmla="*/ 154208 w 634234"/>
              <a:gd name="connsiteY16" fmla="*/ 166511 h 747203"/>
              <a:gd name="connsiteX17" fmla="*/ 160466 w 634234"/>
              <a:gd name="connsiteY17" fmla="*/ 141031 h 747203"/>
              <a:gd name="connsiteX18" fmla="*/ 118819 w 634234"/>
              <a:gd name="connsiteY18" fmla="*/ 79789 h 747203"/>
              <a:gd name="connsiteX19" fmla="*/ 132527 w 634234"/>
              <a:gd name="connsiteY19" fmla="*/ 57437 h 747203"/>
              <a:gd name="connsiteX20" fmla="*/ 304930 w 634234"/>
              <a:gd name="connsiteY20" fmla="*/ 124267 h 747203"/>
              <a:gd name="connsiteX21" fmla="*/ 312305 w 634234"/>
              <a:gd name="connsiteY21" fmla="*/ 126726 h 74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4234" h="747203">
                <a:moveTo>
                  <a:pt x="312380" y="126652"/>
                </a:moveTo>
                <a:cubicBezTo>
                  <a:pt x="317372" y="96105"/>
                  <a:pt x="329292" y="68762"/>
                  <a:pt x="348738" y="44548"/>
                </a:cubicBezTo>
                <a:cubicBezTo>
                  <a:pt x="366097" y="22868"/>
                  <a:pt x="389566" y="11990"/>
                  <a:pt x="414003" y="2304"/>
                </a:cubicBezTo>
                <a:cubicBezTo>
                  <a:pt x="423689" y="-1495"/>
                  <a:pt x="433225" y="-2017"/>
                  <a:pt x="437100" y="11990"/>
                </a:cubicBezTo>
                <a:cubicBezTo>
                  <a:pt x="441048" y="26146"/>
                  <a:pt x="434865" y="31137"/>
                  <a:pt x="422422" y="34639"/>
                </a:cubicBezTo>
                <a:cubicBezTo>
                  <a:pt x="364086" y="51030"/>
                  <a:pt x="333912" y="91337"/>
                  <a:pt x="325642" y="150120"/>
                </a:cubicBezTo>
                <a:cubicBezTo>
                  <a:pt x="322885" y="169566"/>
                  <a:pt x="324226" y="176644"/>
                  <a:pt x="347918" y="168821"/>
                </a:cubicBezTo>
                <a:cubicBezTo>
                  <a:pt x="400816" y="151312"/>
                  <a:pt x="454683" y="148034"/>
                  <a:pt x="506835" y="173961"/>
                </a:cubicBezTo>
                <a:cubicBezTo>
                  <a:pt x="568972" y="204881"/>
                  <a:pt x="603020" y="257853"/>
                  <a:pt x="620231" y="322522"/>
                </a:cubicBezTo>
                <a:cubicBezTo>
                  <a:pt x="645636" y="417739"/>
                  <a:pt x="638409" y="510422"/>
                  <a:pt x="582531" y="593345"/>
                </a:cubicBezTo>
                <a:cubicBezTo>
                  <a:pt x="520172" y="686028"/>
                  <a:pt x="432257" y="736988"/>
                  <a:pt x="318191" y="737808"/>
                </a:cubicBezTo>
                <a:cubicBezTo>
                  <a:pt x="310368" y="737808"/>
                  <a:pt x="299938" y="733040"/>
                  <a:pt x="295915" y="745705"/>
                </a:cubicBezTo>
                <a:cubicBezTo>
                  <a:pt x="295542" y="746748"/>
                  <a:pt x="290848" y="747717"/>
                  <a:pt x="288986" y="746897"/>
                </a:cubicBezTo>
                <a:cubicBezTo>
                  <a:pt x="235045" y="722609"/>
                  <a:pt x="174697" y="713817"/>
                  <a:pt x="126716" y="674777"/>
                </a:cubicBezTo>
                <a:cubicBezTo>
                  <a:pt x="78735" y="635737"/>
                  <a:pt x="43272" y="588874"/>
                  <a:pt x="20101" y="531730"/>
                </a:cubicBezTo>
                <a:cubicBezTo>
                  <a:pt x="-21845" y="428393"/>
                  <a:pt x="4082" y="280502"/>
                  <a:pt x="77171" y="209649"/>
                </a:cubicBezTo>
                <a:cubicBezTo>
                  <a:pt x="99075" y="188415"/>
                  <a:pt x="125598" y="174781"/>
                  <a:pt x="154208" y="166511"/>
                </a:cubicBezTo>
                <a:cubicBezTo>
                  <a:pt x="174995" y="160476"/>
                  <a:pt x="172610" y="153622"/>
                  <a:pt x="160466" y="141031"/>
                </a:cubicBezTo>
                <a:cubicBezTo>
                  <a:pt x="143181" y="123001"/>
                  <a:pt x="130888" y="101544"/>
                  <a:pt x="118819" y="79789"/>
                </a:cubicBezTo>
                <a:cubicBezTo>
                  <a:pt x="109282" y="62652"/>
                  <a:pt x="115913" y="56543"/>
                  <a:pt x="132527" y="57437"/>
                </a:cubicBezTo>
                <a:cubicBezTo>
                  <a:pt x="197197" y="60939"/>
                  <a:pt x="262760" y="62652"/>
                  <a:pt x="304930" y="124267"/>
                </a:cubicBezTo>
                <a:cubicBezTo>
                  <a:pt x="305600" y="125310"/>
                  <a:pt x="307761" y="125310"/>
                  <a:pt x="312305" y="126726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CA4FC298-9D7D-41FC-9222-38B28C1541B6}"/>
              </a:ext>
            </a:extLst>
          </p:cNvPr>
          <p:cNvSpPr/>
          <p:nvPr/>
        </p:nvSpPr>
        <p:spPr>
          <a:xfrm>
            <a:off x="3505344" y="3992368"/>
            <a:ext cx="918544" cy="856477"/>
          </a:xfrm>
          <a:custGeom>
            <a:avLst/>
            <a:gdLst>
              <a:gd name="connsiteX0" fmla="*/ 394505 w 918544"/>
              <a:gd name="connsiteY0" fmla="*/ 650481 h 856477"/>
              <a:gd name="connsiteX1" fmla="*/ 326334 w 918544"/>
              <a:gd name="connsiteY1" fmla="*/ 647501 h 856477"/>
              <a:gd name="connsiteX2" fmla="*/ 285804 w 918544"/>
              <a:gd name="connsiteY2" fmla="*/ 609578 h 856477"/>
              <a:gd name="connsiteX3" fmla="*/ 246764 w 918544"/>
              <a:gd name="connsiteY3" fmla="*/ 647426 h 856477"/>
              <a:gd name="connsiteX4" fmla="*/ 31373 w 918544"/>
              <a:gd name="connsiteY4" fmla="*/ 647873 h 856477"/>
              <a:gd name="connsiteX5" fmla="*/ 7 w 918544"/>
              <a:gd name="connsiteY5" fmla="*/ 616209 h 856477"/>
              <a:gd name="connsiteX6" fmla="*/ 528 w 918544"/>
              <a:gd name="connsiteY6" fmla="*/ 24051 h 856477"/>
              <a:gd name="connsiteX7" fmla="*/ 5743 w 918544"/>
              <a:gd name="connsiteY7" fmla="*/ 1253 h 856477"/>
              <a:gd name="connsiteX8" fmla="*/ 27648 w 918544"/>
              <a:gd name="connsiteY8" fmla="*/ 13174 h 856477"/>
              <a:gd name="connsiteX9" fmla="*/ 335051 w 918544"/>
              <a:gd name="connsiteY9" fmla="*/ 321769 h 856477"/>
              <a:gd name="connsiteX10" fmla="*/ 508645 w 918544"/>
              <a:gd name="connsiteY10" fmla="*/ 494767 h 856477"/>
              <a:gd name="connsiteX11" fmla="*/ 537106 w 918544"/>
              <a:gd name="connsiteY11" fmla="*/ 494469 h 856477"/>
              <a:gd name="connsiteX12" fmla="*/ 787738 w 918544"/>
              <a:gd name="connsiteY12" fmla="*/ 220593 h 856477"/>
              <a:gd name="connsiteX13" fmla="*/ 795411 w 918544"/>
              <a:gd name="connsiteY13" fmla="*/ 210907 h 856477"/>
              <a:gd name="connsiteX14" fmla="*/ 842051 w 918544"/>
              <a:gd name="connsiteY14" fmla="*/ 209566 h 856477"/>
              <a:gd name="connsiteX15" fmla="*/ 912532 w 918544"/>
              <a:gd name="connsiteY15" fmla="*/ 271703 h 856477"/>
              <a:gd name="connsiteX16" fmla="*/ 911563 w 918544"/>
              <a:gd name="connsiteY16" fmla="*/ 291371 h 856477"/>
              <a:gd name="connsiteX17" fmla="*/ 840114 w 918544"/>
              <a:gd name="connsiteY17" fmla="*/ 369973 h 856477"/>
              <a:gd name="connsiteX18" fmla="*/ 652662 w 918544"/>
              <a:gd name="connsiteY18" fmla="*/ 576796 h 856477"/>
              <a:gd name="connsiteX19" fmla="*/ 640220 w 918544"/>
              <a:gd name="connsiteY19" fmla="*/ 588642 h 856477"/>
              <a:gd name="connsiteX20" fmla="*/ 639996 w 918544"/>
              <a:gd name="connsiteY20" fmla="*/ 623287 h 856477"/>
              <a:gd name="connsiteX21" fmla="*/ 650278 w 918544"/>
              <a:gd name="connsiteY21" fmla="*/ 641391 h 856477"/>
              <a:gd name="connsiteX22" fmla="*/ 632993 w 918544"/>
              <a:gd name="connsiteY22" fmla="*/ 647054 h 856477"/>
              <a:gd name="connsiteX23" fmla="*/ 528538 w 918544"/>
              <a:gd name="connsiteY23" fmla="*/ 711574 h 856477"/>
              <a:gd name="connsiteX24" fmla="*/ 491137 w 918544"/>
              <a:gd name="connsiteY24" fmla="*/ 766111 h 856477"/>
              <a:gd name="connsiteX25" fmla="*/ 462677 w 918544"/>
              <a:gd name="connsiteY25" fmla="*/ 783470 h 856477"/>
              <a:gd name="connsiteX26" fmla="*/ 409853 w 918544"/>
              <a:gd name="connsiteY26" fmla="*/ 844862 h 856477"/>
              <a:gd name="connsiteX27" fmla="*/ 374687 w 918544"/>
              <a:gd name="connsiteY27" fmla="*/ 848736 h 856477"/>
              <a:gd name="connsiteX28" fmla="*/ 300556 w 918544"/>
              <a:gd name="connsiteY28" fmla="*/ 779671 h 856477"/>
              <a:gd name="connsiteX29" fmla="*/ 301822 w 918544"/>
              <a:gd name="connsiteY29" fmla="*/ 752402 h 856477"/>
              <a:gd name="connsiteX30" fmla="*/ 394505 w 918544"/>
              <a:gd name="connsiteY30" fmla="*/ 650555 h 856477"/>
              <a:gd name="connsiteX31" fmla="*/ 131953 w 918544"/>
              <a:gd name="connsiteY31" fmla="*/ 305825 h 856477"/>
              <a:gd name="connsiteX32" fmla="*/ 131804 w 918544"/>
              <a:gd name="connsiteY32" fmla="*/ 500579 h 856477"/>
              <a:gd name="connsiteX33" fmla="*/ 150728 w 918544"/>
              <a:gd name="connsiteY33" fmla="*/ 516746 h 856477"/>
              <a:gd name="connsiteX34" fmla="*/ 257120 w 918544"/>
              <a:gd name="connsiteY34" fmla="*/ 516746 h 856477"/>
              <a:gd name="connsiteX35" fmla="*/ 340043 w 918544"/>
              <a:gd name="connsiteY35" fmla="*/ 516746 h 856477"/>
              <a:gd name="connsiteX36" fmla="*/ 131804 w 918544"/>
              <a:gd name="connsiteY36" fmla="*/ 305900 h 85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8544" h="856477">
                <a:moveTo>
                  <a:pt x="394505" y="650481"/>
                </a:moveTo>
                <a:cubicBezTo>
                  <a:pt x="368950" y="643626"/>
                  <a:pt x="347493" y="647799"/>
                  <a:pt x="326334" y="647501"/>
                </a:cubicBezTo>
                <a:cubicBezTo>
                  <a:pt x="287443" y="646905"/>
                  <a:pt x="287443" y="647277"/>
                  <a:pt x="285804" y="609578"/>
                </a:cubicBezTo>
                <a:cubicBezTo>
                  <a:pt x="285007" y="634760"/>
                  <a:pt x="271998" y="647374"/>
                  <a:pt x="246764" y="647426"/>
                </a:cubicBezTo>
                <a:cubicBezTo>
                  <a:pt x="174942" y="647426"/>
                  <a:pt x="103195" y="646607"/>
                  <a:pt x="31373" y="647873"/>
                </a:cubicBezTo>
                <a:cubicBezTo>
                  <a:pt x="7308" y="648246"/>
                  <a:pt x="-68" y="639529"/>
                  <a:pt x="7" y="616209"/>
                </a:cubicBezTo>
                <a:cubicBezTo>
                  <a:pt x="677" y="418848"/>
                  <a:pt x="379" y="221412"/>
                  <a:pt x="528" y="24051"/>
                </a:cubicBezTo>
                <a:cubicBezTo>
                  <a:pt x="528" y="16079"/>
                  <a:pt x="-2452" y="5276"/>
                  <a:pt x="5743" y="1253"/>
                </a:cubicBezTo>
                <a:cubicBezTo>
                  <a:pt x="15876" y="-3664"/>
                  <a:pt x="21539" y="7064"/>
                  <a:pt x="27648" y="13174"/>
                </a:cubicBezTo>
                <a:cubicBezTo>
                  <a:pt x="130165" y="115989"/>
                  <a:pt x="232534" y="218954"/>
                  <a:pt x="335051" y="321769"/>
                </a:cubicBezTo>
                <a:cubicBezTo>
                  <a:pt x="392792" y="379584"/>
                  <a:pt x="450979" y="436878"/>
                  <a:pt x="508645" y="494767"/>
                </a:cubicBezTo>
                <a:cubicBezTo>
                  <a:pt x="519002" y="505198"/>
                  <a:pt x="526675" y="505943"/>
                  <a:pt x="537106" y="494469"/>
                </a:cubicBezTo>
                <a:cubicBezTo>
                  <a:pt x="620401" y="402979"/>
                  <a:pt x="704144" y="311860"/>
                  <a:pt x="787738" y="220593"/>
                </a:cubicBezTo>
                <a:cubicBezTo>
                  <a:pt x="790494" y="217538"/>
                  <a:pt x="792580" y="213887"/>
                  <a:pt x="795411" y="210907"/>
                </a:cubicBezTo>
                <a:cubicBezTo>
                  <a:pt x="810312" y="195463"/>
                  <a:pt x="825861" y="195016"/>
                  <a:pt x="842051" y="209566"/>
                </a:cubicBezTo>
                <a:cubicBezTo>
                  <a:pt x="865371" y="230427"/>
                  <a:pt x="888094" y="252108"/>
                  <a:pt x="912532" y="271703"/>
                </a:cubicBezTo>
                <a:cubicBezTo>
                  <a:pt x="923856" y="280792"/>
                  <a:pt x="916629" y="285784"/>
                  <a:pt x="911563" y="291371"/>
                </a:cubicBezTo>
                <a:cubicBezTo>
                  <a:pt x="887945" y="317746"/>
                  <a:pt x="863731" y="343599"/>
                  <a:pt x="840114" y="369973"/>
                </a:cubicBezTo>
                <a:cubicBezTo>
                  <a:pt x="778052" y="439262"/>
                  <a:pt x="712190" y="505198"/>
                  <a:pt x="652662" y="576796"/>
                </a:cubicBezTo>
                <a:cubicBezTo>
                  <a:pt x="649011" y="581192"/>
                  <a:pt x="644466" y="584768"/>
                  <a:pt x="640220" y="588642"/>
                </a:cubicBezTo>
                <a:cubicBezTo>
                  <a:pt x="627479" y="600116"/>
                  <a:pt x="621072" y="611068"/>
                  <a:pt x="639996" y="623287"/>
                </a:cubicBezTo>
                <a:cubicBezTo>
                  <a:pt x="645807" y="627012"/>
                  <a:pt x="652885" y="633047"/>
                  <a:pt x="650278" y="641391"/>
                </a:cubicBezTo>
                <a:cubicBezTo>
                  <a:pt x="647744" y="649512"/>
                  <a:pt x="638953" y="647799"/>
                  <a:pt x="632993" y="647054"/>
                </a:cubicBezTo>
                <a:cubicBezTo>
                  <a:pt x="580840" y="640497"/>
                  <a:pt x="554987" y="678345"/>
                  <a:pt x="528538" y="711574"/>
                </a:cubicBezTo>
                <a:cubicBezTo>
                  <a:pt x="515053" y="728486"/>
                  <a:pt x="488753" y="737948"/>
                  <a:pt x="491137" y="766111"/>
                </a:cubicBezTo>
                <a:cubicBezTo>
                  <a:pt x="476162" y="763205"/>
                  <a:pt x="471468" y="775647"/>
                  <a:pt x="462677" y="783470"/>
                </a:cubicBezTo>
                <a:cubicBezTo>
                  <a:pt x="442188" y="801649"/>
                  <a:pt x="428107" y="825044"/>
                  <a:pt x="409853" y="844862"/>
                </a:cubicBezTo>
                <a:cubicBezTo>
                  <a:pt x="398901" y="856782"/>
                  <a:pt x="388396" y="861849"/>
                  <a:pt x="374687" y="848736"/>
                </a:cubicBezTo>
                <a:cubicBezTo>
                  <a:pt x="350250" y="825416"/>
                  <a:pt x="325515" y="802394"/>
                  <a:pt x="300556" y="779671"/>
                </a:cubicBezTo>
                <a:cubicBezTo>
                  <a:pt x="289455" y="769538"/>
                  <a:pt x="293552" y="761417"/>
                  <a:pt x="301822" y="752402"/>
                </a:cubicBezTo>
                <a:cubicBezTo>
                  <a:pt x="331848" y="719620"/>
                  <a:pt x="361724" y="686690"/>
                  <a:pt x="394505" y="650555"/>
                </a:cubicBezTo>
                <a:close/>
                <a:moveTo>
                  <a:pt x="131953" y="305825"/>
                </a:moveTo>
                <a:cubicBezTo>
                  <a:pt x="131953" y="373922"/>
                  <a:pt x="132102" y="437250"/>
                  <a:pt x="131804" y="500579"/>
                </a:cubicBezTo>
                <a:cubicBezTo>
                  <a:pt x="131804" y="514362"/>
                  <a:pt x="139255" y="516821"/>
                  <a:pt x="150728" y="516746"/>
                </a:cubicBezTo>
                <a:cubicBezTo>
                  <a:pt x="186192" y="516448"/>
                  <a:pt x="221656" y="516672"/>
                  <a:pt x="257120" y="516746"/>
                </a:cubicBezTo>
                <a:cubicBezTo>
                  <a:pt x="284761" y="516746"/>
                  <a:pt x="312328" y="516746"/>
                  <a:pt x="340043" y="516746"/>
                </a:cubicBezTo>
                <a:cubicBezTo>
                  <a:pt x="270754" y="446638"/>
                  <a:pt x="203403" y="378318"/>
                  <a:pt x="131804" y="305900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DE5089D-9115-400B-85A8-734B8569EE51}"/>
              </a:ext>
            </a:extLst>
          </p:cNvPr>
          <p:cNvSpPr/>
          <p:nvPr/>
        </p:nvSpPr>
        <p:spPr>
          <a:xfrm>
            <a:off x="3458059" y="1099441"/>
            <a:ext cx="781154" cy="557735"/>
          </a:xfrm>
          <a:custGeom>
            <a:avLst/>
            <a:gdLst>
              <a:gd name="connsiteX0" fmla="*/ 132450 w 781154"/>
              <a:gd name="connsiteY0" fmla="*/ 393156 h 557735"/>
              <a:gd name="connsiteX1" fmla="*/ 98924 w 781154"/>
              <a:gd name="connsiteY1" fmla="*/ 428247 h 557735"/>
              <a:gd name="connsiteX2" fmla="*/ 94900 w 781154"/>
              <a:gd name="connsiteY2" fmla="*/ 421095 h 557735"/>
              <a:gd name="connsiteX3" fmla="*/ 52657 w 781154"/>
              <a:gd name="connsiteY3" fmla="*/ 376243 h 557735"/>
              <a:gd name="connsiteX4" fmla="*/ 39022 w 781154"/>
              <a:gd name="connsiteY4" fmla="*/ 371624 h 557735"/>
              <a:gd name="connsiteX5" fmla="*/ 1994 w 781154"/>
              <a:gd name="connsiteY5" fmla="*/ 303155 h 557735"/>
              <a:gd name="connsiteX6" fmla="*/ 1472 w 781154"/>
              <a:gd name="connsiteY6" fmla="*/ 256217 h 557735"/>
              <a:gd name="connsiteX7" fmla="*/ 31945 w 781154"/>
              <a:gd name="connsiteY7" fmla="*/ 169644 h 557735"/>
              <a:gd name="connsiteX8" fmla="*/ 70091 w 781154"/>
              <a:gd name="connsiteY8" fmla="*/ 158543 h 557735"/>
              <a:gd name="connsiteX9" fmla="*/ 95794 w 781154"/>
              <a:gd name="connsiteY9" fmla="*/ 133360 h 557735"/>
              <a:gd name="connsiteX10" fmla="*/ 154802 w 781154"/>
              <a:gd name="connsiteY10" fmla="*/ 49767 h 557735"/>
              <a:gd name="connsiteX11" fmla="*/ 347469 w 781154"/>
              <a:gd name="connsiteY11" fmla="*/ 1339 h 557735"/>
              <a:gd name="connsiteX12" fmla="*/ 626635 w 781154"/>
              <a:gd name="connsiteY12" fmla="*/ 50661 h 557735"/>
              <a:gd name="connsiteX13" fmla="*/ 683706 w 781154"/>
              <a:gd name="connsiteY13" fmla="*/ 135670 h 557735"/>
              <a:gd name="connsiteX14" fmla="*/ 704492 w 781154"/>
              <a:gd name="connsiteY14" fmla="*/ 158245 h 557735"/>
              <a:gd name="connsiteX15" fmla="*/ 754559 w 781154"/>
              <a:gd name="connsiteY15" fmla="*/ 191623 h 557735"/>
              <a:gd name="connsiteX16" fmla="*/ 775941 w 781154"/>
              <a:gd name="connsiteY16" fmla="*/ 310605 h 557735"/>
              <a:gd name="connsiteX17" fmla="*/ 734517 w 781154"/>
              <a:gd name="connsiteY17" fmla="*/ 371103 h 557735"/>
              <a:gd name="connsiteX18" fmla="*/ 679310 w 781154"/>
              <a:gd name="connsiteY18" fmla="*/ 426459 h 557735"/>
              <a:gd name="connsiteX19" fmla="*/ 676329 w 781154"/>
              <a:gd name="connsiteY19" fmla="*/ 450822 h 557735"/>
              <a:gd name="connsiteX20" fmla="*/ 678490 w 781154"/>
              <a:gd name="connsiteY20" fmla="*/ 542238 h 557735"/>
              <a:gd name="connsiteX21" fmla="*/ 664856 w 781154"/>
              <a:gd name="connsiteY21" fmla="*/ 556767 h 557735"/>
              <a:gd name="connsiteX22" fmla="*/ 652488 w 781154"/>
              <a:gd name="connsiteY22" fmla="*/ 557437 h 557735"/>
              <a:gd name="connsiteX23" fmla="*/ 125000 w 781154"/>
              <a:gd name="connsiteY23" fmla="*/ 557735 h 557735"/>
              <a:gd name="connsiteX24" fmla="*/ 97955 w 781154"/>
              <a:gd name="connsiteY24" fmla="*/ 529573 h 557735"/>
              <a:gd name="connsiteX25" fmla="*/ 98700 w 781154"/>
              <a:gd name="connsiteY25" fmla="*/ 472801 h 557735"/>
              <a:gd name="connsiteX26" fmla="*/ 132301 w 781154"/>
              <a:gd name="connsiteY26" fmla="*/ 393230 h 557735"/>
              <a:gd name="connsiteX27" fmla="*/ 245771 w 781154"/>
              <a:gd name="connsiteY27" fmla="*/ 342791 h 557735"/>
              <a:gd name="connsiteX28" fmla="*/ 344638 w 781154"/>
              <a:gd name="connsiteY28" fmla="*/ 342866 h 557735"/>
              <a:gd name="connsiteX29" fmla="*/ 369746 w 781154"/>
              <a:gd name="connsiteY29" fmla="*/ 317385 h 557735"/>
              <a:gd name="connsiteX30" fmla="*/ 369746 w 781154"/>
              <a:gd name="connsiteY30" fmla="*/ 206151 h 557735"/>
              <a:gd name="connsiteX31" fmla="*/ 345308 w 781154"/>
              <a:gd name="connsiteY31" fmla="*/ 180670 h 557735"/>
              <a:gd name="connsiteX32" fmla="*/ 150108 w 781154"/>
              <a:gd name="connsiteY32" fmla="*/ 180372 h 557735"/>
              <a:gd name="connsiteX33" fmla="*/ 123212 w 781154"/>
              <a:gd name="connsiteY33" fmla="*/ 207119 h 557735"/>
              <a:gd name="connsiteX34" fmla="*/ 123212 w 781154"/>
              <a:gd name="connsiteY34" fmla="*/ 315821 h 557735"/>
              <a:gd name="connsiteX35" fmla="*/ 151896 w 781154"/>
              <a:gd name="connsiteY35" fmla="*/ 342940 h 557735"/>
              <a:gd name="connsiteX36" fmla="*/ 245771 w 781154"/>
              <a:gd name="connsiteY36" fmla="*/ 342717 h 557735"/>
              <a:gd name="connsiteX37" fmla="*/ 532984 w 781154"/>
              <a:gd name="connsiteY37" fmla="*/ 342717 h 557735"/>
              <a:gd name="connsiteX38" fmla="*/ 629467 w 781154"/>
              <a:gd name="connsiteY38" fmla="*/ 342717 h 557735"/>
              <a:gd name="connsiteX39" fmla="*/ 656362 w 781154"/>
              <a:gd name="connsiteY39" fmla="*/ 315299 h 557735"/>
              <a:gd name="connsiteX40" fmla="*/ 656362 w 781154"/>
              <a:gd name="connsiteY40" fmla="*/ 208907 h 557735"/>
              <a:gd name="connsiteX41" fmla="*/ 628125 w 781154"/>
              <a:gd name="connsiteY41" fmla="*/ 180447 h 557735"/>
              <a:gd name="connsiteX42" fmla="*/ 435309 w 781154"/>
              <a:gd name="connsiteY42" fmla="*/ 181192 h 557735"/>
              <a:gd name="connsiteX43" fmla="*/ 409903 w 781154"/>
              <a:gd name="connsiteY43" fmla="*/ 206523 h 557735"/>
              <a:gd name="connsiteX44" fmla="*/ 409903 w 781154"/>
              <a:gd name="connsiteY44" fmla="*/ 315374 h 557735"/>
              <a:gd name="connsiteX45" fmla="*/ 438960 w 781154"/>
              <a:gd name="connsiteY45" fmla="*/ 342866 h 557735"/>
              <a:gd name="connsiteX46" fmla="*/ 532984 w 781154"/>
              <a:gd name="connsiteY46" fmla="*/ 342717 h 557735"/>
              <a:gd name="connsiteX47" fmla="*/ 95720 w 781154"/>
              <a:gd name="connsiteY47" fmla="*/ 263966 h 557735"/>
              <a:gd name="connsiteX48" fmla="*/ 94826 w 781154"/>
              <a:gd name="connsiteY48" fmla="*/ 263966 h 557735"/>
              <a:gd name="connsiteX49" fmla="*/ 94826 w 781154"/>
              <a:gd name="connsiteY49" fmla="*/ 204810 h 557735"/>
              <a:gd name="connsiteX50" fmla="*/ 60182 w 781154"/>
              <a:gd name="connsiteY50" fmla="*/ 175902 h 557735"/>
              <a:gd name="connsiteX51" fmla="*/ 45430 w 781154"/>
              <a:gd name="connsiteY51" fmla="*/ 186780 h 557735"/>
              <a:gd name="connsiteX52" fmla="*/ 52955 w 781154"/>
              <a:gd name="connsiteY52" fmla="*/ 200861 h 557735"/>
              <a:gd name="connsiteX53" fmla="*/ 68526 w 781154"/>
              <a:gd name="connsiteY53" fmla="*/ 234611 h 557735"/>
              <a:gd name="connsiteX54" fmla="*/ 68526 w 781154"/>
              <a:gd name="connsiteY54" fmla="*/ 298759 h 557735"/>
              <a:gd name="connsiteX55" fmla="*/ 49825 w 781154"/>
              <a:gd name="connsiteY55" fmla="*/ 334596 h 557735"/>
              <a:gd name="connsiteX56" fmla="*/ 47218 w 781154"/>
              <a:gd name="connsiteY56" fmla="*/ 352179 h 557735"/>
              <a:gd name="connsiteX57" fmla="*/ 82756 w 781154"/>
              <a:gd name="connsiteY57" fmla="*/ 356351 h 557735"/>
              <a:gd name="connsiteX58" fmla="*/ 95720 w 781154"/>
              <a:gd name="connsiteY58" fmla="*/ 335639 h 557735"/>
              <a:gd name="connsiteX59" fmla="*/ 95720 w 781154"/>
              <a:gd name="connsiteY59" fmla="*/ 264040 h 557735"/>
              <a:gd name="connsiteX60" fmla="*/ 683929 w 781154"/>
              <a:gd name="connsiteY60" fmla="*/ 265530 h 557735"/>
              <a:gd name="connsiteX61" fmla="*/ 684003 w 781154"/>
              <a:gd name="connsiteY61" fmla="*/ 334894 h 557735"/>
              <a:gd name="connsiteX62" fmla="*/ 694955 w 781154"/>
              <a:gd name="connsiteY62" fmla="*/ 356425 h 557735"/>
              <a:gd name="connsiteX63" fmla="*/ 730792 w 781154"/>
              <a:gd name="connsiteY63" fmla="*/ 352700 h 557735"/>
              <a:gd name="connsiteX64" fmla="*/ 729674 w 781154"/>
              <a:gd name="connsiteY64" fmla="*/ 336384 h 557735"/>
              <a:gd name="connsiteX65" fmla="*/ 711048 w 781154"/>
              <a:gd name="connsiteY65" fmla="*/ 292799 h 557735"/>
              <a:gd name="connsiteX66" fmla="*/ 711048 w 781154"/>
              <a:gd name="connsiteY66" fmla="*/ 233345 h 557735"/>
              <a:gd name="connsiteX67" fmla="*/ 726843 w 781154"/>
              <a:gd name="connsiteY67" fmla="*/ 200041 h 557735"/>
              <a:gd name="connsiteX68" fmla="*/ 731984 w 781154"/>
              <a:gd name="connsiteY68" fmla="*/ 181937 h 557735"/>
              <a:gd name="connsiteX69" fmla="*/ 696893 w 781154"/>
              <a:gd name="connsiteY69" fmla="*/ 176200 h 557735"/>
              <a:gd name="connsiteX70" fmla="*/ 684078 w 781154"/>
              <a:gd name="connsiteY70" fmla="*/ 196242 h 557735"/>
              <a:gd name="connsiteX71" fmla="*/ 684078 w 781154"/>
              <a:gd name="connsiteY71" fmla="*/ 265605 h 557735"/>
              <a:gd name="connsiteX72" fmla="*/ 597057 w 781154"/>
              <a:gd name="connsiteY72" fmla="*/ 389803 h 557735"/>
              <a:gd name="connsiteX73" fmla="*/ 566809 w 781154"/>
              <a:gd name="connsiteY73" fmla="*/ 419232 h 557735"/>
              <a:gd name="connsiteX74" fmla="*/ 597951 w 781154"/>
              <a:gd name="connsiteY74" fmla="*/ 450449 h 557735"/>
              <a:gd name="connsiteX75" fmla="*/ 626933 w 781154"/>
              <a:gd name="connsiteY75" fmla="*/ 420573 h 557735"/>
              <a:gd name="connsiteX76" fmla="*/ 597057 w 781154"/>
              <a:gd name="connsiteY76" fmla="*/ 389729 h 557735"/>
              <a:gd name="connsiteX77" fmla="*/ 167691 w 781154"/>
              <a:gd name="connsiteY77" fmla="*/ 449406 h 557735"/>
              <a:gd name="connsiteX78" fmla="*/ 202112 w 781154"/>
              <a:gd name="connsiteY78" fmla="*/ 416476 h 557735"/>
              <a:gd name="connsiteX79" fmla="*/ 170149 w 781154"/>
              <a:gd name="connsiteY79" fmla="*/ 390101 h 557735"/>
              <a:gd name="connsiteX80" fmla="*/ 142881 w 781154"/>
              <a:gd name="connsiteY80" fmla="*/ 421244 h 557735"/>
              <a:gd name="connsiteX81" fmla="*/ 167691 w 781154"/>
              <a:gd name="connsiteY81" fmla="*/ 449406 h 557735"/>
              <a:gd name="connsiteX82" fmla="*/ 607935 w 781154"/>
              <a:gd name="connsiteY82" fmla="*/ 368942 h 557735"/>
              <a:gd name="connsiteX83" fmla="*/ 608755 w 781154"/>
              <a:gd name="connsiteY83" fmla="*/ 365738 h 557735"/>
              <a:gd name="connsiteX84" fmla="*/ 174322 w 781154"/>
              <a:gd name="connsiteY84" fmla="*/ 365738 h 557735"/>
              <a:gd name="connsiteX85" fmla="*/ 174322 w 781154"/>
              <a:gd name="connsiteY85" fmla="*/ 368942 h 557735"/>
              <a:gd name="connsiteX86" fmla="*/ 607935 w 781154"/>
              <a:gd name="connsiteY86" fmla="*/ 368942 h 55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81154" h="557735">
                <a:moveTo>
                  <a:pt x="132450" y="393156"/>
                </a:moveTo>
                <a:cubicBezTo>
                  <a:pt x="115463" y="399712"/>
                  <a:pt x="112632" y="418487"/>
                  <a:pt x="98924" y="428247"/>
                </a:cubicBezTo>
                <a:cubicBezTo>
                  <a:pt x="97136" y="425193"/>
                  <a:pt x="95124" y="423181"/>
                  <a:pt x="94900" y="421095"/>
                </a:cubicBezTo>
                <a:cubicBezTo>
                  <a:pt x="92367" y="396409"/>
                  <a:pt x="78286" y="381459"/>
                  <a:pt x="52657" y="376243"/>
                </a:cubicBezTo>
                <a:cubicBezTo>
                  <a:pt x="47888" y="375275"/>
                  <a:pt x="40438" y="374604"/>
                  <a:pt x="39022" y="371624"/>
                </a:cubicBezTo>
                <a:cubicBezTo>
                  <a:pt x="27847" y="348155"/>
                  <a:pt x="1398" y="332957"/>
                  <a:pt x="1994" y="303155"/>
                </a:cubicBezTo>
                <a:cubicBezTo>
                  <a:pt x="2292" y="287509"/>
                  <a:pt x="4676" y="271193"/>
                  <a:pt x="1472" y="256217"/>
                </a:cubicBezTo>
                <a:cubicBezTo>
                  <a:pt x="-6201" y="220456"/>
                  <a:pt x="17938" y="196838"/>
                  <a:pt x="31945" y="169644"/>
                </a:cubicBezTo>
                <a:cubicBezTo>
                  <a:pt x="39544" y="154892"/>
                  <a:pt x="56382" y="157723"/>
                  <a:pt x="70091" y="158543"/>
                </a:cubicBezTo>
                <a:cubicBezTo>
                  <a:pt x="88865" y="159660"/>
                  <a:pt x="97434" y="153775"/>
                  <a:pt x="95794" y="133360"/>
                </a:cubicBezTo>
                <a:cubicBezTo>
                  <a:pt x="92293" y="89776"/>
                  <a:pt x="122839" y="67871"/>
                  <a:pt x="154802" y="49767"/>
                </a:cubicBezTo>
                <a:cubicBezTo>
                  <a:pt x="214330" y="16091"/>
                  <a:pt x="280415" y="4916"/>
                  <a:pt x="347469" y="1339"/>
                </a:cubicBezTo>
                <a:cubicBezTo>
                  <a:pt x="444101" y="-3801"/>
                  <a:pt x="539168" y="4469"/>
                  <a:pt x="626635" y="50661"/>
                </a:cubicBezTo>
                <a:cubicBezTo>
                  <a:pt x="659939" y="68244"/>
                  <a:pt x="685419" y="93575"/>
                  <a:pt x="683706" y="135670"/>
                </a:cubicBezTo>
                <a:cubicBezTo>
                  <a:pt x="683109" y="150645"/>
                  <a:pt x="687505" y="159586"/>
                  <a:pt x="704492" y="158245"/>
                </a:cubicBezTo>
                <a:cubicBezTo>
                  <a:pt x="729674" y="156308"/>
                  <a:pt x="751504" y="160033"/>
                  <a:pt x="754559" y="191623"/>
                </a:cubicBezTo>
                <a:cubicBezTo>
                  <a:pt x="798069" y="224255"/>
                  <a:pt x="774824" y="270820"/>
                  <a:pt x="775941" y="310605"/>
                </a:cubicBezTo>
                <a:cubicBezTo>
                  <a:pt x="776612" y="334670"/>
                  <a:pt x="753739" y="365962"/>
                  <a:pt x="734517" y="371103"/>
                </a:cubicBezTo>
                <a:cubicBezTo>
                  <a:pt x="701139" y="380043"/>
                  <a:pt x="677671" y="385109"/>
                  <a:pt x="679310" y="426459"/>
                </a:cubicBezTo>
                <a:cubicBezTo>
                  <a:pt x="679533" y="431525"/>
                  <a:pt x="674840" y="441881"/>
                  <a:pt x="676329" y="450822"/>
                </a:cubicBezTo>
                <a:cubicBezTo>
                  <a:pt x="681396" y="481145"/>
                  <a:pt x="678341" y="511766"/>
                  <a:pt x="678490" y="542238"/>
                </a:cubicBezTo>
                <a:cubicBezTo>
                  <a:pt x="678490" y="550955"/>
                  <a:pt x="673647" y="555947"/>
                  <a:pt x="664856" y="556767"/>
                </a:cubicBezTo>
                <a:cubicBezTo>
                  <a:pt x="660758" y="557139"/>
                  <a:pt x="656586" y="557437"/>
                  <a:pt x="652488" y="557437"/>
                </a:cubicBezTo>
                <a:cubicBezTo>
                  <a:pt x="476659" y="557437"/>
                  <a:pt x="300829" y="557214"/>
                  <a:pt x="125000" y="557735"/>
                </a:cubicBezTo>
                <a:cubicBezTo>
                  <a:pt x="103990" y="557735"/>
                  <a:pt x="97136" y="548869"/>
                  <a:pt x="97955" y="529573"/>
                </a:cubicBezTo>
                <a:cubicBezTo>
                  <a:pt x="98700" y="510649"/>
                  <a:pt x="98328" y="491725"/>
                  <a:pt x="98700" y="472801"/>
                </a:cubicBezTo>
                <a:cubicBezTo>
                  <a:pt x="99296" y="442179"/>
                  <a:pt x="111515" y="416103"/>
                  <a:pt x="132301" y="393230"/>
                </a:cubicBezTo>
                <a:close/>
                <a:moveTo>
                  <a:pt x="245771" y="342791"/>
                </a:moveTo>
                <a:cubicBezTo>
                  <a:pt x="278702" y="342791"/>
                  <a:pt x="311707" y="342568"/>
                  <a:pt x="344638" y="342866"/>
                </a:cubicBezTo>
                <a:cubicBezTo>
                  <a:pt x="362295" y="343015"/>
                  <a:pt x="369969" y="335117"/>
                  <a:pt x="369746" y="317385"/>
                </a:cubicBezTo>
                <a:cubicBezTo>
                  <a:pt x="369224" y="280357"/>
                  <a:pt x="369000" y="243254"/>
                  <a:pt x="369746" y="206151"/>
                </a:cubicBezTo>
                <a:cubicBezTo>
                  <a:pt x="370118" y="188344"/>
                  <a:pt x="363264" y="180670"/>
                  <a:pt x="345308" y="180670"/>
                </a:cubicBezTo>
                <a:cubicBezTo>
                  <a:pt x="280266" y="180894"/>
                  <a:pt x="215150" y="180670"/>
                  <a:pt x="150108" y="180372"/>
                </a:cubicBezTo>
                <a:cubicBezTo>
                  <a:pt x="131854" y="180298"/>
                  <a:pt x="122914" y="187897"/>
                  <a:pt x="123212" y="207119"/>
                </a:cubicBezTo>
                <a:cubicBezTo>
                  <a:pt x="123882" y="243328"/>
                  <a:pt x="123882" y="279612"/>
                  <a:pt x="123212" y="315821"/>
                </a:cubicBezTo>
                <a:cubicBezTo>
                  <a:pt x="122765" y="336533"/>
                  <a:pt x="132525" y="343387"/>
                  <a:pt x="151896" y="342940"/>
                </a:cubicBezTo>
                <a:cubicBezTo>
                  <a:pt x="183188" y="342270"/>
                  <a:pt x="214479" y="342717"/>
                  <a:pt x="245771" y="342717"/>
                </a:cubicBezTo>
                <a:close/>
                <a:moveTo>
                  <a:pt x="532984" y="342717"/>
                </a:moveTo>
                <a:cubicBezTo>
                  <a:pt x="565170" y="342717"/>
                  <a:pt x="597355" y="342717"/>
                  <a:pt x="629467" y="342717"/>
                </a:cubicBezTo>
                <a:cubicBezTo>
                  <a:pt x="647795" y="342717"/>
                  <a:pt x="656511" y="333925"/>
                  <a:pt x="656362" y="315299"/>
                </a:cubicBezTo>
                <a:cubicBezTo>
                  <a:pt x="655990" y="279835"/>
                  <a:pt x="655915" y="244371"/>
                  <a:pt x="656362" y="208907"/>
                </a:cubicBezTo>
                <a:cubicBezTo>
                  <a:pt x="656586" y="189164"/>
                  <a:pt x="647943" y="180298"/>
                  <a:pt x="628125" y="180447"/>
                </a:cubicBezTo>
                <a:cubicBezTo>
                  <a:pt x="563828" y="180968"/>
                  <a:pt x="499532" y="181043"/>
                  <a:pt x="435309" y="181192"/>
                </a:cubicBezTo>
                <a:cubicBezTo>
                  <a:pt x="418397" y="181192"/>
                  <a:pt x="409531" y="188195"/>
                  <a:pt x="409903" y="206523"/>
                </a:cubicBezTo>
                <a:cubicBezTo>
                  <a:pt x="410574" y="242807"/>
                  <a:pt x="410574" y="279090"/>
                  <a:pt x="409903" y="315374"/>
                </a:cubicBezTo>
                <a:cubicBezTo>
                  <a:pt x="409605" y="336011"/>
                  <a:pt x="419887" y="343089"/>
                  <a:pt x="438960" y="342866"/>
                </a:cubicBezTo>
                <a:cubicBezTo>
                  <a:pt x="470326" y="342493"/>
                  <a:pt x="501618" y="342791"/>
                  <a:pt x="532984" y="342717"/>
                </a:cubicBezTo>
                <a:close/>
                <a:moveTo>
                  <a:pt x="95720" y="263966"/>
                </a:moveTo>
                <a:cubicBezTo>
                  <a:pt x="95720" y="263966"/>
                  <a:pt x="95124" y="263966"/>
                  <a:pt x="94826" y="263966"/>
                </a:cubicBezTo>
                <a:cubicBezTo>
                  <a:pt x="94826" y="244222"/>
                  <a:pt x="95049" y="224479"/>
                  <a:pt x="94826" y="204810"/>
                </a:cubicBezTo>
                <a:cubicBezTo>
                  <a:pt x="94379" y="176498"/>
                  <a:pt x="87301" y="170910"/>
                  <a:pt x="60182" y="175902"/>
                </a:cubicBezTo>
                <a:cubicBezTo>
                  <a:pt x="53253" y="177169"/>
                  <a:pt x="47218" y="179180"/>
                  <a:pt x="45430" y="186780"/>
                </a:cubicBezTo>
                <a:cubicBezTo>
                  <a:pt x="43865" y="193336"/>
                  <a:pt x="47516" y="197955"/>
                  <a:pt x="52955" y="200861"/>
                </a:cubicBezTo>
                <a:cubicBezTo>
                  <a:pt x="66812" y="208237"/>
                  <a:pt x="68526" y="220977"/>
                  <a:pt x="68526" y="234611"/>
                </a:cubicBezTo>
                <a:cubicBezTo>
                  <a:pt x="68526" y="255994"/>
                  <a:pt x="68526" y="277377"/>
                  <a:pt x="68526" y="298759"/>
                </a:cubicBezTo>
                <a:cubicBezTo>
                  <a:pt x="68601" y="314033"/>
                  <a:pt x="68377" y="328561"/>
                  <a:pt x="49825" y="334596"/>
                </a:cubicBezTo>
                <a:cubicBezTo>
                  <a:pt x="39469" y="338023"/>
                  <a:pt x="41332" y="347336"/>
                  <a:pt x="47218" y="352179"/>
                </a:cubicBezTo>
                <a:cubicBezTo>
                  <a:pt x="57425" y="360672"/>
                  <a:pt x="70761" y="358064"/>
                  <a:pt x="82756" y="356351"/>
                </a:cubicBezTo>
                <a:cubicBezTo>
                  <a:pt x="94081" y="354712"/>
                  <a:pt x="95720" y="345250"/>
                  <a:pt x="95720" y="335639"/>
                </a:cubicBezTo>
                <a:cubicBezTo>
                  <a:pt x="95720" y="311797"/>
                  <a:pt x="95720" y="287956"/>
                  <a:pt x="95720" y="264040"/>
                </a:cubicBezTo>
                <a:close/>
                <a:moveTo>
                  <a:pt x="683929" y="265530"/>
                </a:moveTo>
                <a:cubicBezTo>
                  <a:pt x="683929" y="288627"/>
                  <a:pt x="683780" y="311723"/>
                  <a:pt x="684003" y="334894"/>
                </a:cubicBezTo>
                <a:cubicBezTo>
                  <a:pt x="684078" y="343685"/>
                  <a:pt x="682290" y="354637"/>
                  <a:pt x="694955" y="356425"/>
                </a:cubicBezTo>
                <a:cubicBezTo>
                  <a:pt x="707025" y="358064"/>
                  <a:pt x="720063" y="360896"/>
                  <a:pt x="730792" y="352700"/>
                </a:cubicBezTo>
                <a:cubicBezTo>
                  <a:pt x="736827" y="348081"/>
                  <a:pt x="737348" y="339289"/>
                  <a:pt x="729674" y="336384"/>
                </a:cubicBezTo>
                <a:cubicBezTo>
                  <a:pt x="707547" y="328039"/>
                  <a:pt x="711123" y="309860"/>
                  <a:pt x="711048" y="292799"/>
                </a:cubicBezTo>
                <a:cubicBezTo>
                  <a:pt x="710974" y="272981"/>
                  <a:pt x="711198" y="253163"/>
                  <a:pt x="711048" y="233345"/>
                </a:cubicBezTo>
                <a:cubicBezTo>
                  <a:pt x="710899" y="219562"/>
                  <a:pt x="712092" y="206896"/>
                  <a:pt x="726843" y="200041"/>
                </a:cubicBezTo>
                <a:cubicBezTo>
                  <a:pt x="734964" y="196242"/>
                  <a:pt x="738168" y="188866"/>
                  <a:pt x="731984" y="181937"/>
                </a:cubicBezTo>
                <a:cubicBezTo>
                  <a:pt x="722447" y="171208"/>
                  <a:pt x="708813" y="175753"/>
                  <a:pt x="696893" y="176200"/>
                </a:cubicBezTo>
                <a:cubicBezTo>
                  <a:pt x="684376" y="176647"/>
                  <a:pt x="684078" y="186780"/>
                  <a:pt x="684078" y="196242"/>
                </a:cubicBezTo>
                <a:cubicBezTo>
                  <a:pt x="684078" y="219338"/>
                  <a:pt x="684078" y="242434"/>
                  <a:pt x="684078" y="265605"/>
                </a:cubicBezTo>
                <a:close/>
                <a:moveTo>
                  <a:pt x="597057" y="389803"/>
                </a:moveTo>
                <a:cubicBezTo>
                  <a:pt x="576047" y="389282"/>
                  <a:pt x="568299" y="402171"/>
                  <a:pt x="566809" y="419232"/>
                </a:cubicBezTo>
                <a:cubicBezTo>
                  <a:pt x="565319" y="436443"/>
                  <a:pt x="580517" y="451120"/>
                  <a:pt x="597951" y="450449"/>
                </a:cubicBezTo>
                <a:cubicBezTo>
                  <a:pt x="616726" y="449704"/>
                  <a:pt x="626561" y="439199"/>
                  <a:pt x="626933" y="420573"/>
                </a:cubicBezTo>
                <a:cubicBezTo>
                  <a:pt x="627381" y="400010"/>
                  <a:pt x="615758" y="390846"/>
                  <a:pt x="597057" y="389729"/>
                </a:cubicBezTo>
                <a:close/>
                <a:moveTo>
                  <a:pt x="167691" y="449406"/>
                </a:moveTo>
                <a:cubicBezTo>
                  <a:pt x="195034" y="448959"/>
                  <a:pt x="202186" y="434133"/>
                  <a:pt x="202112" y="416476"/>
                </a:cubicBezTo>
                <a:cubicBezTo>
                  <a:pt x="202037" y="397030"/>
                  <a:pt x="187360" y="389729"/>
                  <a:pt x="170149" y="390101"/>
                </a:cubicBezTo>
                <a:cubicBezTo>
                  <a:pt x="150853" y="390474"/>
                  <a:pt x="142434" y="403065"/>
                  <a:pt x="142881" y="421244"/>
                </a:cubicBezTo>
                <a:cubicBezTo>
                  <a:pt x="143328" y="440615"/>
                  <a:pt x="155994" y="448140"/>
                  <a:pt x="167691" y="449406"/>
                </a:cubicBezTo>
                <a:close/>
                <a:moveTo>
                  <a:pt x="607935" y="368942"/>
                </a:moveTo>
                <a:cubicBezTo>
                  <a:pt x="608233" y="367899"/>
                  <a:pt x="608456" y="366781"/>
                  <a:pt x="608755" y="365738"/>
                </a:cubicBezTo>
                <a:lnTo>
                  <a:pt x="174322" y="365738"/>
                </a:lnTo>
                <a:cubicBezTo>
                  <a:pt x="174322" y="366781"/>
                  <a:pt x="174322" y="367899"/>
                  <a:pt x="174322" y="368942"/>
                </a:cubicBezTo>
                <a:lnTo>
                  <a:pt x="607935" y="368942"/>
                </a:ln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503B2680-57B3-4D15-8255-76AF3A3A6144}"/>
              </a:ext>
            </a:extLst>
          </p:cNvPr>
          <p:cNvSpPr/>
          <p:nvPr/>
        </p:nvSpPr>
        <p:spPr>
          <a:xfrm>
            <a:off x="1961036" y="2431534"/>
            <a:ext cx="691419" cy="930688"/>
          </a:xfrm>
          <a:custGeom>
            <a:avLst/>
            <a:gdLst>
              <a:gd name="connsiteX0" fmla="*/ 554827 w 691419"/>
              <a:gd name="connsiteY0" fmla="*/ 841038 h 930688"/>
              <a:gd name="connsiteX1" fmla="*/ 585001 w 691419"/>
              <a:gd name="connsiteY1" fmla="*/ 874416 h 930688"/>
              <a:gd name="connsiteX2" fmla="*/ 530092 w 691419"/>
              <a:gd name="connsiteY2" fmla="*/ 930443 h 930688"/>
              <a:gd name="connsiteX3" fmla="*/ 200561 w 691419"/>
              <a:gd name="connsiteY3" fmla="*/ 930517 h 930688"/>
              <a:gd name="connsiteX4" fmla="*/ 167556 w 691419"/>
              <a:gd name="connsiteY4" fmla="*/ 896916 h 930688"/>
              <a:gd name="connsiteX5" fmla="*/ 167556 w 691419"/>
              <a:gd name="connsiteY5" fmla="*/ 869647 h 930688"/>
              <a:gd name="connsiteX6" fmla="*/ 188268 w 691419"/>
              <a:gd name="connsiteY6" fmla="*/ 836866 h 930688"/>
              <a:gd name="connsiteX7" fmla="*/ 76512 w 691419"/>
              <a:gd name="connsiteY7" fmla="*/ 691359 h 930688"/>
              <a:gd name="connsiteX8" fmla="*/ 57513 w 691419"/>
              <a:gd name="connsiteY8" fmla="*/ 599868 h 930688"/>
              <a:gd name="connsiteX9" fmla="*/ 32107 w 691419"/>
              <a:gd name="connsiteY9" fmla="*/ 553378 h 930688"/>
              <a:gd name="connsiteX10" fmla="*/ 16089 w 691419"/>
              <a:gd name="connsiteY10" fmla="*/ 541755 h 930688"/>
              <a:gd name="connsiteX11" fmla="*/ 6552 w 691419"/>
              <a:gd name="connsiteY11" fmla="*/ 508974 h 930688"/>
              <a:gd name="connsiteX12" fmla="*/ 47455 w 691419"/>
              <a:gd name="connsiteY12" fmla="*/ 500629 h 930688"/>
              <a:gd name="connsiteX13" fmla="*/ 199220 w 691419"/>
              <a:gd name="connsiteY13" fmla="*/ 611119 h 930688"/>
              <a:gd name="connsiteX14" fmla="*/ 203541 w 691419"/>
              <a:gd name="connsiteY14" fmla="*/ 633470 h 930688"/>
              <a:gd name="connsiteX15" fmla="*/ 197432 w 691419"/>
              <a:gd name="connsiteY15" fmla="*/ 641293 h 930688"/>
              <a:gd name="connsiteX16" fmla="*/ 151686 w 691419"/>
              <a:gd name="connsiteY16" fmla="*/ 642932 h 930688"/>
              <a:gd name="connsiteX17" fmla="*/ 196314 w 691419"/>
              <a:gd name="connsiteY17" fmla="*/ 729356 h 930688"/>
              <a:gd name="connsiteX18" fmla="*/ 464156 w 691419"/>
              <a:gd name="connsiteY18" fmla="*/ 793281 h 930688"/>
              <a:gd name="connsiteX19" fmla="*/ 606682 w 691419"/>
              <a:gd name="connsiteY19" fmla="*/ 569396 h 930688"/>
              <a:gd name="connsiteX20" fmla="*/ 480100 w 691419"/>
              <a:gd name="connsiteY20" fmla="*/ 370396 h 930688"/>
              <a:gd name="connsiteX21" fmla="*/ 461399 w 691419"/>
              <a:gd name="connsiteY21" fmla="*/ 369577 h 930688"/>
              <a:gd name="connsiteX22" fmla="*/ 378029 w 691419"/>
              <a:gd name="connsiteY22" fmla="*/ 359817 h 930688"/>
              <a:gd name="connsiteX23" fmla="*/ 362383 w 691419"/>
              <a:gd name="connsiteY23" fmla="*/ 362424 h 930688"/>
              <a:gd name="connsiteX24" fmla="*/ 337723 w 691419"/>
              <a:gd name="connsiteY24" fmla="*/ 395728 h 930688"/>
              <a:gd name="connsiteX25" fmla="*/ 300098 w 691419"/>
              <a:gd name="connsiteY25" fmla="*/ 411001 h 930688"/>
              <a:gd name="connsiteX26" fmla="*/ 281547 w 691419"/>
              <a:gd name="connsiteY26" fmla="*/ 417557 h 930688"/>
              <a:gd name="connsiteX27" fmla="*/ 252788 w 691419"/>
              <a:gd name="connsiteY27" fmla="*/ 454660 h 930688"/>
              <a:gd name="connsiteX28" fmla="*/ 206372 w 691419"/>
              <a:gd name="connsiteY28" fmla="*/ 473137 h 930688"/>
              <a:gd name="connsiteX29" fmla="*/ 191918 w 691419"/>
              <a:gd name="connsiteY29" fmla="*/ 478725 h 930688"/>
              <a:gd name="connsiteX30" fmla="*/ 182903 w 691419"/>
              <a:gd name="connsiteY30" fmla="*/ 490199 h 930688"/>
              <a:gd name="connsiteX31" fmla="*/ 125237 w 691419"/>
              <a:gd name="connsiteY31" fmla="*/ 461515 h 930688"/>
              <a:gd name="connsiteX32" fmla="*/ 119798 w 691419"/>
              <a:gd name="connsiteY32" fmla="*/ 435066 h 930688"/>
              <a:gd name="connsiteX33" fmla="*/ 119202 w 691419"/>
              <a:gd name="connsiteY33" fmla="*/ 406531 h 930688"/>
              <a:gd name="connsiteX34" fmla="*/ 118979 w 691419"/>
              <a:gd name="connsiteY34" fmla="*/ 377921 h 930688"/>
              <a:gd name="connsiteX35" fmla="*/ 150196 w 691419"/>
              <a:gd name="connsiteY35" fmla="*/ 336348 h 930688"/>
              <a:gd name="connsiteX36" fmla="*/ 152133 w 691419"/>
              <a:gd name="connsiteY36" fmla="*/ 298053 h 930688"/>
              <a:gd name="connsiteX37" fmla="*/ 153400 w 691419"/>
              <a:gd name="connsiteY37" fmla="*/ 280395 h 930688"/>
              <a:gd name="connsiteX38" fmla="*/ 291754 w 691419"/>
              <a:gd name="connsiteY38" fmla="*/ 96370 h 930688"/>
              <a:gd name="connsiteX39" fmla="*/ 318650 w 691419"/>
              <a:gd name="connsiteY39" fmla="*/ 88622 h 930688"/>
              <a:gd name="connsiteX40" fmla="*/ 340926 w 691419"/>
              <a:gd name="connsiteY40" fmla="*/ 81321 h 930688"/>
              <a:gd name="connsiteX41" fmla="*/ 391365 w 691419"/>
              <a:gd name="connsiteY41" fmla="*/ 13969 h 930688"/>
              <a:gd name="connsiteX42" fmla="*/ 427723 w 691419"/>
              <a:gd name="connsiteY42" fmla="*/ 7562 h 930688"/>
              <a:gd name="connsiteX43" fmla="*/ 506921 w 691419"/>
              <a:gd name="connsiteY43" fmla="*/ 66867 h 930688"/>
              <a:gd name="connsiteX44" fmla="*/ 512881 w 691419"/>
              <a:gd name="connsiteY44" fmla="*/ 108589 h 930688"/>
              <a:gd name="connsiteX45" fmla="*/ 464528 w 691419"/>
              <a:gd name="connsiteY45" fmla="*/ 171396 h 930688"/>
              <a:gd name="connsiteX46" fmla="*/ 464156 w 691419"/>
              <a:gd name="connsiteY46" fmla="*/ 198888 h 930688"/>
              <a:gd name="connsiteX47" fmla="*/ 469297 w 691419"/>
              <a:gd name="connsiteY47" fmla="*/ 206785 h 930688"/>
              <a:gd name="connsiteX48" fmla="*/ 508262 w 691419"/>
              <a:gd name="connsiteY48" fmla="*/ 287548 h 930688"/>
              <a:gd name="connsiteX49" fmla="*/ 565034 w 691419"/>
              <a:gd name="connsiteY49" fmla="*/ 323608 h 930688"/>
              <a:gd name="connsiteX50" fmla="*/ 653694 w 691419"/>
              <a:gd name="connsiteY50" fmla="*/ 728164 h 930688"/>
              <a:gd name="connsiteX51" fmla="*/ 554976 w 691419"/>
              <a:gd name="connsiteY51" fmla="*/ 840963 h 93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91419" h="930688">
                <a:moveTo>
                  <a:pt x="554827" y="841038"/>
                </a:moveTo>
                <a:cubicBezTo>
                  <a:pt x="584927" y="839324"/>
                  <a:pt x="585299" y="855492"/>
                  <a:pt x="585001" y="874416"/>
                </a:cubicBezTo>
                <a:cubicBezTo>
                  <a:pt x="584033" y="938563"/>
                  <a:pt x="591409" y="930219"/>
                  <a:pt x="530092" y="930443"/>
                </a:cubicBezTo>
                <a:cubicBezTo>
                  <a:pt x="420273" y="930815"/>
                  <a:pt x="310380" y="930592"/>
                  <a:pt x="200561" y="930517"/>
                </a:cubicBezTo>
                <a:cubicBezTo>
                  <a:pt x="168301" y="930517"/>
                  <a:pt x="167779" y="929847"/>
                  <a:pt x="167556" y="896916"/>
                </a:cubicBezTo>
                <a:cubicBezTo>
                  <a:pt x="167556" y="887826"/>
                  <a:pt x="167779" y="878737"/>
                  <a:pt x="167556" y="869647"/>
                </a:cubicBezTo>
                <a:cubicBezTo>
                  <a:pt x="167108" y="855045"/>
                  <a:pt x="168152" y="841410"/>
                  <a:pt x="188268" y="836866"/>
                </a:cubicBezTo>
                <a:cubicBezTo>
                  <a:pt x="135966" y="797006"/>
                  <a:pt x="99310" y="749100"/>
                  <a:pt x="76512" y="691359"/>
                </a:cubicBezTo>
                <a:cubicBezTo>
                  <a:pt x="64964" y="662154"/>
                  <a:pt x="56768" y="631384"/>
                  <a:pt x="57513" y="599868"/>
                </a:cubicBezTo>
                <a:cubicBezTo>
                  <a:pt x="58035" y="578188"/>
                  <a:pt x="50659" y="563585"/>
                  <a:pt x="32107" y="553378"/>
                </a:cubicBezTo>
                <a:cubicBezTo>
                  <a:pt x="26370" y="550249"/>
                  <a:pt x="21528" y="545481"/>
                  <a:pt x="16089" y="541755"/>
                </a:cubicBezTo>
                <a:cubicBezTo>
                  <a:pt x="3945" y="533411"/>
                  <a:pt x="-7678" y="525514"/>
                  <a:pt x="6552" y="508974"/>
                </a:cubicBezTo>
                <a:cubicBezTo>
                  <a:pt x="18324" y="495265"/>
                  <a:pt x="25998" y="484164"/>
                  <a:pt x="47455" y="500629"/>
                </a:cubicBezTo>
                <a:cubicBezTo>
                  <a:pt x="97075" y="538701"/>
                  <a:pt x="144385" y="580199"/>
                  <a:pt x="199220" y="611119"/>
                </a:cubicBezTo>
                <a:cubicBezTo>
                  <a:pt x="209352" y="616855"/>
                  <a:pt x="210768" y="624380"/>
                  <a:pt x="203541" y="633470"/>
                </a:cubicBezTo>
                <a:cubicBezTo>
                  <a:pt x="201529" y="636077"/>
                  <a:pt x="199369" y="638611"/>
                  <a:pt x="197432" y="641293"/>
                </a:cubicBezTo>
                <a:cubicBezTo>
                  <a:pt x="184915" y="657929"/>
                  <a:pt x="169664" y="658481"/>
                  <a:pt x="151686" y="642932"/>
                </a:cubicBezTo>
                <a:cubicBezTo>
                  <a:pt x="158839" y="679364"/>
                  <a:pt x="176570" y="705664"/>
                  <a:pt x="196314" y="729356"/>
                </a:cubicBezTo>
                <a:cubicBezTo>
                  <a:pt x="260387" y="806319"/>
                  <a:pt x="367226" y="830905"/>
                  <a:pt x="464156" y="793281"/>
                </a:cubicBezTo>
                <a:cubicBezTo>
                  <a:pt x="549612" y="760127"/>
                  <a:pt x="612121" y="664761"/>
                  <a:pt x="606682" y="569396"/>
                </a:cubicBezTo>
                <a:cubicBezTo>
                  <a:pt x="601616" y="480588"/>
                  <a:pt x="558180" y="413907"/>
                  <a:pt x="480100" y="370396"/>
                </a:cubicBezTo>
                <a:cubicBezTo>
                  <a:pt x="474065" y="367043"/>
                  <a:pt x="468179" y="366000"/>
                  <a:pt x="461399" y="369577"/>
                </a:cubicBezTo>
                <a:cubicBezTo>
                  <a:pt x="431523" y="385371"/>
                  <a:pt x="403733" y="377623"/>
                  <a:pt x="378029" y="359817"/>
                </a:cubicBezTo>
                <a:cubicBezTo>
                  <a:pt x="369983" y="354229"/>
                  <a:pt x="369163" y="353707"/>
                  <a:pt x="362383" y="362424"/>
                </a:cubicBezTo>
                <a:cubicBezTo>
                  <a:pt x="353890" y="373302"/>
                  <a:pt x="344950" y="383658"/>
                  <a:pt x="337723" y="395728"/>
                </a:cubicBezTo>
                <a:cubicBezTo>
                  <a:pt x="329453" y="409511"/>
                  <a:pt x="319320" y="422474"/>
                  <a:pt x="300098" y="411001"/>
                </a:cubicBezTo>
                <a:cubicBezTo>
                  <a:pt x="291307" y="405711"/>
                  <a:pt x="286240" y="411597"/>
                  <a:pt x="281547" y="417557"/>
                </a:cubicBezTo>
                <a:cubicBezTo>
                  <a:pt x="271787" y="429850"/>
                  <a:pt x="261282" y="441622"/>
                  <a:pt x="252788" y="454660"/>
                </a:cubicBezTo>
                <a:cubicBezTo>
                  <a:pt x="241389" y="472243"/>
                  <a:pt x="232747" y="493253"/>
                  <a:pt x="206372" y="473137"/>
                </a:cubicBezTo>
                <a:cubicBezTo>
                  <a:pt x="200412" y="468592"/>
                  <a:pt x="195643" y="474478"/>
                  <a:pt x="191918" y="478725"/>
                </a:cubicBezTo>
                <a:cubicBezTo>
                  <a:pt x="188640" y="482450"/>
                  <a:pt x="186703" y="489007"/>
                  <a:pt x="182903" y="490199"/>
                </a:cubicBezTo>
                <a:cubicBezTo>
                  <a:pt x="154964" y="498916"/>
                  <a:pt x="144236" y="471647"/>
                  <a:pt x="125237" y="461515"/>
                </a:cubicBezTo>
                <a:cubicBezTo>
                  <a:pt x="113540" y="455256"/>
                  <a:pt x="110932" y="445794"/>
                  <a:pt x="119798" y="435066"/>
                </a:cubicBezTo>
                <a:cubicBezTo>
                  <a:pt x="127919" y="425231"/>
                  <a:pt x="132688" y="416738"/>
                  <a:pt x="119202" y="406531"/>
                </a:cubicBezTo>
                <a:cubicBezTo>
                  <a:pt x="108325" y="398335"/>
                  <a:pt x="112199" y="387234"/>
                  <a:pt x="118979" y="377921"/>
                </a:cubicBezTo>
                <a:cubicBezTo>
                  <a:pt x="129111" y="363840"/>
                  <a:pt x="139989" y="350355"/>
                  <a:pt x="150196" y="336348"/>
                </a:cubicBezTo>
                <a:cubicBezTo>
                  <a:pt x="159062" y="324204"/>
                  <a:pt x="173292" y="312507"/>
                  <a:pt x="152133" y="298053"/>
                </a:cubicBezTo>
                <a:cubicBezTo>
                  <a:pt x="145651" y="293583"/>
                  <a:pt x="149078" y="286058"/>
                  <a:pt x="153400" y="280395"/>
                </a:cubicBezTo>
                <a:cubicBezTo>
                  <a:pt x="199518" y="219079"/>
                  <a:pt x="245710" y="157762"/>
                  <a:pt x="291754" y="96370"/>
                </a:cubicBezTo>
                <a:cubicBezTo>
                  <a:pt x="298906" y="86760"/>
                  <a:pt x="306580" y="80501"/>
                  <a:pt x="318650" y="88622"/>
                </a:cubicBezTo>
                <a:cubicBezTo>
                  <a:pt x="329155" y="95700"/>
                  <a:pt x="335040" y="89293"/>
                  <a:pt x="340926" y="81321"/>
                </a:cubicBezTo>
                <a:cubicBezTo>
                  <a:pt x="357615" y="58746"/>
                  <a:pt x="375124" y="36767"/>
                  <a:pt x="391365" y="13969"/>
                </a:cubicBezTo>
                <a:cubicBezTo>
                  <a:pt x="401871" y="-783"/>
                  <a:pt x="411780" y="-5327"/>
                  <a:pt x="427723" y="7562"/>
                </a:cubicBezTo>
                <a:cubicBezTo>
                  <a:pt x="453353" y="28274"/>
                  <a:pt x="479802" y="48092"/>
                  <a:pt x="506921" y="66867"/>
                </a:cubicBezTo>
                <a:cubicBezTo>
                  <a:pt x="525249" y="79533"/>
                  <a:pt x="528453" y="90783"/>
                  <a:pt x="512881" y="108589"/>
                </a:cubicBezTo>
                <a:cubicBezTo>
                  <a:pt x="495522" y="128407"/>
                  <a:pt x="480696" y="150460"/>
                  <a:pt x="464528" y="171396"/>
                </a:cubicBezTo>
                <a:cubicBezTo>
                  <a:pt x="457376" y="180635"/>
                  <a:pt x="452384" y="189352"/>
                  <a:pt x="464156" y="198888"/>
                </a:cubicBezTo>
                <a:cubicBezTo>
                  <a:pt x="466540" y="200825"/>
                  <a:pt x="469967" y="204923"/>
                  <a:pt x="469297" y="206785"/>
                </a:cubicBezTo>
                <a:cubicBezTo>
                  <a:pt x="455215" y="245974"/>
                  <a:pt x="497981" y="258864"/>
                  <a:pt x="508262" y="287548"/>
                </a:cubicBezTo>
                <a:cubicBezTo>
                  <a:pt x="514744" y="305652"/>
                  <a:pt x="546781" y="308558"/>
                  <a:pt x="565034" y="323608"/>
                </a:cubicBezTo>
                <a:cubicBezTo>
                  <a:pt x="692213" y="428509"/>
                  <a:pt x="726559" y="580721"/>
                  <a:pt x="653694" y="728164"/>
                </a:cubicBezTo>
                <a:cubicBezTo>
                  <a:pt x="631939" y="772271"/>
                  <a:pt x="597891" y="807064"/>
                  <a:pt x="554976" y="840963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1C2AA54B-F8E1-4692-8497-5410CBE485D9}"/>
              </a:ext>
            </a:extLst>
          </p:cNvPr>
          <p:cNvSpPr/>
          <p:nvPr/>
        </p:nvSpPr>
        <p:spPr>
          <a:xfrm>
            <a:off x="5120639" y="4028042"/>
            <a:ext cx="596693" cy="786251"/>
          </a:xfrm>
          <a:custGeom>
            <a:avLst/>
            <a:gdLst>
              <a:gd name="connsiteX0" fmla="*/ 33 w 596693"/>
              <a:gd name="connsiteY0" fmla="*/ 393083 h 786251"/>
              <a:gd name="connsiteX1" fmla="*/ 33 w 596693"/>
              <a:gd name="connsiteY1" fmla="*/ 63701 h 786251"/>
              <a:gd name="connsiteX2" fmla="*/ 63734 w 596693"/>
              <a:gd name="connsiteY2" fmla="*/ 0 h 786251"/>
              <a:gd name="connsiteX3" fmla="*/ 531842 w 596693"/>
              <a:gd name="connsiteY3" fmla="*/ 0 h 786251"/>
              <a:gd name="connsiteX4" fmla="*/ 596661 w 596693"/>
              <a:gd name="connsiteY4" fmla="*/ 65936 h 786251"/>
              <a:gd name="connsiteX5" fmla="*/ 596661 w 596693"/>
              <a:gd name="connsiteY5" fmla="*/ 719783 h 786251"/>
              <a:gd name="connsiteX6" fmla="*/ 531023 w 596693"/>
              <a:gd name="connsiteY6" fmla="*/ 786166 h 786251"/>
              <a:gd name="connsiteX7" fmla="*/ 62915 w 596693"/>
              <a:gd name="connsiteY7" fmla="*/ 786166 h 786251"/>
              <a:gd name="connsiteX8" fmla="*/ 33 w 596693"/>
              <a:gd name="connsiteY8" fmla="*/ 722539 h 786251"/>
              <a:gd name="connsiteX9" fmla="*/ 33 w 596693"/>
              <a:gd name="connsiteY9" fmla="*/ 393157 h 786251"/>
              <a:gd name="connsiteX10" fmla="*/ 298570 w 596693"/>
              <a:gd name="connsiteY10" fmla="*/ 77558 h 786251"/>
              <a:gd name="connsiteX11" fmla="*/ 298570 w 596693"/>
              <a:gd name="connsiteY11" fmla="*/ 77558 h 786251"/>
              <a:gd name="connsiteX12" fmla="*/ 160142 w 596693"/>
              <a:gd name="connsiteY12" fmla="*/ 77261 h 786251"/>
              <a:gd name="connsiteX13" fmla="*/ 76548 w 596693"/>
              <a:gd name="connsiteY13" fmla="*/ 160928 h 786251"/>
              <a:gd name="connsiteX14" fmla="*/ 140026 w 596693"/>
              <a:gd name="connsiteY14" fmla="*/ 222916 h 786251"/>
              <a:gd name="connsiteX15" fmla="*/ 434242 w 596693"/>
              <a:gd name="connsiteY15" fmla="*/ 222916 h 786251"/>
              <a:gd name="connsiteX16" fmla="*/ 520592 w 596693"/>
              <a:gd name="connsiteY16" fmla="*/ 136566 h 786251"/>
              <a:gd name="connsiteX17" fmla="*/ 461660 w 596693"/>
              <a:gd name="connsiteY17" fmla="*/ 77633 h 786251"/>
              <a:gd name="connsiteX18" fmla="*/ 298496 w 596693"/>
              <a:gd name="connsiteY18" fmla="*/ 77558 h 786251"/>
              <a:gd name="connsiteX19" fmla="*/ 313769 w 596693"/>
              <a:gd name="connsiteY19" fmla="*/ 362611 h 786251"/>
              <a:gd name="connsiteX20" fmla="*/ 313918 w 596693"/>
              <a:gd name="connsiteY20" fmla="*/ 419457 h 786251"/>
              <a:gd name="connsiteX21" fmla="*/ 367486 w 596693"/>
              <a:gd name="connsiteY21" fmla="*/ 469449 h 786251"/>
              <a:gd name="connsiteX22" fmla="*/ 468738 w 596693"/>
              <a:gd name="connsiteY22" fmla="*/ 469002 h 786251"/>
              <a:gd name="connsiteX23" fmla="*/ 520071 w 596693"/>
              <a:gd name="connsiteY23" fmla="*/ 423630 h 786251"/>
              <a:gd name="connsiteX24" fmla="*/ 520071 w 596693"/>
              <a:gd name="connsiteY24" fmla="*/ 307478 h 786251"/>
              <a:gd name="connsiteX25" fmla="*/ 474325 w 596693"/>
              <a:gd name="connsiteY25" fmla="*/ 261062 h 786251"/>
              <a:gd name="connsiteX26" fmla="*/ 360632 w 596693"/>
              <a:gd name="connsiteY26" fmla="*/ 261062 h 786251"/>
              <a:gd name="connsiteX27" fmla="*/ 313993 w 596693"/>
              <a:gd name="connsiteY27" fmla="*/ 308223 h 786251"/>
              <a:gd name="connsiteX28" fmla="*/ 313844 w 596693"/>
              <a:gd name="connsiteY28" fmla="*/ 362611 h 786251"/>
              <a:gd name="connsiteX29" fmla="*/ 282925 w 596693"/>
              <a:gd name="connsiteY29" fmla="*/ 366187 h 786251"/>
              <a:gd name="connsiteX30" fmla="*/ 283148 w 596693"/>
              <a:gd name="connsiteY30" fmla="*/ 366187 h 786251"/>
              <a:gd name="connsiteX31" fmla="*/ 283074 w 596693"/>
              <a:gd name="connsiteY31" fmla="*/ 311650 h 786251"/>
              <a:gd name="connsiteX32" fmla="*/ 232485 w 596693"/>
              <a:gd name="connsiteY32" fmla="*/ 260764 h 786251"/>
              <a:gd name="connsiteX33" fmla="*/ 130936 w 596693"/>
              <a:gd name="connsiteY33" fmla="*/ 260764 h 786251"/>
              <a:gd name="connsiteX34" fmla="*/ 77294 w 596693"/>
              <a:gd name="connsiteY34" fmla="*/ 313513 h 786251"/>
              <a:gd name="connsiteX35" fmla="*/ 77070 w 596693"/>
              <a:gd name="connsiteY35" fmla="*/ 410144 h 786251"/>
              <a:gd name="connsiteX36" fmla="*/ 139132 w 596693"/>
              <a:gd name="connsiteY36" fmla="*/ 469673 h 786251"/>
              <a:gd name="connsiteX37" fmla="*/ 235615 w 596693"/>
              <a:gd name="connsiteY37" fmla="*/ 468407 h 786251"/>
              <a:gd name="connsiteX38" fmla="*/ 282850 w 596693"/>
              <a:gd name="connsiteY38" fmla="*/ 423183 h 786251"/>
              <a:gd name="connsiteX39" fmla="*/ 282999 w 596693"/>
              <a:gd name="connsiteY39" fmla="*/ 366187 h 786251"/>
              <a:gd name="connsiteX40" fmla="*/ 178917 w 596693"/>
              <a:gd name="connsiteY40" fmla="*/ 704808 h 786251"/>
              <a:gd name="connsiteX41" fmla="*/ 238371 w 596693"/>
              <a:gd name="connsiteY41" fmla="*/ 704659 h 786251"/>
              <a:gd name="connsiteX42" fmla="*/ 282850 w 596693"/>
              <a:gd name="connsiteY42" fmla="*/ 659286 h 786251"/>
              <a:gd name="connsiteX43" fmla="*/ 282850 w 596693"/>
              <a:gd name="connsiteY43" fmla="*/ 545369 h 786251"/>
              <a:gd name="connsiteX44" fmla="*/ 238222 w 596693"/>
              <a:gd name="connsiteY44" fmla="*/ 499102 h 786251"/>
              <a:gd name="connsiteX45" fmla="*/ 121847 w 596693"/>
              <a:gd name="connsiteY45" fmla="*/ 499102 h 786251"/>
              <a:gd name="connsiteX46" fmla="*/ 77592 w 596693"/>
              <a:gd name="connsiteY46" fmla="*/ 542910 h 786251"/>
              <a:gd name="connsiteX47" fmla="*/ 77592 w 596693"/>
              <a:gd name="connsiteY47" fmla="*/ 661819 h 786251"/>
              <a:gd name="connsiteX48" fmla="*/ 121996 w 596693"/>
              <a:gd name="connsiteY48" fmla="*/ 704733 h 786251"/>
              <a:gd name="connsiteX49" fmla="*/ 178991 w 596693"/>
              <a:gd name="connsiteY49" fmla="*/ 704733 h 786251"/>
              <a:gd name="connsiteX50" fmla="*/ 415318 w 596693"/>
              <a:gd name="connsiteY50" fmla="*/ 704659 h 786251"/>
              <a:gd name="connsiteX51" fmla="*/ 415318 w 596693"/>
              <a:gd name="connsiteY51" fmla="*/ 704510 h 786251"/>
              <a:gd name="connsiteX52" fmla="*/ 477231 w 596693"/>
              <a:gd name="connsiteY52" fmla="*/ 704286 h 786251"/>
              <a:gd name="connsiteX53" fmla="*/ 519698 w 596693"/>
              <a:gd name="connsiteY53" fmla="*/ 663979 h 786251"/>
              <a:gd name="connsiteX54" fmla="*/ 519773 w 596693"/>
              <a:gd name="connsiteY54" fmla="*/ 542612 h 786251"/>
              <a:gd name="connsiteX55" fmla="*/ 474847 w 596693"/>
              <a:gd name="connsiteY55" fmla="*/ 499102 h 786251"/>
              <a:gd name="connsiteX56" fmla="*/ 360931 w 596693"/>
              <a:gd name="connsiteY56" fmla="*/ 498953 h 786251"/>
              <a:gd name="connsiteX57" fmla="*/ 314738 w 596693"/>
              <a:gd name="connsiteY57" fmla="*/ 537993 h 786251"/>
              <a:gd name="connsiteX58" fmla="*/ 314663 w 596693"/>
              <a:gd name="connsiteY58" fmla="*/ 664277 h 786251"/>
              <a:gd name="connsiteX59" fmla="*/ 358323 w 596693"/>
              <a:gd name="connsiteY59" fmla="*/ 704510 h 786251"/>
              <a:gd name="connsiteX60" fmla="*/ 415318 w 596693"/>
              <a:gd name="connsiteY60" fmla="*/ 704659 h 78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96693" h="786251">
                <a:moveTo>
                  <a:pt x="33" y="393083"/>
                </a:moveTo>
                <a:cubicBezTo>
                  <a:pt x="33" y="283264"/>
                  <a:pt x="-41" y="173445"/>
                  <a:pt x="33" y="63701"/>
                </a:cubicBezTo>
                <a:cubicBezTo>
                  <a:pt x="33" y="15199"/>
                  <a:pt x="15455" y="0"/>
                  <a:pt x="63734" y="0"/>
                </a:cubicBezTo>
                <a:cubicBezTo>
                  <a:pt x="219745" y="0"/>
                  <a:pt x="375831" y="0"/>
                  <a:pt x="531842" y="0"/>
                </a:cubicBezTo>
                <a:cubicBezTo>
                  <a:pt x="580494" y="0"/>
                  <a:pt x="596661" y="16316"/>
                  <a:pt x="596661" y="65936"/>
                </a:cubicBezTo>
                <a:cubicBezTo>
                  <a:pt x="596735" y="283860"/>
                  <a:pt x="596661" y="501859"/>
                  <a:pt x="596661" y="719783"/>
                </a:cubicBezTo>
                <a:cubicBezTo>
                  <a:pt x="596661" y="767391"/>
                  <a:pt x="578035" y="786166"/>
                  <a:pt x="531023" y="786166"/>
                </a:cubicBezTo>
                <a:cubicBezTo>
                  <a:pt x="375011" y="786241"/>
                  <a:pt x="218925" y="786315"/>
                  <a:pt x="62915" y="786166"/>
                </a:cubicBezTo>
                <a:cubicBezTo>
                  <a:pt x="19180" y="786166"/>
                  <a:pt x="33" y="766720"/>
                  <a:pt x="33" y="722539"/>
                </a:cubicBezTo>
                <a:cubicBezTo>
                  <a:pt x="-41" y="612721"/>
                  <a:pt x="33" y="502902"/>
                  <a:pt x="33" y="393157"/>
                </a:cubicBezTo>
                <a:close/>
                <a:moveTo>
                  <a:pt x="298570" y="77558"/>
                </a:moveTo>
                <a:lnTo>
                  <a:pt x="298570" y="77558"/>
                </a:lnTo>
                <a:cubicBezTo>
                  <a:pt x="252452" y="77484"/>
                  <a:pt x="206260" y="78378"/>
                  <a:pt x="160142" y="77261"/>
                </a:cubicBezTo>
                <a:cubicBezTo>
                  <a:pt x="90928" y="75547"/>
                  <a:pt x="73047" y="88585"/>
                  <a:pt x="76548" y="160928"/>
                </a:cubicBezTo>
                <a:cubicBezTo>
                  <a:pt x="78783" y="206599"/>
                  <a:pt x="93536" y="222916"/>
                  <a:pt x="140026" y="222916"/>
                </a:cubicBezTo>
                <a:cubicBezTo>
                  <a:pt x="238073" y="223065"/>
                  <a:pt x="336195" y="222916"/>
                  <a:pt x="434242" y="222916"/>
                </a:cubicBezTo>
                <a:cubicBezTo>
                  <a:pt x="510981" y="222916"/>
                  <a:pt x="521635" y="212336"/>
                  <a:pt x="520592" y="136566"/>
                </a:cubicBezTo>
                <a:cubicBezTo>
                  <a:pt x="520071" y="95812"/>
                  <a:pt x="502414" y="77857"/>
                  <a:pt x="461660" y="77633"/>
                </a:cubicBezTo>
                <a:cubicBezTo>
                  <a:pt x="407272" y="77335"/>
                  <a:pt x="352884" y="77558"/>
                  <a:pt x="298496" y="77558"/>
                </a:cubicBezTo>
                <a:close/>
                <a:moveTo>
                  <a:pt x="313769" y="362611"/>
                </a:moveTo>
                <a:cubicBezTo>
                  <a:pt x="313769" y="381535"/>
                  <a:pt x="313024" y="400533"/>
                  <a:pt x="313918" y="419457"/>
                </a:cubicBezTo>
                <a:cubicBezTo>
                  <a:pt x="315557" y="454474"/>
                  <a:pt x="332544" y="471089"/>
                  <a:pt x="367486" y="469449"/>
                </a:cubicBezTo>
                <a:cubicBezTo>
                  <a:pt x="401312" y="467810"/>
                  <a:pt x="434913" y="467736"/>
                  <a:pt x="468738" y="469002"/>
                </a:cubicBezTo>
                <a:cubicBezTo>
                  <a:pt x="497868" y="470120"/>
                  <a:pt x="519177" y="451643"/>
                  <a:pt x="520071" y="423630"/>
                </a:cubicBezTo>
                <a:cubicBezTo>
                  <a:pt x="521337" y="384962"/>
                  <a:pt x="521412" y="346145"/>
                  <a:pt x="520071" y="307478"/>
                </a:cubicBezTo>
                <a:cubicBezTo>
                  <a:pt x="519177" y="281178"/>
                  <a:pt x="499508" y="261732"/>
                  <a:pt x="474325" y="261062"/>
                </a:cubicBezTo>
                <a:cubicBezTo>
                  <a:pt x="436477" y="260093"/>
                  <a:pt x="398480" y="259944"/>
                  <a:pt x="360632" y="261062"/>
                </a:cubicBezTo>
                <a:cubicBezTo>
                  <a:pt x="332172" y="261881"/>
                  <a:pt x="315260" y="279688"/>
                  <a:pt x="313993" y="308223"/>
                </a:cubicBezTo>
                <a:cubicBezTo>
                  <a:pt x="313173" y="326327"/>
                  <a:pt x="313844" y="344506"/>
                  <a:pt x="313844" y="362611"/>
                </a:cubicBezTo>
                <a:close/>
                <a:moveTo>
                  <a:pt x="282925" y="366187"/>
                </a:moveTo>
                <a:lnTo>
                  <a:pt x="283148" y="366187"/>
                </a:lnTo>
                <a:cubicBezTo>
                  <a:pt x="283148" y="348008"/>
                  <a:pt x="283521" y="329829"/>
                  <a:pt x="283074" y="311650"/>
                </a:cubicBezTo>
                <a:cubicBezTo>
                  <a:pt x="282254" y="278421"/>
                  <a:pt x="265565" y="261360"/>
                  <a:pt x="232485" y="260764"/>
                </a:cubicBezTo>
                <a:cubicBezTo>
                  <a:pt x="198661" y="260168"/>
                  <a:pt x="164761" y="260317"/>
                  <a:pt x="130936" y="260764"/>
                </a:cubicBezTo>
                <a:cubicBezTo>
                  <a:pt x="93759" y="261211"/>
                  <a:pt x="78188" y="276186"/>
                  <a:pt x="77294" y="313513"/>
                </a:cubicBezTo>
                <a:cubicBezTo>
                  <a:pt x="76474" y="345698"/>
                  <a:pt x="76921" y="377884"/>
                  <a:pt x="77070" y="410144"/>
                </a:cubicBezTo>
                <a:cubicBezTo>
                  <a:pt x="77294" y="454847"/>
                  <a:pt x="95026" y="472728"/>
                  <a:pt x="139132" y="469673"/>
                </a:cubicBezTo>
                <a:cubicBezTo>
                  <a:pt x="171318" y="467512"/>
                  <a:pt x="203429" y="467810"/>
                  <a:pt x="235615" y="468407"/>
                </a:cubicBezTo>
                <a:cubicBezTo>
                  <a:pt x="264969" y="468928"/>
                  <a:pt x="281658" y="452984"/>
                  <a:pt x="282850" y="423183"/>
                </a:cubicBezTo>
                <a:cubicBezTo>
                  <a:pt x="283595" y="404184"/>
                  <a:pt x="282999" y="385185"/>
                  <a:pt x="282999" y="366187"/>
                </a:cubicBezTo>
                <a:close/>
                <a:moveTo>
                  <a:pt x="178917" y="704808"/>
                </a:moveTo>
                <a:cubicBezTo>
                  <a:pt x="198735" y="704808"/>
                  <a:pt x="218553" y="705478"/>
                  <a:pt x="238371" y="704659"/>
                </a:cubicBezTo>
                <a:cubicBezTo>
                  <a:pt x="267055" y="703466"/>
                  <a:pt x="282328" y="688193"/>
                  <a:pt x="282850" y="659286"/>
                </a:cubicBezTo>
                <a:cubicBezTo>
                  <a:pt x="283595" y="621289"/>
                  <a:pt x="283595" y="583292"/>
                  <a:pt x="282850" y="545369"/>
                </a:cubicBezTo>
                <a:cubicBezTo>
                  <a:pt x="282328" y="517728"/>
                  <a:pt x="265714" y="499996"/>
                  <a:pt x="238222" y="499102"/>
                </a:cubicBezTo>
                <a:cubicBezTo>
                  <a:pt x="199480" y="497910"/>
                  <a:pt x="160589" y="497910"/>
                  <a:pt x="121847" y="499102"/>
                </a:cubicBezTo>
                <a:cubicBezTo>
                  <a:pt x="94579" y="499922"/>
                  <a:pt x="78411" y="515866"/>
                  <a:pt x="77592" y="542910"/>
                </a:cubicBezTo>
                <a:cubicBezTo>
                  <a:pt x="76400" y="582472"/>
                  <a:pt x="76474" y="622183"/>
                  <a:pt x="77592" y="661819"/>
                </a:cubicBezTo>
                <a:cubicBezTo>
                  <a:pt x="78336" y="688566"/>
                  <a:pt x="94877" y="703765"/>
                  <a:pt x="121996" y="704733"/>
                </a:cubicBezTo>
                <a:cubicBezTo>
                  <a:pt x="140995" y="705404"/>
                  <a:pt x="159993" y="704882"/>
                  <a:pt x="178991" y="704733"/>
                </a:cubicBezTo>
                <a:close/>
                <a:moveTo>
                  <a:pt x="415318" y="704659"/>
                </a:moveTo>
                <a:cubicBezTo>
                  <a:pt x="415318" y="704659"/>
                  <a:pt x="415318" y="704584"/>
                  <a:pt x="415318" y="704510"/>
                </a:cubicBezTo>
                <a:cubicBezTo>
                  <a:pt x="435956" y="704510"/>
                  <a:pt x="456668" y="705404"/>
                  <a:pt x="477231" y="704286"/>
                </a:cubicBezTo>
                <a:cubicBezTo>
                  <a:pt x="501147" y="703019"/>
                  <a:pt x="518879" y="687001"/>
                  <a:pt x="519698" y="663979"/>
                </a:cubicBezTo>
                <a:cubicBezTo>
                  <a:pt x="521039" y="623598"/>
                  <a:pt x="521337" y="582994"/>
                  <a:pt x="519773" y="542612"/>
                </a:cubicBezTo>
                <a:cubicBezTo>
                  <a:pt x="518804" y="516164"/>
                  <a:pt x="501370" y="499847"/>
                  <a:pt x="474847" y="499102"/>
                </a:cubicBezTo>
                <a:cubicBezTo>
                  <a:pt x="436924" y="497985"/>
                  <a:pt x="398853" y="497835"/>
                  <a:pt x="360931" y="498953"/>
                </a:cubicBezTo>
                <a:cubicBezTo>
                  <a:pt x="333439" y="499773"/>
                  <a:pt x="315707" y="514152"/>
                  <a:pt x="314738" y="537993"/>
                </a:cubicBezTo>
                <a:cubicBezTo>
                  <a:pt x="313099" y="580013"/>
                  <a:pt x="312950" y="622257"/>
                  <a:pt x="314663" y="664277"/>
                </a:cubicBezTo>
                <a:cubicBezTo>
                  <a:pt x="315781" y="691322"/>
                  <a:pt x="330458" y="703318"/>
                  <a:pt x="358323" y="704510"/>
                </a:cubicBezTo>
                <a:cubicBezTo>
                  <a:pt x="377246" y="705329"/>
                  <a:pt x="396320" y="704659"/>
                  <a:pt x="415318" y="704659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893F90FA-5279-4B29-9386-CE6914EE2B35}"/>
              </a:ext>
            </a:extLst>
          </p:cNvPr>
          <p:cNvSpPr/>
          <p:nvPr/>
        </p:nvSpPr>
        <p:spPr>
          <a:xfrm>
            <a:off x="635365" y="5556316"/>
            <a:ext cx="785960" cy="787459"/>
          </a:xfrm>
          <a:custGeom>
            <a:avLst/>
            <a:gdLst>
              <a:gd name="connsiteX0" fmla="*/ 18 w 785960"/>
              <a:gd name="connsiteY0" fmla="*/ 395717 h 787459"/>
              <a:gd name="connsiteX1" fmla="*/ 392058 w 785960"/>
              <a:gd name="connsiteY1" fmla="*/ 27 h 787459"/>
              <a:gd name="connsiteX2" fmla="*/ 785961 w 785960"/>
              <a:gd name="connsiteY2" fmla="*/ 391247 h 787459"/>
              <a:gd name="connsiteX3" fmla="*/ 391462 w 785960"/>
              <a:gd name="connsiteY3" fmla="*/ 787459 h 787459"/>
              <a:gd name="connsiteX4" fmla="*/ 18 w 785960"/>
              <a:gd name="connsiteY4" fmla="*/ 395717 h 787459"/>
              <a:gd name="connsiteX5" fmla="*/ 685082 w 785960"/>
              <a:gd name="connsiteY5" fmla="*/ 393035 h 787459"/>
              <a:gd name="connsiteX6" fmla="*/ 391239 w 785960"/>
              <a:gd name="connsiteY6" fmla="*/ 99489 h 787459"/>
              <a:gd name="connsiteX7" fmla="*/ 100226 w 785960"/>
              <a:gd name="connsiteY7" fmla="*/ 391545 h 787459"/>
              <a:gd name="connsiteX8" fmla="*/ 394666 w 785960"/>
              <a:gd name="connsiteY8" fmla="*/ 687922 h 787459"/>
              <a:gd name="connsiteX9" fmla="*/ 685008 w 785960"/>
              <a:gd name="connsiteY9" fmla="*/ 392960 h 78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5960" h="787459">
                <a:moveTo>
                  <a:pt x="18" y="395717"/>
                </a:moveTo>
                <a:cubicBezTo>
                  <a:pt x="-1994" y="186659"/>
                  <a:pt x="163927" y="2709"/>
                  <a:pt x="392058" y="27"/>
                </a:cubicBezTo>
                <a:cubicBezTo>
                  <a:pt x="607673" y="-2507"/>
                  <a:pt x="785737" y="176601"/>
                  <a:pt x="785961" y="391247"/>
                </a:cubicBezTo>
                <a:cubicBezTo>
                  <a:pt x="786184" y="610438"/>
                  <a:pt x="610206" y="787161"/>
                  <a:pt x="391462" y="787459"/>
                </a:cubicBezTo>
                <a:cubicBezTo>
                  <a:pt x="178679" y="787757"/>
                  <a:pt x="391" y="609245"/>
                  <a:pt x="18" y="395717"/>
                </a:cubicBezTo>
                <a:close/>
                <a:moveTo>
                  <a:pt x="685082" y="393035"/>
                </a:moveTo>
                <a:cubicBezTo>
                  <a:pt x="690372" y="237694"/>
                  <a:pt x="555743" y="98446"/>
                  <a:pt x="391239" y="99489"/>
                </a:cubicBezTo>
                <a:cubicBezTo>
                  <a:pt x="231353" y="100458"/>
                  <a:pt x="103579" y="230095"/>
                  <a:pt x="100226" y="391545"/>
                </a:cubicBezTo>
                <a:cubicBezTo>
                  <a:pt x="96873" y="551505"/>
                  <a:pt x="233663" y="688294"/>
                  <a:pt x="394666" y="687922"/>
                </a:cubicBezTo>
                <a:cubicBezTo>
                  <a:pt x="545313" y="687624"/>
                  <a:pt x="690596" y="557465"/>
                  <a:pt x="685008" y="392960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D06D0ADB-441A-4121-801E-559EA899E614}"/>
              </a:ext>
            </a:extLst>
          </p:cNvPr>
          <p:cNvSpPr/>
          <p:nvPr/>
        </p:nvSpPr>
        <p:spPr>
          <a:xfrm>
            <a:off x="2066089" y="1048705"/>
            <a:ext cx="659204" cy="815002"/>
          </a:xfrm>
          <a:custGeom>
            <a:avLst/>
            <a:gdLst>
              <a:gd name="connsiteX0" fmla="*/ 330643 w 659204"/>
              <a:gd name="connsiteY0" fmla="*/ 814848 h 815002"/>
              <a:gd name="connsiteX1" fmla="*/ 246453 w 659204"/>
              <a:gd name="connsiteY1" fmla="*/ 814997 h 815002"/>
              <a:gd name="connsiteX2" fmla="*/ 224177 w 659204"/>
              <a:gd name="connsiteY2" fmla="*/ 787729 h 815002"/>
              <a:gd name="connsiteX3" fmla="*/ 246751 w 659204"/>
              <a:gd name="connsiteY3" fmla="*/ 764111 h 815002"/>
              <a:gd name="connsiteX4" fmla="*/ 249210 w 659204"/>
              <a:gd name="connsiteY4" fmla="*/ 764111 h 815002"/>
              <a:gd name="connsiteX5" fmla="*/ 306131 w 659204"/>
              <a:gd name="connsiteY5" fmla="*/ 755543 h 815002"/>
              <a:gd name="connsiteX6" fmla="*/ 307770 w 659204"/>
              <a:gd name="connsiteY6" fmla="*/ 662711 h 815002"/>
              <a:gd name="connsiteX7" fmla="*/ 283109 w 659204"/>
              <a:gd name="connsiteY7" fmla="*/ 649673 h 815002"/>
              <a:gd name="connsiteX8" fmla="*/ 88952 w 659204"/>
              <a:gd name="connsiteY8" fmla="*/ 533595 h 815002"/>
              <a:gd name="connsiteX9" fmla="*/ 107280 w 659204"/>
              <a:gd name="connsiteY9" fmla="*/ 39187 h 815002"/>
              <a:gd name="connsiteX10" fmla="*/ 147140 w 659204"/>
              <a:gd name="connsiteY10" fmla="*/ 6033 h 815002"/>
              <a:gd name="connsiteX11" fmla="*/ 173216 w 659204"/>
              <a:gd name="connsiteY11" fmla="*/ 9981 h 815002"/>
              <a:gd name="connsiteX12" fmla="*/ 173588 w 659204"/>
              <a:gd name="connsiteY12" fmla="*/ 40677 h 815002"/>
              <a:gd name="connsiteX13" fmla="*/ 166213 w 659204"/>
              <a:gd name="connsiteY13" fmla="*/ 61538 h 815002"/>
              <a:gd name="connsiteX14" fmla="*/ 189383 w 659204"/>
              <a:gd name="connsiteY14" fmla="*/ 59154 h 815002"/>
              <a:gd name="connsiteX15" fmla="*/ 260088 w 659204"/>
              <a:gd name="connsiteY15" fmla="*/ 16761 h 815002"/>
              <a:gd name="connsiteX16" fmla="*/ 343830 w 659204"/>
              <a:gd name="connsiteY16" fmla="*/ 1488 h 815002"/>
              <a:gd name="connsiteX17" fmla="*/ 653916 w 659204"/>
              <a:gd name="connsiteY17" fmla="*/ 272310 h 815002"/>
              <a:gd name="connsiteX18" fmla="*/ 601688 w 659204"/>
              <a:gd name="connsiteY18" fmla="*/ 466244 h 815002"/>
              <a:gd name="connsiteX19" fmla="*/ 598187 w 659204"/>
              <a:gd name="connsiteY19" fmla="*/ 493065 h 815002"/>
              <a:gd name="connsiteX20" fmla="*/ 618452 w 659204"/>
              <a:gd name="connsiteY20" fmla="*/ 483082 h 815002"/>
              <a:gd name="connsiteX21" fmla="*/ 652202 w 659204"/>
              <a:gd name="connsiteY21" fmla="*/ 490383 h 815002"/>
              <a:gd name="connsiteX22" fmla="*/ 652053 w 659204"/>
              <a:gd name="connsiteY22" fmla="*/ 512511 h 815002"/>
              <a:gd name="connsiteX23" fmla="*/ 381902 w 659204"/>
              <a:gd name="connsiteY23" fmla="*/ 657123 h 815002"/>
              <a:gd name="connsiteX24" fmla="*/ 355378 w 659204"/>
              <a:gd name="connsiteY24" fmla="*/ 684913 h 815002"/>
              <a:gd name="connsiteX25" fmla="*/ 355378 w 659204"/>
              <a:gd name="connsiteY25" fmla="*/ 689830 h 815002"/>
              <a:gd name="connsiteX26" fmla="*/ 359029 w 659204"/>
              <a:gd name="connsiteY26" fmla="*/ 755394 h 815002"/>
              <a:gd name="connsiteX27" fmla="*/ 421538 w 659204"/>
              <a:gd name="connsiteY27" fmla="*/ 763589 h 815002"/>
              <a:gd name="connsiteX28" fmla="*/ 440760 w 659204"/>
              <a:gd name="connsiteY28" fmla="*/ 785866 h 815002"/>
              <a:gd name="connsiteX29" fmla="*/ 422357 w 659204"/>
              <a:gd name="connsiteY29" fmla="*/ 814252 h 815002"/>
              <a:gd name="connsiteX30" fmla="*/ 330792 w 659204"/>
              <a:gd name="connsiteY30" fmla="*/ 814401 h 815002"/>
              <a:gd name="connsiteX31" fmla="*/ 330792 w 659204"/>
              <a:gd name="connsiteY31" fmla="*/ 814848 h 815002"/>
              <a:gd name="connsiteX32" fmla="*/ 259343 w 659204"/>
              <a:gd name="connsiteY32" fmla="*/ 217550 h 815002"/>
              <a:gd name="connsiteX33" fmla="*/ 235725 w 659204"/>
              <a:gd name="connsiteY33" fmla="*/ 247351 h 815002"/>
              <a:gd name="connsiteX34" fmla="*/ 232298 w 659204"/>
              <a:gd name="connsiteY34" fmla="*/ 297716 h 815002"/>
              <a:gd name="connsiteX35" fmla="*/ 246453 w 659204"/>
              <a:gd name="connsiteY35" fmla="*/ 327815 h 815002"/>
              <a:gd name="connsiteX36" fmla="*/ 274541 w 659204"/>
              <a:gd name="connsiteY36" fmla="*/ 344355 h 815002"/>
              <a:gd name="connsiteX37" fmla="*/ 249210 w 659204"/>
              <a:gd name="connsiteY37" fmla="*/ 361789 h 815002"/>
              <a:gd name="connsiteX38" fmla="*/ 242505 w 659204"/>
              <a:gd name="connsiteY38" fmla="*/ 382799 h 815002"/>
              <a:gd name="connsiteX39" fmla="*/ 257256 w 659204"/>
              <a:gd name="connsiteY39" fmla="*/ 385631 h 815002"/>
              <a:gd name="connsiteX40" fmla="*/ 271263 w 659204"/>
              <a:gd name="connsiteY40" fmla="*/ 391293 h 815002"/>
              <a:gd name="connsiteX41" fmla="*/ 298755 w 659204"/>
              <a:gd name="connsiteY41" fmla="*/ 387493 h 815002"/>
              <a:gd name="connsiteX42" fmla="*/ 412001 w 659204"/>
              <a:gd name="connsiteY42" fmla="*/ 327815 h 815002"/>
              <a:gd name="connsiteX43" fmla="*/ 474584 w 659204"/>
              <a:gd name="connsiteY43" fmla="*/ 310680 h 815002"/>
              <a:gd name="connsiteX44" fmla="*/ 509006 w 659204"/>
              <a:gd name="connsiteY44" fmla="*/ 327741 h 815002"/>
              <a:gd name="connsiteX45" fmla="*/ 514742 w 659204"/>
              <a:gd name="connsiteY45" fmla="*/ 409025 h 815002"/>
              <a:gd name="connsiteX46" fmla="*/ 514966 w 659204"/>
              <a:gd name="connsiteY46" fmla="*/ 413868 h 815002"/>
              <a:gd name="connsiteX47" fmla="*/ 512656 w 659204"/>
              <a:gd name="connsiteY47" fmla="*/ 470118 h 815002"/>
              <a:gd name="connsiteX48" fmla="*/ 515785 w 659204"/>
              <a:gd name="connsiteY48" fmla="*/ 499622 h 815002"/>
              <a:gd name="connsiteX49" fmla="*/ 545214 w 659204"/>
              <a:gd name="connsiteY49" fmla="*/ 488297 h 815002"/>
              <a:gd name="connsiteX50" fmla="*/ 622401 w 659204"/>
              <a:gd name="connsiteY50" fmla="*/ 246904 h 815002"/>
              <a:gd name="connsiteX51" fmla="*/ 567119 w 659204"/>
              <a:gd name="connsiteY51" fmla="*/ 153998 h 815002"/>
              <a:gd name="connsiteX52" fmla="*/ 534113 w 659204"/>
              <a:gd name="connsiteY52" fmla="*/ 165024 h 815002"/>
              <a:gd name="connsiteX53" fmla="*/ 504982 w 659204"/>
              <a:gd name="connsiteY53" fmla="*/ 187375 h 815002"/>
              <a:gd name="connsiteX54" fmla="*/ 417515 w 659204"/>
              <a:gd name="connsiteY54" fmla="*/ 131125 h 815002"/>
              <a:gd name="connsiteX55" fmla="*/ 383094 w 659204"/>
              <a:gd name="connsiteY55" fmla="*/ 106390 h 815002"/>
              <a:gd name="connsiteX56" fmla="*/ 363201 w 659204"/>
              <a:gd name="connsiteY56" fmla="*/ 95214 h 815002"/>
              <a:gd name="connsiteX57" fmla="*/ 336603 w 659204"/>
              <a:gd name="connsiteY57" fmla="*/ 79792 h 815002"/>
              <a:gd name="connsiteX58" fmla="*/ 292497 w 659204"/>
              <a:gd name="connsiteY58" fmla="*/ 67946 h 815002"/>
              <a:gd name="connsiteX59" fmla="*/ 290187 w 659204"/>
              <a:gd name="connsiteY59" fmla="*/ 67275 h 815002"/>
              <a:gd name="connsiteX60" fmla="*/ 202943 w 659204"/>
              <a:gd name="connsiteY60" fmla="*/ 89626 h 815002"/>
              <a:gd name="connsiteX61" fmla="*/ 217769 w 659204"/>
              <a:gd name="connsiteY61" fmla="*/ 92085 h 815002"/>
              <a:gd name="connsiteX62" fmla="*/ 240344 w 659204"/>
              <a:gd name="connsiteY62" fmla="*/ 106017 h 815002"/>
              <a:gd name="connsiteX63" fmla="*/ 236023 w 659204"/>
              <a:gd name="connsiteY63" fmla="*/ 149527 h 815002"/>
              <a:gd name="connsiteX64" fmla="*/ 200335 w 659204"/>
              <a:gd name="connsiteY64" fmla="*/ 142673 h 815002"/>
              <a:gd name="connsiteX65" fmla="*/ 175749 w 659204"/>
              <a:gd name="connsiteY65" fmla="*/ 145057 h 815002"/>
              <a:gd name="connsiteX66" fmla="*/ 201527 w 659204"/>
              <a:gd name="connsiteY66" fmla="*/ 160182 h 815002"/>
              <a:gd name="connsiteX67" fmla="*/ 230658 w 659204"/>
              <a:gd name="connsiteY67" fmla="*/ 181192 h 815002"/>
              <a:gd name="connsiteX68" fmla="*/ 254500 w 659204"/>
              <a:gd name="connsiteY68" fmla="*/ 195794 h 815002"/>
              <a:gd name="connsiteX69" fmla="*/ 236395 w 659204"/>
              <a:gd name="connsiteY69" fmla="*/ 207119 h 815002"/>
              <a:gd name="connsiteX70" fmla="*/ 259343 w 659204"/>
              <a:gd name="connsiteY70" fmla="*/ 217624 h 815002"/>
              <a:gd name="connsiteX71" fmla="*/ 99532 w 659204"/>
              <a:gd name="connsiteY71" fmla="*/ 300547 h 815002"/>
              <a:gd name="connsiteX72" fmla="*/ 248987 w 659204"/>
              <a:gd name="connsiteY72" fmla="*/ 537023 h 815002"/>
              <a:gd name="connsiteX73" fmla="*/ 495297 w 659204"/>
              <a:gd name="connsiteY73" fmla="*/ 527635 h 815002"/>
              <a:gd name="connsiteX74" fmla="*/ 444559 w 659204"/>
              <a:gd name="connsiteY74" fmla="*/ 485689 h 815002"/>
              <a:gd name="connsiteX75" fmla="*/ 407382 w 659204"/>
              <a:gd name="connsiteY75" fmla="*/ 470491 h 815002"/>
              <a:gd name="connsiteX76" fmla="*/ 315221 w 659204"/>
              <a:gd name="connsiteY76" fmla="*/ 416773 h 815002"/>
              <a:gd name="connsiteX77" fmla="*/ 299798 w 659204"/>
              <a:gd name="connsiteY77" fmla="*/ 406492 h 815002"/>
              <a:gd name="connsiteX78" fmla="*/ 196089 w 659204"/>
              <a:gd name="connsiteY78" fmla="*/ 416773 h 815002"/>
              <a:gd name="connsiteX79" fmla="*/ 184466 w 659204"/>
              <a:gd name="connsiteY79" fmla="*/ 413644 h 815002"/>
              <a:gd name="connsiteX80" fmla="*/ 99606 w 659204"/>
              <a:gd name="connsiteY80" fmla="*/ 300547 h 815002"/>
              <a:gd name="connsiteX81" fmla="*/ 44548 w 659204"/>
              <a:gd name="connsiteY81" fmla="*/ 295332 h 815002"/>
              <a:gd name="connsiteX82" fmla="*/ 74498 w 659204"/>
              <a:gd name="connsiteY82" fmla="*/ 427502 h 815002"/>
              <a:gd name="connsiteX83" fmla="*/ 406786 w 659204"/>
              <a:gd name="connsiteY83" fmla="*/ 610707 h 815002"/>
              <a:gd name="connsiteX84" fmla="*/ 551622 w 659204"/>
              <a:gd name="connsiteY84" fmla="*/ 551029 h 815002"/>
              <a:gd name="connsiteX85" fmla="*/ 559743 w 659204"/>
              <a:gd name="connsiteY85" fmla="*/ 534117 h 815002"/>
              <a:gd name="connsiteX86" fmla="*/ 538434 w 659204"/>
              <a:gd name="connsiteY86" fmla="*/ 531658 h 815002"/>
              <a:gd name="connsiteX87" fmla="*/ 530612 w 659204"/>
              <a:gd name="connsiteY87" fmla="*/ 537693 h 815002"/>
              <a:gd name="connsiteX88" fmla="*/ 238705 w 659204"/>
              <a:gd name="connsiteY88" fmla="*/ 563174 h 815002"/>
              <a:gd name="connsiteX89" fmla="*/ 120244 w 659204"/>
              <a:gd name="connsiteY89" fmla="*/ 131795 h 815002"/>
              <a:gd name="connsiteX90" fmla="*/ 121287 w 659204"/>
              <a:gd name="connsiteY90" fmla="*/ 106241 h 815002"/>
              <a:gd name="connsiteX91" fmla="*/ 100873 w 659204"/>
              <a:gd name="connsiteY91" fmla="*/ 117342 h 815002"/>
              <a:gd name="connsiteX92" fmla="*/ 44548 w 659204"/>
              <a:gd name="connsiteY92" fmla="*/ 295332 h 81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59204" h="815002">
                <a:moveTo>
                  <a:pt x="330643" y="814848"/>
                </a:moveTo>
                <a:cubicBezTo>
                  <a:pt x="302555" y="814848"/>
                  <a:pt x="274541" y="814475"/>
                  <a:pt x="246453" y="814997"/>
                </a:cubicBezTo>
                <a:cubicBezTo>
                  <a:pt x="226784" y="815295"/>
                  <a:pt x="224177" y="803970"/>
                  <a:pt x="224177" y="787729"/>
                </a:cubicBezTo>
                <a:cubicBezTo>
                  <a:pt x="224177" y="771412"/>
                  <a:pt x="229094" y="762323"/>
                  <a:pt x="246751" y="764111"/>
                </a:cubicBezTo>
                <a:cubicBezTo>
                  <a:pt x="247571" y="764185"/>
                  <a:pt x="248390" y="764260"/>
                  <a:pt x="249210" y="764111"/>
                </a:cubicBezTo>
                <a:cubicBezTo>
                  <a:pt x="268656" y="760237"/>
                  <a:pt x="298234" y="775584"/>
                  <a:pt x="306131" y="755543"/>
                </a:cubicBezTo>
                <a:cubicBezTo>
                  <a:pt x="317307" y="727380"/>
                  <a:pt x="312240" y="693779"/>
                  <a:pt x="307770" y="662711"/>
                </a:cubicBezTo>
                <a:cubicBezTo>
                  <a:pt x="306056" y="650865"/>
                  <a:pt x="292199" y="651908"/>
                  <a:pt x="283109" y="649673"/>
                </a:cubicBezTo>
                <a:cubicBezTo>
                  <a:pt x="206370" y="630972"/>
                  <a:pt x="139615" y="594689"/>
                  <a:pt x="88952" y="533595"/>
                </a:cubicBezTo>
                <a:cubicBezTo>
                  <a:pt x="-36289" y="382799"/>
                  <a:pt x="-28466" y="181043"/>
                  <a:pt x="107280" y="39187"/>
                </a:cubicBezTo>
                <a:cubicBezTo>
                  <a:pt x="119126" y="26819"/>
                  <a:pt x="134027" y="17357"/>
                  <a:pt x="147140" y="6033"/>
                </a:cubicBezTo>
                <a:cubicBezTo>
                  <a:pt x="157794" y="-3206"/>
                  <a:pt x="166213" y="-1790"/>
                  <a:pt x="173216" y="9981"/>
                </a:cubicBezTo>
                <a:cubicBezTo>
                  <a:pt x="179251" y="20040"/>
                  <a:pt x="190650" y="29725"/>
                  <a:pt x="173588" y="40677"/>
                </a:cubicBezTo>
                <a:cubicBezTo>
                  <a:pt x="166809" y="45073"/>
                  <a:pt x="155782" y="49990"/>
                  <a:pt x="166213" y="61538"/>
                </a:cubicBezTo>
                <a:cubicBezTo>
                  <a:pt x="175153" y="71447"/>
                  <a:pt x="183199" y="65934"/>
                  <a:pt x="189383" y="59154"/>
                </a:cubicBezTo>
                <a:cubicBezTo>
                  <a:pt x="208680" y="37846"/>
                  <a:pt x="236395" y="27564"/>
                  <a:pt x="260088" y="16761"/>
                </a:cubicBezTo>
                <a:cubicBezTo>
                  <a:pt x="284003" y="5884"/>
                  <a:pt x="315593" y="1637"/>
                  <a:pt x="343830" y="1488"/>
                </a:cubicBezTo>
                <a:cubicBezTo>
                  <a:pt x="513178" y="817"/>
                  <a:pt x="639238" y="111307"/>
                  <a:pt x="653916" y="272310"/>
                </a:cubicBezTo>
                <a:cubicBezTo>
                  <a:pt x="660397" y="343238"/>
                  <a:pt x="642070" y="407684"/>
                  <a:pt x="601688" y="466244"/>
                </a:cubicBezTo>
                <a:cubicBezTo>
                  <a:pt x="596175" y="474290"/>
                  <a:pt x="584329" y="482560"/>
                  <a:pt x="598187" y="493065"/>
                </a:cubicBezTo>
                <a:cubicBezTo>
                  <a:pt x="610629" y="502453"/>
                  <a:pt x="613311" y="488372"/>
                  <a:pt x="618452" y="483082"/>
                </a:cubicBezTo>
                <a:cubicBezTo>
                  <a:pt x="633949" y="467510"/>
                  <a:pt x="642070" y="485466"/>
                  <a:pt x="652202" y="490383"/>
                </a:cubicBezTo>
                <a:cubicBezTo>
                  <a:pt x="664644" y="496343"/>
                  <a:pt x="657864" y="504837"/>
                  <a:pt x="652053" y="512511"/>
                </a:cubicBezTo>
                <a:cubicBezTo>
                  <a:pt x="583882" y="601618"/>
                  <a:pt x="493434" y="649822"/>
                  <a:pt x="381902" y="657123"/>
                </a:cubicBezTo>
                <a:cubicBezTo>
                  <a:pt x="361487" y="658464"/>
                  <a:pt x="353069" y="664871"/>
                  <a:pt x="355378" y="684913"/>
                </a:cubicBezTo>
                <a:cubicBezTo>
                  <a:pt x="355602" y="686552"/>
                  <a:pt x="355304" y="688191"/>
                  <a:pt x="355378" y="689830"/>
                </a:cubicBezTo>
                <a:cubicBezTo>
                  <a:pt x="356347" y="712033"/>
                  <a:pt x="347257" y="738183"/>
                  <a:pt x="359029" y="755394"/>
                </a:cubicBezTo>
                <a:cubicBezTo>
                  <a:pt x="372440" y="774988"/>
                  <a:pt x="400230" y="761876"/>
                  <a:pt x="421538" y="763589"/>
                </a:cubicBezTo>
                <a:cubicBezTo>
                  <a:pt x="437184" y="764856"/>
                  <a:pt x="440983" y="772306"/>
                  <a:pt x="440760" y="785866"/>
                </a:cubicBezTo>
                <a:cubicBezTo>
                  <a:pt x="440536" y="799500"/>
                  <a:pt x="441654" y="813954"/>
                  <a:pt x="422357" y="814252"/>
                </a:cubicBezTo>
                <a:cubicBezTo>
                  <a:pt x="391811" y="814774"/>
                  <a:pt x="361339" y="814401"/>
                  <a:pt x="330792" y="814401"/>
                </a:cubicBezTo>
                <a:cubicBezTo>
                  <a:pt x="330792" y="814550"/>
                  <a:pt x="330792" y="814699"/>
                  <a:pt x="330792" y="814848"/>
                </a:cubicBezTo>
                <a:close/>
                <a:moveTo>
                  <a:pt x="259343" y="217550"/>
                </a:moveTo>
                <a:cubicBezTo>
                  <a:pt x="246528" y="224180"/>
                  <a:pt x="242430" y="236474"/>
                  <a:pt x="235725" y="247351"/>
                </a:cubicBezTo>
                <a:cubicBezTo>
                  <a:pt x="224922" y="264785"/>
                  <a:pt x="238034" y="281698"/>
                  <a:pt x="232298" y="297716"/>
                </a:cubicBezTo>
                <a:cubicBezTo>
                  <a:pt x="226710" y="313287"/>
                  <a:pt x="235427" y="321185"/>
                  <a:pt x="246453" y="327815"/>
                </a:cubicBezTo>
                <a:cubicBezTo>
                  <a:pt x="255915" y="333552"/>
                  <a:pt x="272828" y="330870"/>
                  <a:pt x="274541" y="344355"/>
                </a:cubicBezTo>
                <a:cubicBezTo>
                  <a:pt x="276627" y="360448"/>
                  <a:pt x="257331" y="354637"/>
                  <a:pt x="249210" y="361789"/>
                </a:cubicBezTo>
                <a:cubicBezTo>
                  <a:pt x="241611" y="368495"/>
                  <a:pt x="239822" y="373784"/>
                  <a:pt x="242505" y="382799"/>
                </a:cubicBezTo>
                <a:cubicBezTo>
                  <a:pt x="245932" y="394124"/>
                  <a:pt x="251520" y="388611"/>
                  <a:pt x="257256" y="385631"/>
                </a:cubicBezTo>
                <a:cubicBezTo>
                  <a:pt x="263887" y="382203"/>
                  <a:pt x="267836" y="385631"/>
                  <a:pt x="271263" y="391293"/>
                </a:cubicBezTo>
                <a:cubicBezTo>
                  <a:pt x="283035" y="410589"/>
                  <a:pt x="293838" y="396955"/>
                  <a:pt x="298755" y="387493"/>
                </a:cubicBezTo>
                <a:cubicBezTo>
                  <a:pt x="322969" y="341152"/>
                  <a:pt x="368491" y="333329"/>
                  <a:pt x="412001" y="327815"/>
                </a:cubicBezTo>
                <a:cubicBezTo>
                  <a:pt x="434576" y="324910"/>
                  <a:pt x="455064" y="322675"/>
                  <a:pt x="474584" y="310680"/>
                </a:cubicBezTo>
                <a:cubicBezTo>
                  <a:pt x="493509" y="299057"/>
                  <a:pt x="505653" y="305390"/>
                  <a:pt x="509006" y="327741"/>
                </a:cubicBezTo>
                <a:cubicBezTo>
                  <a:pt x="513103" y="354637"/>
                  <a:pt x="533294" y="380415"/>
                  <a:pt x="514742" y="409025"/>
                </a:cubicBezTo>
                <a:cubicBezTo>
                  <a:pt x="513997" y="410142"/>
                  <a:pt x="514519" y="412377"/>
                  <a:pt x="514966" y="413868"/>
                </a:cubicBezTo>
                <a:cubicBezTo>
                  <a:pt x="520628" y="432866"/>
                  <a:pt x="515189" y="451418"/>
                  <a:pt x="512656" y="470118"/>
                </a:cubicBezTo>
                <a:cubicBezTo>
                  <a:pt x="511315" y="480325"/>
                  <a:pt x="504237" y="492395"/>
                  <a:pt x="515785" y="499622"/>
                </a:cubicBezTo>
                <a:cubicBezTo>
                  <a:pt x="528600" y="507594"/>
                  <a:pt x="537093" y="496194"/>
                  <a:pt x="545214" y="488297"/>
                </a:cubicBezTo>
                <a:cubicBezTo>
                  <a:pt x="614131" y="421690"/>
                  <a:pt x="637450" y="340258"/>
                  <a:pt x="622401" y="246904"/>
                </a:cubicBezTo>
                <a:cubicBezTo>
                  <a:pt x="616291" y="209056"/>
                  <a:pt x="599975" y="176870"/>
                  <a:pt x="567119" y="153998"/>
                </a:cubicBezTo>
                <a:cubicBezTo>
                  <a:pt x="544767" y="138426"/>
                  <a:pt x="541489" y="137681"/>
                  <a:pt x="534113" y="165024"/>
                </a:cubicBezTo>
                <a:cubicBezTo>
                  <a:pt x="529568" y="181937"/>
                  <a:pt x="521671" y="186630"/>
                  <a:pt x="504982" y="187375"/>
                </a:cubicBezTo>
                <a:cubicBezTo>
                  <a:pt x="461844" y="189313"/>
                  <a:pt x="436215" y="165173"/>
                  <a:pt x="417515" y="131125"/>
                </a:cubicBezTo>
                <a:cubicBezTo>
                  <a:pt x="409468" y="116597"/>
                  <a:pt x="403433" y="103782"/>
                  <a:pt x="383094" y="106390"/>
                </a:cubicBezTo>
                <a:cubicBezTo>
                  <a:pt x="376165" y="107284"/>
                  <a:pt x="363574" y="104602"/>
                  <a:pt x="363201" y="95214"/>
                </a:cubicBezTo>
                <a:cubicBezTo>
                  <a:pt x="362456" y="74055"/>
                  <a:pt x="345097" y="77706"/>
                  <a:pt x="336603" y="79792"/>
                </a:cubicBezTo>
                <a:cubicBezTo>
                  <a:pt x="318350" y="84336"/>
                  <a:pt x="300096" y="99908"/>
                  <a:pt x="292497" y="67946"/>
                </a:cubicBezTo>
                <a:cubicBezTo>
                  <a:pt x="292422" y="67573"/>
                  <a:pt x="291007" y="67499"/>
                  <a:pt x="290187" y="67275"/>
                </a:cubicBezTo>
                <a:cubicBezTo>
                  <a:pt x="253904" y="57142"/>
                  <a:pt x="229019" y="54907"/>
                  <a:pt x="202943" y="89626"/>
                </a:cubicBezTo>
                <a:cubicBezTo>
                  <a:pt x="208307" y="90446"/>
                  <a:pt x="213299" y="90520"/>
                  <a:pt x="217769" y="92085"/>
                </a:cubicBezTo>
                <a:cubicBezTo>
                  <a:pt x="226561" y="95140"/>
                  <a:pt x="242505" y="93724"/>
                  <a:pt x="240344" y="106017"/>
                </a:cubicBezTo>
                <a:cubicBezTo>
                  <a:pt x="237736" y="120843"/>
                  <a:pt x="251445" y="138799"/>
                  <a:pt x="236023" y="149527"/>
                </a:cubicBezTo>
                <a:cubicBezTo>
                  <a:pt x="224847" y="157276"/>
                  <a:pt x="211436" y="153625"/>
                  <a:pt x="200335" y="142673"/>
                </a:cubicBezTo>
                <a:cubicBezTo>
                  <a:pt x="193257" y="135595"/>
                  <a:pt x="183423" y="134329"/>
                  <a:pt x="175749" y="145057"/>
                </a:cubicBezTo>
                <a:cubicBezTo>
                  <a:pt x="184392" y="152955"/>
                  <a:pt x="200186" y="149080"/>
                  <a:pt x="201527" y="160182"/>
                </a:cubicBezTo>
                <a:cubicBezTo>
                  <a:pt x="203912" y="179925"/>
                  <a:pt x="216726" y="179031"/>
                  <a:pt x="230658" y="181192"/>
                </a:cubicBezTo>
                <a:cubicBezTo>
                  <a:pt x="239674" y="182607"/>
                  <a:pt x="252190" y="184321"/>
                  <a:pt x="254500" y="195794"/>
                </a:cubicBezTo>
                <a:cubicBezTo>
                  <a:pt x="257033" y="208535"/>
                  <a:pt x="239748" y="199818"/>
                  <a:pt x="236395" y="207119"/>
                </a:cubicBezTo>
                <a:cubicBezTo>
                  <a:pt x="242356" y="215985"/>
                  <a:pt x="251669" y="211515"/>
                  <a:pt x="259343" y="217624"/>
                </a:cubicBezTo>
                <a:close/>
                <a:moveTo>
                  <a:pt x="99532" y="300547"/>
                </a:moveTo>
                <a:cubicBezTo>
                  <a:pt x="92752" y="393677"/>
                  <a:pt x="152876" y="492022"/>
                  <a:pt x="248987" y="537023"/>
                </a:cubicBezTo>
                <a:cubicBezTo>
                  <a:pt x="330345" y="575169"/>
                  <a:pt x="412299" y="570624"/>
                  <a:pt x="495297" y="527635"/>
                </a:cubicBezTo>
                <a:cubicBezTo>
                  <a:pt x="473095" y="515416"/>
                  <a:pt x="458417" y="501037"/>
                  <a:pt x="444559" y="485689"/>
                </a:cubicBezTo>
                <a:cubicBezTo>
                  <a:pt x="434576" y="474588"/>
                  <a:pt x="422804" y="468479"/>
                  <a:pt x="407382" y="470491"/>
                </a:cubicBezTo>
                <a:cubicBezTo>
                  <a:pt x="357390" y="476972"/>
                  <a:pt x="335486" y="464083"/>
                  <a:pt x="315221" y="416773"/>
                </a:cubicBezTo>
                <a:cubicBezTo>
                  <a:pt x="312315" y="410068"/>
                  <a:pt x="310452" y="401649"/>
                  <a:pt x="299798" y="406492"/>
                </a:cubicBezTo>
                <a:cubicBezTo>
                  <a:pt x="266420" y="421541"/>
                  <a:pt x="229839" y="404555"/>
                  <a:pt x="196089" y="416773"/>
                </a:cubicBezTo>
                <a:cubicBezTo>
                  <a:pt x="192959" y="417891"/>
                  <a:pt x="187372" y="415954"/>
                  <a:pt x="184466" y="413644"/>
                </a:cubicBezTo>
                <a:cubicBezTo>
                  <a:pt x="146916" y="383023"/>
                  <a:pt x="99829" y="359480"/>
                  <a:pt x="99606" y="300547"/>
                </a:cubicBezTo>
                <a:close/>
                <a:moveTo>
                  <a:pt x="44548" y="295332"/>
                </a:moveTo>
                <a:cubicBezTo>
                  <a:pt x="46187" y="340258"/>
                  <a:pt x="56617" y="383842"/>
                  <a:pt x="74498" y="427502"/>
                </a:cubicBezTo>
                <a:cubicBezTo>
                  <a:pt x="125757" y="552445"/>
                  <a:pt x="275137" y="632909"/>
                  <a:pt x="406786" y="610707"/>
                </a:cubicBezTo>
                <a:cubicBezTo>
                  <a:pt x="459982" y="601767"/>
                  <a:pt x="508111" y="582470"/>
                  <a:pt x="551622" y="551029"/>
                </a:cubicBezTo>
                <a:cubicBezTo>
                  <a:pt x="557135" y="547081"/>
                  <a:pt x="566597" y="544026"/>
                  <a:pt x="559743" y="534117"/>
                </a:cubicBezTo>
                <a:cubicBezTo>
                  <a:pt x="553782" y="525475"/>
                  <a:pt x="546332" y="525773"/>
                  <a:pt x="538434" y="531658"/>
                </a:cubicBezTo>
                <a:cubicBezTo>
                  <a:pt x="535827" y="533670"/>
                  <a:pt x="533368" y="535905"/>
                  <a:pt x="530612" y="537693"/>
                </a:cubicBezTo>
                <a:cubicBezTo>
                  <a:pt x="437780" y="597371"/>
                  <a:pt x="339136" y="610409"/>
                  <a:pt x="238705" y="563174"/>
                </a:cubicBezTo>
                <a:cubicBezTo>
                  <a:pt x="71294" y="484497"/>
                  <a:pt x="18397" y="277674"/>
                  <a:pt x="120244" y="131795"/>
                </a:cubicBezTo>
                <a:cubicBezTo>
                  <a:pt x="125906" y="123675"/>
                  <a:pt x="133207" y="114213"/>
                  <a:pt x="121287" y="106241"/>
                </a:cubicBezTo>
                <a:cubicBezTo>
                  <a:pt x="109440" y="98269"/>
                  <a:pt x="105417" y="110636"/>
                  <a:pt x="100873" y="117342"/>
                </a:cubicBezTo>
                <a:cubicBezTo>
                  <a:pt x="64664" y="170538"/>
                  <a:pt x="46038" y="229470"/>
                  <a:pt x="44548" y="295332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457F8867-8A17-441A-AE33-1F9C2CB65C94}"/>
              </a:ext>
            </a:extLst>
          </p:cNvPr>
          <p:cNvSpPr/>
          <p:nvPr/>
        </p:nvSpPr>
        <p:spPr>
          <a:xfrm>
            <a:off x="748041" y="2655761"/>
            <a:ext cx="561099" cy="741730"/>
          </a:xfrm>
          <a:custGeom>
            <a:avLst/>
            <a:gdLst>
              <a:gd name="connsiteX0" fmla="*/ 281468 w 561099"/>
              <a:gd name="connsiteY0" fmla="*/ 67 h 741730"/>
              <a:gd name="connsiteX1" fmla="*/ 392851 w 561099"/>
              <a:gd name="connsiteY1" fmla="*/ 67 h 741730"/>
              <a:gd name="connsiteX2" fmla="*/ 430997 w 561099"/>
              <a:gd name="connsiteY2" fmla="*/ 21077 h 741730"/>
              <a:gd name="connsiteX3" fmla="*/ 416097 w 561099"/>
              <a:gd name="connsiteY3" fmla="*/ 63767 h 741730"/>
              <a:gd name="connsiteX4" fmla="*/ 404921 w 561099"/>
              <a:gd name="connsiteY4" fmla="*/ 89099 h 741730"/>
              <a:gd name="connsiteX5" fmla="*/ 404772 w 561099"/>
              <a:gd name="connsiteY5" fmla="*/ 188115 h 741730"/>
              <a:gd name="connsiteX6" fmla="*/ 423696 w 561099"/>
              <a:gd name="connsiteY6" fmla="*/ 222014 h 741730"/>
              <a:gd name="connsiteX7" fmla="*/ 556462 w 561099"/>
              <a:gd name="connsiteY7" fmla="*/ 415650 h 741730"/>
              <a:gd name="connsiteX8" fmla="*/ 299125 w 561099"/>
              <a:gd name="connsiteY8" fmla="*/ 741381 h 741730"/>
              <a:gd name="connsiteX9" fmla="*/ 44620 w 561099"/>
              <a:gd name="connsiteY9" fmla="*/ 614277 h 741730"/>
              <a:gd name="connsiteX10" fmla="*/ 95282 w 561099"/>
              <a:gd name="connsiteY10" fmla="*/ 252262 h 741730"/>
              <a:gd name="connsiteX11" fmla="*/ 116441 w 561099"/>
              <a:gd name="connsiteY11" fmla="*/ 235350 h 741730"/>
              <a:gd name="connsiteX12" fmla="*/ 155780 w 561099"/>
              <a:gd name="connsiteY12" fmla="*/ 155184 h 741730"/>
              <a:gd name="connsiteX13" fmla="*/ 155556 w 561099"/>
              <a:gd name="connsiteY13" fmla="*/ 100796 h 741730"/>
              <a:gd name="connsiteX14" fmla="*/ 137601 w 561099"/>
              <a:gd name="connsiteY14" fmla="*/ 58850 h 741730"/>
              <a:gd name="connsiteX15" fmla="*/ 129033 w 561099"/>
              <a:gd name="connsiteY15" fmla="*/ 20779 h 741730"/>
              <a:gd name="connsiteX16" fmla="*/ 162559 w 561099"/>
              <a:gd name="connsiteY16" fmla="*/ 215 h 741730"/>
              <a:gd name="connsiteX17" fmla="*/ 281393 w 561099"/>
              <a:gd name="connsiteY17" fmla="*/ 67 h 741730"/>
              <a:gd name="connsiteX18" fmla="*/ 281393 w 561099"/>
              <a:gd name="connsiteY18" fmla="*/ 67 h 741730"/>
              <a:gd name="connsiteX19" fmla="*/ 508854 w 561099"/>
              <a:gd name="connsiteY19" fmla="*/ 422057 h 741730"/>
              <a:gd name="connsiteX20" fmla="*/ 384283 w 561099"/>
              <a:gd name="connsiteY20" fmla="*/ 253678 h 741730"/>
              <a:gd name="connsiteX21" fmla="*/ 358207 w 561099"/>
              <a:gd name="connsiteY21" fmla="*/ 212403 h 741730"/>
              <a:gd name="connsiteX22" fmla="*/ 358728 w 561099"/>
              <a:gd name="connsiteY22" fmla="*/ 88652 h 741730"/>
              <a:gd name="connsiteX23" fmla="*/ 336899 w 561099"/>
              <a:gd name="connsiteY23" fmla="*/ 66748 h 741730"/>
              <a:gd name="connsiteX24" fmla="*/ 225515 w 561099"/>
              <a:gd name="connsiteY24" fmla="*/ 66748 h 741730"/>
              <a:gd name="connsiteX25" fmla="*/ 201898 w 561099"/>
              <a:gd name="connsiteY25" fmla="*/ 92079 h 741730"/>
              <a:gd name="connsiteX26" fmla="*/ 202419 w 561099"/>
              <a:gd name="connsiteY26" fmla="*/ 213371 h 741730"/>
              <a:gd name="connsiteX27" fmla="*/ 177833 w 561099"/>
              <a:gd name="connsiteY27" fmla="*/ 253008 h 741730"/>
              <a:gd name="connsiteX28" fmla="*/ 53188 w 561099"/>
              <a:gd name="connsiteY28" fmla="*/ 404623 h 741730"/>
              <a:gd name="connsiteX29" fmla="*/ 69802 w 561099"/>
              <a:gd name="connsiteY29" fmla="*/ 426229 h 741730"/>
              <a:gd name="connsiteX30" fmla="*/ 126053 w 561099"/>
              <a:gd name="connsiteY30" fmla="*/ 431594 h 741730"/>
              <a:gd name="connsiteX31" fmla="*/ 257105 w 561099"/>
              <a:gd name="connsiteY31" fmla="*/ 426974 h 741730"/>
              <a:gd name="connsiteX32" fmla="*/ 390542 w 561099"/>
              <a:gd name="connsiteY32" fmla="*/ 391510 h 741730"/>
              <a:gd name="connsiteX33" fmla="*/ 508854 w 561099"/>
              <a:gd name="connsiteY33" fmla="*/ 422057 h 741730"/>
              <a:gd name="connsiteX34" fmla="*/ 435915 w 561099"/>
              <a:gd name="connsiteY34" fmla="*/ 497604 h 741730"/>
              <a:gd name="connsiteX35" fmla="*/ 406858 w 561099"/>
              <a:gd name="connsiteY35" fmla="*/ 527629 h 741730"/>
              <a:gd name="connsiteX36" fmla="*/ 436287 w 561099"/>
              <a:gd name="connsiteY36" fmla="*/ 557654 h 741730"/>
              <a:gd name="connsiteX37" fmla="*/ 465865 w 561099"/>
              <a:gd name="connsiteY37" fmla="*/ 528598 h 741730"/>
              <a:gd name="connsiteX38" fmla="*/ 435989 w 561099"/>
              <a:gd name="connsiteY38" fmla="*/ 497604 h 7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1099" h="741730">
                <a:moveTo>
                  <a:pt x="281468" y="67"/>
                </a:moveTo>
                <a:cubicBezTo>
                  <a:pt x="318571" y="67"/>
                  <a:pt x="355748" y="67"/>
                  <a:pt x="392851" y="67"/>
                </a:cubicBezTo>
                <a:cubicBezTo>
                  <a:pt x="409540" y="67"/>
                  <a:pt x="424814" y="3345"/>
                  <a:pt x="430997" y="21077"/>
                </a:cubicBezTo>
                <a:cubicBezTo>
                  <a:pt x="437107" y="38660"/>
                  <a:pt x="432785" y="53933"/>
                  <a:pt x="416097" y="63767"/>
                </a:cubicBezTo>
                <a:cubicBezTo>
                  <a:pt x="405815" y="69802"/>
                  <a:pt x="404846" y="78668"/>
                  <a:pt x="404921" y="89099"/>
                </a:cubicBezTo>
                <a:cubicBezTo>
                  <a:pt x="405219" y="122104"/>
                  <a:pt x="405741" y="155109"/>
                  <a:pt x="404772" y="188115"/>
                </a:cubicBezTo>
                <a:cubicBezTo>
                  <a:pt x="404325" y="204133"/>
                  <a:pt x="410062" y="213669"/>
                  <a:pt x="423696" y="222014"/>
                </a:cubicBezTo>
                <a:cubicBezTo>
                  <a:pt x="496859" y="266567"/>
                  <a:pt x="539848" y="331684"/>
                  <a:pt x="556462" y="415650"/>
                </a:cubicBezTo>
                <a:cubicBezTo>
                  <a:pt x="587456" y="572406"/>
                  <a:pt x="458787" y="734378"/>
                  <a:pt x="299125" y="741381"/>
                </a:cubicBezTo>
                <a:cubicBezTo>
                  <a:pt x="189753" y="746149"/>
                  <a:pt x="106383" y="702043"/>
                  <a:pt x="44620" y="614277"/>
                </a:cubicBezTo>
                <a:cubicBezTo>
                  <a:pt x="-31300" y="506545"/>
                  <a:pt x="-7682" y="340475"/>
                  <a:pt x="95282" y="252262"/>
                </a:cubicBezTo>
                <a:cubicBezTo>
                  <a:pt x="102137" y="246377"/>
                  <a:pt x="108470" y="238703"/>
                  <a:pt x="116441" y="235350"/>
                </a:cubicBezTo>
                <a:cubicBezTo>
                  <a:pt x="153321" y="219853"/>
                  <a:pt x="160101" y="191095"/>
                  <a:pt x="155780" y="155184"/>
                </a:cubicBezTo>
                <a:cubicBezTo>
                  <a:pt x="153619" y="137303"/>
                  <a:pt x="154960" y="118900"/>
                  <a:pt x="155556" y="100796"/>
                </a:cubicBezTo>
                <a:cubicBezTo>
                  <a:pt x="156078" y="83884"/>
                  <a:pt x="155556" y="69355"/>
                  <a:pt x="137601" y="58850"/>
                </a:cubicBezTo>
                <a:cubicBezTo>
                  <a:pt x="124413" y="51102"/>
                  <a:pt x="123892" y="35158"/>
                  <a:pt x="129033" y="20779"/>
                </a:cubicBezTo>
                <a:cubicBezTo>
                  <a:pt x="134620" y="5356"/>
                  <a:pt x="147659" y="365"/>
                  <a:pt x="162559" y="215"/>
                </a:cubicBezTo>
                <a:cubicBezTo>
                  <a:pt x="202196" y="-157"/>
                  <a:pt x="241757" y="67"/>
                  <a:pt x="281393" y="67"/>
                </a:cubicBezTo>
                <a:lnTo>
                  <a:pt x="281393" y="67"/>
                </a:lnTo>
                <a:close/>
                <a:moveTo>
                  <a:pt x="508854" y="422057"/>
                </a:moveTo>
                <a:cubicBezTo>
                  <a:pt x="493134" y="345765"/>
                  <a:pt x="454392" y="287205"/>
                  <a:pt x="384283" y="253678"/>
                </a:cubicBezTo>
                <a:cubicBezTo>
                  <a:pt x="364614" y="244291"/>
                  <a:pt x="357611" y="233339"/>
                  <a:pt x="358207" y="212403"/>
                </a:cubicBezTo>
                <a:cubicBezTo>
                  <a:pt x="359474" y="171202"/>
                  <a:pt x="358207" y="129927"/>
                  <a:pt x="358728" y="88652"/>
                </a:cubicBezTo>
                <a:cubicBezTo>
                  <a:pt x="358952" y="72857"/>
                  <a:pt x="353066" y="66450"/>
                  <a:pt x="336899" y="66748"/>
                </a:cubicBezTo>
                <a:cubicBezTo>
                  <a:pt x="299796" y="67493"/>
                  <a:pt x="262618" y="67716"/>
                  <a:pt x="225515" y="66748"/>
                </a:cubicBezTo>
                <a:cubicBezTo>
                  <a:pt x="206368" y="66226"/>
                  <a:pt x="201525" y="74719"/>
                  <a:pt x="201898" y="92079"/>
                </a:cubicBezTo>
                <a:cubicBezTo>
                  <a:pt x="202643" y="132460"/>
                  <a:pt x="201376" y="172916"/>
                  <a:pt x="202419" y="213371"/>
                </a:cubicBezTo>
                <a:cubicBezTo>
                  <a:pt x="202941" y="233040"/>
                  <a:pt x="196980" y="243993"/>
                  <a:pt x="177833" y="253008"/>
                </a:cubicBezTo>
                <a:cubicBezTo>
                  <a:pt x="112940" y="283629"/>
                  <a:pt x="73378" y="336378"/>
                  <a:pt x="53188" y="404623"/>
                </a:cubicBezTo>
                <a:cubicBezTo>
                  <a:pt x="48568" y="420269"/>
                  <a:pt x="48196" y="429731"/>
                  <a:pt x="69802" y="426229"/>
                </a:cubicBezTo>
                <a:cubicBezTo>
                  <a:pt x="88577" y="423249"/>
                  <a:pt x="107874" y="425633"/>
                  <a:pt x="126053" y="431594"/>
                </a:cubicBezTo>
                <a:cubicBezTo>
                  <a:pt x="170457" y="446122"/>
                  <a:pt x="213446" y="440683"/>
                  <a:pt x="257105" y="426974"/>
                </a:cubicBezTo>
                <a:cubicBezTo>
                  <a:pt x="300988" y="413191"/>
                  <a:pt x="343828" y="395161"/>
                  <a:pt x="390542" y="391510"/>
                </a:cubicBezTo>
                <a:cubicBezTo>
                  <a:pt x="433307" y="388158"/>
                  <a:pt x="471677" y="400153"/>
                  <a:pt x="508854" y="422057"/>
                </a:cubicBezTo>
                <a:close/>
                <a:moveTo>
                  <a:pt x="435915" y="497604"/>
                </a:moveTo>
                <a:cubicBezTo>
                  <a:pt x="417885" y="499094"/>
                  <a:pt x="407454" y="510419"/>
                  <a:pt x="406858" y="527629"/>
                </a:cubicBezTo>
                <a:cubicBezTo>
                  <a:pt x="406262" y="545883"/>
                  <a:pt x="419151" y="557133"/>
                  <a:pt x="436287" y="557654"/>
                </a:cubicBezTo>
                <a:cubicBezTo>
                  <a:pt x="453870" y="558250"/>
                  <a:pt x="466610" y="547075"/>
                  <a:pt x="465865" y="528598"/>
                </a:cubicBezTo>
                <a:cubicBezTo>
                  <a:pt x="465195" y="511536"/>
                  <a:pt x="454988" y="499914"/>
                  <a:pt x="435989" y="497604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3816D2F1-1235-4BC9-A9B6-5C2CE891DBC8}"/>
              </a:ext>
            </a:extLst>
          </p:cNvPr>
          <p:cNvSpPr/>
          <p:nvPr/>
        </p:nvSpPr>
        <p:spPr>
          <a:xfrm>
            <a:off x="3410971" y="2480857"/>
            <a:ext cx="767930" cy="830003"/>
          </a:xfrm>
          <a:custGeom>
            <a:avLst/>
            <a:gdLst>
              <a:gd name="connsiteX0" fmla="*/ 158603 w 767930"/>
              <a:gd name="connsiteY0" fmla="*/ 178324 h 830003"/>
              <a:gd name="connsiteX1" fmla="*/ 220292 w 767930"/>
              <a:gd name="connsiteY1" fmla="*/ 182570 h 830003"/>
              <a:gd name="connsiteX2" fmla="*/ 244804 w 767930"/>
              <a:gd name="connsiteY2" fmla="*/ 165956 h 830003"/>
              <a:gd name="connsiteX3" fmla="*/ 304109 w 767930"/>
              <a:gd name="connsiteY3" fmla="*/ 44514 h 830003"/>
              <a:gd name="connsiteX4" fmla="*/ 468614 w 767930"/>
              <a:gd name="connsiteY4" fmla="*/ 48463 h 830003"/>
              <a:gd name="connsiteX5" fmla="*/ 523151 w 767930"/>
              <a:gd name="connsiteY5" fmla="*/ 161337 h 830003"/>
              <a:gd name="connsiteX6" fmla="*/ 554070 w 767930"/>
              <a:gd name="connsiteY6" fmla="*/ 182123 h 830003"/>
              <a:gd name="connsiteX7" fmla="*/ 691530 w 767930"/>
              <a:gd name="connsiteY7" fmla="*/ 186147 h 830003"/>
              <a:gd name="connsiteX8" fmla="*/ 754784 w 767930"/>
              <a:gd name="connsiteY8" fmla="*/ 329567 h 830003"/>
              <a:gd name="connsiteX9" fmla="*/ 705462 w 767930"/>
              <a:gd name="connsiteY9" fmla="*/ 400345 h 830003"/>
              <a:gd name="connsiteX10" fmla="*/ 706207 w 767930"/>
              <a:gd name="connsiteY10" fmla="*/ 430147 h 830003"/>
              <a:gd name="connsiteX11" fmla="*/ 763724 w 767930"/>
              <a:gd name="connsiteY11" fmla="*/ 524097 h 830003"/>
              <a:gd name="connsiteX12" fmla="*/ 704717 w 767930"/>
              <a:gd name="connsiteY12" fmla="*/ 638684 h 830003"/>
              <a:gd name="connsiteX13" fmla="*/ 560626 w 767930"/>
              <a:gd name="connsiteY13" fmla="*/ 647922 h 830003"/>
              <a:gd name="connsiteX14" fmla="*/ 521288 w 767930"/>
              <a:gd name="connsiteY14" fmla="*/ 673477 h 830003"/>
              <a:gd name="connsiteX15" fmla="*/ 460195 w 767930"/>
              <a:gd name="connsiteY15" fmla="*/ 791119 h 830003"/>
              <a:gd name="connsiteX16" fmla="*/ 302396 w 767930"/>
              <a:gd name="connsiteY16" fmla="*/ 783594 h 830003"/>
              <a:gd name="connsiteX17" fmla="*/ 245698 w 767930"/>
              <a:gd name="connsiteY17" fmla="*/ 666250 h 830003"/>
              <a:gd name="connsiteX18" fmla="*/ 216194 w 767930"/>
              <a:gd name="connsiteY18" fmla="*/ 647177 h 830003"/>
              <a:gd name="connsiteX19" fmla="*/ 64728 w 767930"/>
              <a:gd name="connsiteY19" fmla="*/ 638460 h 830003"/>
              <a:gd name="connsiteX20" fmla="*/ 8179 w 767930"/>
              <a:gd name="connsiteY20" fmla="*/ 513293 h 830003"/>
              <a:gd name="connsiteX21" fmla="*/ 58916 w 767930"/>
              <a:gd name="connsiteY21" fmla="*/ 434915 h 830003"/>
              <a:gd name="connsiteX22" fmla="*/ 59885 w 767930"/>
              <a:gd name="connsiteY22" fmla="*/ 395875 h 830003"/>
              <a:gd name="connsiteX23" fmla="*/ 10265 w 767930"/>
              <a:gd name="connsiteY23" fmla="*/ 322414 h 830003"/>
              <a:gd name="connsiteX24" fmla="*/ 65622 w 767930"/>
              <a:gd name="connsiteY24" fmla="*/ 190170 h 830003"/>
              <a:gd name="connsiteX25" fmla="*/ 158454 w 767930"/>
              <a:gd name="connsiteY25" fmla="*/ 178100 h 830003"/>
              <a:gd name="connsiteX26" fmla="*/ 516371 w 767930"/>
              <a:gd name="connsiteY26" fmla="*/ 414948 h 830003"/>
              <a:gd name="connsiteX27" fmla="*/ 515626 w 767930"/>
              <a:gd name="connsiteY27" fmla="*/ 414948 h 830003"/>
              <a:gd name="connsiteX28" fmla="*/ 515775 w 767930"/>
              <a:gd name="connsiteY28" fmla="*/ 350651 h 830003"/>
              <a:gd name="connsiteX29" fmla="*/ 499011 w 767930"/>
              <a:gd name="connsiteY29" fmla="*/ 323383 h 830003"/>
              <a:gd name="connsiteX30" fmla="*/ 409011 w 767930"/>
              <a:gd name="connsiteY30" fmla="*/ 279351 h 830003"/>
              <a:gd name="connsiteX31" fmla="*/ 359540 w 767930"/>
              <a:gd name="connsiteY31" fmla="*/ 279351 h 830003"/>
              <a:gd name="connsiteX32" fmla="*/ 271178 w 767930"/>
              <a:gd name="connsiteY32" fmla="*/ 323308 h 830003"/>
              <a:gd name="connsiteX33" fmla="*/ 253223 w 767930"/>
              <a:gd name="connsiteY33" fmla="*/ 350428 h 830003"/>
              <a:gd name="connsiteX34" fmla="*/ 250019 w 767930"/>
              <a:gd name="connsiteY34" fmla="*/ 431861 h 830003"/>
              <a:gd name="connsiteX35" fmla="*/ 311187 w 767930"/>
              <a:gd name="connsiteY35" fmla="*/ 528939 h 830003"/>
              <a:gd name="connsiteX36" fmla="*/ 457513 w 767930"/>
              <a:gd name="connsiteY36" fmla="*/ 528716 h 830003"/>
              <a:gd name="connsiteX37" fmla="*/ 516669 w 767930"/>
              <a:gd name="connsiteY37" fmla="*/ 437076 h 830003"/>
              <a:gd name="connsiteX38" fmla="*/ 516445 w 767930"/>
              <a:gd name="connsiteY38" fmla="*/ 414874 h 830003"/>
              <a:gd name="connsiteX39" fmla="*/ 386287 w 767930"/>
              <a:gd name="connsiteY39" fmla="*/ 789182 h 830003"/>
              <a:gd name="connsiteX40" fmla="*/ 422123 w 767930"/>
              <a:gd name="connsiteY40" fmla="*/ 771599 h 830003"/>
              <a:gd name="connsiteX41" fmla="*/ 486867 w 767930"/>
              <a:gd name="connsiteY41" fmla="*/ 648071 h 830003"/>
              <a:gd name="connsiteX42" fmla="*/ 473904 w 767930"/>
              <a:gd name="connsiteY42" fmla="*/ 632053 h 830003"/>
              <a:gd name="connsiteX43" fmla="*/ 393886 w 767930"/>
              <a:gd name="connsiteY43" fmla="*/ 606423 h 830003"/>
              <a:gd name="connsiteX44" fmla="*/ 377123 w 767930"/>
              <a:gd name="connsiteY44" fmla="*/ 605455 h 830003"/>
              <a:gd name="connsiteX45" fmla="*/ 294945 w 767930"/>
              <a:gd name="connsiteY45" fmla="*/ 632500 h 830003"/>
              <a:gd name="connsiteX46" fmla="*/ 283397 w 767930"/>
              <a:gd name="connsiteY46" fmla="*/ 655000 h 830003"/>
              <a:gd name="connsiteX47" fmla="*/ 344639 w 767930"/>
              <a:gd name="connsiteY47" fmla="*/ 769289 h 830003"/>
              <a:gd name="connsiteX48" fmla="*/ 386361 w 767930"/>
              <a:gd name="connsiteY48" fmla="*/ 789182 h 830003"/>
              <a:gd name="connsiteX49" fmla="*/ 384201 w 767930"/>
              <a:gd name="connsiteY49" fmla="*/ 226081 h 830003"/>
              <a:gd name="connsiteX50" fmla="*/ 481578 w 767930"/>
              <a:gd name="connsiteY50" fmla="*/ 194640 h 830003"/>
              <a:gd name="connsiteX51" fmla="*/ 486271 w 767930"/>
              <a:gd name="connsiteY51" fmla="*/ 180335 h 830003"/>
              <a:gd name="connsiteX52" fmla="*/ 424507 w 767930"/>
              <a:gd name="connsiteY52" fmla="*/ 60533 h 830003"/>
              <a:gd name="connsiteX53" fmla="*/ 340467 w 767930"/>
              <a:gd name="connsiteY53" fmla="*/ 64183 h 830003"/>
              <a:gd name="connsiteX54" fmla="*/ 282801 w 767930"/>
              <a:gd name="connsiteY54" fmla="*/ 175567 h 830003"/>
              <a:gd name="connsiteX55" fmla="*/ 288016 w 767930"/>
              <a:gd name="connsiteY55" fmla="*/ 193969 h 830003"/>
              <a:gd name="connsiteX56" fmla="*/ 384201 w 767930"/>
              <a:gd name="connsiteY56" fmla="*/ 226155 h 830003"/>
              <a:gd name="connsiteX57" fmla="*/ 150705 w 767930"/>
              <a:gd name="connsiteY57" fmla="*/ 217215 h 830003"/>
              <a:gd name="connsiteX58" fmla="*/ 97137 w 767930"/>
              <a:gd name="connsiteY58" fmla="*/ 222802 h 830003"/>
              <a:gd name="connsiteX59" fmla="*/ 50572 w 767930"/>
              <a:gd name="connsiteY59" fmla="*/ 311611 h 830003"/>
              <a:gd name="connsiteX60" fmla="*/ 76797 w 767930"/>
              <a:gd name="connsiteY60" fmla="*/ 353333 h 830003"/>
              <a:gd name="connsiteX61" fmla="*/ 138710 w 767930"/>
              <a:gd name="connsiteY61" fmla="*/ 360933 h 830003"/>
              <a:gd name="connsiteX62" fmla="*/ 164489 w 767930"/>
              <a:gd name="connsiteY62" fmla="*/ 341860 h 830003"/>
              <a:gd name="connsiteX63" fmla="*/ 225209 w 767930"/>
              <a:gd name="connsiteY63" fmla="*/ 242919 h 830003"/>
              <a:gd name="connsiteX64" fmla="*/ 225731 w 767930"/>
              <a:gd name="connsiteY64" fmla="*/ 240534 h 830003"/>
              <a:gd name="connsiteX65" fmla="*/ 210457 w 767930"/>
              <a:gd name="connsiteY65" fmla="*/ 221908 h 830003"/>
              <a:gd name="connsiteX66" fmla="*/ 150705 w 767930"/>
              <a:gd name="connsiteY66" fmla="*/ 217289 h 830003"/>
              <a:gd name="connsiteX67" fmla="*/ 155250 w 767930"/>
              <a:gd name="connsiteY67" fmla="*/ 611341 h 830003"/>
              <a:gd name="connsiteX68" fmla="*/ 174994 w 767930"/>
              <a:gd name="connsiteY68" fmla="*/ 611341 h 830003"/>
              <a:gd name="connsiteX69" fmla="*/ 220516 w 767930"/>
              <a:gd name="connsiteY69" fmla="*/ 554941 h 830003"/>
              <a:gd name="connsiteX70" fmla="*/ 203678 w 767930"/>
              <a:gd name="connsiteY70" fmla="*/ 513517 h 830003"/>
              <a:gd name="connsiteX71" fmla="*/ 119116 w 767930"/>
              <a:gd name="connsiteY71" fmla="*/ 454212 h 830003"/>
              <a:gd name="connsiteX72" fmla="*/ 94082 w 767930"/>
              <a:gd name="connsiteY72" fmla="*/ 455106 h 830003"/>
              <a:gd name="connsiteX73" fmla="*/ 43345 w 767930"/>
              <a:gd name="connsiteY73" fmla="*/ 538699 h 830003"/>
              <a:gd name="connsiteX74" fmla="*/ 75233 w 767930"/>
              <a:gd name="connsiteY74" fmla="*/ 599718 h 830003"/>
              <a:gd name="connsiteX75" fmla="*/ 155250 w 767930"/>
              <a:gd name="connsiteY75" fmla="*/ 611341 h 830003"/>
              <a:gd name="connsiteX76" fmla="*/ 611289 w 767930"/>
              <a:gd name="connsiteY76" fmla="*/ 612384 h 830003"/>
              <a:gd name="connsiteX77" fmla="*/ 695925 w 767930"/>
              <a:gd name="connsiteY77" fmla="*/ 598228 h 830003"/>
              <a:gd name="connsiteX78" fmla="*/ 724535 w 767930"/>
              <a:gd name="connsiteY78" fmla="*/ 533186 h 830003"/>
              <a:gd name="connsiteX79" fmla="*/ 672680 w 767930"/>
              <a:gd name="connsiteY79" fmla="*/ 452722 h 830003"/>
              <a:gd name="connsiteX80" fmla="*/ 649435 w 767930"/>
              <a:gd name="connsiteY80" fmla="*/ 453392 h 830003"/>
              <a:gd name="connsiteX81" fmla="*/ 596314 w 767930"/>
              <a:gd name="connsiteY81" fmla="*/ 496679 h 830003"/>
              <a:gd name="connsiteX82" fmla="*/ 547141 w 767930"/>
              <a:gd name="connsiteY82" fmla="*/ 563956 h 830003"/>
              <a:gd name="connsiteX83" fmla="*/ 543639 w 767930"/>
              <a:gd name="connsiteY83" fmla="*/ 583327 h 830003"/>
              <a:gd name="connsiteX84" fmla="*/ 561893 w 767930"/>
              <a:gd name="connsiteY84" fmla="*/ 608733 h 830003"/>
              <a:gd name="connsiteX85" fmla="*/ 611214 w 767930"/>
              <a:gd name="connsiteY85" fmla="*/ 612309 h 830003"/>
              <a:gd name="connsiteX86" fmla="*/ 728782 w 767930"/>
              <a:gd name="connsiteY86" fmla="*/ 278159 h 830003"/>
              <a:gd name="connsiteX87" fmla="*/ 701513 w 767930"/>
              <a:gd name="connsiteY87" fmla="*/ 234500 h 830003"/>
              <a:gd name="connsiteX88" fmla="*/ 588938 w 767930"/>
              <a:gd name="connsiteY88" fmla="*/ 222802 h 830003"/>
              <a:gd name="connsiteX89" fmla="*/ 544310 w 767930"/>
              <a:gd name="connsiteY89" fmla="*/ 233233 h 830003"/>
              <a:gd name="connsiteX90" fmla="*/ 550345 w 767930"/>
              <a:gd name="connsiteY90" fmla="*/ 286503 h 830003"/>
              <a:gd name="connsiteX91" fmla="*/ 562787 w 767930"/>
              <a:gd name="connsiteY91" fmla="*/ 314442 h 830003"/>
              <a:gd name="connsiteX92" fmla="*/ 649584 w 767930"/>
              <a:gd name="connsiteY92" fmla="*/ 375312 h 830003"/>
              <a:gd name="connsiteX93" fmla="*/ 669551 w 767930"/>
              <a:gd name="connsiteY93" fmla="*/ 377398 h 830003"/>
              <a:gd name="connsiteX94" fmla="*/ 728782 w 767930"/>
              <a:gd name="connsiteY94" fmla="*/ 278159 h 830003"/>
              <a:gd name="connsiteX95" fmla="*/ 557423 w 767930"/>
              <a:gd name="connsiteY95" fmla="*/ 404518 h 830003"/>
              <a:gd name="connsiteX96" fmla="*/ 557572 w 767930"/>
              <a:gd name="connsiteY96" fmla="*/ 439088 h 830003"/>
              <a:gd name="connsiteX97" fmla="*/ 584915 w 767930"/>
              <a:gd name="connsiteY97" fmla="*/ 452722 h 830003"/>
              <a:gd name="connsiteX98" fmla="*/ 598400 w 767930"/>
              <a:gd name="connsiteY98" fmla="*/ 442068 h 830003"/>
              <a:gd name="connsiteX99" fmla="*/ 599368 w 767930"/>
              <a:gd name="connsiteY99" fmla="*/ 388276 h 830003"/>
              <a:gd name="connsiteX100" fmla="*/ 563160 w 767930"/>
              <a:gd name="connsiteY100" fmla="*/ 366819 h 830003"/>
              <a:gd name="connsiteX101" fmla="*/ 557423 w 767930"/>
              <a:gd name="connsiteY101" fmla="*/ 404518 h 830003"/>
              <a:gd name="connsiteX102" fmla="*/ 209563 w 767930"/>
              <a:gd name="connsiteY102" fmla="*/ 471199 h 830003"/>
              <a:gd name="connsiteX103" fmla="*/ 209563 w 767930"/>
              <a:gd name="connsiteY103" fmla="*/ 377845 h 830003"/>
              <a:gd name="connsiteX104" fmla="*/ 196749 w 767930"/>
              <a:gd name="connsiteY104" fmla="*/ 368830 h 830003"/>
              <a:gd name="connsiteX105" fmla="*/ 149141 w 767930"/>
              <a:gd name="connsiteY105" fmla="*/ 404071 h 830003"/>
              <a:gd name="connsiteX106" fmla="*/ 149513 w 767930"/>
              <a:gd name="connsiteY106" fmla="*/ 426198 h 830003"/>
              <a:gd name="connsiteX107" fmla="*/ 209638 w 767930"/>
              <a:gd name="connsiteY107" fmla="*/ 471199 h 83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67930" h="830003">
                <a:moveTo>
                  <a:pt x="158603" y="178324"/>
                </a:moveTo>
                <a:cubicBezTo>
                  <a:pt x="179166" y="179590"/>
                  <a:pt x="199953" y="179516"/>
                  <a:pt x="220292" y="182570"/>
                </a:cubicBezTo>
                <a:cubicBezTo>
                  <a:pt x="235267" y="184805"/>
                  <a:pt x="240632" y="179292"/>
                  <a:pt x="244804" y="165956"/>
                </a:cubicBezTo>
                <a:cubicBezTo>
                  <a:pt x="258438" y="122595"/>
                  <a:pt x="273860" y="79829"/>
                  <a:pt x="304109" y="44514"/>
                </a:cubicBezTo>
                <a:cubicBezTo>
                  <a:pt x="356336" y="-16430"/>
                  <a:pt x="418622" y="-14493"/>
                  <a:pt x="468614" y="48463"/>
                </a:cubicBezTo>
                <a:cubicBezTo>
                  <a:pt x="495361" y="82139"/>
                  <a:pt x="509740" y="121701"/>
                  <a:pt x="523151" y="161337"/>
                </a:cubicBezTo>
                <a:cubicBezTo>
                  <a:pt x="528962" y="178473"/>
                  <a:pt x="534624" y="183688"/>
                  <a:pt x="554070" y="182123"/>
                </a:cubicBezTo>
                <a:cubicBezTo>
                  <a:pt x="599815" y="178473"/>
                  <a:pt x="645933" y="173555"/>
                  <a:pt x="691530" y="186147"/>
                </a:cubicBezTo>
                <a:cubicBezTo>
                  <a:pt x="765736" y="206710"/>
                  <a:pt x="782425" y="268473"/>
                  <a:pt x="754784" y="329567"/>
                </a:cubicBezTo>
                <a:cubicBezTo>
                  <a:pt x="742714" y="356165"/>
                  <a:pt x="725429" y="379484"/>
                  <a:pt x="705462" y="400345"/>
                </a:cubicBezTo>
                <a:cubicBezTo>
                  <a:pt x="693989" y="412341"/>
                  <a:pt x="694957" y="418599"/>
                  <a:pt x="706207" y="430147"/>
                </a:cubicBezTo>
                <a:cubicBezTo>
                  <a:pt x="732358" y="456819"/>
                  <a:pt x="753443" y="487366"/>
                  <a:pt x="763724" y="524097"/>
                </a:cubicBezTo>
                <a:cubicBezTo>
                  <a:pt x="778103" y="575355"/>
                  <a:pt x="754933" y="619909"/>
                  <a:pt x="704717" y="638684"/>
                </a:cubicBezTo>
                <a:cubicBezTo>
                  <a:pt x="657556" y="656341"/>
                  <a:pt x="609054" y="655894"/>
                  <a:pt x="560626" y="647922"/>
                </a:cubicBezTo>
                <a:cubicBezTo>
                  <a:pt x="537679" y="644122"/>
                  <a:pt x="527994" y="649710"/>
                  <a:pt x="521288" y="673477"/>
                </a:cubicBezTo>
                <a:cubicBezTo>
                  <a:pt x="509218" y="716391"/>
                  <a:pt x="490965" y="757517"/>
                  <a:pt x="460195" y="791119"/>
                </a:cubicBezTo>
                <a:cubicBezTo>
                  <a:pt x="410128" y="845730"/>
                  <a:pt x="348215" y="842452"/>
                  <a:pt x="302396" y="783594"/>
                </a:cubicBezTo>
                <a:cubicBezTo>
                  <a:pt x="275052" y="748503"/>
                  <a:pt x="257172" y="708792"/>
                  <a:pt x="245698" y="666250"/>
                </a:cubicBezTo>
                <a:cubicBezTo>
                  <a:pt x="241079" y="649189"/>
                  <a:pt x="234001" y="644495"/>
                  <a:pt x="216194" y="647177"/>
                </a:cubicBezTo>
                <a:cubicBezTo>
                  <a:pt x="165308" y="654926"/>
                  <a:pt x="114422" y="657757"/>
                  <a:pt x="64728" y="638460"/>
                </a:cubicBezTo>
                <a:cubicBezTo>
                  <a:pt x="7956" y="616407"/>
                  <a:pt x="-13203" y="570512"/>
                  <a:pt x="8179" y="513293"/>
                </a:cubicBezTo>
                <a:cubicBezTo>
                  <a:pt x="19280" y="483492"/>
                  <a:pt x="36267" y="457192"/>
                  <a:pt x="58916" y="434915"/>
                </a:cubicBezTo>
                <a:cubicBezTo>
                  <a:pt x="72178" y="421877"/>
                  <a:pt x="74860" y="411149"/>
                  <a:pt x="59885" y="395875"/>
                </a:cubicBezTo>
                <a:cubicBezTo>
                  <a:pt x="39098" y="374716"/>
                  <a:pt x="22186" y="350353"/>
                  <a:pt x="10265" y="322414"/>
                </a:cubicBezTo>
                <a:cubicBezTo>
                  <a:pt x="-14619" y="264078"/>
                  <a:pt x="6466" y="213638"/>
                  <a:pt x="65622" y="190170"/>
                </a:cubicBezTo>
                <a:cubicBezTo>
                  <a:pt x="95796" y="178175"/>
                  <a:pt x="127013" y="178845"/>
                  <a:pt x="158454" y="178100"/>
                </a:cubicBezTo>
                <a:close/>
                <a:moveTo>
                  <a:pt x="516371" y="414948"/>
                </a:moveTo>
                <a:cubicBezTo>
                  <a:pt x="516371" y="414948"/>
                  <a:pt x="515849" y="414948"/>
                  <a:pt x="515626" y="414948"/>
                </a:cubicBezTo>
                <a:cubicBezTo>
                  <a:pt x="515626" y="393491"/>
                  <a:pt x="515179" y="372108"/>
                  <a:pt x="515775" y="350651"/>
                </a:cubicBezTo>
                <a:cubicBezTo>
                  <a:pt x="516148" y="337390"/>
                  <a:pt x="510709" y="328971"/>
                  <a:pt x="499011" y="323383"/>
                </a:cubicBezTo>
                <a:cubicBezTo>
                  <a:pt x="468912" y="308929"/>
                  <a:pt x="438812" y="294326"/>
                  <a:pt x="409011" y="279351"/>
                </a:cubicBezTo>
                <a:cubicBezTo>
                  <a:pt x="392322" y="271007"/>
                  <a:pt x="376378" y="270634"/>
                  <a:pt x="359540" y="279351"/>
                </a:cubicBezTo>
                <a:cubicBezTo>
                  <a:pt x="330335" y="294475"/>
                  <a:pt x="300756" y="308929"/>
                  <a:pt x="271178" y="323308"/>
                </a:cubicBezTo>
                <a:cubicBezTo>
                  <a:pt x="259630" y="328971"/>
                  <a:pt x="255085" y="337837"/>
                  <a:pt x="253223" y="350428"/>
                </a:cubicBezTo>
                <a:cubicBezTo>
                  <a:pt x="249125" y="377547"/>
                  <a:pt x="253223" y="404965"/>
                  <a:pt x="250019" y="431861"/>
                </a:cubicBezTo>
                <a:cubicBezTo>
                  <a:pt x="243984" y="481927"/>
                  <a:pt x="264994" y="509866"/>
                  <a:pt x="311187" y="528939"/>
                </a:cubicBezTo>
                <a:cubicBezTo>
                  <a:pt x="385244" y="559635"/>
                  <a:pt x="383530" y="560157"/>
                  <a:pt x="457513" y="528716"/>
                </a:cubicBezTo>
                <a:cubicBezTo>
                  <a:pt x="500278" y="510611"/>
                  <a:pt x="526652" y="487068"/>
                  <a:pt x="516669" y="437076"/>
                </a:cubicBezTo>
                <a:cubicBezTo>
                  <a:pt x="515253" y="429923"/>
                  <a:pt x="516445" y="422250"/>
                  <a:pt x="516445" y="414874"/>
                </a:cubicBezTo>
                <a:close/>
                <a:moveTo>
                  <a:pt x="386287" y="789182"/>
                </a:moveTo>
                <a:cubicBezTo>
                  <a:pt x="400815" y="790299"/>
                  <a:pt x="412140" y="781508"/>
                  <a:pt x="422123" y="771599"/>
                </a:cubicBezTo>
                <a:cubicBezTo>
                  <a:pt x="456544" y="737252"/>
                  <a:pt x="473010" y="693295"/>
                  <a:pt x="486867" y="648071"/>
                </a:cubicBezTo>
                <a:cubicBezTo>
                  <a:pt x="490592" y="635853"/>
                  <a:pt x="482025" y="634660"/>
                  <a:pt x="473904" y="632053"/>
                </a:cubicBezTo>
                <a:cubicBezTo>
                  <a:pt x="447157" y="623634"/>
                  <a:pt x="420633" y="614619"/>
                  <a:pt x="393886" y="606423"/>
                </a:cubicBezTo>
                <a:cubicBezTo>
                  <a:pt x="388597" y="604784"/>
                  <a:pt x="381668" y="603369"/>
                  <a:pt x="377123" y="605455"/>
                </a:cubicBezTo>
                <a:cubicBezTo>
                  <a:pt x="350674" y="617599"/>
                  <a:pt x="322288" y="623410"/>
                  <a:pt x="294945" y="632500"/>
                </a:cubicBezTo>
                <a:cubicBezTo>
                  <a:pt x="283248" y="636374"/>
                  <a:pt x="279225" y="642930"/>
                  <a:pt x="283397" y="655000"/>
                </a:cubicBezTo>
                <a:cubicBezTo>
                  <a:pt x="297702" y="696424"/>
                  <a:pt x="312826" y="737252"/>
                  <a:pt x="344639" y="769289"/>
                </a:cubicBezTo>
                <a:cubicBezTo>
                  <a:pt x="356113" y="780837"/>
                  <a:pt x="368257" y="789778"/>
                  <a:pt x="386361" y="789182"/>
                </a:cubicBezTo>
                <a:close/>
                <a:moveTo>
                  <a:pt x="384201" y="226081"/>
                </a:moveTo>
                <a:cubicBezTo>
                  <a:pt x="417281" y="215427"/>
                  <a:pt x="449466" y="205145"/>
                  <a:pt x="481578" y="194640"/>
                </a:cubicBezTo>
                <a:cubicBezTo>
                  <a:pt x="489028" y="192181"/>
                  <a:pt x="488134" y="186295"/>
                  <a:pt x="486271" y="180335"/>
                </a:cubicBezTo>
                <a:cubicBezTo>
                  <a:pt x="472563" y="136825"/>
                  <a:pt x="457438" y="93911"/>
                  <a:pt x="424507" y="60533"/>
                </a:cubicBezTo>
                <a:cubicBezTo>
                  <a:pt x="398357" y="33935"/>
                  <a:pt x="363787" y="36096"/>
                  <a:pt x="340467" y="64183"/>
                </a:cubicBezTo>
                <a:cubicBezTo>
                  <a:pt x="313124" y="97189"/>
                  <a:pt x="296808" y="135707"/>
                  <a:pt x="282801" y="175567"/>
                </a:cubicBezTo>
                <a:cubicBezTo>
                  <a:pt x="280193" y="182943"/>
                  <a:pt x="277958" y="190542"/>
                  <a:pt x="288016" y="193969"/>
                </a:cubicBezTo>
                <a:cubicBezTo>
                  <a:pt x="319978" y="204847"/>
                  <a:pt x="352090" y="215427"/>
                  <a:pt x="384201" y="226155"/>
                </a:cubicBezTo>
                <a:close/>
                <a:moveTo>
                  <a:pt x="150705" y="217215"/>
                </a:moveTo>
                <a:cubicBezTo>
                  <a:pt x="134836" y="218779"/>
                  <a:pt x="115689" y="219375"/>
                  <a:pt x="97137" y="222802"/>
                </a:cubicBezTo>
                <a:cubicBezTo>
                  <a:pt x="46325" y="232190"/>
                  <a:pt x="29562" y="264897"/>
                  <a:pt x="50572" y="311611"/>
                </a:cubicBezTo>
                <a:cubicBezTo>
                  <a:pt x="57352" y="326736"/>
                  <a:pt x="66143" y="340593"/>
                  <a:pt x="76797" y="353333"/>
                </a:cubicBezTo>
                <a:cubicBezTo>
                  <a:pt x="105183" y="387233"/>
                  <a:pt x="104960" y="387382"/>
                  <a:pt x="138710" y="360933"/>
                </a:cubicBezTo>
                <a:cubicBezTo>
                  <a:pt x="147129" y="354302"/>
                  <a:pt x="154952" y="345809"/>
                  <a:pt x="164489" y="341860"/>
                </a:cubicBezTo>
                <a:cubicBezTo>
                  <a:pt x="209042" y="323383"/>
                  <a:pt x="226401" y="289037"/>
                  <a:pt x="225209" y="242919"/>
                </a:cubicBezTo>
                <a:cubicBezTo>
                  <a:pt x="225209" y="242099"/>
                  <a:pt x="225507" y="241279"/>
                  <a:pt x="225731" y="240534"/>
                </a:cubicBezTo>
                <a:cubicBezTo>
                  <a:pt x="229083" y="227422"/>
                  <a:pt x="223049" y="222504"/>
                  <a:pt x="210457" y="221908"/>
                </a:cubicBezTo>
                <a:cubicBezTo>
                  <a:pt x="191534" y="220940"/>
                  <a:pt x="172610" y="219077"/>
                  <a:pt x="150705" y="217289"/>
                </a:cubicBezTo>
                <a:close/>
                <a:moveTo>
                  <a:pt x="155250" y="611341"/>
                </a:moveTo>
                <a:cubicBezTo>
                  <a:pt x="161806" y="611341"/>
                  <a:pt x="168437" y="611564"/>
                  <a:pt x="174994" y="611341"/>
                </a:cubicBezTo>
                <a:cubicBezTo>
                  <a:pt x="228860" y="609106"/>
                  <a:pt x="229978" y="607988"/>
                  <a:pt x="220516" y="554941"/>
                </a:cubicBezTo>
                <a:cubicBezTo>
                  <a:pt x="217908" y="540264"/>
                  <a:pt x="220590" y="523724"/>
                  <a:pt x="203678" y="513517"/>
                </a:cubicBezTo>
                <a:cubicBezTo>
                  <a:pt x="174174" y="495711"/>
                  <a:pt x="144745" y="477532"/>
                  <a:pt x="119116" y="454212"/>
                </a:cubicBezTo>
                <a:cubicBezTo>
                  <a:pt x="109877" y="445793"/>
                  <a:pt x="102352" y="445718"/>
                  <a:pt x="94082" y="455106"/>
                </a:cubicBezTo>
                <a:cubicBezTo>
                  <a:pt x="72178" y="479990"/>
                  <a:pt x="51764" y="505768"/>
                  <a:pt x="43345" y="538699"/>
                </a:cubicBezTo>
                <a:cubicBezTo>
                  <a:pt x="36044" y="567309"/>
                  <a:pt x="47592" y="589064"/>
                  <a:pt x="75233" y="599718"/>
                </a:cubicBezTo>
                <a:cubicBezTo>
                  <a:pt x="101011" y="609627"/>
                  <a:pt x="127758" y="613054"/>
                  <a:pt x="155250" y="611341"/>
                </a:cubicBezTo>
                <a:close/>
                <a:moveTo>
                  <a:pt x="611289" y="612384"/>
                </a:moveTo>
                <a:cubicBezTo>
                  <a:pt x="640346" y="612384"/>
                  <a:pt x="669030" y="611341"/>
                  <a:pt x="695925" y="598228"/>
                </a:cubicBezTo>
                <a:cubicBezTo>
                  <a:pt x="723641" y="584743"/>
                  <a:pt x="733476" y="563062"/>
                  <a:pt x="724535" y="533186"/>
                </a:cubicBezTo>
                <a:cubicBezTo>
                  <a:pt x="715073" y="501373"/>
                  <a:pt x="693616" y="477159"/>
                  <a:pt x="672680" y="452722"/>
                </a:cubicBezTo>
                <a:cubicBezTo>
                  <a:pt x="664857" y="443558"/>
                  <a:pt x="657481" y="446389"/>
                  <a:pt x="649435" y="453392"/>
                </a:cubicBezTo>
                <a:cubicBezTo>
                  <a:pt x="632150" y="468517"/>
                  <a:pt x="616504" y="487888"/>
                  <a:pt x="596314" y="496679"/>
                </a:cubicBezTo>
                <a:cubicBezTo>
                  <a:pt x="564873" y="510388"/>
                  <a:pt x="546098" y="528492"/>
                  <a:pt x="547141" y="563956"/>
                </a:cubicBezTo>
                <a:cubicBezTo>
                  <a:pt x="547365" y="570364"/>
                  <a:pt x="545725" y="577143"/>
                  <a:pt x="543639" y="583327"/>
                </a:cubicBezTo>
                <a:cubicBezTo>
                  <a:pt x="537828" y="600687"/>
                  <a:pt x="545725" y="607541"/>
                  <a:pt x="561893" y="608733"/>
                </a:cubicBezTo>
                <a:cubicBezTo>
                  <a:pt x="578358" y="609925"/>
                  <a:pt x="594749" y="611117"/>
                  <a:pt x="611214" y="612309"/>
                </a:cubicBezTo>
                <a:close/>
                <a:moveTo>
                  <a:pt x="728782" y="278159"/>
                </a:moveTo>
                <a:cubicBezTo>
                  <a:pt x="729154" y="257298"/>
                  <a:pt x="719245" y="243291"/>
                  <a:pt x="701513" y="234500"/>
                </a:cubicBezTo>
                <a:cubicBezTo>
                  <a:pt x="665528" y="216619"/>
                  <a:pt x="626637" y="213266"/>
                  <a:pt x="588938" y="222802"/>
                </a:cubicBezTo>
                <a:cubicBezTo>
                  <a:pt x="573814" y="226602"/>
                  <a:pt x="549898" y="208125"/>
                  <a:pt x="544310" y="233233"/>
                </a:cubicBezTo>
                <a:cubicBezTo>
                  <a:pt x="540659" y="249698"/>
                  <a:pt x="547812" y="268697"/>
                  <a:pt x="550345" y="286503"/>
                </a:cubicBezTo>
                <a:cubicBezTo>
                  <a:pt x="551835" y="296859"/>
                  <a:pt x="551984" y="307215"/>
                  <a:pt x="562787" y="314442"/>
                </a:cubicBezTo>
                <a:cubicBezTo>
                  <a:pt x="592141" y="334111"/>
                  <a:pt x="620900" y="354674"/>
                  <a:pt x="649584" y="375312"/>
                </a:cubicBezTo>
                <a:cubicBezTo>
                  <a:pt x="656290" y="380155"/>
                  <a:pt x="663442" y="383582"/>
                  <a:pt x="669551" y="377398"/>
                </a:cubicBezTo>
                <a:cubicBezTo>
                  <a:pt x="697490" y="349236"/>
                  <a:pt x="723120" y="319509"/>
                  <a:pt x="728782" y="278159"/>
                </a:cubicBezTo>
                <a:close/>
                <a:moveTo>
                  <a:pt x="557423" y="404518"/>
                </a:moveTo>
                <a:cubicBezTo>
                  <a:pt x="557423" y="417854"/>
                  <a:pt x="556677" y="428508"/>
                  <a:pt x="557572" y="439088"/>
                </a:cubicBezTo>
                <a:cubicBezTo>
                  <a:pt x="559211" y="459204"/>
                  <a:pt x="568598" y="463748"/>
                  <a:pt x="584915" y="452722"/>
                </a:cubicBezTo>
                <a:cubicBezTo>
                  <a:pt x="589683" y="449518"/>
                  <a:pt x="593781" y="445420"/>
                  <a:pt x="598400" y="442068"/>
                </a:cubicBezTo>
                <a:cubicBezTo>
                  <a:pt x="634087" y="416140"/>
                  <a:pt x="634385" y="415842"/>
                  <a:pt x="599368" y="388276"/>
                </a:cubicBezTo>
                <a:cubicBezTo>
                  <a:pt x="588044" y="379335"/>
                  <a:pt x="574931" y="361976"/>
                  <a:pt x="563160" y="366819"/>
                </a:cubicBezTo>
                <a:cubicBezTo>
                  <a:pt x="548706" y="372704"/>
                  <a:pt x="560552" y="393342"/>
                  <a:pt x="557423" y="404518"/>
                </a:cubicBezTo>
                <a:close/>
                <a:moveTo>
                  <a:pt x="209563" y="471199"/>
                </a:moveTo>
                <a:cubicBezTo>
                  <a:pt x="209563" y="436778"/>
                  <a:pt x="209563" y="407274"/>
                  <a:pt x="209563" y="377845"/>
                </a:cubicBezTo>
                <a:cubicBezTo>
                  <a:pt x="209563" y="369054"/>
                  <a:pt x="207254" y="361603"/>
                  <a:pt x="196749" y="368830"/>
                </a:cubicBezTo>
                <a:cubicBezTo>
                  <a:pt x="180507" y="380006"/>
                  <a:pt x="164712" y="392001"/>
                  <a:pt x="149141" y="404071"/>
                </a:cubicBezTo>
                <a:cubicBezTo>
                  <a:pt x="139977" y="411149"/>
                  <a:pt x="139753" y="418897"/>
                  <a:pt x="149513" y="426198"/>
                </a:cubicBezTo>
                <a:cubicBezTo>
                  <a:pt x="168512" y="440354"/>
                  <a:pt x="187510" y="454659"/>
                  <a:pt x="209638" y="471199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6CCC974F-DC28-4728-8E93-DCE1DDC48464}"/>
              </a:ext>
            </a:extLst>
          </p:cNvPr>
          <p:cNvSpPr/>
          <p:nvPr/>
        </p:nvSpPr>
        <p:spPr>
          <a:xfrm>
            <a:off x="5427675" y="2521655"/>
            <a:ext cx="375743" cy="747559"/>
          </a:xfrm>
          <a:custGeom>
            <a:avLst/>
            <a:gdLst>
              <a:gd name="connsiteX0" fmla="*/ 175783 w 375743"/>
              <a:gd name="connsiteY0" fmla="*/ 674997 h 747559"/>
              <a:gd name="connsiteX1" fmla="*/ 82206 w 375743"/>
              <a:gd name="connsiteY1" fmla="*/ 746447 h 747559"/>
              <a:gd name="connsiteX2" fmla="*/ 774 w 375743"/>
              <a:gd name="connsiteY2" fmla="*/ 647729 h 747559"/>
              <a:gd name="connsiteX3" fmla="*/ 177 w 375743"/>
              <a:gd name="connsiteY3" fmla="*/ 442098 h 747559"/>
              <a:gd name="connsiteX4" fmla="*/ 252 w 375743"/>
              <a:gd name="connsiteY4" fmla="*/ 95282 h 747559"/>
              <a:gd name="connsiteX5" fmla="*/ 19548 w 375743"/>
              <a:gd name="connsiteY5" fmla="*/ 32773 h 747559"/>
              <a:gd name="connsiteX6" fmla="*/ 138531 w 375743"/>
              <a:gd name="connsiteY6" fmla="*/ 28675 h 747559"/>
              <a:gd name="connsiteX7" fmla="*/ 172058 w 375743"/>
              <a:gd name="connsiteY7" fmla="*/ 45141 h 747559"/>
              <a:gd name="connsiteX8" fmla="*/ 264964 w 375743"/>
              <a:gd name="connsiteY8" fmla="*/ 128734 h 747559"/>
              <a:gd name="connsiteX9" fmla="*/ 258110 w 375743"/>
              <a:gd name="connsiteY9" fmla="*/ 157120 h 747559"/>
              <a:gd name="connsiteX10" fmla="*/ 223764 w 375743"/>
              <a:gd name="connsiteY10" fmla="*/ 145125 h 747559"/>
              <a:gd name="connsiteX11" fmla="*/ 186810 w 375743"/>
              <a:gd name="connsiteY11" fmla="*/ 113982 h 747559"/>
              <a:gd name="connsiteX12" fmla="*/ 159914 w 375743"/>
              <a:gd name="connsiteY12" fmla="*/ 113014 h 747559"/>
              <a:gd name="connsiteX13" fmla="*/ 149036 w 375743"/>
              <a:gd name="connsiteY13" fmla="*/ 124487 h 747559"/>
              <a:gd name="connsiteX14" fmla="*/ 162745 w 375743"/>
              <a:gd name="connsiteY14" fmla="*/ 129777 h 747559"/>
              <a:gd name="connsiteX15" fmla="*/ 191131 w 375743"/>
              <a:gd name="connsiteY15" fmla="*/ 135439 h 747559"/>
              <a:gd name="connsiteX16" fmla="*/ 191578 w 375743"/>
              <a:gd name="connsiteY16" fmla="*/ 168370 h 747559"/>
              <a:gd name="connsiteX17" fmla="*/ 181222 w 375743"/>
              <a:gd name="connsiteY17" fmla="*/ 184538 h 747559"/>
              <a:gd name="connsiteX18" fmla="*/ 199326 w 375743"/>
              <a:gd name="connsiteY18" fmla="*/ 185506 h 747559"/>
              <a:gd name="connsiteX19" fmla="*/ 310263 w 375743"/>
              <a:gd name="connsiteY19" fmla="*/ 204728 h 747559"/>
              <a:gd name="connsiteX20" fmla="*/ 353774 w 375743"/>
              <a:gd name="connsiteY20" fmla="*/ 331310 h 747559"/>
              <a:gd name="connsiteX21" fmla="*/ 335669 w 375743"/>
              <a:gd name="connsiteY21" fmla="*/ 340921 h 747559"/>
              <a:gd name="connsiteX22" fmla="*/ 184426 w 375743"/>
              <a:gd name="connsiteY22" fmla="*/ 378322 h 747559"/>
              <a:gd name="connsiteX23" fmla="*/ 161702 w 375743"/>
              <a:gd name="connsiteY23" fmla="*/ 385102 h 747559"/>
              <a:gd name="connsiteX24" fmla="*/ 142629 w 375743"/>
              <a:gd name="connsiteY24" fmla="*/ 380185 h 747559"/>
              <a:gd name="connsiteX25" fmla="*/ 126610 w 375743"/>
              <a:gd name="connsiteY25" fmla="*/ 388082 h 747559"/>
              <a:gd name="connsiteX26" fmla="*/ 140469 w 375743"/>
              <a:gd name="connsiteY26" fmla="*/ 397470 h 747559"/>
              <a:gd name="connsiteX27" fmla="*/ 193664 w 375743"/>
              <a:gd name="connsiteY27" fmla="*/ 436435 h 747559"/>
              <a:gd name="connsiteX28" fmla="*/ 206926 w 375743"/>
              <a:gd name="connsiteY28" fmla="*/ 447686 h 747559"/>
              <a:gd name="connsiteX29" fmla="*/ 208789 w 375743"/>
              <a:gd name="connsiteY29" fmla="*/ 428687 h 747559"/>
              <a:gd name="connsiteX30" fmla="*/ 194707 w 375743"/>
              <a:gd name="connsiteY30" fmla="*/ 391659 h 747559"/>
              <a:gd name="connsiteX31" fmla="*/ 240602 w 375743"/>
              <a:gd name="connsiteY31" fmla="*/ 351426 h 747559"/>
              <a:gd name="connsiteX32" fmla="*/ 359212 w 375743"/>
              <a:gd name="connsiteY32" fmla="*/ 388678 h 747559"/>
              <a:gd name="connsiteX33" fmla="*/ 316522 w 375743"/>
              <a:gd name="connsiteY33" fmla="*/ 560410 h 747559"/>
              <a:gd name="connsiteX34" fmla="*/ 299013 w 375743"/>
              <a:gd name="connsiteY34" fmla="*/ 587604 h 747559"/>
              <a:gd name="connsiteX35" fmla="*/ 216462 w 375743"/>
              <a:gd name="connsiteY35" fmla="*/ 687588 h 747559"/>
              <a:gd name="connsiteX36" fmla="*/ 185618 w 375743"/>
              <a:gd name="connsiteY36" fmla="*/ 670304 h 747559"/>
              <a:gd name="connsiteX37" fmla="*/ 182414 w 375743"/>
              <a:gd name="connsiteY37" fmla="*/ 622100 h 747559"/>
              <a:gd name="connsiteX38" fmla="*/ 70062 w 375743"/>
              <a:gd name="connsiteY38" fmla="*/ 548043 h 747559"/>
              <a:gd name="connsiteX39" fmla="*/ 54044 w 375743"/>
              <a:gd name="connsiteY39" fmla="*/ 562571 h 747559"/>
              <a:gd name="connsiteX40" fmla="*/ 72521 w 375743"/>
              <a:gd name="connsiteY40" fmla="*/ 565849 h 747559"/>
              <a:gd name="connsiteX41" fmla="*/ 145982 w 375743"/>
              <a:gd name="connsiteY41" fmla="*/ 588424 h 747559"/>
              <a:gd name="connsiteX42" fmla="*/ 175783 w 375743"/>
              <a:gd name="connsiteY42" fmla="*/ 675072 h 747559"/>
              <a:gd name="connsiteX43" fmla="*/ 129144 w 375743"/>
              <a:gd name="connsiteY43" fmla="*/ 259414 h 747559"/>
              <a:gd name="connsiteX44" fmla="*/ 73936 w 375743"/>
              <a:gd name="connsiteY44" fmla="*/ 181781 h 747559"/>
              <a:gd name="connsiteX45" fmla="*/ 52777 w 375743"/>
              <a:gd name="connsiteY45" fmla="*/ 187369 h 747559"/>
              <a:gd name="connsiteX46" fmla="*/ 68497 w 375743"/>
              <a:gd name="connsiteY46" fmla="*/ 199438 h 747559"/>
              <a:gd name="connsiteX47" fmla="*/ 112231 w 375743"/>
              <a:gd name="connsiteY47" fmla="*/ 264629 h 747559"/>
              <a:gd name="connsiteX48" fmla="*/ 105228 w 375743"/>
              <a:gd name="connsiteY48" fmla="*/ 295697 h 747559"/>
              <a:gd name="connsiteX49" fmla="*/ 105824 w 375743"/>
              <a:gd name="connsiteY49" fmla="*/ 311269 h 747559"/>
              <a:gd name="connsiteX50" fmla="*/ 118862 w 375743"/>
              <a:gd name="connsiteY50" fmla="*/ 300615 h 747559"/>
              <a:gd name="connsiteX51" fmla="*/ 129218 w 375743"/>
              <a:gd name="connsiteY51" fmla="*/ 259414 h 74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75743" h="747559">
                <a:moveTo>
                  <a:pt x="175783" y="674997"/>
                </a:moveTo>
                <a:cubicBezTo>
                  <a:pt x="159765" y="731918"/>
                  <a:pt x="132347" y="752854"/>
                  <a:pt x="82206" y="746447"/>
                </a:cubicBezTo>
                <a:cubicBezTo>
                  <a:pt x="38398" y="740859"/>
                  <a:pt x="1742" y="698019"/>
                  <a:pt x="774" y="647729"/>
                </a:cubicBezTo>
                <a:cubicBezTo>
                  <a:pt x="-493" y="579185"/>
                  <a:pt x="177" y="510641"/>
                  <a:pt x="177" y="442098"/>
                </a:cubicBezTo>
                <a:cubicBezTo>
                  <a:pt x="177" y="326468"/>
                  <a:pt x="327" y="210912"/>
                  <a:pt x="252" y="95282"/>
                </a:cubicBezTo>
                <a:cubicBezTo>
                  <a:pt x="252" y="72335"/>
                  <a:pt x="5020" y="51175"/>
                  <a:pt x="19548" y="32773"/>
                </a:cubicBezTo>
                <a:cubicBezTo>
                  <a:pt x="52628" y="-9024"/>
                  <a:pt x="103440" y="-11334"/>
                  <a:pt x="138531" y="28675"/>
                </a:cubicBezTo>
                <a:cubicBezTo>
                  <a:pt x="148068" y="39553"/>
                  <a:pt x="157381" y="44694"/>
                  <a:pt x="172058" y="45141"/>
                </a:cubicBezTo>
                <a:cubicBezTo>
                  <a:pt x="219740" y="46482"/>
                  <a:pt x="258483" y="81722"/>
                  <a:pt x="264964" y="128734"/>
                </a:cubicBezTo>
                <a:cubicBezTo>
                  <a:pt x="266305" y="138569"/>
                  <a:pt x="271298" y="152575"/>
                  <a:pt x="258110" y="157120"/>
                </a:cubicBezTo>
                <a:cubicBezTo>
                  <a:pt x="245519" y="161441"/>
                  <a:pt x="231587" y="158983"/>
                  <a:pt x="223764" y="145125"/>
                </a:cubicBezTo>
                <a:cubicBezTo>
                  <a:pt x="215270" y="130075"/>
                  <a:pt x="203126" y="119570"/>
                  <a:pt x="186810" y="113982"/>
                </a:cubicBezTo>
                <a:cubicBezTo>
                  <a:pt x="178018" y="110928"/>
                  <a:pt x="168855" y="110704"/>
                  <a:pt x="159914" y="113014"/>
                </a:cubicBezTo>
                <a:cubicBezTo>
                  <a:pt x="154252" y="114504"/>
                  <a:pt x="148068" y="117633"/>
                  <a:pt x="149036" y="124487"/>
                </a:cubicBezTo>
                <a:cubicBezTo>
                  <a:pt x="150154" y="132906"/>
                  <a:pt x="157232" y="130746"/>
                  <a:pt x="162745" y="129777"/>
                </a:cubicBezTo>
                <a:cubicBezTo>
                  <a:pt x="172952" y="127989"/>
                  <a:pt x="182265" y="129777"/>
                  <a:pt x="191131" y="135439"/>
                </a:cubicBezTo>
                <a:cubicBezTo>
                  <a:pt x="210055" y="147658"/>
                  <a:pt x="210130" y="154885"/>
                  <a:pt x="191578" y="168370"/>
                </a:cubicBezTo>
                <a:cubicBezTo>
                  <a:pt x="186214" y="172244"/>
                  <a:pt x="175485" y="174852"/>
                  <a:pt x="181222" y="184538"/>
                </a:cubicBezTo>
                <a:cubicBezTo>
                  <a:pt x="185171" y="191243"/>
                  <a:pt x="192994" y="187816"/>
                  <a:pt x="199326" y="185506"/>
                </a:cubicBezTo>
                <a:cubicBezTo>
                  <a:pt x="240006" y="170605"/>
                  <a:pt x="277258" y="171052"/>
                  <a:pt x="310263" y="204728"/>
                </a:cubicBezTo>
                <a:cubicBezTo>
                  <a:pt x="345280" y="240416"/>
                  <a:pt x="357871" y="282808"/>
                  <a:pt x="353774" y="331310"/>
                </a:cubicBezTo>
                <a:cubicBezTo>
                  <a:pt x="352805" y="342411"/>
                  <a:pt x="348409" y="346584"/>
                  <a:pt x="335669" y="340921"/>
                </a:cubicBezTo>
                <a:cubicBezTo>
                  <a:pt x="269509" y="311641"/>
                  <a:pt x="227787" y="322146"/>
                  <a:pt x="184426" y="378322"/>
                </a:cubicBezTo>
                <a:cubicBezTo>
                  <a:pt x="177721" y="386965"/>
                  <a:pt x="171909" y="390094"/>
                  <a:pt x="161702" y="385102"/>
                </a:cubicBezTo>
                <a:cubicBezTo>
                  <a:pt x="155890" y="382271"/>
                  <a:pt x="149111" y="381004"/>
                  <a:pt x="142629" y="380185"/>
                </a:cubicBezTo>
                <a:cubicBezTo>
                  <a:pt x="135923" y="379365"/>
                  <a:pt x="127803" y="380185"/>
                  <a:pt x="126610" y="388082"/>
                </a:cubicBezTo>
                <a:cubicBezTo>
                  <a:pt x="125046" y="398066"/>
                  <a:pt x="134359" y="396799"/>
                  <a:pt x="140469" y="397470"/>
                </a:cubicBezTo>
                <a:cubicBezTo>
                  <a:pt x="165651" y="400450"/>
                  <a:pt x="183085" y="413563"/>
                  <a:pt x="193664" y="436435"/>
                </a:cubicBezTo>
                <a:cubicBezTo>
                  <a:pt x="196272" y="441949"/>
                  <a:pt x="198432" y="451187"/>
                  <a:pt x="206926" y="447686"/>
                </a:cubicBezTo>
                <a:cubicBezTo>
                  <a:pt x="216761" y="443588"/>
                  <a:pt x="211843" y="435318"/>
                  <a:pt x="208789" y="428687"/>
                </a:cubicBezTo>
                <a:cubicBezTo>
                  <a:pt x="203126" y="416543"/>
                  <a:pt x="186512" y="406634"/>
                  <a:pt x="194707" y="391659"/>
                </a:cubicBezTo>
                <a:cubicBezTo>
                  <a:pt x="204691" y="373480"/>
                  <a:pt x="221454" y="360069"/>
                  <a:pt x="240602" y="351426"/>
                </a:cubicBezTo>
                <a:cubicBezTo>
                  <a:pt x="284708" y="331534"/>
                  <a:pt x="333881" y="347999"/>
                  <a:pt x="359212" y="388678"/>
                </a:cubicBezTo>
                <a:cubicBezTo>
                  <a:pt x="396240" y="447983"/>
                  <a:pt x="366290" y="534855"/>
                  <a:pt x="316522" y="560410"/>
                </a:cubicBezTo>
                <a:cubicBezTo>
                  <a:pt x="304750" y="566445"/>
                  <a:pt x="301397" y="575236"/>
                  <a:pt x="299013" y="587604"/>
                </a:cubicBezTo>
                <a:cubicBezTo>
                  <a:pt x="289774" y="635510"/>
                  <a:pt x="263027" y="669931"/>
                  <a:pt x="216462" y="687588"/>
                </a:cubicBezTo>
                <a:cubicBezTo>
                  <a:pt x="199252" y="694070"/>
                  <a:pt x="187406" y="691239"/>
                  <a:pt x="185618" y="670304"/>
                </a:cubicBezTo>
                <a:cubicBezTo>
                  <a:pt x="192398" y="653764"/>
                  <a:pt x="188300" y="636553"/>
                  <a:pt x="182414" y="622100"/>
                </a:cubicBezTo>
                <a:cubicBezTo>
                  <a:pt x="160808" y="569052"/>
                  <a:pt x="132273" y="534483"/>
                  <a:pt x="70062" y="548043"/>
                </a:cubicBezTo>
                <a:cubicBezTo>
                  <a:pt x="61866" y="549831"/>
                  <a:pt x="51734" y="552140"/>
                  <a:pt x="54044" y="562571"/>
                </a:cubicBezTo>
                <a:cubicBezTo>
                  <a:pt x="56428" y="573374"/>
                  <a:pt x="65965" y="567861"/>
                  <a:pt x="72521" y="565849"/>
                </a:cubicBezTo>
                <a:cubicBezTo>
                  <a:pt x="102173" y="556834"/>
                  <a:pt x="125419" y="568084"/>
                  <a:pt x="145982" y="588424"/>
                </a:cubicBezTo>
                <a:cubicBezTo>
                  <a:pt x="170196" y="612414"/>
                  <a:pt x="171387" y="644302"/>
                  <a:pt x="175783" y="675072"/>
                </a:cubicBezTo>
                <a:close/>
                <a:moveTo>
                  <a:pt x="129144" y="259414"/>
                </a:moveTo>
                <a:cubicBezTo>
                  <a:pt x="128846" y="221268"/>
                  <a:pt x="104558" y="187294"/>
                  <a:pt x="73936" y="181781"/>
                </a:cubicBezTo>
                <a:cubicBezTo>
                  <a:pt x="66412" y="180440"/>
                  <a:pt x="55087" y="176864"/>
                  <a:pt x="52777" y="187369"/>
                </a:cubicBezTo>
                <a:cubicBezTo>
                  <a:pt x="50765" y="196384"/>
                  <a:pt x="61718" y="196980"/>
                  <a:pt x="68497" y="199438"/>
                </a:cubicBezTo>
                <a:cubicBezTo>
                  <a:pt x="102173" y="211731"/>
                  <a:pt x="113274" y="228569"/>
                  <a:pt x="112231" y="264629"/>
                </a:cubicBezTo>
                <a:cubicBezTo>
                  <a:pt x="111933" y="275507"/>
                  <a:pt x="109698" y="285788"/>
                  <a:pt x="105228" y="295697"/>
                </a:cubicBezTo>
                <a:cubicBezTo>
                  <a:pt x="102844" y="300987"/>
                  <a:pt x="99715" y="308289"/>
                  <a:pt x="105824" y="311269"/>
                </a:cubicBezTo>
                <a:cubicBezTo>
                  <a:pt x="114690" y="315590"/>
                  <a:pt x="116403" y="305830"/>
                  <a:pt x="118862" y="300615"/>
                </a:cubicBezTo>
                <a:cubicBezTo>
                  <a:pt x="125195" y="287204"/>
                  <a:pt x="130336" y="273197"/>
                  <a:pt x="129218" y="259414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3BDAB94-9CF7-400D-9051-EAF70CCFF254}"/>
              </a:ext>
            </a:extLst>
          </p:cNvPr>
          <p:cNvSpPr/>
          <p:nvPr/>
        </p:nvSpPr>
        <p:spPr>
          <a:xfrm>
            <a:off x="5034238" y="2521729"/>
            <a:ext cx="375988" cy="746403"/>
          </a:xfrm>
          <a:custGeom>
            <a:avLst/>
            <a:gdLst>
              <a:gd name="connsiteX0" fmla="*/ 166377 w 375988"/>
              <a:gd name="connsiteY0" fmla="*/ 354482 h 746403"/>
              <a:gd name="connsiteX1" fmla="*/ 46723 w 375988"/>
              <a:gd name="connsiteY1" fmla="*/ 337867 h 746403"/>
              <a:gd name="connsiteX2" fmla="*/ 19901 w 375988"/>
              <a:gd name="connsiteY2" fmla="*/ 323637 h 746403"/>
              <a:gd name="connsiteX3" fmla="*/ 127187 w 375988"/>
              <a:gd name="connsiteY3" fmla="*/ 176864 h 746403"/>
              <a:gd name="connsiteX4" fmla="*/ 199158 w 375988"/>
              <a:gd name="connsiteY4" fmla="*/ 201748 h 746403"/>
              <a:gd name="connsiteX5" fmla="*/ 216816 w 375988"/>
              <a:gd name="connsiteY5" fmla="*/ 208752 h 746403"/>
              <a:gd name="connsiteX6" fmla="*/ 209440 w 375988"/>
              <a:gd name="connsiteY6" fmla="*/ 190722 h 746403"/>
              <a:gd name="connsiteX7" fmla="*/ 185300 w 375988"/>
              <a:gd name="connsiteY7" fmla="*/ 169935 h 746403"/>
              <a:gd name="connsiteX8" fmla="*/ 178893 w 375988"/>
              <a:gd name="connsiteY8" fmla="*/ 137228 h 746403"/>
              <a:gd name="connsiteX9" fmla="*/ 184183 w 375988"/>
              <a:gd name="connsiteY9" fmla="*/ 118974 h 746403"/>
              <a:gd name="connsiteX10" fmla="*/ 167867 w 375988"/>
              <a:gd name="connsiteY10" fmla="*/ 126797 h 746403"/>
              <a:gd name="connsiteX11" fmla="*/ 149762 w 375988"/>
              <a:gd name="connsiteY11" fmla="*/ 150192 h 746403"/>
              <a:gd name="connsiteX12" fmla="*/ 118471 w 375988"/>
              <a:gd name="connsiteY12" fmla="*/ 158760 h 746403"/>
              <a:gd name="connsiteX13" fmla="*/ 110648 w 375988"/>
              <a:gd name="connsiteY13" fmla="*/ 136334 h 746403"/>
              <a:gd name="connsiteX14" fmla="*/ 203182 w 375988"/>
              <a:gd name="connsiteY14" fmla="*/ 44769 h 746403"/>
              <a:gd name="connsiteX15" fmla="*/ 231642 w 375988"/>
              <a:gd name="connsiteY15" fmla="*/ 33667 h 746403"/>
              <a:gd name="connsiteX16" fmla="*/ 319110 w 375988"/>
              <a:gd name="connsiteY16" fmla="*/ 5058 h 746403"/>
              <a:gd name="connsiteX17" fmla="*/ 375584 w 375988"/>
              <a:gd name="connsiteY17" fmla="*/ 92824 h 746403"/>
              <a:gd name="connsiteX18" fmla="*/ 375807 w 375988"/>
              <a:gd name="connsiteY18" fmla="*/ 444482 h 746403"/>
              <a:gd name="connsiteX19" fmla="*/ 375435 w 375988"/>
              <a:gd name="connsiteY19" fmla="*/ 642588 h 746403"/>
              <a:gd name="connsiteX20" fmla="*/ 270831 w 375988"/>
              <a:gd name="connsiteY20" fmla="*/ 746223 h 746403"/>
              <a:gd name="connsiteX21" fmla="*/ 204225 w 375988"/>
              <a:gd name="connsiteY21" fmla="*/ 682076 h 746403"/>
              <a:gd name="connsiteX22" fmla="*/ 241402 w 375988"/>
              <a:gd name="connsiteY22" fmla="*/ 577770 h 746403"/>
              <a:gd name="connsiteX23" fmla="*/ 299515 w 375988"/>
              <a:gd name="connsiteY23" fmla="*/ 564657 h 746403"/>
              <a:gd name="connsiteX24" fmla="*/ 320674 w 375988"/>
              <a:gd name="connsiteY24" fmla="*/ 562646 h 746403"/>
              <a:gd name="connsiteX25" fmla="*/ 300558 w 375988"/>
              <a:gd name="connsiteY25" fmla="*/ 547223 h 746403"/>
              <a:gd name="connsiteX26" fmla="*/ 198115 w 375988"/>
              <a:gd name="connsiteY26" fmla="*/ 606007 h 746403"/>
              <a:gd name="connsiteX27" fmla="*/ 186940 w 375988"/>
              <a:gd name="connsiteY27" fmla="*/ 668888 h 746403"/>
              <a:gd name="connsiteX28" fmla="*/ 160714 w 375988"/>
              <a:gd name="connsiteY28" fmla="*/ 687738 h 746403"/>
              <a:gd name="connsiteX29" fmla="*/ 79803 w 375988"/>
              <a:gd name="connsiteY29" fmla="*/ 596098 h 746403"/>
              <a:gd name="connsiteX30" fmla="*/ 52833 w 375988"/>
              <a:gd name="connsiteY30" fmla="*/ 555940 h 746403"/>
              <a:gd name="connsiteX31" fmla="*/ 26979 w 375988"/>
              <a:gd name="connsiteY31" fmla="*/ 374523 h 746403"/>
              <a:gd name="connsiteX32" fmla="*/ 157361 w 375988"/>
              <a:gd name="connsiteY32" fmla="*/ 362677 h 746403"/>
              <a:gd name="connsiteX33" fmla="*/ 167420 w 375988"/>
              <a:gd name="connsiteY33" fmla="*/ 427868 h 746403"/>
              <a:gd name="connsiteX34" fmla="*/ 166377 w 375988"/>
              <a:gd name="connsiteY34" fmla="*/ 430103 h 746403"/>
              <a:gd name="connsiteX35" fmla="*/ 168090 w 375988"/>
              <a:gd name="connsiteY35" fmla="*/ 447388 h 746403"/>
              <a:gd name="connsiteX36" fmla="*/ 179489 w 375988"/>
              <a:gd name="connsiteY36" fmla="*/ 437255 h 746403"/>
              <a:gd name="connsiteX37" fmla="*/ 233058 w 375988"/>
              <a:gd name="connsiteY37" fmla="*/ 397843 h 746403"/>
              <a:gd name="connsiteX38" fmla="*/ 249150 w 375988"/>
              <a:gd name="connsiteY38" fmla="*/ 388157 h 746403"/>
              <a:gd name="connsiteX39" fmla="*/ 228587 w 375988"/>
              <a:gd name="connsiteY39" fmla="*/ 380782 h 746403"/>
              <a:gd name="connsiteX40" fmla="*/ 178222 w 375988"/>
              <a:gd name="connsiteY40" fmla="*/ 362081 h 746403"/>
              <a:gd name="connsiteX41" fmla="*/ 166004 w 375988"/>
              <a:gd name="connsiteY41" fmla="*/ 354482 h 746403"/>
              <a:gd name="connsiteX42" fmla="*/ 246915 w 375988"/>
              <a:gd name="connsiteY42" fmla="*/ 261799 h 746403"/>
              <a:gd name="connsiteX43" fmla="*/ 258612 w 375988"/>
              <a:gd name="connsiteY43" fmla="*/ 305756 h 746403"/>
              <a:gd name="connsiteX44" fmla="*/ 270086 w 375988"/>
              <a:gd name="connsiteY44" fmla="*/ 311940 h 746403"/>
              <a:gd name="connsiteX45" fmla="*/ 272172 w 375988"/>
              <a:gd name="connsiteY45" fmla="*/ 300839 h 746403"/>
              <a:gd name="connsiteX46" fmla="*/ 265243 w 375988"/>
              <a:gd name="connsiteY46" fmla="*/ 279754 h 746403"/>
              <a:gd name="connsiteX47" fmla="*/ 305625 w 375988"/>
              <a:gd name="connsiteY47" fmla="*/ 199662 h 746403"/>
              <a:gd name="connsiteX48" fmla="*/ 320600 w 375988"/>
              <a:gd name="connsiteY48" fmla="*/ 185656 h 746403"/>
              <a:gd name="connsiteX49" fmla="*/ 298323 w 375988"/>
              <a:gd name="connsiteY49" fmla="*/ 182526 h 746403"/>
              <a:gd name="connsiteX50" fmla="*/ 246841 w 375988"/>
              <a:gd name="connsiteY50" fmla="*/ 261799 h 746403"/>
              <a:gd name="connsiteX51" fmla="*/ 267329 w 375988"/>
              <a:gd name="connsiteY51" fmla="*/ 475923 h 746403"/>
              <a:gd name="connsiteX52" fmla="*/ 273886 w 375988"/>
              <a:gd name="connsiteY52" fmla="*/ 490600 h 746403"/>
              <a:gd name="connsiteX53" fmla="*/ 282379 w 375988"/>
              <a:gd name="connsiteY53" fmla="*/ 480095 h 746403"/>
              <a:gd name="connsiteX54" fmla="*/ 335501 w 375988"/>
              <a:gd name="connsiteY54" fmla="*/ 446270 h 746403"/>
              <a:gd name="connsiteX55" fmla="*/ 352040 w 375988"/>
              <a:gd name="connsiteY55" fmla="*/ 444482 h 746403"/>
              <a:gd name="connsiteX56" fmla="*/ 341982 w 375988"/>
              <a:gd name="connsiteY56" fmla="*/ 429582 h 746403"/>
              <a:gd name="connsiteX57" fmla="*/ 297429 w 375988"/>
              <a:gd name="connsiteY57" fmla="*/ 429135 h 746403"/>
              <a:gd name="connsiteX58" fmla="*/ 267329 w 375988"/>
              <a:gd name="connsiteY58" fmla="*/ 475998 h 74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75988" h="746403">
                <a:moveTo>
                  <a:pt x="166377" y="354482"/>
                </a:moveTo>
                <a:cubicBezTo>
                  <a:pt x="137469" y="322147"/>
                  <a:pt x="89190" y="314175"/>
                  <a:pt x="46723" y="337867"/>
                </a:cubicBezTo>
                <a:cubicBezTo>
                  <a:pt x="26532" y="349117"/>
                  <a:pt x="20647" y="344200"/>
                  <a:pt x="19901" y="323637"/>
                </a:cubicBezTo>
                <a:cubicBezTo>
                  <a:pt x="17369" y="247941"/>
                  <a:pt x="63114" y="181930"/>
                  <a:pt x="127187" y="176864"/>
                </a:cubicBezTo>
                <a:cubicBezTo>
                  <a:pt x="154754" y="174704"/>
                  <a:pt x="179638" y="180142"/>
                  <a:pt x="199158" y="201748"/>
                </a:cubicBezTo>
                <a:cubicBezTo>
                  <a:pt x="203629" y="206666"/>
                  <a:pt x="209365" y="216649"/>
                  <a:pt x="216816" y="208752"/>
                </a:cubicBezTo>
                <a:cubicBezTo>
                  <a:pt x="223819" y="201376"/>
                  <a:pt x="213761" y="196235"/>
                  <a:pt x="209440" y="190722"/>
                </a:cubicBezTo>
                <a:cubicBezTo>
                  <a:pt x="202660" y="182228"/>
                  <a:pt x="195284" y="174256"/>
                  <a:pt x="185300" y="169935"/>
                </a:cubicBezTo>
                <a:cubicBezTo>
                  <a:pt x="166898" y="161889"/>
                  <a:pt x="163471" y="151831"/>
                  <a:pt x="178893" y="137228"/>
                </a:cubicBezTo>
                <a:cubicBezTo>
                  <a:pt x="184034" y="132385"/>
                  <a:pt x="192080" y="125531"/>
                  <a:pt x="184183" y="118974"/>
                </a:cubicBezTo>
                <a:cubicBezTo>
                  <a:pt x="178669" y="114355"/>
                  <a:pt x="172113" y="122104"/>
                  <a:pt x="167867" y="126797"/>
                </a:cubicBezTo>
                <a:cubicBezTo>
                  <a:pt x="161310" y="134099"/>
                  <a:pt x="155275" y="142071"/>
                  <a:pt x="149762" y="150192"/>
                </a:cubicBezTo>
                <a:cubicBezTo>
                  <a:pt x="141641" y="162112"/>
                  <a:pt x="129422" y="160697"/>
                  <a:pt x="118471" y="158760"/>
                </a:cubicBezTo>
                <a:cubicBezTo>
                  <a:pt x="105134" y="156375"/>
                  <a:pt x="110126" y="144753"/>
                  <a:pt x="110648" y="136334"/>
                </a:cubicBezTo>
                <a:cubicBezTo>
                  <a:pt x="113702" y="85373"/>
                  <a:pt x="152370" y="46929"/>
                  <a:pt x="203182" y="44769"/>
                </a:cubicBezTo>
                <a:cubicBezTo>
                  <a:pt x="214208" y="44322"/>
                  <a:pt x="223670" y="43278"/>
                  <a:pt x="231642" y="33667"/>
                </a:cubicBezTo>
                <a:cubicBezTo>
                  <a:pt x="254589" y="6175"/>
                  <a:pt x="282826" y="-8353"/>
                  <a:pt x="319110" y="5058"/>
                </a:cubicBezTo>
                <a:cubicBezTo>
                  <a:pt x="354499" y="18096"/>
                  <a:pt x="375435" y="50654"/>
                  <a:pt x="375584" y="92824"/>
                </a:cubicBezTo>
                <a:cubicBezTo>
                  <a:pt x="375956" y="210018"/>
                  <a:pt x="375807" y="327288"/>
                  <a:pt x="375807" y="444482"/>
                </a:cubicBezTo>
                <a:cubicBezTo>
                  <a:pt x="375807" y="510493"/>
                  <a:pt x="376403" y="576578"/>
                  <a:pt x="375435" y="642588"/>
                </a:cubicBezTo>
                <a:cubicBezTo>
                  <a:pt x="374466" y="705693"/>
                  <a:pt x="329317" y="749576"/>
                  <a:pt x="270831" y="746223"/>
                </a:cubicBezTo>
                <a:cubicBezTo>
                  <a:pt x="231344" y="743914"/>
                  <a:pt x="208099" y="721190"/>
                  <a:pt x="204225" y="682076"/>
                </a:cubicBezTo>
                <a:cubicBezTo>
                  <a:pt x="200201" y="641322"/>
                  <a:pt x="207056" y="604517"/>
                  <a:pt x="241402" y="577770"/>
                </a:cubicBezTo>
                <a:cubicBezTo>
                  <a:pt x="258463" y="564508"/>
                  <a:pt x="277611" y="558846"/>
                  <a:pt x="299515" y="564657"/>
                </a:cubicBezTo>
                <a:cubicBezTo>
                  <a:pt x="306519" y="566520"/>
                  <a:pt x="318067" y="574194"/>
                  <a:pt x="320674" y="562646"/>
                </a:cubicBezTo>
                <a:cubicBezTo>
                  <a:pt x="323729" y="549235"/>
                  <a:pt x="310169" y="548639"/>
                  <a:pt x="300558" y="547223"/>
                </a:cubicBezTo>
                <a:cubicBezTo>
                  <a:pt x="253173" y="540295"/>
                  <a:pt x="216518" y="561603"/>
                  <a:pt x="198115" y="606007"/>
                </a:cubicBezTo>
                <a:cubicBezTo>
                  <a:pt x="189771" y="626198"/>
                  <a:pt x="186194" y="647208"/>
                  <a:pt x="186940" y="668888"/>
                </a:cubicBezTo>
                <a:cubicBezTo>
                  <a:pt x="187685" y="688930"/>
                  <a:pt x="178595" y="693773"/>
                  <a:pt x="160714" y="687738"/>
                </a:cubicBezTo>
                <a:cubicBezTo>
                  <a:pt x="116161" y="672614"/>
                  <a:pt x="89041" y="641769"/>
                  <a:pt x="79803" y="596098"/>
                </a:cubicBezTo>
                <a:cubicBezTo>
                  <a:pt x="76226" y="578291"/>
                  <a:pt x="69819" y="566371"/>
                  <a:pt x="52833" y="555940"/>
                </a:cubicBezTo>
                <a:cubicBezTo>
                  <a:pt x="-5355" y="520178"/>
                  <a:pt x="-17723" y="424888"/>
                  <a:pt x="26979" y="374523"/>
                </a:cubicBezTo>
                <a:cubicBezTo>
                  <a:pt x="59985" y="337346"/>
                  <a:pt x="98727" y="333769"/>
                  <a:pt x="157361" y="362677"/>
                </a:cubicBezTo>
                <a:cubicBezTo>
                  <a:pt x="175690" y="382123"/>
                  <a:pt x="192676" y="401717"/>
                  <a:pt x="167420" y="427868"/>
                </a:cubicBezTo>
                <a:cubicBezTo>
                  <a:pt x="166898" y="428390"/>
                  <a:pt x="166600" y="429358"/>
                  <a:pt x="166377" y="430103"/>
                </a:cubicBezTo>
                <a:cubicBezTo>
                  <a:pt x="164737" y="436213"/>
                  <a:pt x="159895" y="443886"/>
                  <a:pt x="168090" y="447388"/>
                </a:cubicBezTo>
                <a:cubicBezTo>
                  <a:pt x="175317" y="450517"/>
                  <a:pt x="177031" y="441949"/>
                  <a:pt x="179489" y="437255"/>
                </a:cubicBezTo>
                <a:cubicBezTo>
                  <a:pt x="190963" y="415351"/>
                  <a:pt x="208099" y="401568"/>
                  <a:pt x="233058" y="397843"/>
                </a:cubicBezTo>
                <a:cubicBezTo>
                  <a:pt x="239539" y="396874"/>
                  <a:pt x="251088" y="398960"/>
                  <a:pt x="249150" y="388157"/>
                </a:cubicBezTo>
                <a:cubicBezTo>
                  <a:pt x="247362" y="378099"/>
                  <a:pt x="235665" y="377354"/>
                  <a:pt x="228587" y="380782"/>
                </a:cubicBezTo>
                <a:cubicBezTo>
                  <a:pt x="204523" y="392404"/>
                  <a:pt x="190143" y="381452"/>
                  <a:pt x="178222" y="362081"/>
                </a:cubicBezTo>
                <a:cubicBezTo>
                  <a:pt x="175540" y="357760"/>
                  <a:pt x="171368" y="355003"/>
                  <a:pt x="166004" y="354482"/>
                </a:cubicBezTo>
                <a:close/>
                <a:moveTo>
                  <a:pt x="246915" y="261799"/>
                </a:moveTo>
                <a:cubicBezTo>
                  <a:pt x="245574" y="275731"/>
                  <a:pt x="249597" y="291451"/>
                  <a:pt x="258612" y="305756"/>
                </a:cubicBezTo>
                <a:cubicBezTo>
                  <a:pt x="261145" y="309705"/>
                  <a:pt x="264126" y="315143"/>
                  <a:pt x="270086" y="311940"/>
                </a:cubicBezTo>
                <a:cubicBezTo>
                  <a:pt x="274333" y="309630"/>
                  <a:pt x="273439" y="304862"/>
                  <a:pt x="272172" y="300839"/>
                </a:cubicBezTo>
                <a:cubicBezTo>
                  <a:pt x="270011" y="293761"/>
                  <a:pt x="267180" y="286832"/>
                  <a:pt x="265243" y="279754"/>
                </a:cubicBezTo>
                <a:cubicBezTo>
                  <a:pt x="254589" y="240416"/>
                  <a:pt x="268074" y="213893"/>
                  <a:pt x="305625" y="199662"/>
                </a:cubicBezTo>
                <a:cubicBezTo>
                  <a:pt x="312628" y="196980"/>
                  <a:pt x="325145" y="197204"/>
                  <a:pt x="320600" y="185656"/>
                </a:cubicBezTo>
                <a:cubicBezTo>
                  <a:pt x="317023" y="176641"/>
                  <a:pt x="305922" y="180515"/>
                  <a:pt x="298323" y="182526"/>
                </a:cubicBezTo>
                <a:cubicBezTo>
                  <a:pt x="268373" y="190349"/>
                  <a:pt x="247064" y="222312"/>
                  <a:pt x="246841" y="261799"/>
                </a:cubicBezTo>
                <a:close/>
                <a:moveTo>
                  <a:pt x="267329" y="475923"/>
                </a:moveTo>
                <a:cubicBezTo>
                  <a:pt x="267926" y="482405"/>
                  <a:pt x="265914" y="489855"/>
                  <a:pt x="273886" y="490600"/>
                </a:cubicBezTo>
                <a:cubicBezTo>
                  <a:pt x="279921" y="491196"/>
                  <a:pt x="280442" y="484417"/>
                  <a:pt x="282379" y="480095"/>
                </a:cubicBezTo>
                <a:cubicBezTo>
                  <a:pt x="298621" y="442843"/>
                  <a:pt x="305401" y="438596"/>
                  <a:pt x="335501" y="446270"/>
                </a:cubicBezTo>
                <a:cubicBezTo>
                  <a:pt x="341163" y="447686"/>
                  <a:pt x="348613" y="454317"/>
                  <a:pt x="352040" y="444482"/>
                </a:cubicBezTo>
                <a:cubicBezTo>
                  <a:pt x="354648" y="436957"/>
                  <a:pt x="347794" y="432785"/>
                  <a:pt x="341982" y="429582"/>
                </a:cubicBezTo>
                <a:cubicBezTo>
                  <a:pt x="327305" y="421461"/>
                  <a:pt x="312330" y="421237"/>
                  <a:pt x="297429" y="429135"/>
                </a:cubicBezTo>
                <a:cubicBezTo>
                  <a:pt x="278133" y="439267"/>
                  <a:pt x="270608" y="456775"/>
                  <a:pt x="267329" y="475998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756BDCE-370A-4A87-8667-8A7AE0455DA9}"/>
              </a:ext>
            </a:extLst>
          </p:cNvPr>
          <p:cNvSpPr/>
          <p:nvPr/>
        </p:nvSpPr>
        <p:spPr>
          <a:xfrm>
            <a:off x="645437" y="1317581"/>
            <a:ext cx="651205" cy="462230"/>
          </a:xfrm>
          <a:custGeom>
            <a:avLst/>
            <a:gdLst>
              <a:gd name="connsiteX0" fmla="*/ 327076 w 651205"/>
              <a:gd name="connsiteY0" fmla="*/ 677 h 462230"/>
              <a:gd name="connsiteX1" fmla="*/ 616673 w 651205"/>
              <a:gd name="connsiteY1" fmla="*/ 677 h 462230"/>
              <a:gd name="connsiteX2" fmla="*/ 650796 w 651205"/>
              <a:gd name="connsiteY2" fmla="*/ 33458 h 462230"/>
              <a:gd name="connsiteX3" fmla="*/ 651169 w 651205"/>
              <a:gd name="connsiteY3" fmla="*/ 137391 h 462230"/>
              <a:gd name="connsiteX4" fmla="*/ 628743 w 651205"/>
              <a:gd name="connsiteY4" fmla="*/ 158178 h 462230"/>
              <a:gd name="connsiteX5" fmla="*/ 443899 w 651205"/>
              <a:gd name="connsiteY5" fmla="*/ 232756 h 462230"/>
              <a:gd name="connsiteX6" fmla="*/ 431531 w 651205"/>
              <a:gd name="connsiteY6" fmla="*/ 242516 h 462230"/>
              <a:gd name="connsiteX7" fmla="*/ 426763 w 651205"/>
              <a:gd name="connsiteY7" fmla="*/ 227318 h 462230"/>
              <a:gd name="connsiteX8" fmla="*/ 387871 w 651205"/>
              <a:gd name="connsiteY8" fmla="*/ 199751 h 462230"/>
              <a:gd name="connsiteX9" fmla="*/ 362689 w 651205"/>
              <a:gd name="connsiteY9" fmla="*/ 229031 h 462230"/>
              <a:gd name="connsiteX10" fmla="*/ 395769 w 651205"/>
              <a:gd name="connsiteY10" fmla="*/ 267401 h 462230"/>
              <a:gd name="connsiteX11" fmla="*/ 418344 w 651205"/>
              <a:gd name="connsiteY11" fmla="*/ 277086 h 462230"/>
              <a:gd name="connsiteX12" fmla="*/ 396290 w 651205"/>
              <a:gd name="connsiteY12" fmla="*/ 308602 h 462230"/>
              <a:gd name="connsiteX13" fmla="*/ 365446 w 651205"/>
              <a:gd name="connsiteY13" fmla="*/ 317542 h 462230"/>
              <a:gd name="connsiteX14" fmla="*/ 364030 w 651205"/>
              <a:gd name="connsiteY14" fmla="*/ 364107 h 462230"/>
              <a:gd name="connsiteX15" fmla="*/ 384891 w 651205"/>
              <a:gd name="connsiteY15" fmla="*/ 375804 h 462230"/>
              <a:gd name="connsiteX16" fmla="*/ 417003 w 651205"/>
              <a:gd name="connsiteY16" fmla="*/ 398453 h 462230"/>
              <a:gd name="connsiteX17" fmla="*/ 435852 w 651205"/>
              <a:gd name="connsiteY17" fmla="*/ 438611 h 462230"/>
              <a:gd name="connsiteX18" fmla="*/ 421696 w 651205"/>
              <a:gd name="connsiteY18" fmla="*/ 462154 h 462230"/>
              <a:gd name="connsiteX19" fmla="*/ 72645 w 651205"/>
              <a:gd name="connsiteY19" fmla="*/ 461633 h 462230"/>
              <a:gd name="connsiteX20" fmla="*/ 525 w 651205"/>
              <a:gd name="connsiteY20" fmla="*/ 386980 h 462230"/>
              <a:gd name="connsiteX21" fmla="*/ 4 w 651205"/>
              <a:gd name="connsiteY21" fmla="*/ 30478 h 462230"/>
              <a:gd name="connsiteX22" fmla="*/ 32338 w 651205"/>
              <a:gd name="connsiteY22" fmla="*/ 6 h 462230"/>
              <a:gd name="connsiteX23" fmla="*/ 326927 w 651205"/>
              <a:gd name="connsiteY23" fmla="*/ 379 h 462230"/>
              <a:gd name="connsiteX24" fmla="*/ 326927 w 651205"/>
              <a:gd name="connsiteY24" fmla="*/ 379 h 462230"/>
              <a:gd name="connsiteX25" fmla="*/ 153333 w 651205"/>
              <a:gd name="connsiteY25" fmla="*/ 116679 h 462230"/>
              <a:gd name="connsiteX26" fmla="*/ 120551 w 651205"/>
              <a:gd name="connsiteY26" fmla="*/ 81588 h 462230"/>
              <a:gd name="connsiteX27" fmla="*/ 87024 w 651205"/>
              <a:gd name="connsiteY27" fmla="*/ 115860 h 462230"/>
              <a:gd name="connsiteX28" fmla="*/ 119806 w 651205"/>
              <a:gd name="connsiteY28" fmla="*/ 148343 h 462230"/>
              <a:gd name="connsiteX29" fmla="*/ 153407 w 651205"/>
              <a:gd name="connsiteY29" fmla="*/ 116679 h 462230"/>
              <a:gd name="connsiteX30" fmla="*/ 258682 w 651205"/>
              <a:gd name="connsiteY30" fmla="*/ 148269 h 462230"/>
              <a:gd name="connsiteX31" fmla="*/ 292059 w 651205"/>
              <a:gd name="connsiteY31" fmla="*/ 116158 h 462230"/>
              <a:gd name="connsiteX32" fmla="*/ 261066 w 651205"/>
              <a:gd name="connsiteY32" fmla="*/ 81513 h 462230"/>
              <a:gd name="connsiteX33" fmla="*/ 224708 w 651205"/>
              <a:gd name="connsiteY33" fmla="*/ 113848 h 462230"/>
              <a:gd name="connsiteX34" fmla="*/ 258682 w 651205"/>
              <a:gd name="connsiteY34" fmla="*/ 148343 h 462230"/>
              <a:gd name="connsiteX35" fmla="*/ 498435 w 651205"/>
              <a:gd name="connsiteY35" fmla="*/ 115189 h 462230"/>
              <a:gd name="connsiteX36" fmla="*/ 530696 w 651205"/>
              <a:gd name="connsiteY36" fmla="*/ 148269 h 462230"/>
              <a:gd name="connsiteX37" fmla="*/ 565266 w 651205"/>
              <a:gd name="connsiteY37" fmla="*/ 114817 h 462230"/>
              <a:gd name="connsiteX38" fmla="*/ 532856 w 651205"/>
              <a:gd name="connsiteY38" fmla="*/ 81588 h 462230"/>
              <a:gd name="connsiteX39" fmla="*/ 498435 w 651205"/>
              <a:gd name="connsiteY39" fmla="*/ 115189 h 462230"/>
              <a:gd name="connsiteX40" fmla="*/ 292059 w 651205"/>
              <a:gd name="connsiteY40" fmla="*/ 233650 h 462230"/>
              <a:gd name="connsiteX41" fmla="*/ 260246 w 651205"/>
              <a:gd name="connsiteY41" fmla="*/ 200198 h 462230"/>
              <a:gd name="connsiteX42" fmla="*/ 224633 w 651205"/>
              <a:gd name="connsiteY42" fmla="*/ 235290 h 462230"/>
              <a:gd name="connsiteX43" fmla="*/ 258235 w 651205"/>
              <a:gd name="connsiteY43" fmla="*/ 267252 h 462230"/>
              <a:gd name="connsiteX44" fmla="*/ 292059 w 651205"/>
              <a:gd name="connsiteY44" fmla="*/ 233650 h 462230"/>
              <a:gd name="connsiteX45" fmla="*/ 153258 w 651205"/>
              <a:gd name="connsiteY45" fmla="*/ 233799 h 462230"/>
              <a:gd name="connsiteX46" fmla="*/ 118912 w 651205"/>
              <a:gd name="connsiteY46" fmla="*/ 200124 h 462230"/>
              <a:gd name="connsiteX47" fmla="*/ 86354 w 651205"/>
              <a:gd name="connsiteY47" fmla="*/ 238642 h 462230"/>
              <a:gd name="connsiteX48" fmla="*/ 121371 w 651205"/>
              <a:gd name="connsiteY48" fmla="*/ 267401 h 462230"/>
              <a:gd name="connsiteX49" fmla="*/ 153258 w 651205"/>
              <a:gd name="connsiteY49" fmla="*/ 233799 h 462230"/>
              <a:gd name="connsiteX50" fmla="*/ 292059 w 651205"/>
              <a:gd name="connsiteY50" fmla="*/ 344214 h 462230"/>
              <a:gd name="connsiteX51" fmla="*/ 261364 w 651205"/>
              <a:gd name="connsiteY51" fmla="*/ 309049 h 462230"/>
              <a:gd name="connsiteX52" fmla="*/ 224633 w 651205"/>
              <a:gd name="connsiteY52" fmla="*/ 341160 h 462230"/>
              <a:gd name="connsiteX53" fmla="*/ 255478 w 651205"/>
              <a:gd name="connsiteY53" fmla="*/ 376177 h 462230"/>
              <a:gd name="connsiteX54" fmla="*/ 291985 w 651205"/>
              <a:gd name="connsiteY54" fmla="*/ 344214 h 462230"/>
              <a:gd name="connsiteX55" fmla="*/ 153258 w 651205"/>
              <a:gd name="connsiteY55" fmla="*/ 343246 h 462230"/>
              <a:gd name="connsiteX56" fmla="*/ 119061 w 651205"/>
              <a:gd name="connsiteY56" fmla="*/ 309049 h 462230"/>
              <a:gd name="connsiteX57" fmla="*/ 87024 w 651205"/>
              <a:gd name="connsiteY57" fmla="*/ 342352 h 462230"/>
              <a:gd name="connsiteX58" fmla="*/ 118242 w 651205"/>
              <a:gd name="connsiteY58" fmla="*/ 376251 h 462230"/>
              <a:gd name="connsiteX59" fmla="*/ 153333 w 651205"/>
              <a:gd name="connsiteY59" fmla="*/ 343246 h 462230"/>
              <a:gd name="connsiteX60" fmla="*/ 426688 w 651205"/>
              <a:gd name="connsiteY60" fmla="*/ 119585 h 462230"/>
              <a:gd name="connsiteX61" fmla="*/ 395545 w 651205"/>
              <a:gd name="connsiteY61" fmla="*/ 81513 h 462230"/>
              <a:gd name="connsiteX62" fmla="*/ 363062 w 651205"/>
              <a:gd name="connsiteY62" fmla="*/ 117722 h 462230"/>
              <a:gd name="connsiteX63" fmla="*/ 398228 w 651205"/>
              <a:gd name="connsiteY63" fmla="*/ 148641 h 462230"/>
              <a:gd name="connsiteX64" fmla="*/ 426688 w 651205"/>
              <a:gd name="connsiteY64" fmla="*/ 119585 h 4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51205" h="462230">
                <a:moveTo>
                  <a:pt x="327076" y="677"/>
                </a:moveTo>
                <a:cubicBezTo>
                  <a:pt x="423633" y="677"/>
                  <a:pt x="520191" y="677"/>
                  <a:pt x="616673" y="677"/>
                </a:cubicBezTo>
                <a:cubicBezTo>
                  <a:pt x="649530" y="677"/>
                  <a:pt x="650647" y="1720"/>
                  <a:pt x="650796" y="33458"/>
                </a:cubicBezTo>
                <a:cubicBezTo>
                  <a:pt x="650945" y="68103"/>
                  <a:pt x="650349" y="102821"/>
                  <a:pt x="651169" y="137391"/>
                </a:cubicBezTo>
                <a:cubicBezTo>
                  <a:pt x="651616" y="154229"/>
                  <a:pt x="648188" y="161084"/>
                  <a:pt x="628743" y="158178"/>
                </a:cubicBezTo>
                <a:cubicBezTo>
                  <a:pt x="553047" y="147077"/>
                  <a:pt x="490985" y="171738"/>
                  <a:pt x="443899" y="232756"/>
                </a:cubicBezTo>
                <a:cubicBezTo>
                  <a:pt x="440620" y="237003"/>
                  <a:pt x="438683" y="244826"/>
                  <a:pt x="431531" y="242516"/>
                </a:cubicBezTo>
                <a:cubicBezTo>
                  <a:pt x="424751" y="240281"/>
                  <a:pt x="426167" y="232607"/>
                  <a:pt x="426763" y="227318"/>
                </a:cubicBezTo>
                <a:cubicBezTo>
                  <a:pt x="430637" y="193865"/>
                  <a:pt x="406796" y="201241"/>
                  <a:pt x="387871" y="199751"/>
                </a:cubicBezTo>
                <a:cubicBezTo>
                  <a:pt x="365073" y="197963"/>
                  <a:pt x="362615" y="211001"/>
                  <a:pt x="362689" y="229031"/>
                </a:cubicBezTo>
                <a:cubicBezTo>
                  <a:pt x="362764" y="266432"/>
                  <a:pt x="362242" y="265985"/>
                  <a:pt x="395769" y="267401"/>
                </a:cubicBezTo>
                <a:cubicBezTo>
                  <a:pt x="403964" y="267773"/>
                  <a:pt x="419238" y="260919"/>
                  <a:pt x="418344" y="277086"/>
                </a:cubicBezTo>
                <a:cubicBezTo>
                  <a:pt x="417673" y="290199"/>
                  <a:pt x="414618" y="305472"/>
                  <a:pt x="396290" y="308602"/>
                </a:cubicBezTo>
                <a:cubicBezTo>
                  <a:pt x="385636" y="310390"/>
                  <a:pt x="370810" y="303461"/>
                  <a:pt x="365446" y="317542"/>
                </a:cubicBezTo>
                <a:cubicBezTo>
                  <a:pt x="359858" y="332294"/>
                  <a:pt x="362317" y="348536"/>
                  <a:pt x="364030" y="364107"/>
                </a:cubicBezTo>
                <a:cubicBezTo>
                  <a:pt x="365446" y="376922"/>
                  <a:pt x="376100" y="376549"/>
                  <a:pt x="384891" y="375804"/>
                </a:cubicBezTo>
                <a:cubicBezTo>
                  <a:pt x="402474" y="374239"/>
                  <a:pt x="412085" y="380870"/>
                  <a:pt x="417003" y="398453"/>
                </a:cubicBezTo>
                <a:cubicBezTo>
                  <a:pt x="420951" y="412535"/>
                  <a:pt x="428253" y="425945"/>
                  <a:pt x="435852" y="438611"/>
                </a:cubicBezTo>
                <a:cubicBezTo>
                  <a:pt x="446581" y="456641"/>
                  <a:pt x="439875" y="462229"/>
                  <a:pt x="421696" y="462154"/>
                </a:cubicBezTo>
                <a:cubicBezTo>
                  <a:pt x="305321" y="462005"/>
                  <a:pt x="189020" y="462676"/>
                  <a:pt x="72645" y="461633"/>
                </a:cubicBezTo>
                <a:cubicBezTo>
                  <a:pt x="28762" y="461260"/>
                  <a:pt x="600" y="430863"/>
                  <a:pt x="525" y="386980"/>
                </a:cubicBezTo>
                <a:cubicBezTo>
                  <a:pt x="227" y="268146"/>
                  <a:pt x="972" y="149312"/>
                  <a:pt x="4" y="30478"/>
                </a:cubicBezTo>
                <a:cubicBezTo>
                  <a:pt x="-220" y="5743"/>
                  <a:pt x="9615" y="-218"/>
                  <a:pt x="32338" y="6"/>
                </a:cubicBezTo>
                <a:cubicBezTo>
                  <a:pt x="130535" y="900"/>
                  <a:pt x="228731" y="379"/>
                  <a:pt x="326927" y="379"/>
                </a:cubicBezTo>
                <a:lnTo>
                  <a:pt x="326927" y="379"/>
                </a:lnTo>
                <a:close/>
                <a:moveTo>
                  <a:pt x="153333" y="116679"/>
                </a:moveTo>
                <a:cubicBezTo>
                  <a:pt x="153333" y="93285"/>
                  <a:pt x="142405" y="81588"/>
                  <a:pt x="120551" y="81588"/>
                </a:cubicBezTo>
                <a:cubicBezTo>
                  <a:pt x="98697" y="81588"/>
                  <a:pt x="87521" y="93012"/>
                  <a:pt x="87024" y="115860"/>
                </a:cubicBezTo>
                <a:cubicBezTo>
                  <a:pt x="86974" y="137516"/>
                  <a:pt x="97902" y="148343"/>
                  <a:pt x="119806" y="148343"/>
                </a:cubicBezTo>
                <a:cubicBezTo>
                  <a:pt x="142157" y="148343"/>
                  <a:pt x="153358" y="137788"/>
                  <a:pt x="153407" y="116679"/>
                </a:cubicBezTo>
                <a:close/>
                <a:moveTo>
                  <a:pt x="258682" y="148269"/>
                </a:moveTo>
                <a:cubicBezTo>
                  <a:pt x="280934" y="148269"/>
                  <a:pt x="292059" y="137565"/>
                  <a:pt x="292059" y="116158"/>
                </a:cubicBezTo>
                <a:cubicBezTo>
                  <a:pt x="292059" y="93111"/>
                  <a:pt x="281728" y="81563"/>
                  <a:pt x="261066" y="81513"/>
                </a:cubicBezTo>
                <a:cubicBezTo>
                  <a:pt x="236876" y="81414"/>
                  <a:pt x="224758" y="92192"/>
                  <a:pt x="224708" y="113848"/>
                </a:cubicBezTo>
                <a:cubicBezTo>
                  <a:pt x="224658" y="136795"/>
                  <a:pt x="235982" y="148294"/>
                  <a:pt x="258682" y="148343"/>
                </a:cubicBezTo>
                <a:close/>
                <a:moveTo>
                  <a:pt x="498435" y="115189"/>
                </a:moveTo>
                <a:cubicBezTo>
                  <a:pt x="498435" y="137242"/>
                  <a:pt x="509189" y="148269"/>
                  <a:pt x="530696" y="148269"/>
                </a:cubicBezTo>
                <a:cubicBezTo>
                  <a:pt x="553792" y="148269"/>
                  <a:pt x="565315" y="137118"/>
                  <a:pt x="565266" y="114817"/>
                </a:cubicBezTo>
                <a:cubicBezTo>
                  <a:pt x="565266" y="92614"/>
                  <a:pt x="554462" y="81538"/>
                  <a:pt x="532856" y="81588"/>
                </a:cubicBezTo>
                <a:cubicBezTo>
                  <a:pt x="509909" y="81638"/>
                  <a:pt x="498435" y="92838"/>
                  <a:pt x="498435" y="115189"/>
                </a:cubicBezTo>
                <a:close/>
                <a:moveTo>
                  <a:pt x="292059" y="233650"/>
                </a:moveTo>
                <a:cubicBezTo>
                  <a:pt x="292059" y="211349"/>
                  <a:pt x="281455" y="200198"/>
                  <a:pt x="260246" y="200198"/>
                </a:cubicBezTo>
                <a:cubicBezTo>
                  <a:pt x="236504" y="200198"/>
                  <a:pt x="224633" y="211895"/>
                  <a:pt x="224633" y="235290"/>
                </a:cubicBezTo>
                <a:cubicBezTo>
                  <a:pt x="224633" y="256548"/>
                  <a:pt x="235833" y="267202"/>
                  <a:pt x="258235" y="267252"/>
                </a:cubicBezTo>
                <a:cubicBezTo>
                  <a:pt x="280785" y="267252"/>
                  <a:pt x="292059" y="256052"/>
                  <a:pt x="292059" y="233650"/>
                </a:cubicBezTo>
                <a:close/>
                <a:moveTo>
                  <a:pt x="153258" y="233799"/>
                </a:moveTo>
                <a:cubicBezTo>
                  <a:pt x="153159" y="211299"/>
                  <a:pt x="141710" y="200074"/>
                  <a:pt x="118912" y="200124"/>
                </a:cubicBezTo>
                <a:cubicBezTo>
                  <a:pt x="86726" y="200198"/>
                  <a:pt x="88589" y="200347"/>
                  <a:pt x="86354" y="238642"/>
                </a:cubicBezTo>
                <a:cubicBezTo>
                  <a:pt x="84640" y="267922"/>
                  <a:pt x="100659" y="267922"/>
                  <a:pt x="121371" y="267401"/>
                </a:cubicBezTo>
                <a:cubicBezTo>
                  <a:pt x="153333" y="266581"/>
                  <a:pt x="153333" y="267103"/>
                  <a:pt x="153258" y="233799"/>
                </a:cubicBezTo>
                <a:close/>
                <a:moveTo>
                  <a:pt x="292059" y="344214"/>
                </a:moveTo>
                <a:cubicBezTo>
                  <a:pt x="292158" y="320919"/>
                  <a:pt x="281927" y="309197"/>
                  <a:pt x="261364" y="309049"/>
                </a:cubicBezTo>
                <a:cubicBezTo>
                  <a:pt x="225155" y="308825"/>
                  <a:pt x="224782" y="309123"/>
                  <a:pt x="224633" y="341160"/>
                </a:cubicBezTo>
                <a:cubicBezTo>
                  <a:pt x="224484" y="375953"/>
                  <a:pt x="224633" y="376102"/>
                  <a:pt x="255478" y="376177"/>
                </a:cubicBezTo>
                <a:cubicBezTo>
                  <a:pt x="279766" y="376276"/>
                  <a:pt x="291935" y="365622"/>
                  <a:pt x="291985" y="344214"/>
                </a:cubicBezTo>
                <a:close/>
                <a:moveTo>
                  <a:pt x="153258" y="343246"/>
                </a:moveTo>
                <a:cubicBezTo>
                  <a:pt x="153258" y="309496"/>
                  <a:pt x="152737" y="308974"/>
                  <a:pt x="119061" y="309049"/>
                </a:cubicBezTo>
                <a:cubicBezTo>
                  <a:pt x="97703" y="309049"/>
                  <a:pt x="87024" y="320150"/>
                  <a:pt x="87024" y="342352"/>
                </a:cubicBezTo>
                <a:cubicBezTo>
                  <a:pt x="87024" y="364902"/>
                  <a:pt x="97430" y="376201"/>
                  <a:pt x="118242" y="376251"/>
                </a:cubicBezTo>
                <a:cubicBezTo>
                  <a:pt x="141586" y="376251"/>
                  <a:pt x="153283" y="365249"/>
                  <a:pt x="153333" y="343246"/>
                </a:cubicBezTo>
                <a:close/>
                <a:moveTo>
                  <a:pt x="426688" y="119585"/>
                </a:moveTo>
                <a:cubicBezTo>
                  <a:pt x="426738" y="94204"/>
                  <a:pt x="416357" y="81513"/>
                  <a:pt x="395545" y="81513"/>
                </a:cubicBezTo>
                <a:cubicBezTo>
                  <a:pt x="363285" y="81513"/>
                  <a:pt x="363136" y="81737"/>
                  <a:pt x="363062" y="117722"/>
                </a:cubicBezTo>
                <a:cubicBezTo>
                  <a:pt x="363062" y="147822"/>
                  <a:pt x="363062" y="146332"/>
                  <a:pt x="398228" y="148641"/>
                </a:cubicBezTo>
                <a:cubicBezTo>
                  <a:pt x="424676" y="150355"/>
                  <a:pt x="429817" y="137987"/>
                  <a:pt x="426688" y="119585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E9DDA0D8-BE23-4BD7-BF1E-963CFCDDA7F7}"/>
              </a:ext>
            </a:extLst>
          </p:cNvPr>
          <p:cNvSpPr/>
          <p:nvPr/>
        </p:nvSpPr>
        <p:spPr>
          <a:xfrm>
            <a:off x="4956826" y="1147088"/>
            <a:ext cx="924252" cy="392841"/>
          </a:xfrm>
          <a:custGeom>
            <a:avLst/>
            <a:gdLst>
              <a:gd name="connsiteX0" fmla="*/ 408741 w 924252"/>
              <a:gd name="connsiteY0" fmla="*/ 217586 h 392841"/>
              <a:gd name="connsiteX1" fmla="*/ 475124 w 924252"/>
              <a:gd name="connsiteY1" fmla="*/ 242098 h 392841"/>
              <a:gd name="connsiteX2" fmla="*/ 576897 w 924252"/>
              <a:gd name="connsiteY2" fmla="*/ 239416 h 392841"/>
              <a:gd name="connsiteX3" fmla="*/ 748777 w 924252"/>
              <a:gd name="connsiteY3" fmla="*/ 260202 h 392841"/>
              <a:gd name="connsiteX4" fmla="*/ 763008 w 924252"/>
              <a:gd name="connsiteY4" fmla="*/ 264077 h 392841"/>
              <a:gd name="connsiteX5" fmla="*/ 697742 w 924252"/>
              <a:gd name="connsiteY5" fmla="*/ 296933 h 392841"/>
              <a:gd name="connsiteX6" fmla="*/ 483394 w 924252"/>
              <a:gd name="connsiteY6" fmla="*/ 386710 h 392841"/>
              <a:gd name="connsiteX7" fmla="*/ 433625 w 924252"/>
              <a:gd name="connsiteY7" fmla="*/ 387828 h 392841"/>
              <a:gd name="connsiteX8" fmla="*/ 17297 w 924252"/>
              <a:gd name="connsiteY8" fmla="*/ 209465 h 392841"/>
              <a:gd name="connsiteX9" fmla="*/ 87 w 924252"/>
              <a:gd name="connsiteY9" fmla="*/ 194788 h 392841"/>
              <a:gd name="connsiteX10" fmla="*/ 17521 w 924252"/>
              <a:gd name="connsiteY10" fmla="*/ 182644 h 392841"/>
              <a:gd name="connsiteX11" fmla="*/ 429230 w 924252"/>
              <a:gd name="connsiteY11" fmla="*/ 6442 h 392841"/>
              <a:gd name="connsiteX12" fmla="*/ 483990 w 924252"/>
              <a:gd name="connsiteY12" fmla="*/ 5548 h 392841"/>
              <a:gd name="connsiteX13" fmla="*/ 909110 w 924252"/>
              <a:gd name="connsiteY13" fmla="*/ 182197 h 392841"/>
              <a:gd name="connsiteX14" fmla="*/ 924160 w 924252"/>
              <a:gd name="connsiteY14" fmla="*/ 193596 h 392841"/>
              <a:gd name="connsiteX15" fmla="*/ 908961 w 924252"/>
              <a:gd name="connsiteY15" fmla="*/ 207006 h 392841"/>
              <a:gd name="connsiteX16" fmla="*/ 844068 w 924252"/>
              <a:gd name="connsiteY16" fmla="*/ 215872 h 392841"/>
              <a:gd name="connsiteX17" fmla="*/ 547095 w 924252"/>
              <a:gd name="connsiteY17" fmla="*/ 178322 h 392841"/>
              <a:gd name="connsiteX18" fmla="*/ 501051 w 924252"/>
              <a:gd name="connsiteY18" fmla="*/ 162602 h 392841"/>
              <a:gd name="connsiteX19" fmla="*/ 431986 w 924252"/>
              <a:gd name="connsiteY19" fmla="*/ 157163 h 392841"/>
              <a:gd name="connsiteX20" fmla="*/ 414105 w 924252"/>
              <a:gd name="connsiteY20" fmla="*/ 175417 h 392841"/>
              <a:gd name="connsiteX21" fmla="*/ 408741 w 924252"/>
              <a:gd name="connsiteY21" fmla="*/ 217586 h 39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4252" h="392841">
                <a:moveTo>
                  <a:pt x="408741" y="217586"/>
                </a:moveTo>
                <a:cubicBezTo>
                  <a:pt x="423120" y="238522"/>
                  <a:pt x="451208" y="252454"/>
                  <a:pt x="475124" y="242098"/>
                </a:cubicBezTo>
                <a:cubicBezTo>
                  <a:pt x="509917" y="226974"/>
                  <a:pt x="542848" y="235094"/>
                  <a:pt x="576897" y="239416"/>
                </a:cubicBezTo>
                <a:cubicBezTo>
                  <a:pt x="634116" y="246717"/>
                  <a:pt x="691483" y="253273"/>
                  <a:pt x="748777" y="260202"/>
                </a:cubicBezTo>
                <a:cubicBezTo>
                  <a:pt x="751907" y="260575"/>
                  <a:pt x="754886" y="261841"/>
                  <a:pt x="763008" y="264077"/>
                </a:cubicBezTo>
                <a:cubicBezTo>
                  <a:pt x="741550" y="281510"/>
                  <a:pt x="718528" y="287843"/>
                  <a:pt x="697742" y="296933"/>
                </a:cubicBezTo>
                <a:cubicBezTo>
                  <a:pt x="626665" y="327777"/>
                  <a:pt x="554694" y="356461"/>
                  <a:pt x="483394" y="386710"/>
                </a:cubicBezTo>
                <a:cubicBezTo>
                  <a:pt x="466407" y="393937"/>
                  <a:pt x="451134" y="395353"/>
                  <a:pt x="433625" y="387828"/>
                </a:cubicBezTo>
                <a:cubicBezTo>
                  <a:pt x="294973" y="328075"/>
                  <a:pt x="156023" y="268994"/>
                  <a:pt x="17297" y="209465"/>
                </a:cubicBezTo>
                <a:cubicBezTo>
                  <a:pt x="10294" y="206485"/>
                  <a:pt x="-1105" y="205218"/>
                  <a:pt x="87" y="194788"/>
                </a:cubicBezTo>
                <a:cubicBezTo>
                  <a:pt x="981" y="187114"/>
                  <a:pt x="10815" y="185549"/>
                  <a:pt x="17521" y="182644"/>
                </a:cubicBezTo>
                <a:cubicBezTo>
                  <a:pt x="154757" y="123935"/>
                  <a:pt x="292142" y="65449"/>
                  <a:pt x="429230" y="6442"/>
                </a:cubicBezTo>
                <a:cubicBezTo>
                  <a:pt x="447930" y="-1605"/>
                  <a:pt x="465141" y="-2350"/>
                  <a:pt x="483990" y="5548"/>
                </a:cubicBezTo>
                <a:cubicBezTo>
                  <a:pt x="625622" y="64629"/>
                  <a:pt x="767403" y="123338"/>
                  <a:pt x="909110" y="182197"/>
                </a:cubicBezTo>
                <a:cubicBezTo>
                  <a:pt x="915070" y="184655"/>
                  <a:pt x="923266" y="186369"/>
                  <a:pt x="924160" y="193596"/>
                </a:cubicBezTo>
                <a:cubicBezTo>
                  <a:pt x="925352" y="203579"/>
                  <a:pt x="914772" y="203356"/>
                  <a:pt x="908961" y="207006"/>
                </a:cubicBezTo>
                <a:cubicBezTo>
                  <a:pt x="888770" y="219672"/>
                  <a:pt x="866494" y="218704"/>
                  <a:pt x="844068" y="215872"/>
                </a:cubicBezTo>
                <a:cubicBezTo>
                  <a:pt x="745052" y="203281"/>
                  <a:pt x="646111" y="190541"/>
                  <a:pt x="547095" y="178322"/>
                </a:cubicBezTo>
                <a:cubicBezTo>
                  <a:pt x="530406" y="176236"/>
                  <a:pt x="515356" y="172288"/>
                  <a:pt x="501051" y="162602"/>
                </a:cubicBezTo>
                <a:cubicBezTo>
                  <a:pt x="479669" y="148148"/>
                  <a:pt x="455604" y="149862"/>
                  <a:pt x="431986" y="157163"/>
                </a:cubicBezTo>
                <a:cubicBezTo>
                  <a:pt x="423120" y="159920"/>
                  <a:pt x="415148" y="164465"/>
                  <a:pt x="414105" y="175417"/>
                </a:cubicBezTo>
                <a:cubicBezTo>
                  <a:pt x="398757" y="187784"/>
                  <a:pt x="402408" y="202536"/>
                  <a:pt x="408741" y="217586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63D8758C-DB2B-4CD4-B84B-44CECA5D106C}"/>
              </a:ext>
            </a:extLst>
          </p:cNvPr>
          <p:cNvSpPr/>
          <p:nvPr/>
        </p:nvSpPr>
        <p:spPr>
          <a:xfrm>
            <a:off x="5144717" y="1443759"/>
            <a:ext cx="547877" cy="315445"/>
          </a:xfrm>
          <a:custGeom>
            <a:avLst/>
            <a:gdLst>
              <a:gd name="connsiteX0" fmla="*/ 547178 w 547877"/>
              <a:gd name="connsiteY0" fmla="*/ 113806 h 315445"/>
              <a:gd name="connsiteX1" fmla="*/ 547550 w 547877"/>
              <a:gd name="connsiteY1" fmla="*/ 188012 h 315445"/>
              <a:gd name="connsiteX2" fmla="*/ 503891 w 547877"/>
              <a:gd name="connsiteY2" fmla="*/ 261398 h 315445"/>
              <a:gd name="connsiteX3" fmla="*/ 344378 w 547877"/>
              <a:gd name="connsiteY3" fmla="*/ 310720 h 315445"/>
              <a:gd name="connsiteX4" fmla="*/ 55377 w 547877"/>
              <a:gd name="connsiteY4" fmla="*/ 266986 h 315445"/>
              <a:gd name="connsiteX5" fmla="*/ 467 w 547877"/>
              <a:gd name="connsiteY5" fmla="*/ 178401 h 315445"/>
              <a:gd name="connsiteX6" fmla="*/ 1361 w 547877"/>
              <a:gd name="connsiteY6" fmla="*/ 25071 h 315445"/>
              <a:gd name="connsiteX7" fmla="*/ 27438 w 547877"/>
              <a:gd name="connsiteY7" fmla="*/ 7488 h 315445"/>
              <a:gd name="connsiteX8" fmla="*/ 247746 w 547877"/>
              <a:gd name="connsiteY8" fmla="*/ 101363 h 315445"/>
              <a:gd name="connsiteX9" fmla="*/ 292821 w 547877"/>
              <a:gd name="connsiteY9" fmla="*/ 100693 h 315445"/>
              <a:gd name="connsiteX10" fmla="*/ 516184 w 547877"/>
              <a:gd name="connsiteY10" fmla="*/ 6818 h 315445"/>
              <a:gd name="connsiteX11" fmla="*/ 547103 w 547877"/>
              <a:gd name="connsiteY11" fmla="*/ 27157 h 315445"/>
              <a:gd name="connsiteX12" fmla="*/ 547103 w 547877"/>
              <a:gd name="connsiteY12" fmla="*/ 113731 h 315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877" h="315445">
                <a:moveTo>
                  <a:pt x="547178" y="113806"/>
                </a:moveTo>
                <a:cubicBezTo>
                  <a:pt x="547178" y="138541"/>
                  <a:pt x="545538" y="163425"/>
                  <a:pt x="547550" y="188012"/>
                </a:cubicBezTo>
                <a:cubicBezTo>
                  <a:pt x="550531" y="223773"/>
                  <a:pt x="532947" y="245603"/>
                  <a:pt x="503891" y="261398"/>
                </a:cubicBezTo>
                <a:cubicBezTo>
                  <a:pt x="454048" y="288517"/>
                  <a:pt x="400554" y="303567"/>
                  <a:pt x="344378" y="310720"/>
                </a:cubicBezTo>
                <a:cubicBezTo>
                  <a:pt x="243797" y="323534"/>
                  <a:pt x="147389" y="310720"/>
                  <a:pt x="55377" y="266986"/>
                </a:cubicBezTo>
                <a:cubicBezTo>
                  <a:pt x="17827" y="249179"/>
                  <a:pt x="-3481" y="224444"/>
                  <a:pt x="467" y="178401"/>
                </a:cubicBezTo>
                <a:cubicBezTo>
                  <a:pt x="4789" y="127589"/>
                  <a:pt x="1734" y="76181"/>
                  <a:pt x="1361" y="25071"/>
                </a:cubicBezTo>
                <a:cubicBezTo>
                  <a:pt x="1212" y="5104"/>
                  <a:pt x="5906" y="-1974"/>
                  <a:pt x="27438" y="7488"/>
                </a:cubicBezTo>
                <a:cubicBezTo>
                  <a:pt x="100526" y="39600"/>
                  <a:pt x="174434" y="69774"/>
                  <a:pt x="247746" y="101363"/>
                </a:cubicBezTo>
                <a:cubicBezTo>
                  <a:pt x="263541" y="108218"/>
                  <a:pt x="277473" y="107249"/>
                  <a:pt x="292821" y="100693"/>
                </a:cubicBezTo>
                <a:cubicBezTo>
                  <a:pt x="367176" y="69103"/>
                  <a:pt x="441754" y="38110"/>
                  <a:pt x="516184" y="6818"/>
                </a:cubicBezTo>
                <a:cubicBezTo>
                  <a:pt x="544197" y="-4954"/>
                  <a:pt x="546805" y="-3464"/>
                  <a:pt x="547103" y="27157"/>
                </a:cubicBezTo>
                <a:cubicBezTo>
                  <a:pt x="547327" y="55991"/>
                  <a:pt x="547103" y="84898"/>
                  <a:pt x="547103" y="113731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BBE50F90-C4E3-45CB-A60C-BE6823913A7A}"/>
              </a:ext>
            </a:extLst>
          </p:cNvPr>
          <p:cNvSpPr/>
          <p:nvPr/>
        </p:nvSpPr>
        <p:spPr>
          <a:xfrm>
            <a:off x="2106751" y="4142592"/>
            <a:ext cx="597925" cy="637654"/>
          </a:xfrm>
          <a:custGeom>
            <a:avLst/>
            <a:gdLst>
              <a:gd name="connsiteX0" fmla="*/ 384 w 597925"/>
              <a:gd name="connsiteY0" fmla="*/ 616483 h 637654"/>
              <a:gd name="connsiteX1" fmla="*/ 17669 w 597925"/>
              <a:gd name="connsiteY1" fmla="*/ 514338 h 637654"/>
              <a:gd name="connsiteX2" fmla="*/ 55964 w 597925"/>
              <a:gd name="connsiteY2" fmla="*/ 439462 h 637654"/>
              <a:gd name="connsiteX3" fmla="*/ 117057 w 597925"/>
              <a:gd name="connsiteY3" fmla="*/ 366150 h 637654"/>
              <a:gd name="connsiteX4" fmla="*/ 213018 w 597925"/>
              <a:gd name="connsiteY4" fmla="*/ 268103 h 637654"/>
              <a:gd name="connsiteX5" fmla="*/ 398980 w 597925"/>
              <a:gd name="connsiteY5" fmla="*/ 66570 h 637654"/>
              <a:gd name="connsiteX6" fmla="*/ 454411 w 597925"/>
              <a:gd name="connsiteY6" fmla="*/ 6743 h 637654"/>
              <a:gd name="connsiteX7" fmla="*/ 476762 w 597925"/>
              <a:gd name="connsiteY7" fmla="*/ 5998 h 637654"/>
              <a:gd name="connsiteX8" fmla="*/ 590008 w 597925"/>
              <a:gd name="connsiteY8" fmla="*/ 109484 h 637654"/>
              <a:gd name="connsiteX9" fmla="*/ 587326 w 597925"/>
              <a:gd name="connsiteY9" fmla="*/ 139509 h 637654"/>
              <a:gd name="connsiteX10" fmla="*/ 423864 w 597925"/>
              <a:gd name="connsiteY10" fmla="*/ 318244 h 637654"/>
              <a:gd name="connsiteX11" fmla="*/ 175915 w 597925"/>
              <a:gd name="connsiteY11" fmla="*/ 586607 h 637654"/>
              <a:gd name="connsiteX12" fmla="*/ 138440 w 597925"/>
              <a:gd name="connsiteY12" fmla="*/ 608437 h 637654"/>
              <a:gd name="connsiteX13" fmla="*/ 25640 w 597925"/>
              <a:gd name="connsiteY13" fmla="*/ 635705 h 637654"/>
              <a:gd name="connsiteX14" fmla="*/ 533 w 597925"/>
              <a:gd name="connsiteY14" fmla="*/ 616558 h 637654"/>
              <a:gd name="connsiteX15" fmla="*/ 54772 w 597925"/>
              <a:gd name="connsiteY15" fmla="*/ 615440 h 637654"/>
              <a:gd name="connsiteX16" fmla="*/ 124582 w 597925"/>
              <a:gd name="connsiteY16" fmla="*/ 599198 h 637654"/>
              <a:gd name="connsiteX17" fmla="*/ 128903 w 597925"/>
              <a:gd name="connsiteY17" fmla="*/ 588321 h 637654"/>
              <a:gd name="connsiteX18" fmla="*/ 76229 w 597925"/>
              <a:gd name="connsiteY18" fmla="*/ 541458 h 637654"/>
              <a:gd name="connsiteX19" fmla="*/ 61775 w 597925"/>
              <a:gd name="connsiteY19" fmla="*/ 526557 h 637654"/>
              <a:gd name="connsiteX20" fmla="*/ 38455 w 597925"/>
              <a:gd name="connsiteY20" fmla="*/ 505770 h 637654"/>
              <a:gd name="connsiteX21" fmla="*/ 28323 w 597925"/>
              <a:gd name="connsiteY21" fmla="*/ 527898 h 637654"/>
              <a:gd name="connsiteX22" fmla="*/ 21766 w 597925"/>
              <a:gd name="connsiteY22" fmla="*/ 576624 h 637654"/>
              <a:gd name="connsiteX23" fmla="*/ 54772 w 597925"/>
              <a:gd name="connsiteY23" fmla="*/ 615366 h 63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7925" h="637654">
                <a:moveTo>
                  <a:pt x="384" y="616483"/>
                </a:moveTo>
                <a:cubicBezTo>
                  <a:pt x="6567" y="582435"/>
                  <a:pt x="17445" y="548387"/>
                  <a:pt x="17669" y="514338"/>
                </a:cubicBezTo>
                <a:cubicBezTo>
                  <a:pt x="17892" y="480588"/>
                  <a:pt x="34581" y="459355"/>
                  <a:pt x="55964" y="439462"/>
                </a:cubicBezTo>
                <a:cubicBezTo>
                  <a:pt x="79656" y="417409"/>
                  <a:pt x="95153" y="388725"/>
                  <a:pt x="117057" y="366150"/>
                </a:cubicBezTo>
                <a:cubicBezTo>
                  <a:pt x="148796" y="333294"/>
                  <a:pt x="182024" y="301853"/>
                  <a:pt x="213018" y="268103"/>
                </a:cubicBezTo>
                <a:cubicBezTo>
                  <a:pt x="274856" y="200751"/>
                  <a:pt x="336918" y="133697"/>
                  <a:pt x="398980" y="66570"/>
                </a:cubicBezTo>
                <a:cubicBezTo>
                  <a:pt x="417457" y="46602"/>
                  <a:pt x="436456" y="27157"/>
                  <a:pt x="454411" y="6743"/>
                </a:cubicBezTo>
                <a:cubicBezTo>
                  <a:pt x="462457" y="-2421"/>
                  <a:pt x="468343" y="-1825"/>
                  <a:pt x="476762" y="5998"/>
                </a:cubicBezTo>
                <a:cubicBezTo>
                  <a:pt x="514238" y="40791"/>
                  <a:pt x="551490" y="75808"/>
                  <a:pt x="590008" y="109484"/>
                </a:cubicBezTo>
                <a:cubicBezTo>
                  <a:pt x="604984" y="122596"/>
                  <a:pt x="595596" y="130345"/>
                  <a:pt x="587326" y="139509"/>
                </a:cubicBezTo>
                <a:cubicBezTo>
                  <a:pt x="532938" y="199112"/>
                  <a:pt x="478625" y="258864"/>
                  <a:pt x="423864" y="318244"/>
                </a:cubicBezTo>
                <a:cubicBezTo>
                  <a:pt x="341314" y="407798"/>
                  <a:pt x="258316" y="496979"/>
                  <a:pt x="175915" y="586607"/>
                </a:cubicBezTo>
                <a:cubicBezTo>
                  <a:pt x="165335" y="598081"/>
                  <a:pt x="153564" y="605010"/>
                  <a:pt x="138440" y="608437"/>
                </a:cubicBezTo>
                <a:cubicBezTo>
                  <a:pt x="100666" y="616856"/>
                  <a:pt x="63116" y="626094"/>
                  <a:pt x="25640" y="635705"/>
                </a:cubicBezTo>
                <a:cubicBezTo>
                  <a:pt x="8356" y="640101"/>
                  <a:pt x="-2596" y="638388"/>
                  <a:pt x="533" y="616558"/>
                </a:cubicBezTo>
                <a:close/>
                <a:moveTo>
                  <a:pt x="54772" y="615440"/>
                </a:moveTo>
                <a:cubicBezTo>
                  <a:pt x="78017" y="610076"/>
                  <a:pt x="101337" y="604712"/>
                  <a:pt x="124582" y="599198"/>
                </a:cubicBezTo>
                <a:cubicBezTo>
                  <a:pt x="131064" y="597708"/>
                  <a:pt x="132628" y="593462"/>
                  <a:pt x="128903" y="588321"/>
                </a:cubicBezTo>
                <a:cubicBezTo>
                  <a:pt x="114747" y="568801"/>
                  <a:pt x="98878" y="549206"/>
                  <a:pt x="76229" y="541458"/>
                </a:cubicBezTo>
                <a:cubicBezTo>
                  <a:pt x="65798" y="537956"/>
                  <a:pt x="62743" y="538403"/>
                  <a:pt x="61775" y="526557"/>
                </a:cubicBezTo>
                <a:cubicBezTo>
                  <a:pt x="60881" y="515158"/>
                  <a:pt x="51419" y="504504"/>
                  <a:pt x="38455" y="505770"/>
                </a:cubicBezTo>
                <a:cubicBezTo>
                  <a:pt x="26609" y="506888"/>
                  <a:pt x="27503" y="519032"/>
                  <a:pt x="28323" y="527898"/>
                </a:cubicBezTo>
                <a:cubicBezTo>
                  <a:pt x="29887" y="544736"/>
                  <a:pt x="23703" y="560382"/>
                  <a:pt x="21766" y="576624"/>
                </a:cubicBezTo>
                <a:cubicBezTo>
                  <a:pt x="19531" y="595175"/>
                  <a:pt x="35847" y="615440"/>
                  <a:pt x="54772" y="615366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CA00C6A2-4DF6-4755-81AF-979B0491D6BA}"/>
              </a:ext>
            </a:extLst>
          </p:cNvPr>
          <p:cNvSpPr/>
          <p:nvPr/>
        </p:nvSpPr>
        <p:spPr>
          <a:xfrm>
            <a:off x="646053" y="1079364"/>
            <a:ext cx="650423" cy="236000"/>
          </a:xfrm>
          <a:custGeom>
            <a:avLst/>
            <a:gdLst>
              <a:gd name="connsiteX0" fmla="*/ 492157 w 650423"/>
              <a:gd name="connsiteY0" fmla="*/ 119836 h 236000"/>
              <a:gd name="connsiteX1" fmla="*/ 501545 w 650423"/>
              <a:gd name="connsiteY1" fmla="*/ 87874 h 236000"/>
              <a:gd name="connsiteX2" fmla="*/ 540659 w 650423"/>
              <a:gd name="connsiteY2" fmla="*/ 51144 h 236000"/>
              <a:gd name="connsiteX3" fmla="*/ 590056 w 650423"/>
              <a:gd name="connsiteY3" fmla="*/ 53453 h 236000"/>
              <a:gd name="connsiteX4" fmla="*/ 649957 w 650423"/>
              <a:gd name="connsiteY4" fmla="*/ 120581 h 236000"/>
              <a:gd name="connsiteX5" fmla="*/ 650404 w 650423"/>
              <a:gd name="connsiteY5" fmla="*/ 209763 h 236000"/>
              <a:gd name="connsiteX6" fmla="*/ 624253 w 650423"/>
              <a:gd name="connsiteY6" fmla="*/ 235988 h 236000"/>
              <a:gd name="connsiteX7" fmla="*/ 485526 w 650423"/>
              <a:gd name="connsiteY7" fmla="*/ 235690 h 236000"/>
              <a:gd name="connsiteX8" fmla="*/ 34554 w 650423"/>
              <a:gd name="connsiteY8" fmla="*/ 235690 h 236000"/>
              <a:gd name="connsiteX9" fmla="*/ 133 w 650423"/>
              <a:gd name="connsiteY9" fmla="*/ 200748 h 236000"/>
              <a:gd name="connsiteX10" fmla="*/ 431 w 650423"/>
              <a:gd name="connsiteY10" fmla="*/ 121475 h 236000"/>
              <a:gd name="connsiteX11" fmla="*/ 61673 w 650423"/>
              <a:gd name="connsiteY11" fmla="*/ 53304 h 236000"/>
              <a:gd name="connsiteX12" fmla="*/ 128429 w 650423"/>
              <a:gd name="connsiteY12" fmla="*/ 51516 h 236000"/>
              <a:gd name="connsiteX13" fmla="*/ 151376 w 650423"/>
              <a:gd name="connsiteY13" fmla="*/ 33561 h 236000"/>
              <a:gd name="connsiteX14" fmla="*/ 186318 w 650423"/>
              <a:gd name="connsiteY14" fmla="*/ 108 h 236000"/>
              <a:gd name="connsiteX15" fmla="*/ 218281 w 650423"/>
              <a:gd name="connsiteY15" fmla="*/ 39596 h 236000"/>
              <a:gd name="connsiteX16" fmla="*/ 218504 w 650423"/>
              <a:gd name="connsiteY16" fmla="*/ 84149 h 236000"/>
              <a:gd name="connsiteX17" fmla="*/ 172237 w 650423"/>
              <a:gd name="connsiteY17" fmla="*/ 129894 h 236000"/>
              <a:gd name="connsiteX18" fmla="*/ 222676 w 650423"/>
              <a:gd name="connsiteY18" fmla="*/ 95772 h 236000"/>
              <a:gd name="connsiteX19" fmla="*/ 222900 w 650423"/>
              <a:gd name="connsiteY19" fmla="*/ 75953 h 236000"/>
              <a:gd name="connsiteX20" fmla="*/ 247561 w 650423"/>
              <a:gd name="connsiteY20" fmla="*/ 50846 h 236000"/>
              <a:gd name="connsiteX21" fmla="*/ 401188 w 650423"/>
              <a:gd name="connsiteY21" fmla="*/ 50846 h 236000"/>
              <a:gd name="connsiteX22" fmla="*/ 427786 w 650423"/>
              <a:gd name="connsiteY22" fmla="*/ 79679 h 236000"/>
              <a:gd name="connsiteX23" fmla="*/ 452074 w 650423"/>
              <a:gd name="connsiteY23" fmla="*/ 130565 h 236000"/>
              <a:gd name="connsiteX24" fmla="*/ 492157 w 650423"/>
              <a:gd name="connsiteY24" fmla="*/ 119762 h 2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0423" h="236000">
                <a:moveTo>
                  <a:pt x="492157" y="119836"/>
                </a:moveTo>
                <a:cubicBezTo>
                  <a:pt x="502886" y="111417"/>
                  <a:pt x="500949" y="99199"/>
                  <a:pt x="501545" y="87874"/>
                </a:cubicBezTo>
                <a:cubicBezTo>
                  <a:pt x="503258" y="51814"/>
                  <a:pt x="503780" y="50995"/>
                  <a:pt x="540659" y="51144"/>
                </a:cubicBezTo>
                <a:cubicBezTo>
                  <a:pt x="557125" y="51218"/>
                  <a:pt x="573814" y="51144"/>
                  <a:pt x="590056" y="53453"/>
                </a:cubicBezTo>
                <a:cubicBezTo>
                  <a:pt x="627308" y="58892"/>
                  <a:pt x="648914" y="83255"/>
                  <a:pt x="649957" y="120581"/>
                </a:cubicBezTo>
                <a:cubicBezTo>
                  <a:pt x="650776" y="150308"/>
                  <a:pt x="649584" y="180036"/>
                  <a:pt x="650404" y="209763"/>
                </a:cubicBezTo>
                <a:cubicBezTo>
                  <a:pt x="650851" y="228612"/>
                  <a:pt x="643698" y="236361"/>
                  <a:pt x="624253" y="235988"/>
                </a:cubicBezTo>
                <a:cubicBezTo>
                  <a:pt x="577986" y="235094"/>
                  <a:pt x="531719" y="235690"/>
                  <a:pt x="485526" y="235690"/>
                </a:cubicBezTo>
                <a:cubicBezTo>
                  <a:pt x="335177" y="235690"/>
                  <a:pt x="184903" y="235690"/>
                  <a:pt x="34554" y="235690"/>
                </a:cubicBezTo>
                <a:cubicBezTo>
                  <a:pt x="878" y="235690"/>
                  <a:pt x="282" y="235094"/>
                  <a:pt x="133" y="200748"/>
                </a:cubicBezTo>
                <a:cubicBezTo>
                  <a:pt x="133" y="174299"/>
                  <a:pt x="-314" y="147850"/>
                  <a:pt x="431" y="121475"/>
                </a:cubicBezTo>
                <a:cubicBezTo>
                  <a:pt x="1549" y="82733"/>
                  <a:pt x="23378" y="57775"/>
                  <a:pt x="61673" y="53304"/>
                </a:cubicBezTo>
                <a:cubicBezTo>
                  <a:pt x="83726" y="50697"/>
                  <a:pt x="106152" y="50771"/>
                  <a:pt x="128429" y="51516"/>
                </a:cubicBezTo>
                <a:cubicBezTo>
                  <a:pt x="142510" y="52038"/>
                  <a:pt x="149439" y="48685"/>
                  <a:pt x="151376" y="33561"/>
                </a:cubicBezTo>
                <a:cubicBezTo>
                  <a:pt x="153909" y="14115"/>
                  <a:pt x="162775" y="-1456"/>
                  <a:pt x="186318" y="108"/>
                </a:cubicBezTo>
                <a:cubicBezTo>
                  <a:pt x="210830" y="1748"/>
                  <a:pt x="217312" y="18958"/>
                  <a:pt x="218281" y="39596"/>
                </a:cubicBezTo>
                <a:cubicBezTo>
                  <a:pt x="219026" y="54422"/>
                  <a:pt x="219100" y="69323"/>
                  <a:pt x="218504" y="84149"/>
                </a:cubicBezTo>
                <a:cubicBezTo>
                  <a:pt x="217089" y="119389"/>
                  <a:pt x="206807" y="129224"/>
                  <a:pt x="172237" y="129894"/>
                </a:cubicBezTo>
                <a:cubicBezTo>
                  <a:pt x="201517" y="137494"/>
                  <a:pt x="220292" y="124828"/>
                  <a:pt x="222676" y="95772"/>
                </a:cubicBezTo>
                <a:cubicBezTo>
                  <a:pt x="223198" y="89215"/>
                  <a:pt x="223421" y="82510"/>
                  <a:pt x="222900" y="75953"/>
                </a:cubicBezTo>
                <a:cubicBezTo>
                  <a:pt x="221484" y="57849"/>
                  <a:pt x="229680" y="50697"/>
                  <a:pt x="247561" y="50846"/>
                </a:cubicBezTo>
                <a:cubicBezTo>
                  <a:pt x="298745" y="51367"/>
                  <a:pt x="350004" y="51516"/>
                  <a:pt x="401188" y="50846"/>
                </a:cubicBezTo>
                <a:cubicBezTo>
                  <a:pt x="422049" y="50548"/>
                  <a:pt x="429052" y="60159"/>
                  <a:pt x="427786" y="79679"/>
                </a:cubicBezTo>
                <a:cubicBezTo>
                  <a:pt x="426370" y="100912"/>
                  <a:pt x="426817" y="121848"/>
                  <a:pt x="452074" y="130565"/>
                </a:cubicBezTo>
                <a:cubicBezTo>
                  <a:pt x="467422" y="134216"/>
                  <a:pt x="480609" y="130118"/>
                  <a:pt x="492157" y="119762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7176720-3F24-4937-9E0C-5BEBCC008093}"/>
              </a:ext>
            </a:extLst>
          </p:cNvPr>
          <p:cNvSpPr/>
          <p:nvPr/>
        </p:nvSpPr>
        <p:spPr>
          <a:xfrm>
            <a:off x="1072274" y="1490883"/>
            <a:ext cx="338099" cy="338103"/>
          </a:xfrm>
          <a:custGeom>
            <a:avLst/>
            <a:gdLst>
              <a:gd name="connsiteX0" fmla="*/ 338099 w 338099"/>
              <a:gd name="connsiteY0" fmla="*/ 170093 h 338103"/>
              <a:gd name="connsiteX1" fmla="*/ 170242 w 338099"/>
              <a:gd name="connsiteY1" fmla="*/ 338100 h 338103"/>
              <a:gd name="connsiteX2" fmla="*/ 0 w 338099"/>
              <a:gd name="connsiteY2" fmla="*/ 170615 h 338103"/>
              <a:gd name="connsiteX3" fmla="*/ 169869 w 338099"/>
              <a:gd name="connsiteY3" fmla="*/ 0 h 338103"/>
              <a:gd name="connsiteX4" fmla="*/ 338099 w 338099"/>
              <a:gd name="connsiteY4" fmla="*/ 170168 h 338103"/>
              <a:gd name="connsiteX5" fmla="*/ 151094 w 338099"/>
              <a:gd name="connsiteY5" fmla="*/ 107584 h 338103"/>
              <a:gd name="connsiteX6" fmla="*/ 151169 w 338099"/>
              <a:gd name="connsiteY6" fmla="*/ 161898 h 338103"/>
              <a:gd name="connsiteX7" fmla="*/ 168603 w 338099"/>
              <a:gd name="connsiteY7" fmla="*/ 185143 h 338103"/>
              <a:gd name="connsiteX8" fmla="*/ 264564 w 338099"/>
              <a:gd name="connsiteY8" fmla="*/ 185739 h 338103"/>
              <a:gd name="connsiteX9" fmla="*/ 284978 w 338099"/>
              <a:gd name="connsiteY9" fmla="*/ 168827 h 338103"/>
              <a:gd name="connsiteX10" fmla="*/ 262031 w 338099"/>
              <a:gd name="connsiteY10" fmla="*/ 151691 h 338103"/>
              <a:gd name="connsiteX11" fmla="*/ 212709 w 338099"/>
              <a:gd name="connsiteY11" fmla="*/ 151691 h 338103"/>
              <a:gd name="connsiteX12" fmla="*/ 187303 w 338099"/>
              <a:gd name="connsiteY12" fmla="*/ 125540 h 338103"/>
              <a:gd name="connsiteX13" fmla="*/ 187303 w 338099"/>
              <a:gd name="connsiteY13" fmla="*/ 58933 h 338103"/>
              <a:gd name="connsiteX14" fmla="*/ 168081 w 338099"/>
              <a:gd name="connsiteY14" fmla="*/ 33006 h 338103"/>
              <a:gd name="connsiteX15" fmla="*/ 151094 w 338099"/>
              <a:gd name="connsiteY15" fmla="*/ 58263 h 338103"/>
              <a:gd name="connsiteX16" fmla="*/ 151094 w 338099"/>
              <a:gd name="connsiteY16" fmla="*/ 107584 h 3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8099" h="338103">
                <a:moveTo>
                  <a:pt x="338099" y="170093"/>
                </a:moveTo>
                <a:cubicBezTo>
                  <a:pt x="337876" y="258902"/>
                  <a:pt x="259349" y="337504"/>
                  <a:pt x="170242" y="338100"/>
                </a:cubicBezTo>
                <a:cubicBezTo>
                  <a:pt x="78527" y="338696"/>
                  <a:pt x="149" y="261509"/>
                  <a:pt x="0" y="170615"/>
                </a:cubicBezTo>
                <a:cubicBezTo>
                  <a:pt x="-149" y="78304"/>
                  <a:pt x="78080" y="-223"/>
                  <a:pt x="169869" y="0"/>
                </a:cubicBezTo>
                <a:cubicBezTo>
                  <a:pt x="259870" y="224"/>
                  <a:pt x="338323" y="79571"/>
                  <a:pt x="338099" y="170168"/>
                </a:cubicBezTo>
                <a:close/>
                <a:moveTo>
                  <a:pt x="151094" y="107584"/>
                </a:moveTo>
                <a:cubicBezTo>
                  <a:pt x="151094" y="125689"/>
                  <a:pt x="150871" y="143793"/>
                  <a:pt x="151169" y="161898"/>
                </a:cubicBezTo>
                <a:cubicBezTo>
                  <a:pt x="151392" y="173595"/>
                  <a:pt x="155863" y="184398"/>
                  <a:pt x="168603" y="185143"/>
                </a:cubicBezTo>
                <a:cubicBezTo>
                  <a:pt x="200565" y="186931"/>
                  <a:pt x="232602" y="190433"/>
                  <a:pt x="264564" y="185739"/>
                </a:cubicBezTo>
                <a:cubicBezTo>
                  <a:pt x="274771" y="184249"/>
                  <a:pt x="285649" y="181418"/>
                  <a:pt x="284978" y="168827"/>
                </a:cubicBezTo>
                <a:cubicBezTo>
                  <a:pt x="284307" y="155788"/>
                  <a:pt x="273802" y="151840"/>
                  <a:pt x="262031" y="151691"/>
                </a:cubicBezTo>
                <a:cubicBezTo>
                  <a:pt x="245565" y="151542"/>
                  <a:pt x="229100" y="150648"/>
                  <a:pt x="212709" y="151691"/>
                </a:cubicBezTo>
                <a:cubicBezTo>
                  <a:pt x="193040" y="153032"/>
                  <a:pt x="186484" y="144389"/>
                  <a:pt x="187303" y="125540"/>
                </a:cubicBezTo>
                <a:cubicBezTo>
                  <a:pt x="188346" y="103412"/>
                  <a:pt x="187750" y="81135"/>
                  <a:pt x="187303" y="58933"/>
                </a:cubicBezTo>
                <a:cubicBezTo>
                  <a:pt x="187080" y="46044"/>
                  <a:pt x="184919" y="32484"/>
                  <a:pt x="168081" y="33006"/>
                </a:cubicBezTo>
                <a:cubicBezTo>
                  <a:pt x="152808" y="33453"/>
                  <a:pt x="151169" y="46118"/>
                  <a:pt x="151094" y="58263"/>
                </a:cubicBezTo>
                <a:cubicBezTo>
                  <a:pt x="151020" y="74728"/>
                  <a:pt x="151094" y="91193"/>
                  <a:pt x="151094" y="107584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11606FFA-EA76-43C0-AD29-D8D791499097}"/>
              </a:ext>
            </a:extLst>
          </p:cNvPr>
          <p:cNvSpPr/>
          <p:nvPr/>
        </p:nvSpPr>
        <p:spPr>
          <a:xfrm>
            <a:off x="3533947" y="1660101"/>
            <a:ext cx="627565" cy="66662"/>
          </a:xfrm>
          <a:custGeom>
            <a:avLst/>
            <a:gdLst>
              <a:gd name="connsiteX0" fmla="*/ 312185 w 627565"/>
              <a:gd name="connsiteY0" fmla="*/ 66588 h 66662"/>
              <a:gd name="connsiteX1" fmla="*/ 34658 w 627565"/>
              <a:gd name="connsiteY1" fmla="*/ 66588 h 66662"/>
              <a:gd name="connsiteX2" fmla="*/ 14 w 627565"/>
              <a:gd name="connsiteY2" fmla="*/ 36637 h 66662"/>
              <a:gd name="connsiteX3" fmla="*/ 34360 w 627565"/>
              <a:gd name="connsiteY3" fmla="*/ 279 h 66662"/>
              <a:gd name="connsiteX4" fmla="*/ 591799 w 627565"/>
              <a:gd name="connsiteY4" fmla="*/ 130 h 66662"/>
              <a:gd name="connsiteX5" fmla="*/ 627561 w 627565"/>
              <a:gd name="connsiteY5" fmla="*/ 36264 h 66662"/>
              <a:gd name="connsiteX6" fmla="*/ 592097 w 627565"/>
              <a:gd name="connsiteY6" fmla="*/ 66662 h 66662"/>
              <a:gd name="connsiteX7" fmla="*/ 312111 w 627565"/>
              <a:gd name="connsiteY7" fmla="*/ 66513 h 6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565" h="66662">
                <a:moveTo>
                  <a:pt x="312185" y="66588"/>
                </a:moveTo>
                <a:cubicBezTo>
                  <a:pt x="219652" y="66588"/>
                  <a:pt x="127192" y="66588"/>
                  <a:pt x="34658" y="66588"/>
                </a:cubicBezTo>
                <a:cubicBezTo>
                  <a:pt x="7837" y="66588"/>
                  <a:pt x="312" y="60031"/>
                  <a:pt x="14" y="36637"/>
                </a:cubicBezTo>
                <a:cubicBezTo>
                  <a:pt x="-359" y="8623"/>
                  <a:pt x="6719" y="279"/>
                  <a:pt x="34360" y="279"/>
                </a:cubicBezTo>
                <a:cubicBezTo>
                  <a:pt x="220173" y="-19"/>
                  <a:pt x="405986" y="-94"/>
                  <a:pt x="591799" y="130"/>
                </a:cubicBezTo>
                <a:cubicBezTo>
                  <a:pt x="618918" y="130"/>
                  <a:pt x="627784" y="10635"/>
                  <a:pt x="627561" y="36264"/>
                </a:cubicBezTo>
                <a:cubicBezTo>
                  <a:pt x="627412" y="60553"/>
                  <a:pt x="613480" y="66736"/>
                  <a:pt x="592097" y="66662"/>
                </a:cubicBezTo>
                <a:cubicBezTo>
                  <a:pt x="498743" y="66289"/>
                  <a:pt x="405465" y="66513"/>
                  <a:pt x="312111" y="66513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7A8A050B-857A-4C6A-929C-1D3370AB416C}"/>
              </a:ext>
            </a:extLst>
          </p:cNvPr>
          <p:cNvSpPr/>
          <p:nvPr/>
        </p:nvSpPr>
        <p:spPr>
          <a:xfrm>
            <a:off x="5360077" y="1311102"/>
            <a:ext cx="496005" cy="450349"/>
          </a:xfrm>
          <a:custGeom>
            <a:avLst/>
            <a:gdLst>
              <a:gd name="connsiteX0" fmla="*/ 5490 w 496005"/>
              <a:gd name="connsiteY0" fmla="*/ 53572 h 450349"/>
              <a:gd name="connsiteX1" fmla="*/ 10854 w 496005"/>
              <a:gd name="connsiteY1" fmla="*/ 11403 h 450349"/>
              <a:gd name="connsiteX2" fmla="*/ 109125 w 496005"/>
              <a:gd name="connsiteY2" fmla="*/ 15649 h 450349"/>
              <a:gd name="connsiteX3" fmla="*/ 196220 w 496005"/>
              <a:gd name="connsiteY3" fmla="*/ 30699 h 450349"/>
              <a:gd name="connsiteX4" fmla="*/ 451546 w 496005"/>
              <a:gd name="connsiteY4" fmla="*/ 62438 h 450349"/>
              <a:gd name="connsiteX5" fmla="*/ 476430 w 496005"/>
              <a:gd name="connsiteY5" fmla="*/ 91718 h 450349"/>
              <a:gd name="connsiteX6" fmla="*/ 476206 w 496005"/>
              <a:gd name="connsiteY6" fmla="*/ 232903 h 450349"/>
              <a:gd name="connsiteX7" fmla="*/ 482241 w 496005"/>
              <a:gd name="connsiteY7" fmla="*/ 274178 h 450349"/>
              <a:gd name="connsiteX8" fmla="*/ 484402 w 496005"/>
              <a:gd name="connsiteY8" fmla="*/ 290718 h 450349"/>
              <a:gd name="connsiteX9" fmla="*/ 489617 w 496005"/>
              <a:gd name="connsiteY9" fmla="*/ 400090 h 450349"/>
              <a:gd name="connsiteX10" fmla="*/ 448789 w 496005"/>
              <a:gd name="connsiteY10" fmla="*/ 450008 h 450349"/>
              <a:gd name="connsiteX11" fmla="*/ 420179 w 496005"/>
              <a:gd name="connsiteY11" fmla="*/ 416108 h 450349"/>
              <a:gd name="connsiteX12" fmla="*/ 436943 w 496005"/>
              <a:gd name="connsiteY12" fmla="*/ 336240 h 450349"/>
              <a:gd name="connsiteX13" fmla="*/ 438880 w 496005"/>
              <a:gd name="connsiteY13" fmla="*/ 324096 h 450349"/>
              <a:gd name="connsiteX14" fmla="*/ 438880 w 496005"/>
              <a:gd name="connsiteY14" fmla="*/ 117869 h 450349"/>
              <a:gd name="connsiteX15" fmla="*/ 417646 w 496005"/>
              <a:gd name="connsiteY15" fmla="*/ 96784 h 450349"/>
              <a:gd name="connsiteX16" fmla="*/ 194432 w 496005"/>
              <a:gd name="connsiteY16" fmla="*/ 68473 h 450349"/>
              <a:gd name="connsiteX17" fmla="*/ 133190 w 496005"/>
              <a:gd name="connsiteY17" fmla="*/ 60128 h 450349"/>
              <a:gd name="connsiteX18" fmla="*/ 82899 w 496005"/>
              <a:gd name="connsiteY18" fmla="*/ 64524 h 450349"/>
              <a:gd name="connsiteX19" fmla="*/ 23595 w 496005"/>
              <a:gd name="connsiteY19" fmla="*/ 60277 h 450349"/>
              <a:gd name="connsiteX20" fmla="*/ 5490 w 496005"/>
              <a:gd name="connsiteY20" fmla="*/ 53646 h 45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6005" h="450349">
                <a:moveTo>
                  <a:pt x="5490" y="53572"/>
                </a:moveTo>
                <a:cubicBezTo>
                  <a:pt x="-917" y="38448"/>
                  <a:pt x="-4494" y="23770"/>
                  <a:pt x="10854" y="11403"/>
                </a:cubicBezTo>
                <a:cubicBezTo>
                  <a:pt x="44381" y="-4690"/>
                  <a:pt x="75077" y="-4169"/>
                  <a:pt x="109125" y="15649"/>
                </a:cubicBezTo>
                <a:cubicBezTo>
                  <a:pt x="134233" y="30178"/>
                  <a:pt x="166866" y="26900"/>
                  <a:pt x="196220" y="30699"/>
                </a:cubicBezTo>
                <a:cubicBezTo>
                  <a:pt x="281304" y="41726"/>
                  <a:pt x="366388" y="52231"/>
                  <a:pt x="451546" y="62438"/>
                </a:cubicBezTo>
                <a:cubicBezTo>
                  <a:pt x="469799" y="64599"/>
                  <a:pt x="476728" y="73241"/>
                  <a:pt x="476430" y="91718"/>
                </a:cubicBezTo>
                <a:cubicBezTo>
                  <a:pt x="475536" y="138804"/>
                  <a:pt x="476206" y="185817"/>
                  <a:pt x="476206" y="232903"/>
                </a:cubicBezTo>
                <a:cubicBezTo>
                  <a:pt x="476206" y="246984"/>
                  <a:pt x="476281" y="260842"/>
                  <a:pt x="482241" y="274178"/>
                </a:cubicBezTo>
                <a:cubicBezTo>
                  <a:pt x="484476" y="279170"/>
                  <a:pt x="486711" y="286993"/>
                  <a:pt x="484402" y="290718"/>
                </a:cubicBezTo>
                <a:cubicBezTo>
                  <a:pt x="461454" y="328492"/>
                  <a:pt x="482688" y="364552"/>
                  <a:pt x="489617" y="400090"/>
                </a:cubicBezTo>
                <a:cubicBezTo>
                  <a:pt x="501090" y="459023"/>
                  <a:pt x="502208" y="449635"/>
                  <a:pt x="448789" y="450008"/>
                </a:cubicBezTo>
                <a:cubicBezTo>
                  <a:pt x="413101" y="450306"/>
                  <a:pt x="413101" y="450008"/>
                  <a:pt x="420179" y="416108"/>
                </a:cubicBezTo>
                <a:cubicBezTo>
                  <a:pt x="425767" y="389510"/>
                  <a:pt x="431355" y="362912"/>
                  <a:pt x="436943" y="336240"/>
                </a:cubicBezTo>
                <a:cubicBezTo>
                  <a:pt x="437762" y="332217"/>
                  <a:pt x="439550" y="327896"/>
                  <a:pt x="438880" y="324096"/>
                </a:cubicBezTo>
                <a:cubicBezTo>
                  <a:pt x="427257" y="255329"/>
                  <a:pt x="439848" y="186562"/>
                  <a:pt x="438880" y="117869"/>
                </a:cubicBezTo>
                <a:cubicBezTo>
                  <a:pt x="438656" y="102447"/>
                  <a:pt x="430833" y="98423"/>
                  <a:pt x="417646" y="96784"/>
                </a:cubicBezTo>
                <a:cubicBezTo>
                  <a:pt x="343216" y="87620"/>
                  <a:pt x="268787" y="78009"/>
                  <a:pt x="194432" y="68473"/>
                </a:cubicBezTo>
                <a:cubicBezTo>
                  <a:pt x="174018" y="65865"/>
                  <a:pt x="153530" y="63257"/>
                  <a:pt x="133190" y="60128"/>
                </a:cubicBezTo>
                <a:cubicBezTo>
                  <a:pt x="115979" y="57446"/>
                  <a:pt x="100184" y="56552"/>
                  <a:pt x="82899" y="64524"/>
                </a:cubicBezTo>
                <a:cubicBezTo>
                  <a:pt x="63901" y="73241"/>
                  <a:pt x="42518" y="72198"/>
                  <a:pt x="23595" y="60277"/>
                </a:cubicBezTo>
                <a:cubicBezTo>
                  <a:pt x="17932" y="56701"/>
                  <a:pt x="12642" y="52752"/>
                  <a:pt x="5490" y="53646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9ABEE08A-8628-4CB2-A8B4-2DEA5584EC0E}"/>
              </a:ext>
            </a:extLst>
          </p:cNvPr>
          <p:cNvSpPr/>
          <p:nvPr/>
        </p:nvSpPr>
        <p:spPr>
          <a:xfrm>
            <a:off x="2592956" y="4056315"/>
            <a:ext cx="191121" cy="184842"/>
          </a:xfrm>
          <a:custGeom>
            <a:avLst/>
            <a:gdLst>
              <a:gd name="connsiteX0" fmla="*/ 191122 w 191121"/>
              <a:gd name="connsiteY0" fmla="*/ 110230 h 184842"/>
              <a:gd name="connsiteX1" fmla="*/ 164822 w 191121"/>
              <a:gd name="connsiteY1" fmla="*/ 156199 h 184842"/>
              <a:gd name="connsiteX2" fmla="*/ 99482 w 191121"/>
              <a:gd name="connsiteY2" fmla="*/ 159104 h 184842"/>
              <a:gd name="connsiteX3" fmla="*/ 6948 w 191121"/>
              <a:gd name="connsiteY3" fmla="*/ 73723 h 184842"/>
              <a:gd name="connsiteX4" fmla="*/ 5905 w 191121"/>
              <a:gd name="connsiteY4" fmla="*/ 51744 h 184842"/>
              <a:gd name="connsiteX5" fmla="*/ 39208 w 191121"/>
              <a:gd name="connsiteY5" fmla="*/ 15386 h 184842"/>
              <a:gd name="connsiteX6" fmla="*/ 92702 w 191121"/>
              <a:gd name="connsiteY6" fmla="*/ 8010 h 184842"/>
              <a:gd name="connsiteX7" fmla="*/ 181287 w 191121"/>
              <a:gd name="connsiteY7" fmla="*/ 89965 h 184842"/>
              <a:gd name="connsiteX8" fmla="*/ 191122 w 191121"/>
              <a:gd name="connsiteY8" fmla="*/ 110155 h 18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21" h="184842">
                <a:moveTo>
                  <a:pt x="191122" y="110230"/>
                </a:moveTo>
                <a:cubicBezTo>
                  <a:pt x="188440" y="130793"/>
                  <a:pt x="176668" y="143384"/>
                  <a:pt x="164822" y="156199"/>
                </a:cubicBezTo>
                <a:cubicBezTo>
                  <a:pt x="132040" y="191811"/>
                  <a:pt x="140087" y="195835"/>
                  <a:pt x="99482" y="159104"/>
                </a:cubicBezTo>
                <a:cubicBezTo>
                  <a:pt x="68339" y="130942"/>
                  <a:pt x="38463" y="101438"/>
                  <a:pt x="6948" y="73723"/>
                </a:cubicBezTo>
                <a:cubicBezTo>
                  <a:pt x="-2812" y="65080"/>
                  <a:pt x="-1471" y="59567"/>
                  <a:pt x="5905" y="51744"/>
                </a:cubicBezTo>
                <a:cubicBezTo>
                  <a:pt x="17155" y="39749"/>
                  <a:pt x="28033" y="27456"/>
                  <a:pt x="39208" y="15386"/>
                </a:cubicBezTo>
                <a:cubicBezTo>
                  <a:pt x="55078" y="-1750"/>
                  <a:pt x="76237" y="-5103"/>
                  <a:pt x="92702" y="8010"/>
                </a:cubicBezTo>
                <a:cubicBezTo>
                  <a:pt x="124143" y="32969"/>
                  <a:pt x="152454" y="61876"/>
                  <a:pt x="181287" y="89965"/>
                </a:cubicBezTo>
                <a:cubicBezTo>
                  <a:pt x="186726" y="95254"/>
                  <a:pt x="188440" y="104493"/>
                  <a:pt x="191122" y="110155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26" name="Forma libre: forma 1025">
            <a:extLst>
              <a:ext uri="{FF2B5EF4-FFF2-40B4-BE49-F238E27FC236}">
                <a16:creationId xmlns:a16="http://schemas.microsoft.com/office/drawing/2014/main" id="{CB0BCDB5-E0AE-45A0-ABC6-FC32D875B404}"/>
              </a:ext>
            </a:extLst>
          </p:cNvPr>
          <p:cNvSpPr/>
          <p:nvPr/>
        </p:nvSpPr>
        <p:spPr>
          <a:xfrm>
            <a:off x="1075904" y="1079543"/>
            <a:ext cx="68820" cy="131801"/>
          </a:xfrm>
          <a:custGeom>
            <a:avLst/>
            <a:gdLst>
              <a:gd name="connsiteX0" fmla="*/ 62307 w 68820"/>
              <a:gd name="connsiteY0" fmla="*/ 119657 h 131801"/>
              <a:gd name="connsiteX1" fmla="*/ 22224 w 68820"/>
              <a:gd name="connsiteY1" fmla="*/ 130460 h 131801"/>
              <a:gd name="connsiteX2" fmla="*/ 6354 w 68820"/>
              <a:gd name="connsiteY2" fmla="*/ 17140 h 131801"/>
              <a:gd name="connsiteX3" fmla="*/ 39061 w 68820"/>
              <a:gd name="connsiteY3" fmla="*/ 227 h 131801"/>
              <a:gd name="connsiteX4" fmla="*/ 66777 w 68820"/>
              <a:gd name="connsiteY4" fmla="*/ 26900 h 131801"/>
              <a:gd name="connsiteX5" fmla="*/ 62307 w 68820"/>
              <a:gd name="connsiteY5" fmla="*/ 119657 h 13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0" h="131801">
                <a:moveTo>
                  <a:pt x="62307" y="119657"/>
                </a:moveTo>
                <a:cubicBezTo>
                  <a:pt x="50759" y="130013"/>
                  <a:pt x="37571" y="134186"/>
                  <a:pt x="22224" y="130460"/>
                </a:cubicBezTo>
                <a:cubicBezTo>
                  <a:pt x="2107" y="108705"/>
                  <a:pt x="-7131" y="43067"/>
                  <a:pt x="6354" y="17140"/>
                </a:cubicBezTo>
                <a:cubicBezTo>
                  <a:pt x="13209" y="3953"/>
                  <a:pt x="24906" y="-1188"/>
                  <a:pt x="39061" y="227"/>
                </a:cubicBezTo>
                <a:cubicBezTo>
                  <a:pt x="54931" y="1792"/>
                  <a:pt x="65957" y="11552"/>
                  <a:pt x="66777" y="26900"/>
                </a:cubicBezTo>
                <a:cubicBezTo>
                  <a:pt x="68342" y="57819"/>
                  <a:pt x="72141" y="89185"/>
                  <a:pt x="62307" y="119657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49" name="Forma libre: forma 1048">
            <a:extLst>
              <a:ext uri="{FF2B5EF4-FFF2-40B4-BE49-F238E27FC236}">
                <a16:creationId xmlns:a16="http://schemas.microsoft.com/office/drawing/2014/main" id="{61A5DDD4-74A7-472B-A517-E9C79463BB76}"/>
              </a:ext>
            </a:extLst>
          </p:cNvPr>
          <p:cNvSpPr/>
          <p:nvPr/>
        </p:nvSpPr>
        <p:spPr>
          <a:xfrm>
            <a:off x="4015422" y="1728419"/>
            <a:ext cx="109847" cy="78959"/>
          </a:xfrm>
          <a:custGeom>
            <a:avLst/>
            <a:gdLst>
              <a:gd name="connsiteX0" fmla="*/ 53775 w 109847"/>
              <a:gd name="connsiteY0" fmla="*/ 78883 h 78959"/>
              <a:gd name="connsiteX1" fmla="*/ 22707 w 109847"/>
              <a:gd name="connsiteY1" fmla="*/ 72177 h 78959"/>
              <a:gd name="connsiteX2" fmla="*/ 1772 w 109847"/>
              <a:gd name="connsiteY2" fmla="*/ 13394 h 78959"/>
              <a:gd name="connsiteX3" fmla="*/ 37235 w 109847"/>
              <a:gd name="connsiteY3" fmla="*/ 877 h 78959"/>
              <a:gd name="connsiteX4" fmla="*/ 84099 w 109847"/>
              <a:gd name="connsiteY4" fmla="*/ 505 h 78959"/>
              <a:gd name="connsiteX5" fmla="*/ 109803 w 109847"/>
              <a:gd name="connsiteY5" fmla="*/ 27251 h 78959"/>
              <a:gd name="connsiteX6" fmla="*/ 53775 w 109847"/>
              <a:gd name="connsiteY6" fmla="*/ 78883 h 7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47" h="78959">
                <a:moveTo>
                  <a:pt x="53775" y="78883"/>
                </a:moveTo>
                <a:cubicBezTo>
                  <a:pt x="43270" y="77393"/>
                  <a:pt x="32467" y="77691"/>
                  <a:pt x="22707" y="72177"/>
                </a:cubicBezTo>
                <a:cubicBezTo>
                  <a:pt x="6316" y="62939"/>
                  <a:pt x="-4412" y="33659"/>
                  <a:pt x="1772" y="13394"/>
                </a:cubicBezTo>
                <a:cubicBezTo>
                  <a:pt x="7807" y="-6424"/>
                  <a:pt x="24644" y="1920"/>
                  <a:pt x="37235" y="877"/>
                </a:cubicBezTo>
                <a:cubicBezTo>
                  <a:pt x="52732" y="-390"/>
                  <a:pt x="68527" y="1324"/>
                  <a:pt x="84099" y="505"/>
                </a:cubicBezTo>
                <a:cubicBezTo>
                  <a:pt x="103693" y="-538"/>
                  <a:pt x="110473" y="8775"/>
                  <a:pt x="109803" y="27251"/>
                </a:cubicBezTo>
                <a:cubicBezTo>
                  <a:pt x="108685" y="60033"/>
                  <a:pt x="87079" y="80373"/>
                  <a:pt x="53775" y="78883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0" name="Forma libre: forma 1049">
            <a:extLst>
              <a:ext uri="{FF2B5EF4-FFF2-40B4-BE49-F238E27FC236}">
                <a16:creationId xmlns:a16="http://schemas.microsoft.com/office/drawing/2014/main" id="{01B6BC3F-BA00-45EB-ABD1-47EBEA6EA9AC}"/>
              </a:ext>
            </a:extLst>
          </p:cNvPr>
          <p:cNvSpPr/>
          <p:nvPr/>
        </p:nvSpPr>
        <p:spPr>
          <a:xfrm>
            <a:off x="3683329" y="5563238"/>
            <a:ext cx="101089" cy="83495"/>
          </a:xfrm>
          <a:custGeom>
            <a:avLst/>
            <a:gdLst>
              <a:gd name="connsiteX0" fmla="*/ 48738 w 101089"/>
              <a:gd name="connsiteY0" fmla="*/ 83403 h 83495"/>
              <a:gd name="connsiteX1" fmla="*/ 757 w 101089"/>
              <a:gd name="connsiteY1" fmla="*/ 35497 h 83495"/>
              <a:gd name="connsiteX2" fmla="*/ 757 w 101089"/>
              <a:gd name="connsiteY2" fmla="*/ 33038 h 83495"/>
              <a:gd name="connsiteX3" fmla="*/ 6718 w 101089"/>
              <a:gd name="connsiteY3" fmla="*/ 1225 h 83495"/>
              <a:gd name="connsiteX4" fmla="*/ 34657 w 101089"/>
              <a:gd name="connsiteY4" fmla="*/ 13369 h 83495"/>
              <a:gd name="connsiteX5" fmla="*/ 69748 w 101089"/>
              <a:gd name="connsiteY5" fmla="*/ 11879 h 83495"/>
              <a:gd name="connsiteX6" fmla="*/ 95229 w 101089"/>
              <a:gd name="connsiteY6" fmla="*/ 1597 h 83495"/>
              <a:gd name="connsiteX7" fmla="*/ 100518 w 101089"/>
              <a:gd name="connsiteY7" fmla="*/ 29238 h 83495"/>
              <a:gd name="connsiteX8" fmla="*/ 100518 w 101089"/>
              <a:gd name="connsiteY8" fmla="*/ 31697 h 83495"/>
              <a:gd name="connsiteX9" fmla="*/ 48812 w 101089"/>
              <a:gd name="connsiteY9" fmla="*/ 83478 h 8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089" h="83495">
                <a:moveTo>
                  <a:pt x="48738" y="83403"/>
                </a:moveTo>
                <a:cubicBezTo>
                  <a:pt x="-2819" y="83105"/>
                  <a:pt x="832" y="88022"/>
                  <a:pt x="757" y="35497"/>
                </a:cubicBezTo>
                <a:cubicBezTo>
                  <a:pt x="757" y="34677"/>
                  <a:pt x="608" y="33858"/>
                  <a:pt x="757" y="33038"/>
                </a:cubicBezTo>
                <a:cubicBezTo>
                  <a:pt x="2546" y="22160"/>
                  <a:pt x="-4979" y="7185"/>
                  <a:pt x="6718" y="1225"/>
                </a:cubicBezTo>
                <a:cubicBezTo>
                  <a:pt x="16254" y="-3618"/>
                  <a:pt x="26983" y="7036"/>
                  <a:pt x="34657" y="13369"/>
                </a:cubicBezTo>
                <a:cubicBezTo>
                  <a:pt x="47993" y="24395"/>
                  <a:pt x="57902" y="20522"/>
                  <a:pt x="69748" y="11879"/>
                </a:cubicBezTo>
                <a:cubicBezTo>
                  <a:pt x="77198" y="6440"/>
                  <a:pt x="85766" y="-3916"/>
                  <a:pt x="95229" y="1597"/>
                </a:cubicBezTo>
                <a:cubicBezTo>
                  <a:pt x="104542" y="6962"/>
                  <a:pt x="99773" y="19628"/>
                  <a:pt x="100518" y="29238"/>
                </a:cubicBezTo>
                <a:cubicBezTo>
                  <a:pt x="100518" y="30058"/>
                  <a:pt x="100518" y="30878"/>
                  <a:pt x="100518" y="31697"/>
                </a:cubicBezTo>
                <a:cubicBezTo>
                  <a:pt x="100518" y="91226"/>
                  <a:pt x="103498" y="82658"/>
                  <a:pt x="48812" y="83478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1" name="Forma libre: forma 1050">
            <a:extLst>
              <a:ext uri="{FF2B5EF4-FFF2-40B4-BE49-F238E27FC236}">
                <a16:creationId xmlns:a16="http://schemas.microsoft.com/office/drawing/2014/main" id="{601C1F17-F138-4EA5-AB64-B4CF77F6E14E}"/>
              </a:ext>
            </a:extLst>
          </p:cNvPr>
          <p:cNvSpPr/>
          <p:nvPr/>
        </p:nvSpPr>
        <p:spPr>
          <a:xfrm>
            <a:off x="3569457" y="1728323"/>
            <a:ext cx="108527" cy="78529"/>
          </a:xfrm>
          <a:custGeom>
            <a:avLst/>
            <a:gdLst>
              <a:gd name="connsiteX0" fmla="*/ 55548 w 108527"/>
              <a:gd name="connsiteY0" fmla="*/ 750 h 78529"/>
              <a:gd name="connsiteX1" fmla="*/ 70225 w 108527"/>
              <a:gd name="connsiteY1" fmla="*/ 974 h 78529"/>
              <a:gd name="connsiteX2" fmla="*/ 106657 w 108527"/>
              <a:gd name="connsiteY2" fmla="*/ 13565 h 78529"/>
              <a:gd name="connsiteX3" fmla="*/ 81102 w 108527"/>
              <a:gd name="connsiteY3" fmla="*/ 73541 h 78529"/>
              <a:gd name="connsiteX4" fmla="*/ 42 w 108527"/>
              <a:gd name="connsiteY4" fmla="*/ 29360 h 78529"/>
              <a:gd name="connsiteX5" fmla="*/ 28428 w 108527"/>
              <a:gd name="connsiteY5" fmla="*/ 601 h 78529"/>
              <a:gd name="connsiteX6" fmla="*/ 55473 w 108527"/>
              <a:gd name="connsiteY6" fmla="*/ 750 h 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27" h="78529">
                <a:moveTo>
                  <a:pt x="55548" y="750"/>
                </a:moveTo>
                <a:cubicBezTo>
                  <a:pt x="60465" y="750"/>
                  <a:pt x="65680" y="-293"/>
                  <a:pt x="70225" y="974"/>
                </a:cubicBezTo>
                <a:cubicBezTo>
                  <a:pt x="82667" y="4401"/>
                  <a:pt x="101814" y="-9233"/>
                  <a:pt x="106657" y="13565"/>
                </a:cubicBezTo>
                <a:cubicBezTo>
                  <a:pt x="112841" y="42845"/>
                  <a:pt x="103528" y="66537"/>
                  <a:pt x="81102" y="73541"/>
                </a:cubicBezTo>
                <a:cubicBezTo>
                  <a:pt x="39976" y="86504"/>
                  <a:pt x="1458" y="75031"/>
                  <a:pt x="42" y="29360"/>
                </a:cubicBezTo>
                <a:cubicBezTo>
                  <a:pt x="-629" y="8499"/>
                  <a:pt x="6598" y="-1559"/>
                  <a:pt x="28428" y="601"/>
                </a:cubicBezTo>
                <a:cubicBezTo>
                  <a:pt x="37369" y="1495"/>
                  <a:pt x="46458" y="750"/>
                  <a:pt x="55473" y="750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2" name="Forma libre: forma 1051">
            <a:extLst>
              <a:ext uri="{FF2B5EF4-FFF2-40B4-BE49-F238E27FC236}">
                <a16:creationId xmlns:a16="http://schemas.microsoft.com/office/drawing/2014/main" id="{34A60BF8-8D83-4219-B3BE-466BEB3255A5}"/>
              </a:ext>
            </a:extLst>
          </p:cNvPr>
          <p:cNvSpPr/>
          <p:nvPr/>
        </p:nvSpPr>
        <p:spPr>
          <a:xfrm>
            <a:off x="1031738" y="2452131"/>
            <a:ext cx="78683" cy="77350"/>
          </a:xfrm>
          <a:custGeom>
            <a:avLst/>
            <a:gdLst>
              <a:gd name="connsiteX0" fmla="*/ 40090 w 78683"/>
              <a:gd name="connsiteY0" fmla="*/ 3 h 77350"/>
              <a:gd name="connsiteX1" fmla="*/ 78683 w 78683"/>
              <a:gd name="connsiteY1" fmla="*/ 38074 h 77350"/>
              <a:gd name="connsiteX2" fmla="*/ 38078 w 78683"/>
              <a:gd name="connsiteY2" fmla="*/ 77338 h 77350"/>
              <a:gd name="connsiteX3" fmla="*/ 7 w 78683"/>
              <a:gd name="connsiteY3" fmla="*/ 38670 h 77350"/>
              <a:gd name="connsiteX4" fmla="*/ 40090 w 78683"/>
              <a:gd name="connsiteY4" fmla="*/ 3 h 7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83" h="77350">
                <a:moveTo>
                  <a:pt x="40090" y="3"/>
                </a:moveTo>
                <a:cubicBezTo>
                  <a:pt x="63633" y="226"/>
                  <a:pt x="78757" y="15127"/>
                  <a:pt x="78683" y="38074"/>
                </a:cubicBezTo>
                <a:cubicBezTo>
                  <a:pt x="78683" y="62139"/>
                  <a:pt x="62367" y="77860"/>
                  <a:pt x="38078" y="77338"/>
                </a:cubicBezTo>
                <a:cubicBezTo>
                  <a:pt x="14833" y="76816"/>
                  <a:pt x="-366" y="61469"/>
                  <a:pt x="7" y="38670"/>
                </a:cubicBezTo>
                <a:cubicBezTo>
                  <a:pt x="379" y="12743"/>
                  <a:pt x="13864" y="-221"/>
                  <a:pt x="40090" y="3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3" name="Forma libre: forma 1052">
            <a:extLst>
              <a:ext uri="{FF2B5EF4-FFF2-40B4-BE49-F238E27FC236}">
                <a16:creationId xmlns:a16="http://schemas.microsoft.com/office/drawing/2014/main" id="{30AAC6B1-1ED3-4E5C-8C3F-BC4705726E93}"/>
              </a:ext>
            </a:extLst>
          </p:cNvPr>
          <p:cNvSpPr/>
          <p:nvPr/>
        </p:nvSpPr>
        <p:spPr>
          <a:xfrm>
            <a:off x="1029574" y="2566944"/>
            <a:ext cx="73697" cy="73921"/>
          </a:xfrm>
          <a:custGeom>
            <a:avLst/>
            <a:gdLst>
              <a:gd name="connsiteX0" fmla="*/ 73694 w 73697"/>
              <a:gd name="connsiteY0" fmla="*/ 37700 h 73921"/>
              <a:gd name="connsiteX1" fmla="*/ 35026 w 73697"/>
              <a:gd name="connsiteY1" fmla="*/ 73909 h 73921"/>
              <a:gd name="connsiteX2" fmla="*/ 10 w 73697"/>
              <a:gd name="connsiteY2" fmla="*/ 36657 h 73921"/>
              <a:gd name="connsiteX3" fmla="*/ 35921 w 73697"/>
              <a:gd name="connsiteY3" fmla="*/ 1 h 73921"/>
              <a:gd name="connsiteX4" fmla="*/ 73694 w 73697"/>
              <a:gd name="connsiteY4" fmla="*/ 37700 h 7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97" h="73921">
                <a:moveTo>
                  <a:pt x="73694" y="37700"/>
                </a:moveTo>
                <a:cubicBezTo>
                  <a:pt x="73396" y="59008"/>
                  <a:pt x="56931" y="74430"/>
                  <a:pt x="35026" y="73909"/>
                </a:cubicBezTo>
                <a:cubicBezTo>
                  <a:pt x="14761" y="73462"/>
                  <a:pt x="-437" y="57295"/>
                  <a:pt x="10" y="36657"/>
                </a:cubicBezTo>
                <a:cubicBezTo>
                  <a:pt x="457" y="15870"/>
                  <a:pt x="15879" y="150"/>
                  <a:pt x="35921" y="1"/>
                </a:cubicBezTo>
                <a:cubicBezTo>
                  <a:pt x="56856" y="-148"/>
                  <a:pt x="73992" y="16988"/>
                  <a:pt x="73694" y="37700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4" name="Forma libre: forma 1053">
            <a:extLst>
              <a:ext uri="{FF2B5EF4-FFF2-40B4-BE49-F238E27FC236}">
                <a16:creationId xmlns:a16="http://schemas.microsoft.com/office/drawing/2014/main" id="{31FA2BD7-2B55-4A9B-AE21-C4610E9C0DD5}"/>
              </a:ext>
            </a:extLst>
          </p:cNvPr>
          <p:cNvSpPr/>
          <p:nvPr/>
        </p:nvSpPr>
        <p:spPr>
          <a:xfrm>
            <a:off x="947480" y="2394493"/>
            <a:ext cx="58337" cy="58341"/>
          </a:xfrm>
          <a:custGeom>
            <a:avLst/>
            <a:gdLst>
              <a:gd name="connsiteX0" fmla="*/ 75 w 58337"/>
              <a:gd name="connsiteY0" fmla="*/ 29851 h 58341"/>
              <a:gd name="connsiteX1" fmla="*/ 30845 w 58337"/>
              <a:gd name="connsiteY1" fmla="*/ 124 h 58341"/>
              <a:gd name="connsiteX2" fmla="*/ 58337 w 58337"/>
              <a:gd name="connsiteY2" fmla="*/ 28734 h 58341"/>
              <a:gd name="connsiteX3" fmla="*/ 29057 w 58337"/>
              <a:gd name="connsiteY3" fmla="*/ 58312 h 58341"/>
              <a:gd name="connsiteX4" fmla="*/ 0 w 58337"/>
              <a:gd name="connsiteY4" fmla="*/ 29777 h 5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37" h="58341">
                <a:moveTo>
                  <a:pt x="75" y="29851"/>
                </a:moveTo>
                <a:cubicBezTo>
                  <a:pt x="1937" y="9437"/>
                  <a:pt x="13187" y="-1291"/>
                  <a:pt x="30845" y="124"/>
                </a:cubicBezTo>
                <a:cubicBezTo>
                  <a:pt x="45969" y="1391"/>
                  <a:pt x="58486" y="9959"/>
                  <a:pt x="58337" y="28734"/>
                </a:cubicBezTo>
                <a:cubicBezTo>
                  <a:pt x="58188" y="48477"/>
                  <a:pt x="45745" y="57641"/>
                  <a:pt x="29057" y="58312"/>
                </a:cubicBezTo>
                <a:cubicBezTo>
                  <a:pt x="10580" y="59057"/>
                  <a:pt x="2012" y="45721"/>
                  <a:pt x="0" y="29777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5" name="Forma libre: forma 1054">
            <a:extLst>
              <a:ext uri="{FF2B5EF4-FFF2-40B4-BE49-F238E27FC236}">
                <a16:creationId xmlns:a16="http://schemas.microsoft.com/office/drawing/2014/main" id="{AA28CD71-AB55-4111-A173-8BCEAD525A2D}"/>
              </a:ext>
            </a:extLst>
          </p:cNvPr>
          <p:cNvSpPr/>
          <p:nvPr/>
        </p:nvSpPr>
        <p:spPr>
          <a:xfrm>
            <a:off x="925111" y="2513846"/>
            <a:ext cx="58280" cy="57370"/>
          </a:xfrm>
          <a:custGeom>
            <a:avLst/>
            <a:gdLst>
              <a:gd name="connsiteX0" fmla="*/ 58280 w 58280"/>
              <a:gd name="connsiteY0" fmla="*/ 29853 h 57370"/>
              <a:gd name="connsiteX1" fmla="*/ 27063 w 58280"/>
              <a:gd name="connsiteY1" fmla="*/ 57271 h 57370"/>
              <a:gd name="connsiteX2" fmla="*/ 18 w 58280"/>
              <a:gd name="connsiteY2" fmla="*/ 28140 h 57370"/>
              <a:gd name="connsiteX3" fmla="*/ 30490 w 58280"/>
              <a:gd name="connsiteY3" fmla="*/ 52 h 57370"/>
              <a:gd name="connsiteX4" fmla="*/ 58280 w 58280"/>
              <a:gd name="connsiteY4" fmla="*/ 29853 h 5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0" h="57370">
                <a:moveTo>
                  <a:pt x="58280" y="29853"/>
                </a:moveTo>
                <a:cubicBezTo>
                  <a:pt x="53586" y="44754"/>
                  <a:pt x="46061" y="58686"/>
                  <a:pt x="27063" y="57271"/>
                </a:cubicBezTo>
                <a:cubicBezTo>
                  <a:pt x="10374" y="56004"/>
                  <a:pt x="-504" y="45127"/>
                  <a:pt x="18" y="28140"/>
                </a:cubicBezTo>
                <a:cubicBezTo>
                  <a:pt x="539" y="9886"/>
                  <a:pt x="12609" y="-842"/>
                  <a:pt x="30490" y="52"/>
                </a:cubicBezTo>
                <a:cubicBezTo>
                  <a:pt x="46806" y="871"/>
                  <a:pt x="57088" y="11376"/>
                  <a:pt x="58280" y="29853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59" name="Forma libre: forma 1058">
            <a:extLst>
              <a:ext uri="{FF2B5EF4-FFF2-40B4-BE49-F238E27FC236}">
                <a16:creationId xmlns:a16="http://schemas.microsoft.com/office/drawing/2014/main" id="{20BEEE21-EB3B-4AD0-A1E6-2B33138A78F5}"/>
              </a:ext>
            </a:extLst>
          </p:cNvPr>
          <p:cNvSpPr/>
          <p:nvPr/>
        </p:nvSpPr>
        <p:spPr>
          <a:xfrm>
            <a:off x="5478217" y="4378500"/>
            <a:ext cx="118705" cy="30038"/>
          </a:xfrm>
          <a:custGeom>
            <a:avLst/>
            <a:gdLst>
              <a:gd name="connsiteX0" fmla="*/ 59379 w 118705"/>
              <a:gd name="connsiteY0" fmla="*/ 903 h 30038"/>
              <a:gd name="connsiteX1" fmla="*/ 101474 w 118705"/>
              <a:gd name="connsiteY1" fmla="*/ 829 h 30038"/>
              <a:gd name="connsiteX2" fmla="*/ 118685 w 118705"/>
              <a:gd name="connsiteY2" fmla="*/ 16177 h 30038"/>
              <a:gd name="connsiteX3" fmla="*/ 102518 w 118705"/>
              <a:gd name="connsiteY3" fmla="*/ 30034 h 30038"/>
              <a:gd name="connsiteX4" fmla="*/ 15869 w 118705"/>
              <a:gd name="connsiteY4" fmla="*/ 29662 h 30038"/>
              <a:gd name="connsiteX5" fmla="*/ 0 w 118705"/>
              <a:gd name="connsiteY5" fmla="*/ 15580 h 30038"/>
              <a:gd name="connsiteX6" fmla="*/ 17285 w 118705"/>
              <a:gd name="connsiteY6" fmla="*/ 9 h 30038"/>
              <a:gd name="connsiteX7" fmla="*/ 59379 w 118705"/>
              <a:gd name="connsiteY7" fmla="*/ 9 h 30038"/>
              <a:gd name="connsiteX8" fmla="*/ 59379 w 118705"/>
              <a:gd name="connsiteY8" fmla="*/ 829 h 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705" h="30038">
                <a:moveTo>
                  <a:pt x="59379" y="903"/>
                </a:moveTo>
                <a:cubicBezTo>
                  <a:pt x="73386" y="903"/>
                  <a:pt x="87468" y="1201"/>
                  <a:pt x="101474" y="829"/>
                </a:cubicBezTo>
                <a:cubicBezTo>
                  <a:pt x="112352" y="531"/>
                  <a:pt x="119132" y="4032"/>
                  <a:pt x="118685" y="16177"/>
                </a:cubicBezTo>
                <a:cubicBezTo>
                  <a:pt x="118312" y="26756"/>
                  <a:pt x="112501" y="30183"/>
                  <a:pt x="102518" y="30034"/>
                </a:cubicBezTo>
                <a:cubicBezTo>
                  <a:pt x="73610" y="29662"/>
                  <a:pt x="44702" y="29662"/>
                  <a:pt x="15869" y="29662"/>
                </a:cubicBezTo>
                <a:cubicBezTo>
                  <a:pt x="6109" y="29662"/>
                  <a:pt x="0" y="26458"/>
                  <a:pt x="0" y="15580"/>
                </a:cubicBezTo>
                <a:cubicBezTo>
                  <a:pt x="0" y="3660"/>
                  <a:pt x="6407" y="-214"/>
                  <a:pt x="17285" y="9"/>
                </a:cubicBezTo>
                <a:cubicBezTo>
                  <a:pt x="31292" y="307"/>
                  <a:pt x="45298" y="9"/>
                  <a:pt x="59379" y="9"/>
                </a:cubicBezTo>
                <a:lnTo>
                  <a:pt x="59379" y="829"/>
                </a:ln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0" name="Forma libre: forma 1059">
            <a:extLst>
              <a:ext uri="{FF2B5EF4-FFF2-40B4-BE49-F238E27FC236}">
                <a16:creationId xmlns:a16="http://schemas.microsoft.com/office/drawing/2014/main" id="{62E72883-368B-4885-BC48-2F0068724F34}"/>
              </a:ext>
            </a:extLst>
          </p:cNvPr>
          <p:cNvSpPr/>
          <p:nvPr/>
        </p:nvSpPr>
        <p:spPr>
          <a:xfrm>
            <a:off x="5240772" y="4335581"/>
            <a:ext cx="119739" cy="115797"/>
          </a:xfrm>
          <a:custGeom>
            <a:avLst/>
            <a:gdLst>
              <a:gd name="connsiteX0" fmla="*/ 59380 w 119739"/>
              <a:gd name="connsiteY0" fmla="*/ 115792 h 115797"/>
              <a:gd name="connsiteX1" fmla="*/ 43958 w 119739"/>
              <a:gd name="connsiteY1" fmla="*/ 98060 h 115797"/>
              <a:gd name="connsiteX2" fmla="*/ 19148 w 119739"/>
              <a:gd name="connsiteY2" fmla="*/ 73474 h 115797"/>
              <a:gd name="connsiteX3" fmla="*/ 1 w 119739"/>
              <a:gd name="connsiteY3" fmla="*/ 57307 h 115797"/>
              <a:gd name="connsiteX4" fmla="*/ 20712 w 119739"/>
              <a:gd name="connsiteY4" fmla="*/ 43225 h 115797"/>
              <a:gd name="connsiteX5" fmla="*/ 43809 w 119739"/>
              <a:gd name="connsiteY5" fmla="*/ 21619 h 115797"/>
              <a:gd name="connsiteX6" fmla="*/ 60199 w 119739"/>
              <a:gd name="connsiteY6" fmla="*/ 13 h 115797"/>
              <a:gd name="connsiteX7" fmla="*/ 75249 w 119739"/>
              <a:gd name="connsiteY7" fmla="*/ 20502 h 115797"/>
              <a:gd name="connsiteX8" fmla="*/ 98122 w 119739"/>
              <a:gd name="connsiteY8" fmla="*/ 44268 h 115797"/>
              <a:gd name="connsiteX9" fmla="*/ 119729 w 119739"/>
              <a:gd name="connsiteY9" fmla="*/ 57381 h 115797"/>
              <a:gd name="connsiteX10" fmla="*/ 99910 w 119739"/>
              <a:gd name="connsiteY10" fmla="*/ 72952 h 115797"/>
              <a:gd name="connsiteX11" fmla="*/ 75026 w 119739"/>
              <a:gd name="connsiteY11" fmla="*/ 98433 h 115797"/>
              <a:gd name="connsiteX12" fmla="*/ 59305 w 119739"/>
              <a:gd name="connsiteY12" fmla="*/ 115792 h 11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39" h="115797">
                <a:moveTo>
                  <a:pt x="59380" y="115792"/>
                </a:moveTo>
                <a:cubicBezTo>
                  <a:pt x="47310" y="115941"/>
                  <a:pt x="43585" y="108118"/>
                  <a:pt x="43958" y="98060"/>
                </a:cubicBezTo>
                <a:cubicBezTo>
                  <a:pt x="44703" y="80403"/>
                  <a:pt x="37476" y="71686"/>
                  <a:pt x="19148" y="73474"/>
                </a:cubicBezTo>
                <a:cubicBezTo>
                  <a:pt x="7376" y="74666"/>
                  <a:pt x="-74" y="70494"/>
                  <a:pt x="1" y="57307"/>
                </a:cubicBezTo>
                <a:cubicBezTo>
                  <a:pt x="75" y="42555"/>
                  <a:pt x="10729" y="41810"/>
                  <a:pt x="20712" y="43225"/>
                </a:cubicBezTo>
                <a:cubicBezTo>
                  <a:pt x="38221" y="45610"/>
                  <a:pt x="44926" y="38979"/>
                  <a:pt x="43809" y="21619"/>
                </a:cubicBezTo>
                <a:cubicBezTo>
                  <a:pt x="43064" y="10518"/>
                  <a:pt x="44479" y="-434"/>
                  <a:pt x="60199" y="13"/>
                </a:cubicBezTo>
                <a:cubicBezTo>
                  <a:pt x="74355" y="386"/>
                  <a:pt x="75771" y="10220"/>
                  <a:pt x="75249" y="20502"/>
                </a:cubicBezTo>
                <a:cubicBezTo>
                  <a:pt x="74430" y="37042"/>
                  <a:pt x="80763" y="45088"/>
                  <a:pt x="98122" y="44268"/>
                </a:cubicBezTo>
                <a:cubicBezTo>
                  <a:pt x="107584" y="43821"/>
                  <a:pt x="119356" y="42257"/>
                  <a:pt x="119729" y="57381"/>
                </a:cubicBezTo>
                <a:cubicBezTo>
                  <a:pt x="120101" y="71090"/>
                  <a:pt x="111011" y="73027"/>
                  <a:pt x="99910" y="72952"/>
                </a:cubicBezTo>
                <a:cubicBezTo>
                  <a:pt x="83221" y="72952"/>
                  <a:pt x="73759" y="80030"/>
                  <a:pt x="75026" y="98433"/>
                </a:cubicBezTo>
                <a:cubicBezTo>
                  <a:pt x="75771" y="108715"/>
                  <a:pt x="71226" y="116016"/>
                  <a:pt x="59305" y="115792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61" name="Forma libre: forma 1060">
            <a:extLst>
              <a:ext uri="{FF2B5EF4-FFF2-40B4-BE49-F238E27FC236}">
                <a16:creationId xmlns:a16="http://schemas.microsoft.com/office/drawing/2014/main" id="{A988FCFA-81ED-40CB-8FD9-E61008427E54}"/>
              </a:ext>
            </a:extLst>
          </p:cNvPr>
          <p:cNvSpPr/>
          <p:nvPr/>
        </p:nvSpPr>
        <p:spPr>
          <a:xfrm>
            <a:off x="5252644" y="4584853"/>
            <a:ext cx="97448" cy="95162"/>
          </a:xfrm>
          <a:custGeom>
            <a:avLst/>
            <a:gdLst>
              <a:gd name="connsiteX0" fmla="*/ 97351 w 97448"/>
              <a:gd name="connsiteY0" fmla="*/ 16349 h 95162"/>
              <a:gd name="connsiteX1" fmla="*/ 84313 w 97448"/>
              <a:gd name="connsiteY1" fmla="*/ 33410 h 95162"/>
              <a:gd name="connsiteX2" fmla="*/ 85132 w 97448"/>
              <a:gd name="connsiteY2" fmla="*/ 62541 h 95162"/>
              <a:gd name="connsiteX3" fmla="*/ 91913 w 97448"/>
              <a:gd name="connsiteY3" fmla="*/ 87649 h 95162"/>
              <a:gd name="connsiteX4" fmla="*/ 63750 w 97448"/>
              <a:gd name="connsiteY4" fmla="*/ 85414 h 95162"/>
              <a:gd name="connsiteX5" fmla="*/ 30447 w 97448"/>
              <a:gd name="connsiteY5" fmla="*/ 86681 h 95162"/>
              <a:gd name="connsiteX6" fmla="*/ 6158 w 97448"/>
              <a:gd name="connsiteY6" fmla="*/ 88841 h 95162"/>
              <a:gd name="connsiteX7" fmla="*/ 8543 w 97448"/>
              <a:gd name="connsiteY7" fmla="*/ 64478 h 95162"/>
              <a:gd name="connsiteX8" fmla="*/ 8617 w 97448"/>
              <a:gd name="connsiteY8" fmla="*/ 30579 h 95162"/>
              <a:gd name="connsiteX9" fmla="*/ 6009 w 97448"/>
              <a:gd name="connsiteY9" fmla="*/ 5844 h 95162"/>
              <a:gd name="connsiteX10" fmla="*/ 29031 w 97448"/>
              <a:gd name="connsiteY10" fmla="*/ 6887 h 95162"/>
              <a:gd name="connsiteX11" fmla="*/ 66656 w 97448"/>
              <a:gd name="connsiteY11" fmla="*/ 6514 h 95162"/>
              <a:gd name="connsiteX12" fmla="*/ 83791 w 97448"/>
              <a:gd name="connsiteY12" fmla="*/ 2417 h 95162"/>
              <a:gd name="connsiteX13" fmla="*/ 97277 w 97448"/>
              <a:gd name="connsiteY13" fmla="*/ 16423 h 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448" h="95162">
                <a:moveTo>
                  <a:pt x="97351" y="16349"/>
                </a:moveTo>
                <a:cubicBezTo>
                  <a:pt x="96457" y="24619"/>
                  <a:pt x="89752" y="29014"/>
                  <a:pt x="84313" y="33410"/>
                </a:cubicBezTo>
                <a:cubicBezTo>
                  <a:pt x="71275" y="43990"/>
                  <a:pt x="72467" y="52558"/>
                  <a:pt x="85132" y="62541"/>
                </a:cubicBezTo>
                <a:cubicBezTo>
                  <a:pt x="92881" y="68576"/>
                  <a:pt x="104429" y="74387"/>
                  <a:pt x="91913" y="87649"/>
                </a:cubicBezTo>
                <a:cubicBezTo>
                  <a:pt x="80662" y="99644"/>
                  <a:pt x="71946" y="96068"/>
                  <a:pt x="63750" y="85414"/>
                </a:cubicBezTo>
                <a:cubicBezTo>
                  <a:pt x="51755" y="69768"/>
                  <a:pt x="41175" y="72972"/>
                  <a:pt x="30447" y="86681"/>
                </a:cubicBezTo>
                <a:cubicBezTo>
                  <a:pt x="23294" y="95844"/>
                  <a:pt x="16142" y="98377"/>
                  <a:pt x="6158" y="88841"/>
                </a:cubicBezTo>
                <a:cubicBezTo>
                  <a:pt x="-4570" y="78634"/>
                  <a:pt x="347" y="71333"/>
                  <a:pt x="8543" y="64478"/>
                </a:cubicBezTo>
                <a:cubicBezTo>
                  <a:pt x="22475" y="52856"/>
                  <a:pt x="23071" y="42351"/>
                  <a:pt x="8617" y="30579"/>
                </a:cubicBezTo>
                <a:cubicBezTo>
                  <a:pt x="273" y="23799"/>
                  <a:pt x="-3825" y="15976"/>
                  <a:pt x="6009" y="5844"/>
                </a:cubicBezTo>
                <a:cubicBezTo>
                  <a:pt x="14875" y="-3246"/>
                  <a:pt x="22028" y="-564"/>
                  <a:pt x="29031" y="6887"/>
                </a:cubicBezTo>
                <a:cubicBezTo>
                  <a:pt x="41920" y="20596"/>
                  <a:pt x="53915" y="23352"/>
                  <a:pt x="66656" y="6514"/>
                </a:cubicBezTo>
                <a:cubicBezTo>
                  <a:pt x="70530" y="1448"/>
                  <a:pt x="76565" y="-2873"/>
                  <a:pt x="83791" y="2417"/>
                </a:cubicBezTo>
                <a:cubicBezTo>
                  <a:pt x="89007" y="6291"/>
                  <a:pt x="94892" y="9569"/>
                  <a:pt x="97277" y="16423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91" name="Forma libre: forma 1090">
            <a:extLst>
              <a:ext uri="{FF2B5EF4-FFF2-40B4-BE49-F238E27FC236}">
                <a16:creationId xmlns:a16="http://schemas.microsoft.com/office/drawing/2014/main" id="{54321651-481B-48B9-B794-59FC374DEB51}"/>
              </a:ext>
            </a:extLst>
          </p:cNvPr>
          <p:cNvSpPr/>
          <p:nvPr/>
        </p:nvSpPr>
        <p:spPr>
          <a:xfrm>
            <a:off x="5478333" y="4583909"/>
            <a:ext cx="118396" cy="31746"/>
          </a:xfrm>
          <a:custGeom>
            <a:avLst/>
            <a:gdLst>
              <a:gd name="connsiteX0" fmla="*/ 62988 w 118396"/>
              <a:gd name="connsiteY0" fmla="*/ 82 h 31746"/>
              <a:gd name="connsiteX1" fmla="*/ 102401 w 118396"/>
              <a:gd name="connsiteY1" fmla="*/ 8 h 31746"/>
              <a:gd name="connsiteX2" fmla="*/ 118345 w 118396"/>
              <a:gd name="connsiteY2" fmla="*/ 14387 h 31746"/>
              <a:gd name="connsiteX3" fmla="*/ 102848 w 118396"/>
              <a:gd name="connsiteY3" fmla="*/ 31746 h 31746"/>
              <a:gd name="connsiteX4" fmla="*/ 14188 w 118396"/>
              <a:gd name="connsiteY4" fmla="*/ 31523 h 31746"/>
              <a:gd name="connsiteX5" fmla="*/ 32 w 118396"/>
              <a:gd name="connsiteY5" fmla="*/ 17889 h 31746"/>
              <a:gd name="connsiteX6" fmla="*/ 13741 w 118396"/>
              <a:gd name="connsiteY6" fmla="*/ 1125 h 31746"/>
              <a:gd name="connsiteX7" fmla="*/ 62988 w 118396"/>
              <a:gd name="connsiteY7" fmla="*/ 976 h 31746"/>
              <a:gd name="connsiteX8" fmla="*/ 62988 w 118396"/>
              <a:gd name="connsiteY8" fmla="*/ 82 h 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396" h="31746">
                <a:moveTo>
                  <a:pt x="62988" y="82"/>
                </a:moveTo>
                <a:cubicBezTo>
                  <a:pt x="76101" y="82"/>
                  <a:pt x="89288" y="306"/>
                  <a:pt x="102401" y="8"/>
                </a:cubicBezTo>
                <a:cubicBezTo>
                  <a:pt x="112608" y="-216"/>
                  <a:pt x="117823" y="4478"/>
                  <a:pt x="118345" y="14387"/>
                </a:cubicBezTo>
                <a:cubicBezTo>
                  <a:pt x="118941" y="25190"/>
                  <a:pt x="114471" y="31746"/>
                  <a:pt x="102848" y="31746"/>
                </a:cubicBezTo>
                <a:cubicBezTo>
                  <a:pt x="73270" y="31746"/>
                  <a:pt x="43692" y="31746"/>
                  <a:pt x="14188" y="31523"/>
                </a:cubicBezTo>
                <a:cubicBezTo>
                  <a:pt x="5546" y="31523"/>
                  <a:pt x="479" y="26903"/>
                  <a:pt x="32" y="17889"/>
                </a:cubicBezTo>
                <a:cubicBezTo>
                  <a:pt x="-415" y="8203"/>
                  <a:pt x="3758" y="1498"/>
                  <a:pt x="13741" y="1125"/>
                </a:cubicBezTo>
                <a:cubicBezTo>
                  <a:pt x="30132" y="529"/>
                  <a:pt x="46597" y="976"/>
                  <a:pt x="62988" y="976"/>
                </a:cubicBezTo>
                <a:cubicBezTo>
                  <a:pt x="62988" y="678"/>
                  <a:pt x="62988" y="380"/>
                  <a:pt x="62988" y="82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92" name="Forma libre: forma 1091">
            <a:extLst>
              <a:ext uri="{FF2B5EF4-FFF2-40B4-BE49-F238E27FC236}">
                <a16:creationId xmlns:a16="http://schemas.microsoft.com/office/drawing/2014/main" id="{539D9351-30B4-43A6-B309-79276BA67E25}"/>
              </a:ext>
            </a:extLst>
          </p:cNvPr>
          <p:cNvSpPr/>
          <p:nvPr/>
        </p:nvSpPr>
        <p:spPr>
          <a:xfrm>
            <a:off x="5478488" y="4643584"/>
            <a:ext cx="117818" cy="31367"/>
          </a:xfrm>
          <a:custGeom>
            <a:avLst/>
            <a:gdLst>
              <a:gd name="connsiteX0" fmla="*/ 58885 w 117818"/>
              <a:gd name="connsiteY0" fmla="*/ 31302 h 31367"/>
              <a:gd name="connsiteX1" fmla="*/ 14332 w 117818"/>
              <a:gd name="connsiteY1" fmla="*/ 31227 h 31367"/>
              <a:gd name="connsiteX2" fmla="*/ 27 w 117818"/>
              <a:gd name="connsiteY2" fmla="*/ 17593 h 31367"/>
              <a:gd name="connsiteX3" fmla="*/ 13363 w 117818"/>
              <a:gd name="connsiteY3" fmla="*/ 382 h 31367"/>
              <a:gd name="connsiteX4" fmla="*/ 104929 w 117818"/>
              <a:gd name="connsiteY4" fmla="*/ 234 h 31367"/>
              <a:gd name="connsiteX5" fmla="*/ 117818 w 117818"/>
              <a:gd name="connsiteY5" fmla="*/ 15209 h 31367"/>
              <a:gd name="connsiteX6" fmla="*/ 103364 w 117818"/>
              <a:gd name="connsiteY6" fmla="*/ 31302 h 31367"/>
              <a:gd name="connsiteX7" fmla="*/ 58811 w 117818"/>
              <a:gd name="connsiteY7" fmla="*/ 31302 h 3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18" h="31367">
                <a:moveTo>
                  <a:pt x="58885" y="31302"/>
                </a:moveTo>
                <a:cubicBezTo>
                  <a:pt x="44059" y="31302"/>
                  <a:pt x="29158" y="31451"/>
                  <a:pt x="14332" y="31227"/>
                </a:cubicBezTo>
                <a:cubicBezTo>
                  <a:pt x="5689" y="31078"/>
                  <a:pt x="399" y="26608"/>
                  <a:pt x="27" y="17593"/>
                </a:cubicBezTo>
                <a:cubicBezTo>
                  <a:pt x="-345" y="8131"/>
                  <a:pt x="3082" y="531"/>
                  <a:pt x="13363" y="382"/>
                </a:cubicBezTo>
                <a:cubicBezTo>
                  <a:pt x="43910" y="-139"/>
                  <a:pt x="74456" y="-65"/>
                  <a:pt x="104929" y="234"/>
                </a:cubicBezTo>
                <a:cubicBezTo>
                  <a:pt x="114018" y="308"/>
                  <a:pt x="117743" y="6715"/>
                  <a:pt x="117818" y="15209"/>
                </a:cubicBezTo>
                <a:cubicBezTo>
                  <a:pt x="117892" y="24820"/>
                  <a:pt x="113869" y="31227"/>
                  <a:pt x="103364" y="31302"/>
                </a:cubicBezTo>
                <a:cubicBezTo>
                  <a:pt x="88538" y="31451"/>
                  <a:pt x="73637" y="31302"/>
                  <a:pt x="58811" y="31302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093" name="Forma libre: forma 1092">
            <a:extLst>
              <a:ext uri="{FF2B5EF4-FFF2-40B4-BE49-F238E27FC236}">
                <a16:creationId xmlns:a16="http://schemas.microsoft.com/office/drawing/2014/main" id="{AD072DC8-64B9-48F4-BA6A-4EE3B5CF4BC8}"/>
              </a:ext>
            </a:extLst>
          </p:cNvPr>
          <p:cNvSpPr/>
          <p:nvPr/>
        </p:nvSpPr>
        <p:spPr>
          <a:xfrm>
            <a:off x="846184" y="5733938"/>
            <a:ext cx="326148" cy="398553"/>
          </a:xfrm>
          <a:custGeom>
            <a:avLst/>
            <a:gdLst>
              <a:gd name="connsiteX0" fmla="*/ 326149 w 326148"/>
              <a:gd name="connsiteY0" fmla="*/ 330969 h 398553"/>
              <a:gd name="connsiteX1" fmla="*/ 311323 w 326148"/>
              <a:gd name="connsiteY1" fmla="*/ 355481 h 398553"/>
              <a:gd name="connsiteX2" fmla="*/ 283831 w 326148"/>
              <a:gd name="connsiteY2" fmla="*/ 351159 h 398553"/>
              <a:gd name="connsiteX3" fmla="*/ 228400 w 326148"/>
              <a:gd name="connsiteY3" fmla="*/ 298113 h 398553"/>
              <a:gd name="connsiteX4" fmla="*/ 178035 w 326148"/>
              <a:gd name="connsiteY4" fmla="*/ 272334 h 398553"/>
              <a:gd name="connsiteX5" fmla="*/ 102711 w 326148"/>
              <a:gd name="connsiteY5" fmla="*/ 301912 h 398553"/>
              <a:gd name="connsiteX6" fmla="*/ 15020 w 326148"/>
              <a:gd name="connsiteY6" fmla="*/ 389305 h 398553"/>
              <a:gd name="connsiteX7" fmla="*/ 2504 w 326148"/>
              <a:gd name="connsiteY7" fmla="*/ 396607 h 398553"/>
              <a:gd name="connsiteX8" fmla="*/ 7272 w 326148"/>
              <a:gd name="connsiteY8" fmla="*/ 382526 h 398553"/>
              <a:gd name="connsiteX9" fmla="*/ 118730 w 326148"/>
              <a:gd name="connsiteY9" fmla="*/ 270024 h 398553"/>
              <a:gd name="connsiteX10" fmla="*/ 126553 w 326148"/>
              <a:gd name="connsiteY10" fmla="*/ 233816 h 398553"/>
              <a:gd name="connsiteX11" fmla="*/ 142348 w 326148"/>
              <a:gd name="connsiteY11" fmla="*/ 173393 h 398553"/>
              <a:gd name="connsiteX12" fmla="*/ 157546 w 326148"/>
              <a:gd name="connsiteY12" fmla="*/ 136364 h 398553"/>
              <a:gd name="connsiteX13" fmla="*/ 157546 w 326148"/>
              <a:gd name="connsiteY13" fmla="*/ 39733 h 398553"/>
              <a:gd name="connsiteX14" fmla="*/ 182356 w 326148"/>
              <a:gd name="connsiteY14" fmla="*/ 22 h 398553"/>
              <a:gd name="connsiteX15" fmla="*/ 206719 w 326148"/>
              <a:gd name="connsiteY15" fmla="*/ 41074 h 398553"/>
              <a:gd name="connsiteX16" fmla="*/ 206868 w 326148"/>
              <a:gd name="connsiteY16" fmla="*/ 140164 h 398553"/>
              <a:gd name="connsiteX17" fmla="*/ 220726 w 326148"/>
              <a:gd name="connsiteY17" fmla="*/ 172722 h 398553"/>
              <a:gd name="connsiteX18" fmla="*/ 241736 w 326148"/>
              <a:gd name="connsiteY18" fmla="*/ 223012 h 398553"/>
              <a:gd name="connsiteX19" fmla="*/ 250676 w 326148"/>
              <a:gd name="connsiteY19" fmla="*/ 241415 h 398553"/>
              <a:gd name="connsiteX20" fmla="*/ 309907 w 326148"/>
              <a:gd name="connsiteY20" fmla="*/ 301093 h 398553"/>
              <a:gd name="connsiteX21" fmla="*/ 326149 w 326148"/>
              <a:gd name="connsiteY21" fmla="*/ 330969 h 39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6148" h="398553">
                <a:moveTo>
                  <a:pt x="326149" y="330969"/>
                </a:moveTo>
                <a:cubicBezTo>
                  <a:pt x="325106" y="341548"/>
                  <a:pt x="320263" y="349967"/>
                  <a:pt x="311323" y="355481"/>
                </a:cubicBezTo>
                <a:cubicBezTo>
                  <a:pt x="301190" y="361739"/>
                  <a:pt x="291206" y="357641"/>
                  <a:pt x="283831" y="351159"/>
                </a:cubicBezTo>
                <a:cubicBezTo>
                  <a:pt x="264758" y="334173"/>
                  <a:pt x="246132" y="316515"/>
                  <a:pt x="228400" y="298113"/>
                </a:cubicBezTo>
                <a:cubicBezTo>
                  <a:pt x="214095" y="283212"/>
                  <a:pt x="195394" y="280157"/>
                  <a:pt x="178035" y="272334"/>
                </a:cubicBezTo>
                <a:cubicBezTo>
                  <a:pt x="138175" y="254379"/>
                  <a:pt x="123274" y="281722"/>
                  <a:pt x="102711" y="301912"/>
                </a:cubicBezTo>
                <a:cubicBezTo>
                  <a:pt x="73282" y="330820"/>
                  <a:pt x="44300" y="360249"/>
                  <a:pt x="15020" y="389305"/>
                </a:cubicBezTo>
                <a:cubicBezTo>
                  <a:pt x="11519" y="392807"/>
                  <a:pt x="9656" y="402716"/>
                  <a:pt x="2504" y="396607"/>
                </a:cubicBezTo>
                <a:cubicBezTo>
                  <a:pt x="-3978" y="391093"/>
                  <a:pt x="3770" y="386176"/>
                  <a:pt x="7272" y="382526"/>
                </a:cubicBezTo>
                <a:cubicBezTo>
                  <a:pt x="44226" y="344827"/>
                  <a:pt x="81031" y="306979"/>
                  <a:pt x="118730" y="270024"/>
                </a:cubicBezTo>
                <a:cubicBezTo>
                  <a:pt x="130129" y="258849"/>
                  <a:pt x="133482" y="249536"/>
                  <a:pt x="126553" y="233816"/>
                </a:cubicBezTo>
                <a:cubicBezTo>
                  <a:pt x="116495" y="210943"/>
                  <a:pt x="124169" y="189337"/>
                  <a:pt x="142348" y="173393"/>
                </a:cubicBezTo>
                <a:cubicBezTo>
                  <a:pt x="154343" y="162888"/>
                  <a:pt x="157695" y="151191"/>
                  <a:pt x="157546" y="136364"/>
                </a:cubicBezTo>
                <a:cubicBezTo>
                  <a:pt x="157099" y="104179"/>
                  <a:pt x="157323" y="71919"/>
                  <a:pt x="157546" y="39733"/>
                </a:cubicBezTo>
                <a:cubicBezTo>
                  <a:pt x="157695" y="21405"/>
                  <a:pt x="156056" y="-797"/>
                  <a:pt x="182356" y="22"/>
                </a:cubicBezTo>
                <a:cubicBezTo>
                  <a:pt x="207539" y="767"/>
                  <a:pt x="206570" y="22746"/>
                  <a:pt x="206719" y="41074"/>
                </a:cubicBezTo>
                <a:cubicBezTo>
                  <a:pt x="207017" y="74079"/>
                  <a:pt x="207166" y="107159"/>
                  <a:pt x="206868" y="140164"/>
                </a:cubicBezTo>
                <a:cubicBezTo>
                  <a:pt x="206719" y="153351"/>
                  <a:pt x="210221" y="163708"/>
                  <a:pt x="220726" y="172722"/>
                </a:cubicBezTo>
                <a:cubicBezTo>
                  <a:pt x="235701" y="185612"/>
                  <a:pt x="244567" y="202524"/>
                  <a:pt x="241736" y="223012"/>
                </a:cubicBezTo>
                <a:cubicBezTo>
                  <a:pt x="240469" y="232102"/>
                  <a:pt x="245014" y="235976"/>
                  <a:pt x="250676" y="241415"/>
                </a:cubicBezTo>
                <a:cubicBezTo>
                  <a:pt x="270867" y="260861"/>
                  <a:pt x="290089" y="281200"/>
                  <a:pt x="309907" y="301093"/>
                </a:cubicBezTo>
                <a:cubicBezTo>
                  <a:pt x="318326" y="309512"/>
                  <a:pt x="324286" y="319123"/>
                  <a:pt x="326149" y="330969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1" name="Forma libre: forma 1100">
            <a:extLst>
              <a:ext uri="{FF2B5EF4-FFF2-40B4-BE49-F238E27FC236}">
                <a16:creationId xmlns:a16="http://schemas.microsoft.com/office/drawing/2014/main" id="{0CF7DD04-315A-43ED-95CE-B6B24A71B7F4}"/>
              </a:ext>
            </a:extLst>
          </p:cNvPr>
          <p:cNvSpPr/>
          <p:nvPr/>
        </p:nvSpPr>
        <p:spPr>
          <a:xfrm>
            <a:off x="3718416" y="2818896"/>
            <a:ext cx="154613" cy="155436"/>
          </a:xfrm>
          <a:custGeom>
            <a:avLst/>
            <a:gdLst>
              <a:gd name="connsiteX0" fmla="*/ 16 w 154613"/>
              <a:gd name="connsiteY0" fmla="*/ 75791 h 155436"/>
              <a:gd name="connsiteX1" fmla="*/ 80406 w 154613"/>
              <a:gd name="connsiteY1" fmla="*/ 21 h 155436"/>
              <a:gd name="connsiteX2" fmla="*/ 154612 w 154613"/>
              <a:gd name="connsiteY2" fmla="*/ 77058 h 155436"/>
              <a:gd name="connsiteX3" fmla="*/ 77575 w 154613"/>
              <a:gd name="connsiteY3" fmla="*/ 155436 h 155436"/>
              <a:gd name="connsiteX4" fmla="*/ 16 w 154613"/>
              <a:gd name="connsiteY4" fmla="*/ 75791 h 15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13" h="155436">
                <a:moveTo>
                  <a:pt x="16" y="75791"/>
                </a:moveTo>
                <a:cubicBezTo>
                  <a:pt x="910" y="31909"/>
                  <a:pt x="35778" y="-948"/>
                  <a:pt x="80406" y="21"/>
                </a:cubicBezTo>
                <a:cubicBezTo>
                  <a:pt x="121384" y="915"/>
                  <a:pt x="154836" y="35634"/>
                  <a:pt x="154612" y="77058"/>
                </a:cubicBezTo>
                <a:cubicBezTo>
                  <a:pt x="154389" y="118482"/>
                  <a:pt x="118031" y="155511"/>
                  <a:pt x="77575" y="155436"/>
                </a:cubicBezTo>
                <a:cubicBezTo>
                  <a:pt x="34810" y="155362"/>
                  <a:pt x="-878" y="118631"/>
                  <a:pt x="16" y="75791"/>
                </a:cubicBezTo>
                <a:close/>
              </a:path>
            </a:pathLst>
          </a:custGeom>
          <a:solidFill>
            <a:srgbClr val="00B050"/>
          </a:solidFill>
          <a:ln w="7450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6" name="Forma libre: forma 1105">
            <a:extLst>
              <a:ext uri="{FF2B5EF4-FFF2-40B4-BE49-F238E27FC236}">
                <a16:creationId xmlns:a16="http://schemas.microsoft.com/office/drawing/2014/main" id="{94302608-A0E3-4335-9C0A-D1BB244E22ED}"/>
              </a:ext>
            </a:extLst>
          </p:cNvPr>
          <p:cNvSpPr/>
          <p:nvPr/>
        </p:nvSpPr>
        <p:spPr>
          <a:xfrm>
            <a:off x="10653673" y="5001285"/>
            <a:ext cx="1128593" cy="1294432"/>
          </a:xfrm>
          <a:custGeom>
            <a:avLst/>
            <a:gdLst>
              <a:gd name="connsiteX0" fmla="*/ 159188 w 1128593"/>
              <a:gd name="connsiteY0" fmla="*/ 490349 h 1294432"/>
              <a:gd name="connsiteX1" fmla="*/ 91609 w 1128593"/>
              <a:gd name="connsiteY1" fmla="*/ 486265 h 1294432"/>
              <a:gd name="connsiteX2" fmla="*/ 54726 w 1128593"/>
              <a:gd name="connsiteY2" fmla="*/ 459716 h 1294432"/>
              <a:gd name="connsiteX3" fmla="*/ 33128 w 1128593"/>
              <a:gd name="connsiteY3" fmla="*/ 440532 h 1294432"/>
              <a:gd name="connsiteX4" fmla="*/ 577 w 1128593"/>
              <a:gd name="connsiteY4" fmla="*/ 411693 h 1294432"/>
              <a:gd name="connsiteX5" fmla="*/ 33004 w 1128593"/>
              <a:gd name="connsiteY5" fmla="*/ 381308 h 1294432"/>
              <a:gd name="connsiteX6" fmla="*/ 149472 w 1128593"/>
              <a:gd name="connsiteY6" fmla="*/ 357482 h 1294432"/>
              <a:gd name="connsiteX7" fmla="*/ 94642 w 1128593"/>
              <a:gd name="connsiteY7" fmla="*/ 358287 h 1294432"/>
              <a:gd name="connsiteX8" fmla="*/ 54602 w 1128593"/>
              <a:gd name="connsiteY8" fmla="*/ 329448 h 1294432"/>
              <a:gd name="connsiteX9" fmla="*/ 35913 w 1128593"/>
              <a:gd name="connsiteY9" fmla="*/ 312987 h 1294432"/>
              <a:gd name="connsiteX10" fmla="*/ 515 w 1128593"/>
              <a:gd name="connsiteY10" fmla="*/ 288542 h 1294432"/>
              <a:gd name="connsiteX11" fmla="*/ 28425 w 1128593"/>
              <a:gd name="connsiteY11" fmla="*/ 255434 h 1294432"/>
              <a:gd name="connsiteX12" fmla="*/ 145697 w 1128593"/>
              <a:gd name="connsiteY12" fmla="*/ 227461 h 1294432"/>
              <a:gd name="connsiteX13" fmla="*/ 85731 w 1128593"/>
              <a:gd name="connsiteY13" fmla="*/ 232536 h 1294432"/>
              <a:gd name="connsiteX14" fmla="*/ 55159 w 1128593"/>
              <a:gd name="connsiteY14" fmla="*/ 209329 h 1294432"/>
              <a:gd name="connsiteX15" fmla="*/ 31705 w 1128593"/>
              <a:gd name="connsiteY15" fmla="*/ 186122 h 1294432"/>
              <a:gd name="connsiteX16" fmla="*/ 453 w 1128593"/>
              <a:gd name="connsiteY16" fmla="*/ 158707 h 1294432"/>
              <a:gd name="connsiteX17" fmla="*/ 26568 w 1128593"/>
              <a:gd name="connsiteY17" fmla="*/ 126031 h 1294432"/>
              <a:gd name="connsiteX18" fmla="*/ 146502 w 1128593"/>
              <a:gd name="connsiteY18" fmla="*/ 100535 h 1294432"/>
              <a:gd name="connsiteX19" fmla="*/ 86040 w 1128593"/>
              <a:gd name="connsiteY19" fmla="*/ 103629 h 1294432"/>
              <a:gd name="connsiteX20" fmla="*/ 54602 w 1128593"/>
              <a:gd name="connsiteY20" fmla="*/ 79432 h 1294432"/>
              <a:gd name="connsiteX21" fmla="*/ 131835 w 1128593"/>
              <a:gd name="connsiteY21" fmla="*/ 95 h 1294432"/>
              <a:gd name="connsiteX22" fmla="*/ 713060 w 1128593"/>
              <a:gd name="connsiteY22" fmla="*/ 2694 h 1294432"/>
              <a:gd name="connsiteX23" fmla="*/ 1062587 w 1128593"/>
              <a:gd name="connsiteY23" fmla="*/ 2818 h 1294432"/>
              <a:gd name="connsiteX24" fmla="*/ 1128433 w 1128593"/>
              <a:gd name="connsiteY24" fmla="*/ 69407 h 1294432"/>
              <a:gd name="connsiteX25" fmla="*/ 1128557 w 1128593"/>
              <a:gd name="connsiteY25" fmla="*/ 1229382 h 1294432"/>
              <a:gd name="connsiteX26" fmla="*/ 1064073 w 1128593"/>
              <a:gd name="connsiteY26" fmla="*/ 1294361 h 1294432"/>
              <a:gd name="connsiteX27" fmla="*/ 117478 w 1128593"/>
              <a:gd name="connsiteY27" fmla="*/ 1294361 h 1294432"/>
              <a:gd name="connsiteX28" fmla="*/ 55097 w 1128593"/>
              <a:gd name="connsiteY28" fmla="*/ 1233961 h 1294432"/>
              <a:gd name="connsiteX29" fmla="*/ 28177 w 1128593"/>
              <a:gd name="connsiteY29" fmla="*/ 1207227 h 1294432"/>
              <a:gd name="connsiteX30" fmla="*/ 453 w 1128593"/>
              <a:gd name="connsiteY30" fmla="*/ 1180616 h 1294432"/>
              <a:gd name="connsiteX31" fmla="*/ 23907 w 1128593"/>
              <a:gd name="connsiteY31" fmla="*/ 1149612 h 1294432"/>
              <a:gd name="connsiteX32" fmla="*/ 157951 w 1128593"/>
              <a:gd name="connsiteY32" fmla="*/ 1128076 h 1294432"/>
              <a:gd name="connsiteX33" fmla="*/ 103058 w 1128593"/>
              <a:gd name="connsiteY33" fmla="*/ 1122320 h 1294432"/>
              <a:gd name="connsiteX34" fmla="*/ 53798 w 1128593"/>
              <a:gd name="connsiteY34" fmla="*/ 1091316 h 1294432"/>
              <a:gd name="connsiteX35" fmla="*/ 34118 w 1128593"/>
              <a:gd name="connsiteY35" fmla="*/ 1078568 h 1294432"/>
              <a:gd name="connsiteX36" fmla="*/ 143 w 1128593"/>
              <a:gd name="connsiteY36" fmla="*/ 1052576 h 1294432"/>
              <a:gd name="connsiteX37" fmla="*/ 30529 w 1128593"/>
              <a:gd name="connsiteY37" fmla="*/ 1020334 h 1294432"/>
              <a:gd name="connsiteX38" fmla="*/ 160488 w 1128593"/>
              <a:gd name="connsiteY38" fmla="*/ 999974 h 1294432"/>
              <a:gd name="connsiteX39" fmla="*/ 92352 w 1128593"/>
              <a:gd name="connsiteY39" fmla="*/ 997745 h 1294432"/>
              <a:gd name="connsiteX40" fmla="*/ 54478 w 1128593"/>
              <a:gd name="connsiteY40" fmla="*/ 972620 h 1294432"/>
              <a:gd name="connsiteX41" fmla="*/ 33004 w 1128593"/>
              <a:gd name="connsiteY41" fmla="*/ 953003 h 1294432"/>
              <a:gd name="connsiteX42" fmla="*/ 267 w 1128593"/>
              <a:gd name="connsiteY42" fmla="*/ 923793 h 1294432"/>
              <a:gd name="connsiteX43" fmla="*/ 31581 w 1128593"/>
              <a:gd name="connsiteY43" fmla="*/ 892665 h 1294432"/>
              <a:gd name="connsiteX44" fmla="*/ 153742 w 1128593"/>
              <a:gd name="connsiteY44" fmla="*/ 868220 h 1294432"/>
              <a:gd name="connsiteX45" fmla="*/ 88701 w 1128593"/>
              <a:gd name="connsiteY45" fmla="*/ 870324 h 1294432"/>
              <a:gd name="connsiteX46" fmla="*/ 54912 w 1128593"/>
              <a:gd name="connsiteY46" fmla="*/ 846313 h 1294432"/>
              <a:gd name="connsiteX47" fmla="*/ 30343 w 1128593"/>
              <a:gd name="connsiteY47" fmla="*/ 824777 h 1294432"/>
              <a:gd name="connsiteX48" fmla="*/ 205 w 1128593"/>
              <a:gd name="connsiteY48" fmla="*/ 797733 h 1294432"/>
              <a:gd name="connsiteX49" fmla="*/ 26259 w 1128593"/>
              <a:gd name="connsiteY49" fmla="*/ 765429 h 1294432"/>
              <a:gd name="connsiteX50" fmla="*/ 147183 w 1128593"/>
              <a:gd name="connsiteY50" fmla="*/ 742469 h 1294432"/>
              <a:gd name="connsiteX51" fmla="*/ 132206 w 1128593"/>
              <a:gd name="connsiteY51" fmla="*/ 733248 h 1294432"/>
              <a:gd name="connsiteX52" fmla="*/ 86783 w 1128593"/>
              <a:gd name="connsiteY52" fmla="*/ 742593 h 1294432"/>
              <a:gd name="connsiteX53" fmla="*/ 54726 w 1128593"/>
              <a:gd name="connsiteY53" fmla="*/ 717654 h 1294432"/>
              <a:gd name="connsiteX54" fmla="*/ 33933 w 1128593"/>
              <a:gd name="connsiteY54" fmla="*/ 696860 h 1294432"/>
              <a:gd name="connsiteX55" fmla="*/ 267 w 1128593"/>
              <a:gd name="connsiteY55" fmla="*/ 670064 h 1294432"/>
              <a:gd name="connsiteX56" fmla="*/ 26568 w 1128593"/>
              <a:gd name="connsiteY56" fmla="*/ 638008 h 1294432"/>
              <a:gd name="connsiteX57" fmla="*/ 145635 w 1128593"/>
              <a:gd name="connsiteY57" fmla="*/ 612078 h 1294432"/>
              <a:gd name="connsiteX58" fmla="*/ 80594 w 1128593"/>
              <a:gd name="connsiteY58" fmla="*/ 616781 h 1294432"/>
              <a:gd name="connsiteX59" fmla="*/ 55283 w 1128593"/>
              <a:gd name="connsiteY59" fmla="*/ 598030 h 1294432"/>
              <a:gd name="connsiteX60" fmla="*/ 26507 w 1128593"/>
              <a:gd name="connsiteY60" fmla="*/ 569377 h 1294432"/>
              <a:gd name="connsiteX61" fmla="*/ 515 w 1128593"/>
              <a:gd name="connsiteY61" fmla="*/ 544127 h 1294432"/>
              <a:gd name="connsiteX62" fmla="*/ 19266 w 1128593"/>
              <a:gd name="connsiteY62" fmla="*/ 512814 h 1294432"/>
              <a:gd name="connsiteX63" fmla="*/ 159064 w 1128593"/>
              <a:gd name="connsiteY63" fmla="*/ 490411 h 1294432"/>
              <a:gd name="connsiteX64" fmla="*/ 592075 w 1128593"/>
              <a:gd name="connsiteY64" fmla="*/ 523705 h 1294432"/>
              <a:gd name="connsiteX65" fmla="*/ 592075 w 1128593"/>
              <a:gd name="connsiteY65" fmla="*/ 523210 h 1294432"/>
              <a:gd name="connsiteX66" fmla="*/ 799080 w 1128593"/>
              <a:gd name="connsiteY66" fmla="*/ 523334 h 1294432"/>
              <a:gd name="connsiteX67" fmla="*/ 830580 w 1128593"/>
              <a:gd name="connsiteY67" fmla="*/ 495919 h 1294432"/>
              <a:gd name="connsiteX68" fmla="*/ 830580 w 1128593"/>
              <a:gd name="connsiteY68" fmla="*/ 295226 h 1294432"/>
              <a:gd name="connsiteX69" fmla="*/ 798090 w 1128593"/>
              <a:gd name="connsiteY69" fmla="*/ 265397 h 1294432"/>
              <a:gd name="connsiteX70" fmla="*/ 384141 w 1128593"/>
              <a:gd name="connsiteY70" fmla="*/ 265397 h 1294432"/>
              <a:gd name="connsiteX71" fmla="*/ 349609 w 1128593"/>
              <a:gd name="connsiteY71" fmla="*/ 300733 h 1294432"/>
              <a:gd name="connsiteX72" fmla="*/ 349485 w 1128593"/>
              <a:gd name="connsiteY72" fmla="*/ 486079 h 1294432"/>
              <a:gd name="connsiteX73" fmla="*/ 388287 w 1128593"/>
              <a:gd name="connsiteY73" fmla="*/ 524015 h 1294432"/>
              <a:gd name="connsiteX74" fmla="*/ 592198 w 1128593"/>
              <a:gd name="connsiteY74" fmla="*/ 523705 h 1294432"/>
              <a:gd name="connsiteX75" fmla="*/ 1009985 w 1128593"/>
              <a:gd name="connsiteY75" fmla="*/ 435086 h 1294432"/>
              <a:gd name="connsiteX76" fmla="*/ 986036 w 1128593"/>
              <a:gd name="connsiteY76" fmla="*/ 447525 h 1294432"/>
              <a:gd name="connsiteX77" fmla="*/ 956702 w 1128593"/>
              <a:gd name="connsiteY77" fmla="*/ 487008 h 1294432"/>
              <a:gd name="connsiteX78" fmla="*/ 755142 w 1128593"/>
              <a:gd name="connsiteY78" fmla="*/ 764377 h 1294432"/>
              <a:gd name="connsiteX79" fmla="*/ 775131 w 1128593"/>
              <a:gd name="connsiteY79" fmla="*/ 865807 h 1294432"/>
              <a:gd name="connsiteX80" fmla="*/ 797657 w 1128593"/>
              <a:gd name="connsiteY80" fmla="*/ 882144 h 1294432"/>
              <a:gd name="connsiteX81" fmla="*/ 858676 w 1128593"/>
              <a:gd name="connsiteY81" fmla="*/ 873728 h 1294432"/>
              <a:gd name="connsiteX82" fmla="*/ 1070076 w 1128593"/>
              <a:gd name="connsiteY82" fmla="*/ 565354 h 1294432"/>
              <a:gd name="connsiteX83" fmla="*/ 1050458 w 1128593"/>
              <a:gd name="connsiteY83" fmla="*/ 461325 h 1294432"/>
              <a:gd name="connsiteX84" fmla="*/ 1009923 w 1128593"/>
              <a:gd name="connsiteY84" fmla="*/ 435086 h 1294432"/>
              <a:gd name="connsiteX85" fmla="*/ 798771 w 1128593"/>
              <a:gd name="connsiteY85" fmla="*/ 936975 h 1294432"/>
              <a:gd name="connsiteX86" fmla="*/ 783980 w 1128593"/>
              <a:gd name="connsiteY86" fmla="*/ 922493 h 1294432"/>
              <a:gd name="connsiteX87" fmla="*/ 725809 w 1128593"/>
              <a:gd name="connsiteY87" fmla="*/ 881835 h 1294432"/>
              <a:gd name="connsiteX88" fmla="*/ 682056 w 1128593"/>
              <a:gd name="connsiteY88" fmla="*/ 893222 h 1294432"/>
              <a:gd name="connsiteX89" fmla="*/ 609403 w 1128593"/>
              <a:gd name="connsiteY89" fmla="*/ 1085870 h 1294432"/>
              <a:gd name="connsiteX90" fmla="*/ 612126 w 1128593"/>
              <a:gd name="connsiteY90" fmla="*/ 1099671 h 1294432"/>
              <a:gd name="connsiteX91" fmla="*/ 625678 w 1128593"/>
              <a:gd name="connsiteY91" fmla="*/ 1097505 h 1294432"/>
              <a:gd name="connsiteX92" fmla="*/ 783486 w 1128593"/>
              <a:gd name="connsiteY92" fmla="*/ 960305 h 1294432"/>
              <a:gd name="connsiteX93" fmla="*/ 798833 w 1128593"/>
              <a:gd name="connsiteY93" fmla="*/ 936975 h 1294432"/>
              <a:gd name="connsiteX94" fmla="*/ 856448 w 1128593"/>
              <a:gd name="connsiteY94" fmla="*/ 579897 h 1294432"/>
              <a:gd name="connsiteX95" fmla="*/ 955093 w 1128593"/>
              <a:gd name="connsiteY95" fmla="*/ 460211 h 1294432"/>
              <a:gd name="connsiteX96" fmla="*/ 953175 w 1128593"/>
              <a:gd name="connsiteY96" fmla="*/ 443441 h 1294432"/>
              <a:gd name="connsiteX97" fmla="*/ 937270 w 1128593"/>
              <a:gd name="connsiteY97" fmla="*/ 447958 h 1294432"/>
              <a:gd name="connsiteX98" fmla="*/ 857315 w 1128593"/>
              <a:gd name="connsiteY98" fmla="*/ 550007 h 1294432"/>
              <a:gd name="connsiteX99" fmla="*/ 856448 w 1128593"/>
              <a:gd name="connsiteY99" fmla="*/ 579835 h 129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28593" h="1294432">
                <a:moveTo>
                  <a:pt x="159188" y="490349"/>
                </a:moveTo>
                <a:cubicBezTo>
                  <a:pt x="134867" y="467328"/>
                  <a:pt x="112155" y="482985"/>
                  <a:pt x="91609" y="486265"/>
                </a:cubicBezTo>
                <a:cubicBezTo>
                  <a:pt x="67165" y="490164"/>
                  <a:pt x="52993" y="488679"/>
                  <a:pt x="54726" y="459716"/>
                </a:cubicBezTo>
                <a:cubicBezTo>
                  <a:pt x="55593" y="444802"/>
                  <a:pt x="46681" y="440037"/>
                  <a:pt x="33128" y="440532"/>
                </a:cubicBezTo>
                <a:cubicBezTo>
                  <a:pt x="13263" y="441274"/>
                  <a:pt x="1010" y="431435"/>
                  <a:pt x="577" y="411693"/>
                </a:cubicBezTo>
                <a:cubicBezTo>
                  <a:pt x="81" y="391024"/>
                  <a:pt x="15120" y="384031"/>
                  <a:pt x="33004" y="381308"/>
                </a:cubicBezTo>
                <a:cubicBezTo>
                  <a:pt x="72178" y="375367"/>
                  <a:pt x="109928" y="362866"/>
                  <a:pt x="149472" y="357482"/>
                </a:cubicBezTo>
                <a:cubicBezTo>
                  <a:pt x="130535" y="344362"/>
                  <a:pt x="112403" y="355316"/>
                  <a:pt x="94642" y="358287"/>
                </a:cubicBezTo>
                <a:cubicBezTo>
                  <a:pt x="70259" y="362433"/>
                  <a:pt x="50580" y="364166"/>
                  <a:pt x="54602" y="329448"/>
                </a:cubicBezTo>
                <a:cubicBezTo>
                  <a:pt x="56087" y="316823"/>
                  <a:pt x="49961" y="310016"/>
                  <a:pt x="35913" y="312987"/>
                </a:cubicBezTo>
                <a:cubicBezTo>
                  <a:pt x="15800" y="317195"/>
                  <a:pt x="3609" y="308036"/>
                  <a:pt x="515" y="288542"/>
                </a:cubicBezTo>
                <a:cubicBezTo>
                  <a:pt x="-2703" y="267872"/>
                  <a:pt x="9488" y="259208"/>
                  <a:pt x="28425" y="255434"/>
                </a:cubicBezTo>
                <a:cubicBezTo>
                  <a:pt x="67660" y="247698"/>
                  <a:pt x="106709" y="238848"/>
                  <a:pt x="145697" y="227461"/>
                </a:cubicBezTo>
                <a:cubicBezTo>
                  <a:pt x="125399" y="222077"/>
                  <a:pt x="104977" y="227337"/>
                  <a:pt x="85731" y="232536"/>
                </a:cubicBezTo>
                <a:cubicBezTo>
                  <a:pt x="62895" y="238724"/>
                  <a:pt x="51323" y="235506"/>
                  <a:pt x="55159" y="209329"/>
                </a:cubicBezTo>
                <a:cubicBezTo>
                  <a:pt x="57882" y="190702"/>
                  <a:pt x="51694" y="184204"/>
                  <a:pt x="31705" y="186122"/>
                </a:cubicBezTo>
                <a:cubicBezTo>
                  <a:pt x="14810" y="187731"/>
                  <a:pt x="2000" y="177273"/>
                  <a:pt x="453" y="158707"/>
                </a:cubicBezTo>
                <a:cubicBezTo>
                  <a:pt x="-1032" y="140265"/>
                  <a:pt x="9240" y="129435"/>
                  <a:pt x="26568" y="126031"/>
                </a:cubicBezTo>
                <a:cubicBezTo>
                  <a:pt x="66608" y="118048"/>
                  <a:pt x="106771" y="110808"/>
                  <a:pt x="146502" y="100535"/>
                </a:cubicBezTo>
                <a:cubicBezTo>
                  <a:pt x="125646" y="89396"/>
                  <a:pt x="105286" y="99421"/>
                  <a:pt x="86040" y="103629"/>
                </a:cubicBezTo>
                <a:cubicBezTo>
                  <a:pt x="62400" y="108828"/>
                  <a:pt x="54726" y="104248"/>
                  <a:pt x="54602" y="79432"/>
                </a:cubicBezTo>
                <a:cubicBezTo>
                  <a:pt x="54355" y="16928"/>
                  <a:pt x="70321" y="-1514"/>
                  <a:pt x="131835" y="95"/>
                </a:cubicBezTo>
                <a:cubicBezTo>
                  <a:pt x="325536" y="5293"/>
                  <a:pt x="519298" y="1766"/>
                  <a:pt x="713060" y="2694"/>
                </a:cubicBezTo>
                <a:cubicBezTo>
                  <a:pt x="829590" y="3252"/>
                  <a:pt x="946120" y="2694"/>
                  <a:pt x="1062587" y="2818"/>
                </a:cubicBezTo>
                <a:cubicBezTo>
                  <a:pt x="1114014" y="2880"/>
                  <a:pt x="1128433" y="17238"/>
                  <a:pt x="1128433" y="69407"/>
                </a:cubicBezTo>
                <a:cubicBezTo>
                  <a:pt x="1128619" y="456065"/>
                  <a:pt x="1128619" y="842723"/>
                  <a:pt x="1128557" y="1229382"/>
                </a:cubicBezTo>
                <a:cubicBezTo>
                  <a:pt x="1128557" y="1278704"/>
                  <a:pt x="1112962" y="1294361"/>
                  <a:pt x="1064073" y="1294361"/>
                </a:cubicBezTo>
                <a:cubicBezTo>
                  <a:pt x="748520" y="1294423"/>
                  <a:pt x="433030" y="1294485"/>
                  <a:pt x="117478" y="1294361"/>
                </a:cubicBezTo>
                <a:cubicBezTo>
                  <a:pt x="71373" y="1294361"/>
                  <a:pt x="56645" y="1280808"/>
                  <a:pt x="55097" y="1233961"/>
                </a:cubicBezTo>
                <a:cubicBezTo>
                  <a:pt x="54478" y="1214405"/>
                  <a:pt x="48971" y="1205618"/>
                  <a:pt x="28177" y="1207227"/>
                </a:cubicBezTo>
                <a:cubicBezTo>
                  <a:pt x="10602" y="1208588"/>
                  <a:pt x="1876" y="1197078"/>
                  <a:pt x="453" y="1180616"/>
                </a:cubicBezTo>
                <a:cubicBezTo>
                  <a:pt x="-1032" y="1163722"/>
                  <a:pt x="7198" y="1152087"/>
                  <a:pt x="23907" y="1149612"/>
                </a:cubicBezTo>
                <a:cubicBezTo>
                  <a:pt x="68155" y="1143052"/>
                  <a:pt x="110918" y="1128014"/>
                  <a:pt x="157951" y="1128076"/>
                </a:cubicBezTo>
                <a:cubicBezTo>
                  <a:pt x="140499" y="1104993"/>
                  <a:pt x="120324" y="1118917"/>
                  <a:pt x="103058" y="1122320"/>
                </a:cubicBezTo>
                <a:cubicBezTo>
                  <a:pt x="75148" y="1127828"/>
                  <a:pt x="50208" y="1134697"/>
                  <a:pt x="53798" y="1091316"/>
                </a:cubicBezTo>
                <a:cubicBezTo>
                  <a:pt x="54912" y="1077887"/>
                  <a:pt x="43834" y="1077639"/>
                  <a:pt x="34118" y="1078568"/>
                </a:cubicBezTo>
                <a:cubicBezTo>
                  <a:pt x="14501" y="1080486"/>
                  <a:pt x="1443" y="1073555"/>
                  <a:pt x="143" y="1052576"/>
                </a:cubicBezTo>
                <a:cubicBezTo>
                  <a:pt x="-1156" y="1031659"/>
                  <a:pt x="12706" y="1023181"/>
                  <a:pt x="30529" y="1020334"/>
                </a:cubicBezTo>
                <a:cubicBezTo>
                  <a:pt x="71683" y="1013836"/>
                  <a:pt x="111289" y="999231"/>
                  <a:pt x="160488" y="999974"/>
                </a:cubicBezTo>
                <a:cubicBezTo>
                  <a:pt x="133196" y="983760"/>
                  <a:pt x="112527" y="993228"/>
                  <a:pt x="92352" y="997745"/>
                </a:cubicBezTo>
                <a:cubicBezTo>
                  <a:pt x="70135" y="1002697"/>
                  <a:pt x="52684" y="1003315"/>
                  <a:pt x="54478" y="972620"/>
                </a:cubicBezTo>
                <a:cubicBezTo>
                  <a:pt x="55345" y="958015"/>
                  <a:pt x="46619" y="953065"/>
                  <a:pt x="33004" y="953003"/>
                </a:cubicBezTo>
                <a:cubicBezTo>
                  <a:pt x="13882" y="952941"/>
                  <a:pt x="948" y="943968"/>
                  <a:pt x="267" y="923793"/>
                </a:cubicBezTo>
                <a:cubicBezTo>
                  <a:pt x="-414" y="903123"/>
                  <a:pt x="13263" y="896007"/>
                  <a:pt x="31581" y="892665"/>
                </a:cubicBezTo>
                <a:cubicBezTo>
                  <a:pt x="69888" y="885672"/>
                  <a:pt x="108009" y="877441"/>
                  <a:pt x="153742" y="868220"/>
                </a:cubicBezTo>
                <a:cubicBezTo>
                  <a:pt x="126389" y="856462"/>
                  <a:pt x="107390" y="867292"/>
                  <a:pt x="88701" y="870324"/>
                </a:cubicBezTo>
                <a:cubicBezTo>
                  <a:pt x="67722" y="873728"/>
                  <a:pt x="53303" y="872367"/>
                  <a:pt x="54912" y="846313"/>
                </a:cubicBezTo>
                <a:cubicBezTo>
                  <a:pt x="56025" y="828304"/>
                  <a:pt x="47485" y="822982"/>
                  <a:pt x="30343" y="824777"/>
                </a:cubicBezTo>
                <a:cubicBezTo>
                  <a:pt x="11468" y="826757"/>
                  <a:pt x="1133" y="816175"/>
                  <a:pt x="205" y="797733"/>
                </a:cubicBezTo>
                <a:cubicBezTo>
                  <a:pt x="-723" y="779786"/>
                  <a:pt x="7817" y="768770"/>
                  <a:pt x="26259" y="765429"/>
                </a:cubicBezTo>
                <a:cubicBezTo>
                  <a:pt x="66546" y="758064"/>
                  <a:pt x="106709" y="750205"/>
                  <a:pt x="147183" y="742469"/>
                </a:cubicBezTo>
                <a:cubicBezTo>
                  <a:pt x="147183" y="730587"/>
                  <a:pt x="138890" y="732073"/>
                  <a:pt x="132206" y="733248"/>
                </a:cubicBezTo>
                <a:cubicBezTo>
                  <a:pt x="116983" y="735909"/>
                  <a:pt x="101821" y="739066"/>
                  <a:pt x="86783" y="742593"/>
                </a:cubicBezTo>
                <a:cubicBezTo>
                  <a:pt x="65432" y="747668"/>
                  <a:pt x="52374" y="743398"/>
                  <a:pt x="54726" y="717654"/>
                </a:cubicBezTo>
                <a:cubicBezTo>
                  <a:pt x="56025" y="703482"/>
                  <a:pt x="52560" y="693333"/>
                  <a:pt x="33933" y="696860"/>
                </a:cubicBezTo>
                <a:cubicBezTo>
                  <a:pt x="13510" y="700697"/>
                  <a:pt x="2495" y="689310"/>
                  <a:pt x="267" y="670064"/>
                </a:cubicBezTo>
                <a:cubicBezTo>
                  <a:pt x="-1899" y="651251"/>
                  <a:pt x="9302" y="641473"/>
                  <a:pt x="26568" y="638008"/>
                </a:cubicBezTo>
                <a:cubicBezTo>
                  <a:pt x="66361" y="630024"/>
                  <a:pt x="106215" y="622350"/>
                  <a:pt x="145635" y="612078"/>
                </a:cubicBezTo>
                <a:cubicBezTo>
                  <a:pt x="123047" y="602547"/>
                  <a:pt x="101635" y="612078"/>
                  <a:pt x="80594" y="616781"/>
                </a:cubicBezTo>
                <a:cubicBezTo>
                  <a:pt x="62524" y="620803"/>
                  <a:pt x="54107" y="615853"/>
                  <a:pt x="55283" y="598030"/>
                </a:cubicBezTo>
                <a:cubicBezTo>
                  <a:pt x="56707" y="576494"/>
                  <a:pt x="47857" y="568448"/>
                  <a:pt x="26507" y="569377"/>
                </a:cubicBezTo>
                <a:cubicBezTo>
                  <a:pt x="10726" y="570057"/>
                  <a:pt x="2186" y="559166"/>
                  <a:pt x="515" y="544127"/>
                </a:cubicBezTo>
                <a:cubicBezTo>
                  <a:pt x="-1094" y="529399"/>
                  <a:pt x="3856" y="515537"/>
                  <a:pt x="19266" y="512814"/>
                </a:cubicBezTo>
                <a:cubicBezTo>
                  <a:pt x="64566" y="504831"/>
                  <a:pt x="108690" y="489173"/>
                  <a:pt x="159064" y="490411"/>
                </a:cubicBezTo>
                <a:close/>
                <a:moveTo>
                  <a:pt x="592075" y="523705"/>
                </a:moveTo>
                <a:cubicBezTo>
                  <a:pt x="592075" y="523705"/>
                  <a:pt x="592075" y="523396"/>
                  <a:pt x="592075" y="523210"/>
                </a:cubicBezTo>
                <a:cubicBezTo>
                  <a:pt x="661077" y="523210"/>
                  <a:pt x="730079" y="523025"/>
                  <a:pt x="799080" y="523334"/>
                </a:cubicBezTo>
                <a:cubicBezTo>
                  <a:pt x="818327" y="523458"/>
                  <a:pt x="830766" y="518569"/>
                  <a:pt x="830580" y="495919"/>
                </a:cubicBezTo>
                <a:cubicBezTo>
                  <a:pt x="830023" y="429021"/>
                  <a:pt x="829838" y="362123"/>
                  <a:pt x="830580" y="295226"/>
                </a:cubicBezTo>
                <a:cubicBezTo>
                  <a:pt x="830827" y="271585"/>
                  <a:pt x="819255" y="265335"/>
                  <a:pt x="798090" y="265397"/>
                </a:cubicBezTo>
                <a:cubicBezTo>
                  <a:pt x="660087" y="265768"/>
                  <a:pt x="522082" y="265706"/>
                  <a:pt x="384141" y="265397"/>
                </a:cubicBezTo>
                <a:cubicBezTo>
                  <a:pt x="359634" y="265397"/>
                  <a:pt x="349114" y="275236"/>
                  <a:pt x="349609" y="300733"/>
                </a:cubicBezTo>
                <a:cubicBezTo>
                  <a:pt x="350722" y="362495"/>
                  <a:pt x="350722" y="424318"/>
                  <a:pt x="349485" y="486079"/>
                </a:cubicBezTo>
                <a:cubicBezTo>
                  <a:pt x="348928" y="514547"/>
                  <a:pt x="360934" y="524386"/>
                  <a:pt x="388287" y="524015"/>
                </a:cubicBezTo>
                <a:cubicBezTo>
                  <a:pt x="456237" y="523087"/>
                  <a:pt x="524187" y="523705"/>
                  <a:pt x="592198" y="523705"/>
                </a:cubicBezTo>
                <a:close/>
                <a:moveTo>
                  <a:pt x="1009985" y="435086"/>
                </a:moveTo>
                <a:cubicBezTo>
                  <a:pt x="995875" y="433910"/>
                  <a:pt x="991048" y="440903"/>
                  <a:pt x="986036" y="447525"/>
                </a:cubicBezTo>
                <a:cubicBezTo>
                  <a:pt x="976196" y="460644"/>
                  <a:pt x="966727" y="474012"/>
                  <a:pt x="956702" y="487008"/>
                </a:cubicBezTo>
                <a:cubicBezTo>
                  <a:pt x="886957" y="577608"/>
                  <a:pt x="814923" y="666598"/>
                  <a:pt x="755142" y="764377"/>
                </a:cubicBezTo>
                <a:cubicBezTo>
                  <a:pt x="730431" y="804769"/>
                  <a:pt x="737090" y="838577"/>
                  <a:pt x="775131" y="865807"/>
                </a:cubicBezTo>
                <a:cubicBezTo>
                  <a:pt x="782681" y="871191"/>
                  <a:pt x="789983" y="876946"/>
                  <a:pt x="797657" y="882144"/>
                </a:cubicBezTo>
                <a:cubicBezTo>
                  <a:pt x="829714" y="903742"/>
                  <a:pt x="834046" y="902505"/>
                  <a:pt x="858676" y="873728"/>
                </a:cubicBezTo>
                <a:cubicBezTo>
                  <a:pt x="940302" y="778548"/>
                  <a:pt x="1001754" y="669569"/>
                  <a:pt x="1070076" y="565354"/>
                </a:cubicBezTo>
                <a:cubicBezTo>
                  <a:pt x="1118655" y="491278"/>
                  <a:pt x="1115932" y="510648"/>
                  <a:pt x="1050458" y="461325"/>
                </a:cubicBezTo>
                <a:cubicBezTo>
                  <a:pt x="1036596" y="450928"/>
                  <a:pt x="1021310" y="442388"/>
                  <a:pt x="1009923" y="435086"/>
                </a:cubicBezTo>
                <a:close/>
                <a:moveTo>
                  <a:pt x="798771" y="936975"/>
                </a:moveTo>
                <a:cubicBezTo>
                  <a:pt x="796419" y="929858"/>
                  <a:pt x="789922" y="926578"/>
                  <a:pt x="783980" y="922493"/>
                </a:cubicBezTo>
                <a:cubicBezTo>
                  <a:pt x="764425" y="909126"/>
                  <a:pt x="743693" y="897121"/>
                  <a:pt x="725809" y="881835"/>
                </a:cubicBezTo>
                <a:cubicBezTo>
                  <a:pt x="703839" y="863084"/>
                  <a:pt x="693133" y="870943"/>
                  <a:pt x="682056" y="893222"/>
                </a:cubicBezTo>
                <a:cubicBezTo>
                  <a:pt x="651237" y="955045"/>
                  <a:pt x="623574" y="1017858"/>
                  <a:pt x="609403" y="1085870"/>
                </a:cubicBezTo>
                <a:cubicBezTo>
                  <a:pt x="608227" y="1091440"/>
                  <a:pt x="607360" y="1096019"/>
                  <a:pt x="612126" y="1099671"/>
                </a:cubicBezTo>
                <a:cubicBezTo>
                  <a:pt x="617200" y="1103569"/>
                  <a:pt x="621099" y="1100722"/>
                  <a:pt x="625678" y="1097505"/>
                </a:cubicBezTo>
                <a:cubicBezTo>
                  <a:pt x="683417" y="1057651"/>
                  <a:pt x="737505" y="1013588"/>
                  <a:pt x="783486" y="960305"/>
                </a:cubicBezTo>
                <a:cubicBezTo>
                  <a:pt x="789426" y="953436"/>
                  <a:pt x="796977" y="947371"/>
                  <a:pt x="798833" y="936975"/>
                </a:cubicBezTo>
                <a:close/>
                <a:moveTo>
                  <a:pt x="856448" y="579897"/>
                </a:moveTo>
                <a:cubicBezTo>
                  <a:pt x="896673" y="543880"/>
                  <a:pt x="922665" y="499261"/>
                  <a:pt x="955093" y="460211"/>
                </a:cubicBezTo>
                <a:cubicBezTo>
                  <a:pt x="959177" y="455322"/>
                  <a:pt x="958620" y="447711"/>
                  <a:pt x="953175" y="443441"/>
                </a:cubicBezTo>
                <a:cubicBezTo>
                  <a:pt x="946800" y="438428"/>
                  <a:pt x="941107" y="443193"/>
                  <a:pt x="937270" y="447958"/>
                </a:cubicBezTo>
                <a:cubicBezTo>
                  <a:pt x="910350" y="481748"/>
                  <a:pt x="883430" y="515599"/>
                  <a:pt x="857315" y="550007"/>
                </a:cubicBezTo>
                <a:cubicBezTo>
                  <a:pt x="851869" y="557186"/>
                  <a:pt x="852921" y="567025"/>
                  <a:pt x="856448" y="579835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7" name="Forma libre: forma 1106">
            <a:extLst>
              <a:ext uri="{FF2B5EF4-FFF2-40B4-BE49-F238E27FC236}">
                <a16:creationId xmlns:a16="http://schemas.microsoft.com/office/drawing/2014/main" id="{BC35ADB9-A11E-4D3F-8D19-50B1A25B45A2}"/>
              </a:ext>
            </a:extLst>
          </p:cNvPr>
          <p:cNvSpPr/>
          <p:nvPr/>
        </p:nvSpPr>
        <p:spPr>
          <a:xfrm>
            <a:off x="8708313" y="2832626"/>
            <a:ext cx="1398638" cy="1477067"/>
          </a:xfrm>
          <a:custGeom>
            <a:avLst/>
            <a:gdLst>
              <a:gd name="connsiteX0" fmla="*/ 698765 w 1398638"/>
              <a:gd name="connsiteY0" fmla="*/ 1476384 h 1477067"/>
              <a:gd name="connsiteX1" fmla="*/ 39936 w 1398638"/>
              <a:gd name="connsiteY1" fmla="*/ 1477065 h 1477067"/>
              <a:gd name="connsiteX2" fmla="*/ 206 w 1398638"/>
              <a:gd name="connsiteY2" fmla="*/ 1437520 h 1477067"/>
              <a:gd name="connsiteX3" fmla="*/ 6827 w 1398638"/>
              <a:gd name="connsiteY3" fmla="*/ 1215291 h 1477067"/>
              <a:gd name="connsiteX4" fmla="*/ 230975 w 1398638"/>
              <a:gd name="connsiteY4" fmla="*/ 938973 h 1477067"/>
              <a:gd name="connsiteX5" fmla="*/ 293108 w 1398638"/>
              <a:gd name="connsiteY5" fmla="*/ 846765 h 1477067"/>
              <a:gd name="connsiteX6" fmla="*/ 251150 w 1398638"/>
              <a:gd name="connsiteY6" fmla="*/ 485726 h 1477067"/>
              <a:gd name="connsiteX7" fmla="*/ 276708 w 1398638"/>
              <a:gd name="connsiteY7" fmla="*/ 196413 h 1477067"/>
              <a:gd name="connsiteX8" fmla="*/ 615963 w 1398638"/>
              <a:gd name="connsiteY8" fmla="*/ 14409 h 1477067"/>
              <a:gd name="connsiteX9" fmla="*/ 724881 w 1398638"/>
              <a:gd name="connsiteY9" fmla="*/ 7478 h 1477067"/>
              <a:gd name="connsiteX10" fmla="*/ 1155910 w 1398638"/>
              <a:gd name="connsiteY10" fmla="*/ 314985 h 1477067"/>
              <a:gd name="connsiteX11" fmla="*/ 1135674 w 1398638"/>
              <a:gd name="connsiteY11" fmla="*/ 599843 h 1477067"/>
              <a:gd name="connsiteX12" fmla="*/ 1102318 w 1398638"/>
              <a:gd name="connsiteY12" fmla="*/ 841442 h 1477067"/>
              <a:gd name="connsiteX13" fmla="*/ 1106650 w 1398638"/>
              <a:gd name="connsiteY13" fmla="*/ 899862 h 1477067"/>
              <a:gd name="connsiteX14" fmla="*/ 1134870 w 1398638"/>
              <a:gd name="connsiteY14" fmla="*/ 923873 h 1477067"/>
              <a:gd name="connsiteX15" fmla="*/ 1323681 w 1398638"/>
              <a:gd name="connsiteY15" fmla="*/ 1052718 h 1477067"/>
              <a:gd name="connsiteX16" fmla="*/ 1396891 w 1398638"/>
              <a:gd name="connsiteY16" fmla="*/ 1268697 h 1477067"/>
              <a:gd name="connsiteX17" fmla="*/ 1398562 w 1398638"/>
              <a:gd name="connsiteY17" fmla="*/ 1441852 h 1477067"/>
              <a:gd name="connsiteX18" fmla="*/ 1363783 w 1398638"/>
              <a:gd name="connsiteY18" fmla="*/ 1476879 h 1477067"/>
              <a:gd name="connsiteX19" fmla="*/ 698765 w 1398638"/>
              <a:gd name="connsiteY19" fmla="*/ 1476322 h 1477067"/>
              <a:gd name="connsiteX20" fmla="*/ 993029 w 1398638"/>
              <a:gd name="connsiteY20" fmla="*/ 1104578 h 1477067"/>
              <a:gd name="connsiteX21" fmla="*/ 983808 w 1398638"/>
              <a:gd name="connsiteY21" fmla="*/ 1081928 h 1477067"/>
              <a:gd name="connsiteX22" fmla="*/ 866412 w 1398638"/>
              <a:gd name="connsiteY22" fmla="*/ 891445 h 1477067"/>
              <a:gd name="connsiteX23" fmla="*/ 880274 w 1398638"/>
              <a:gd name="connsiteY23" fmla="*/ 773183 h 1477067"/>
              <a:gd name="connsiteX24" fmla="*/ 999156 w 1398638"/>
              <a:gd name="connsiteY24" fmla="*/ 480528 h 1477067"/>
              <a:gd name="connsiteX25" fmla="*/ 980033 w 1398638"/>
              <a:gd name="connsiteY25" fmla="*/ 453980 h 1477067"/>
              <a:gd name="connsiteX26" fmla="*/ 949400 w 1398638"/>
              <a:gd name="connsiteY26" fmla="*/ 472545 h 1477067"/>
              <a:gd name="connsiteX27" fmla="*/ 751553 w 1398638"/>
              <a:gd name="connsiteY27" fmla="*/ 516979 h 1477067"/>
              <a:gd name="connsiteX28" fmla="*/ 723581 w 1398638"/>
              <a:gd name="connsiteY28" fmla="*/ 475330 h 1477067"/>
              <a:gd name="connsiteX29" fmla="*/ 694123 w 1398638"/>
              <a:gd name="connsiteY29" fmla="*/ 454351 h 1477067"/>
              <a:gd name="connsiteX30" fmla="*/ 670669 w 1398638"/>
              <a:gd name="connsiteY30" fmla="*/ 473164 h 1477067"/>
              <a:gd name="connsiteX31" fmla="*/ 575057 w 1398638"/>
              <a:gd name="connsiteY31" fmla="*/ 536163 h 1477067"/>
              <a:gd name="connsiteX32" fmla="*/ 534893 w 1398638"/>
              <a:gd name="connsiteY32" fmla="*/ 536225 h 1477067"/>
              <a:gd name="connsiteX33" fmla="*/ 444788 w 1398638"/>
              <a:gd name="connsiteY33" fmla="*/ 475082 h 1477067"/>
              <a:gd name="connsiteX34" fmla="*/ 413103 w 1398638"/>
              <a:gd name="connsiteY34" fmla="*/ 452989 h 1477067"/>
              <a:gd name="connsiteX35" fmla="*/ 396085 w 1398638"/>
              <a:gd name="connsiteY35" fmla="*/ 481085 h 1477067"/>
              <a:gd name="connsiteX36" fmla="*/ 501599 w 1398638"/>
              <a:gd name="connsiteY36" fmla="*/ 758269 h 1477067"/>
              <a:gd name="connsiteX37" fmla="*/ 536440 w 1398638"/>
              <a:gd name="connsiteY37" fmla="*/ 840328 h 1477067"/>
              <a:gd name="connsiteX38" fmla="*/ 536440 w 1398638"/>
              <a:gd name="connsiteY38" fmla="*/ 861926 h 1477067"/>
              <a:gd name="connsiteX39" fmla="*/ 508344 w 1398638"/>
              <a:gd name="connsiteY39" fmla="*/ 901038 h 1477067"/>
              <a:gd name="connsiteX40" fmla="*/ 490707 w 1398638"/>
              <a:gd name="connsiteY40" fmla="*/ 916695 h 1477067"/>
              <a:gd name="connsiteX41" fmla="*/ 408214 w 1398638"/>
              <a:gd name="connsiteY41" fmla="*/ 1075802 h 1477067"/>
              <a:gd name="connsiteX42" fmla="*/ 405925 w 1398638"/>
              <a:gd name="connsiteY42" fmla="*/ 1095233 h 1477067"/>
              <a:gd name="connsiteX43" fmla="*/ 425728 w 1398638"/>
              <a:gd name="connsiteY43" fmla="*/ 1091830 h 1477067"/>
              <a:gd name="connsiteX44" fmla="*/ 509582 w 1398638"/>
              <a:gd name="connsiteY44" fmla="*/ 1052594 h 1477067"/>
              <a:gd name="connsiteX45" fmla="*/ 577346 w 1398638"/>
              <a:gd name="connsiteY45" fmla="*/ 1061011 h 1477067"/>
              <a:gd name="connsiteX46" fmla="*/ 821793 w 1398638"/>
              <a:gd name="connsiteY46" fmla="*/ 1053151 h 1477067"/>
              <a:gd name="connsiteX47" fmla="*/ 864988 w 1398638"/>
              <a:gd name="connsiteY47" fmla="*/ 1046158 h 1477067"/>
              <a:gd name="connsiteX48" fmla="*/ 992967 w 1398638"/>
              <a:gd name="connsiteY48" fmla="*/ 1104516 h 1477067"/>
              <a:gd name="connsiteX49" fmla="*/ 601482 w 1398638"/>
              <a:gd name="connsiteY49" fmla="*/ 352550 h 1477067"/>
              <a:gd name="connsiteX50" fmla="*/ 656683 w 1398638"/>
              <a:gd name="connsiteY50" fmla="*/ 388443 h 1477067"/>
              <a:gd name="connsiteX51" fmla="*/ 738062 w 1398638"/>
              <a:gd name="connsiteY51" fmla="*/ 386277 h 1477067"/>
              <a:gd name="connsiteX52" fmla="*/ 793326 w 1398638"/>
              <a:gd name="connsiteY52" fmla="*/ 355335 h 1477067"/>
              <a:gd name="connsiteX53" fmla="*/ 943706 w 1398638"/>
              <a:gd name="connsiteY53" fmla="*/ 398902 h 1477067"/>
              <a:gd name="connsiteX54" fmla="*/ 977310 w 1398638"/>
              <a:gd name="connsiteY54" fmla="*/ 405709 h 1477067"/>
              <a:gd name="connsiteX55" fmla="*/ 981085 w 1398638"/>
              <a:gd name="connsiteY55" fmla="*/ 378789 h 1477067"/>
              <a:gd name="connsiteX56" fmla="*/ 943830 w 1398638"/>
              <a:gd name="connsiteY56" fmla="*/ 301494 h 1477067"/>
              <a:gd name="connsiteX57" fmla="*/ 773275 w 1398638"/>
              <a:gd name="connsiteY57" fmla="*/ 167204 h 1477067"/>
              <a:gd name="connsiteX58" fmla="*/ 745426 w 1398638"/>
              <a:gd name="connsiteY58" fmla="*/ 178529 h 1477067"/>
              <a:gd name="connsiteX59" fmla="*/ 601420 w 1398638"/>
              <a:gd name="connsiteY59" fmla="*/ 352488 h 1477067"/>
              <a:gd name="connsiteX60" fmla="*/ 838749 w 1398638"/>
              <a:gd name="connsiteY60" fmla="*/ 380274 h 1477067"/>
              <a:gd name="connsiteX61" fmla="*/ 804836 w 1398638"/>
              <a:gd name="connsiteY61" fmla="*/ 380460 h 1477067"/>
              <a:gd name="connsiteX62" fmla="*/ 747716 w 1398638"/>
              <a:gd name="connsiteY62" fmla="*/ 451690 h 1477067"/>
              <a:gd name="connsiteX63" fmla="*/ 817646 w 1398638"/>
              <a:gd name="connsiteY63" fmla="*/ 512708 h 1477067"/>
              <a:gd name="connsiteX64" fmla="*/ 922975 w 1398638"/>
              <a:gd name="connsiteY64" fmla="*/ 464933 h 1477067"/>
              <a:gd name="connsiteX65" fmla="*/ 924522 w 1398638"/>
              <a:gd name="connsiteY65" fmla="*/ 455836 h 1477067"/>
              <a:gd name="connsiteX66" fmla="*/ 838749 w 1398638"/>
              <a:gd name="connsiteY66" fmla="*/ 380274 h 1477067"/>
              <a:gd name="connsiteX67" fmla="*/ 556367 w 1398638"/>
              <a:gd name="connsiteY67" fmla="*/ 513018 h 1477067"/>
              <a:gd name="connsiteX68" fmla="*/ 577965 w 1398638"/>
              <a:gd name="connsiteY68" fmla="*/ 512956 h 1477067"/>
              <a:gd name="connsiteX69" fmla="*/ 645667 w 1398638"/>
              <a:gd name="connsiteY69" fmla="*/ 437580 h 1477067"/>
              <a:gd name="connsiteX70" fmla="*/ 568497 w 1398638"/>
              <a:gd name="connsiteY70" fmla="*/ 380893 h 1477067"/>
              <a:gd name="connsiteX71" fmla="*/ 479691 w 1398638"/>
              <a:gd name="connsiteY71" fmla="*/ 414682 h 1477067"/>
              <a:gd name="connsiteX72" fmla="*/ 468738 w 1398638"/>
              <a:gd name="connsiteY72" fmla="*/ 438818 h 1477067"/>
              <a:gd name="connsiteX73" fmla="*/ 556367 w 1398638"/>
              <a:gd name="connsiteY73" fmla="*/ 513018 h 147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398638" h="1477067">
                <a:moveTo>
                  <a:pt x="698765" y="1476384"/>
                </a:moveTo>
                <a:cubicBezTo>
                  <a:pt x="479135" y="1476384"/>
                  <a:pt x="259566" y="1475765"/>
                  <a:pt x="39936" y="1477065"/>
                </a:cubicBezTo>
                <a:cubicBezTo>
                  <a:pt x="8869" y="1477250"/>
                  <a:pt x="-1651" y="1469453"/>
                  <a:pt x="206" y="1437520"/>
                </a:cubicBezTo>
                <a:cubicBezTo>
                  <a:pt x="4476" y="1363567"/>
                  <a:pt x="-4869" y="1289058"/>
                  <a:pt x="6827" y="1215291"/>
                </a:cubicBezTo>
                <a:cubicBezTo>
                  <a:pt x="28240" y="1080072"/>
                  <a:pt x="105101" y="986749"/>
                  <a:pt x="230975" y="938973"/>
                </a:cubicBezTo>
                <a:cubicBezTo>
                  <a:pt x="279926" y="920408"/>
                  <a:pt x="290880" y="890950"/>
                  <a:pt x="293108" y="846765"/>
                </a:cubicBezTo>
                <a:cubicBezTo>
                  <a:pt x="299234" y="723984"/>
                  <a:pt x="279555" y="604175"/>
                  <a:pt x="251150" y="485726"/>
                </a:cubicBezTo>
                <a:cubicBezTo>
                  <a:pt x="227200" y="385782"/>
                  <a:pt x="231470" y="289117"/>
                  <a:pt x="276708" y="196413"/>
                </a:cubicBezTo>
                <a:cubicBezTo>
                  <a:pt x="338470" y="69796"/>
                  <a:pt x="476350" y="-5085"/>
                  <a:pt x="615963" y="14409"/>
                </a:cubicBezTo>
                <a:cubicBezTo>
                  <a:pt x="654022" y="19731"/>
                  <a:pt x="688244" y="14781"/>
                  <a:pt x="724881" y="7478"/>
                </a:cubicBezTo>
                <a:cubicBezTo>
                  <a:pt x="932629" y="-33861"/>
                  <a:pt x="1118099" y="99996"/>
                  <a:pt x="1155910" y="314985"/>
                </a:cubicBezTo>
                <a:cubicBezTo>
                  <a:pt x="1172991" y="411959"/>
                  <a:pt x="1153806" y="505777"/>
                  <a:pt x="1135674" y="599843"/>
                </a:cubicBezTo>
                <a:cubicBezTo>
                  <a:pt x="1120264" y="679798"/>
                  <a:pt x="1107021" y="760063"/>
                  <a:pt x="1102318" y="841442"/>
                </a:cubicBezTo>
                <a:cubicBezTo>
                  <a:pt x="1101204" y="860750"/>
                  <a:pt x="1105226" y="880368"/>
                  <a:pt x="1106650" y="899862"/>
                </a:cubicBezTo>
                <a:cubicBezTo>
                  <a:pt x="1107949" y="917623"/>
                  <a:pt x="1122616" y="919418"/>
                  <a:pt x="1134870" y="923873"/>
                </a:cubicBezTo>
                <a:cubicBezTo>
                  <a:pt x="1208884" y="950670"/>
                  <a:pt x="1274421" y="989348"/>
                  <a:pt x="1323681" y="1052718"/>
                </a:cubicBezTo>
                <a:cubicBezTo>
                  <a:pt x="1373189" y="1116460"/>
                  <a:pt x="1393549" y="1189979"/>
                  <a:pt x="1396891" y="1268697"/>
                </a:cubicBezTo>
                <a:cubicBezTo>
                  <a:pt x="1399367" y="1326312"/>
                  <a:pt x="1396458" y="1384175"/>
                  <a:pt x="1398562" y="1441852"/>
                </a:cubicBezTo>
                <a:cubicBezTo>
                  <a:pt x="1399552" y="1469143"/>
                  <a:pt x="1391136" y="1477003"/>
                  <a:pt x="1363783" y="1476879"/>
                </a:cubicBezTo>
                <a:cubicBezTo>
                  <a:pt x="1142110" y="1475827"/>
                  <a:pt x="920437" y="1476322"/>
                  <a:pt x="698765" y="1476322"/>
                </a:cubicBezTo>
                <a:close/>
                <a:moveTo>
                  <a:pt x="993029" y="1104578"/>
                </a:moveTo>
                <a:cubicBezTo>
                  <a:pt x="987645" y="1091087"/>
                  <a:pt x="986407" y="1086074"/>
                  <a:pt x="983808" y="1081928"/>
                </a:cubicBezTo>
                <a:cubicBezTo>
                  <a:pt x="944511" y="1018681"/>
                  <a:pt x="932072" y="939221"/>
                  <a:pt x="866412" y="891445"/>
                </a:cubicBezTo>
                <a:cubicBezTo>
                  <a:pt x="850383" y="879811"/>
                  <a:pt x="863441" y="788221"/>
                  <a:pt x="880274" y="773183"/>
                </a:cubicBezTo>
                <a:cubicBezTo>
                  <a:pt x="967842" y="695084"/>
                  <a:pt x="1004540" y="596377"/>
                  <a:pt x="999156" y="480528"/>
                </a:cubicBezTo>
                <a:cubicBezTo>
                  <a:pt x="998536" y="467656"/>
                  <a:pt x="997113" y="455341"/>
                  <a:pt x="980033" y="453980"/>
                </a:cubicBezTo>
                <a:cubicBezTo>
                  <a:pt x="965242" y="452804"/>
                  <a:pt x="956083" y="456764"/>
                  <a:pt x="949400" y="472545"/>
                </a:cubicBezTo>
                <a:cubicBezTo>
                  <a:pt x="922727" y="535420"/>
                  <a:pt x="801989" y="562835"/>
                  <a:pt x="751553" y="516979"/>
                </a:cubicBezTo>
                <a:cubicBezTo>
                  <a:pt x="739919" y="506396"/>
                  <a:pt x="724200" y="495876"/>
                  <a:pt x="723581" y="475330"/>
                </a:cubicBezTo>
                <a:cubicBezTo>
                  <a:pt x="723024" y="457940"/>
                  <a:pt x="707181" y="456517"/>
                  <a:pt x="694123" y="454351"/>
                </a:cubicBezTo>
                <a:cubicBezTo>
                  <a:pt x="679828" y="451999"/>
                  <a:pt x="675001" y="461282"/>
                  <a:pt x="670669" y="473164"/>
                </a:cubicBezTo>
                <a:cubicBezTo>
                  <a:pt x="654517" y="517536"/>
                  <a:pt x="621285" y="536844"/>
                  <a:pt x="575057" y="536163"/>
                </a:cubicBezTo>
                <a:cubicBezTo>
                  <a:pt x="561689" y="535977"/>
                  <a:pt x="548260" y="535977"/>
                  <a:pt x="534893" y="536225"/>
                </a:cubicBezTo>
                <a:cubicBezTo>
                  <a:pt x="490460" y="536967"/>
                  <a:pt x="459764" y="516483"/>
                  <a:pt x="444788" y="475082"/>
                </a:cubicBezTo>
                <a:cubicBezTo>
                  <a:pt x="438847" y="458683"/>
                  <a:pt x="429750" y="451442"/>
                  <a:pt x="413103" y="452989"/>
                </a:cubicBezTo>
                <a:cubicBezTo>
                  <a:pt x="395156" y="454722"/>
                  <a:pt x="396394" y="469698"/>
                  <a:pt x="396085" y="481085"/>
                </a:cubicBezTo>
                <a:cubicBezTo>
                  <a:pt x="393486" y="587775"/>
                  <a:pt x="424057" y="683202"/>
                  <a:pt x="501599" y="758269"/>
                </a:cubicBezTo>
                <a:cubicBezTo>
                  <a:pt x="526848" y="782713"/>
                  <a:pt x="542381" y="805239"/>
                  <a:pt x="536440" y="840328"/>
                </a:cubicBezTo>
                <a:cubicBezTo>
                  <a:pt x="535264" y="847321"/>
                  <a:pt x="535574" y="854810"/>
                  <a:pt x="536440" y="861926"/>
                </a:cubicBezTo>
                <a:cubicBezTo>
                  <a:pt x="539039" y="883772"/>
                  <a:pt x="536997" y="901285"/>
                  <a:pt x="508344" y="901038"/>
                </a:cubicBezTo>
                <a:cubicBezTo>
                  <a:pt x="499185" y="900976"/>
                  <a:pt x="494606" y="909330"/>
                  <a:pt x="490707" y="916695"/>
                </a:cubicBezTo>
                <a:cubicBezTo>
                  <a:pt x="463106" y="969668"/>
                  <a:pt x="435506" y="1022642"/>
                  <a:pt x="408214" y="1075802"/>
                </a:cubicBezTo>
                <a:cubicBezTo>
                  <a:pt x="405182" y="1081680"/>
                  <a:pt x="398436" y="1088859"/>
                  <a:pt x="405925" y="1095233"/>
                </a:cubicBezTo>
                <a:cubicBezTo>
                  <a:pt x="412608" y="1100927"/>
                  <a:pt x="419477" y="1094676"/>
                  <a:pt x="425728" y="1091830"/>
                </a:cubicBezTo>
                <a:cubicBezTo>
                  <a:pt x="453885" y="1079081"/>
                  <a:pt x="483281" y="1068375"/>
                  <a:pt x="509582" y="1052594"/>
                </a:cubicBezTo>
                <a:cubicBezTo>
                  <a:pt x="536316" y="1036566"/>
                  <a:pt x="554449" y="1041455"/>
                  <a:pt x="577346" y="1061011"/>
                </a:cubicBezTo>
                <a:cubicBezTo>
                  <a:pt x="649504" y="1122587"/>
                  <a:pt x="753410" y="1118873"/>
                  <a:pt x="821793" y="1053151"/>
                </a:cubicBezTo>
                <a:cubicBezTo>
                  <a:pt x="836521" y="1038980"/>
                  <a:pt x="847784" y="1037866"/>
                  <a:pt x="864988" y="1046158"/>
                </a:cubicBezTo>
                <a:cubicBezTo>
                  <a:pt x="904533" y="1065219"/>
                  <a:pt x="944820" y="1082733"/>
                  <a:pt x="992967" y="1104516"/>
                </a:cubicBezTo>
                <a:close/>
                <a:moveTo>
                  <a:pt x="601482" y="352550"/>
                </a:moveTo>
                <a:cubicBezTo>
                  <a:pt x="625740" y="361894"/>
                  <a:pt x="642883" y="372477"/>
                  <a:pt x="656683" y="388443"/>
                </a:cubicBezTo>
                <a:cubicBezTo>
                  <a:pt x="681004" y="416601"/>
                  <a:pt x="714236" y="415549"/>
                  <a:pt x="738062" y="386277"/>
                </a:cubicBezTo>
                <a:cubicBezTo>
                  <a:pt x="752481" y="368578"/>
                  <a:pt x="771728" y="356510"/>
                  <a:pt x="793326" y="355335"/>
                </a:cubicBezTo>
                <a:cubicBezTo>
                  <a:pt x="847908" y="352426"/>
                  <a:pt x="906389" y="339739"/>
                  <a:pt x="943706" y="398902"/>
                </a:cubicBezTo>
                <a:cubicBezTo>
                  <a:pt x="951627" y="411464"/>
                  <a:pt x="966109" y="410288"/>
                  <a:pt x="977310" y="405709"/>
                </a:cubicBezTo>
                <a:cubicBezTo>
                  <a:pt x="990615" y="400263"/>
                  <a:pt x="983127" y="388443"/>
                  <a:pt x="981085" y="378789"/>
                </a:cubicBezTo>
                <a:cubicBezTo>
                  <a:pt x="975144" y="349950"/>
                  <a:pt x="958682" y="325754"/>
                  <a:pt x="943830" y="301494"/>
                </a:cubicBezTo>
                <a:cubicBezTo>
                  <a:pt x="903790" y="236082"/>
                  <a:pt x="848280" y="188987"/>
                  <a:pt x="773275" y="167204"/>
                </a:cubicBezTo>
                <a:cubicBezTo>
                  <a:pt x="760526" y="163491"/>
                  <a:pt x="751058" y="165656"/>
                  <a:pt x="745426" y="178529"/>
                </a:cubicBezTo>
                <a:cubicBezTo>
                  <a:pt x="715165" y="248273"/>
                  <a:pt x="665904" y="302732"/>
                  <a:pt x="601420" y="352488"/>
                </a:cubicBezTo>
                <a:close/>
                <a:moveTo>
                  <a:pt x="838749" y="380274"/>
                </a:moveTo>
                <a:cubicBezTo>
                  <a:pt x="827424" y="380274"/>
                  <a:pt x="815975" y="379160"/>
                  <a:pt x="804836" y="380460"/>
                </a:cubicBezTo>
                <a:cubicBezTo>
                  <a:pt x="768076" y="384730"/>
                  <a:pt x="744251" y="414868"/>
                  <a:pt x="747716" y="451690"/>
                </a:cubicBezTo>
                <a:cubicBezTo>
                  <a:pt x="750934" y="486407"/>
                  <a:pt x="777545" y="509614"/>
                  <a:pt x="817646" y="512708"/>
                </a:cubicBezTo>
                <a:cubicBezTo>
                  <a:pt x="878108" y="517412"/>
                  <a:pt x="913506" y="501383"/>
                  <a:pt x="922975" y="464933"/>
                </a:cubicBezTo>
                <a:cubicBezTo>
                  <a:pt x="923779" y="461963"/>
                  <a:pt x="924027" y="458868"/>
                  <a:pt x="924522" y="455836"/>
                </a:cubicBezTo>
                <a:cubicBezTo>
                  <a:pt x="930772" y="417529"/>
                  <a:pt x="908556" y="373776"/>
                  <a:pt x="838749" y="380274"/>
                </a:cubicBezTo>
                <a:close/>
                <a:moveTo>
                  <a:pt x="556367" y="513018"/>
                </a:moveTo>
                <a:cubicBezTo>
                  <a:pt x="563546" y="513018"/>
                  <a:pt x="570786" y="513389"/>
                  <a:pt x="577965" y="512956"/>
                </a:cubicBezTo>
                <a:cubicBezTo>
                  <a:pt x="621099" y="510171"/>
                  <a:pt x="649690" y="478238"/>
                  <a:pt x="645667" y="437580"/>
                </a:cubicBezTo>
                <a:cubicBezTo>
                  <a:pt x="642016" y="400263"/>
                  <a:pt x="608970" y="372848"/>
                  <a:pt x="568497" y="380893"/>
                </a:cubicBezTo>
                <a:cubicBezTo>
                  <a:pt x="537863" y="387020"/>
                  <a:pt x="508901" y="402243"/>
                  <a:pt x="479691" y="414682"/>
                </a:cubicBezTo>
                <a:cubicBezTo>
                  <a:pt x="470409" y="418643"/>
                  <a:pt x="469604" y="429411"/>
                  <a:pt x="468738" y="438818"/>
                </a:cubicBezTo>
                <a:cubicBezTo>
                  <a:pt x="464406" y="485170"/>
                  <a:pt x="497205" y="512894"/>
                  <a:pt x="556367" y="513018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8" name="Forma libre: forma 1107">
            <a:extLst>
              <a:ext uri="{FF2B5EF4-FFF2-40B4-BE49-F238E27FC236}">
                <a16:creationId xmlns:a16="http://schemas.microsoft.com/office/drawing/2014/main" id="{DF091120-8432-49F1-85EA-11A3BC5878BC}"/>
              </a:ext>
            </a:extLst>
          </p:cNvPr>
          <p:cNvSpPr/>
          <p:nvPr/>
        </p:nvSpPr>
        <p:spPr>
          <a:xfrm>
            <a:off x="7005254" y="920750"/>
            <a:ext cx="1313512" cy="1265915"/>
          </a:xfrm>
          <a:custGeom>
            <a:avLst/>
            <a:gdLst>
              <a:gd name="connsiteX0" fmla="*/ 0 w 1313512"/>
              <a:gd name="connsiteY0" fmla="*/ 328349 h 1265915"/>
              <a:gd name="connsiteX1" fmla="*/ 90600 w 1313512"/>
              <a:gd name="connsiteY1" fmla="*/ 278531 h 1265915"/>
              <a:gd name="connsiteX2" fmla="*/ 631414 w 1313512"/>
              <a:gd name="connsiteY2" fmla="*/ 6484 h 1265915"/>
              <a:gd name="connsiteX3" fmla="*/ 674919 w 1313512"/>
              <a:gd name="connsiteY3" fmla="*/ 5309 h 1265915"/>
              <a:gd name="connsiteX4" fmla="*/ 1292409 w 1313512"/>
              <a:gd name="connsiteY4" fmla="*/ 318943 h 1265915"/>
              <a:gd name="connsiteX5" fmla="*/ 1313512 w 1313512"/>
              <a:gd name="connsiteY5" fmla="*/ 332186 h 1265915"/>
              <a:gd name="connsiteX6" fmla="*/ 1302187 w 1313512"/>
              <a:gd name="connsiteY6" fmla="*/ 336208 h 1265915"/>
              <a:gd name="connsiteX7" fmla="*/ 1256145 w 1313512"/>
              <a:gd name="connsiteY7" fmla="*/ 388625 h 1265915"/>
              <a:gd name="connsiteX8" fmla="*/ 1256145 w 1313512"/>
              <a:gd name="connsiteY8" fmla="*/ 1220733 h 1265915"/>
              <a:gd name="connsiteX9" fmla="*/ 1211649 w 1313512"/>
              <a:gd name="connsiteY9" fmla="*/ 1265352 h 1265915"/>
              <a:gd name="connsiteX10" fmla="*/ 837368 w 1313512"/>
              <a:gd name="connsiteY10" fmla="*/ 1265352 h 1265915"/>
              <a:gd name="connsiteX11" fmla="*/ 796152 w 1313512"/>
              <a:gd name="connsiteY11" fmla="*/ 1223270 h 1265915"/>
              <a:gd name="connsiteX12" fmla="*/ 796647 w 1313512"/>
              <a:gd name="connsiteY12" fmla="*/ 947943 h 1265915"/>
              <a:gd name="connsiteX13" fmla="*/ 758836 w 1313512"/>
              <a:gd name="connsiteY13" fmla="*/ 910750 h 1265915"/>
              <a:gd name="connsiteX14" fmla="*/ 548488 w 1313512"/>
              <a:gd name="connsiteY14" fmla="*/ 910750 h 1265915"/>
              <a:gd name="connsiteX15" fmla="*/ 512471 w 1313512"/>
              <a:gd name="connsiteY15" fmla="*/ 946458 h 1265915"/>
              <a:gd name="connsiteX16" fmla="*/ 512842 w 1313512"/>
              <a:gd name="connsiteY16" fmla="*/ 1224817 h 1265915"/>
              <a:gd name="connsiteX17" fmla="*/ 473236 w 1313512"/>
              <a:gd name="connsiteY17" fmla="*/ 1265290 h 1265915"/>
              <a:gd name="connsiteX18" fmla="*/ 89672 w 1313512"/>
              <a:gd name="connsiteY18" fmla="*/ 1265909 h 1265915"/>
              <a:gd name="connsiteX19" fmla="*/ 51241 w 1313512"/>
              <a:gd name="connsiteY19" fmla="*/ 1226612 h 1265915"/>
              <a:gd name="connsiteX20" fmla="*/ 51860 w 1313512"/>
              <a:gd name="connsiteY20" fmla="*/ 459484 h 1265915"/>
              <a:gd name="connsiteX21" fmla="*/ 52169 w 1313512"/>
              <a:gd name="connsiteY21" fmla="*/ 376124 h 1265915"/>
              <a:gd name="connsiteX22" fmla="*/ 14481 w 1313512"/>
              <a:gd name="connsiteY22" fmla="*/ 336951 h 1265915"/>
              <a:gd name="connsiteX23" fmla="*/ 2661 w 1313512"/>
              <a:gd name="connsiteY23" fmla="*/ 335095 h 1265915"/>
              <a:gd name="connsiteX24" fmla="*/ 124 w 1313512"/>
              <a:gd name="connsiteY24" fmla="*/ 328287 h 1265915"/>
              <a:gd name="connsiteX25" fmla="*/ 309426 w 1313512"/>
              <a:gd name="connsiteY25" fmla="*/ 705106 h 1265915"/>
              <a:gd name="connsiteX26" fmla="*/ 389629 w 1313512"/>
              <a:gd name="connsiteY26" fmla="*/ 705353 h 1265915"/>
              <a:gd name="connsiteX27" fmla="*/ 417787 w 1313512"/>
              <a:gd name="connsiteY27" fmla="*/ 679176 h 1265915"/>
              <a:gd name="connsiteX28" fmla="*/ 417663 w 1313512"/>
              <a:gd name="connsiteY28" fmla="*/ 509487 h 1265915"/>
              <a:gd name="connsiteX29" fmla="*/ 387958 w 1313512"/>
              <a:gd name="connsiteY29" fmla="*/ 480339 h 1265915"/>
              <a:gd name="connsiteX30" fmla="*/ 227552 w 1313512"/>
              <a:gd name="connsiteY30" fmla="*/ 480153 h 1265915"/>
              <a:gd name="connsiteX31" fmla="*/ 198094 w 1313512"/>
              <a:gd name="connsiteY31" fmla="*/ 509549 h 1265915"/>
              <a:gd name="connsiteX32" fmla="*/ 198032 w 1313512"/>
              <a:gd name="connsiteY32" fmla="*/ 679238 h 1265915"/>
              <a:gd name="connsiteX33" fmla="*/ 226190 w 1313512"/>
              <a:gd name="connsiteY33" fmla="*/ 705291 h 1265915"/>
              <a:gd name="connsiteX34" fmla="*/ 309488 w 1313512"/>
              <a:gd name="connsiteY34" fmla="*/ 705044 h 1265915"/>
              <a:gd name="connsiteX35" fmla="*/ 763786 w 1313512"/>
              <a:gd name="connsiteY35" fmla="*/ 595569 h 1265915"/>
              <a:gd name="connsiteX36" fmla="*/ 763972 w 1313512"/>
              <a:gd name="connsiteY36" fmla="*/ 508992 h 1265915"/>
              <a:gd name="connsiteX37" fmla="*/ 736124 w 1313512"/>
              <a:gd name="connsiteY37" fmla="*/ 480525 h 1265915"/>
              <a:gd name="connsiteX38" fmla="*/ 572190 w 1313512"/>
              <a:gd name="connsiteY38" fmla="*/ 480339 h 1265915"/>
              <a:gd name="connsiteX39" fmla="*/ 544713 w 1313512"/>
              <a:gd name="connsiteY39" fmla="*/ 508620 h 1265915"/>
              <a:gd name="connsiteX40" fmla="*/ 544713 w 1313512"/>
              <a:gd name="connsiteY40" fmla="*/ 678743 h 1265915"/>
              <a:gd name="connsiteX41" fmla="*/ 569219 w 1313512"/>
              <a:gd name="connsiteY41" fmla="*/ 705353 h 1265915"/>
              <a:gd name="connsiteX42" fmla="*/ 739342 w 1313512"/>
              <a:gd name="connsiteY42" fmla="*/ 705353 h 1265915"/>
              <a:gd name="connsiteX43" fmla="*/ 764158 w 1313512"/>
              <a:gd name="connsiteY43" fmla="*/ 679114 h 1265915"/>
              <a:gd name="connsiteX44" fmla="*/ 763848 w 1313512"/>
              <a:gd name="connsiteY44" fmla="*/ 595631 h 1265915"/>
              <a:gd name="connsiteX45" fmla="*/ 1117460 w 1313512"/>
              <a:gd name="connsiteY45" fmla="*/ 594022 h 1265915"/>
              <a:gd name="connsiteX46" fmla="*/ 1117831 w 1313512"/>
              <a:gd name="connsiteY46" fmla="*/ 510725 h 1265915"/>
              <a:gd name="connsiteX47" fmla="*/ 1088126 w 1313512"/>
              <a:gd name="connsiteY47" fmla="*/ 480215 h 1265915"/>
              <a:gd name="connsiteX48" fmla="*/ 936941 w 1313512"/>
              <a:gd name="connsiteY48" fmla="*/ 479844 h 1265915"/>
              <a:gd name="connsiteX49" fmla="*/ 898201 w 1313512"/>
              <a:gd name="connsiteY49" fmla="*/ 516975 h 1265915"/>
              <a:gd name="connsiteX50" fmla="*/ 898077 w 1313512"/>
              <a:gd name="connsiteY50" fmla="*/ 677443 h 1265915"/>
              <a:gd name="connsiteX51" fmla="*/ 924440 w 1313512"/>
              <a:gd name="connsiteY51" fmla="*/ 705415 h 1265915"/>
              <a:gd name="connsiteX52" fmla="*/ 1091097 w 1313512"/>
              <a:gd name="connsiteY52" fmla="*/ 705353 h 1265915"/>
              <a:gd name="connsiteX53" fmla="*/ 1117707 w 1313512"/>
              <a:gd name="connsiteY53" fmla="*/ 677381 h 1265915"/>
              <a:gd name="connsiteX54" fmla="*/ 1117522 w 1313512"/>
              <a:gd name="connsiteY54" fmla="*/ 594022 h 126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313512" h="1265915">
                <a:moveTo>
                  <a:pt x="0" y="328349"/>
                </a:moveTo>
                <a:cubicBezTo>
                  <a:pt x="30138" y="311702"/>
                  <a:pt x="59843" y="294065"/>
                  <a:pt x="90600" y="278531"/>
                </a:cubicBezTo>
                <a:cubicBezTo>
                  <a:pt x="270747" y="187622"/>
                  <a:pt x="451205" y="97332"/>
                  <a:pt x="631414" y="6484"/>
                </a:cubicBezTo>
                <a:cubicBezTo>
                  <a:pt x="646452" y="-1066"/>
                  <a:pt x="659201" y="-2736"/>
                  <a:pt x="674919" y="5309"/>
                </a:cubicBezTo>
                <a:cubicBezTo>
                  <a:pt x="880564" y="110142"/>
                  <a:pt x="1086579" y="214418"/>
                  <a:pt x="1292409" y="318943"/>
                </a:cubicBezTo>
                <a:cubicBezTo>
                  <a:pt x="1297793" y="321665"/>
                  <a:pt x="1302682" y="325317"/>
                  <a:pt x="1313512" y="332186"/>
                </a:cubicBezTo>
                <a:cubicBezTo>
                  <a:pt x="1307757" y="334290"/>
                  <a:pt x="1305096" y="335837"/>
                  <a:pt x="1302187" y="336208"/>
                </a:cubicBezTo>
                <a:cubicBezTo>
                  <a:pt x="1271535" y="340334"/>
                  <a:pt x="1256188" y="357806"/>
                  <a:pt x="1256145" y="388625"/>
                </a:cubicBezTo>
                <a:cubicBezTo>
                  <a:pt x="1256145" y="665994"/>
                  <a:pt x="1256145" y="943364"/>
                  <a:pt x="1256145" y="1220733"/>
                </a:cubicBezTo>
                <a:cubicBezTo>
                  <a:pt x="1256145" y="1265290"/>
                  <a:pt x="1256021" y="1265352"/>
                  <a:pt x="1211649" y="1265352"/>
                </a:cubicBezTo>
                <a:cubicBezTo>
                  <a:pt x="1086889" y="1265352"/>
                  <a:pt x="962128" y="1265352"/>
                  <a:pt x="837368" y="1265352"/>
                </a:cubicBezTo>
                <a:cubicBezTo>
                  <a:pt x="797390" y="1265352"/>
                  <a:pt x="796214" y="1264238"/>
                  <a:pt x="796152" y="1223270"/>
                </a:cubicBezTo>
                <a:cubicBezTo>
                  <a:pt x="796029" y="1131494"/>
                  <a:pt x="795224" y="1039719"/>
                  <a:pt x="796647" y="947943"/>
                </a:cubicBezTo>
                <a:cubicBezTo>
                  <a:pt x="797081" y="919166"/>
                  <a:pt x="786684" y="910193"/>
                  <a:pt x="758836" y="910750"/>
                </a:cubicBezTo>
                <a:cubicBezTo>
                  <a:pt x="688720" y="912112"/>
                  <a:pt x="618604" y="911988"/>
                  <a:pt x="548488" y="910750"/>
                </a:cubicBezTo>
                <a:cubicBezTo>
                  <a:pt x="521877" y="910255"/>
                  <a:pt x="512100" y="919290"/>
                  <a:pt x="512471" y="946458"/>
                </a:cubicBezTo>
                <a:cubicBezTo>
                  <a:pt x="513708" y="1039224"/>
                  <a:pt x="513028" y="1132051"/>
                  <a:pt x="512842" y="1224817"/>
                </a:cubicBezTo>
                <a:cubicBezTo>
                  <a:pt x="512780" y="1263805"/>
                  <a:pt x="511233" y="1265228"/>
                  <a:pt x="473236" y="1265290"/>
                </a:cubicBezTo>
                <a:cubicBezTo>
                  <a:pt x="345381" y="1265352"/>
                  <a:pt x="217526" y="1264548"/>
                  <a:pt x="89672" y="1265909"/>
                </a:cubicBezTo>
                <a:cubicBezTo>
                  <a:pt x="59472" y="1266218"/>
                  <a:pt x="51117" y="1255760"/>
                  <a:pt x="51241" y="1226612"/>
                </a:cubicBezTo>
                <a:cubicBezTo>
                  <a:pt x="52169" y="970902"/>
                  <a:pt x="51860" y="715193"/>
                  <a:pt x="51860" y="459484"/>
                </a:cubicBezTo>
                <a:cubicBezTo>
                  <a:pt x="51860" y="431697"/>
                  <a:pt x="50065" y="403787"/>
                  <a:pt x="52169" y="376124"/>
                </a:cubicBezTo>
                <a:cubicBezTo>
                  <a:pt x="54397" y="347038"/>
                  <a:pt x="45176" y="332805"/>
                  <a:pt x="14481" y="336951"/>
                </a:cubicBezTo>
                <a:cubicBezTo>
                  <a:pt x="10706" y="337446"/>
                  <a:pt x="6622" y="335775"/>
                  <a:pt x="2661" y="335095"/>
                </a:cubicBezTo>
                <a:lnTo>
                  <a:pt x="124" y="328287"/>
                </a:lnTo>
                <a:close/>
                <a:moveTo>
                  <a:pt x="309426" y="705106"/>
                </a:moveTo>
                <a:cubicBezTo>
                  <a:pt x="336160" y="705106"/>
                  <a:pt x="362894" y="704425"/>
                  <a:pt x="389629" y="705353"/>
                </a:cubicBezTo>
                <a:cubicBezTo>
                  <a:pt x="408628" y="705972"/>
                  <a:pt x="418096" y="700031"/>
                  <a:pt x="417787" y="679176"/>
                </a:cubicBezTo>
                <a:cubicBezTo>
                  <a:pt x="416982" y="622613"/>
                  <a:pt x="416982" y="566050"/>
                  <a:pt x="417663" y="509487"/>
                </a:cubicBezTo>
                <a:cubicBezTo>
                  <a:pt x="417910" y="488075"/>
                  <a:pt x="408504" y="480153"/>
                  <a:pt x="387958" y="480339"/>
                </a:cubicBezTo>
                <a:cubicBezTo>
                  <a:pt x="334489" y="480772"/>
                  <a:pt x="281020" y="480648"/>
                  <a:pt x="227552" y="480153"/>
                </a:cubicBezTo>
                <a:cubicBezTo>
                  <a:pt x="206944" y="479968"/>
                  <a:pt x="197785" y="488260"/>
                  <a:pt x="198094" y="509549"/>
                </a:cubicBezTo>
                <a:cubicBezTo>
                  <a:pt x="198837" y="566112"/>
                  <a:pt x="198899" y="622675"/>
                  <a:pt x="198032" y="679238"/>
                </a:cubicBezTo>
                <a:cubicBezTo>
                  <a:pt x="197723" y="700217"/>
                  <a:pt x="207253" y="705910"/>
                  <a:pt x="226190" y="705291"/>
                </a:cubicBezTo>
                <a:cubicBezTo>
                  <a:pt x="253915" y="704425"/>
                  <a:pt x="281701" y="705044"/>
                  <a:pt x="309488" y="705044"/>
                </a:cubicBezTo>
                <a:close/>
                <a:moveTo>
                  <a:pt x="763786" y="595569"/>
                </a:moveTo>
                <a:cubicBezTo>
                  <a:pt x="763786" y="566731"/>
                  <a:pt x="763291" y="537830"/>
                  <a:pt x="763972" y="508992"/>
                </a:cubicBezTo>
                <a:cubicBezTo>
                  <a:pt x="764405" y="489189"/>
                  <a:pt x="754937" y="480525"/>
                  <a:pt x="736124" y="480525"/>
                </a:cubicBezTo>
                <a:cubicBezTo>
                  <a:pt x="681479" y="480463"/>
                  <a:pt x="626835" y="480648"/>
                  <a:pt x="572190" y="480339"/>
                </a:cubicBezTo>
                <a:cubicBezTo>
                  <a:pt x="552634" y="480215"/>
                  <a:pt x="544527" y="489003"/>
                  <a:pt x="544713" y="508620"/>
                </a:cubicBezTo>
                <a:cubicBezTo>
                  <a:pt x="545270" y="565307"/>
                  <a:pt x="545208" y="622056"/>
                  <a:pt x="544713" y="678743"/>
                </a:cubicBezTo>
                <a:cubicBezTo>
                  <a:pt x="544527" y="696318"/>
                  <a:pt x="549726" y="705539"/>
                  <a:pt x="569219" y="705353"/>
                </a:cubicBezTo>
                <a:cubicBezTo>
                  <a:pt x="625906" y="704673"/>
                  <a:pt x="682655" y="704673"/>
                  <a:pt x="739342" y="705353"/>
                </a:cubicBezTo>
                <a:cubicBezTo>
                  <a:pt x="758588" y="705601"/>
                  <a:pt x="764653" y="697061"/>
                  <a:pt x="764158" y="679114"/>
                </a:cubicBezTo>
                <a:cubicBezTo>
                  <a:pt x="763353" y="651328"/>
                  <a:pt x="763972" y="623417"/>
                  <a:pt x="763848" y="595631"/>
                </a:cubicBezTo>
                <a:close/>
                <a:moveTo>
                  <a:pt x="1117460" y="594022"/>
                </a:moveTo>
                <a:cubicBezTo>
                  <a:pt x="1117460" y="566236"/>
                  <a:pt x="1116346" y="538387"/>
                  <a:pt x="1117831" y="510725"/>
                </a:cubicBezTo>
                <a:cubicBezTo>
                  <a:pt x="1119069" y="488136"/>
                  <a:pt x="1111457" y="479596"/>
                  <a:pt x="1088126" y="480215"/>
                </a:cubicBezTo>
                <a:cubicBezTo>
                  <a:pt x="1037752" y="481577"/>
                  <a:pt x="987254" y="481948"/>
                  <a:pt x="936941" y="479844"/>
                </a:cubicBezTo>
                <a:cubicBezTo>
                  <a:pt x="908288" y="478668"/>
                  <a:pt x="897830" y="489560"/>
                  <a:pt x="898201" y="516975"/>
                </a:cubicBezTo>
                <a:cubicBezTo>
                  <a:pt x="898882" y="570444"/>
                  <a:pt x="898820" y="623974"/>
                  <a:pt x="898077" y="677443"/>
                </a:cubicBezTo>
                <a:cubicBezTo>
                  <a:pt x="897830" y="696566"/>
                  <a:pt x="903647" y="705725"/>
                  <a:pt x="924440" y="705415"/>
                </a:cubicBezTo>
                <a:cubicBezTo>
                  <a:pt x="980013" y="704549"/>
                  <a:pt x="1035524" y="704611"/>
                  <a:pt x="1091097" y="705353"/>
                </a:cubicBezTo>
                <a:cubicBezTo>
                  <a:pt x="1111643" y="705663"/>
                  <a:pt x="1118265" y="696504"/>
                  <a:pt x="1117707" y="677381"/>
                </a:cubicBezTo>
                <a:cubicBezTo>
                  <a:pt x="1116965" y="649595"/>
                  <a:pt x="1117522" y="621808"/>
                  <a:pt x="1117522" y="594022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09" name="Forma libre: forma 1108">
            <a:extLst>
              <a:ext uri="{FF2B5EF4-FFF2-40B4-BE49-F238E27FC236}">
                <a16:creationId xmlns:a16="http://schemas.microsoft.com/office/drawing/2014/main" id="{907E08C6-756C-4CD9-8222-78880ACFAA10}"/>
              </a:ext>
            </a:extLst>
          </p:cNvPr>
          <p:cNvSpPr/>
          <p:nvPr/>
        </p:nvSpPr>
        <p:spPr>
          <a:xfrm>
            <a:off x="10683141" y="3289460"/>
            <a:ext cx="1068978" cy="944604"/>
          </a:xfrm>
          <a:custGeom>
            <a:avLst/>
            <a:gdLst>
              <a:gd name="connsiteX0" fmla="*/ 318 w 1068978"/>
              <a:gd name="connsiteY0" fmla="*/ 435849 h 944604"/>
              <a:gd name="connsiteX1" fmla="*/ 55952 w 1068978"/>
              <a:gd name="connsiteY1" fmla="*/ 188618 h 944604"/>
              <a:gd name="connsiteX2" fmla="*/ 431224 w 1068978"/>
              <a:gd name="connsiteY2" fmla="*/ 22395 h 944604"/>
              <a:gd name="connsiteX3" fmla="*/ 440197 w 1068978"/>
              <a:gd name="connsiteY3" fmla="*/ 24746 h 944604"/>
              <a:gd name="connsiteX4" fmla="*/ 540265 w 1068978"/>
              <a:gd name="connsiteY4" fmla="*/ 55379 h 944604"/>
              <a:gd name="connsiteX5" fmla="*/ 633217 w 1068978"/>
              <a:gd name="connsiteY5" fmla="*/ 15092 h 944604"/>
              <a:gd name="connsiteX6" fmla="*/ 1056016 w 1068978"/>
              <a:gd name="connsiteY6" fmla="*/ 268759 h 944604"/>
              <a:gd name="connsiteX7" fmla="*/ 1007993 w 1068978"/>
              <a:gd name="connsiteY7" fmla="*/ 685679 h 944604"/>
              <a:gd name="connsiteX8" fmla="*/ 777409 w 1068978"/>
              <a:gd name="connsiteY8" fmla="*/ 922823 h 944604"/>
              <a:gd name="connsiteX9" fmla="*/ 654010 w 1068978"/>
              <a:gd name="connsiteY9" fmla="*/ 930868 h 944604"/>
              <a:gd name="connsiteX10" fmla="*/ 489210 w 1068978"/>
              <a:gd name="connsiteY10" fmla="*/ 930126 h 944604"/>
              <a:gd name="connsiteX11" fmla="*/ 283690 w 1068978"/>
              <a:gd name="connsiteY11" fmla="*/ 937800 h 944604"/>
              <a:gd name="connsiteX12" fmla="*/ 118580 w 1068978"/>
              <a:gd name="connsiteY12" fmla="*/ 822446 h 944604"/>
              <a:gd name="connsiteX13" fmla="*/ 318 w 1068978"/>
              <a:gd name="connsiteY13" fmla="*/ 435787 h 94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8978" h="944604">
                <a:moveTo>
                  <a:pt x="318" y="435849"/>
                </a:moveTo>
                <a:cubicBezTo>
                  <a:pt x="-2591" y="348467"/>
                  <a:pt x="14366" y="264551"/>
                  <a:pt x="55952" y="188618"/>
                </a:cubicBezTo>
                <a:cubicBezTo>
                  <a:pt x="138693" y="37680"/>
                  <a:pt x="266609" y="-9909"/>
                  <a:pt x="431224" y="22395"/>
                </a:cubicBezTo>
                <a:cubicBezTo>
                  <a:pt x="434256" y="23013"/>
                  <a:pt x="437165" y="24189"/>
                  <a:pt x="440197" y="24746"/>
                </a:cubicBezTo>
                <a:cubicBezTo>
                  <a:pt x="474915" y="30873"/>
                  <a:pt x="506352" y="49129"/>
                  <a:pt x="540265" y="55379"/>
                </a:cubicBezTo>
                <a:cubicBezTo>
                  <a:pt x="577025" y="62187"/>
                  <a:pt x="600356" y="25984"/>
                  <a:pt x="633217" y="15092"/>
                </a:cubicBezTo>
                <a:cubicBezTo>
                  <a:pt x="812065" y="-44318"/>
                  <a:pt x="1019690" y="78153"/>
                  <a:pt x="1056016" y="268759"/>
                </a:cubicBezTo>
                <a:cubicBezTo>
                  <a:pt x="1083369" y="412271"/>
                  <a:pt x="1067465" y="551946"/>
                  <a:pt x="1007993" y="685679"/>
                </a:cubicBezTo>
                <a:cubicBezTo>
                  <a:pt x="960404" y="792679"/>
                  <a:pt x="885832" y="874677"/>
                  <a:pt x="777409" y="922823"/>
                </a:cubicBezTo>
                <a:cubicBezTo>
                  <a:pt x="737555" y="940522"/>
                  <a:pt x="696649" y="944916"/>
                  <a:pt x="654010" y="930868"/>
                </a:cubicBezTo>
                <a:cubicBezTo>
                  <a:pt x="599428" y="912922"/>
                  <a:pt x="544040" y="916759"/>
                  <a:pt x="489210" y="930126"/>
                </a:cubicBezTo>
                <a:cubicBezTo>
                  <a:pt x="421075" y="946773"/>
                  <a:pt x="352506" y="948691"/>
                  <a:pt x="283690" y="937800"/>
                </a:cubicBezTo>
                <a:cubicBezTo>
                  <a:pt x="210480" y="926227"/>
                  <a:pt x="159610" y="880432"/>
                  <a:pt x="118580" y="822446"/>
                </a:cubicBezTo>
                <a:cubicBezTo>
                  <a:pt x="36706" y="706659"/>
                  <a:pt x="2484" y="576019"/>
                  <a:pt x="318" y="435787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0" name="Forma libre: forma 1109">
            <a:extLst>
              <a:ext uri="{FF2B5EF4-FFF2-40B4-BE49-F238E27FC236}">
                <a16:creationId xmlns:a16="http://schemas.microsoft.com/office/drawing/2014/main" id="{808BFD11-C7B2-47EB-8FE3-87FF7A191838}"/>
              </a:ext>
            </a:extLst>
          </p:cNvPr>
          <p:cNvSpPr/>
          <p:nvPr/>
        </p:nvSpPr>
        <p:spPr>
          <a:xfrm>
            <a:off x="8715642" y="4966941"/>
            <a:ext cx="975182" cy="1390046"/>
          </a:xfrm>
          <a:custGeom>
            <a:avLst/>
            <a:gdLst>
              <a:gd name="connsiteX0" fmla="*/ 55 w 975182"/>
              <a:gd name="connsiteY0" fmla="*/ 707997 h 1390046"/>
              <a:gd name="connsiteX1" fmla="*/ 179 w 975182"/>
              <a:gd name="connsiteY1" fmla="*/ 147999 h 1390046"/>
              <a:gd name="connsiteX2" fmla="*/ 116337 w 975182"/>
              <a:gd name="connsiteY2" fmla="*/ 4364 h 1390046"/>
              <a:gd name="connsiteX3" fmla="*/ 155449 w 975182"/>
              <a:gd name="connsiteY3" fmla="*/ 13832 h 1390046"/>
              <a:gd name="connsiteX4" fmla="*/ 140658 w 975182"/>
              <a:gd name="connsiteY4" fmla="*/ 77017 h 1390046"/>
              <a:gd name="connsiteX5" fmla="*/ 103589 w 975182"/>
              <a:gd name="connsiteY5" fmla="*/ 104061 h 1390046"/>
              <a:gd name="connsiteX6" fmla="*/ 87499 w 975182"/>
              <a:gd name="connsiteY6" fmla="*/ 183335 h 1390046"/>
              <a:gd name="connsiteX7" fmla="*/ 161204 w 975182"/>
              <a:gd name="connsiteY7" fmla="*/ 229625 h 1390046"/>
              <a:gd name="connsiteX8" fmla="*/ 866571 w 975182"/>
              <a:gd name="connsiteY8" fmla="*/ 229192 h 1390046"/>
              <a:gd name="connsiteX9" fmla="*/ 974437 w 975182"/>
              <a:gd name="connsiteY9" fmla="*/ 334211 h 1390046"/>
              <a:gd name="connsiteX10" fmla="*/ 975179 w 975182"/>
              <a:gd name="connsiteY10" fmla="*/ 683800 h 1390046"/>
              <a:gd name="connsiteX11" fmla="*/ 940771 w 975182"/>
              <a:gd name="connsiteY11" fmla="*/ 701004 h 1390046"/>
              <a:gd name="connsiteX12" fmla="*/ 470506 w 975182"/>
              <a:gd name="connsiteY12" fmla="*/ 816854 h 1390046"/>
              <a:gd name="connsiteX13" fmla="*/ 536104 w 975182"/>
              <a:gd name="connsiteY13" fmla="*/ 1361628 h 1390046"/>
              <a:gd name="connsiteX14" fmla="*/ 552380 w 975182"/>
              <a:gd name="connsiteY14" fmla="*/ 1382051 h 1390046"/>
              <a:gd name="connsiteX15" fmla="*/ 528183 w 975182"/>
              <a:gd name="connsiteY15" fmla="*/ 1389353 h 1390046"/>
              <a:gd name="connsiteX16" fmla="*/ 98143 w 975182"/>
              <a:gd name="connsiteY16" fmla="*/ 1389229 h 1390046"/>
              <a:gd name="connsiteX17" fmla="*/ 488 w 975182"/>
              <a:gd name="connsiteY17" fmla="*/ 1289656 h 1390046"/>
              <a:gd name="connsiteX18" fmla="*/ 303 w 975182"/>
              <a:gd name="connsiteY18" fmla="*/ 998796 h 1390046"/>
              <a:gd name="connsiteX19" fmla="*/ 303 w 975182"/>
              <a:gd name="connsiteY19" fmla="*/ 707936 h 1390046"/>
              <a:gd name="connsiteX20" fmla="*/ 179 w 975182"/>
              <a:gd name="connsiteY20" fmla="*/ 707936 h 139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5182" h="1390046">
                <a:moveTo>
                  <a:pt x="55" y="707997"/>
                </a:moveTo>
                <a:cubicBezTo>
                  <a:pt x="55" y="521352"/>
                  <a:pt x="-131" y="334645"/>
                  <a:pt x="179" y="147999"/>
                </a:cubicBezTo>
                <a:cubicBezTo>
                  <a:pt x="303" y="68229"/>
                  <a:pt x="39352" y="20082"/>
                  <a:pt x="116337" y="4364"/>
                </a:cubicBezTo>
                <a:cubicBezTo>
                  <a:pt x="130385" y="1517"/>
                  <a:pt x="151241" y="-7581"/>
                  <a:pt x="155449" y="13832"/>
                </a:cubicBezTo>
                <a:cubicBezTo>
                  <a:pt x="159657" y="35120"/>
                  <a:pt x="168630" y="62288"/>
                  <a:pt x="140658" y="77017"/>
                </a:cubicBezTo>
                <a:cubicBezTo>
                  <a:pt x="126734" y="84319"/>
                  <a:pt x="113614" y="91745"/>
                  <a:pt x="103589" y="104061"/>
                </a:cubicBezTo>
                <a:cubicBezTo>
                  <a:pt x="84281" y="127763"/>
                  <a:pt x="71533" y="153569"/>
                  <a:pt x="87499" y="183335"/>
                </a:cubicBezTo>
                <a:cubicBezTo>
                  <a:pt x="102846" y="211988"/>
                  <a:pt x="124816" y="229811"/>
                  <a:pt x="161204" y="229625"/>
                </a:cubicBezTo>
                <a:cubicBezTo>
                  <a:pt x="396306" y="228635"/>
                  <a:pt x="631407" y="229069"/>
                  <a:pt x="866571" y="229192"/>
                </a:cubicBezTo>
                <a:cubicBezTo>
                  <a:pt x="938667" y="229192"/>
                  <a:pt x="973508" y="261372"/>
                  <a:pt x="974437" y="334211"/>
                </a:cubicBezTo>
                <a:cubicBezTo>
                  <a:pt x="975984" y="450741"/>
                  <a:pt x="974313" y="567271"/>
                  <a:pt x="975179" y="683800"/>
                </a:cubicBezTo>
                <a:cubicBezTo>
                  <a:pt x="975427" y="716847"/>
                  <a:pt x="960513" y="709359"/>
                  <a:pt x="940771" y="701004"/>
                </a:cubicBezTo>
                <a:cubicBezTo>
                  <a:pt x="768050" y="627671"/>
                  <a:pt x="583137" y="673404"/>
                  <a:pt x="470506" y="816854"/>
                </a:cubicBezTo>
                <a:cubicBezTo>
                  <a:pt x="338938" y="984315"/>
                  <a:pt x="368581" y="1229318"/>
                  <a:pt x="536104" y="1361628"/>
                </a:cubicBezTo>
                <a:cubicBezTo>
                  <a:pt x="543035" y="1367136"/>
                  <a:pt x="554856" y="1372273"/>
                  <a:pt x="552380" y="1382051"/>
                </a:cubicBezTo>
                <a:cubicBezTo>
                  <a:pt x="549533" y="1393375"/>
                  <a:pt x="536847" y="1389353"/>
                  <a:pt x="528183" y="1389353"/>
                </a:cubicBezTo>
                <a:cubicBezTo>
                  <a:pt x="384857" y="1389539"/>
                  <a:pt x="241469" y="1389910"/>
                  <a:pt x="98143" y="1389229"/>
                </a:cubicBezTo>
                <a:cubicBezTo>
                  <a:pt x="37063" y="1388920"/>
                  <a:pt x="736" y="1351170"/>
                  <a:pt x="488" y="1289656"/>
                </a:cubicBezTo>
                <a:cubicBezTo>
                  <a:pt x="117" y="1192682"/>
                  <a:pt x="365" y="1095770"/>
                  <a:pt x="303" y="998796"/>
                </a:cubicBezTo>
                <a:cubicBezTo>
                  <a:pt x="303" y="901822"/>
                  <a:pt x="303" y="804910"/>
                  <a:pt x="303" y="707936"/>
                </a:cubicBezTo>
                <a:lnTo>
                  <a:pt x="179" y="707936"/>
                </a:ln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1" name="Forma libre: forma 1110">
            <a:extLst>
              <a:ext uri="{FF2B5EF4-FFF2-40B4-BE49-F238E27FC236}">
                <a16:creationId xmlns:a16="http://schemas.microsoft.com/office/drawing/2014/main" id="{8000C914-7E29-4E53-BEAB-FEBCF98E8421}"/>
              </a:ext>
            </a:extLst>
          </p:cNvPr>
          <p:cNvSpPr/>
          <p:nvPr/>
        </p:nvSpPr>
        <p:spPr>
          <a:xfrm>
            <a:off x="9624745" y="1478148"/>
            <a:ext cx="1543239" cy="688666"/>
          </a:xfrm>
          <a:custGeom>
            <a:avLst/>
            <a:gdLst>
              <a:gd name="connsiteX0" fmla="*/ 541787 w 1543239"/>
              <a:gd name="connsiteY0" fmla="*/ 336829 h 688666"/>
              <a:gd name="connsiteX1" fmla="*/ 603672 w 1543239"/>
              <a:gd name="connsiteY1" fmla="*/ 493769 h 688666"/>
              <a:gd name="connsiteX2" fmla="*/ 660297 w 1543239"/>
              <a:gd name="connsiteY2" fmla="*/ 358736 h 688666"/>
              <a:gd name="connsiteX3" fmla="*/ 798177 w 1543239"/>
              <a:gd name="connsiteY3" fmla="*/ 24556 h 688666"/>
              <a:gd name="connsiteX4" fmla="*/ 835556 w 1543239"/>
              <a:gd name="connsiteY4" fmla="*/ 50 h 688666"/>
              <a:gd name="connsiteX5" fmla="*/ 1029009 w 1543239"/>
              <a:gd name="connsiteY5" fmla="*/ 81676 h 688666"/>
              <a:gd name="connsiteX6" fmla="*/ 1168188 w 1543239"/>
              <a:gd name="connsiteY6" fmla="*/ 221475 h 688666"/>
              <a:gd name="connsiteX7" fmla="*/ 1200987 w 1543239"/>
              <a:gd name="connsiteY7" fmla="*/ 220608 h 688666"/>
              <a:gd name="connsiteX8" fmla="*/ 1337445 w 1543239"/>
              <a:gd name="connsiteY8" fmla="*/ 86256 h 688666"/>
              <a:gd name="connsiteX9" fmla="*/ 1493643 w 1543239"/>
              <a:gd name="connsiteY9" fmla="*/ 87246 h 688666"/>
              <a:gd name="connsiteX10" fmla="*/ 1540056 w 1543239"/>
              <a:gd name="connsiteY10" fmla="*/ 197092 h 688666"/>
              <a:gd name="connsiteX11" fmla="*/ 1509794 w 1543239"/>
              <a:gd name="connsiteY11" fmla="*/ 250004 h 688666"/>
              <a:gd name="connsiteX12" fmla="*/ 1245112 w 1543239"/>
              <a:gd name="connsiteY12" fmla="*/ 514501 h 688666"/>
              <a:gd name="connsiteX13" fmla="*/ 1096897 w 1543239"/>
              <a:gd name="connsiteY13" fmla="*/ 513325 h 688666"/>
              <a:gd name="connsiteX14" fmla="*/ 1042438 w 1543239"/>
              <a:gd name="connsiteY14" fmla="*/ 452863 h 688666"/>
              <a:gd name="connsiteX15" fmla="*/ 1037858 w 1543239"/>
              <a:gd name="connsiteY15" fmla="*/ 549466 h 688666"/>
              <a:gd name="connsiteX16" fmla="*/ 1038168 w 1543239"/>
              <a:gd name="connsiteY16" fmla="*/ 651515 h 688666"/>
              <a:gd name="connsiteX17" fmla="*/ 1000109 w 1543239"/>
              <a:gd name="connsiteY17" fmla="*/ 688646 h 688666"/>
              <a:gd name="connsiteX18" fmla="*/ 802200 w 1543239"/>
              <a:gd name="connsiteY18" fmla="*/ 688336 h 688666"/>
              <a:gd name="connsiteX19" fmla="*/ 41384 w 1543239"/>
              <a:gd name="connsiteY19" fmla="*/ 688212 h 688666"/>
              <a:gd name="connsiteX20" fmla="*/ 416 w 1543239"/>
              <a:gd name="connsiteY20" fmla="*/ 647678 h 688666"/>
              <a:gd name="connsiteX21" fmla="*/ 973 w 1543239"/>
              <a:gd name="connsiteY21" fmla="*/ 335282 h 688666"/>
              <a:gd name="connsiteX22" fmla="*/ 240468 w 1543239"/>
              <a:gd name="connsiteY22" fmla="*/ 24618 h 688666"/>
              <a:gd name="connsiteX23" fmla="*/ 361639 w 1543239"/>
              <a:gd name="connsiteY23" fmla="*/ 1226 h 688666"/>
              <a:gd name="connsiteX24" fmla="*/ 411457 w 1543239"/>
              <a:gd name="connsiteY24" fmla="*/ 29321 h 688666"/>
              <a:gd name="connsiteX25" fmla="*/ 534980 w 1543239"/>
              <a:gd name="connsiteY25" fmla="*/ 322657 h 688666"/>
              <a:gd name="connsiteX26" fmla="*/ 541849 w 1543239"/>
              <a:gd name="connsiteY26" fmla="*/ 336705 h 6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43239" h="688666">
                <a:moveTo>
                  <a:pt x="541787" y="336829"/>
                </a:moveTo>
                <a:cubicBezTo>
                  <a:pt x="555092" y="388998"/>
                  <a:pt x="580527" y="436278"/>
                  <a:pt x="603672" y="493769"/>
                </a:cubicBezTo>
                <a:cubicBezTo>
                  <a:pt x="624404" y="444261"/>
                  <a:pt x="642536" y="401561"/>
                  <a:pt x="660297" y="358736"/>
                </a:cubicBezTo>
                <a:cubicBezTo>
                  <a:pt x="706402" y="247405"/>
                  <a:pt x="752568" y="136135"/>
                  <a:pt x="798177" y="24556"/>
                </a:cubicBezTo>
                <a:cubicBezTo>
                  <a:pt x="805418" y="6857"/>
                  <a:pt x="815876" y="-693"/>
                  <a:pt x="835556" y="50"/>
                </a:cubicBezTo>
                <a:cubicBezTo>
                  <a:pt x="910561" y="2835"/>
                  <a:pt x="976283" y="24123"/>
                  <a:pt x="1029009" y="81676"/>
                </a:cubicBezTo>
                <a:cubicBezTo>
                  <a:pt x="1073380" y="130132"/>
                  <a:pt x="1122332" y="174380"/>
                  <a:pt x="1168188" y="221475"/>
                </a:cubicBezTo>
                <a:cubicBezTo>
                  <a:pt x="1181308" y="234966"/>
                  <a:pt x="1189353" y="232243"/>
                  <a:pt x="1200987" y="220608"/>
                </a:cubicBezTo>
                <a:cubicBezTo>
                  <a:pt x="1246102" y="175432"/>
                  <a:pt x="1291464" y="130504"/>
                  <a:pt x="1337445" y="86256"/>
                </a:cubicBezTo>
                <a:cubicBezTo>
                  <a:pt x="1391223" y="34582"/>
                  <a:pt x="1439740" y="35881"/>
                  <a:pt x="1493643" y="87246"/>
                </a:cubicBezTo>
                <a:cubicBezTo>
                  <a:pt x="1525513" y="117570"/>
                  <a:pt x="1552743" y="148450"/>
                  <a:pt x="1540056" y="197092"/>
                </a:cubicBezTo>
                <a:cubicBezTo>
                  <a:pt x="1534734" y="217576"/>
                  <a:pt x="1524771" y="235028"/>
                  <a:pt x="1509794" y="250004"/>
                </a:cubicBezTo>
                <a:cubicBezTo>
                  <a:pt x="1421484" y="338128"/>
                  <a:pt x="1333669" y="426686"/>
                  <a:pt x="1245112" y="514501"/>
                </a:cubicBezTo>
                <a:cubicBezTo>
                  <a:pt x="1198079" y="561100"/>
                  <a:pt x="1141825" y="560296"/>
                  <a:pt x="1096897" y="513325"/>
                </a:cubicBezTo>
                <a:cubicBezTo>
                  <a:pt x="1079879" y="495502"/>
                  <a:pt x="1063850" y="476751"/>
                  <a:pt x="1042438" y="452863"/>
                </a:cubicBezTo>
                <a:cubicBezTo>
                  <a:pt x="1034950" y="491170"/>
                  <a:pt x="1038354" y="520442"/>
                  <a:pt x="1037858" y="549466"/>
                </a:cubicBezTo>
                <a:cubicBezTo>
                  <a:pt x="1037240" y="583503"/>
                  <a:pt x="1036126" y="617602"/>
                  <a:pt x="1038168" y="651515"/>
                </a:cubicBezTo>
                <a:cubicBezTo>
                  <a:pt x="1039963" y="680848"/>
                  <a:pt x="1027400" y="689141"/>
                  <a:pt x="1000109" y="688646"/>
                </a:cubicBezTo>
                <a:cubicBezTo>
                  <a:pt x="934139" y="687470"/>
                  <a:pt x="868169" y="688398"/>
                  <a:pt x="802200" y="688336"/>
                </a:cubicBezTo>
                <a:cubicBezTo>
                  <a:pt x="548594" y="688336"/>
                  <a:pt x="294989" y="688274"/>
                  <a:pt x="41384" y="688212"/>
                </a:cubicBezTo>
                <a:cubicBezTo>
                  <a:pt x="540" y="688212"/>
                  <a:pt x="416" y="688212"/>
                  <a:pt x="416" y="647678"/>
                </a:cubicBezTo>
                <a:cubicBezTo>
                  <a:pt x="416" y="543525"/>
                  <a:pt x="-822" y="439372"/>
                  <a:pt x="973" y="335282"/>
                </a:cubicBezTo>
                <a:cubicBezTo>
                  <a:pt x="3820" y="171038"/>
                  <a:pt x="91635" y="72889"/>
                  <a:pt x="240468" y="24618"/>
                </a:cubicBezTo>
                <a:cubicBezTo>
                  <a:pt x="279827" y="11870"/>
                  <a:pt x="320795" y="6919"/>
                  <a:pt x="361639" y="1226"/>
                </a:cubicBezTo>
                <a:cubicBezTo>
                  <a:pt x="386455" y="-2178"/>
                  <a:pt x="401122" y="4010"/>
                  <a:pt x="411457" y="29321"/>
                </a:cubicBezTo>
                <a:cubicBezTo>
                  <a:pt x="451373" y="127595"/>
                  <a:pt x="493578" y="224940"/>
                  <a:pt x="534980" y="322657"/>
                </a:cubicBezTo>
                <a:cubicBezTo>
                  <a:pt x="537269" y="327360"/>
                  <a:pt x="539559" y="332002"/>
                  <a:pt x="541849" y="336705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2" name="Forma libre: forma 1111">
            <a:extLst>
              <a:ext uri="{FF2B5EF4-FFF2-40B4-BE49-F238E27FC236}">
                <a16:creationId xmlns:a16="http://schemas.microsoft.com/office/drawing/2014/main" id="{C8A5AF5C-7F2E-4671-827B-38A5C36A9DF5}"/>
              </a:ext>
            </a:extLst>
          </p:cNvPr>
          <p:cNvSpPr/>
          <p:nvPr/>
        </p:nvSpPr>
        <p:spPr>
          <a:xfrm>
            <a:off x="6283108" y="3160799"/>
            <a:ext cx="1836016" cy="1251841"/>
          </a:xfrm>
          <a:custGeom>
            <a:avLst/>
            <a:gdLst>
              <a:gd name="connsiteX0" fmla="*/ 813 w 1836016"/>
              <a:gd name="connsiteY0" fmla="*/ 580291 h 1251841"/>
              <a:gd name="connsiteX1" fmla="*/ 8 w 1836016"/>
              <a:gd name="connsiteY1" fmla="*/ 91522 h 1251841"/>
              <a:gd name="connsiteX2" fmla="*/ 42461 w 1836016"/>
              <a:gd name="connsiteY2" fmla="*/ 35516 h 1251841"/>
              <a:gd name="connsiteX3" fmla="*/ 222300 w 1836016"/>
              <a:gd name="connsiteY3" fmla="*/ 6801 h 1251841"/>
              <a:gd name="connsiteX4" fmla="*/ 689656 w 1836016"/>
              <a:gd name="connsiteY4" fmla="*/ 33350 h 1251841"/>
              <a:gd name="connsiteX5" fmla="*/ 901427 w 1836016"/>
              <a:gd name="connsiteY5" fmla="*/ 134965 h 1251841"/>
              <a:gd name="connsiteX6" fmla="*/ 932246 w 1836016"/>
              <a:gd name="connsiteY6" fmla="*/ 136698 h 1251841"/>
              <a:gd name="connsiteX7" fmla="*/ 1128607 w 1836016"/>
              <a:gd name="connsiteY7" fmla="*/ 37867 h 1251841"/>
              <a:gd name="connsiteX8" fmla="*/ 1567559 w 1836016"/>
              <a:gd name="connsiteY8" fmla="*/ 4140 h 1251841"/>
              <a:gd name="connsiteX9" fmla="*/ 1790531 w 1836016"/>
              <a:gd name="connsiteY9" fmla="*/ 35330 h 1251841"/>
              <a:gd name="connsiteX10" fmla="*/ 1836016 w 1836016"/>
              <a:gd name="connsiteY10" fmla="*/ 93688 h 1251841"/>
              <a:gd name="connsiteX11" fmla="*/ 1836016 w 1836016"/>
              <a:gd name="connsiteY11" fmla="*/ 1068193 h 1251841"/>
              <a:gd name="connsiteX12" fmla="*/ 1795791 w 1836016"/>
              <a:gd name="connsiteY12" fmla="*/ 1100374 h 1251841"/>
              <a:gd name="connsiteX13" fmla="*/ 1543857 w 1836016"/>
              <a:gd name="connsiteY13" fmla="*/ 1080942 h 1251841"/>
              <a:gd name="connsiteX14" fmla="*/ 1164563 w 1836016"/>
              <a:gd name="connsiteY14" fmla="*/ 1130883 h 1251841"/>
              <a:gd name="connsiteX15" fmla="*/ 968325 w 1836016"/>
              <a:gd name="connsiteY15" fmla="*/ 1211334 h 1251841"/>
              <a:gd name="connsiteX16" fmla="*/ 917084 w 1836016"/>
              <a:gd name="connsiteY16" fmla="*/ 1251806 h 1251841"/>
              <a:gd name="connsiteX17" fmla="*/ 869185 w 1836016"/>
              <a:gd name="connsiteY17" fmla="*/ 1212571 h 1251841"/>
              <a:gd name="connsiteX18" fmla="*/ 631113 w 1836016"/>
              <a:gd name="connsiteY18" fmla="*/ 1121909 h 1251841"/>
              <a:gd name="connsiteX19" fmla="*/ 78417 w 1836016"/>
              <a:gd name="connsiteY19" fmla="*/ 1092328 h 1251841"/>
              <a:gd name="connsiteX20" fmla="*/ 35963 w 1836016"/>
              <a:gd name="connsiteY20" fmla="*/ 1100559 h 1251841"/>
              <a:gd name="connsiteX21" fmla="*/ 936 w 1836016"/>
              <a:gd name="connsiteY21" fmla="*/ 1072154 h 1251841"/>
              <a:gd name="connsiteX22" fmla="*/ 936 w 1836016"/>
              <a:gd name="connsiteY22" fmla="*/ 580291 h 1251841"/>
              <a:gd name="connsiteX23" fmla="*/ 838428 w 1836016"/>
              <a:gd name="connsiteY23" fmla="*/ 1098950 h 1251841"/>
              <a:gd name="connsiteX24" fmla="*/ 838428 w 1836016"/>
              <a:gd name="connsiteY24" fmla="*/ 922020 h 1251841"/>
              <a:gd name="connsiteX25" fmla="*/ 840718 w 1836016"/>
              <a:gd name="connsiteY25" fmla="*/ 288316 h 1251841"/>
              <a:gd name="connsiteX26" fmla="*/ 737431 w 1836016"/>
              <a:gd name="connsiteY26" fmla="*/ 131005 h 1251841"/>
              <a:gd name="connsiteX27" fmla="*/ 708531 w 1836016"/>
              <a:gd name="connsiteY27" fmla="*/ 120175 h 1251841"/>
              <a:gd name="connsiteX28" fmla="*/ 481041 w 1836016"/>
              <a:gd name="connsiteY28" fmla="*/ 80754 h 1251841"/>
              <a:gd name="connsiteX29" fmla="*/ 127491 w 1836016"/>
              <a:gd name="connsiteY29" fmla="*/ 102290 h 1251841"/>
              <a:gd name="connsiteX30" fmla="*/ 83739 w 1836016"/>
              <a:gd name="connsiteY30" fmla="*/ 156687 h 1251841"/>
              <a:gd name="connsiteX31" fmla="*/ 84481 w 1836016"/>
              <a:gd name="connsiteY31" fmla="*/ 932850 h 1251841"/>
              <a:gd name="connsiteX32" fmla="*/ 133061 w 1836016"/>
              <a:gd name="connsiteY32" fmla="*/ 974375 h 1251841"/>
              <a:gd name="connsiteX33" fmla="*/ 154473 w 1836016"/>
              <a:gd name="connsiteY33" fmla="*/ 971281 h 1251841"/>
              <a:gd name="connsiteX34" fmla="*/ 441187 w 1836016"/>
              <a:gd name="connsiteY34" fmla="*/ 972147 h 1251841"/>
              <a:gd name="connsiteX35" fmla="*/ 838366 w 1836016"/>
              <a:gd name="connsiteY35" fmla="*/ 1098950 h 1251841"/>
              <a:gd name="connsiteX36" fmla="*/ 995245 w 1836016"/>
              <a:gd name="connsiteY36" fmla="*/ 1106624 h 1251841"/>
              <a:gd name="connsiteX37" fmla="*/ 1127989 w 1836016"/>
              <a:gd name="connsiteY37" fmla="*/ 1026606 h 1251841"/>
              <a:gd name="connsiteX38" fmla="*/ 1458269 w 1836016"/>
              <a:gd name="connsiteY38" fmla="*/ 966825 h 1251841"/>
              <a:gd name="connsiteX39" fmla="*/ 1716949 w 1836016"/>
              <a:gd name="connsiteY39" fmla="*/ 977531 h 1251841"/>
              <a:gd name="connsiteX40" fmla="*/ 1752038 w 1836016"/>
              <a:gd name="connsiteY40" fmla="*/ 950859 h 1251841"/>
              <a:gd name="connsiteX41" fmla="*/ 1752843 w 1836016"/>
              <a:gd name="connsiteY41" fmla="*/ 156130 h 1251841"/>
              <a:gd name="connsiteX42" fmla="*/ 1708409 w 1836016"/>
              <a:gd name="connsiteY42" fmla="*/ 102599 h 1251841"/>
              <a:gd name="connsiteX43" fmla="*/ 1450596 w 1836016"/>
              <a:gd name="connsiteY43" fmla="*/ 77041 h 1251841"/>
              <a:gd name="connsiteX44" fmla="*/ 1413774 w 1836016"/>
              <a:gd name="connsiteY44" fmla="*/ 114357 h 1251841"/>
              <a:gd name="connsiteX45" fmla="*/ 1414207 w 1836016"/>
              <a:gd name="connsiteY45" fmla="*/ 346303 h 1251841"/>
              <a:gd name="connsiteX46" fmla="*/ 1406905 w 1836016"/>
              <a:gd name="connsiteY46" fmla="*/ 374151 h 1251841"/>
              <a:gd name="connsiteX47" fmla="*/ 1384131 w 1836016"/>
              <a:gd name="connsiteY47" fmla="*/ 361527 h 1251841"/>
              <a:gd name="connsiteX48" fmla="*/ 1312963 w 1836016"/>
              <a:gd name="connsiteY48" fmla="*/ 302365 h 1251841"/>
              <a:gd name="connsiteX49" fmla="*/ 1282330 w 1836016"/>
              <a:gd name="connsiteY49" fmla="*/ 303912 h 1251841"/>
              <a:gd name="connsiteX50" fmla="*/ 1217474 w 1836016"/>
              <a:gd name="connsiteY50" fmla="*/ 361155 h 1251841"/>
              <a:gd name="connsiteX51" fmla="*/ 1190245 w 1836016"/>
              <a:gd name="connsiteY51" fmla="*/ 377741 h 1251841"/>
              <a:gd name="connsiteX52" fmla="*/ 1183809 w 1836016"/>
              <a:gd name="connsiteY52" fmla="*/ 346984 h 1251841"/>
              <a:gd name="connsiteX53" fmla="*/ 1183933 w 1836016"/>
              <a:gd name="connsiteY53" fmla="*/ 133604 h 1251841"/>
              <a:gd name="connsiteX54" fmla="*/ 1155404 w 1836016"/>
              <a:gd name="connsiteY54" fmla="*/ 112625 h 1251841"/>
              <a:gd name="connsiteX55" fmla="*/ 1071982 w 1836016"/>
              <a:gd name="connsiteY55" fmla="*/ 144619 h 1251841"/>
              <a:gd name="connsiteX56" fmla="*/ 993574 w 1836016"/>
              <a:gd name="connsiteY56" fmla="*/ 272103 h 1251841"/>
              <a:gd name="connsiteX57" fmla="*/ 995307 w 1836016"/>
              <a:gd name="connsiteY57" fmla="*/ 1054331 h 1251841"/>
              <a:gd name="connsiteX58" fmla="*/ 995307 w 1836016"/>
              <a:gd name="connsiteY58" fmla="*/ 1106500 h 125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36016" h="1251841">
                <a:moveTo>
                  <a:pt x="813" y="580291"/>
                </a:moveTo>
                <a:cubicBezTo>
                  <a:pt x="813" y="417347"/>
                  <a:pt x="1803" y="254404"/>
                  <a:pt x="8" y="91522"/>
                </a:cubicBezTo>
                <a:cubicBezTo>
                  <a:pt x="-363" y="58042"/>
                  <a:pt x="12014" y="43932"/>
                  <a:pt x="42461" y="35516"/>
                </a:cubicBezTo>
                <a:cubicBezTo>
                  <a:pt x="101500" y="19178"/>
                  <a:pt x="161838" y="12185"/>
                  <a:pt x="222300" y="6801"/>
                </a:cubicBezTo>
                <a:cubicBezTo>
                  <a:pt x="379302" y="-7247"/>
                  <a:pt x="535253" y="-68"/>
                  <a:pt x="689656" y="33350"/>
                </a:cubicBezTo>
                <a:cubicBezTo>
                  <a:pt x="768374" y="50430"/>
                  <a:pt x="841275" y="79640"/>
                  <a:pt x="901427" y="134965"/>
                </a:cubicBezTo>
                <a:cubicBezTo>
                  <a:pt x="912257" y="144929"/>
                  <a:pt x="920364" y="149013"/>
                  <a:pt x="932246" y="136698"/>
                </a:cubicBezTo>
                <a:cubicBezTo>
                  <a:pt x="986086" y="80939"/>
                  <a:pt x="1056326" y="55628"/>
                  <a:pt x="1128607" y="37867"/>
                </a:cubicBezTo>
                <a:cubicBezTo>
                  <a:pt x="1272800" y="2407"/>
                  <a:pt x="1419529" y="-6257"/>
                  <a:pt x="1567559" y="4140"/>
                </a:cubicBezTo>
                <a:cubicBezTo>
                  <a:pt x="1642625" y="9400"/>
                  <a:pt x="1717568" y="15836"/>
                  <a:pt x="1790531" y="35330"/>
                </a:cubicBezTo>
                <a:cubicBezTo>
                  <a:pt x="1836140" y="47521"/>
                  <a:pt x="1836016" y="48140"/>
                  <a:pt x="1836016" y="93688"/>
                </a:cubicBezTo>
                <a:cubicBezTo>
                  <a:pt x="1836016" y="418523"/>
                  <a:pt x="1836016" y="743358"/>
                  <a:pt x="1836016" y="1068193"/>
                </a:cubicBezTo>
                <a:cubicBezTo>
                  <a:pt x="1836016" y="1110708"/>
                  <a:pt x="1836016" y="1110028"/>
                  <a:pt x="1795791" y="1100374"/>
                </a:cubicBezTo>
                <a:cubicBezTo>
                  <a:pt x="1712927" y="1080446"/>
                  <a:pt x="1628330" y="1077538"/>
                  <a:pt x="1543857" y="1080942"/>
                </a:cubicBezTo>
                <a:cubicBezTo>
                  <a:pt x="1416064" y="1086140"/>
                  <a:pt x="1288828" y="1098331"/>
                  <a:pt x="1164563" y="1130883"/>
                </a:cubicBezTo>
                <a:cubicBezTo>
                  <a:pt x="1095684" y="1148953"/>
                  <a:pt x="1027301" y="1169190"/>
                  <a:pt x="968325" y="1211334"/>
                </a:cubicBezTo>
                <a:cubicBezTo>
                  <a:pt x="950193" y="1224267"/>
                  <a:pt x="935031" y="1250383"/>
                  <a:pt x="917084" y="1251806"/>
                </a:cubicBezTo>
                <a:cubicBezTo>
                  <a:pt x="902355" y="1252982"/>
                  <a:pt x="886636" y="1224701"/>
                  <a:pt x="869185" y="1212571"/>
                </a:cubicBezTo>
                <a:cubicBezTo>
                  <a:pt x="797460" y="1162692"/>
                  <a:pt x="715215" y="1139609"/>
                  <a:pt x="631113" y="1121909"/>
                </a:cubicBezTo>
                <a:cubicBezTo>
                  <a:pt x="448428" y="1083417"/>
                  <a:pt x="264443" y="1067884"/>
                  <a:pt x="78417" y="1092328"/>
                </a:cubicBezTo>
                <a:cubicBezTo>
                  <a:pt x="64121" y="1094185"/>
                  <a:pt x="49888" y="1096970"/>
                  <a:pt x="35963" y="1100559"/>
                </a:cubicBezTo>
                <a:cubicBezTo>
                  <a:pt x="936" y="1109594"/>
                  <a:pt x="936" y="1109842"/>
                  <a:pt x="936" y="1072154"/>
                </a:cubicBezTo>
                <a:cubicBezTo>
                  <a:pt x="936" y="908220"/>
                  <a:pt x="936" y="744224"/>
                  <a:pt x="936" y="580291"/>
                </a:cubicBezTo>
                <a:close/>
                <a:moveTo>
                  <a:pt x="838428" y="1098950"/>
                </a:moveTo>
                <a:cubicBezTo>
                  <a:pt x="838428" y="1036384"/>
                  <a:pt x="838428" y="979202"/>
                  <a:pt x="838428" y="922020"/>
                </a:cubicBezTo>
                <a:cubicBezTo>
                  <a:pt x="838304" y="710745"/>
                  <a:pt x="832796" y="499283"/>
                  <a:pt x="840718" y="288316"/>
                </a:cubicBezTo>
                <a:cubicBezTo>
                  <a:pt x="843936" y="201677"/>
                  <a:pt x="811322" y="157615"/>
                  <a:pt x="737431" y="131005"/>
                </a:cubicBezTo>
                <a:cubicBezTo>
                  <a:pt x="727777" y="127539"/>
                  <a:pt x="718371" y="123207"/>
                  <a:pt x="708531" y="120175"/>
                </a:cubicBezTo>
                <a:cubicBezTo>
                  <a:pt x="634393" y="97339"/>
                  <a:pt x="558707" y="85519"/>
                  <a:pt x="481041" y="80754"/>
                </a:cubicBezTo>
                <a:cubicBezTo>
                  <a:pt x="362036" y="73513"/>
                  <a:pt x="244454" y="79454"/>
                  <a:pt x="127491" y="102290"/>
                </a:cubicBezTo>
                <a:cubicBezTo>
                  <a:pt x="96363" y="108355"/>
                  <a:pt x="83615" y="122774"/>
                  <a:pt x="83739" y="156687"/>
                </a:cubicBezTo>
                <a:cubicBezTo>
                  <a:pt x="85100" y="415367"/>
                  <a:pt x="84481" y="674108"/>
                  <a:pt x="84481" y="932850"/>
                </a:cubicBezTo>
                <a:cubicBezTo>
                  <a:pt x="84481" y="966887"/>
                  <a:pt x="100675" y="980731"/>
                  <a:pt x="133061" y="974375"/>
                </a:cubicBezTo>
                <a:cubicBezTo>
                  <a:pt x="140116" y="973014"/>
                  <a:pt x="147295" y="972085"/>
                  <a:pt x="154473" y="971281"/>
                </a:cubicBezTo>
                <a:cubicBezTo>
                  <a:pt x="250086" y="960389"/>
                  <a:pt x="346008" y="960637"/>
                  <a:pt x="441187" y="972147"/>
                </a:cubicBezTo>
                <a:cubicBezTo>
                  <a:pt x="579005" y="988794"/>
                  <a:pt x="717752" y="1004823"/>
                  <a:pt x="838366" y="1098950"/>
                </a:cubicBezTo>
                <a:close/>
                <a:moveTo>
                  <a:pt x="995245" y="1106624"/>
                </a:moveTo>
                <a:cubicBezTo>
                  <a:pt x="1036275" y="1063614"/>
                  <a:pt x="1081203" y="1043377"/>
                  <a:pt x="1127989" y="1026606"/>
                </a:cubicBezTo>
                <a:cubicBezTo>
                  <a:pt x="1234740" y="988361"/>
                  <a:pt x="1346072" y="972704"/>
                  <a:pt x="1458269" y="966825"/>
                </a:cubicBezTo>
                <a:cubicBezTo>
                  <a:pt x="1544414" y="962246"/>
                  <a:pt x="1631424" y="958038"/>
                  <a:pt x="1716949" y="977531"/>
                </a:cubicBezTo>
                <a:cubicBezTo>
                  <a:pt x="1751419" y="985391"/>
                  <a:pt x="1752038" y="985515"/>
                  <a:pt x="1752038" y="950859"/>
                </a:cubicBezTo>
                <a:cubicBezTo>
                  <a:pt x="1752038" y="685929"/>
                  <a:pt x="1751357" y="420998"/>
                  <a:pt x="1752843" y="156130"/>
                </a:cubicBezTo>
                <a:cubicBezTo>
                  <a:pt x="1753028" y="121350"/>
                  <a:pt x="1738609" y="109097"/>
                  <a:pt x="1708409" y="102599"/>
                </a:cubicBezTo>
                <a:cubicBezTo>
                  <a:pt x="1623317" y="84343"/>
                  <a:pt x="1537235" y="79454"/>
                  <a:pt x="1450596" y="77041"/>
                </a:cubicBezTo>
                <a:cubicBezTo>
                  <a:pt x="1421633" y="76236"/>
                  <a:pt x="1413217" y="86509"/>
                  <a:pt x="1413774" y="114357"/>
                </a:cubicBezTo>
                <a:cubicBezTo>
                  <a:pt x="1415259" y="191652"/>
                  <a:pt x="1414455" y="268946"/>
                  <a:pt x="1414207" y="346303"/>
                </a:cubicBezTo>
                <a:cubicBezTo>
                  <a:pt x="1414207" y="356081"/>
                  <a:pt x="1418415" y="369077"/>
                  <a:pt x="1406905" y="374151"/>
                </a:cubicBezTo>
                <a:cubicBezTo>
                  <a:pt x="1396818" y="378607"/>
                  <a:pt x="1391434" y="366539"/>
                  <a:pt x="1384131" y="361527"/>
                </a:cubicBezTo>
                <a:cubicBezTo>
                  <a:pt x="1358573" y="344075"/>
                  <a:pt x="1338769" y="319940"/>
                  <a:pt x="1312963" y="302365"/>
                </a:cubicBezTo>
                <a:cubicBezTo>
                  <a:pt x="1299472" y="293144"/>
                  <a:pt x="1293036" y="293762"/>
                  <a:pt x="1282330" y="303912"/>
                </a:cubicBezTo>
                <a:cubicBezTo>
                  <a:pt x="1261351" y="323715"/>
                  <a:pt x="1239753" y="342837"/>
                  <a:pt x="1217474" y="361155"/>
                </a:cubicBezTo>
                <a:cubicBezTo>
                  <a:pt x="1209244" y="367963"/>
                  <a:pt x="1201879" y="382382"/>
                  <a:pt x="1190245" y="377741"/>
                </a:cubicBezTo>
                <a:cubicBezTo>
                  <a:pt x="1177744" y="372790"/>
                  <a:pt x="1183871" y="357566"/>
                  <a:pt x="1183809" y="346984"/>
                </a:cubicBezTo>
                <a:cubicBezTo>
                  <a:pt x="1183252" y="275878"/>
                  <a:pt x="1182757" y="204710"/>
                  <a:pt x="1183933" y="133604"/>
                </a:cubicBezTo>
                <a:cubicBezTo>
                  <a:pt x="1184304" y="110025"/>
                  <a:pt x="1177558" y="105075"/>
                  <a:pt x="1155404" y="112625"/>
                </a:cubicBezTo>
                <a:cubicBezTo>
                  <a:pt x="1127122" y="122217"/>
                  <a:pt x="1099026" y="131623"/>
                  <a:pt x="1071982" y="144619"/>
                </a:cubicBezTo>
                <a:cubicBezTo>
                  <a:pt x="1018204" y="170487"/>
                  <a:pt x="992522" y="206504"/>
                  <a:pt x="993574" y="272103"/>
                </a:cubicBezTo>
                <a:cubicBezTo>
                  <a:pt x="997720" y="532825"/>
                  <a:pt x="995307" y="793609"/>
                  <a:pt x="995307" y="1054331"/>
                </a:cubicBezTo>
                <a:cubicBezTo>
                  <a:pt x="995307" y="1069554"/>
                  <a:pt x="995307" y="1084716"/>
                  <a:pt x="995307" y="1106500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3" name="Forma libre: forma 1112">
            <a:extLst>
              <a:ext uri="{FF2B5EF4-FFF2-40B4-BE49-F238E27FC236}">
                <a16:creationId xmlns:a16="http://schemas.microsoft.com/office/drawing/2014/main" id="{126F638A-C47F-4677-B72E-E093B174292B}"/>
              </a:ext>
            </a:extLst>
          </p:cNvPr>
          <p:cNvSpPr/>
          <p:nvPr/>
        </p:nvSpPr>
        <p:spPr>
          <a:xfrm>
            <a:off x="6203744" y="4931415"/>
            <a:ext cx="1951265" cy="1444021"/>
          </a:xfrm>
          <a:custGeom>
            <a:avLst/>
            <a:gdLst>
              <a:gd name="connsiteX0" fmla="*/ 1079065 w 1951265"/>
              <a:gd name="connsiteY0" fmla="*/ 228515 h 1444021"/>
              <a:gd name="connsiteX1" fmla="*/ 1377970 w 1951265"/>
              <a:gd name="connsiteY1" fmla="*/ 250298 h 1444021"/>
              <a:gd name="connsiteX2" fmla="*/ 1419805 w 1951265"/>
              <a:gd name="connsiteY2" fmla="*/ 233094 h 1444021"/>
              <a:gd name="connsiteX3" fmla="*/ 1551806 w 1951265"/>
              <a:gd name="connsiteY3" fmla="*/ 69470 h 1444021"/>
              <a:gd name="connsiteX4" fmla="*/ 1613196 w 1951265"/>
              <a:gd name="connsiteY4" fmla="*/ 13031 h 1444021"/>
              <a:gd name="connsiteX5" fmla="*/ 1649522 w 1951265"/>
              <a:gd name="connsiteY5" fmla="*/ 2696 h 1444021"/>
              <a:gd name="connsiteX6" fmla="*/ 1659486 w 1951265"/>
              <a:gd name="connsiteY6" fmla="*/ 41436 h 1444021"/>
              <a:gd name="connsiteX7" fmla="*/ 1585471 w 1951265"/>
              <a:gd name="connsiteY7" fmla="*/ 221212 h 1444021"/>
              <a:gd name="connsiteX8" fmla="*/ 1560717 w 1951265"/>
              <a:gd name="connsiteY8" fmla="*/ 280622 h 1444021"/>
              <a:gd name="connsiteX9" fmla="*/ 1618951 w 1951265"/>
              <a:gd name="connsiteY9" fmla="*/ 303210 h 1444021"/>
              <a:gd name="connsiteX10" fmla="*/ 1908388 w 1951265"/>
              <a:gd name="connsiteY10" fmla="*/ 504151 h 1444021"/>
              <a:gd name="connsiteX11" fmla="*/ 1950222 w 1951265"/>
              <a:gd name="connsiteY11" fmla="*/ 643083 h 1444021"/>
              <a:gd name="connsiteX12" fmla="*/ 1847741 w 1951265"/>
              <a:gd name="connsiteY12" fmla="*/ 789999 h 1444021"/>
              <a:gd name="connsiteX13" fmla="*/ 1577302 w 1951265"/>
              <a:gd name="connsiteY13" fmla="*/ 893533 h 1444021"/>
              <a:gd name="connsiteX14" fmla="*/ 1283596 w 1951265"/>
              <a:gd name="connsiteY14" fmla="*/ 998366 h 1444021"/>
              <a:gd name="connsiteX15" fmla="*/ 1173378 w 1951265"/>
              <a:gd name="connsiteY15" fmla="*/ 1077022 h 1444021"/>
              <a:gd name="connsiteX16" fmla="*/ 1141507 w 1951265"/>
              <a:gd name="connsiteY16" fmla="*/ 1132657 h 1444021"/>
              <a:gd name="connsiteX17" fmla="*/ 1132534 w 1951265"/>
              <a:gd name="connsiteY17" fmla="*/ 1147014 h 1444021"/>
              <a:gd name="connsiteX18" fmla="*/ 1121209 w 1951265"/>
              <a:gd name="connsiteY18" fmla="*/ 1131295 h 1444021"/>
              <a:gd name="connsiteX19" fmla="*/ 1161187 w 1951265"/>
              <a:gd name="connsiteY19" fmla="*/ 1029865 h 1444021"/>
              <a:gd name="connsiteX20" fmla="*/ 1297148 w 1951265"/>
              <a:gd name="connsiteY20" fmla="*/ 945764 h 1444021"/>
              <a:gd name="connsiteX21" fmla="*/ 1599767 w 1951265"/>
              <a:gd name="connsiteY21" fmla="*/ 847180 h 1444021"/>
              <a:gd name="connsiteX22" fmla="*/ 1746187 w 1951265"/>
              <a:gd name="connsiteY22" fmla="*/ 789504 h 1444021"/>
              <a:gd name="connsiteX23" fmla="*/ 1817664 w 1951265"/>
              <a:gd name="connsiteY23" fmla="*/ 731641 h 1444021"/>
              <a:gd name="connsiteX24" fmla="*/ 1832641 w 1951265"/>
              <a:gd name="connsiteY24" fmla="*/ 548523 h 1444021"/>
              <a:gd name="connsiteX25" fmla="*/ 1628915 w 1951265"/>
              <a:gd name="connsiteY25" fmla="*/ 374564 h 1444021"/>
              <a:gd name="connsiteX26" fmla="*/ 1551001 w 1951265"/>
              <a:gd name="connsiteY26" fmla="*/ 344611 h 1444021"/>
              <a:gd name="connsiteX27" fmla="*/ 1505392 w 1951265"/>
              <a:gd name="connsiteY27" fmla="*/ 361444 h 1444021"/>
              <a:gd name="connsiteX28" fmla="*/ 1263669 w 1951265"/>
              <a:gd name="connsiteY28" fmla="*/ 720007 h 1444021"/>
              <a:gd name="connsiteX29" fmla="*/ 1139898 w 1951265"/>
              <a:gd name="connsiteY29" fmla="*/ 853493 h 1444021"/>
              <a:gd name="connsiteX30" fmla="*/ 1129440 w 1951265"/>
              <a:gd name="connsiteY30" fmla="*/ 899226 h 1444021"/>
              <a:gd name="connsiteX31" fmla="*/ 1049484 w 1951265"/>
              <a:gd name="connsiteY31" fmla="*/ 1100971 h 1444021"/>
              <a:gd name="connsiteX32" fmla="*/ 904735 w 1951265"/>
              <a:gd name="connsiteY32" fmla="*/ 1212427 h 1444021"/>
              <a:gd name="connsiteX33" fmla="*/ 886541 w 1951265"/>
              <a:gd name="connsiteY33" fmla="*/ 1225484 h 1444021"/>
              <a:gd name="connsiteX34" fmla="*/ 874968 w 1951265"/>
              <a:gd name="connsiteY34" fmla="*/ 1205000 h 1444021"/>
              <a:gd name="connsiteX35" fmla="*/ 918535 w 1951265"/>
              <a:gd name="connsiteY35" fmla="*/ 915811 h 1444021"/>
              <a:gd name="connsiteX36" fmla="*/ 1054992 w 1951265"/>
              <a:gd name="connsiteY36" fmla="*/ 844086 h 1444021"/>
              <a:gd name="connsiteX37" fmla="*/ 1078323 w 1951265"/>
              <a:gd name="connsiteY37" fmla="*/ 827501 h 1444021"/>
              <a:gd name="connsiteX38" fmla="*/ 1245536 w 1951265"/>
              <a:gd name="connsiteY38" fmla="*/ 493878 h 1444021"/>
              <a:gd name="connsiteX39" fmla="*/ 1354330 w 1951265"/>
              <a:gd name="connsiteY39" fmla="*/ 324932 h 1444021"/>
              <a:gd name="connsiteX40" fmla="*/ 1345728 w 1951265"/>
              <a:gd name="connsiteY40" fmla="*/ 299249 h 1444021"/>
              <a:gd name="connsiteX41" fmla="*/ 568946 w 1951265"/>
              <a:gd name="connsiteY41" fmla="*/ 356926 h 1444021"/>
              <a:gd name="connsiteX42" fmla="*/ 271959 w 1951265"/>
              <a:gd name="connsiteY42" fmla="*/ 517952 h 1444021"/>
              <a:gd name="connsiteX43" fmla="*/ 99176 w 1951265"/>
              <a:gd name="connsiteY43" fmla="*/ 817166 h 1444021"/>
              <a:gd name="connsiteX44" fmla="*/ 151964 w 1951265"/>
              <a:gd name="connsiteY44" fmla="*/ 1036178 h 1444021"/>
              <a:gd name="connsiteX45" fmla="*/ 475004 w 1951265"/>
              <a:gd name="connsiteY45" fmla="*/ 1305811 h 1444021"/>
              <a:gd name="connsiteX46" fmla="*/ 831896 w 1951265"/>
              <a:gd name="connsiteY46" fmla="*/ 1371224 h 1444021"/>
              <a:gd name="connsiteX47" fmla="*/ 1061861 w 1951265"/>
              <a:gd name="connsiteY47" fmla="*/ 1330937 h 1444021"/>
              <a:gd name="connsiteX48" fmla="*/ 1163662 w 1951265"/>
              <a:gd name="connsiteY48" fmla="*/ 1254199 h 1444021"/>
              <a:gd name="connsiteX49" fmla="*/ 1184146 w 1951265"/>
              <a:gd name="connsiteY49" fmla="*/ 1257417 h 1444021"/>
              <a:gd name="connsiteX50" fmla="*/ 1171088 w 1951265"/>
              <a:gd name="connsiteY50" fmla="*/ 1336754 h 1444021"/>
              <a:gd name="connsiteX51" fmla="*/ 987166 w 1951265"/>
              <a:gd name="connsiteY51" fmla="*/ 1425435 h 1444021"/>
              <a:gd name="connsiteX52" fmla="*/ 318744 w 1951265"/>
              <a:gd name="connsiteY52" fmla="*/ 1325058 h 1444021"/>
              <a:gd name="connsiteX53" fmla="*/ 55176 w 1951265"/>
              <a:gd name="connsiteY53" fmla="*/ 1061922 h 1444021"/>
              <a:gd name="connsiteX54" fmla="*/ 112172 w 1951265"/>
              <a:gd name="connsiteY54" fmla="*/ 573586 h 1444021"/>
              <a:gd name="connsiteX55" fmla="*/ 539860 w 1951265"/>
              <a:gd name="connsiteY55" fmla="*/ 308161 h 1444021"/>
              <a:gd name="connsiteX56" fmla="*/ 1079003 w 1951265"/>
              <a:gd name="connsiteY56" fmla="*/ 228700 h 144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951265" h="1444021">
                <a:moveTo>
                  <a:pt x="1079065" y="228515"/>
                </a:moveTo>
                <a:cubicBezTo>
                  <a:pt x="1185508" y="229876"/>
                  <a:pt x="1282048" y="235941"/>
                  <a:pt x="1377970" y="250298"/>
                </a:cubicBezTo>
                <a:cubicBezTo>
                  <a:pt x="1397093" y="253145"/>
                  <a:pt x="1408727" y="248318"/>
                  <a:pt x="1419805" y="233094"/>
                </a:cubicBezTo>
                <a:cubicBezTo>
                  <a:pt x="1461082" y="176408"/>
                  <a:pt x="1505268" y="121948"/>
                  <a:pt x="1551806" y="69470"/>
                </a:cubicBezTo>
                <a:cubicBezTo>
                  <a:pt x="1570433" y="48491"/>
                  <a:pt x="1591845" y="30854"/>
                  <a:pt x="1613196" y="13031"/>
                </a:cubicBezTo>
                <a:cubicBezTo>
                  <a:pt x="1623716" y="4305"/>
                  <a:pt x="1635846" y="-4606"/>
                  <a:pt x="1649522" y="2696"/>
                </a:cubicBezTo>
                <a:cubicBezTo>
                  <a:pt x="1665179" y="11050"/>
                  <a:pt x="1662828" y="27264"/>
                  <a:pt x="1659486" y="41436"/>
                </a:cubicBezTo>
                <a:cubicBezTo>
                  <a:pt x="1644386" y="105240"/>
                  <a:pt x="1613753" y="162731"/>
                  <a:pt x="1585471" y="221212"/>
                </a:cubicBezTo>
                <a:cubicBezTo>
                  <a:pt x="1575817" y="241201"/>
                  <a:pt x="1551001" y="262056"/>
                  <a:pt x="1560717" y="280622"/>
                </a:cubicBezTo>
                <a:cubicBezTo>
                  <a:pt x="1567958" y="294484"/>
                  <a:pt x="1598591" y="296403"/>
                  <a:pt x="1618951" y="303210"/>
                </a:cubicBezTo>
                <a:cubicBezTo>
                  <a:pt x="1734924" y="342136"/>
                  <a:pt x="1836230" y="402288"/>
                  <a:pt x="1908388" y="504151"/>
                </a:cubicBezTo>
                <a:cubicBezTo>
                  <a:pt x="1937783" y="545614"/>
                  <a:pt x="1955916" y="591347"/>
                  <a:pt x="1950222" y="643083"/>
                </a:cubicBezTo>
                <a:cubicBezTo>
                  <a:pt x="1942796" y="710167"/>
                  <a:pt x="1901085" y="755343"/>
                  <a:pt x="1847741" y="789999"/>
                </a:cubicBezTo>
                <a:cubicBezTo>
                  <a:pt x="1765186" y="843653"/>
                  <a:pt x="1669944" y="865684"/>
                  <a:pt x="1577302" y="893533"/>
                </a:cubicBezTo>
                <a:cubicBezTo>
                  <a:pt x="1477606" y="923485"/>
                  <a:pt x="1377290" y="951581"/>
                  <a:pt x="1283596" y="998366"/>
                </a:cubicBezTo>
                <a:cubicBezTo>
                  <a:pt x="1242751" y="1018788"/>
                  <a:pt x="1205311" y="1044223"/>
                  <a:pt x="1173378" y="1077022"/>
                </a:cubicBezTo>
                <a:cubicBezTo>
                  <a:pt x="1158154" y="1092617"/>
                  <a:pt x="1146211" y="1110687"/>
                  <a:pt x="1141507" y="1132657"/>
                </a:cubicBezTo>
                <a:cubicBezTo>
                  <a:pt x="1140270" y="1138474"/>
                  <a:pt x="1140022" y="1146767"/>
                  <a:pt x="1132534" y="1147014"/>
                </a:cubicBezTo>
                <a:cubicBezTo>
                  <a:pt x="1123127" y="1147323"/>
                  <a:pt x="1122509" y="1137855"/>
                  <a:pt x="1121209" y="1131295"/>
                </a:cubicBezTo>
                <a:cubicBezTo>
                  <a:pt x="1113040" y="1089152"/>
                  <a:pt x="1132101" y="1057652"/>
                  <a:pt x="1161187" y="1029865"/>
                </a:cubicBezTo>
                <a:cubicBezTo>
                  <a:pt x="1200608" y="992178"/>
                  <a:pt x="1247517" y="966866"/>
                  <a:pt x="1297148" y="945764"/>
                </a:cubicBezTo>
                <a:cubicBezTo>
                  <a:pt x="1395174" y="904053"/>
                  <a:pt x="1498646" y="879237"/>
                  <a:pt x="1599767" y="847180"/>
                </a:cubicBezTo>
                <a:cubicBezTo>
                  <a:pt x="1649894" y="831276"/>
                  <a:pt x="1699959" y="815310"/>
                  <a:pt x="1746187" y="789504"/>
                </a:cubicBezTo>
                <a:cubicBezTo>
                  <a:pt x="1773355" y="774342"/>
                  <a:pt x="1796500" y="753487"/>
                  <a:pt x="1817664" y="731641"/>
                </a:cubicBezTo>
                <a:cubicBezTo>
                  <a:pt x="1865007" y="682937"/>
                  <a:pt x="1869772" y="613440"/>
                  <a:pt x="1832641" y="548523"/>
                </a:cubicBezTo>
                <a:cubicBezTo>
                  <a:pt x="1785608" y="466339"/>
                  <a:pt x="1711655" y="414913"/>
                  <a:pt x="1628915" y="374564"/>
                </a:cubicBezTo>
                <a:cubicBezTo>
                  <a:pt x="1603975" y="362434"/>
                  <a:pt x="1577117" y="354327"/>
                  <a:pt x="1551001" y="344611"/>
                </a:cubicBezTo>
                <a:cubicBezTo>
                  <a:pt x="1531198" y="337247"/>
                  <a:pt x="1517274" y="340589"/>
                  <a:pt x="1505392" y="361444"/>
                </a:cubicBezTo>
                <a:cubicBezTo>
                  <a:pt x="1434038" y="487133"/>
                  <a:pt x="1350060" y="604591"/>
                  <a:pt x="1263669" y="720007"/>
                </a:cubicBezTo>
                <a:cubicBezTo>
                  <a:pt x="1227528" y="768277"/>
                  <a:pt x="1186684" y="814258"/>
                  <a:pt x="1139898" y="853493"/>
                </a:cubicBezTo>
                <a:cubicBezTo>
                  <a:pt x="1123994" y="866798"/>
                  <a:pt x="1120961" y="879609"/>
                  <a:pt x="1129440" y="899226"/>
                </a:cubicBezTo>
                <a:cubicBezTo>
                  <a:pt x="1167004" y="985927"/>
                  <a:pt x="1135566" y="1066068"/>
                  <a:pt x="1049484" y="1100971"/>
                </a:cubicBezTo>
                <a:cubicBezTo>
                  <a:pt x="990508" y="1124859"/>
                  <a:pt x="940876" y="1159391"/>
                  <a:pt x="904735" y="1212427"/>
                </a:cubicBezTo>
                <a:cubicBezTo>
                  <a:pt x="900465" y="1218677"/>
                  <a:pt x="897370" y="1229136"/>
                  <a:pt x="886541" y="1225484"/>
                </a:cubicBezTo>
                <a:cubicBezTo>
                  <a:pt x="877567" y="1222452"/>
                  <a:pt x="875463" y="1212860"/>
                  <a:pt x="874968" y="1205000"/>
                </a:cubicBezTo>
                <a:cubicBezTo>
                  <a:pt x="869027" y="1105489"/>
                  <a:pt x="869027" y="1005607"/>
                  <a:pt x="918535" y="915811"/>
                </a:cubicBezTo>
                <a:cubicBezTo>
                  <a:pt x="946198" y="865622"/>
                  <a:pt x="993478" y="836536"/>
                  <a:pt x="1054992" y="844086"/>
                </a:cubicBezTo>
                <a:cubicBezTo>
                  <a:pt x="1070278" y="845943"/>
                  <a:pt x="1074238" y="840187"/>
                  <a:pt x="1078323" y="827501"/>
                </a:cubicBezTo>
                <a:cubicBezTo>
                  <a:pt x="1116753" y="707629"/>
                  <a:pt x="1180619" y="600382"/>
                  <a:pt x="1245536" y="493878"/>
                </a:cubicBezTo>
                <a:cubicBezTo>
                  <a:pt x="1280378" y="436697"/>
                  <a:pt x="1318004" y="381185"/>
                  <a:pt x="1354330" y="324932"/>
                </a:cubicBezTo>
                <a:cubicBezTo>
                  <a:pt x="1362128" y="312864"/>
                  <a:pt x="1371225" y="302591"/>
                  <a:pt x="1345728" y="299249"/>
                </a:cubicBezTo>
                <a:cubicBezTo>
                  <a:pt x="1082778" y="265151"/>
                  <a:pt x="823108" y="276661"/>
                  <a:pt x="568946" y="356926"/>
                </a:cubicBezTo>
                <a:cubicBezTo>
                  <a:pt x="459966" y="391335"/>
                  <a:pt x="358846" y="442080"/>
                  <a:pt x="271959" y="517952"/>
                </a:cubicBezTo>
                <a:cubicBezTo>
                  <a:pt x="180307" y="597969"/>
                  <a:pt x="109573" y="690364"/>
                  <a:pt x="99176" y="817166"/>
                </a:cubicBezTo>
                <a:cubicBezTo>
                  <a:pt x="92740" y="895760"/>
                  <a:pt x="113410" y="968475"/>
                  <a:pt x="151964" y="1036178"/>
                </a:cubicBezTo>
                <a:cubicBezTo>
                  <a:pt x="225979" y="1166075"/>
                  <a:pt x="336815" y="1252219"/>
                  <a:pt x="475004" y="1305811"/>
                </a:cubicBezTo>
                <a:cubicBezTo>
                  <a:pt x="589925" y="1350368"/>
                  <a:pt x="709673" y="1370048"/>
                  <a:pt x="831896" y="1371224"/>
                </a:cubicBezTo>
                <a:cubicBezTo>
                  <a:pt x="910243" y="1371967"/>
                  <a:pt x="988156" y="1361260"/>
                  <a:pt x="1061861" y="1330937"/>
                </a:cubicBezTo>
                <a:cubicBezTo>
                  <a:pt x="1102520" y="1314228"/>
                  <a:pt x="1139775" y="1292877"/>
                  <a:pt x="1163662" y="1254199"/>
                </a:cubicBezTo>
                <a:cubicBezTo>
                  <a:pt x="1174121" y="1237305"/>
                  <a:pt x="1178824" y="1247454"/>
                  <a:pt x="1184146" y="1257417"/>
                </a:cubicBezTo>
                <a:cubicBezTo>
                  <a:pt x="1197885" y="1283099"/>
                  <a:pt x="1193615" y="1313733"/>
                  <a:pt x="1171088" y="1336754"/>
                </a:cubicBezTo>
                <a:cubicBezTo>
                  <a:pt x="1120590" y="1388304"/>
                  <a:pt x="1055425" y="1412254"/>
                  <a:pt x="987166" y="1425435"/>
                </a:cubicBezTo>
                <a:cubicBezTo>
                  <a:pt x="752931" y="1470550"/>
                  <a:pt x="530763" y="1432181"/>
                  <a:pt x="318744" y="1325058"/>
                </a:cubicBezTo>
                <a:cubicBezTo>
                  <a:pt x="201720" y="1265895"/>
                  <a:pt x="116071" y="1175296"/>
                  <a:pt x="55176" y="1061922"/>
                </a:cubicBezTo>
                <a:cubicBezTo>
                  <a:pt x="-35300" y="893409"/>
                  <a:pt x="-13269" y="718274"/>
                  <a:pt x="112172" y="573586"/>
                </a:cubicBezTo>
                <a:cubicBezTo>
                  <a:pt x="227154" y="440905"/>
                  <a:pt x="374689" y="360021"/>
                  <a:pt x="539860" y="308161"/>
                </a:cubicBezTo>
                <a:cubicBezTo>
                  <a:pt x="718399" y="252155"/>
                  <a:pt x="902259" y="232476"/>
                  <a:pt x="1079003" y="228700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4" name="Forma libre: forma 1113">
            <a:extLst>
              <a:ext uri="{FF2B5EF4-FFF2-40B4-BE49-F238E27FC236}">
                <a16:creationId xmlns:a16="http://schemas.microsoft.com/office/drawing/2014/main" id="{2D2A816D-0578-450D-A668-A244A6A1AADA}"/>
              </a:ext>
            </a:extLst>
          </p:cNvPr>
          <p:cNvSpPr/>
          <p:nvPr/>
        </p:nvSpPr>
        <p:spPr>
          <a:xfrm>
            <a:off x="8302242" y="1417367"/>
            <a:ext cx="808108" cy="769423"/>
          </a:xfrm>
          <a:custGeom>
            <a:avLst/>
            <a:gdLst>
              <a:gd name="connsiteX0" fmla="*/ 401326 w 808108"/>
              <a:gd name="connsiteY0" fmla="*/ 768797 h 769423"/>
              <a:gd name="connsiteX1" fmla="*/ 33480 w 808108"/>
              <a:gd name="connsiteY1" fmla="*/ 769416 h 769423"/>
              <a:gd name="connsiteX2" fmla="*/ 0 w 808108"/>
              <a:gd name="connsiteY2" fmla="*/ 735936 h 769423"/>
              <a:gd name="connsiteX3" fmla="*/ 496 w 808108"/>
              <a:gd name="connsiteY3" fmla="*/ 31188 h 769423"/>
              <a:gd name="connsiteX4" fmla="*/ 35956 w 808108"/>
              <a:gd name="connsiteY4" fmla="*/ 4701 h 769423"/>
              <a:gd name="connsiteX5" fmla="*/ 765458 w 808108"/>
              <a:gd name="connsiteY5" fmla="*/ 190852 h 769423"/>
              <a:gd name="connsiteX6" fmla="*/ 808097 w 808108"/>
              <a:gd name="connsiteY6" fmla="*/ 244692 h 769423"/>
              <a:gd name="connsiteX7" fmla="*/ 807663 w 808108"/>
              <a:gd name="connsiteY7" fmla="*/ 729995 h 769423"/>
              <a:gd name="connsiteX8" fmla="*/ 769171 w 808108"/>
              <a:gd name="connsiteY8" fmla="*/ 769230 h 769423"/>
              <a:gd name="connsiteX9" fmla="*/ 401326 w 808108"/>
              <a:gd name="connsiteY9" fmla="*/ 768673 h 769423"/>
              <a:gd name="connsiteX10" fmla="*/ 401326 w 808108"/>
              <a:gd name="connsiteY10" fmla="*/ 768859 h 769423"/>
              <a:gd name="connsiteX11" fmla="*/ 243890 w 808108"/>
              <a:gd name="connsiteY11" fmla="*/ 487034 h 769423"/>
              <a:gd name="connsiteX12" fmla="*/ 243890 w 808108"/>
              <a:gd name="connsiteY12" fmla="*/ 487158 h 769423"/>
              <a:gd name="connsiteX13" fmla="*/ 324093 w 808108"/>
              <a:gd name="connsiteY13" fmla="*/ 487343 h 769423"/>
              <a:gd name="connsiteX14" fmla="*/ 351694 w 808108"/>
              <a:gd name="connsiteY14" fmla="*/ 460547 h 769423"/>
              <a:gd name="connsiteX15" fmla="*/ 351632 w 808108"/>
              <a:gd name="connsiteY15" fmla="*/ 355714 h 769423"/>
              <a:gd name="connsiteX16" fmla="*/ 324526 w 808108"/>
              <a:gd name="connsiteY16" fmla="*/ 328113 h 769423"/>
              <a:gd name="connsiteX17" fmla="*/ 161087 w 808108"/>
              <a:gd name="connsiteY17" fmla="*/ 328051 h 769423"/>
              <a:gd name="connsiteX18" fmla="*/ 136148 w 808108"/>
              <a:gd name="connsiteY18" fmla="*/ 353486 h 769423"/>
              <a:gd name="connsiteX19" fmla="*/ 135838 w 808108"/>
              <a:gd name="connsiteY19" fmla="*/ 461413 h 769423"/>
              <a:gd name="connsiteX20" fmla="*/ 160716 w 808108"/>
              <a:gd name="connsiteY20" fmla="*/ 487158 h 769423"/>
              <a:gd name="connsiteX21" fmla="*/ 244014 w 808108"/>
              <a:gd name="connsiteY21" fmla="*/ 487034 h 769423"/>
              <a:gd name="connsiteX22" fmla="*/ 559380 w 808108"/>
              <a:gd name="connsiteY22" fmla="*/ 487158 h 769423"/>
              <a:gd name="connsiteX23" fmla="*/ 639583 w 808108"/>
              <a:gd name="connsiteY23" fmla="*/ 487343 h 769423"/>
              <a:gd name="connsiteX24" fmla="*/ 667989 w 808108"/>
              <a:gd name="connsiteY24" fmla="*/ 461290 h 769423"/>
              <a:gd name="connsiteX25" fmla="*/ 667865 w 808108"/>
              <a:gd name="connsiteY25" fmla="*/ 353300 h 769423"/>
              <a:gd name="connsiteX26" fmla="*/ 641440 w 808108"/>
              <a:gd name="connsiteY26" fmla="*/ 327989 h 769423"/>
              <a:gd name="connsiteX27" fmla="*/ 480972 w 808108"/>
              <a:gd name="connsiteY27" fmla="*/ 327989 h 769423"/>
              <a:gd name="connsiteX28" fmla="*/ 454176 w 808108"/>
              <a:gd name="connsiteY28" fmla="*/ 356147 h 769423"/>
              <a:gd name="connsiteX29" fmla="*/ 454176 w 808108"/>
              <a:gd name="connsiteY29" fmla="*/ 461042 h 769423"/>
              <a:gd name="connsiteX30" fmla="*/ 482209 w 808108"/>
              <a:gd name="connsiteY30" fmla="*/ 487343 h 769423"/>
              <a:gd name="connsiteX31" fmla="*/ 559318 w 808108"/>
              <a:gd name="connsiteY31" fmla="*/ 487158 h 7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8108" h="769423">
                <a:moveTo>
                  <a:pt x="401326" y="768797"/>
                </a:moveTo>
                <a:cubicBezTo>
                  <a:pt x="278731" y="768797"/>
                  <a:pt x="156075" y="767993"/>
                  <a:pt x="33480" y="769416"/>
                </a:cubicBezTo>
                <a:cubicBezTo>
                  <a:pt x="6993" y="769725"/>
                  <a:pt x="-61" y="760876"/>
                  <a:pt x="0" y="735936"/>
                </a:cubicBezTo>
                <a:cubicBezTo>
                  <a:pt x="619" y="501020"/>
                  <a:pt x="310" y="266104"/>
                  <a:pt x="496" y="31188"/>
                </a:cubicBezTo>
                <a:cubicBezTo>
                  <a:pt x="496" y="-3406"/>
                  <a:pt x="1919" y="-4025"/>
                  <a:pt x="35956" y="4701"/>
                </a:cubicBezTo>
                <a:cubicBezTo>
                  <a:pt x="279041" y="67019"/>
                  <a:pt x="522064" y="129833"/>
                  <a:pt x="765458" y="190852"/>
                </a:cubicBezTo>
                <a:cubicBezTo>
                  <a:pt x="796957" y="198773"/>
                  <a:pt x="808530" y="210902"/>
                  <a:pt x="808097" y="244692"/>
                </a:cubicBezTo>
                <a:cubicBezTo>
                  <a:pt x="806178" y="406460"/>
                  <a:pt x="806611" y="568227"/>
                  <a:pt x="807663" y="729995"/>
                </a:cubicBezTo>
                <a:cubicBezTo>
                  <a:pt x="807849" y="759205"/>
                  <a:pt x="799309" y="769602"/>
                  <a:pt x="769171" y="769230"/>
                </a:cubicBezTo>
                <a:cubicBezTo>
                  <a:pt x="646576" y="767807"/>
                  <a:pt x="523982" y="768673"/>
                  <a:pt x="401326" y="768673"/>
                </a:cubicBezTo>
                <a:lnTo>
                  <a:pt x="401326" y="768859"/>
                </a:lnTo>
                <a:close/>
                <a:moveTo>
                  <a:pt x="243890" y="487034"/>
                </a:moveTo>
                <a:lnTo>
                  <a:pt x="243890" y="487158"/>
                </a:lnTo>
                <a:cubicBezTo>
                  <a:pt x="270624" y="487158"/>
                  <a:pt x="297359" y="486539"/>
                  <a:pt x="324093" y="487343"/>
                </a:cubicBezTo>
                <a:cubicBezTo>
                  <a:pt x="343463" y="487962"/>
                  <a:pt x="352313" y="481031"/>
                  <a:pt x="351694" y="460547"/>
                </a:cubicBezTo>
                <a:cubicBezTo>
                  <a:pt x="350642" y="425644"/>
                  <a:pt x="350642" y="390617"/>
                  <a:pt x="351632" y="355714"/>
                </a:cubicBezTo>
                <a:cubicBezTo>
                  <a:pt x="352189" y="335725"/>
                  <a:pt x="344082" y="327927"/>
                  <a:pt x="324526" y="328113"/>
                </a:cubicBezTo>
                <a:cubicBezTo>
                  <a:pt x="270067" y="328608"/>
                  <a:pt x="215546" y="328484"/>
                  <a:pt x="161087" y="328051"/>
                </a:cubicBezTo>
                <a:cubicBezTo>
                  <a:pt x="143141" y="327927"/>
                  <a:pt x="135405" y="333930"/>
                  <a:pt x="136148" y="353486"/>
                </a:cubicBezTo>
                <a:cubicBezTo>
                  <a:pt x="137571" y="389379"/>
                  <a:pt x="137324" y="425458"/>
                  <a:pt x="135838" y="461413"/>
                </a:cubicBezTo>
                <a:cubicBezTo>
                  <a:pt x="135034" y="480660"/>
                  <a:pt x="142584" y="487467"/>
                  <a:pt x="160716" y="487158"/>
                </a:cubicBezTo>
                <a:cubicBezTo>
                  <a:pt x="188441" y="486663"/>
                  <a:pt x="216227" y="487034"/>
                  <a:pt x="244014" y="487034"/>
                </a:cubicBezTo>
                <a:close/>
                <a:moveTo>
                  <a:pt x="559380" y="487158"/>
                </a:moveTo>
                <a:cubicBezTo>
                  <a:pt x="586115" y="487158"/>
                  <a:pt x="612911" y="486539"/>
                  <a:pt x="639583" y="487343"/>
                </a:cubicBezTo>
                <a:cubicBezTo>
                  <a:pt x="658396" y="487900"/>
                  <a:pt x="668546" y="482207"/>
                  <a:pt x="667989" y="461290"/>
                </a:cubicBezTo>
                <a:cubicBezTo>
                  <a:pt x="667060" y="425335"/>
                  <a:pt x="667308" y="389317"/>
                  <a:pt x="667865" y="353300"/>
                </a:cubicBezTo>
                <a:cubicBezTo>
                  <a:pt x="668174" y="334425"/>
                  <a:pt x="659077" y="327865"/>
                  <a:pt x="641440" y="327989"/>
                </a:cubicBezTo>
                <a:cubicBezTo>
                  <a:pt x="587971" y="328360"/>
                  <a:pt x="534441" y="328484"/>
                  <a:pt x="480972" y="327989"/>
                </a:cubicBezTo>
                <a:cubicBezTo>
                  <a:pt x="460921" y="327803"/>
                  <a:pt x="453742" y="336777"/>
                  <a:pt x="454176" y="356147"/>
                </a:cubicBezTo>
                <a:cubicBezTo>
                  <a:pt x="454980" y="391112"/>
                  <a:pt x="455104" y="426077"/>
                  <a:pt x="454176" y="461042"/>
                </a:cubicBezTo>
                <a:cubicBezTo>
                  <a:pt x="453619" y="481836"/>
                  <a:pt x="463149" y="487962"/>
                  <a:pt x="482209" y="487343"/>
                </a:cubicBezTo>
                <a:cubicBezTo>
                  <a:pt x="507892" y="486477"/>
                  <a:pt x="533636" y="487158"/>
                  <a:pt x="559318" y="487158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5" name="Forma libre: forma 1114">
            <a:extLst>
              <a:ext uri="{FF2B5EF4-FFF2-40B4-BE49-F238E27FC236}">
                <a16:creationId xmlns:a16="http://schemas.microsoft.com/office/drawing/2014/main" id="{90DFF3ED-6A93-4000-B542-E00C8897F5C6}"/>
              </a:ext>
            </a:extLst>
          </p:cNvPr>
          <p:cNvSpPr/>
          <p:nvPr/>
        </p:nvSpPr>
        <p:spPr>
          <a:xfrm>
            <a:off x="6205636" y="1418735"/>
            <a:ext cx="806983" cy="767991"/>
          </a:xfrm>
          <a:custGeom>
            <a:avLst/>
            <a:gdLst>
              <a:gd name="connsiteX0" fmla="*/ 405286 w 806983"/>
              <a:gd name="connsiteY0" fmla="*/ 767366 h 767991"/>
              <a:gd name="connsiteX1" fmla="*/ 43568 w 806983"/>
              <a:gd name="connsiteY1" fmla="*/ 767366 h 767991"/>
              <a:gd name="connsiteX2" fmla="*/ 434 w 806983"/>
              <a:gd name="connsiteY2" fmla="*/ 726213 h 767991"/>
              <a:gd name="connsiteX3" fmla="*/ 0 w 806983"/>
              <a:gd name="connsiteY3" fmla="*/ 231565 h 767991"/>
              <a:gd name="connsiteX4" fmla="*/ 29829 w 806983"/>
              <a:gd name="connsiteY4" fmla="*/ 193072 h 767991"/>
              <a:gd name="connsiteX5" fmla="*/ 774988 w 806983"/>
              <a:gd name="connsiteY5" fmla="*/ 2466 h 767991"/>
              <a:gd name="connsiteX6" fmla="*/ 806983 w 806983"/>
              <a:gd name="connsiteY6" fmla="*/ 27715 h 767991"/>
              <a:gd name="connsiteX7" fmla="*/ 806983 w 806983"/>
              <a:gd name="connsiteY7" fmla="*/ 735495 h 767991"/>
              <a:gd name="connsiteX8" fmla="*/ 773131 w 806983"/>
              <a:gd name="connsiteY8" fmla="*/ 767985 h 767991"/>
              <a:gd name="connsiteX9" fmla="*/ 405224 w 806983"/>
              <a:gd name="connsiteY9" fmla="*/ 767428 h 767991"/>
              <a:gd name="connsiteX10" fmla="*/ 241971 w 806983"/>
              <a:gd name="connsiteY10" fmla="*/ 485789 h 767991"/>
              <a:gd name="connsiteX11" fmla="*/ 241971 w 806983"/>
              <a:gd name="connsiteY11" fmla="*/ 485665 h 767991"/>
              <a:gd name="connsiteX12" fmla="*/ 325331 w 806983"/>
              <a:gd name="connsiteY12" fmla="*/ 485851 h 767991"/>
              <a:gd name="connsiteX13" fmla="*/ 350580 w 806983"/>
              <a:gd name="connsiteY13" fmla="*/ 460168 h 767991"/>
              <a:gd name="connsiteX14" fmla="*/ 350580 w 806983"/>
              <a:gd name="connsiteY14" fmla="*/ 352117 h 767991"/>
              <a:gd name="connsiteX15" fmla="*/ 324402 w 806983"/>
              <a:gd name="connsiteY15" fmla="*/ 326620 h 767991"/>
              <a:gd name="connsiteX16" fmla="*/ 163872 w 806983"/>
              <a:gd name="connsiteY16" fmla="*/ 326620 h 767991"/>
              <a:gd name="connsiteX17" fmla="*/ 136581 w 806983"/>
              <a:gd name="connsiteY17" fmla="*/ 354592 h 767991"/>
              <a:gd name="connsiteX18" fmla="*/ 136519 w 806983"/>
              <a:gd name="connsiteY18" fmla="*/ 459550 h 767991"/>
              <a:gd name="connsiteX19" fmla="*/ 164801 w 806983"/>
              <a:gd name="connsiteY19" fmla="*/ 485974 h 767991"/>
              <a:gd name="connsiteX20" fmla="*/ 241971 w 806983"/>
              <a:gd name="connsiteY20" fmla="*/ 485727 h 767991"/>
              <a:gd name="connsiteX21" fmla="*/ 569406 w 806983"/>
              <a:gd name="connsiteY21" fmla="*/ 326868 h 767991"/>
              <a:gd name="connsiteX22" fmla="*/ 569406 w 806983"/>
              <a:gd name="connsiteY22" fmla="*/ 327734 h 767991"/>
              <a:gd name="connsiteX23" fmla="*/ 489141 w 806983"/>
              <a:gd name="connsiteY23" fmla="*/ 327115 h 767991"/>
              <a:gd name="connsiteX24" fmla="*/ 465067 w 806983"/>
              <a:gd name="connsiteY24" fmla="*/ 349394 h 767991"/>
              <a:gd name="connsiteX25" fmla="*/ 464634 w 806983"/>
              <a:gd name="connsiteY25" fmla="*/ 460725 h 767991"/>
              <a:gd name="connsiteX26" fmla="*/ 490997 w 806983"/>
              <a:gd name="connsiteY26" fmla="*/ 485974 h 767991"/>
              <a:gd name="connsiteX27" fmla="*/ 651837 w 806983"/>
              <a:gd name="connsiteY27" fmla="*/ 485974 h 767991"/>
              <a:gd name="connsiteX28" fmla="*/ 678571 w 806983"/>
              <a:gd name="connsiteY28" fmla="*/ 458188 h 767991"/>
              <a:gd name="connsiteX29" fmla="*/ 678509 w 806983"/>
              <a:gd name="connsiteY29" fmla="*/ 356139 h 767991"/>
              <a:gd name="connsiteX30" fmla="*/ 649856 w 806983"/>
              <a:gd name="connsiteY30" fmla="*/ 326620 h 767991"/>
              <a:gd name="connsiteX31" fmla="*/ 569467 w 806983"/>
              <a:gd name="connsiteY31" fmla="*/ 326868 h 76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6983" h="767991">
                <a:moveTo>
                  <a:pt x="405286" y="767366"/>
                </a:moveTo>
                <a:cubicBezTo>
                  <a:pt x="284734" y="767366"/>
                  <a:pt x="164120" y="767366"/>
                  <a:pt x="43568" y="767366"/>
                </a:cubicBezTo>
                <a:cubicBezTo>
                  <a:pt x="3404" y="767366"/>
                  <a:pt x="495" y="765262"/>
                  <a:pt x="434" y="726213"/>
                </a:cubicBezTo>
                <a:cubicBezTo>
                  <a:pt x="62" y="561351"/>
                  <a:pt x="495" y="396427"/>
                  <a:pt x="0" y="231565"/>
                </a:cubicBezTo>
                <a:cubicBezTo>
                  <a:pt x="-62" y="209533"/>
                  <a:pt x="7365" y="198766"/>
                  <a:pt x="29829" y="193072"/>
                </a:cubicBezTo>
                <a:cubicBezTo>
                  <a:pt x="278422" y="130320"/>
                  <a:pt x="526829" y="66826"/>
                  <a:pt x="774988" y="2466"/>
                </a:cubicBezTo>
                <a:cubicBezTo>
                  <a:pt x="801289" y="-4342"/>
                  <a:pt x="807044" y="2590"/>
                  <a:pt x="806983" y="27715"/>
                </a:cubicBezTo>
                <a:cubicBezTo>
                  <a:pt x="806364" y="263621"/>
                  <a:pt x="806178" y="499589"/>
                  <a:pt x="806983" y="735495"/>
                </a:cubicBezTo>
                <a:cubicBezTo>
                  <a:pt x="807044" y="761735"/>
                  <a:pt x="798381" y="768233"/>
                  <a:pt x="773131" y="767985"/>
                </a:cubicBezTo>
                <a:cubicBezTo>
                  <a:pt x="650537" y="766747"/>
                  <a:pt x="527881" y="767428"/>
                  <a:pt x="405224" y="767428"/>
                </a:cubicBezTo>
                <a:close/>
                <a:moveTo>
                  <a:pt x="241971" y="485789"/>
                </a:moveTo>
                <a:cubicBezTo>
                  <a:pt x="241971" y="485789"/>
                  <a:pt x="241971" y="485727"/>
                  <a:pt x="241971" y="485665"/>
                </a:cubicBezTo>
                <a:cubicBezTo>
                  <a:pt x="269758" y="485665"/>
                  <a:pt x="297544" y="485108"/>
                  <a:pt x="325331" y="485851"/>
                </a:cubicBezTo>
                <a:cubicBezTo>
                  <a:pt x="343958" y="486346"/>
                  <a:pt x="351013" y="478548"/>
                  <a:pt x="350580" y="460168"/>
                </a:cubicBezTo>
                <a:cubicBezTo>
                  <a:pt x="349775" y="424151"/>
                  <a:pt x="349899" y="388134"/>
                  <a:pt x="350580" y="352117"/>
                </a:cubicBezTo>
                <a:cubicBezTo>
                  <a:pt x="350951" y="333304"/>
                  <a:pt x="342225" y="326558"/>
                  <a:pt x="324402" y="326620"/>
                </a:cubicBezTo>
                <a:cubicBezTo>
                  <a:pt x="270872" y="326991"/>
                  <a:pt x="217403" y="327115"/>
                  <a:pt x="163872" y="326620"/>
                </a:cubicBezTo>
                <a:cubicBezTo>
                  <a:pt x="143945" y="326435"/>
                  <a:pt x="136271" y="335284"/>
                  <a:pt x="136581" y="354592"/>
                </a:cubicBezTo>
                <a:cubicBezTo>
                  <a:pt x="137138" y="389557"/>
                  <a:pt x="137200" y="424584"/>
                  <a:pt x="136519" y="459550"/>
                </a:cubicBezTo>
                <a:cubicBezTo>
                  <a:pt x="136086" y="479972"/>
                  <a:pt x="145616" y="486655"/>
                  <a:pt x="164801" y="485974"/>
                </a:cubicBezTo>
                <a:cubicBezTo>
                  <a:pt x="190483" y="485108"/>
                  <a:pt x="216227" y="485727"/>
                  <a:pt x="241971" y="485727"/>
                </a:cubicBezTo>
                <a:close/>
                <a:moveTo>
                  <a:pt x="569406" y="326868"/>
                </a:moveTo>
                <a:cubicBezTo>
                  <a:pt x="569406" y="326868"/>
                  <a:pt x="569406" y="327487"/>
                  <a:pt x="569406" y="327734"/>
                </a:cubicBezTo>
                <a:cubicBezTo>
                  <a:pt x="542609" y="327734"/>
                  <a:pt x="515627" y="329653"/>
                  <a:pt x="489141" y="327115"/>
                </a:cubicBezTo>
                <a:cubicBezTo>
                  <a:pt x="469709" y="325259"/>
                  <a:pt x="465191" y="333613"/>
                  <a:pt x="465067" y="349394"/>
                </a:cubicBezTo>
                <a:cubicBezTo>
                  <a:pt x="464882" y="386525"/>
                  <a:pt x="465253" y="423594"/>
                  <a:pt x="464634" y="460725"/>
                </a:cubicBezTo>
                <a:cubicBezTo>
                  <a:pt x="464325" y="479477"/>
                  <a:pt x="472927" y="486160"/>
                  <a:pt x="490997" y="485974"/>
                </a:cubicBezTo>
                <a:cubicBezTo>
                  <a:pt x="544590" y="485417"/>
                  <a:pt x="598244" y="485294"/>
                  <a:pt x="651837" y="485974"/>
                </a:cubicBezTo>
                <a:cubicBezTo>
                  <a:pt x="672197" y="486284"/>
                  <a:pt x="679128" y="477744"/>
                  <a:pt x="678571" y="458188"/>
                </a:cubicBezTo>
                <a:cubicBezTo>
                  <a:pt x="677643" y="424213"/>
                  <a:pt x="677457" y="390114"/>
                  <a:pt x="678509" y="356139"/>
                </a:cubicBezTo>
                <a:cubicBezTo>
                  <a:pt x="679190" y="334975"/>
                  <a:pt x="671268" y="325878"/>
                  <a:pt x="649856" y="326620"/>
                </a:cubicBezTo>
                <a:cubicBezTo>
                  <a:pt x="623060" y="327548"/>
                  <a:pt x="596264" y="326868"/>
                  <a:pt x="569467" y="326868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19" name="Forma libre: forma 1118">
            <a:extLst>
              <a:ext uri="{FF2B5EF4-FFF2-40B4-BE49-F238E27FC236}">
                <a16:creationId xmlns:a16="http://schemas.microsoft.com/office/drawing/2014/main" id="{8475DDEF-68CA-45D8-A065-4258029F508D}"/>
              </a:ext>
            </a:extLst>
          </p:cNvPr>
          <p:cNvSpPr/>
          <p:nvPr/>
        </p:nvSpPr>
        <p:spPr>
          <a:xfrm>
            <a:off x="10585495" y="784092"/>
            <a:ext cx="1152761" cy="979333"/>
          </a:xfrm>
          <a:custGeom>
            <a:avLst/>
            <a:gdLst>
              <a:gd name="connsiteX0" fmla="*/ 543352 w 1152761"/>
              <a:gd name="connsiteY0" fmla="*/ 975497 h 979333"/>
              <a:gd name="connsiteX1" fmla="*/ 598182 w 1152761"/>
              <a:gd name="connsiteY1" fmla="*/ 900987 h 979333"/>
              <a:gd name="connsiteX2" fmla="*/ 631476 w 1152761"/>
              <a:gd name="connsiteY2" fmla="*/ 891271 h 979333"/>
              <a:gd name="connsiteX3" fmla="*/ 1024323 w 1152761"/>
              <a:gd name="connsiteY3" fmla="*/ 891890 h 979333"/>
              <a:gd name="connsiteX4" fmla="*/ 1063867 w 1152761"/>
              <a:gd name="connsiteY4" fmla="*/ 851479 h 979333"/>
              <a:gd name="connsiteX5" fmla="*/ 1063867 w 1152761"/>
              <a:gd name="connsiteY5" fmla="*/ 192588 h 979333"/>
              <a:gd name="connsiteX6" fmla="*/ 1024818 w 1152761"/>
              <a:gd name="connsiteY6" fmla="*/ 151620 h 979333"/>
              <a:gd name="connsiteX7" fmla="*/ 127731 w 1152761"/>
              <a:gd name="connsiteY7" fmla="*/ 151806 h 979333"/>
              <a:gd name="connsiteX8" fmla="*/ 89177 w 1152761"/>
              <a:gd name="connsiteY8" fmla="*/ 189989 h 979333"/>
              <a:gd name="connsiteX9" fmla="*/ 89919 w 1152761"/>
              <a:gd name="connsiteY9" fmla="*/ 715827 h 979333"/>
              <a:gd name="connsiteX10" fmla="*/ 89486 w 1152761"/>
              <a:gd name="connsiteY10" fmla="*/ 740581 h 979333"/>
              <a:gd name="connsiteX11" fmla="*/ 69373 w 1152761"/>
              <a:gd name="connsiteY11" fmla="*/ 749245 h 979333"/>
              <a:gd name="connsiteX12" fmla="*/ 12749 w 1152761"/>
              <a:gd name="connsiteY12" fmla="*/ 707101 h 979333"/>
              <a:gd name="connsiteX13" fmla="*/ 433 w 1152761"/>
              <a:gd name="connsiteY13" fmla="*/ 677644 h 979333"/>
              <a:gd name="connsiteX14" fmla="*/ 0 w 1152761"/>
              <a:gd name="connsiteY14" fmla="*/ 93015 h 979333"/>
              <a:gd name="connsiteX15" fmla="*/ 35274 w 1152761"/>
              <a:gd name="connsiteY15" fmla="*/ 63310 h 979333"/>
              <a:gd name="connsiteX16" fmla="*/ 372425 w 1152761"/>
              <a:gd name="connsiteY16" fmla="*/ 64053 h 979333"/>
              <a:gd name="connsiteX17" fmla="*/ 413888 w 1152761"/>
              <a:gd name="connsiteY17" fmla="*/ 25313 h 979333"/>
              <a:gd name="connsiteX18" fmla="*/ 439818 w 1152761"/>
              <a:gd name="connsiteY18" fmla="*/ 63 h 979333"/>
              <a:gd name="connsiteX19" fmla="*/ 712051 w 1152761"/>
              <a:gd name="connsiteY19" fmla="*/ 1 h 979333"/>
              <a:gd name="connsiteX20" fmla="*/ 739342 w 1152761"/>
              <a:gd name="connsiteY20" fmla="*/ 27231 h 979333"/>
              <a:gd name="connsiteX21" fmla="*/ 779505 w 1152761"/>
              <a:gd name="connsiteY21" fmla="*/ 63991 h 979333"/>
              <a:gd name="connsiteX22" fmla="*/ 1110529 w 1152761"/>
              <a:gd name="connsiteY22" fmla="*/ 63496 h 979333"/>
              <a:gd name="connsiteX23" fmla="*/ 1152734 w 1152761"/>
              <a:gd name="connsiteY23" fmla="*/ 105268 h 979333"/>
              <a:gd name="connsiteX24" fmla="*/ 1152734 w 1152761"/>
              <a:gd name="connsiteY24" fmla="*/ 934343 h 979333"/>
              <a:gd name="connsiteX25" fmla="*/ 1111210 w 1152761"/>
              <a:gd name="connsiteY25" fmla="*/ 977230 h 979333"/>
              <a:gd name="connsiteX26" fmla="*/ 585495 w 1152761"/>
              <a:gd name="connsiteY26" fmla="*/ 979334 h 979333"/>
              <a:gd name="connsiteX27" fmla="*/ 543352 w 1152761"/>
              <a:gd name="connsiteY27" fmla="*/ 975621 h 97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52761" h="979333">
                <a:moveTo>
                  <a:pt x="543352" y="975497"/>
                </a:moveTo>
                <a:cubicBezTo>
                  <a:pt x="563836" y="946535"/>
                  <a:pt x="587723" y="929021"/>
                  <a:pt x="598182" y="900987"/>
                </a:cubicBezTo>
                <a:cubicBezTo>
                  <a:pt x="603380" y="887063"/>
                  <a:pt x="619532" y="891271"/>
                  <a:pt x="631476" y="891271"/>
                </a:cubicBezTo>
                <a:cubicBezTo>
                  <a:pt x="762425" y="891086"/>
                  <a:pt x="893374" y="890095"/>
                  <a:pt x="1024323" y="891890"/>
                </a:cubicBezTo>
                <a:cubicBezTo>
                  <a:pt x="1056379" y="892323"/>
                  <a:pt x="1064053" y="882236"/>
                  <a:pt x="1063867" y="851479"/>
                </a:cubicBezTo>
                <a:cubicBezTo>
                  <a:pt x="1062630" y="631849"/>
                  <a:pt x="1062692" y="412218"/>
                  <a:pt x="1063867" y="192588"/>
                </a:cubicBezTo>
                <a:cubicBezTo>
                  <a:pt x="1064053" y="162512"/>
                  <a:pt x="1057493" y="151496"/>
                  <a:pt x="1024818" y="151620"/>
                </a:cubicBezTo>
                <a:cubicBezTo>
                  <a:pt x="725789" y="152858"/>
                  <a:pt x="426760" y="152734"/>
                  <a:pt x="127731" y="151806"/>
                </a:cubicBezTo>
                <a:cubicBezTo>
                  <a:pt x="98273" y="151682"/>
                  <a:pt x="88929" y="159913"/>
                  <a:pt x="89177" y="189989"/>
                </a:cubicBezTo>
                <a:cubicBezTo>
                  <a:pt x="90538" y="365248"/>
                  <a:pt x="89919" y="540568"/>
                  <a:pt x="89919" y="715827"/>
                </a:cubicBezTo>
                <a:cubicBezTo>
                  <a:pt x="89919" y="724058"/>
                  <a:pt x="89919" y="732350"/>
                  <a:pt x="89486" y="740581"/>
                </a:cubicBezTo>
                <a:cubicBezTo>
                  <a:pt x="88681" y="756981"/>
                  <a:pt x="82369" y="762426"/>
                  <a:pt x="69373" y="749245"/>
                </a:cubicBezTo>
                <a:cubicBezTo>
                  <a:pt x="52603" y="732227"/>
                  <a:pt x="34780" y="717188"/>
                  <a:pt x="12749" y="707101"/>
                </a:cubicBezTo>
                <a:cubicBezTo>
                  <a:pt x="310" y="701408"/>
                  <a:pt x="433" y="689093"/>
                  <a:pt x="433" y="677644"/>
                </a:cubicBezTo>
                <a:cubicBezTo>
                  <a:pt x="433" y="482768"/>
                  <a:pt x="619" y="287891"/>
                  <a:pt x="0" y="93015"/>
                </a:cubicBezTo>
                <a:cubicBezTo>
                  <a:pt x="-62" y="66528"/>
                  <a:pt x="13677" y="63248"/>
                  <a:pt x="35274" y="63310"/>
                </a:cubicBezTo>
                <a:cubicBezTo>
                  <a:pt x="147658" y="63867"/>
                  <a:pt x="260103" y="62815"/>
                  <a:pt x="372425" y="64053"/>
                </a:cubicBezTo>
                <a:cubicBezTo>
                  <a:pt x="401511" y="64362"/>
                  <a:pt x="418406" y="58731"/>
                  <a:pt x="413888" y="25313"/>
                </a:cubicBezTo>
                <a:cubicBezTo>
                  <a:pt x="411351" y="6623"/>
                  <a:pt x="421933" y="1"/>
                  <a:pt x="439818" y="63"/>
                </a:cubicBezTo>
                <a:cubicBezTo>
                  <a:pt x="530541" y="373"/>
                  <a:pt x="621327" y="497"/>
                  <a:pt x="712051" y="1"/>
                </a:cubicBezTo>
                <a:cubicBezTo>
                  <a:pt x="731668" y="-122"/>
                  <a:pt x="742003" y="7428"/>
                  <a:pt x="739342" y="27231"/>
                </a:cubicBezTo>
                <a:cubicBezTo>
                  <a:pt x="735072" y="59597"/>
                  <a:pt x="752152" y="64300"/>
                  <a:pt x="779505" y="63991"/>
                </a:cubicBezTo>
                <a:cubicBezTo>
                  <a:pt x="889846" y="62877"/>
                  <a:pt x="1000188" y="63434"/>
                  <a:pt x="1110529" y="63496"/>
                </a:cubicBezTo>
                <a:cubicBezTo>
                  <a:pt x="1150383" y="63496"/>
                  <a:pt x="1152672" y="65600"/>
                  <a:pt x="1152734" y="105268"/>
                </a:cubicBezTo>
                <a:cubicBezTo>
                  <a:pt x="1152796" y="381647"/>
                  <a:pt x="1152734" y="657964"/>
                  <a:pt x="1152734" y="934343"/>
                </a:cubicBezTo>
                <a:cubicBezTo>
                  <a:pt x="1152734" y="975992"/>
                  <a:pt x="1152611" y="976982"/>
                  <a:pt x="1111210" y="977230"/>
                </a:cubicBezTo>
                <a:cubicBezTo>
                  <a:pt x="935951" y="978344"/>
                  <a:pt x="760692" y="978839"/>
                  <a:pt x="585495" y="979334"/>
                </a:cubicBezTo>
                <a:cubicBezTo>
                  <a:pt x="573366" y="979334"/>
                  <a:pt x="561236" y="977230"/>
                  <a:pt x="543352" y="975621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0" name="Forma libre: forma 1119">
            <a:extLst>
              <a:ext uri="{FF2B5EF4-FFF2-40B4-BE49-F238E27FC236}">
                <a16:creationId xmlns:a16="http://schemas.microsoft.com/office/drawing/2014/main" id="{44B53485-D3D4-4ACF-B7E0-C73C1ACCCC0E}"/>
              </a:ext>
            </a:extLst>
          </p:cNvPr>
          <p:cNvSpPr/>
          <p:nvPr/>
        </p:nvSpPr>
        <p:spPr>
          <a:xfrm>
            <a:off x="9149693" y="5679202"/>
            <a:ext cx="690151" cy="690273"/>
          </a:xfrm>
          <a:custGeom>
            <a:avLst/>
            <a:gdLst>
              <a:gd name="connsiteX0" fmla="*/ 690148 w 690151"/>
              <a:gd name="connsiteY0" fmla="*/ 347367 h 690273"/>
              <a:gd name="connsiteX1" fmla="*/ 343839 w 690151"/>
              <a:gd name="connsiteY1" fmla="*/ 690273 h 690273"/>
              <a:gd name="connsiteX2" fmla="*/ 5 w 690151"/>
              <a:gd name="connsiteY2" fmla="*/ 341736 h 690273"/>
              <a:gd name="connsiteX3" fmla="*/ 349470 w 690151"/>
              <a:gd name="connsiteY3" fmla="*/ 6 h 690273"/>
              <a:gd name="connsiteX4" fmla="*/ 690148 w 690151"/>
              <a:gd name="connsiteY4" fmla="*/ 347305 h 690273"/>
              <a:gd name="connsiteX5" fmla="*/ 557095 w 690151"/>
              <a:gd name="connsiteY5" fmla="*/ 344273 h 690273"/>
              <a:gd name="connsiteX6" fmla="*/ 342848 w 690151"/>
              <a:gd name="connsiteY6" fmla="*/ 132750 h 690273"/>
              <a:gd name="connsiteX7" fmla="*/ 132872 w 690151"/>
              <a:gd name="connsiteY7" fmla="*/ 346130 h 690273"/>
              <a:gd name="connsiteX8" fmla="*/ 342972 w 690151"/>
              <a:gd name="connsiteY8" fmla="*/ 557158 h 690273"/>
              <a:gd name="connsiteX9" fmla="*/ 557033 w 690151"/>
              <a:gd name="connsiteY9" fmla="*/ 344273 h 69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151" h="690273">
                <a:moveTo>
                  <a:pt x="690148" y="347367"/>
                </a:moveTo>
                <a:cubicBezTo>
                  <a:pt x="689282" y="535994"/>
                  <a:pt x="533083" y="690645"/>
                  <a:pt x="343839" y="690273"/>
                </a:cubicBezTo>
                <a:cubicBezTo>
                  <a:pt x="154161" y="689902"/>
                  <a:pt x="-985" y="532590"/>
                  <a:pt x="5" y="341736"/>
                </a:cubicBezTo>
                <a:cubicBezTo>
                  <a:pt x="1057" y="151191"/>
                  <a:pt x="156760" y="-1108"/>
                  <a:pt x="349470" y="6"/>
                </a:cubicBezTo>
                <a:cubicBezTo>
                  <a:pt x="538529" y="1120"/>
                  <a:pt x="691014" y="156514"/>
                  <a:pt x="690148" y="347305"/>
                </a:cubicBezTo>
                <a:close/>
                <a:moveTo>
                  <a:pt x="557095" y="344273"/>
                </a:moveTo>
                <a:cubicBezTo>
                  <a:pt x="557095" y="223597"/>
                  <a:pt x="464762" y="132378"/>
                  <a:pt x="342848" y="132750"/>
                </a:cubicBezTo>
                <a:cubicBezTo>
                  <a:pt x="224895" y="133059"/>
                  <a:pt x="132686" y="226753"/>
                  <a:pt x="132872" y="346130"/>
                </a:cubicBezTo>
                <a:cubicBezTo>
                  <a:pt x="133058" y="461731"/>
                  <a:pt x="227618" y="556725"/>
                  <a:pt x="342972" y="557158"/>
                </a:cubicBezTo>
                <a:cubicBezTo>
                  <a:pt x="462596" y="557591"/>
                  <a:pt x="557095" y="463650"/>
                  <a:pt x="557033" y="344273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1" name="Forma libre: forma 1120">
            <a:extLst>
              <a:ext uri="{FF2B5EF4-FFF2-40B4-BE49-F238E27FC236}">
                <a16:creationId xmlns:a16="http://schemas.microsoft.com/office/drawing/2014/main" id="{0B90E947-03C0-448A-8991-C812606F12EA}"/>
              </a:ext>
            </a:extLst>
          </p:cNvPr>
          <p:cNvSpPr/>
          <p:nvPr/>
        </p:nvSpPr>
        <p:spPr>
          <a:xfrm>
            <a:off x="9911558" y="797145"/>
            <a:ext cx="633277" cy="633466"/>
          </a:xfrm>
          <a:custGeom>
            <a:avLst/>
            <a:gdLst>
              <a:gd name="connsiteX0" fmla="*/ 633278 w 633277"/>
              <a:gd name="connsiteY0" fmla="*/ 318962 h 633466"/>
              <a:gd name="connsiteX1" fmla="*/ 315188 w 633277"/>
              <a:gd name="connsiteY1" fmla="*/ 633463 h 633466"/>
              <a:gd name="connsiteX2" fmla="*/ 7 w 633277"/>
              <a:gd name="connsiteY2" fmla="*/ 314754 h 633466"/>
              <a:gd name="connsiteX3" fmla="*/ 316426 w 633277"/>
              <a:gd name="connsiteY3" fmla="*/ 6 h 633466"/>
              <a:gd name="connsiteX4" fmla="*/ 633278 w 633277"/>
              <a:gd name="connsiteY4" fmla="*/ 319024 h 633466"/>
              <a:gd name="connsiteX5" fmla="*/ 316488 w 633277"/>
              <a:gd name="connsiteY5" fmla="*/ 580984 h 633466"/>
              <a:gd name="connsiteX6" fmla="*/ 573868 w 633277"/>
              <a:gd name="connsiteY6" fmla="*/ 369151 h 633466"/>
              <a:gd name="connsiteX7" fmla="*/ 567432 w 633277"/>
              <a:gd name="connsiteY7" fmla="*/ 338580 h 633466"/>
              <a:gd name="connsiteX8" fmla="*/ 530920 w 633277"/>
              <a:gd name="connsiteY8" fmla="*/ 356155 h 633466"/>
              <a:gd name="connsiteX9" fmla="*/ 504804 w 633277"/>
              <a:gd name="connsiteY9" fmla="*/ 393596 h 633466"/>
              <a:gd name="connsiteX10" fmla="*/ 339262 w 633277"/>
              <a:gd name="connsiteY10" fmla="*/ 355103 h 633466"/>
              <a:gd name="connsiteX11" fmla="*/ 316921 w 633277"/>
              <a:gd name="connsiteY11" fmla="*/ 337837 h 633466"/>
              <a:gd name="connsiteX12" fmla="*/ 297922 w 633277"/>
              <a:gd name="connsiteY12" fmla="*/ 350153 h 633466"/>
              <a:gd name="connsiteX13" fmla="*/ 175204 w 633277"/>
              <a:gd name="connsiteY13" fmla="*/ 410181 h 633466"/>
              <a:gd name="connsiteX14" fmla="*/ 108306 w 633277"/>
              <a:gd name="connsiteY14" fmla="*/ 363520 h 633466"/>
              <a:gd name="connsiteX15" fmla="*/ 66781 w 633277"/>
              <a:gd name="connsiteY15" fmla="*/ 338642 h 633466"/>
              <a:gd name="connsiteX16" fmla="*/ 60717 w 633277"/>
              <a:gd name="connsiteY16" fmla="*/ 377939 h 633466"/>
              <a:gd name="connsiteX17" fmla="*/ 316302 w 633277"/>
              <a:gd name="connsiteY17" fmla="*/ 580922 h 633466"/>
              <a:gd name="connsiteX18" fmla="*/ 433513 w 633277"/>
              <a:gd name="connsiteY18" fmla="*/ 390502 h 633466"/>
              <a:gd name="connsiteX19" fmla="*/ 476213 w 633277"/>
              <a:gd name="connsiteY19" fmla="*/ 382766 h 633466"/>
              <a:gd name="connsiteX20" fmla="*/ 505980 w 633277"/>
              <a:gd name="connsiteY20" fmla="*/ 311722 h 633466"/>
              <a:gd name="connsiteX21" fmla="*/ 439701 w 633277"/>
              <a:gd name="connsiteY21" fmla="*/ 276386 h 633466"/>
              <a:gd name="connsiteX22" fmla="*/ 367048 w 633277"/>
              <a:gd name="connsiteY22" fmla="*/ 306028 h 633466"/>
              <a:gd name="connsiteX23" fmla="*/ 397372 w 633277"/>
              <a:gd name="connsiteY23" fmla="*/ 383880 h 633466"/>
              <a:gd name="connsiteX24" fmla="*/ 433451 w 633277"/>
              <a:gd name="connsiteY24" fmla="*/ 390502 h 633466"/>
              <a:gd name="connsiteX25" fmla="*/ 437597 w 633277"/>
              <a:gd name="connsiteY25" fmla="*/ 252622 h 633466"/>
              <a:gd name="connsiteX26" fmla="*/ 360302 w 633277"/>
              <a:gd name="connsiteY26" fmla="*/ 198286 h 633466"/>
              <a:gd name="connsiteX27" fmla="*/ 331340 w 633277"/>
              <a:gd name="connsiteY27" fmla="*/ 196987 h 633466"/>
              <a:gd name="connsiteX28" fmla="*/ 280099 w 633277"/>
              <a:gd name="connsiteY28" fmla="*/ 254107 h 633466"/>
              <a:gd name="connsiteX29" fmla="*/ 275458 w 633277"/>
              <a:gd name="connsiteY29" fmla="*/ 275272 h 633466"/>
              <a:gd name="connsiteX30" fmla="*/ 346997 w 633277"/>
              <a:gd name="connsiteY30" fmla="*/ 288701 h 633466"/>
              <a:gd name="connsiteX31" fmla="*/ 437597 w 633277"/>
              <a:gd name="connsiteY31" fmla="*/ 252622 h 633466"/>
              <a:gd name="connsiteX32" fmla="*/ 212892 w 633277"/>
              <a:gd name="connsiteY32" fmla="*/ 299531 h 633466"/>
              <a:gd name="connsiteX33" fmla="*/ 214996 w 633277"/>
              <a:gd name="connsiteY33" fmla="*/ 358755 h 633466"/>
              <a:gd name="connsiteX34" fmla="*/ 167221 w 633277"/>
              <a:gd name="connsiteY34" fmla="*/ 333010 h 633466"/>
              <a:gd name="connsiteX35" fmla="*/ 139867 w 633277"/>
              <a:gd name="connsiteY35" fmla="*/ 320633 h 633466"/>
              <a:gd name="connsiteX36" fmla="*/ 127367 w 633277"/>
              <a:gd name="connsiteY36" fmla="*/ 347987 h 633466"/>
              <a:gd name="connsiteX37" fmla="*/ 217286 w 633277"/>
              <a:gd name="connsiteY37" fmla="*/ 388707 h 633466"/>
              <a:gd name="connsiteX38" fmla="*/ 276201 w 633277"/>
              <a:gd name="connsiteY38" fmla="*/ 335548 h 633466"/>
              <a:gd name="connsiteX39" fmla="*/ 254665 w 633277"/>
              <a:gd name="connsiteY39" fmla="*/ 289629 h 633466"/>
              <a:gd name="connsiteX40" fmla="*/ 212892 w 633277"/>
              <a:gd name="connsiteY40" fmla="*/ 299592 h 6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33277" h="633466">
                <a:moveTo>
                  <a:pt x="633278" y="318962"/>
                </a:moveTo>
                <a:cubicBezTo>
                  <a:pt x="630245" y="500224"/>
                  <a:pt x="490880" y="632658"/>
                  <a:pt x="315188" y="633463"/>
                </a:cubicBezTo>
                <a:cubicBezTo>
                  <a:pt x="141415" y="634267"/>
                  <a:pt x="-1169" y="488837"/>
                  <a:pt x="7" y="314754"/>
                </a:cubicBezTo>
                <a:cubicBezTo>
                  <a:pt x="1183" y="141909"/>
                  <a:pt x="143581" y="-1107"/>
                  <a:pt x="316426" y="6"/>
                </a:cubicBezTo>
                <a:cubicBezTo>
                  <a:pt x="497687" y="1120"/>
                  <a:pt x="632535" y="142776"/>
                  <a:pt x="633278" y="319024"/>
                </a:cubicBezTo>
                <a:close/>
                <a:moveTo>
                  <a:pt x="316488" y="580984"/>
                </a:moveTo>
                <a:cubicBezTo>
                  <a:pt x="439516" y="581727"/>
                  <a:pt x="546391" y="494221"/>
                  <a:pt x="573868" y="369151"/>
                </a:cubicBezTo>
                <a:cubicBezTo>
                  <a:pt x="576034" y="359312"/>
                  <a:pt x="587421" y="343221"/>
                  <a:pt x="567432" y="338580"/>
                </a:cubicBezTo>
                <a:cubicBezTo>
                  <a:pt x="552456" y="335115"/>
                  <a:pt x="536304" y="334867"/>
                  <a:pt x="530920" y="356155"/>
                </a:cubicBezTo>
                <a:cubicBezTo>
                  <a:pt x="527083" y="371503"/>
                  <a:pt x="517243" y="383942"/>
                  <a:pt x="504804" y="393596"/>
                </a:cubicBezTo>
                <a:cubicBezTo>
                  <a:pt x="455729" y="431717"/>
                  <a:pt x="365625" y="410924"/>
                  <a:pt x="339262" y="355103"/>
                </a:cubicBezTo>
                <a:cubicBezTo>
                  <a:pt x="334372" y="344707"/>
                  <a:pt x="329298" y="337714"/>
                  <a:pt x="316921" y="337837"/>
                </a:cubicBezTo>
                <a:cubicBezTo>
                  <a:pt x="307638" y="337899"/>
                  <a:pt x="300893" y="340808"/>
                  <a:pt x="297922" y="350153"/>
                </a:cubicBezTo>
                <a:cubicBezTo>
                  <a:pt x="278119" y="413275"/>
                  <a:pt x="227992" y="414451"/>
                  <a:pt x="175204" y="410181"/>
                </a:cubicBezTo>
                <a:cubicBezTo>
                  <a:pt x="143890" y="407644"/>
                  <a:pt x="119136" y="393596"/>
                  <a:pt x="108306" y="363520"/>
                </a:cubicBezTo>
                <a:cubicBezTo>
                  <a:pt x="100571" y="341922"/>
                  <a:pt x="87203" y="331958"/>
                  <a:pt x="66781" y="338642"/>
                </a:cubicBezTo>
                <a:cubicBezTo>
                  <a:pt x="44317" y="346068"/>
                  <a:pt x="57994" y="365933"/>
                  <a:pt x="60717" y="377939"/>
                </a:cubicBezTo>
                <a:cubicBezTo>
                  <a:pt x="87327" y="494964"/>
                  <a:pt x="195626" y="580180"/>
                  <a:pt x="316302" y="580922"/>
                </a:cubicBezTo>
                <a:close/>
                <a:moveTo>
                  <a:pt x="433513" y="390502"/>
                </a:moveTo>
                <a:cubicBezTo>
                  <a:pt x="448365" y="389945"/>
                  <a:pt x="462599" y="387779"/>
                  <a:pt x="476213" y="382766"/>
                </a:cubicBezTo>
                <a:cubicBezTo>
                  <a:pt x="503814" y="372555"/>
                  <a:pt x="517615" y="338766"/>
                  <a:pt x="505980" y="311722"/>
                </a:cubicBezTo>
                <a:cubicBezTo>
                  <a:pt x="493294" y="282141"/>
                  <a:pt x="467302" y="277438"/>
                  <a:pt x="439701" y="276386"/>
                </a:cubicBezTo>
                <a:cubicBezTo>
                  <a:pt x="411110" y="275210"/>
                  <a:pt x="383262" y="277499"/>
                  <a:pt x="367048" y="306028"/>
                </a:cubicBezTo>
                <a:cubicBezTo>
                  <a:pt x="350277" y="335610"/>
                  <a:pt x="364944" y="373483"/>
                  <a:pt x="397372" y="383880"/>
                </a:cubicBezTo>
                <a:cubicBezTo>
                  <a:pt x="408882" y="387593"/>
                  <a:pt x="421383" y="388336"/>
                  <a:pt x="433451" y="390502"/>
                </a:cubicBezTo>
                <a:close/>
                <a:moveTo>
                  <a:pt x="437597" y="252622"/>
                </a:moveTo>
                <a:cubicBezTo>
                  <a:pt x="406407" y="241297"/>
                  <a:pt x="380106" y="224464"/>
                  <a:pt x="360302" y="198286"/>
                </a:cubicBezTo>
                <a:cubicBezTo>
                  <a:pt x="351020" y="186033"/>
                  <a:pt x="342665" y="183186"/>
                  <a:pt x="331340" y="196987"/>
                </a:cubicBezTo>
                <a:cubicBezTo>
                  <a:pt x="315064" y="216728"/>
                  <a:pt x="297427" y="235294"/>
                  <a:pt x="280099" y="254107"/>
                </a:cubicBezTo>
                <a:cubicBezTo>
                  <a:pt x="274220" y="260481"/>
                  <a:pt x="269950" y="265494"/>
                  <a:pt x="275458" y="275272"/>
                </a:cubicBezTo>
                <a:cubicBezTo>
                  <a:pt x="288392" y="298107"/>
                  <a:pt x="329855" y="308380"/>
                  <a:pt x="346997" y="288701"/>
                </a:cubicBezTo>
                <a:cubicBezTo>
                  <a:pt x="371875" y="260110"/>
                  <a:pt x="402013" y="251508"/>
                  <a:pt x="437597" y="252622"/>
                </a:cubicBezTo>
                <a:close/>
                <a:moveTo>
                  <a:pt x="212892" y="299531"/>
                </a:moveTo>
                <a:cubicBezTo>
                  <a:pt x="235047" y="327998"/>
                  <a:pt x="236037" y="347615"/>
                  <a:pt x="214996" y="358755"/>
                </a:cubicBezTo>
                <a:cubicBezTo>
                  <a:pt x="188262" y="372864"/>
                  <a:pt x="175266" y="356341"/>
                  <a:pt x="167221" y="333010"/>
                </a:cubicBezTo>
                <a:cubicBezTo>
                  <a:pt x="162518" y="319272"/>
                  <a:pt x="151997" y="317168"/>
                  <a:pt x="139867" y="320633"/>
                </a:cubicBezTo>
                <a:cubicBezTo>
                  <a:pt x="125572" y="324656"/>
                  <a:pt x="124767" y="335981"/>
                  <a:pt x="127367" y="347987"/>
                </a:cubicBezTo>
                <a:cubicBezTo>
                  <a:pt x="133927" y="378310"/>
                  <a:pt x="167716" y="393534"/>
                  <a:pt x="217286" y="388707"/>
                </a:cubicBezTo>
                <a:cubicBezTo>
                  <a:pt x="249033" y="385675"/>
                  <a:pt x="275953" y="361973"/>
                  <a:pt x="276201" y="335548"/>
                </a:cubicBezTo>
                <a:cubicBezTo>
                  <a:pt x="276386" y="317230"/>
                  <a:pt x="269208" y="300583"/>
                  <a:pt x="254665" y="289629"/>
                </a:cubicBezTo>
                <a:cubicBezTo>
                  <a:pt x="239503" y="278180"/>
                  <a:pt x="228487" y="293837"/>
                  <a:pt x="212892" y="299592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4" name="Forma libre: forma 1123">
            <a:extLst>
              <a:ext uri="{FF2B5EF4-FFF2-40B4-BE49-F238E27FC236}">
                <a16:creationId xmlns:a16="http://schemas.microsoft.com/office/drawing/2014/main" id="{E810307F-F38A-4A0C-B8F1-3E10F4B248E9}"/>
              </a:ext>
            </a:extLst>
          </p:cNvPr>
          <p:cNvSpPr/>
          <p:nvPr/>
        </p:nvSpPr>
        <p:spPr>
          <a:xfrm>
            <a:off x="10741053" y="1790855"/>
            <a:ext cx="829378" cy="483822"/>
          </a:xfrm>
          <a:custGeom>
            <a:avLst/>
            <a:gdLst>
              <a:gd name="connsiteX0" fmla="*/ 460322 w 829378"/>
              <a:gd name="connsiteY0" fmla="*/ 187622 h 483822"/>
              <a:gd name="connsiteX1" fmla="*/ 460817 w 829378"/>
              <a:gd name="connsiteY1" fmla="*/ 395741 h 483822"/>
              <a:gd name="connsiteX2" fmla="*/ 424305 w 829378"/>
              <a:gd name="connsiteY2" fmla="*/ 433491 h 483822"/>
              <a:gd name="connsiteX3" fmla="*/ 369227 w 829378"/>
              <a:gd name="connsiteY3" fmla="*/ 376805 h 483822"/>
              <a:gd name="connsiteX4" fmla="*/ 369227 w 829378"/>
              <a:gd name="connsiteY4" fmla="*/ 192882 h 483822"/>
              <a:gd name="connsiteX5" fmla="*/ 279679 w 829378"/>
              <a:gd name="connsiteY5" fmla="*/ 274509 h 483822"/>
              <a:gd name="connsiteX6" fmla="*/ 84184 w 829378"/>
              <a:gd name="connsiteY6" fmla="*/ 463506 h 483822"/>
              <a:gd name="connsiteX7" fmla="*/ 67785 w 829378"/>
              <a:gd name="connsiteY7" fmla="*/ 477554 h 483822"/>
              <a:gd name="connsiteX8" fmla="*/ 20 w 829378"/>
              <a:gd name="connsiteY8" fmla="*/ 477739 h 483822"/>
              <a:gd name="connsiteX9" fmla="*/ 30839 w 829378"/>
              <a:gd name="connsiteY9" fmla="*/ 438752 h 483822"/>
              <a:gd name="connsiteX10" fmla="*/ 335129 w 829378"/>
              <a:gd name="connsiteY10" fmla="*/ 144550 h 483822"/>
              <a:gd name="connsiteX11" fmla="*/ 369722 w 829378"/>
              <a:gd name="connsiteY11" fmla="*/ 38479 h 483822"/>
              <a:gd name="connsiteX12" fmla="*/ 379191 w 829378"/>
              <a:gd name="connsiteY12" fmla="*/ 4008 h 483822"/>
              <a:gd name="connsiteX13" fmla="*/ 454753 w 829378"/>
              <a:gd name="connsiteY13" fmla="*/ 7598 h 483822"/>
              <a:gd name="connsiteX14" fmla="*/ 460075 w 829378"/>
              <a:gd name="connsiteY14" fmla="*/ 27587 h 483822"/>
              <a:gd name="connsiteX15" fmla="*/ 460075 w 829378"/>
              <a:gd name="connsiteY15" fmla="*/ 83222 h 483822"/>
              <a:gd name="connsiteX16" fmla="*/ 480002 w 829378"/>
              <a:gd name="connsiteY16" fmla="*/ 129450 h 483822"/>
              <a:gd name="connsiteX17" fmla="*/ 811954 w 829378"/>
              <a:gd name="connsiteY17" fmla="*/ 452552 h 483822"/>
              <a:gd name="connsiteX18" fmla="*/ 828725 w 829378"/>
              <a:gd name="connsiteY18" fmla="*/ 476254 h 483822"/>
              <a:gd name="connsiteX19" fmla="*/ 798339 w 829378"/>
              <a:gd name="connsiteY19" fmla="*/ 482876 h 483822"/>
              <a:gd name="connsiteX20" fmla="*/ 738743 w 829378"/>
              <a:gd name="connsiteY20" fmla="*/ 458369 h 483822"/>
              <a:gd name="connsiteX21" fmla="*/ 460260 w 829378"/>
              <a:gd name="connsiteY21" fmla="*/ 187684 h 4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9378" h="483822">
                <a:moveTo>
                  <a:pt x="460322" y="187622"/>
                </a:moveTo>
                <a:cubicBezTo>
                  <a:pt x="460322" y="262193"/>
                  <a:pt x="459332" y="328967"/>
                  <a:pt x="460817" y="395741"/>
                </a:cubicBezTo>
                <a:cubicBezTo>
                  <a:pt x="461436" y="423157"/>
                  <a:pt x="453638" y="434543"/>
                  <a:pt x="424305" y="433491"/>
                </a:cubicBezTo>
                <a:cubicBezTo>
                  <a:pt x="359264" y="431140"/>
                  <a:pt x="369289" y="439185"/>
                  <a:pt x="369227" y="376805"/>
                </a:cubicBezTo>
                <a:cubicBezTo>
                  <a:pt x="369227" y="317271"/>
                  <a:pt x="369227" y="257738"/>
                  <a:pt x="369227" y="192882"/>
                </a:cubicBezTo>
                <a:cubicBezTo>
                  <a:pt x="331849" y="217141"/>
                  <a:pt x="307775" y="248269"/>
                  <a:pt x="279679" y="274509"/>
                </a:cubicBezTo>
                <a:cubicBezTo>
                  <a:pt x="213462" y="336394"/>
                  <a:pt x="149287" y="400445"/>
                  <a:pt x="84184" y="463506"/>
                </a:cubicBezTo>
                <a:cubicBezTo>
                  <a:pt x="79048" y="468518"/>
                  <a:pt x="73849" y="473779"/>
                  <a:pt x="67785" y="477554"/>
                </a:cubicBezTo>
                <a:cubicBezTo>
                  <a:pt x="54851" y="485599"/>
                  <a:pt x="330" y="485351"/>
                  <a:pt x="20" y="477739"/>
                </a:cubicBezTo>
                <a:cubicBezTo>
                  <a:pt x="-722" y="457255"/>
                  <a:pt x="18957" y="450324"/>
                  <a:pt x="30839" y="438752"/>
                </a:cubicBezTo>
                <a:cubicBezTo>
                  <a:pt x="131712" y="340107"/>
                  <a:pt x="231595" y="240348"/>
                  <a:pt x="335129" y="144550"/>
                </a:cubicBezTo>
                <a:cubicBezTo>
                  <a:pt x="369227" y="112988"/>
                  <a:pt x="369970" y="77899"/>
                  <a:pt x="369722" y="38479"/>
                </a:cubicBezTo>
                <a:cubicBezTo>
                  <a:pt x="369661" y="26535"/>
                  <a:pt x="361058" y="6855"/>
                  <a:pt x="379191" y="4008"/>
                </a:cubicBezTo>
                <a:cubicBezTo>
                  <a:pt x="403945" y="110"/>
                  <a:pt x="430431" y="-3975"/>
                  <a:pt x="454753" y="7598"/>
                </a:cubicBezTo>
                <a:cubicBezTo>
                  <a:pt x="461622" y="10878"/>
                  <a:pt x="459951" y="20532"/>
                  <a:pt x="460075" y="27587"/>
                </a:cubicBezTo>
                <a:cubicBezTo>
                  <a:pt x="460446" y="46152"/>
                  <a:pt x="461251" y="64718"/>
                  <a:pt x="460075" y="83222"/>
                </a:cubicBezTo>
                <a:cubicBezTo>
                  <a:pt x="458899" y="102468"/>
                  <a:pt x="466635" y="116516"/>
                  <a:pt x="480002" y="129450"/>
                </a:cubicBezTo>
                <a:cubicBezTo>
                  <a:pt x="590838" y="236944"/>
                  <a:pt x="701489" y="344686"/>
                  <a:pt x="811954" y="452552"/>
                </a:cubicBezTo>
                <a:cubicBezTo>
                  <a:pt x="819009" y="459421"/>
                  <a:pt x="832499" y="466167"/>
                  <a:pt x="828725" y="476254"/>
                </a:cubicBezTo>
                <a:cubicBezTo>
                  <a:pt x="823897" y="489126"/>
                  <a:pt x="808859" y="481329"/>
                  <a:pt x="798339" y="482876"/>
                </a:cubicBezTo>
                <a:cubicBezTo>
                  <a:pt x="773770" y="486465"/>
                  <a:pt x="756319" y="475759"/>
                  <a:pt x="738743" y="458369"/>
                </a:cubicBezTo>
                <a:cubicBezTo>
                  <a:pt x="648762" y="369378"/>
                  <a:pt x="557420" y="281811"/>
                  <a:pt x="460260" y="187684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5" name="Forma libre: forma 1124">
            <a:extLst>
              <a:ext uri="{FF2B5EF4-FFF2-40B4-BE49-F238E27FC236}">
                <a16:creationId xmlns:a16="http://schemas.microsoft.com/office/drawing/2014/main" id="{890C2027-62A5-4EBD-9A54-E328BAF8382E}"/>
              </a:ext>
            </a:extLst>
          </p:cNvPr>
          <p:cNvSpPr/>
          <p:nvPr/>
        </p:nvSpPr>
        <p:spPr>
          <a:xfrm>
            <a:off x="11030760" y="3051667"/>
            <a:ext cx="435631" cy="263002"/>
          </a:xfrm>
          <a:custGeom>
            <a:avLst/>
            <a:gdLst>
              <a:gd name="connsiteX0" fmla="*/ 237266 w 435631"/>
              <a:gd name="connsiteY0" fmla="*/ 207461 h 263002"/>
              <a:gd name="connsiteX1" fmla="*/ 434185 w 435631"/>
              <a:gd name="connsiteY1" fmla="*/ 83567 h 263002"/>
              <a:gd name="connsiteX2" fmla="*/ 423169 w 435631"/>
              <a:gd name="connsiteY2" fmla="*/ 105227 h 263002"/>
              <a:gd name="connsiteX3" fmla="*/ 296491 w 435631"/>
              <a:gd name="connsiteY3" fmla="*/ 203562 h 263002"/>
              <a:gd name="connsiteX4" fmla="*/ 215545 w 435631"/>
              <a:gd name="connsiteY4" fmla="*/ 259692 h 263002"/>
              <a:gd name="connsiteX5" fmla="*/ 186397 w 435631"/>
              <a:gd name="connsiteY5" fmla="*/ 257217 h 263002"/>
              <a:gd name="connsiteX6" fmla="*/ 50497 w 435631"/>
              <a:gd name="connsiteY6" fmla="*/ 216991 h 263002"/>
              <a:gd name="connsiteX7" fmla="*/ 7054 w 435631"/>
              <a:gd name="connsiteY7" fmla="*/ 176333 h 263002"/>
              <a:gd name="connsiteX8" fmla="*/ 21596 w 435631"/>
              <a:gd name="connsiteY8" fmla="*/ 12770 h 263002"/>
              <a:gd name="connsiteX9" fmla="*/ 43195 w 435631"/>
              <a:gd name="connsiteY9" fmla="*/ 6025 h 263002"/>
              <a:gd name="connsiteX10" fmla="*/ 112568 w 435631"/>
              <a:gd name="connsiteY10" fmla="*/ 38453 h 263002"/>
              <a:gd name="connsiteX11" fmla="*/ 234543 w 435631"/>
              <a:gd name="connsiteY11" fmla="*/ 185244 h 263002"/>
              <a:gd name="connsiteX12" fmla="*/ 237266 w 435631"/>
              <a:gd name="connsiteY12" fmla="*/ 207461 h 2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5631" h="263002">
                <a:moveTo>
                  <a:pt x="237266" y="207461"/>
                </a:moveTo>
                <a:cubicBezTo>
                  <a:pt x="294943" y="146813"/>
                  <a:pt x="357262" y="104113"/>
                  <a:pt x="434185" y="83567"/>
                </a:cubicBezTo>
                <a:cubicBezTo>
                  <a:pt x="439445" y="99162"/>
                  <a:pt x="429110" y="101266"/>
                  <a:pt x="423169" y="105227"/>
                </a:cubicBezTo>
                <a:cubicBezTo>
                  <a:pt x="378674" y="135117"/>
                  <a:pt x="336221" y="167174"/>
                  <a:pt x="296491" y="203562"/>
                </a:cubicBezTo>
                <a:cubicBezTo>
                  <a:pt x="272479" y="225531"/>
                  <a:pt x="242774" y="241312"/>
                  <a:pt x="215545" y="259692"/>
                </a:cubicBezTo>
                <a:cubicBezTo>
                  <a:pt x="205333" y="266561"/>
                  <a:pt x="195989" y="261239"/>
                  <a:pt x="186397" y="257217"/>
                </a:cubicBezTo>
                <a:cubicBezTo>
                  <a:pt x="142582" y="238837"/>
                  <a:pt x="97654" y="223613"/>
                  <a:pt x="50497" y="216991"/>
                </a:cubicBezTo>
                <a:cubicBezTo>
                  <a:pt x="25310" y="213464"/>
                  <a:pt x="13180" y="200097"/>
                  <a:pt x="7054" y="176333"/>
                </a:cubicBezTo>
                <a:cubicBezTo>
                  <a:pt x="-7366" y="119832"/>
                  <a:pt x="1732" y="65991"/>
                  <a:pt x="21596" y="12770"/>
                </a:cubicBezTo>
                <a:cubicBezTo>
                  <a:pt x="26114" y="703"/>
                  <a:pt x="31003" y="-5300"/>
                  <a:pt x="43195" y="6025"/>
                </a:cubicBezTo>
                <a:cubicBezTo>
                  <a:pt x="62688" y="24219"/>
                  <a:pt x="87752" y="31398"/>
                  <a:pt x="112568" y="38453"/>
                </a:cubicBezTo>
                <a:cubicBezTo>
                  <a:pt x="201621" y="63825"/>
                  <a:pt x="226932" y="94087"/>
                  <a:pt x="234543" y="185244"/>
                </a:cubicBezTo>
                <a:cubicBezTo>
                  <a:pt x="235039" y="191247"/>
                  <a:pt x="236029" y="197250"/>
                  <a:pt x="237266" y="207461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6" name="Forma libre: forma 1125">
            <a:extLst>
              <a:ext uri="{FF2B5EF4-FFF2-40B4-BE49-F238E27FC236}">
                <a16:creationId xmlns:a16="http://schemas.microsoft.com/office/drawing/2014/main" id="{0255D45C-0210-4D2B-9411-C71AD56D3640}"/>
              </a:ext>
            </a:extLst>
          </p:cNvPr>
          <p:cNvSpPr/>
          <p:nvPr/>
        </p:nvSpPr>
        <p:spPr>
          <a:xfrm>
            <a:off x="8883611" y="4826223"/>
            <a:ext cx="195801" cy="275238"/>
          </a:xfrm>
          <a:custGeom>
            <a:avLst/>
            <a:gdLst>
              <a:gd name="connsiteX0" fmla="*/ 195476 w 195801"/>
              <a:gd name="connsiteY0" fmla="*/ 139759 h 275238"/>
              <a:gd name="connsiteX1" fmla="*/ 195785 w 195801"/>
              <a:gd name="connsiteY1" fmla="*/ 254123 h 275238"/>
              <a:gd name="connsiteX2" fmla="*/ 174187 w 195801"/>
              <a:gd name="connsiteY2" fmla="*/ 275226 h 275238"/>
              <a:gd name="connsiteX3" fmla="*/ 28881 w 195801"/>
              <a:gd name="connsiteY3" fmla="*/ 274978 h 275238"/>
              <a:gd name="connsiteX4" fmla="*/ 290 w 195801"/>
              <a:gd name="connsiteY4" fmla="*/ 244778 h 275238"/>
              <a:gd name="connsiteX5" fmla="*/ 538 w 195801"/>
              <a:gd name="connsiteY5" fmla="*/ 25271 h 275238"/>
              <a:gd name="connsiteX6" fmla="*/ 8026 w 195801"/>
              <a:gd name="connsiteY6" fmla="*/ 703 h 275238"/>
              <a:gd name="connsiteX7" fmla="*/ 28077 w 195801"/>
              <a:gd name="connsiteY7" fmla="*/ 12399 h 275238"/>
              <a:gd name="connsiteX8" fmla="*/ 75295 w 195801"/>
              <a:gd name="connsiteY8" fmla="*/ 56833 h 275238"/>
              <a:gd name="connsiteX9" fmla="*/ 121461 w 195801"/>
              <a:gd name="connsiteY9" fmla="*/ 58318 h 275238"/>
              <a:gd name="connsiteX10" fmla="*/ 173940 w 195801"/>
              <a:gd name="connsiteY10" fmla="*/ 10481 h 275238"/>
              <a:gd name="connsiteX11" fmla="*/ 189597 w 195801"/>
              <a:gd name="connsiteY11" fmla="*/ 3055 h 275238"/>
              <a:gd name="connsiteX12" fmla="*/ 195104 w 195801"/>
              <a:gd name="connsiteY12" fmla="*/ 19207 h 275238"/>
              <a:gd name="connsiteX13" fmla="*/ 195228 w 195801"/>
              <a:gd name="connsiteY13" fmla="*/ 139759 h 275238"/>
              <a:gd name="connsiteX14" fmla="*/ 195414 w 195801"/>
              <a:gd name="connsiteY14" fmla="*/ 139759 h 27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801" h="275238">
                <a:moveTo>
                  <a:pt x="195476" y="139759"/>
                </a:moveTo>
                <a:cubicBezTo>
                  <a:pt x="195476" y="177880"/>
                  <a:pt x="194857" y="216063"/>
                  <a:pt x="195785" y="254123"/>
                </a:cubicBezTo>
                <a:cubicBezTo>
                  <a:pt x="196157" y="270522"/>
                  <a:pt x="190277" y="275535"/>
                  <a:pt x="174187" y="275226"/>
                </a:cubicBezTo>
                <a:cubicBezTo>
                  <a:pt x="125793" y="274297"/>
                  <a:pt x="77337" y="274297"/>
                  <a:pt x="28881" y="274978"/>
                </a:cubicBezTo>
                <a:cubicBezTo>
                  <a:pt x="7098" y="275287"/>
                  <a:pt x="105" y="265262"/>
                  <a:pt x="290" y="244778"/>
                </a:cubicBezTo>
                <a:cubicBezTo>
                  <a:pt x="785" y="171630"/>
                  <a:pt x="290" y="98420"/>
                  <a:pt x="538" y="25271"/>
                </a:cubicBezTo>
                <a:cubicBezTo>
                  <a:pt x="538" y="16608"/>
                  <a:pt x="-2990" y="4787"/>
                  <a:pt x="8026" y="703"/>
                </a:cubicBezTo>
                <a:cubicBezTo>
                  <a:pt x="17061" y="-2701"/>
                  <a:pt x="22259" y="7077"/>
                  <a:pt x="28077" y="12399"/>
                </a:cubicBezTo>
                <a:cubicBezTo>
                  <a:pt x="44105" y="26942"/>
                  <a:pt x="60443" y="41176"/>
                  <a:pt x="75295" y="56833"/>
                </a:cubicBezTo>
                <a:cubicBezTo>
                  <a:pt x="90890" y="73171"/>
                  <a:pt x="104195" y="76884"/>
                  <a:pt x="121461" y="58318"/>
                </a:cubicBezTo>
                <a:cubicBezTo>
                  <a:pt x="137551" y="41052"/>
                  <a:pt x="156303" y="26262"/>
                  <a:pt x="173940" y="10481"/>
                </a:cubicBezTo>
                <a:cubicBezTo>
                  <a:pt x="178396" y="6458"/>
                  <a:pt x="182789" y="394"/>
                  <a:pt x="189597" y="3055"/>
                </a:cubicBezTo>
                <a:cubicBezTo>
                  <a:pt x="196776" y="5840"/>
                  <a:pt x="195043" y="13389"/>
                  <a:pt x="195104" y="19207"/>
                </a:cubicBezTo>
                <a:cubicBezTo>
                  <a:pt x="195290" y="59370"/>
                  <a:pt x="195228" y="99595"/>
                  <a:pt x="195228" y="139759"/>
                </a:cubicBezTo>
                <a:lnTo>
                  <a:pt x="195414" y="139759"/>
                </a:ln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7" name="Forma libre: forma 1126">
            <a:extLst>
              <a:ext uri="{FF2B5EF4-FFF2-40B4-BE49-F238E27FC236}">
                <a16:creationId xmlns:a16="http://schemas.microsoft.com/office/drawing/2014/main" id="{7E837F9E-5DB6-4BF1-AAB8-EE0E2E604715}"/>
              </a:ext>
            </a:extLst>
          </p:cNvPr>
          <p:cNvSpPr/>
          <p:nvPr/>
        </p:nvSpPr>
        <p:spPr>
          <a:xfrm>
            <a:off x="6582985" y="5951998"/>
            <a:ext cx="288515" cy="173815"/>
          </a:xfrm>
          <a:custGeom>
            <a:avLst/>
            <a:gdLst>
              <a:gd name="connsiteX0" fmla="*/ 144281 w 288515"/>
              <a:gd name="connsiteY0" fmla="*/ 0 h 173815"/>
              <a:gd name="connsiteX1" fmla="*/ 251095 w 288515"/>
              <a:gd name="connsiteY1" fmla="*/ 28344 h 173815"/>
              <a:gd name="connsiteX2" fmla="*/ 247568 w 288515"/>
              <a:gd name="connsiteY2" fmla="*/ 148958 h 173815"/>
              <a:gd name="connsiteX3" fmla="*/ 28680 w 288515"/>
              <a:gd name="connsiteY3" fmla="*/ 139304 h 173815"/>
              <a:gd name="connsiteX4" fmla="*/ 26823 w 288515"/>
              <a:gd name="connsiteY4" fmla="*/ 37440 h 173815"/>
              <a:gd name="connsiteX5" fmla="*/ 144281 w 288515"/>
              <a:gd name="connsiteY5" fmla="*/ 0 h 17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15" h="173815">
                <a:moveTo>
                  <a:pt x="144281" y="0"/>
                </a:moveTo>
                <a:cubicBezTo>
                  <a:pt x="182279" y="2414"/>
                  <a:pt x="218915" y="7736"/>
                  <a:pt x="251095" y="28344"/>
                </a:cubicBezTo>
                <a:cubicBezTo>
                  <a:pt x="302831" y="61514"/>
                  <a:pt x="300232" y="118200"/>
                  <a:pt x="247568" y="148958"/>
                </a:cubicBezTo>
                <a:cubicBezTo>
                  <a:pt x="184259" y="185903"/>
                  <a:pt x="75898" y="180829"/>
                  <a:pt x="28680" y="139304"/>
                </a:cubicBezTo>
                <a:cubicBezTo>
                  <a:pt x="-8204" y="106814"/>
                  <a:pt x="-10246" y="69807"/>
                  <a:pt x="26823" y="37440"/>
                </a:cubicBezTo>
                <a:cubicBezTo>
                  <a:pt x="60736" y="7798"/>
                  <a:pt x="102571" y="3032"/>
                  <a:pt x="144281" y="0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8" name="Forma libre: forma 1127">
            <a:extLst>
              <a:ext uri="{FF2B5EF4-FFF2-40B4-BE49-F238E27FC236}">
                <a16:creationId xmlns:a16="http://schemas.microsoft.com/office/drawing/2014/main" id="{A470CA1C-846A-495E-8733-10446FB76184}"/>
              </a:ext>
            </a:extLst>
          </p:cNvPr>
          <p:cNvSpPr/>
          <p:nvPr/>
        </p:nvSpPr>
        <p:spPr>
          <a:xfrm>
            <a:off x="7155115" y="5293187"/>
            <a:ext cx="289307" cy="173384"/>
          </a:xfrm>
          <a:custGeom>
            <a:avLst/>
            <a:gdLst>
              <a:gd name="connsiteX0" fmla="*/ 147064 w 289307"/>
              <a:gd name="connsiteY0" fmla="*/ 173384 h 173384"/>
              <a:gd name="connsiteX1" fmla="*/ 30720 w 289307"/>
              <a:gd name="connsiteY1" fmla="*/ 139780 h 173384"/>
              <a:gd name="connsiteX2" fmla="*/ 28802 w 289307"/>
              <a:gd name="connsiteY2" fmla="*/ 33400 h 173384"/>
              <a:gd name="connsiteX3" fmla="*/ 263408 w 289307"/>
              <a:gd name="connsiteY3" fmla="*/ 36927 h 173384"/>
              <a:gd name="connsiteX4" fmla="*/ 260252 w 289307"/>
              <a:gd name="connsiteY4" fmla="*/ 138914 h 173384"/>
              <a:gd name="connsiteX5" fmla="*/ 147126 w 289307"/>
              <a:gd name="connsiteY5" fmla="*/ 173384 h 1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07" h="173384">
                <a:moveTo>
                  <a:pt x="147064" y="173384"/>
                </a:moveTo>
                <a:cubicBezTo>
                  <a:pt x="101084" y="172208"/>
                  <a:pt x="63395" y="164535"/>
                  <a:pt x="30720" y="139780"/>
                </a:cubicBezTo>
                <a:cubicBezTo>
                  <a:pt x="-9443" y="109333"/>
                  <a:pt x="-10372" y="64404"/>
                  <a:pt x="28802" y="33400"/>
                </a:cubicBezTo>
                <a:cubicBezTo>
                  <a:pt x="86912" y="-12581"/>
                  <a:pt x="206845" y="-10786"/>
                  <a:pt x="263408" y="36927"/>
                </a:cubicBezTo>
                <a:cubicBezTo>
                  <a:pt x="298992" y="66942"/>
                  <a:pt x="297878" y="109147"/>
                  <a:pt x="260252" y="138914"/>
                </a:cubicBezTo>
                <a:cubicBezTo>
                  <a:pt x="225287" y="166515"/>
                  <a:pt x="183391" y="171094"/>
                  <a:pt x="147126" y="173384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29" name="Forma libre: forma 1128">
            <a:extLst>
              <a:ext uri="{FF2B5EF4-FFF2-40B4-BE49-F238E27FC236}">
                <a16:creationId xmlns:a16="http://schemas.microsoft.com/office/drawing/2014/main" id="{C0402B96-06E6-4B57-B496-300DF26406B4}"/>
              </a:ext>
            </a:extLst>
          </p:cNvPr>
          <p:cNvSpPr/>
          <p:nvPr/>
        </p:nvSpPr>
        <p:spPr>
          <a:xfrm>
            <a:off x="6713176" y="5392872"/>
            <a:ext cx="289484" cy="172852"/>
          </a:xfrm>
          <a:custGeom>
            <a:avLst/>
            <a:gdLst>
              <a:gd name="connsiteX0" fmla="*/ 142378 w 289484"/>
              <a:gd name="connsiteY0" fmla="*/ 172777 h 172852"/>
              <a:gd name="connsiteX1" fmla="*/ 29437 w 289484"/>
              <a:gd name="connsiteY1" fmla="*/ 138431 h 172852"/>
              <a:gd name="connsiteX2" fmla="*/ 31913 w 289484"/>
              <a:gd name="connsiteY2" fmla="*/ 32607 h 172852"/>
              <a:gd name="connsiteX3" fmla="*/ 256927 w 289484"/>
              <a:gd name="connsiteY3" fmla="*/ 31864 h 172852"/>
              <a:gd name="connsiteX4" fmla="*/ 254204 w 289484"/>
              <a:gd name="connsiteY4" fmla="*/ 143567 h 172852"/>
              <a:gd name="connsiteX5" fmla="*/ 142378 w 289484"/>
              <a:gd name="connsiteY5" fmla="*/ 172777 h 17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484" h="172852">
                <a:moveTo>
                  <a:pt x="142378" y="172777"/>
                </a:moveTo>
                <a:cubicBezTo>
                  <a:pt x="100915" y="173705"/>
                  <a:pt x="62113" y="164855"/>
                  <a:pt x="29437" y="138431"/>
                </a:cubicBezTo>
                <a:cubicBezTo>
                  <a:pt x="-10974" y="105817"/>
                  <a:pt x="-9427" y="63426"/>
                  <a:pt x="31913" y="32607"/>
                </a:cubicBezTo>
                <a:cubicBezTo>
                  <a:pt x="89837" y="-10589"/>
                  <a:pt x="199126" y="-10898"/>
                  <a:pt x="256927" y="31864"/>
                </a:cubicBezTo>
                <a:cubicBezTo>
                  <a:pt x="301237" y="64663"/>
                  <a:pt x="300308" y="112501"/>
                  <a:pt x="254204" y="143567"/>
                </a:cubicBezTo>
                <a:cubicBezTo>
                  <a:pt x="220539" y="166217"/>
                  <a:pt x="182479" y="173705"/>
                  <a:pt x="142378" y="172777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0" name="Forma libre: forma 1129">
            <a:extLst>
              <a:ext uri="{FF2B5EF4-FFF2-40B4-BE49-F238E27FC236}">
                <a16:creationId xmlns:a16="http://schemas.microsoft.com/office/drawing/2014/main" id="{2352C89E-0737-408B-96FC-94330BD878B7}"/>
              </a:ext>
            </a:extLst>
          </p:cNvPr>
          <p:cNvSpPr/>
          <p:nvPr/>
        </p:nvSpPr>
        <p:spPr>
          <a:xfrm>
            <a:off x="6466160" y="5650993"/>
            <a:ext cx="290385" cy="174322"/>
          </a:xfrm>
          <a:custGeom>
            <a:avLst/>
            <a:gdLst>
              <a:gd name="connsiteX0" fmla="*/ 145691 w 290385"/>
              <a:gd name="connsiteY0" fmla="*/ 174141 h 174322"/>
              <a:gd name="connsiteX1" fmla="*/ 38629 w 290385"/>
              <a:gd name="connsiteY1" fmla="*/ 146540 h 174322"/>
              <a:gd name="connsiteX2" fmla="*/ 42590 w 290385"/>
              <a:gd name="connsiteY2" fmla="*/ 26421 h 174322"/>
              <a:gd name="connsiteX3" fmla="*/ 249596 w 290385"/>
              <a:gd name="connsiteY3" fmla="*/ 28772 h 174322"/>
              <a:gd name="connsiteX4" fmla="*/ 248172 w 290385"/>
              <a:gd name="connsiteY4" fmla="*/ 147963 h 174322"/>
              <a:gd name="connsiteX5" fmla="*/ 145691 w 290385"/>
              <a:gd name="connsiteY5" fmla="*/ 174079 h 17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385" h="174322">
                <a:moveTo>
                  <a:pt x="145691" y="174141"/>
                </a:moveTo>
                <a:cubicBezTo>
                  <a:pt x="106641" y="175440"/>
                  <a:pt x="70810" y="167210"/>
                  <a:pt x="38629" y="146540"/>
                </a:cubicBezTo>
                <a:cubicBezTo>
                  <a:pt x="-13973" y="112751"/>
                  <a:pt x="-13045" y="55074"/>
                  <a:pt x="42590" y="26421"/>
                </a:cubicBezTo>
                <a:cubicBezTo>
                  <a:pt x="111035" y="-8854"/>
                  <a:pt x="181955" y="-9534"/>
                  <a:pt x="249596" y="28772"/>
                </a:cubicBezTo>
                <a:cubicBezTo>
                  <a:pt x="304983" y="60148"/>
                  <a:pt x="303436" y="115659"/>
                  <a:pt x="248172" y="147963"/>
                </a:cubicBezTo>
                <a:cubicBezTo>
                  <a:pt x="216425" y="166529"/>
                  <a:pt x="181893" y="175997"/>
                  <a:pt x="145691" y="174079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1" name="Forma libre: forma 1130">
            <a:extLst>
              <a:ext uri="{FF2B5EF4-FFF2-40B4-BE49-F238E27FC236}">
                <a16:creationId xmlns:a16="http://schemas.microsoft.com/office/drawing/2014/main" id="{0CD5121B-6645-47CB-83F7-AEA45AEA2AFE}"/>
              </a:ext>
            </a:extLst>
          </p:cNvPr>
          <p:cNvSpPr/>
          <p:nvPr/>
        </p:nvSpPr>
        <p:spPr>
          <a:xfrm>
            <a:off x="9092636" y="4967406"/>
            <a:ext cx="572021" cy="66783"/>
          </a:xfrm>
          <a:custGeom>
            <a:avLst/>
            <a:gdLst>
              <a:gd name="connsiteX0" fmla="*/ 277187 w 572021"/>
              <a:gd name="connsiteY0" fmla="*/ 66403 h 66783"/>
              <a:gd name="connsiteX1" fmla="*/ 26985 w 572021"/>
              <a:gd name="connsiteY1" fmla="*/ 66774 h 66783"/>
              <a:gd name="connsiteX2" fmla="*/ 436 w 572021"/>
              <a:gd name="connsiteY2" fmla="*/ 41154 h 66783"/>
              <a:gd name="connsiteX3" fmla="*/ 26490 w 572021"/>
              <a:gd name="connsiteY3" fmla="*/ 0 h 66783"/>
              <a:gd name="connsiteX4" fmla="*/ 530049 w 572021"/>
              <a:gd name="connsiteY4" fmla="*/ 371 h 66783"/>
              <a:gd name="connsiteX5" fmla="*/ 572007 w 572021"/>
              <a:gd name="connsiteY5" fmla="*/ 34965 h 66783"/>
              <a:gd name="connsiteX6" fmla="*/ 530545 w 572021"/>
              <a:gd name="connsiteY6" fmla="*/ 66279 h 66783"/>
              <a:gd name="connsiteX7" fmla="*/ 277249 w 572021"/>
              <a:gd name="connsiteY7" fmla="*/ 66279 h 66783"/>
              <a:gd name="connsiteX8" fmla="*/ 277249 w 572021"/>
              <a:gd name="connsiteY8" fmla="*/ 66403 h 6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021" h="66783">
                <a:moveTo>
                  <a:pt x="277187" y="66403"/>
                </a:moveTo>
                <a:cubicBezTo>
                  <a:pt x="193765" y="66403"/>
                  <a:pt x="110344" y="65846"/>
                  <a:pt x="26985" y="66774"/>
                </a:cubicBezTo>
                <a:cubicBezTo>
                  <a:pt x="7367" y="67021"/>
                  <a:pt x="-2225" y="62380"/>
                  <a:pt x="436" y="41154"/>
                </a:cubicBezTo>
                <a:cubicBezTo>
                  <a:pt x="2726" y="23083"/>
                  <a:pt x="-6062" y="-62"/>
                  <a:pt x="26490" y="0"/>
                </a:cubicBezTo>
                <a:cubicBezTo>
                  <a:pt x="194323" y="433"/>
                  <a:pt x="362155" y="124"/>
                  <a:pt x="530049" y="371"/>
                </a:cubicBezTo>
                <a:cubicBezTo>
                  <a:pt x="552885" y="371"/>
                  <a:pt x="572626" y="8540"/>
                  <a:pt x="572007" y="34965"/>
                </a:cubicBezTo>
                <a:cubicBezTo>
                  <a:pt x="571389" y="59657"/>
                  <a:pt x="552390" y="66279"/>
                  <a:pt x="530545" y="66279"/>
                </a:cubicBezTo>
                <a:cubicBezTo>
                  <a:pt x="446133" y="66279"/>
                  <a:pt x="361660" y="66279"/>
                  <a:pt x="277249" y="66279"/>
                </a:cubicBezTo>
                <a:lnTo>
                  <a:pt x="277249" y="66403"/>
                </a:ln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2" name="Forma libre: forma 1131">
            <a:extLst>
              <a:ext uri="{FF2B5EF4-FFF2-40B4-BE49-F238E27FC236}">
                <a16:creationId xmlns:a16="http://schemas.microsoft.com/office/drawing/2014/main" id="{B1C4D69B-44DC-4FFE-893C-3F8EC41B3568}"/>
              </a:ext>
            </a:extLst>
          </p:cNvPr>
          <p:cNvSpPr/>
          <p:nvPr/>
        </p:nvSpPr>
        <p:spPr>
          <a:xfrm>
            <a:off x="10159663" y="1476418"/>
            <a:ext cx="126686" cy="411963"/>
          </a:xfrm>
          <a:custGeom>
            <a:avLst/>
            <a:gdLst>
              <a:gd name="connsiteX0" fmla="*/ 6870 w 126686"/>
              <a:gd name="connsiteY0" fmla="*/ 338558 h 411963"/>
              <a:gd name="connsiteX1" fmla="*/ 0 w 126686"/>
              <a:gd name="connsiteY1" fmla="*/ 324511 h 411963"/>
              <a:gd name="connsiteX2" fmla="*/ 33480 w 126686"/>
              <a:gd name="connsiteY2" fmla="*/ 104633 h 411963"/>
              <a:gd name="connsiteX3" fmla="*/ 30571 w 126686"/>
              <a:gd name="connsiteY3" fmla="*/ 46832 h 411963"/>
              <a:gd name="connsiteX4" fmla="*/ 37688 w 126686"/>
              <a:gd name="connsiteY4" fmla="*/ 7473 h 411963"/>
              <a:gd name="connsiteX5" fmla="*/ 90848 w 126686"/>
              <a:gd name="connsiteY5" fmla="*/ 7473 h 411963"/>
              <a:gd name="connsiteX6" fmla="*/ 98274 w 126686"/>
              <a:gd name="connsiteY6" fmla="*/ 46708 h 411963"/>
              <a:gd name="connsiteX7" fmla="*/ 95984 w 126686"/>
              <a:gd name="connsiteY7" fmla="*/ 104138 h 411963"/>
              <a:gd name="connsiteX8" fmla="*/ 125627 w 126686"/>
              <a:gd name="connsiteY8" fmla="*/ 296477 h 411963"/>
              <a:gd name="connsiteX9" fmla="*/ 98955 w 126686"/>
              <a:gd name="connsiteY9" fmla="*/ 369253 h 411963"/>
              <a:gd name="connsiteX10" fmla="*/ 29086 w 126686"/>
              <a:gd name="connsiteY10" fmla="*/ 368016 h 411963"/>
              <a:gd name="connsiteX11" fmla="*/ 6870 w 126686"/>
              <a:gd name="connsiteY11" fmla="*/ 338682 h 41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86" h="411963">
                <a:moveTo>
                  <a:pt x="6870" y="338558"/>
                </a:moveTo>
                <a:cubicBezTo>
                  <a:pt x="4580" y="333855"/>
                  <a:pt x="2290" y="329214"/>
                  <a:pt x="0" y="324511"/>
                </a:cubicBezTo>
                <a:cubicBezTo>
                  <a:pt x="11202" y="251238"/>
                  <a:pt x="22526" y="177966"/>
                  <a:pt x="33480" y="104633"/>
                </a:cubicBezTo>
                <a:cubicBezTo>
                  <a:pt x="36388" y="85324"/>
                  <a:pt x="37874" y="66388"/>
                  <a:pt x="30571" y="46832"/>
                </a:cubicBezTo>
                <a:cubicBezTo>
                  <a:pt x="25744" y="33898"/>
                  <a:pt x="22464" y="16570"/>
                  <a:pt x="37688" y="7473"/>
                </a:cubicBezTo>
                <a:cubicBezTo>
                  <a:pt x="54459" y="-2614"/>
                  <a:pt x="74324" y="-2367"/>
                  <a:pt x="90848" y="7473"/>
                </a:cubicBezTo>
                <a:cubicBezTo>
                  <a:pt x="105514" y="16199"/>
                  <a:pt x="104339" y="34269"/>
                  <a:pt x="98274" y="46708"/>
                </a:cubicBezTo>
                <a:cubicBezTo>
                  <a:pt x="88620" y="66449"/>
                  <a:pt x="93323" y="85139"/>
                  <a:pt x="95984" y="104138"/>
                </a:cubicBezTo>
                <a:cubicBezTo>
                  <a:pt x="105143" y="168374"/>
                  <a:pt x="113869" y="232673"/>
                  <a:pt x="125627" y="296477"/>
                </a:cubicBezTo>
                <a:cubicBezTo>
                  <a:pt x="131382" y="327667"/>
                  <a:pt x="112446" y="346975"/>
                  <a:pt x="98955" y="369253"/>
                </a:cubicBezTo>
                <a:cubicBezTo>
                  <a:pt x="64237" y="426559"/>
                  <a:pt x="63989" y="426250"/>
                  <a:pt x="29086" y="368016"/>
                </a:cubicBezTo>
                <a:cubicBezTo>
                  <a:pt x="22774" y="357495"/>
                  <a:pt x="17452" y="346047"/>
                  <a:pt x="6870" y="338682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3" name="Forma libre: forma 1132">
            <a:extLst>
              <a:ext uri="{FF2B5EF4-FFF2-40B4-BE49-F238E27FC236}">
                <a16:creationId xmlns:a16="http://schemas.microsoft.com/office/drawing/2014/main" id="{46A5196E-1BA3-4A9C-A306-6ADB46C2EFA4}"/>
              </a:ext>
            </a:extLst>
          </p:cNvPr>
          <p:cNvSpPr/>
          <p:nvPr/>
        </p:nvSpPr>
        <p:spPr>
          <a:xfrm>
            <a:off x="9746573" y="6218084"/>
            <a:ext cx="235665" cy="227960"/>
          </a:xfrm>
          <a:custGeom>
            <a:avLst/>
            <a:gdLst>
              <a:gd name="connsiteX0" fmla="*/ 235603 w 235665"/>
              <a:gd name="connsiteY0" fmla="*/ 148669 h 227960"/>
              <a:gd name="connsiteX1" fmla="*/ 198410 w 235665"/>
              <a:gd name="connsiteY1" fmla="*/ 216804 h 227960"/>
              <a:gd name="connsiteX2" fmla="*/ 119507 w 235665"/>
              <a:gd name="connsiteY2" fmla="*/ 214700 h 227960"/>
              <a:gd name="connsiteX3" fmla="*/ 7247 w 235665"/>
              <a:gd name="connsiteY3" fmla="*/ 123172 h 227960"/>
              <a:gd name="connsiteX4" fmla="*/ 10279 w 235665"/>
              <a:gd name="connsiteY4" fmla="*/ 95200 h 227960"/>
              <a:gd name="connsiteX5" fmla="*/ 80890 w 235665"/>
              <a:gd name="connsiteY5" fmla="*/ 10046 h 227960"/>
              <a:gd name="connsiteX6" fmla="*/ 107687 w 235665"/>
              <a:gd name="connsiteY6" fmla="*/ 7694 h 227960"/>
              <a:gd name="connsiteX7" fmla="*/ 211344 w 235665"/>
              <a:gd name="connsiteY7" fmla="*/ 95447 h 227960"/>
              <a:gd name="connsiteX8" fmla="*/ 235665 w 235665"/>
              <a:gd name="connsiteY8" fmla="*/ 148607 h 22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665" h="227960">
                <a:moveTo>
                  <a:pt x="235603" y="148669"/>
                </a:moveTo>
                <a:cubicBezTo>
                  <a:pt x="234860" y="181406"/>
                  <a:pt x="222793" y="203313"/>
                  <a:pt x="198410" y="216804"/>
                </a:cubicBezTo>
                <a:cubicBezTo>
                  <a:pt x="172171" y="231347"/>
                  <a:pt x="143642" y="232708"/>
                  <a:pt x="119507" y="214700"/>
                </a:cubicBezTo>
                <a:cubicBezTo>
                  <a:pt x="80829" y="185923"/>
                  <a:pt x="44502" y="153867"/>
                  <a:pt x="7247" y="123172"/>
                </a:cubicBezTo>
                <a:cubicBezTo>
                  <a:pt x="-5811" y="112466"/>
                  <a:pt x="997" y="103369"/>
                  <a:pt x="10279" y="95200"/>
                </a:cubicBezTo>
                <a:cubicBezTo>
                  <a:pt x="38375" y="70570"/>
                  <a:pt x="62015" y="42164"/>
                  <a:pt x="80890" y="10046"/>
                </a:cubicBezTo>
                <a:cubicBezTo>
                  <a:pt x="89554" y="-4683"/>
                  <a:pt x="97352" y="-1217"/>
                  <a:pt x="107687" y="7694"/>
                </a:cubicBezTo>
                <a:cubicBezTo>
                  <a:pt x="142033" y="37152"/>
                  <a:pt x="176874" y="66052"/>
                  <a:pt x="211344" y="95447"/>
                </a:cubicBezTo>
                <a:cubicBezTo>
                  <a:pt x="229043" y="110547"/>
                  <a:pt x="234984" y="130908"/>
                  <a:pt x="235665" y="148607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4" name="Forma libre: forma 1133">
            <a:extLst>
              <a:ext uri="{FF2B5EF4-FFF2-40B4-BE49-F238E27FC236}">
                <a16:creationId xmlns:a16="http://schemas.microsoft.com/office/drawing/2014/main" id="{2B23D3E2-4E54-4D2F-9992-CEB8579170E2}"/>
              </a:ext>
            </a:extLst>
          </p:cNvPr>
          <p:cNvSpPr/>
          <p:nvPr/>
        </p:nvSpPr>
        <p:spPr>
          <a:xfrm>
            <a:off x="11075842" y="1105356"/>
            <a:ext cx="201100" cy="351327"/>
          </a:xfrm>
          <a:custGeom>
            <a:avLst/>
            <a:gdLst>
              <a:gd name="connsiteX0" fmla="*/ 112599 w 201100"/>
              <a:gd name="connsiteY0" fmla="*/ 167631 h 351327"/>
              <a:gd name="connsiteX1" fmla="*/ 162850 w 201100"/>
              <a:gd name="connsiteY1" fmla="*/ 239046 h 351327"/>
              <a:gd name="connsiteX2" fmla="*/ 107896 w 201100"/>
              <a:gd name="connsiteY2" fmla="*/ 323953 h 351327"/>
              <a:gd name="connsiteX3" fmla="*/ 10798 w 201100"/>
              <a:gd name="connsiteY3" fmla="*/ 351120 h 351327"/>
              <a:gd name="connsiteX4" fmla="*/ 3310 w 201100"/>
              <a:gd name="connsiteY4" fmla="*/ 321044 h 351327"/>
              <a:gd name="connsiteX5" fmla="*/ 41617 w 201100"/>
              <a:gd name="connsiteY5" fmla="*/ 233353 h 351327"/>
              <a:gd name="connsiteX6" fmla="*/ 157218 w 201100"/>
              <a:gd name="connsiteY6" fmla="*/ 22201 h 351327"/>
              <a:gd name="connsiteX7" fmla="*/ 170214 w 201100"/>
              <a:gd name="connsiteY7" fmla="*/ 5120 h 351327"/>
              <a:gd name="connsiteX8" fmla="*/ 195154 w 201100"/>
              <a:gd name="connsiteY8" fmla="*/ 5801 h 351327"/>
              <a:gd name="connsiteX9" fmla="*/ 197010 w 201100"/>
              <a:gd name="connsiteY9" fmla="*/ 27152 h 351327"/>
              <a:gd name="connsiteX10" fmla="*/ 164397 w 201100"/>
              <a:gd name="connsiteY10" fmla="*/ 82415 h 351327"/>
              <a:gd name="connsiteX11" fmla="*/ 112661 w 201100"/>
              <a:gd name="connsiteY11" fmla="*/ 167631 h 351327"/>
              <a:gd name="connsiteX12" fmla="*/ 64948 w 201100"/>
              <a:gd name="connsiteY12" fmla="*/ 309286 h 351327"/>
              <a:gd name="connsiteX13" fmla="*/ 81780 w 201100"/>
              <a:gd name="connsiteY13" fmla="*/ 299817 h 351327"/>
              <a:gd name="connsiteX14" fmla="*/ 127761 w 201100"/>
              <a:gd name="connsiteY14" fmla="*/ 228959 h 351327"/>
              <a:gd name="connsiteX15" fmla="*/ 125162 w 201100"/>
              <a:gd name="connsiteY15" fmla="*/ 209775 h 351327"/>
              <a:gd name="connsiteX16" fmla="*/ 105482 w 201100"/>
              <a:gd name="connsiteY16" fmla="*/ 214602 h 351327"/>
              <a:gd name="connsiteX17" fmla="*/ 50900 w 201100"/>
              <a:gd name="connsiteY17" fmla="*/ 294681 h 351327"/>
              <a:gd name="connsiteX18" fmla="*/ 64948 w 201100"/>
              <a:gd name="connsiteY18" fmla="*/ 309410 h 35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1100" h="351327">
                <a:moveTo>
                  <a:pt x="112599" y="167631"/>
                </a:moveTo>
                <a:cubicBezTo>
                  <a:pt x="166192" y="168930"/>
                  <a:pt x="179930" y="190157"/>
                  <a:pt x="162850" y="239046"/>
                </a:cubicBezTo>
                <a:cubicBezTo>
                  <a:pt x="151401" y="271722"/>
                  <a:pt x="130546" y="298208"/>
                  <a:pt x="107896" y="323953"/>
                </a:cubicBezTo>
                <a:cubicBezTo>
                  <a:pt x="81100" y="354276"/>
                  <a:pt x="43473" y="344808"/>
                  <a:pt x="10798" y="351120"/>
                </a:cubicBezTo>
                <a:cubicBezTo>
                  <a:pt x="-1950" y="353596"/>
                  <a:pt x="-1950" y="333297"/>
                  <a:pt x="3310" y="321044"/>
                </a:cubicBezTo>
                <a:cubicBezTo>
                  <a:pt x="15811" y="291710"/>
                  <a:pt x="28188" y="262315"/>
                  <a:pt x="41617" y="233353"/>
                </a:cubicBezTo>
                <a:cubicBezTo>
                  <a:pt x="75468" y="160452"/>
                  <a:pt x="114332" y="90212"/>
                  <a:pt x="157218" y="22201"/>
                </a:cubicBezTo>
                <a:cubicBezTo>
                  <a:pt x="161055" y="16136"/>
                  <a:pt x="164954" y="9824"/>
                  <a:pt x="170214" y="5120"/>
                </a:cubicBezTo>
                <a:cubicBezTo>
                  <a:pt x="178135" y="-1996"/>
                  <a:pt x="187047" y="-1625"/>
                  <a:pt x="195154" y="5801"/>
                </a:cubicBezTo>
                <a:cubicBezTo>
                  <a:pt x="202271" y="12299"/>
                  <a:pt x="203137" y="18488"/>
                  <a:pt x="197010" y="27152"/>
                </a:cubicBezTo>
                <a:cubicBezTo>
                  <a:pt x="184695" y="44603"/>
                  <a:pt x="178012" y="64963"/>
                  <a:pt x="164397" y="82415"/>
                </a:cubicBezTo>
                <a:cubicBezTo>
                  <a:pt x="144532" y="107912"/>
                  <a:pt x="130298" y="137864"/>
                  <a:pt x="112661" y="167631"/>
                </a:cubicBezTo>
                <a:close/>
                <a:moveTo>
                  <a:pt x="64948" y="309286"/>
                </a:moveTo>
                <a:cubicBezTo>
                  <a:pt x="69527" y="306749"/>
                  <a:pt x="76458" y="304211"/>
                  <a:pt x="81780" y="299817"/>
                </a:cubicBezTo>
                <a:cubicBezTo>
                  <a:pt x="104492" y="281128"/>
                  <a:pt x="118973" y="256745"/>
                  <a:pt x="127761" y="228959"/>
                </a:cubicBezTo>
                <a:cubicBezTo>
                  <a:pt x="129803" y="222585"/>
                  <a:pt x="133455" y="214354"/>
                  <a:pt x="125162" y="209775"/>
                </a:cubicBezTo>
                <a:cubicBezTo>
                  <a:pt x="118045" y="205814"/>
                  <a:pt x="110928" y="210084"/>
                  <a:pt x="105482" y="214602"/>
                </a:cubicBezTo>
                <a:cubicBezTo>
                  <a:pt x="79614" y="235952"/>
                  <a:pt x="63772" y="264419"/>
                  <a:pt x="50900" y="294681"/>
                </a:cubicBezTo>
                <a:cubicBezTo>
                  <a:pt x="46444" y="305201"/>
                  <a:pt x="52261" y="309843"/>
                  <a:pt x="64948" y="309410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5" name="Forma libre: forma 1134">
            <a:extLst>
              <a:ext uri="{FF2B5EF4-FFF2-40B4-BE49-F238E27FC236}">
                <a16:creationId xmlns:a16="http://schemas.microsoft.com/office/drawing/2014/main" id="{2FA16DD8-BB6D-4659-8596-BAAD84266653}"/>
              </a:ext>
            </a:extLst>
          </p:cNvPr>
          <p:cNvSpPr/>
          <p:nvPr/>
        </p:nvSpPr>
        <p:spPr>
          <a:xfrm>
            <a:off x="10891322" y="1259530"/>
            <a:ext cx="147382" cy="201893"/>
          </a:xfrm>
          <a:custGeom>
            <a:avLst/>
            <a:gdLst>
              <a:gd name="connsiteX0" fmla="*/ 82069 w 147382"/>
              <a:gd name="connsiteY0" fmla="*/ 158515 h 201893"/>
              <a:gd name="connsiteX1" fmla="*/ 17523 w 147382"/>
              <a:gd name="connsiteY1" fmla="*/ 184507 h 201893"/>
              <a:gd name="connsiteX2" fmla="*/ 7683 w 147382"/>
              <a:gd name="connsiteY2" fmla="*/ 113587 h 201893"/>
              <a:gd name="connsiteX3" fmla="*/ 74952 w 147382"/>
              <a:gd name="connsiteY3" fmla="*/ 15994 h 201893"/>
              <a:gd name="connsiteX4" fmla="*/ 134547 w 147382"/>
              <a:gd name="connsiteY4" fmla="*/ 7825 h 201893"/>
              <a:gd name="connsiteX5" fmla="*/ 139931 w 147382"/>
              <a:gd name="connsiteY5" fmla="*/ 70267 h 201893"/>
              <a:gd name="connsiteX6" fmla="*/ 121490 w 147382"/>
              <a:gd name="connsiteY6" fmla="*/ 112658 h 201893"/>
              <a:gd name="connsiteX7" fmla="*/ 131453 w 147382"/>
              <a:gd name="connsiteY7" fmla="*/ 172563 h 201893"/>
              <a:gd name="connsiteX8" fmla="*/ 133867 w 147382"/>
              <a:gd name="connsiteY8" fmla="*/ 194532 h 201893"/>
              <a:gd name="connsiteX9" fmla="*/ 108679 w 147382"/>
              <a:gd name="connsiteY9" fmla="*/ 199483 h 201893"/>
              <a:gd name="connsiteX10" fmla="*/ 82069 w 147382"/>
              <a:gd name="connsiteY10" fmla="*/ 158515 h 201893"/>
              <a:gd name="connsiteX11" fmla="*/ 108555 w 147382"/>
              <a:gd name="connsiteY11" fmla="*/ 54981 h 201893"/>
              <a:gd name="connsiteX12" fmla="*/ 105585 w 147382"/>
              <a:gd name="connsiteY12" fmla="*/ 42666 h 201893"/>
              <a:gd name="connsiteX13" fmla="*/ 88257 w 147382"/>
              <a:gd name="connsiteY13" fmla="*/ 46627 h 201893"/>
              <a:gd name="connsiteX14" fmla="*/ 38254 w 147382"/>
              <a:gd name="connsiteY14" fmla="*/ 132276 h 201893"/>
              <a:gd name="connsiteX15" fmla="*/ 43081 w 147382"/>
              <a:gd name="connsiteY15" fmla="*/ 145643 h 201893"/>
              <a:gd name="connsiteX16" fmla="*/ 57005 w 147382"/>
              <a:gd name="connsiteY16" fmla="*/ 141992 h 201893"/>
              <a:gd name="connsiteX17" fmla="*/ 108617 w 147382"/>
              <a:gd name="connsiteY17" fmla="*/ 55043 h 20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382" h="201893">
                <a:moveTo>
                  <a:pt x="82069" y="158515"/>
                </a:moveTo>
                <a:cubicBezTo>
                  <a:pt x="62080" y="178257"/>
                  <a:pt x="45061" y="203382"/>
                  <a:pt x="17523" y="184507"/>
                </a:cubicBezTo>
                <a:cubicBezTo>
                  <a:pt x="-8779" y="166437"/>
                  <a:pt x="380" y="137907"/>
                  <a:pt x="7683" y="113587"/>
                </a:cubicBezTo>
                <a:cubicBezTo>
                  <a:pt x="19503" y="74290"/>
                  <a:pt x="41658" y="41057"/>
                  <a:pt x="74952" y="15994"/>
                </a:cubicBezTo>
                <a:cubicBezTo>
                  <a:pt x="93393" y="2131"/>
                  <a:pt x="115363" y="-7523"/>
                  <a:pt x="134547" y="7825"/>
                </a:cubicBezTo>
                <a:cubicBezTo>
                  <a:pt x="154784" y="24039"/>
                  <a:pt x="146677" y="48979"/>
                  <a:pt x="139931" y="70267"/>
                </a:cubicBezTo>
                <a:cubicBezTo>
                  <a:pt x="135290" y="84872"/>
                  <a:pt x="126502" y="98115"/>
                  <a:pt x="121490" y="112658"/>
                </a:cubicBezTo>
                <a:cubicBezTo>
                  <a:pt x="114063" y="133947"/>
                  <a:pt x="104347" y="156102"/>
                  <a:pt x="131453" y="172563"/>
                </a:cubicBezTo>
                <a:cubicBezTo>
                  <a:pt x="139560" y="177514"/>
                  <a:pt x="139436" y="187106"/>
                  <a:pt x="133867" y="194532"/>
                </a:cubicBezTo>
                <a:cubicBezTo>
                  <a:pt x="127369" y="203196"/>
                  <a:pt x="118024" y="203320"/>
                  <a:pt x="108679" y="199483"/>
                </a:cubicBezTo>
                <a:cubicBezTo>
                  <a:pt x="92218" y="192676"/>
                  <a:pt x="83306" y="179866"/>
                  <a:pt x="82069" y="158515"/>
                </a:cubicBezTo>
                <a:close/>
                <a:moveTo>
                  <a:pt x="108555" y="54981"/>
                </a:moveTo>
                <a:cubicBezTo>
                  <a:pt x="111526" y="47741"/>
                  <a:pt x="110103" y="44151"/>
                  <a:pt x="105585" y="42666"/>
                </a:cubicBezTo>
                <a:cubicBezTo>
                  <a:pt x="99211" y="40562"/>
                  <a:pt x="92960" y="42666"/>
                  <a:pt x="88257" y="46627"/>
                </a:cubicBezTo>
                <a:cubicBezTo>
                  <a:pt x="61461" y="69153"/>
                  <a:pt x="45185" y="98115"/>
                  <a:pt x="38254" y="132276"/>
                </a:cubicBezTo>
                <a:cubicBezTo>
                  <a:pt x="37264" y="137165"/>
                  <a:pt x="37573" y="142920"/>
                  <a:pt x="43081" y="145643"/>
                </a:cubicBezTo>
                <a:cubicBezTo>
                  <a:pt x="48465" y="148366"/>
                  <a:pt x="53478" y="145457"/>
                  <a:pt x="57005" y="141992"/>
                </a:cubicBezTo>
                <a:cubicBezTo>
                  <a:pt x="82316" y="116743"/>
                  <a:pt x="91723" y="82087"/>
                  <a:pt x="108617" y="55043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6" name="Forma libre: forma 1135">
            <a:extLst>
              <a:ext uri="{FF2B5EF4-FFF2-40B4-BE49-F238E27FC236}">
                <a16:creationId xmlns:a16="http://schemas.microsoft.com/office/drawing/2014/main" id="{361BB53D-E6AB-4FA7-9EC6-7A40E8DB6604}"/>
              </a:ext>
            </a:extLst>
          </p:cNvPr>
          <p:cNvSpPr/>
          <p:nvPr/>
        </p:nvSpPr>
        <p:spPr>
          <a:xfrm>
            <a:off x="11266251" y="1266097"/>
            <a:ext cx="150577" cy="188126"/>
          </a:xfrm>
          <a:custGeom>
            <a:avLst/>
            <a:gdLst>
              <a:gd name="connsiteX0" fmla="*/ 106794 w 150577"/>
              <a:gd name="connsiteY0" fmla="*/ 35170 h 188126"/>
              <a:gd name="connsiteX1" fmla="*/ 40639 w 150577"/>
              <a:gd name="connsiteY1" fmla="*/ 129112 h 188126"/>
              <a:gd name="connsiteX2" fmla="*/ 67374 w 150577"/>
              <a:gd name="connsiteY2" fmla="*/ 148792 h 188126"/>
              <a:gd name="connsiteX3" fmla="*/ 122018 w 150577"/>
              <a:gd name="connsiteY3" fmla="*/ 99964 h 188126"/>
              <a:gd name="connsiteX4" fmla="*/ 144668 w 150577"/>
              <a:gd name="connsiteY4" fmla="*/ 89629 h 188126"/>
              <a:gd name="connsiteX5" fmla="*/ 144173 w 150577"/>
              <a:gd name="connsiteY5" fmla="*/ 114074 h 188126"/>
              <a:gd name="connsiteX6" fmla="*/ 58648 w 150577"/>
              <a:gd name="connsiteY6" fmla="*/ 185985 h 188126"/>
              <a:gd name="connsiteX7" fmla="*/ 785 w 150577"/>
              <a:gd name="connsiteY7" fmla="*/ 136910 h 188126"/>
              <a:gd name="connsiteX8" fmla="*/ 91385 w 150577"/>
              <a:gd name="connsiteY8" fmla="*/ 6208 h 188126"/>
              <a:gd name="connsiteX9" fmla="*/ 129321 w 150577"/>
              <a:gd name="connsiteY9" fmla="*/ 6332 h 188126"/>
              <a:gd name="connsiteX10" fmla="*/ 137304 w 150577"/>
              <a:gd name="connsiteY10" fmla="*/ 43154 h 188126"/>
              <a:gd name="connsiteX11" fmla="*/ 128331 w 150577"/>
              <a:gd name="connsiteY11" fmla="*/ 62586 h 188126"/>
              <a:gd name="connsiteX12" fmla="*/ 96026 w 150577"/>
              <a:gd name="connsiteY12" fmla="*/ 83998 h 188126"/>
              <a:gd name="connsiteX13" fmla="*/ 103267 w 150577"/>
              <a:gd name="connsiteY13" fmla="*/ 49156 h 188126"/>
              <a:gd name="connsiteX14" fmla="*/ 106794 w 150577"/>
              <a:gd name="connsiteY14" fmla="*/ 35047 h 18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577" h="188126">
                <a:moveTo>
                  <a:pt x="106794" y="35170"/>
                </a:moveTo>
                <a:cubicBezTo>
                  <a:pt x="71210" y="61472"/>
                  <a:pt x="49427" y="91300"/>
                  <a:pt x="40639" y="129112"/>
                </a:cubicBezTo>
                <a:cubicBezTo>
                  <a:pt x="35688" y="150277"/>
                  <a:pt x="46890" y="157208"/>
                  <a:pt x="67374" y="148792"/>
                </a:cubicBezTo>
                <a:cubicBezTo>
                  <a:pt x="91385" y="138952"/>
                  <a:pt x="105928" y="118653"/>
                  <a:pt x="122018" y="99964"/>
                </a:cubicBezTo>
                <a:cubicBezTo>
                  <a:pt x="127897" y="93095"/>
                  <a:pt x="134333" y="83008"/>
                  <a:pt x="144668" y="89629"/>
                </a:cubicBezTo>
                <a:cubicBezTo>
                  <a:pt x="155065" y="96313"/>
                  <a:pt x="149681" y="107019"/>
                  <a:pt x="144173" y="114074"/>
                </a:cubicBezTo>
                <a:cubicBezTo>
                  <a:pt x="120904" y="144088"/>
                  <a:pt x="98687" y="175588"/>
                  <a:pt x="58648" y="185985"/>
                </a:cubicBezTo>
                <a:cubicBezTo>
                  <a:pt x="22816" y="195267"/>
                  <a:pt x="-5094" y="173546"/>
                  <a:pt x="785" y="136910"/>
                </a:cubicBezTo>
                <a:cubicBezTo>
                  <a:pt x="9944" y="79604"/>
                  <a:pt x="45033" y="38327"/>
                  <a:pt x="91385" y="6208"/>
                </a:cubicBezTo>
                <a:cubicBezTo>
                  <a:pt x="102648" y="-1589"/>
                  <a:pt x="117377" y="-2579"/>
                  <a:pt x="129321" y="6332"/>
                </a:cubicBezTo>
                <a:cubicBezTo>
                  <a:pt x="141822" y="15739"/>
                  <a:pt x="140646" y="29848"/>
                  <a:pt x="137304" y="43154"/>
                </a:cubicBezTo>
                <a:cubicBezTo>
                  <a:pt x="135571" y="49961"/>
                  <a:pt x="132539" y="56954"/>
                  <a:pt x="128331" y="62586"/>
                </a:cubicBezTo>
                <a:cubicBezTo>
                  <a:pt x="120162" y="73725"/>
                  <a:pt x="111312" y="93095"/>
                  <a:pt x="96026" y="83998"/>
                </a:cubicBezTo>
                <a:cubicBezTo>
                  <a:pt x="75480" y="71806"/>
                  <a:pt x="98811" y="60729"/>
                  <a:pt x="103267" y="49156"/>
                </a:cubicBezTo>
                <a:cubicBezTo>
                  <a:pt x="104257" y="46495"/>
                  <a:pt x="104690" y="43649"/>
                  <a:pt x="106794" y="35047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7" name="Forma libre: forma 1136">
            <a:extLst>
              <a:ext uri="{FF2B5EF4-FFF2-40B4-BE49-F238E27FC236}">
                <a16:creationId xmlns:a16="http://schemas.microsoft.com/office/drawing/2014/main" id="{DBDBD18B-E06C-4163-9F65-26D15A5DCB5C}"/>
              </a:ext>
            </a:extLst>
          </p:cNvPr>
          <p:cNvSpPr/>
          <p:nvPr/>
        </p:nvSpPr>
        <p:spPr>
          <a:xfrm>
            <a:off x="9508796" y="3242538"/>
            <a:ext cx="69975" cy="70244"/>
          </a:xfrm>
          <a:custGeom>
            <a:avLst/>
            <a:gdLst>
              <a:gd name="connsiteX0" fmla="*/ 34306 w 69975"/>
              <a:gd name="connsiteY0" fmla="*/ 70245 h 70244"/>
              <a:gd name="connsiteX1" fmla="*/ 22 w 69975"/>
              <a:gd name="connsiteY1" fmla="*/ 34847 h 70244"/>
              <a:gd name="connsiteX2" fmla="*/ 35729 w 69975"/>
              <a:gd name="connsiteY2" fmla="*/ 5 h 70244"/>
              <a:gd name="connsiteX3" fmla="*/ 69952 w 69975"/>
              <a:gd name="connsiteY3" fmla="*/ 35775 h 70244"/>
              <a:gd name="connsiteX4" fmla="*/ 34306 w 69975"/>
              <a:gd name="connsiteY4" fmla="*/ 70245 h 7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75" h="70244">
                <a:moveTo>
                  <a:pt x="34306" y="70245"/>
                </a:moveTo>
                <a:cubicBezTo>
                  <a:pt x="12151" y="68760"/>
                  <a:pt x="-597" y="56630"/>
                  <a:pt x="22" y="34847"/>
                </a:cubicBezTo>
                <a:cubicBezTo>
                  <a:pt x="641" y="13311"/>
                  <a:pt x="14688" y="-304"/>
                  <a:pt x="35729" y="5"/>
                </a:cubicBezTo>
                <a:cubicBezTo>
                  <a:pt x="56709" y="315"/>
                  <a:pt x="70633" y="13806"/>
                  <a:pt x="69952" y="35775"/>
                </a:cubicBezTo>
                <a:cubicBezTo>
                  <a:pt x="69271" y="57187"/>
                  <a:pt x="56585" y="69440"/>
                  <a:pt x="34306" y="70245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8" name="Forma libre: forma 1137">
            <a:extLst>
              <a:ext uri="{FF2B5EF4-FFF2-40B4-BE49-F238E27FC236}">
                <a16:creationId xmlns:a16="http://schemas.microsoft.com/office/drawing/2014/main" id="{256C5980-7F8C-441E-80C3-49DCAFC35A7F}"/>
              </a:ext>
            </a:extLst>
          </p:cNvPr>
          <p:cNvSpPr/>
          <p:nvPr/>
        </p:nvSpPr>
        <p:spPr>
          <a:xfrm>
            <a:off x="9229670" y="3241615"/>
            <a:ext cx="69965" cy="70717"/>
          </a:xfrm>
          <a:custGeom>
            <a:avLst/>
            <a:gdLst>
              <a:gd name="connsiteX0" fmla="*/ 35815 w 69965"/>
              <a:gd name="connsiteY0" fmla="*/ 62 h 70717"/>
              <a:gd name="connsiteX1" fmla="*/ 69914 w 69965"/>
              <a:gd name="connsiteY1" fmla="*/ 36512 h 70717"/>
              <a:gd name="connsiteX2" fmla="*/ 31483 w 69965"/>
              <a:gd name="connsiteY2" fmla="*/ 70611 h 70717"/>
              <a:gd name="connsiteX3" fmla="*/ 46 w 69965"/>
              <a:gd name="connsiteY3" fmla="*/ 33480 h 70717"/>
              <a:gd name="connsiteX4" fmla="*/ 35753 w 69965"/>
              <a:gd name="connsiteY4" fmla="*/ 0 h 7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65" h="70717">
                <a:moveTo>
                  <a:pt x="35815" y="62"/>
                </a:moveTo>
                <a:cubicBezTo>
                  <a:pt x="57722" y="3094"/>
                  <a:pt x="70904" y="15162"/>
                  <a:pt x="69914" y="36512"/>
                </a:cubicBezTo>
                <a:cubicBezTo>
                  <a:pt x="68924" y="59100"/>
                  <a:pt x="54814" y="72034"/>
                  <a:pt x="31483" y="70611"/>
                </a:cubicBezTo>
                <a:cubicBezTo>
                  <a:pt x="9081" y="69249"/>
                  <a:pt x="-759" y="54954"/>
                  <a:pt x="46" y="33480"/>
                </a:cubicBezTo>
                <a:cubicBezTo>
                  <a:pt x="912" y="10644"/>
                  <a:pt x="16012" y="2290"/>
                  <a:pt x="35753" y="0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39" name="Forma libre: forma 1138">
            <a:extLst>
              <a:ext uri="{FF2B5EF4-FFF2-40B4-BE49-F238E27FC236}">
                <a16:creationId xmlns:a16="http://schemas.microsoft.com/office/drawing/2014/main" id="{03065117-8628-4734-8A63-A594F4BDB9E1}"/>
              </a:ext>
            </a:extLst>
          </p:cNvPr>
          <p:cNvSpPr/>
          <p:nvPr/>
        </p:nvSpPr>
        <p:spPr>
          <a:xfrm>
            <a:off x="7596980" y="3521231"/>
            <a:ext cx="307841" cy="390014"/>
          </a:xfrm>
          <a:custGeom>
            <a:avLst/>
            <a:gdLst>
              <a:gd name="connsiteX0" fmla="*/ 307465 w 307841"/>
              <a:gd name="connsiteY0" fmla="*/ 80865 h 390014"/>
              <a:gd name="connsiteX1" fmla="*/ 296945 w 307841"/>
              <a:gd name="connsiteY1" fmla="*/ 100668 h 390014"/>
              <a:gd name="connsiteX2" fmla="*/ 141551 w 307841"/>
              <a:gd name="connsiteY2" fmla="*/ 370673 h 390014"/>
              <a:gd name="connsiteX3" fmla="*/ 101326 w 307841"/>
              <a:gd name="connsiteY3" fmla="*/ 382988 h 390014"/>
              <a:gd name="connsiteX4" fmla="*/ 15863 w 307841"/>
              <a:gd name="connsiteY4" fmla="*/ 333665 h 390014"/>
              <a:gd name="connsiteX5" fmla="*/ 5218 w 307841"/>
              <a:gd name="connsiteY5" fmla="*/ 299938 h 390014"/>
              <a:gd name="connsiteX6" fmla="*/ 169709 w 307841"/>
              <a:gd name="connsiteY6" fmla="*/ 13905 h 390014"/>
              <a:gd name="connsiteX7" fmla="*/ 198548 w 307841"/>
              <a:gd name="connsiteY7" fmla="*/ 4436 h 390014"/>
              <a:gd name="connsiteX8" fmla="*/ 294593 w 307841"/>
              <a:gd name="connsiteY8" fmla="*/ 60195 h 390014"/>
              <a:gd name="connsiteX9" fmla="*/ 307465 w 307841"/>
              <a:gd name="connsiteY9" fmla="*/ 80865 h 39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841" h="390014">
                <a:moveTo>
                  <a:pt x="307465" y="80865"/>
                </a:moveTo>
                <a:cubicBezTo>
                  <a:pt x="304619" y="86187"/>
                  <a:pt x="301029" y="93551"/>
                  <a:pt x="296945" y="100668"/>
                </a:cubicBezTo>
                <a:cubicBezTo>
                  <a:pt x="245085" y="190649"/>
                  <a:pt x="192669" y="280258"/>
                  <a:pt x="141551" y="370673"/>
                </a:cubicBezTo>
                <a:cubicBezTo>
                  <a:pt x="130845" y="389548"/>
                  <a:pt x="121872" y="396479"/>
                  <a:pt x="101326" y="382988"/>
                </a:cubicBezTo>
                <a:cubicBezTo>
                  <a:pt x="73911" y="364917"/>
                  <a:pt x="44887" y="349199"/>
                  <a:pt x="15863" y="333665"/>
                </a:cubicBezTo>
                <a:cubicBezTo>
                  <a:pt x="82" y="325249"/>
                  <a:pt x="-4807" y="317142"/>
                  <a:pt x="5218" y="299938"/>
                </a:cubicBezTo>
                <a:cubicBezTo>
                  <a:pt x="60606" y="204944"/>
                  <a:pt x="115250" y="109455"/>
                  <a:pt x="169709" y="13905"/>
                </a:cubicBezTo>
                <a:cubicBezTo>
                  <a:pt x="177135" y="847"/>
                  <a:pt x="183819" y="-4537"/>
                  <a:pt x="198548" y="4436"/>
                </a:cubicBezTo>
                <a:cubicBezTo>
                  <a:pt x="230171" y="23683"/>
                  <a:pt x="262599" y="41567"/>
                  <a:pt x="294593" y="60195"/>
                </a:cubicBezTo>
                <a:cubicBezTo>
                  <a:pt x="301586" y="64279"/>
                  <a:pt x="309693" y="67992"/>
                  <a:pt x="307465" y="80865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0" name="Forma libre: forma 1139">
            <a:extLst>
              <a:ext uri="{FF2B5EF4-FFF2-40B4-BE49-F238E27FC236}">
                <a16:creationId xmlns:a16="http://schemas.microsoft.com/office/drawing/2014/main" id="{869BE086-E91A-4669-8C3F-9D2BCC32B4DB}"/>
              </a:ext>
            </a:extLst>
          </p:cNvPr>
          <p:cNvSpPr/>
          <p:nvPr/>
        </p:nvSpPr>
        <p:spPr>
          <a:xfrm>
            <a:off x="7823818" y="3381733"/>
            <a:ext cx="157674" cy="138798"/>
          </a:xfrm>
          <a:custGeom>
            <a:avLst/>
            <a:gdLst>
              <a:gd name="connsiteX0" fmla="*/ 157674 w 157674"/>
              <a:gd name="connsiteY0" fmla="*/ 73510 h 138798"/>
              <a:gd name="connsiteX1" fmla="*/ 131435 w 157674"/>
              <a:gd name="connsiteY1" fmla="*/ 132486 h 138798"/>
              <a:gd name="connsiteX2" fmla="*/ 107052 w 157674"/>
              <a:gd name="connsiteY2" fmla="*/ 133353 h 138798"/>
              <a:gd name="connsiteX3" fmla="*/ 13173 w 157674"/>
              <a:gd name="connsiteY3" fmla="*/ 80255 h 138798"/>
              <a:gd name="connsiteX4" fmla="*/ 4509 w 157674"/>
              <a:gd name="connsiteY4" fmla="*/ 47394 h 138798"/>
              <a:gd name="connsiteX5" fmla="*/ 103525 w 157674"/>
              <a:gd name="connsiteY5" fmla="*/ 17751 h 138798"/>
              <a:gd name="connsiteX6" fmla="*/ 136015 w 157674"/>
              <a:gd name="connsiteY6" fmla="*/ 35388 h 138798"/>
              <a:gd name="connsiteX7" fmla="*/ 157674 w 157674"/>
              <a:gd name="connsiteY7" fmla="*/ 73386 h 13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674" h="138798">
                <a:moveTo>
                  <a:pt x="157674" y="73510"/>
                </a:moveTo>
                <a:cubicBezTo>
                  <a:pt x="155880" y="96717"/>
                  <a:pt x="143070" y="114478"/>
                  <a:pt x="131435" y="132486"/>
                </a:cubicBezTo>
                <a:cubicBezTo>
                  <a:pt x="124628" y="143130"/>
                  <a:pt x="115407" y="138118"/>
                  <a:pt x="107052" y="133353"/>
                </a:cubicBezTo>
                <a:cubicBezTo>
                  <a:pt x="75800" y="115653"/>
                  <a:pt x="44734" y="97521"/>
                  <a:pt x="13173" y="80255"/>
                </a:cubicBezTo>
                <a:cubicBezTo>
                  <a:pt x="-2113" y="71901"/>
                  <a:pt x="-2794" y="62185"/>
                  <a:pt x="4509" y="47394"/>
                </a:cubicBezTo>
                <a:cubicBezTo>
                  <a:pt x="30439" y="-5394"/>
                  <a:pt x="52470" y="-12263"/>
                  <a:pt x="103525" y="17751"/>
                </a:cubicBezTo>
                <a:cubicBezTo>
                  <a:pt x="114169" y="24002"/>
                  <a:pt x="125247" y="29386"/>
                  <a:pt x="136015" y="35388"/>
                </a:cubicBezTo>
                <a:cubicBezTo>
                  <a:pt x="150991" y="43805"/>
                  <a:pt x="155818" y="58100"/>
                  <a:pt x="157674" y="73386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1" name="Forma libre: forma 1140">
            <a:extLst>
              <a:ext uri="{FF2B5EF4-FFF2-40B4-BE49-F238E27FC236}">
                <a16:creationId xmlns:a16="http://schemas.microsoft.com/office/drawing/2014/main" id="{A2303FE7-C4D0-408E-9EAE-A9379AD831BB}"/>
              </a:ext>
            </a:extLst>
          </p:cNvPr>
          <p:cNvSpPr/>
          <p:nvPr/>
        </p:nvSpPr>
        <p:spPr>
          <a:xfrm>
            <a:off x="7561155" y="3879873"/>
            <a:ext cx="136815" cy="159539"/>
          </a:xfrm>
          <a:custGeom>
            <a:avLst/>
            <a:gdLst>
              <a:gd name="connsiteX0" fmla="*/ 756 w 136815"/>
              <a:gd name="connsiteY0" fmla="*/ 137286 h 159539"/>
              <a:gd name="connsiteX1" fmla="*/ 8554 w 136815"/>
              <a:gd name="connsiteY1" fmla="*/ 17663 h 159539"/>
              <a:gd name="connsiteX2" fmla="*/ 30770 w 136815"/>
              <a:gd name="connsiteY2" fmla="*/ 4790 h 159539"/>
              <a:gd name="connsiteX3" fmla="*/ 122360 w 136815"/>
              <a:gd name="connsiteY3" fmla="*/ 55103 h 159539"/>
              <a:gd name="connsiteX4" fmla="*/ 126321 w 136815"/>
              <a:gd name="connsiteY4" fmla="*/ 84684 h 159539"/>
              <a:gd name="connsiteX5" fmla="*/ 21797 w 136815"/>
              <a:gd name="connsiteY5" fmla="*/ 155109 h 159539"/>
              <a:gd name="connsiteX6" fmla="*/ 4902 w 136815"/>
              <a:gd name="connsiteY6" fmla="*/ 157214 h 159539"/>
              <a:gd name="connsiteX7" fmla="*/ 818 w 136815"/>
              <a:gd name="connsiteY7" fmla="*/ 137286 h 15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15" h="159539">
                <a:moveTo>
                  <a:pt x="756" y="137286"/>
                </a:moveTo>
                <a:cubicBezTo>
                  <a:pt x="3417" y="97433"/>
                  <a:pt x="6449" y="57579"/>
                  <a:pt x="8554" y="17663"/>
                </a:cubicBezTo>
                <a:cubicBezTo>
                  <a:pt x="9420" y="520"/>
                  <a:pt x="13999" y="-4926"/>
                  <a:pt x="30770" y="4790"/>
                </a:cubicBezTo>
                <a:cubicBezTo>
                  <a:pt x="60908" y="22180"/>
                  <a:pt x="92037" y="37961"/>
                  <a:pt x="122360" y="55103"/>
                </a:cubicBezTo>
                <a:cubicBezTo>
                  <a:pt x="135604" y="62591"/>
                  <a:pt x="145010" y="72679"/>
                  <a:pt x="126321" y="84684"/>
                </a:cubicBezTo>
                <a:cubicBezTo>
                  <a:pt x="90985" y="107458"/>
                  <a:pt x="54596" y="128561"/>
                  <a:pt x="21797" y="155109"/>
                </a:cubicBezTo>
                <a:cubicBezTo>
                  <a:pt x="16846" y="159132"/>
                  <a:pt x="10596" y="161608"/>
                  <a:pt x="4902" y="157214"/>
                </a:cubicBezTo>
                <a:cubicBezTo>
                  <a:pt x="-1719" y="152139"/>
                  <a:pt x="13" y="144403"/>
                  <a:pt x="818" y="137286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142" name="Forma libre: forma 1141">
            <a:extLst>
              <a:ext uri="{FF2B5EF4-FFF2-40B4-BE49-F238E27FC236}">
                <a16:creationId xmlns:a16="http://schemas.microsoft.com/office/drawing/2014/main" id="{1E559C5A-D007-42EE-AE0A-B9AA55743F26}"/>
              </a:ext>
            </a:extLst>
          </p:cNvPr>
          <p:cNvSpPr/>
          <p:nvPr/>
        </p:nvSpPr>
        <p:spPr>
          <a:xfrm>
            <a:off x="7799862" y="3467590"/>
            <a:ext cx="137905" cy="87739"/>
          </a:xfrm>
          <a:custGeom>
            <a:avLst/>
            <a:gdLst>
              <a:gd name="connsiteX0" fmla="*/ 15283 w 137905"/>
              <a:gd name="connsiteY0" fmla="*/ 29 h 87739"/>
              <a:gd name="connsiteX1" fmla="*/ 30692 w 137905"/>
              <a:gd name="connsiteY1" fmla="*/ 6465 h 87739"/>
              <a:gd name="connsiteX2" fmla="*/ 126305 w 137905"/>
              <a:gd name="connsiteY2" fmla="*/ 62657 h 87739"/>
              <a:gd name="connsiteX3" fmla="*/ 135402 w 137905"/>
              <a:gd name="connsiteY3" fmla="*/ 81098 h 87739"/>
              <a:gd name="connsiteX4" fmla="*/ 116589 w 137905"/>
              <a:gd name="connsiteY4" fmla="*/ 85430 h 87739"/>
              <a:gd name="connsiteX5" fmla="*/ 6805 w 137905"/>
              <a:gd name="connsiteY5" fmla="*/ 22864 h 87739"/>
              <a:gd name="connsiteX6" fmla="*/ 1173 w 137905"/>
              <a:gd name="connsiteY6" fmla="*/ 7146 h 87739"/>
              <a:gd name="connsiteX7" fmla="*/ 15283 w 137905"/>
              <a:gd name="connsiteY7" fmla="*/ 29 h 8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905" h="87739">
                <a:moveTo>
                  <a:pt x="15283" y="29"/>
                </a:moveTo>
                <a:cubicBezTo>
                  <a:pt x="19367" y="1700"/>
                  <a:pt x="25432" y="3432"/>
                  <a:pt x="30692" y="6465"/>
                </a:cubicBezTo>
                <a:cubicBezTo>
                  <a:pt x="62687" y="25030"/>
                  <a:pt x="94558" y="43782"/>
                  <a:pt x="126305" y="62657"/>
                </a:cubicBezTo>
                <a:cubicBezTo>
                  <a:pt x="133050" y="66679"/>
                  <a:pt x="142457" y="70021"/>
                  <a:pt x="135402" y="81098"/>
                </a:cubicBezTo>
                <a:cubicBezTo>
                  <a:pt x="130575" y="88648"/>
                  <a:pt x="123520" y="89267"/>
                  <a:pt x="116589" y="85430"/>
                </a:cubicBezTo>
                <a:cubicBezTo>
                  <a:pt x="79891" y="64823"/>
                  <a:pt x="43317" y="43843"/>
                  <a:pt x="6805" y="22864"/>
                </a:cubicBezTo>
                <a:cubicBezTo>
                  <a:pt x="678" y="19337"/>
                  <a:pt x="-1612" y="13829"/>
                  <a:pt x="1173" y="7146"/>
                </a:cubicBezTo>
                <a:cubicBezTo>
                  <a:pt x="3339" y="1885"/>
                  <a:pt x="7857" y="-281"/>
                  <a:pt x="15283" y="29"/>
                </a:cubicBezTo>
                <a:close/>
              </a:path>
            </a:pathLst>
          </a:custGeom>
          <a:solidFill>
            <a:srgbClr val="1C75C2"/>
          </a:solidFill>
          <a:ln w="61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86379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rgbClr val="00B050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rgbClr val="00B050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rgbClr val="00B050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rgbClr val="00B050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rgbClr val="00B050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rgbClr val="00B050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rgbClr val="00B050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rgbClr val="00B050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rgbClr val="00B050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rgbClr val="00B050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rgbClr val="00B050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rgbClr val="00B050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rgbClr val="00B050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rgbClr val="00B050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rgbClr val="00B050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rgbClr val="00B050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rgbClr val="00B050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rgbClr val="00B050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rgbClr val="00B050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rgbClr val="00B050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12288" y="183077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36416" y="184528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287440" y="1830772"/>
            <a:ext cx="553869" cy="652296"/>
            <a:chOff x="3837179" y="1242450"/>
            <a:chExt cx="415402" cy="489222"/>
          </a:xfrm>
          <a:solidFill>
            <a:srgbClr val="00B050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381427" y="186616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483205" y="184531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277831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43024" y="561597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40758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02667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095843" y="560356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985786" y="564649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39912" y="5591786"/>
            <a:ext cx="547785" cy="583839"/>
            <a:chOff x="7851532" y="4063209"/>
            <a:chExt cx="410839" cy="437879"/>
          </a:xfrm>
          <a:solidFill>
            <a:srgbClr val="00B050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482658" y="3876994"/>
            <a:ext cx="523671" cy="508113"/>
            <a:chOff x="3983592" y="2777115"/>
            <a:chExt cx="392753" cy="381085"/>
          </a:xfrm>
          <a:solidFill>
            <a:srgbClr val="00B050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275479" y="3843246"/>
            <a:ext cx="523671" cy="547017"/>
            <a:chOff x="4578208" y="2751804"/>
            <a:chExt cx="392753" cy="410263"/>
          </a:xfrm>
          <a:solidFill>
            <a:srgbClr val="00B050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678033" y="3855265"/>
            <a:ext cx="479547" cy="494715"/>
            <a:chOff x="7130125" y="2760820"/>
            <a:chExt cx="359660" cy="371036"/>
          </a:xfrm>
          <a:solidFill>
            <a:srgbClr val="00B050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09222" y="1747002"/>
            <a:ext cx="687348" cy="724668"/>
            <a:chOff x="6403515" y="1179621"/>
            <a:chExt cx="515511" cy="543501"/>
          </a:xfrm>
          <a:solidFill>
            <a:srgbClr val="00B050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43841" y="381505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470295" y="2938355"/>
            <a:ext cx="467527" cy="505895"/>
            <a:chOff x="8474320" y="2073136"/>
            <a:chExt cx="350645" cy="379421"/>
          </a:xfrm>
          <a:solidFill>
            <a:srgbClr val="00B050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5992916" y="1787967"/>
            <a:ext cx="570256" cy="714060"/>
            <a:chOff x="5866287" y="1210345"/>
            <a:chExt cx="427692" cy="535545"/>
          </a:xfrm>
          <a:solidFill>
            <a:srgbClr val="00B050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095843" y="3814631"/>
            <a:ext cx="523669" cy="557941"/>
            <a:chOff x="5943481" y="2730343"/>
            <a:chExt cx="392752" cy="418456"/>
          </a:xfrm>
          <a:solidFill>
            <a:srgbClr val="00B050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596178" y="1805975"/>
            <a:ext cx="683983" cy="722277"/>
            <a:chOff x="7068732" y="1223851"/>
            <a:chExt cx="512987" cy="541708"/>
          </a:xfrm>
          <a:solidFill>
            <a:srgbClr val="00B050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47046" y="3812925"/>
            <a:ext cx="523671" cy="559527"/>
            <a:chOff x="3206883" y="2729063"/>
            <a:chExt cx="392753" cy="419645"/>
          </a:xfrm>
          <a:solidFill>
            <a:srgbClr val="00B050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19157" y="389179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54076" y="3831161"/>
            <a:ext cx="479584" cy="504968"/>
            <a:chOff x="7862157" y="2742742"/>
            <a:chExt cx="359688" cy="378726"/>
          </a:xfrm>
          <a:solidFill>
            <a:srgbClr val="00B050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285161" y="4796770"/>
            <a:ext cx="422623" cy="511209"/>
            <a:chOff x="3835469" y="3466947"/>
            <a:chExt cx="316967" cy="383407"/>
          </a:xfrm>
          <a:solidFill>
            <a:srgbClr val="00B050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36735" y="4801659"/>
            <a:ext cx="486692" cy="480487"/>
            <a:chOff x="5224150" y="3470614"/>
            <a:chExt cx="365019" cy="360365"/>
          </a:xfrm>
          <a:solidFill>
            <a:srgbClr val="00B050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070654" y="4759804"/>
            <a:ext cx="480316" cy="511857"/>
            <a:chOff x="5924589" y="3439222"/>
            <a:chExt cx="360237" cy="383893"/>
          </a:xfrm>
          <a:solidFill>
            <a:srgbClr val="00B050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41471" y="3839539"/>
            <a:ext cx="346008" cy="483461"/>
            <a:chOff x="8527703" y="2749024"/>
            <a:chExt cx="259506" cy="362596"/>
          </a:xfrm>
          <a:solidFill>
            <a:srgbClr val="00B050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50867" y="4815933"/>
            <a:ext cx="481572" cy="451811"/>
            <a:chOff x="6584749" y="3481321"/>
            <a:chExt cx="361179" cy="338858"/>
          </a:xfrm>
          <a:solidFill>
            <a:srgbClr val="00B050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47593" y="4721520"/>
            <a:ext cx="480280" cy="509125"/>
            <a:chOff x="3132295" y="3410510"/>
            <a:chExt cx="360210" cy="381844"/>
          </a:xfrm>
          <a:solidFill>
            <a:srgbClr val="00B050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686570" y="4733224"/>
            <a:ext cx="482852" cy="515976"/>
            <a:chOff x="7136526" y="3419289"/>
            <a:chExt cx="362139" cy="386982"/>
          </a:xfrm>
          <a:solidFill>
            <a:srgbClr val="00B050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58185" y="5460478"/>
            <a:ext cx="709635" cy="701247"/>
            <a:chOff x="7115239" y="3964728"/>
            <a:chExt cx="532226" cy="525935"/>
          </a:xfrm>
          <a:solidFill>
            <a:srgbClr val="00B050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485597" y="4623741"/>
            <a:ext cx="551127" cy="587399"/>
            <a:chOff x="8485796" y="3337175"/>
            <a:chExt cx="413345" cy="440549"/>
          </a:xfrm>
          <a:solidFill>
            <a:srgbClr val="00B050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195888" y="4848001"/>
            <a:ext cx="482864" cy="513247"/>
            <a:chOff x="4518516" y="3505370"/>
            <a:chExt cx="362148" cy="384935"/>
          </a:xfrm>
          <a:solidFill>
            <a:srgbClr val="00B050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53212" y="4714545"/>
            <a:ext cx="453395" cy="480499"/>
            <a:chOff x="7861508" y="3405280"/>
            <a:chExt cx="340046" cy="360374"/>
          </a:xfrm>
          <a:solidFill>
            <a:srgbClr val="00B050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45313" y="2780272"/>
            <a:ext cx="630399" cy="670072"/>
            <a:chOff x="7780583" y="1954575"/>
            <a:chExt cx="472799" cy="502554"/>
          </a:xfrm>
          <a:solidFill>
            <a:srgbClr val="00B050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20456" y="2828492"/>
            <a:ext cx="627059" cy="670072"/>
            <a:chOff x="3786941" y="1990740"/>
            <a:chExt cx="470294" cy="502554"/>
          </a:xfrm>
          <a:solidFill>
            <a:srgbClr val="00B050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671717" y="2834051"/>
            <a:ext cx="406347" cy="670060"/>
            <a:chOff x="7125388" y="1994909"/>
            <a:chExt cx="304760" cy="502545"/>
          </a:xfrm>
          <a:solidFill>
            <a:srgbClr val="00B050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189405" y="2816264"/>
            <a:ext cx="627009" cy="666499"/>
            <a:chOff x="4513652" y="1981568"/>
            <a:chExt cx="470257" cy="499874"/>
          </a:xfrm>
          <a:solidFill>
            <a:srgbClr val="00B050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082259" y="2827580"/>
            <a:ext cx="628704" cy="672425"/>
            <a:chOff x="5183294" y="1990054"/>
            <a:chExt cx="471528" cy="504319"/>
          </a:xfrm>
          <a:solidFill>
            <a:srgbClr val="00B050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43036" y="2843097"/>
            <a:ext cx="628705" cy="670072"/>
            <a:chOff x="3128875" y="2001694"/>
            <a:chExt cx="471529" cy="502554"/>
          </a:xfrm>
          <a:solidFill>
            <a:srgbClr val="00B050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30931" y="2828053"/>
            <a:ext cx="588592" cy="667280"/>
            <a:chOff x="5894798" y="1990411"/>
            <a:chExt cx="441444" cy="500460"/>
          </a:xfrm>
          <a:solidFill>
            <a:srgbClr val="00B050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773668" y="2827833"/>
            <a:ext cx="638739" cy="668243"/>
            <a:chOff x="6451850" y="1990246"/>
            <a:chExt cx="479054" cy="501182"/>
          </a:xfrm>
          <a:solidFill>
            <a:srgbClr val="00B050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55796" y="5729519"/>
            <a:ext cx="437229" cy="432205"/>
            <a:chOff x="8538447" y="4166509"/>
            <a:chExt cx="327922" cy="324154"/>
          </a:xfrm>
          <a:solidFill>
            <a:srgbClr val="00B050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584583" y="1926360"/>
            <a:ext cx="594005" cy="634689"/>
            <a:chOff x="7810036" y="1314139"/>
            <a:chExt cx="445504" cy="476017"/>
          </a:xfrm>
          <a:solidFill>
            <a:srgbClr val="00B050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rgbClr val="00B050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rgbClr val="00B050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rgbClr val="00B050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rgbClr val="00B050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rgbClr val="00B050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rgbClr val="00B050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rgbClr val="00B050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rgbClr val="00B050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rgbClr val="00B050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rgbClr val="00B050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rgbClr val="00B050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rgbClr val="00B050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rgbClr val="00B050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rgbClr val="00B050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rgbClr val="00B050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rgbClr val="00B050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rgbClr val="00B050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rgbClr val="00B050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rgbClr val="00B050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rgbClr val="00B050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rgbClr val="00B050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rgbClr val="00B050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rgbClr val="00B050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rgbClr val="00B050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rgbClr val="00B050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rgbClr val="00B050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rgbClr val="00B050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561C145D-90F3-4BE7-A5FF-3042F134581F}"/>
              </a:ext>
            </a:extLst>
          </p:cNvPr>
          <p:cNvSpPr/>
          <p:nvPr/>
        </p:nvSpPr>
        <p:spPr>
          <a:xfrm>
            <a:off x="4088323" y="2302934"/>
            <a:ext cx="3430676" cy="3971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sz="5400" b="1" u="sng" dirty="0">
                <a:solidFill>
                  <a:srgbClr val="1C75C2"/>
                </a:solidFill>
                <a:cs typeface="B Nazanin" panose="00000400000000000000" pitchFamily="2" charset="-78"/>
              </a:rPr>
              <a:t>سبک اینفوگرافیک</a:t>
            </a:r>
            <a:endParaRPr lang="en-US" sz="5400" b="1" u="sng" dirty="0">
              <a:solidFill>
                <a:srgbClr val="1C75C2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420C4A0-A773-4735-8736-1033AFB2DA3D}"/>
              </a:ext>
            </a:extLst>
          </p:cNvPr>
          <p:cNvSpPr/>
          <p:nvPr/>
        </p:nvSpPr>
        <p:spPr>
          <a:xfrm>
            <a:off x="7871440" y="2240066"/>
            <a:ext cx="66021" cy="3657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1C75C2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81E424-BCA7-47EF-BE80-ECAAA27B1D6D}"/>
              </a:ext>
            </a:extLst>
          </p:cNvPr>
          <p:cNvSpPr txBox="1"/>
          <p:nvPr/>
        </p:nvSpPr>
        <p:spPr>
          <a:xfrm>
            <a:off x="8198561" y="2331538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rgbClr val="1C75C2"/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sz="1600" dirty="0">
              <a:solidFill>
                <a:srgbClr val="1C75C2"/>
              </a:solidFill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6E8A01-AAFD-437A-80F8-DEDED1A11C7C}"/>
              </a:ext>
            </a:extLst>
          </p:cNvPr>
          <p:cNvSpPr txBox="1"/>
          <p:nvPr/>
        </p:nvSpPr>
        <p:spPr>
          <a:xfrm>
            <a:off x="8198561" y="2653655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b="1" dirty="0">
                <a:cs typeface="B Nazanin" panose="00000400000000000000" pitchFamily="2" charset="-78"/>
              </a:rPr>
              <a:t>ارائه</a:t>
            </a:r>
            <a:endParaRPr lang="en-US" altLang="ko-KR" sz="1600" b="1" dirty="0"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798F27-ADE5-4FFC-9967-234973C625DA}"/>
              </a:ext>
            </a:extLst>
          </p:cNvPr>
          <p:cNvSpPr txBox="1"/>
          <p:nvPr/>
        </p:nvSpPr>
        <p:spPr>
          <a:xfrm>
            <a:off x="8198561" y="3620006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rgbClr val="1C75C2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1600" dirty="0">
              <a:solidFill>
                <a:srgbClr val="1C75C2"/>
              </a:solidFill>
              <a:cs typeface="B Nazanin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AB96FE-51CA-485B-8099-02075447E012}"/>
              </a:ext>
            </a:extLst>
          </p:cNvPr>
          <p:cNvSpPr txBox="1"/>
          <p:nvPr/>
        </p:nvSpPr>
        <p:spPr>
          <a:xfrm>
            <a:off x="8198561" y="3297889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b="1" dirty="0">
                <a:cs typeface="B Nazanin" panose="00000400000000000000" pitchFamily="2" charset="-78"/>
              </a:rPr>
              <a:t>نمونه کارها ساده</a:t>
            </a:r>
            <a:endParaRPr lang="en-US" altLang="ko-KR" sz="1600" b="1" dirty="0">
              <a:cs typeface="B Nazanin" panose="000004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8F1FC5-9C28-4E46-B7A8-040F0ECF7EC7}"/>
              </a:ext>
            </a:extLst>
          </p:cNvPr>
          <p:cNvSpPr txBox="1"/>
          <p:nvPr/>
        </p:nvSpPr>
        <p:spPr>
          <a:xfrm>
            <a:off x="8198561" y="2975772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rgbClr val="1C75C2"/>
                </a:solidFill>
                <a:cs typeface="B Nazanin" panose="00000400000000000000" pitchFamily="2" charset="-78"/>
              </a:rPr>
              <a:t>نمونه کارها</a:t>
            </a:r>
            <a:endParaRPr lang="en-US" altLang="ko-KR" sz="1600" dirty="0">
              <a:solidFill>
                <a:srgbClr val="1C75C2"/>
              </a:solidFill>
              <a:cs typeface="B Nazanin" panose="000004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9FF975-EFF7-441A-86AE-C4D850C6D0C6}"/>
              </a:ext>
            </a:extLst>
          </p:cNvPr>
          <p:cNvSpPr txBox="1"/>
          <p:nvPr/>
        </p:nvSpPr>
        <p:spPr>
          <a:xfrm>
            <a:off x="8198561" y="3942123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b="1" dirty="0">
                <a:cs typeface="B Nazanin" panose="00000400000000000000" pitchFamily="2" charset="-78"/>
              </a:rPr>
              <a:t>ارائه</a:t>
            </a:r>
            <a:endParaRPr lang="en-US" altLang="ko-KR" sz="1600" b="1" dirty="0">
              <a:cs typeface="B Nazanin" panose="000004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605F50-20E3-4719-97B5-94CCE66497FE}"/>
              </a:ext>
            </a:extLst>
          </p:cNvPr>
          <p:cNvSpPr txBox="1"/>
          <p:nvPr/>
        </p:nvSpPr>
        <p:spPr>
          <a:xfrm>
            <a:off x="8198561" y="4586357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b="1" dirty="0">
                <a:cs typeface="B Nazanin" panose="00000400000000000000" pitchFamily="2" charset="-78"/>
              </a:rPr>
              <a:t>نمونه کارها ساده</a:t>
            </a:r>
            <a:endParaRPr lang="en-US" altLang="ko-KR" sz="1600" b="1" dirty="0">
              <a:cs typeface="B Nazanin" panose="000004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853DB2-98A3-441F-9864-958E2844F474}"/>
              </a:ext>
            </a:extLst>
          </p:cNvPr>
          <p:cNvSpPr txBox="1"/>
          <p:nvPr/>
        </p:nvSpPr>
        <p:spPr>
          <a:xfrm>
            <a:off x="8198561" y="4264240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rgbClr val="1C75C2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1600" dirty="0">
              <a:solidFill>
                <a:srgbClr val="1C75C2"/>
              </a:solidFill>
              <a:cs typeface="B Nazanin" panose="000004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10FDD1-88F9-4C41-A43E-746D090EB3A3}"/>
              </a:ext>
            </a:extLst>
          </p:cNvPr>
          <p:cNvSpPr txBox="1"/>
          <p:nvPr/>
        </p:nvSpPr>
        <p:spPr>
          <a:xfrm>
            <a:off x="8198561" y="4908474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rgbClr val="1C75C2"/>
                </a:solidFill>
                <a:cs typeface="B Nazanin" panose="00000400000000000000" pitchFamily="2" charset="-78"/>
              </a:rPr>
              <a:t>ارائه</a:t>
            </a:r>
            <a:endParaRPr lang="en-US" altLang="ko-KR" sz="1600" dirty="0">
              <a:solidFill>
                <a:srgbClr val="1C75C2"/>
              </a:solidFill>
              <a:cs typeface="B Nazanin" panose="000004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19A224-8F69-404F-B193-BEE59489EF65}"/>
              </a:ext>
            </a:extLst>
          </p:cNvPr>
          <p:cNvSpPr txBox="1"/>
          <p:nvPr/>
        </p:nvSpPr>
        <p:spPr>
          <a:xfrm>
            <a:off x="8198561" y="5552704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dirty="0">
                <a:solidFill>
                  <a:srgbClr val="1C75C2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1600" dirty="0">
              <a:solidFill>
                <a:srgbClr val="1C75C2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13370F-CED1-4696-BE87-84697604283C}"/>
              </a:ext>
            </a:extLst>
          </p:cNvPr>
          <p:cNvSpPr txBox="1"/>
          <p:nvPr/>
        </p:nvSpPr>
        <p:spPr>
          <a:xfrm>
            <a:off x="8198561" y="5230591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a-IR" altLang="ko-KR" sz="1600" b="1" dirty="0">
                <a:cs typeface="B Nazanin" panose="00000400000000000000" pitchFamily="2" charset="-78"/>
              </a:rPr>
              <a:t>ارائه نمونه کارها</a:t>
            </a:r>
            <a:endParaRPr lang="en-US" altLang="ko-KR" sz="1600" b="1" dirty="0">
              <a:cs typeface="B Nazanin" panose="00000400000000000000" pitchFamily="2" charset="-78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7AFF8D-A6F3-432B-BE26-AF4B8ACBCB30}"/>
              </a:ext>
            </a:extLst>
          </p:cNvPr>
          <p:cNvSpPr/>
          <p:nvPr/>
        </p:nvSpPr>
        <p:spPr>
          <a:xfrm>
            <a:off x="455525" y="1397997"/>
            <a:ext cx="3430676" cy="3971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7D9046EA-E814-4045-B963-DCD6D145B1F0}"/>
              </a:ext>
            </a:extLst>
          </p:cNvPr>
          <p:cNvSpPr/>
          <p:nvPr/>
        </p:nvSpPr>
        <p:spPr>
          <a:xfrm>
            <a:off x="0" y="6566372"/>
            <a:ext cx="12192000" cy="294966"/>
          </a:xfrm>
          <a:custGeom>
            <a:avLst/>
            <a:gdLst>
              <a:gd name="connsiteX0" fmla="*/ 193828 w 12688888"/>
              <a:gd name="connsiteY0" fmla="*/ 0 h 294966"/>
              <a:gd name="connsiteX1" fmla="*/ 12494150 w 12688888"/>
              <a:gd name="connsiteY1" fmla="*/ 0 h 294966"/>
              <a:gd name="connsiteX2" fmla="*/ 12688888 w 12688888"/>
              <a:gd name="connsiteY2" fmla="*/ 237453 h 294966"/>
              <a:gd name="connsiteX3" fmla="*/ 12688888 w 12688888"/>
              <a:gd name="connsiteY3" fmla="*/ 294966 h 294966"/>
              <a:gd name="connsiteX4" fmla="*/ 0 w 12688888"/>
              <a:gd name="connsiteY4" fmla="*/ 294966 h 294966"/>
              <a:gd name="connsiteX5" fmla="*/ 0 w 12688888"/>
              <a:gd name="connsiteY5" fmla="*/ 293924 h 294966"/>
              <a:gd name="connsiteX6" fmla="*/ 0 w 12688888"/>
              <a:gd name="connsiteY6" fmla="*/ 237453 h 294966"/>
              <a:gd name="connsiteX7" fmla="*/ 193828 w 12688888"/>
              <a:gd name="connsiteY7" fmla="*/ 0 h 29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8888" h="294966">
                <a:moveTo>
                  <a:pt x="193828" y="0"/>
                </a:moveTo>
                <a:cubicBezTo>
                  <a:pt x="12494150" y="0"/>
                  <a:pt x="12494150" y="0"/>
                  <a:pt x="12494150" y="0"/>
                </a:cubicBezTo>
                <a:cubicBezTo>
                  <a:pt x="12601529" y="0"/>
                  <a:pt x="12688888" y="106854"/>
                  <a:pt x="12688888" y="237453"/>
                </a:cubicBezTo>
                <a:lnTo>
                  <a:pt x="12688888" y="294966"/>
                </a:lnTo>
                <a:lnTo>
                  <a:pt x="0" y="294966"/>
                </a:lnTo>
                <a:lnTo>
                  <a:pt x="0" y="293924"/>
                </a:lnTo>
                <a:cubicBezTo>
                  <a:pt x="0" y="237453"/>
                  <a:pt x="0" y="237453"/>
                  <a:pt x="0" y="237453"/>
                </a:cubicBezTo>
                <a:cubicBezTo>
                  <a:pt x="0" y="106854"/>
                  <a:pt x="86449" y="0"/>
                  <a:pt x="19382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B7D747-826C-42FB-B9E7-FA9A94F4BB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371" y="1796692"/>
            <a:ext cx="3667860" cy="3728788"/>
          </a:xfrm>
          <a:prstGeom prst="rect">
            <a:avLst/>
          </a:prstGeom>
        </p:spPr>
      </p:pic>
      <p:sp>
        <p:nvSpPr>
          <p:cNvPr id="26" name="Forma en L 25">
            <a:extLst>
              <a:ext uri="{FF2B5EF4-FFF2-40B4-BE49-F238E27FC236}">
                <a16:creationId xmlns:a16="http://schemas.microsoft.com/office/drawing/2014/main" id="{63011A7A-2F9D-4AC5-AF53-99381C50B00B}"/>
              </a:ext>
            </a:extLst>
          </p:cNvPr>
          <p:cNvSpPr/>
          <p:nvPr/>
        </p:nvSpPr>
        <p:spPr>
          <a:xfrm>
            <a:off x="-9923" y="6073630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7" name="Forma en L 26">
            <a:extLst>
              <a:ext uri="{FF2B5EF4-FFF2-40B4-BE49-F238E27FC236}">
                <a16:creationId xmlns:a16="http://schemas.microsoft.com/office/drawing/2014/main" id="{2DBCF4CF-F289-4ECE-8A7B-8CC746F07871}"/>
              </a:ext>
            </a:extLst>
          </p:cNvPr>
          <p:cNvSpPr/>
          <p:nvPr/>
        </p:nvSpPr>
        <p:spPr>
          <a:xfrm>
            <a:off x="-13673" y="5292854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8" name="Forma en L 27">
            <a:extLst>
              <a:ext uri="{FF2B5EF4-FFF2-40B4-BE49-F238E27FC236}">
                <a16:creationId xmlns:a16="http://schemas.microsoft.com/office/drawing/2014/main" id="{D7215C66-C54F-4E6F-B14F-10057E989EAF}"/>
              </a:ext>
            </a:extLst>
          </p:cNvPr>
          <p:cNvSpPr/>
          <p:nvPr/>
        </p:nvSpPr>
        <p:spPr>
          <a:xfrm>
            <a:off x="-9091" y="4508182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9" name="Forma en L 28">
            <a:extLst>
              <a:ext uri="{FF2B5EF4-FFF2-40B4-BE49-F238E27FC236}">
                <a16:creationId xmlns:a16="http://schemas.microsoft.com/office/drawing/2014/main" id="{90BA3035-15AD-47D8-9769-4566A8149B67}"/>
              </a:ext>
            </a:extLst>
          </p:cNvPr>
          <p:cNvSpPr/>
          <p:nvPr/>
        </p:nvSpPr>
        <p:spPr>
          <a:xfrm>
            <a:off x="0" y="372705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0" name="Forma en L 29">
            <a:extLst>
              <a:ext uri="{FF2B5EF4-FFF2-40B4-BE49-F238E27FC236}">
                <a16:creationId xmlns:a16="http://schemas.microsoft.com/office/drawing/2014/main" id="{7ACADDD3-91A0-499A-97A2-4BFD49FBD8BF}"/>
              </a:ext>
            </a:extLst>
          </p:cNvPr>
          <p:cNvSpPr/>
          <p:nvPr/>
        </p:nvSpPr>
        <p:spPr>
          <a:xfrm>
            <a:off x="-7336" y="2951678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1" name="Forma en L 30">
            <a:extLst>
              <a:ext uri="{FF2B5EF4-FFF2-40B4-BE49-F238E27FC236}">
                <a16:creationId xmlns:a16="http://schemas.microsoft.com/office/drawing/2014/main" id="{AF37A491-9792-414F-AF87-05F684674A1B}"/>
              </a:ext>
            </a:extLst>
          </p:cNvPr>
          <p:cNvSpPr/>
          <p:nvPr/>
        </p:nvSpPr>
        <p:spPr>
          <a:xfrm>
            <a:off x="-6915" y="2186829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2" name="Forma en L 31">
            <a:extLst>
              <a:ext uri="{FF2B5EF4-FFF2-40B4-BE49-F238E27FC236}">
                <a16:creationId xmlns:a16="http://schemas.microsoft.com/office/drawing/2014/main" id="{1BA23CB6-9529-4706-87E4-5A089D694D78}"/>
              </a:ext>
            </a:extLst>
          </p:cNvPr>
          <p:cNvSpPr/>
          <p:nvPr/>
        </p:nvSpPr>
        <p:spPr>
          <a:xfrm>
            <a:off x="-14365" y="142044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33" name="Forma en L 32">
            <a:extLst>
              <a:ext uri="{FF2B5EF4-FFF2-40B4-BE49-F238E27FC236}">
                <a16:creationId xmlns:a16="http://schemas.microsoft.com/office/drawing/2014/main" id="{3EC3ADF1-E80D-4887-91A5-87AD273C20E4}"/>
              </a:ext>
            </a:extLst>
          </p:cNvPr>
          <p:cNvSpPr/>
          <p:nvPr/>
        </p:nvSpPr>
        <p:spPr>
          <a:xfrm>
            <a:off x="-11859" y="639669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570F809C-6B54-4D0F-AA83-9EF538D1F463}"/>
              </a:ext>
            </a:extLst>
          </p:cNvPr>
          <p:cNvSpPr txBox="1">
            <a:spLocks/>
          </p:cNvSpPr>
          <p:nvPr/>
        </p:nvSpPr>
        <p:spPr>
          <a:xfrm>
            <a:off x="1643554" y="5403979"/>
            <a:ext cx="5007494" cy="592337"/>
          </a:xfrm>
          <a:prstGeom prst="rect">
            <a:avLst/>
          </a:prstGeom>
          <a:solidFill>
            <a:srgbClr val="1C75C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2800" dirty="0">
                <a:solidFill>
                  <a:schemeClr val="bg1"/>
                </a:solidFill>
                <a:cs typeface="B Nazanin" panose="00000400000000000000" pitchFamily="2" charset="-78"/>
              </a:rPr>
              <a:t>غذای محلی غذای تازه</a:t>
            </a:r>
            <a:endParaRPr lang="en-US" sz="28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8140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4747162" y="272391"/>
            <a:ext cx="1277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zh-CN" sz="4400" b="1" dirty="0">
                <a:solidFill>
                  <a:srgbClr val="1C75C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 Nazanin" panose="00000400000000000000" pitchFamily="2" charset="-78"/>
              </a:rPr>
              <a:t>محتوا</a:t>
            </a:r>
            <a:endParaRPr lang="en-US" altLang="zh-CN" sz="4400" b="1" dirty="0">
              <a:solidFill>
                <a:srgbClr val="1C75C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B Nazanin" panose="00000400000000000000" pitchFamily="2" charset="-78"/>
            </a:endParaRPr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3426D49E-C022-4F3B-B173-80235669FF2C}"/>
              </a:ext>
            </a:extLst>
          </p:cNvPr>
          <p:cNvSpPr/>
          <p:nvPr/>
        </p:nvSpPr>
        <p:spPr>
          <a:xfrm>
            <a:off x="0" y="6566372"/>
            <a:ext cx="12192000" cy="294966"/>
          </a:xfrm>
          <a:custGeom>
            <a:avLst/>
            <a:gdLst>
              <a:gd name="connsiteX0" fmla="*/ 193828 w 12688888"/>
              <a:gd name="connsiteY0" fmla="*/ 0 h 294966"/>
              <a:gd name="connsiteX1" fmla="*/ 12494150 w 12688888"/>
              <a:gd name="connsiteY1" fmla="*/ 0 h 294966"/>
              <a:gd name="connsiteX2" fmla="*/ 12688888 w 12688888"/>
              <a:gd name="connsiteY2" fmla="*/ 237453 h 294966"/>
              <a:gd name="connsiteX3" fmla="*/ 12688888 w 12688888"/>
              <a:gd name="connsiteY3" fmla="*/ 294966 h 294966"/>
              <a:gd name="connsiteX4" fmla="*/ 0 w 12688888"/>
              <a:gd name="connsiteY4" fmla="*/ 294966 h 294966"/>
              <a:gd name="connsiteX5" fmla="*/ 0 w 12688888"/>
              <a:gd name="connsiteY5" fmla="*/ 293924 h 294966"/>
              <a:gd name="connsiteX6" fmla="*/ 0 w 12688888"/>
              <a:gd name="connsiteY6" fmla="*/ 237453 h 294966"/>
              <a:gd name="connsiteX7" fmla="*/ 193828 w 12688888"/>
              <a:gd name="connsiteY7" fmla="*/ 0 h 29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8888" h="294966">
                <a:moveTo>
                  <a:pt x="193828" y="0"/>
                </a:moveTo>
                <a:cubicBezTo>
                  <a:pt x="12494150" y="0"/>
                  <a:pt x="12494150" y="0"/>
                  <a:pt x="12494150" y="0"/>
                </a:cubicBezTo>
                <a:cubicBezTo>
                  <a:pt x="12601529" y="0"/>
                  <a:pt x="12688888" y="106854"/>
                  <a:pt x="12688888" y="237453"/>
                </a:cubicBezTo>
                <a:lnTo>
                  <a:pt x="12688888" y="294966"/>
                </a:lnTo>
                <a:lnTo>
                  <a:pt x="0" y="294966"/>
                </a:lnTo>
                <a:lnTo>
                  <a:pt x="0" y="293924"/>
                </a:lnTo>
                <a:cubicBezTo>
                  <a:pt x="0" y="237453"/>
                  <a:pt x="0" y="237453"/>
                  <a:pt x="0" y="237453"/>
                </a:cubicBezTo>
                <a:cubicBezTo>
                  <a:pt x="0" y="106854"/>
                  <a:pt x="86449" y="0"/>
                  <a:pt x="19382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8E0F4D8E-52F8-4FBB-B068-FBFF4EB33123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B Nazanin" panose="00000400000000000000" pitchFamily="2" charset="-78"/>
              </a:rPr>
              <a:t>2015</a:t>
            </a:r>
            <a:endParaRPr lang="ko-KR" altLang="en-US" sz="2400" b="1" dirty="0">
              <a:solidFill>
                <a:srgbClr val="51BBB2"/>
              </a:solidFill>
              <a:cs typeface="B Nazanin" panose="00000400000000000000" pitchFamily="2" charset="-78"/>
            </a:endParaRPr>
          </a:p>
        </p:txBody>
      </p:sp>
      <p:grpSp>
        <p:nvGrpSpPr>
          <p:cNvPr id="48" name="Group 11">
            <a:extLst>
              <a:ext uri="{FF2B5EF4-FFF2-40B4-BE49-F238E27FC236}">
                <a16:creationId xmlns:a16="http://schemas.microsoft.com/office/drawing/2014/main" id="{2239123F-69CA-43DE-A382-87B70CB6361A}"/>
              </a:ext>
            </a:extLst>
          </p:cNvPr>
          <p:cNvGrpSpPr/>
          <p:nvPr/>
        </p:nvGrpSpPr>
        <p:grpSpPr>
          <a:xfrm>
            <a:off x="1053023" y="4658143"/>
            <a:ext cx="1449541" cy="1264087"/>
            <a:chOff x="3343992" y="4311889"/>
            <a:chExt cx="1544679" cy="1264087"/>
          </a:xfrm>
        </p:grpSpPr>
        <p:sp>
          <p:nvSpPr>
            <p:cNvPr id="49" name="TextBox 12">
              <a:extLst>
                <a:ext uri="{FF2B5EF4-FFF2-40B4-BE49-F238E27FC236}">
                  <a16:creationId xmlns:a16="http://schemas.microsoft.com/office/drawing/2014/main" id="{1AC1E383-0C40-43A1-A2DF-9F774F2BD74D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TextBox 13">
              <a:extLst>
                <a:ext uri="{FF2B5EF4-FFF2-40B4-BE49-F238E27FC236}">
                  <a16:creationId xmlns:a16="http://schemas.microsoft.com/office/drawing/2014/main" id="{63F1CA07-BAD4-4487-A0B8-7618B3C7369F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1" name="TextBox 14">
            <a:extLst>
              <a:ext uri="{FF2B5EF4-FFF2-40B4-BE49-F238E27FC236}">
                <a16:creationId xmlns:a16="http://schemas.microsoft.com/office/drawing/2014/main" id="{4B3FB0E6-EC57-436A-8FB8-FD8D3482BCF2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B Nazanin" panose="00000400000000000000" pitchFamily="2" charset="-78"/>
              </a:rPr>
              <a:t>2016</a:t>
            </a:r>
            <a:endParaRPr lang="ko-KR" altLang="en-US" sz="2400" b="1" dirty="0">
              <a:solidFill>
                <a:srgbClr val="51BBB2"/>
              </a:solidFill>
              <a:cs typeface="B Nazanin" panose="00000400000000000000" pitchFamily="2" charset="-78"/>
            </a:endParaRPr>
          </a:p>
        </p:txBody>
      </p:sp>
      <p:grpSp>
        <p:nvGrpSpPr>
          <p:cNvPr id="52" name="Group 15">
            <a:extLst>
              <a:ext uri="{FF2B5EF4-FFF2-40B4-BE49-F238E27FC236}">
                <a16:creationId xmlns:a16="http://schemas.microsoft.com/office/drawing/2014/main" id="{6EE7A397-2100-47FF-83D4-CDEA1604D22F}"/>
              </a:ext>
            </a:extLst>
          </p:cNvPr>
          <p:cNvGrpSpPr/>
          <p:nvPr/>
        </p:nvGrpSpPr>
        <p:grpSpPr>
          <a:xfrm>
            <a:off x="2782623" y="2216369"/>
            <a:ext cx="1449541" cy="1264087"/>
            <a:chOff x="3343992" y="4311889"/>
            <a:chExt cx="1544679" cy="1264087"/>
          </a:xfrm>
        </p:grpSpPr>
        <p:sp>
          <p:nvSpPr>
            <p:cNvPr id="53" name="TextBox 16">
              <a:extLst>
                <a:ext uri="{FF2B5EF4-FFF2-40B4-BE49-F238E27FC236}">
                  <a16:creationId xmlns:a16="http://schemas.microsoft.com/office/drawing/2014/main" id="{81C933EA-7CAC-49E4-94D6-507B6CDC7CA7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TextBox 17">
              <a:extLst>
                <a:ext uri="{FF2B5EF4-FFF2-40B4-BE49-F238E27FC236}">
                  <a16:creationId xmlns:a16="http://schemas.microsoft.com/office/drawing/2014/main" id="{CABE0009-9488-4138-9A51-32655DB2F04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5" name="TextBox 20">
            <a:extLst>
              <a:ext uri="{FF2B5EF4-FFF2-40B4-BE49-F238E27FC236}">
                <a16:creationId xmlns:a16="http://schemas.microsoft.com/office/drawing/2014/main" id="{AA8A7DA7-E38D-459D-A1F3-1122AF9422C2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B Nazanin" panose="00000400000000000000" pitchFamily="2" charset="-78"/>
              </a:rPr>
              <a:t>2017</a:t>
            </a:r>
            <a:endParaRPr lang="ko-KR" altLang="en-US" sz="2400" b="1" dirty="0">
              <a:solidFill>
                <a:srgbClr val="51BBB2"/>
              </a:solidFill>
              <a:cs typeface="B Nazanin" panose="00000400000000000000" pitchFamily="2" charset="-78"/>
            </a:endParaRPr>
          </a:p>
        </p:txBody>
      </p:sp>
      <p:grpSp>
        <p:nvGrpSpPr>
          <p:cNvPr id="56" name="Group 21">
            <a:extLst>
              <a:ext uri="{FF2B5EF4-FFF2-40B4-BE49-F238E27FC236}">
                <a16:creationId xmlns:a16="http://schemas.microsoft.com/office/drawing/2014/main" id="{3B0971D4-DAD9-431A-854C-9033F0E1AA69}"/>
              </a:ext>
            </a:extLst>
          </p:cNvPr>
          <p:cNvGrpSpPr/>
          <p:nvPr/>
        </p:nvGrpSpPr>
        <p:grpSpPr>
          <a:xfrm>
            <a:off x="4512223" y="4658143"/>
            <a:ext cx="1449541" cy="1264087"/>
            <a:chOff x="3343992" y="4311889"/>
            <a:chExt cx="1544679" cy="1264087"/>
          </a:xfrm>
        </p:grpSpPr>
        <p:sp>
          <p:nvSpPr>
            <p:cNvPr id="57" name="TextBox 22">
              <a:extLst>
                <a:ext uri="{FF2B5EF4-FFF2-40B4-BE49-F238E27FC236}">
                  <a16:creationId xmlns:a16="http://schemas.microsoft.com/office/drawing/2014/main" id="{451CFA96-C0DD-4166-A0A2-2D8E3C709A31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" name="TextBox 23">
              <a:extLst>
                <a:ext uri="{FF2B5EF4-FFF2-40B4-BE49-F238E27FC236}">
                  <a16:creationId xmlns:a16="http://schemas.microsoft.com/office/drawing/2014/main" id="{1D2B5891-8791-4B5B-812D-22305EA198B8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9" name="TextBox 25">
            <a:extLst>
              <a:ext uri="{FF2B5EF4-FFF2-40B4-BE49-F238E27FC236}">
                <a16:creationId xmlns:a16="http://schemas.microsoft.com/office/drawing/2014/main" id="{AA8BC1CE-DBF7-42E2-9D9D-29FAC47C4BEF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B Nazanin" panose="00000400000000000000" pitchFamily="2" charset="-78"/>
              </a:rPr>
              <a:t>2019</a:t>
            </a:r>
            <a:endParaRPr lang="ko-KR" altLang="en-US" sz="2400" b="1" dirty="0">
              <a:solidFill>
                <a:srgbClr val="51BBB2"/>
              </a:solidFill>
              <a:cs typeface="B Nazanin" panose="00000400000000000000" pitchFamily="2" charset="-78"/>
            </a:endParaRPr>
          </a:p>
        </p:txBody>
      </p:sp>
      <p:grpSp>
        <p:nvGrpSpPr>
          <p:cNvPr id="60" name="Group 26">
            <a:extLst>
              <a:ext uri="{FF2B5EF4-FFF2-40B4-BE49-F238E27FC236}">
                <a16:creationId xmlns:a16="http://schemas.microsoft.com/office/drawing/2014/main" id="{73AD359F-3DC2-472F-AEFB-EA2E2A70A8A9}"/>
              </a:ext>
            </a:extLst>
          </p:cNvPr>
          <p:cNvGrpSpPr/>
          <p:nvPr/>
        </p:nvGrpSpPr>
        <p:grpSpPr>
          <a:xfrm>
            <a:off x="7971423" y="4658143"/>
            <a:ext cx="1449541" cy="1264087"/>
            <a:chOff x="3343992" y="4311889"/>
            <a:chExt cx="1544679" cy="1264087"/>
          </a:xfrm>
        </p:grpSpPr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E0F75466-16D4-4EAA-9549-0061FFD1DEB3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TextBox 28">
              <a:extLst>
                <a:ext uri="{FF2B5EF4-FFF2-40B4-BE49-F238E27FC236}">
                  <a16:creationId xmlns:a16="http://schemas.microsoft.com/office/drawing/2014/main" id="{5834E61B-896D-49DC-B45C-E5B1C3A4607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3" name="TextBox 29">
            <a:extLst>
              <a:ext uri="{FF2B5EF4-FFF2-40B4-BE49-F238E27FC236}">
                <a16:creationId xmlns:a16="http://schemas.microsoft.com/office/drawing/2014/main" id="{5E199CC5-B0FA-429C-B4B2-4E44D96B4DE3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B Nazanin" panose="00000400000000000000" pitchFamily="2" charset="-78"/>
              </a:rPr>
              <a:t>2018</a:t>
            </a:r>
            <a:endParaRPr lang="ko-KR" altLang="en-US" sz="2400" b="1" dirty="0">
              <a:solidFill>
                <a:srgbClr val="51BBB2"/>
              </a:solidFill>
              <a:cs typeface="B Nazanin" panose="00000400000000000000" pitchFamily="2" charset="-78"/>
            </a:endParaRPr>
          </a:p>
        </p:txBody>
      </p:sp>
      <p:grpSp>
        <p:nvGrpSpPr>
          <p:cNvPr id="64" name="Group 30">
            <a:extLst>
              <a:ext uri="{FF2B5EF4-FFF2-40B4-BE49-F238E27FC236}">
                <a16:creationId xmlns:a16="http://schemas.microsoft.com/office/drawing/2014/main" id="{809A7647-869A-498E-9F4B-142E435B7827}"/>
              </a:ext>
            </a:extLst>
          </p:cNvPr>
          <p:cNvGrpSpPr/>
          <p:nvPr/>
        </p:nvGrpSpPr>
        <p:grpSpPr>
          <a:xfrm>
            <a:off x="6241823" y="2213586"/>
            <a:ext cx="1449541" cy="1264087"/>
            <a:chOff x="3343992" y="4311889"/>
            <a:chExt cx="1544679" cy="1264087"/>
          </a:xfrm>
        </p:grpSpPr>
        <p:sp>
          <p:nvSpPr>
            <p:cNvPr id="65" name="TextBox 31">
              <a:extLst>
                <a:ext uri="{FF2B5EF4-FFF2-40B4-BE49-F238E27FC236}">
                  <a16:creationId xmlns:a16="http://schemas.microsoft.com/office/drawing/2014/main" id="{1BC7F195-F6DD-4C54-BA71-EFD6C54085D7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6" name="TextBox 32">
              <a:extLst>
                <a:ext uri="{FF2B5EF4-FFF2-40B4-BE49-F238E27FC236}">
                  <a16:creationId xmlns:a16="http://schemas.microsoft.com/office/drawing/2014/main" id="{B72343BB-D1AB-4FF9-85F5-E09991D810C2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7" name="TextBox 34">
            <a:extLst>
              <a:ext uri="{FF2B5EF4-FFF2-40B4-BE49-F238E27FC236}">
                <a16:creationId xmlns:a16="http://schemas.microsoft.com/office/drawing/2014/main" id="{67E9B170-CEA2-42B9-B133-DCC350531462}"/>
              </a:ext>
            </a:extLst>
          </p:cNvPr>
          <p:cNvSpPr txBox="1"/>
          <p:nvPr/>
        </p:nvSpPr>
        <p:spPr>
          <a:xfrm>
            <a:off x="9701024" y="179384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51BBB2"/>
                </a:solidFill>
                <a:cs typeface="B Nazanin" panose="00000400000000000000" pitchFamily="2" charset="-78"/>
              </a:rPr>
              <a:t>2020</a:t>
            </a:r>
            <a:endParaRPr lang="ko-KR" altLang="en-US" sz="2400" b="1" dirty="0">
              <a:solidFill>
                <a:srgbClr val="51BBB2"/>
              </a:solidFill>
              <a:cs typeface="B Nazanin" panose="00000400000000000000" pitchFamily="2" charset="-78"/>
            </a:endParaRPr>
          </a:p>
        </p:txBody>
      </p:sp>
      <p:grpSp>
        <p:nvGrpSpPr>
          <p:cNvPr id="68" name="Group 35">
            <a:extLst>
              <a:ext uri="{FF2B5EF4-FFF2-40B4-BE49-F238E27FC236}">
                <a16:creationId xmlns:a16="http://schemas.microsoft.com/office/drawing/2014/main" id="{2CC3B924-BD6B-4C82-B0C4-4F13A475CCDF}"/>
              </a:ext>
            </a:extLst>
          </p:cNvPr>
          <p:cNvGrpSpPr/>
          <p:nvPr/>
        </p:nvGrpSpPr>
        <p:grpSpPr>
          <a:xfrm>
            <a:off x="9701025" y="2210803"/>
            <a:ext cx="1449541" cy="1264087"/>
            <a:chOff x="3343992" y="4311889"/>
            <a:chExt cx="1544679" cy="1264087"/>
          </a:xfrm>
        </p:grpSpPr>
        <p:sp>
          <p:nvSpPr>
            <p:cNvPr id="69" name="TextBox 36">
              <a:extLst>
                <a:ext uri="{FF2B5EF4-FFF2-40B4-BE49-F238E27FC236}">
                  <a16:creationId xmlns:a16="http://schemas.microsoft.com/office/drawing/2014/main" id="{8C16D43F-2DF9-4028-8CA3-9C1808080522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0" name="TextBox 37">
              <a:extLst>
                <a:ext uri="{FF2B5EF4-FFF2-40B4-BE49-F238E27FC236}">
                  <a16:creationId xmlns:a16="http://schemas.microsoft.com/office/drawing/2014/main" id="{24DFA40B-B824-45CC-B264-3DFF238B3810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D7F576F2-3665-4C10-8B8D-EFF49A4C51DD}"/>
              </a:ext>
            </a:extLst>
          </p:cNvPr>
          <p:cNvSpPr/>
          <p:nvPr/>
        </p:nvSpPr>
        <p:spPr>
          <a:xfrm>
            <a:off x="4784277" y="2240853"/>
            <a:ext cx="883949" cy="1189843"/>
          </a:xfrm>
          <a:custGeom>
            <a:avLst/>
            <a:gdLst>
              <a:gd name="connsiteX0" fmla="*/ 709322 w 883949"/>
              <a:gd name="connsiteY0" fmla="*/ 1075229 h 1189843"/>
              <a:gd name="connsiteX1" fmla="*/ 747898 w 883949"/>
              <a:gd name="connsiteY1" fmla="*/ 1117901 h 1189843"/>
              <a:gd name="connsiteX2" fmla="*/ 677699 w 883949"/>
              <a:gd name="connsiteY2" fmla="*/ 1189529 h 1189843"/>
              <a:gd name="connsiteX3" fmla="*/ 256408 w 883949"/>
              <a:gd name="connsiteY3" fmla="*/ 1189624 h 1189843"/>
              <a:gd name="connsiteX4" fmla="*/ 214212 w 883949"/>
              <a:gd name="connsiteY4" fmla="*/ 1146667 h 1189843"/>
              <a:gd name="connsiteX5" fmla="*/ 214212 w 883949"/>
              <a:gd name="connsiteY5" fmla="*/ 1111805 h 1189843"/>
              <a:gd name="connsiteX6" fmla="*/ 240692 w 883949"/>
              <a:gd name="connsiteY6" fmla="*/ 1069895 h 1189843"/>
              <a:gd name="connsiteX7" fmla="*/ 97817 w 883949"/>
              <a:gd name="connsiteY7" fmla="*/ 883872 h 1189843"/>
              <a:gd name="connsiteX8" fmla="*/ 73528 w 883949"/>
              <a:gd name="connsiteY8" fmla="*/ 766905 h 1189843"/>
              <a:gd name="connsiteX9" fmla="*/ 41048 w 883949"/>
              <a:gd name="connsiteY9" fmla="*/ 707469 h 1189843"/>
              <a:gd name="connsiteX10" fmla="*/ 20569 w 883949"/>
              <a:gd name="connsiteY10" fmla="*/ 692610 h 1189843"/>
              <a:gd name="connsiteX11" fmla="*/ 8377 w 883949"/>
              <a:gd name="connsiteY11" fmla="*/ 650700 h 1189843"/>
              <a:gd name="connsiteX12" fmla="*/ 60669 w 883949"/>
              <a:gd name="connsiteY12" fmla="*/ 640032 h 1189843"/>
              <a:gd name="connsiteX13" fmla="*/ 254693 w 883949"/>
              <a:gd name="connsiteY13" fmla="*/ 781288 h 1189843"/>
              <a:gd name="connsiteX14" fmla="*/ 260218 w 883949"/>
              <a:gd name="connsiteY14" fmla="*/ 809863 h 1189843"/>
              <a:gd name="connsiteX15" fmla="*/ 252407 w 883949"/>
              <a:gd name="connsiteY15" fmla="*/ 819864 h 1189843"/>
              <a:gd name="connsiteX16" fmla="*/ 193924 w 883949"/>
              <a:gd name="connsiteY16" fmla="*/ 821959 h 1189843"/>
              <a:gd name="connsiteX17" fmla="*/ 250979 w 883949"/>
              <a:gd name="connsiteY17" fmla="*/ 932449 h 1189843"/>
              <a:gd name="connsiteX18" fmla="*/ 593403 w 883949"/>
              <a:gd name="connsiteY18" fmla="*/ 1014174 h 1189843"/>
              <a:gd name="connsiteX19" fmla="*/ 775616 w 883949"/>
              <a:gd name="connsiteY19" fmla="*/ 727948 h 1189843"/>
              <a:gd name="connsiteX20" fmla="*/ 613786 w 883949"/>
              <a:gd name="connsiteY20" fmla="*/ 473535 h 1189843"/>
              <a:gd name="connsiteX21" fmla="*/ 589878 w 883949"/>
              <a:gd name="connsiteY21" fmla="*/ 472487 h 1189843"/>
              <a:gd name="connsiteX22" fmla="*/ 483293 w 883949"/>
              <a:gd name="connsiteY22" fmla="*/ 460009 h 1189843"/>
              <a:gd name="connsiteX23" fmla="*/ 463291 w 883949"/>
              <a:gd name="connsiteY23" fmla="*/ 463343 h 1189843"/>
              <a:gd name="connsiteX24" fmla="*/ 431763 w 883949"/>
              <a:gd name="connsiteY24" fmla="*/ 505920 h 1189843"/>
              <a:gd name="connsiteX25" fmla="*/ 383662 w 883949"/>
              <a:gd name="connsiteY25" fmla="*/ 525446 h 1189843"/>
              <a:gd name="connsiteX26" fmla="*/ 359945 w 883949"/>
              <a:gd name="connsiteY26" fmla="*/ 533828 h 1189843"/>
              <a:gd name="connsiteX27" fmla="*/ 323178 w 883949"/>
              <a:gd name="connsiteY27" fmla="*/ 581263 h 1189843"/>
              <a:gd name="connsiteX28" fmla="*/ 263837 w 883949"/>
              <a:gd name="connsiteY28" fmla="*/ 604885 h 1189843"/>
              <a:gd name="connsiteX29" fmla="*/ 245359 w 883949"/>
              <a:gd name="connsiteY29" fmla="*/ 612028 h 1189843"/>
              <a:gd name="connsiteX30" fmla="*/ 233834 w 883949"/>
              <a:gd name="connsiteY30" fmla="*/ 626697 h 1189843"/>
              <a:gd name="connsiteX31" fmla="*/ 160110 w 883949"/>
              <a:gd name="connsiteY31" fmla="*/ 590026 h 1189843"/>
              <a:gd name="connsiteX32" fmla="*/ 153157 w 883949"/>
              <a:gd name="connsiteY32" fmla="*/ 556212 h 1189843"/>
              <a:gd name="connsiteX33" fmla="*/ 152395 w 883949"/>
              <a:gd name="connsiteY33" fmla="*/ 519731 h 1189843"/>
              <a:gd name="connsiteX34" fmla="*/ 152109 w 883949"/>
              <a:gd name="connsiteY34" fmla="*/ 483155 h 1189843"/>
              <a:gd name="connsiteX35" fmla="*/ 192019 w 883949"/>
              <a:gd name="connsiteY35" fmla="*/ 430006 h 1189843"/>
              <a:gd name="connsiteX36" fmla="*/ 194495 w 883949"/>
              <a:gd name="connsiteY36" fmla="*/ 381047 h 1189843"/>
              <a:gd name="connsiteX37" fmla="*/ 196115 w 883949"/>
              <a:gd name="connsiteY37" fmla="*/ 358473 h 1189843"/>
              <a:gd name="connsiteX38" fmla="*/ 372994 w 883949"/>
              <a:gd name="connsiteY38" fmla="*/ 123205 h 1189843"/>
              <a:gd name="connsiteX39" fmla="*/ 407379 w 883949"/>
              <a:gd name="connsiteY39" fmla="*/ 113299 h 1189843"/>
              <a:gd name="connsiteX40" fmla="*/ 435859 w 883949"/>
              <a:gd name="connsiteY40" fmla="*/ 103965 h 1189843"/>
              <a:gd name="connsiteX41" fmla="*/ 500343 w 883949"/>
              <a:gd name="connsiteY41" fmla="*/ 17859 h 1189843"/>
              <a:gd name="connsiteX42" fmla="*/ 546825 w 883949"/>
              <a:gd name="connsiteY42" fmla="*/ 9667 h 1189843"/>
              <a:gd name="connsiteX43" fmla="*/ 648076 w 883949"/>
              <a:gd name="connsiteY43" fmla="*/ 85486 h 1189843"/>
              <a:gd name="connsiteX44" fmla="*/ 655696 w 883949"/>
              <a:gd name="connsiteY44" fmla="*/ 138826 h 1189843"/>
              <a:gd name="connsiteX45" fmla="*/ 593879 w 883949"/>
              <a:gd name="connsiteY45" fmla="*/ 219122 h 1189843"/>
              <a:gd name="connsiteX46" fmla="*/ 593403 w 883949"/>
              <a:gd name="connsiteY46" fmla="*/ 254269 h 1189843"/>
              <a:gd name="connsiteX47" fmla="*/ 599975 w 883949"/>
              <a:gd name="connsiteY47" fmla="*/ 264366 h 1189843"/>
              <a:gd name="connsiteX48" fmla="*/ 649791 w 883949"/>
              <a:gd name="connsiteY48" fmla="*/ 367617 h 1189843"/>
              <a:gd name="connsiteX49" fmla="*/ 722371 w 883949"/>
              <a:gd name="connsiteY49" fmla="*/ 413718 h 1189843"/>
              <a:gd name="connsiteX50" fmla="*/ 835719 w 883949"/>
              <a:gd name="connsiteY50" fmla="*/ 930925 h 1189843"/>
              <a:gd name="connsiteX51" fmla="*/ 709512 w 883949"/>
              <a:gd name="connsiteY51" fmla="*/ 1075134 h 118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83949" h="1189843">
                <a:moveTo>
                  <a:pt x="709322" y="1075229"/>
                </a:moveTo>
                <a:cubicBezTo>
                  <a:pt x="747803" y="1073039"/>
                  <a:pt x="748279" y="1093708"/>
                  <a:pt x="747898" y="1117901"/>
                </a:cubicBezTo>
                <a:cubicBezTo>
                  <a:pt x="746660" y="1199911"/>
                  <a:pt x="756089" y="1189243"/>
                  <a:pt x="677699" y="1189529"/>
                </a:cubicBezTo>
                <a:cubicBezTo>
                  <a:pt x="537300" y="1190006"/>
                  <a:pt x="396807" y="1189720"/>
                  <a:pt x="256408" y="1189624"/>
                </a:cubicBezTo>
                <a:cubicBezTo>
                  <a:pt x="215165" y="1189624"/>
                  <a:pt x="214498" y="1188767"/>
                  <a:pt x="214212" y="1146667"/>
                </a:cubicBezTo>
                <a:cubicBezTo>
                  <a:pt x="214212" y="1135046"/>
                  <a:pt x="214498" y="1123426"/>
                  <a:pt x="214212" y="1111805"/>
                </a:cubicBezTo>
                <a:cubicBezTo>
                  <a:pt x="213641" y="1093136"/>
                  <a:pt x="214974" y="1075706"/>
                  <a:pt x="240692" y="1069895"/>
                </a:cubicBezTo>
                <a:cubicBezTo>
                  <a:pt x="173826" y="1018936"/>
                  <a:pt x="126963" y="957691"/>
                  <a:pt x="97817" y="883872"/>
                </a:cubicBezTo>
                <a:cubicBezTo>
                  <a:pt x="83053" y="846534"/>
                  <a:pt x="72575" y="807196"/>
                  <a:pt x="73528" y="766905"/>
                </a:cubicBezTo>
                <a:cubicBezTo>
                  <a:pt x="74195" y="739187"/>
                  <a:pt x="64765" y="720518"/>
                  <a:pt x="41048" y="707469"/>
                </a:cubicBezTo>
                <a:cubicBezTo>
                  <a:pt x="33713" y="703468"/>
                  <a:pt x="27522" y="697372"/>
                  <a:pt x="20569" y="692610"/>
                </a:cubicBezTo>
                <a:cubicBezTo>
                  <a:pt x="5043" y="681942"/>
                  <a:pt x="-9816" y="671846"/>
                  <a:pt x="8377" y="650700"/>
                </a:cubicBezTo>
                <a:cubicBezTo>
                  <a:pt x="23426" y="633174"/>
                  <a:pt x="33237" y="618982"/>
                  <a:pt x="60669" y="640032"/>
                </a:cubicBezTo>
                <a:cubicBezTo>
                  <a:pt x="124106" y="688705"/>
                  <a:pt x="184589" y="741759"/>
                  <a:pt x="254693" y="781288"/>
                </a:cubicBezTo>
                <a:cubicBezTo>
                  <a:pt x="267647" y="788622"/>
                  <a:pt x="269457" y="798242"/>
                  <a:pt x="260218" y="809863"/>
                </a:cubicBezTo>
                <a:cubicBezTo>
                  <a:pt x="257646" y="813197"/>
                  <a:pt x="254884" y="816435"/>
                  <a:pt x="252407" y="819864"/>
                </a:cubicBezTo>
                <a:cubicBezTo>
                  <a:pt x="236405" y="841133"/>
                  <a:pt x="216908" y="841838"/>
                  <a:pt x="193924" y="821959"/>
                </a:cubicBezTo>
                <a:cubicBezTo>
                  <a:pt x="203068" y="868537"/>
                  <a:pt x="225737" y="902160"/>
                  <a:pt x="250979" y="932449"/>
                </a:cubicBezTo>
                <a:cubicBezTo>
                  <a:pt x="332894" y="1030843"/>
                  <a:pt x="469482" y="1062275"/>
                  <a:pt x="593403" y="1014174"/>
                </a:cubicBezTo>
                <a:cubicBezTo>
                  <a:pt x="702654" y="971788"/>
                  <a:pt x="782569" y="849868"/>
                  <a:pt x="775616" y="727948"/>
                </a:cubicBezTo>
                <a:cubicBezTo>
                  <a:pt x="769139" y="614410"/>
                  <a:pt x="713608" y="529161"/>
                  <a:pt x="613786" y="473535"/>
                </a:cubicBezTo>
                <a:cubicBezTo>
                  <a:pt x="606071" y="469249"/>
                  <a:pt x="598546" y="467915"/>
                  <a:pt x="589878" y="472487"/>
                </a:cubicBezTo>
                <a:cubicBezTo>
                  <a:pt x="551683" y="492680"/>
                  <a:pt x="516155" y="482774"/>
                  <a:pt x="483293" y="460009"/>
                </a:cubicBezTo>
                <a:cubicBezTo>
                  <a:pt x="473007" y="452866"/>
                  <a:pt x="471959" y="452199"/>
                  <a:pt x="463291" y="463343"/>
                </a:cubicBezTo>
                <a:cubicBezTo>
                  <a:pt x="452432" y="477250"/>
                  <a:pt x="441003" y="490489"/>
                  <a:pt x="431763" y="505920"/>
                </a:cubicBezTo>
                <a:cubicBezTo>
                  <a:pt x="421190" y="523541"/>
                  <a:pt x="408236" y="540115"/>
                  <a:pt x="383662" y="525446"/>
                </a:cubicBezTo>
                <a:cubicBezTo>
                  <a:pt x="372422" y="518683"/>
                  <a:pt x="365945" y="526208"/>
                  <a:pt x="359945" y="533828"/>
                </a:cubicBezTo>
                <a:cubicBezTo>
                  <a:pt x="347467" y="549544"/>
                  <a:pt x="334037" y="564594"/>
                  <a:pt x="323178" y="581263"/>
                </a:cubicBezTo>
                <a:cubicBezTo>
                  <a:pt x="308605" y="603742"/>
                  <a:pt x="297556" y="630602"/>
                  <a:pt x="263837" y="604885"/>
                </a:cubicBezTo>
                <a:cubicBezTo>
                  <a:pt x="256217" y="599074"/>
                  <a:pt x="250121" y="606599"/>
                  <a:pt x="245359" y="612028"/>
                </a:cubicBezTo>
                <a:cubicBezTo>
                  <a:pt x="241168" y="616791"/>
                  <a:pt x="238691" y="625173"/>
                  <a:pt x="233834" y="626697"/>
                </a:cubicBezTo>
                <a:cubicBezTo>
                  <a:pt x="198115" y="637841"/>
                  <a:pt x="184399" y="602980"/>
                  <a:pt x="160110" y="590026"/>
                </a:cubicBezTo>
                <a:cubicBezTo>
                  <a:pt x="145156" y="582025"/>
                  <a:pt x="141822" y="569928"/>
                  <a:pt x="153157" y="556212"/>
                </a:cubicBezTo>
                <a:cubicBezTo>
                  <a:pt x="163539" y="543639"/>
                  <a:pt x="169635" y="532780"/>
                  <a:pt x="152395" y="519731"/>
                </a:cubicBezTo>
                <a:cubicBezTo>
                  <a:pt x="138488" y="509254"/>
                  <a:pt x="143441" y="495061"/>
                  <a:pt x="152109" y="483155"/>
                </a:cubicBezTo>
                <a:cubicBezTo>
                  <a:pt x="165063" y="465153"/>
                  <a:pt x="178970" y="447913"/>
                  <a:pt x="192019" y="430006"/>
                </a:cubicBezTo>
                <a:cubicBezTo>
                  <a:pt x="203354" y="414480"/>
                  <a:pt x="221546" y="399526"/>
                  <a:pt x="194495" y="381047"/>
                </a:cubicBezTo>
                <a:cubicBezTo>
                  <a:pt x="186209" y="375332"/>
                  <a:pt x="190590" y="365712"/>
                  <a:pt x="196115" y="358473"/>
                </a:cubicBezTo>
                <a:cubicBezTo>
                  <a:pt x="255074" y="280082"/>
                  <a:pt x="314129" y="201691"/>
                  <a:pt x="372994" y="123205"/>
                </a:cubicBezTo>
                <a:cubicBezTo>
                  <a:pt x="382138" y="110918"/>
                  <a:pt x="391949" y="102917"/>
                  <a:pt x="407379" y="113299"/>
                </a:cubicBezTo>
                <a:cubicBezTo>
                  <a:pt x="420809" y="122348"/>
                  <a:pt x="428334" y="114157"/>
                  <a:pt x="435859" y="103965"/>
                </a:cubicBezTo>
                <a:cubicBezTo>
                  <a:pt x="457195" y="75104"/>
                  <a:pt x="479579" y="47005"/>
                  <a:pt x="500343" y="17859"/>
                </a:cubicBezTo>
                <a:cubicBezTo>
                  <a:pt x="513774" y="-1001"/>
                  <a:pt x="526442" y="-6811"/>
                  <a:pt x="546825" y="9667"/>
                </a:cubicBezTo>
                <a:cubicBezTo>
                  <a:pt x="579591" y="36147"/>
                  <a:pt x="613405" y="61483"/>
                  <a:pt x="648076" y="85486"/>
                </a:cubicBezTo>
                <a:cubicBezTo>
                  <a:pt x="671507" y="101679"/>
                  <a:pt x="675603" y="116062"/>
                  <a:pt x="655696" y="138826"/>
                </a:cubicBezTo>
                <a:cubicBezTo>
                  <a:pt x="633503" y="164163"/>
                  <a:pt x="614548" y="192357"/>
                  <a:pt x="593879" y="219122"/>
                </a:cubicBezTo>
                <a:cubicBezTo>
                  <a:pt x="584735" y="230933"/>
                  <a:pt x="578353" y="242077"/>
                  <a:pt x="593403" y="254269"/>
                </a:cubicBezTo>
                <a:cubicBezTo>
                  <a:pt x="596450" y="256746"/>
                  <a:pt x="600832" y="261985"/>
                  <a:pt x="599975" y="264366"/>
                </a:cubicBezTo>
                <a:cubicBezTo>
                  <a:pt x="581972" y="314467"/>
                  <a:pt x="636646" y="330946"/>
                  <a:pt x="649791" y="367617"/>
                </a:cubicBezTo>
                <a:cubicBezTo>
                  <a:pt x="658077" y="390763"/>
                  <a:pt x="699035" y="394477"/>
                  <a:pt x="722371" y="413718"/>
                </a:cubicBezTo>
                <a:cubicBezTo>
                  <a:pt x="884963" y="547830"/>
                  <a:pt x="928873" y="742426"/>
                  <a:pt x="835719" y="930925"/>
                </a:cubicBezTo>
                <a:cubicBezTo>
                  <a:pt x="807905" y="987314"/>
                  <a:pt x="764376" y="1031795"/>
                  <a:pt x="709512" y="1075134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0E5D3C62-D2A6-4B19-9985-51018E9B47FF}"/>
              </a:ext>
            </a:extLst>
          </p:cNvPr>
          <p:cNvSpPr/>
          <p:nvPr/>
        </p:nvSpPr>
        <p:spPr>
          <a:xfrm>
            <a:off x="6616421" y="4880531"/>
            <a:ext cx="842762" cy="1041944"/>
          </a:xfrm>
          <a:custGeom>
            <a:avLst/>
            <a:gdLst>
              <a:gd name="connsiteX0" fmla="*/ 422712 w 842762"/>
              <a:gd name="connsiteY0" fmla="*/ 1041747 h 1041944"/>
              <a:gd name="connsiteX1" fmla="*/ 315079 w 842762"/>
              <a:gd name="connsiteY1" fmla="*/ 1041937 h 1041944"/>
              <a:gd name="connsiteX2" fmla="*/ 286600 w 842762"/>
              <a:gd name="connsiteY2" fmla="*/ 1007076 h 1041944"/>
              <a:gd name="connsiteX3" fmla="*/ 315461 w 842762"/>
              <a:gd name="connsiteY3" fmla="*/ 976881 h 1041944"/>
              <a:gd name="connsiteX4" fmla="*/ 318604 w 842762"/>
              <a:gd name="connsiteY4" fmla="*/ 976881 h 1041944"/>
              <a:gd name="connsiteX5" fmla="*/ 391375 w 842762"/>
              <a:gd name="connsiteY5" fmla="*/ 965928 h 1041944"/>
              <a:gd name="connsiteX6" fmla="*/ 393470 w 842762"/>
              <a:gd name="connsiteY6" fmla="*/ 847246 h 1041944"/>
              <a:gd name="connsiteX7" fmla="*/ 361942 w 842762"/>
              <a:gd name="connsiteY7" fmla="*/ 830577 h 1041944"/>
              <a:gd name="connsiteX8" fmla="*/ 113721 w 842762"/>
              <a:gd name="connsiteY8" fmla="*/ 682178 h 1041944"/>
              <a:gd name="connsiteX9" fmla="*/ 137153 w 842762"/>
              <a:gd name="connsiteY9" fmla="*/ 50099 h 1041944"/>
              <a:gd name="connsiteX10" fmla="*/ 188111 w 842762"/>
              <a:gd name="connsiteY10" fmla="*/ 7713 h 1041944"/>
              <a:gd name="connsiteX11" fmla="*/ 221449 w 842762"/>
              <a:gd name="connsiteY11" fmla="*/ 12761 h 1041944"/>
              <a:gd name="connsiteX12" fmla="*/ 221925 w 842762"/>
              <a:gd name="connsiteY12" fmla="*/ 52004 h 1041944"/>
              <a:gd name="connsiteX13" fmla="*/ 212495 w 842762"/>
              <a:gd name="connsiteY13" fmla="*/ 78674 h 1041944"/>
              <a:gd name="connsiteX14" fmla="*/ 242118 w 842762"/>
              <a:gd name="connsiteY14" fmla="*/ 75626 h 1041944"/>
              <a:gd name="connsiteX15" fmla="*/ 332510 w 842762"/>
              <a:gd name="connsiteY15" fmla="*/ 21429 h 1041944"/>
              <a:gd name="connsiteX16" fmla="*/ 439571 w 842762"/>
              <a:gd name="connsiteY16" fmla="*/ 1902 h 1041944"/>
              <a:gd name="connsiteX17" fmla="*/ 836002 w 842762"/>
              <a:gd name="connsiteY17" fmla="*/ 348136 h 1041944"/>
              <a:gd name="connsiteX18" fmla="*/ 769232 w 842762"/>
              <a:gd name="connsiteY18" fmla="*/ 596072 h 1041944"/>
              <a:gd name="connsiteX19" fmla="*/ 764755 w 842762"/>
              <a:gd name="connsiteY19" fmla="*/ 630362 h 1041944"/>
              <a:gd name="connsiteX20" fmla="*/ 790663 w 842762"/>
              <a:gd name="connsiteY20" fmla="*/ 617598 h 1041944"/>
              <a:gd name="connsiteX21" fmla="*/ 833811 w 842762"/>
              <a:gd name="connsiteY21" fmla="*/ 626933 h 1041944"/>
              <a:gd name="connsiteX22" fmla="*/ 833621 w 842762"/>
              <a:gd name="connsiteY22" fmla="*/ 655222 h 1041944"/>
              <a:gd name="connsiteX23" fmla="*/ 488244 w 842762"/>
              <a:gd name="connsiteY23" fmla="*/ 840102 h 1041944"/>
              <a:gd name="connsiteX24" fmla="*/ 454335 w 842762"/>
              <a:gd name="connsiteY24" fmla="*/ 875631 h 1041944"/>
              <a:gd name="connsiteX25" fmla="*/ 454335 w 842762"/>
              <a:gd name="connsiteY25" fmla="*/ 881917 h 1041944"/>
              <a:gd name="connsiteX26" fmla="*/ 459002 w 842762"/>
              <a:gd name="connsiteY26" fmla="*/ 965737 h 1041944"/>
              <a:gd name="connsiteX27" fmla="*/ 538917 w 842762"/>
              <a:gd name="connsiteY27" fmla="*/ 976215 h 1041944"/>
              <a:gd name="connsiteX28" fmla="*/ 563491 w 842762"/>
              <a:gd name="connsiteY28" fmla="*/ 1004694 h 1041944"/>
              <a:gd name="connsiteX29" fmla="*/ 539965 w 842762"/>
              <a:gd name="connsiteY29" fmla="*/ 1040985 h 1041944"/>
              <a:gd name="connsiteX30" fmla="*/ 422903 w 842762"/>
              <a:gd name="connsiteY30" fmla="*/ 1041175 h 1041944"/>
              <a:gd name="connsiteX31" fmla="*/ 422903 w 842762"/>
              <a:gd name="connsiteY31" fmla="*/ 1041747 h 1041944"/>
              <a:gd name="connsiteX32" fmla="*/ 331558 w 842762"/>
              <a:gd name="connsiteY32" fmla="*/ 278127 h 1041944"/>
              <a:gd name="connsiteX33" fmla="*/ 301363 w 842762"/>
              <a:gd name="connsiteY33" fmla="*/ 316227 h 1041944"/>
              <a:gd name="connsiteX34" fmla="*/ 296982 w 842762"/>
              <a:gd name="connsiteY34" fmla="*/ 380616 h 1041944"/>
              <a:gd name="connsiteX35" fmla="*/ 315079 w 842762"/>
              <a:gd name="connsiteY35" fmla="*/ 419097 h 1041944"/>
              <a:gd name="connsiteX36" fmla="*/ 350989 w 842762"/>
              <a:gd name="connsiteY36" fmla="*/ 440243 h 1041944"/>
              <a:gd name="connsiteX37" fmla="*/ 318604 w 842762"/>
              <a:gd name="connsiteY37" fmla="*/ 462531 h 1041944"/>
              <a:gd name="connsiteX38" fmla="*/ 310031 w 842762"/>
              <a:gd name="connsiteY38" fmla="*/ 489392 h 1041944"/>
              <a:gd name="connsiteX39" fmla="*/ 328891 w 842762"/>
              <a:gd name="connsiteY39" fmla="*/ 493011 h 1041944"/>
              <a:gd name="connsiteX40" fmla="*/ 346798 w 842762"/>
              <a:gd name="connsiteY40" fmla="*/ 500250 h 1041944"/>
              <a:gd name="connsiteX41" fmla="*/ 381945 w 842762"/>
              <a:gd name="connsiteY41" fmla="*/ 495393 h 1041944"/>
              <a:gd name="connsiteX42" fmla="*/ 526725 w 842762"/>
              <a:gd name="connsiteY42" fmla="*/ 419097 h 1041944"/>
              <a:gd name="connsiteX43" fmla="*/ 606735 w 842762"/>
              <a:gd name="connsiteY43" fmla="*/ 397190 h 1041944"/>
              <a:gd name="connsiteX44" fmla="*/ 650741 w 842762"/>
              <a:gd name="connsiteY44" fmla="*/ 419002 h 1041944"/>
              <a:gd name="connsiteX45" fmla="*/ 658075 w 842762"/>
              <a:gd name="connsiteY45" fmla="*/ 522920 h 1041944"/>
              <a:gd name="connsiteX46" fmla="*/ 658360 w 842762"/>
              <a:gd name="connsiteY46" fmla="*/ 529111 h 1041944"/>
              <a:gd name="connsiteX47" fmla="*/ 655408 w 842762"/>
              <a:gd name="connsiteY47" fmla="*/ 601025 h 1041944"/>
              <a:gd name="connsiteX48" fmla="*/ 659408 w 842762"/>
              <a:gd name="connsiteY48" fmla="*/ 638744 h 1041944"/>
              <a:gd name="connsiteX49" fmla="*/ 697032 w 842762"/>
              <a:gd name="connsiteY49" fmla="*/ 624266 h 1041944"/>
              <a:gd name="connsiteX50" fmla="*/ 795711 w 842762"/>
              <a:gd name="connsiteY50" fmla="*/ 315656 h 1041944"/>
              <a:gd name="connsiteX51" fmla="*/ 725035 w 842762"/>
              <a:gd name="connsiteY51" fmla="*/ 196879 h 1041944"/>
              <a:gd name="connsiteX52" fmla="*/ 682840 w 842762"/>
              <a:gd name="connsiteY52" fmla="*/ 210976 h 1041944"/>
              <a:gd name="connsiteX53" fmla="*/ 645597 w 842762"/>
              <a:gd name="connsiteY53" fmla="*/ 239551 h 1041944"/>
              <a:gd name="connsiteX54" fmla="*/ 533774 w 842762"/>
              <a:gd name="connsiteY54" fmla="*/ 167637 h 1041944"/>
              <a:gd name="connsiteX55" fmla="*/ 489768 w 842762"/>
              <a:gd name="connsiteY55" fmla="*/ 136014 h 1041944"/>
              <a:gd name="connsiteX56" fmla="*/ 464336 w 842762"/>
              <a:gd name="connsiteY56" fmla="*/ 121727 h 1041944"/>
              <a:gd name="connsiteX57" fmla="*/ 430332 w 842762"/>
              <a:gd name="connsiteY57" fmla="*/ 102010 h 1041944"/>
              <a:gd name="connsiteX58" fmla="*/ 373944 w 842762"/>
              <a:gd name="connsiteY58" fmla="*/ 86865 h 1041944"/>
              <a:gd name="connsiteX59" fmla="*/ 370991 w 842762"/>
              <a:gd name="connsiteY59" fmla="*/ 86008 h 1041944"/>
              <a:gd name="connsiteX60" fmla="*/ 259453 w 842762"/>
              <a:gd name="connsiteY60" fmla="*/ 114583 h 1041944"/>
              <a:gd name="connsiteX61" fmla="*/ 278408 w 842762"/>
              <a:gd name="connsiteY61" fmla="*/ 117726 h 1041944"/>
              <a:gd name="connsiteX62" fmla="*/ 307269 w 842762"/>
              <a:gd name="connsiteY62" fmla="*/ 135538 h 1041944"/>
              <a:gd name="connsiteX63" fmla="*/ 301745 w 842762"/>
              <a:gd name="connsiteY63" fmla="*/ 191164 h 1041944"/>
              <a:gd name="connsiteX64" fmla="*/ 256120 w 842762"/>
              <a:gd name="connsiteY64" fmla="*/ 182401 h 1041944"/>
              <a:gd name="connsiteX65" fmla="*/ 224687 w 842762"/>
              <a:gd name="connsiteY65" fmla="*/ 185449 h 1041944"/>
              <a:gd name="connsiteX66" fmla="*/ 257644 w 842762"/>
              <a:gd name="connsiteY66" fmla="*/ 204785 h 1041944"/>
              <a:gd name="connsiteX67" fmla="*/ 294887 w 842762"/>
              <a:gd name="connsiteY67" fmla="*/ 231645 h 1041944"/>
              <a:gd name="connsiteX68" fmla="*/ 325366 w 842762"/>
              <a:gd name="connsiteY68" fmla="*/ 250314 h 1041944"/>
              <a:gd name="connsiteX69" fmla="*/ 302221 w 842762"/>
              <a:gd name="connsiteY69" fmla="*/ 264792 h 1041944"/>
              <a:gd name="connsiteX70" fmla="*/ 331558 w 842762"/>
              <a:gd name="connsiteY70" fmla="*/ 278223 h 1041944"/>
              <a:gd name="connsiteX71" fmla="*/ 127246 w 842762"/>
              <a:gd name="connsiteY71" fmla="*/ 384236 h 1041944"/>
              <a:gd name="connsiteX72" fmla="*/ 318318 w 842762"/>
              <a:gd name="connsiteY72" fmla="*/ 686559 h 1041944"/>
              <a:gd name="connsiteX73" fmla="*/ 633215 w 842762"/>
              <a:gd name="connsiteY73" fmla="*/ 674558 h 1041944"/>
              <a:gd name="connsiteX74" fmla="*/ 568349 w 842762"/>
              <a:gd name="connsiteY74" fmla="*/ 620932 h 1041944"/>
              <a:gd name="connsiteX75" fmla="*/ 520820 w 842762"/>
              <a:gd name="connsiteY75" fmla="*/ 601501 h 1041944"/>
              <a:gd name="connsiteX76" fmla="*/ 402995 w 842762"/>
              <a:gd name="connsiteY76" fmla="*/ 532826 h 1041944"/>
              <a:gd name="connsiteX77" fmla="*/ 383278 w 842762"/>
              <a:gd name="connsiteY77" fmla="*/ 519681 h 1041944"/>
              <a:gd name="connsiteX78" fmla="*/ 250691 w 842762"/>
              <a:gd name="connsiteY78" fmla="*/ 532826 h 1041944"/>
              <a:gd name="connsiteX79" fmla="*/ 235832 w 842762"/>
              <a:gd name="connsiteY79" fmla="*/ 528825 h 1041944"/>
              <a:gd name="connsiteX80" fmla="*/ 127342 w 842762"/>
              <a:gd name="connsiteY80" fmla="*/ 384236 h 1041944"/>
              <a:gd name="connsiteX81" fmla="*/ 56952 w 842762"/>
              <a:gd name="connsiteY81" fmla="*/ 377568 h 1041944"/>
              <a:gd name="connsiteX82" fmla="*/ 95242 w 842762"/>
              <a:gd name="connsiteY82" fmla="*/ 546542 h 1041944"/>
              <a:gd name="connsiteX83" fmla="*/ 520058 w 842762"/>
              <a:gd name="connsiteY83" fmla="*/ 780762 h 1041944"/>
              <a:gd name="connsiteX84" fmla="*/ 705224 w 842762"/>
              <a:gd name="connsiteY84" fmla="*/ 704466 h 1041944"/>
              <a:gd name="connsiteX85" fmla="*/ 715606 w 842762"/>
              <a:gd name="connsiteY85" fmla="*/ 682845 h 1041944"/>
              <a:gd name="connsiteX86" fmla="*/ 688364 w 842762"/>
              <a:gd name="connsiteY86" fmla="*/ 679701 h 1041944"/>
              <a:gd name="connsiteX87" fmla="*/ 678363 w 842762"/>
              <a:gd name="connsiteY87" fmla="*/ 687417 h 1041944"/>
              <a:gd name="connsiteX88" fmla="*/ 305174 w 842762"/>
              <a:gd name="connsiteY88" fmla="*/ 719992 h 1041944"/>
              <a:gd name="connsiteX89" fmla="*/ 153726 w 842762"/>
              <a:gd name="connsiteY89" fmla="*/ 168495 h 1041944"/>
              <a:gd name="connsiteX90" fmla="*/ 155059 w 842762"/>
              <a:gd name="connsiteY90" fmla="*/ 135824 h 1041944"/>
              <a:gd name="connsiteX91" fmla="*/ 128961 w 842762"/>
              <a:gd name="connsiteY91" fmla="*/ 150016 h 1041944"/>
              <a:gd name="connsiteX92" fmla="*/ 56952 w 842762"/>
              <a:gd name="connsiteY92" fmla="*/ 377568 h 104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842762" h="1041944">
                <a:moveTo>
                  <a:pt x="422712" y="1041747"/>
                </a:moveTo>
                <a:cubicBezTo>
                  <a:pt x="386803" y="1041747"/>
                  <a:pt x="350989" y="1041270"/>
                  <a:pt x="315079" y="1041937"/>
                </a:cubicBezTo>
                <a:cubicBezTo>
                  <a:pt x="289933" y="1042318"/>
                  <a:pt x="286600" y="1027840"/>
                  <a:pt x="286600" y="1007076"/>
                </a:cubicBezTo>
                <a:cubicBezTo>
                  <a:pt x="286600" y="986216"/>
                  <a:pt x="292886" y="974595"/>
                  <a:pt x="315461" y="976881"/>
                </a:cubicBezTo>
                <a:cubicBezTo>
                  <a:pt x="316508" y="976977"/>
                  <a:pt x="317556" y="977072"/>
                  <a:pt x="318604" y="976881"/>
                </a:cubicBezTo>
                <a:cubicBezTo>
                  <a:pt x="343464" y="971928"/>
                  <a:pt x="381278" y="991550"/>
                  <a:pt x="391375" y="965928"/>
                </a:cubicBezTo>
                <a:cubicBezTo>
                  <a:pt x="405662" y="929923"/>
                  <a:pt x="399185" y="886965"/>
                  <a:pt x="393470" y="847246"/>
                </a:cubicBezTo>
                <a:cubicBezTo>
                  <a:pt x="391279" y="832101"/>
                  <a:pt x="373563" y="833435"/>
                  <a:pt x="361942" y="830577"/>
                </a:cubicBezTo>
                <a:cubicBezTo>
                  <a:pt x="263835" y="806670"/>
                  <a:pt x="178491" y="760283"/>
                  <a:pt x="113721" y="682178"/>
                </a:cubicBezTo>
                <a:cubicBezTo>
                  <a:pt x="-46394" y="489392"/>
                  <a:pt x="-36393" y="231455"/>
                  <a:pt x="137153" y="50099"/>
                </a:cubicBezTo>
                <a:cubicBezTo>
                  <a:pt x="152297" y="34287"/>
                  <a:pt x="171347" y="22191"/>
                  <a:pt x="188111" y="7713"/>
                </a:cubicBezTo>
                <a:cubicBezTo>
                  <a:pt x="201732" y="-4098"/>
                  <a:pt x="212495" y="-2289"/>
                  <a:pt x="221449" y="12761"/>
                </a:cubicBezTo>
                <a:cubicBezTo>
                  <a:pt x="229164" y="25620"/>
                  <a:pt x="243737" y="38002"/>
                  <a:pt x="221925" y="52004"/>
                </a:cubicBezTo>
                <a:cubicBezTo>
                  <a:pt x="213257" y="57624"/>
                  <a:pt x="199160" y="63910"/>
                  <a:pt x="212495" y="78674"/>
                </a:cubicBezTo>
                <a:cubicBezTo>
                  <a:pt x="223925" y="91342"/>
                  <a:pt x="234212" y="84294"/>
                  <a:pt x="242118" y="75626"/>
                </a:cubicBezTo>
                <a:cubicBezTo>
                  <a:pt x="266788" y="48384"/>
                  <a:pt x="302221" y="35240"/>
                  <a:pt x="332510" y="21429"/>
                </a:cubicBezTo>
                <a:cubicBezTo>
                  <a:pt x="363086" y="7522"/>
                  <a:pt x="403471" y="2093"/>
                  <a:pt x="439571" y="1902"/>
                </a:cubicBezTo>
                <a:cubicBezTo>
                  <a:pt x="656075" y="1045"/>
                  <a:pt x="817238" y="142301"/>
                  <a:pt x="836002" y="348136"/>
                </a:cubicBezTo>
                <a:cubicBezTo>
                  <a:pt x="844289" y="438814"/>
                  <a:pt x="820857" y="521205"/>
                  <a:pt x="769232" y="596072"/>
                </a:cubicBezTo>
                <a:cubicBezTo>
                  <a:pt x="762183" y="606359"/>
                  <a:pt x="747038" y="616932"/>
                  <a:pt x="764755" y="630362"/>
                </a:cubicBezTo>
                <a:cubicBezTo>
                  <a:pt x="780661" y="642363"/>
                  <a:pt x="784091" y="624361"/>
                  <a:pt x="790663" y="617598"/>
                </a:cubicBezTo>
                <a:cubicBezTo>
                  <a:pt x="810475" y="597691"/>
                  <a:pt x="820857" y="620646"/>
                  <a:pt x="833811" y="626933"/>
                </a:cubicBezTo>
                <a:cubicBezTo>
                  <a:pt x="849718" y="634553"/>
                  <a:pt x="841050" y="645411"/>
                  <a:pt x="833621" y="655222"/>
                </a:cubicBezTo>
                <a:cubicBezTo>
                  <a:pt x="746467" y="769141"/>
                  <a:pt x="630833" y="830768"/>
                  <a:pt x="488244" y="840102"/>
                </a:cubicBezTo>
                <a:cubicBezTo>
                  <a:pt x="462145" y="841817"/>
                  <a:pt x="451382" y="850008"/>
                  <a:pt x="454335" y="875631"/>
                </a:cubicBezTo>
                <a:cubicBezTo>
                  <a:pt x="454621" y="877726"/>
                  <a:pt x="454240" y="879822"/>
                  <a:pt x="454335" y="881917"/>
                </a:cubicBezTo>
                <a:cubicBezTo>
                  <a:pt x="455573" y="910302"/>
                  <a:pt x="443953" y="943734"/>
                  <a:pt x="459002" y="965737"/>
                </a:cubicBezTo>
                <a:cubicBezTo>
                  <a:pt x="476147" y="990788"/>
                  <a:pt x="511675" y="974024"/>
                  <a:pt x="538917" y="976215"/>
                </a:cubicBezTo>
                <a:cubicBezTo>
                  <a:pt x="558920" y="977834"/>
                  <a:pt x="563777" y="987359"/>
                  <a:pt x="563491" y="1004694"/>
                </a:cubicBezTo>
                <a:cubicBezTo>
                  <a:pt x="563206" y="1022125"/>
                  <a:pt x="564634" y="1040604"/>
                  <a:pt x="539965" y="1040985"/>
                </a:cubicBezTo>
                <a:cubicBezTo>
                  <a:pt x="500912" y="1041651"/>
                  <a:pt x="461955" y="1041175"/>
                  <a:pt x="422903" y="1041175"/>
                </a:cubicBezTo>
                <a:cubicBezTo>
                  <a:pt x="422903" y="1041366"/>
                  <a:pt x="422903" y="1041556"/>
                  <a:pt x="422903" y="1041747"/>
                </a:cubicBezTo>
                <a:close/>
                <a:moveTo>
                  <a:pt x="331558" y="278127"/>
                </a:moveTo>
                <a:cubicBezTo>
                  <a:pt x="315175" y="286605"/>
                  <a:pt x="309936" y="302321"/>
                  <a:pt x="301363" y="316227"/>
                </a:cubicBezTo>
                <a:cubicBezTo>
                  <a:pt x="287552" y="338516"/>
                  <a:pt x="304316" y="360138"/>
                  <a:pt x="296982" y="380616"/>
                </a:cubicBezTo>
                <a:cubicBezTo>
                  <a:pt x="289838" y="400524"/>
                  <a:pt x="300983" y="410620"/>
                  <a:pt x="315079" y="419097"/>
                </a:cubicBezTo>
                <a:cubicBezTo>
                  <a:pt x="327176" y="426432"/>
                  <a:pt x="348798" y="423003"/>
                  <a:pt x="350989" y="440243"/>
                </a:cubicBezTo>
                <a:cubicBezTo>
                  <a:pt x="353656" y="460817"/>
                  <a:pt x="328986" y="453387"/>
                  <a:pt x="318604" y="462531"/>
                </a:cubicBezTo>
                <a:cubicBezTo>
                  <a:pt x="308888" y="471104"/>
                  <a:pt x="306602" y="477867"/>
                  <a:pt x="310031" y="489392"/>
                </a:cubicBezTo>
                <a:cubicBezTo>
                  <a:pt x="314413" y="503870"/>
                  <a:pt x="321557" y="496821"/>
                  <a:pt x="328891" y="493011"/>
                </a:cubicBezTo>
                <a:cubicBezTo>
                  <a:pt x="337368" y="488630"/>
                  <a:pt x="342416" y="493011"/>
                  <a:pt x="346798" y="500250"/>
                </a:cubicBezTo>
                <a:cubicBezTo>
                  <a:pt x="361847" y="524920"/>
                  <a:pt x="375658" y="507489"/>
                  <a:pt x="381945" y="495393"/>
                </a:cubicBezTo>
                <a:cubicBezTo>
                  <a:pt x="412901" y="436147"/>
                  <a:pt x="471099" y="426146"/>
                  <a:pt x="526725" y="419097"/>
                </a:cubicBezTo>
                <a:cubicBezTo>
                  <a:pt x="555586" y="415383"/>
                  <a:pt x="581779" y="412525"/>
                  <a:pt x="606735" y="397190"/>
                </a:cubicBezTo>
                <a:cubicBezTo>
                  <a:pt x="630929" y="382331"/>
                  <a:pt x="646454" y="390427"/>
                  <a:pt x="650741" y="419002"/>
                </a:cubicBezTo>
                <a:cubicBezTo>
                  <a:pt x="655979" y="453387"/>
                  <a:pt x="681792" y="486344"/>
                  <a:pt x="658075" y="522920"/>
                </a:cubicBezTo>
                <a:cubicBezTo>
                  <a:pt x="657122" y="524349"/>
                  <a:pt x="657789" y="527206"/>
                  <a:pt x="658360" y="529111"/>
                </a:cubicBezTo>
                <a:cubicBezTo>
                  <a:pt x="665600" y="553400"/>
                  <a:pt x="658646" y="577117"/>
                  <a:pt x="655408" y="601025"/>
                </a:cubicBezTo>
                <a:cubicBezTo>
                  <a:pt x="653693" y="614074"/>
                  <a:pt x="644644" y="629505"/>
                  <a:pt x="659408" y="638744"/>
                </a:cubicBezTo>
                <a:cubicBezTo>
                  <a:pt x="675791" y="648936"/>
                  <a:pt x="686650" y="634362"/>
                  <a:pt x="697032" y="624266"/>
                </a:cubicBezTo>
                <a:cubicBezTo>
                  <a:pt x="785138" y="539112"/>
                  <a:pt x="814951" y="435004"/>
                  <a:pt x="795711" y="315656"/>
                </a:cubicBezTo>
                <a:cubicBezTo>
                  <a:pt x="787900" y="267269"/>
                  <a:pt x="767041" y="226121"/>
                  <a:pt x="725035" y="196879"/>
                </a:cubicBezTo>
                <a:cubicBezTo>
                  <a:pt x="696460" y="176972"/>
                  <a:pt x="692269" y="176019"/>
                  <a:pt x="682840" y="210976"/>
                </a:cubicBezTo>
                <a:cubicBezTo>
                  <a:pt x="677030" y="232598"/>
                  <a:pt x="666933" y="238599"/>
                  <a:pt x="645597" y="239551"/>
                </a:cubicBezTo>
                <a:cubicBezTo>
                  <a:pt x="590447" y="242028"/>
                  <a:pt x="557681" y="211167"/>
                  <a:pt x="533774" y="167637"/>
                </a:cubicBezTo>
                <a:cubicBezTo>
                  <a:pt x="523487" y="149064"/>
                  <a:pt x="515771" y="132681"/>
                  <a:pt x="489768" y="136014"/>
                </a:cubicBezTo>
                <a:cubicBezTo>
                  <a:pt x="480910" y="137157"/>
                  <a:pt x="464812" y="133728"/>
                  <a:pt x="464336" y="121727"/>
                </a:cubicBezTo>
                <a:cubicBezTo>
                  <a:pt x="463384" y="94676"/>
                  <a:pt x="441191" y="99343"/>
                  <a:pt x="430332" y="102010"/>
                </a:cubicBezTo>
                <a:cubicBezTo>
                  <a:pt x="406996" y="107820"/>
                  <a:pt x="383659" y="127728"/>
                  <a:pt x="373944" y="86865"/>
                </a:cubicBezTo>
                <a:cubicBezTo>
                  <a:pt x="373849" y="86389"/>
                  <a:pt x="372039" y="86294"/>
                  <a:pt x="370991" y="86008"/>
                </a:cubicBezTo>
                <a:cubicBezTo>
                  <a:pt x="324604" y="73054"/>
                  <a:pt x="292791" y="70197"/>
                  <a:pt x="259453" y="114583"/>
                </a:cubicBezTo>
                <a:cubicBezTo>
                  <a:pt x="266312" y="115631"/>
                  <a:pt x="272693" y="115726"/>
                  <a:pt x="278408" y="117726"/>
                </a:cubicBezTo>
                <a:cubicBezTo>
                  <a:pt x="289648" y="121632"/>
                  <a:pt x="310031" y="119822"/>
                  <a:pt x="307269" y="135538"/>
                </a:cubicBezTo>
                <a:cubicBezTo>
                  <a:pt x="303935" y="154493"/>
                  <a:pt x="321461" y="177448"/>
                  <a:pt x="301745" y="191164"/>
                </a:cubicBezTo>
                <a:cubicBezTo>
                  <a:pt x="287457" y="201070"/>
                  <a:pt x="270312" y="196403"/>
                  <a:pt x="256120" y="182401"/>
                </a:cubicBezTo>
                <a:cubicBezTo>
                  <a:pt x="247071" y="173352"/>
                  <a:pt x="234498" y="171733"/>
                  <a:pt x="224687" y="185449"/>
                </a:cubicBezTo>
                <a:cubicBezTo>
                  <a:pt x="235736" y="195546"/>
                  <a:pt x="255929" y="190593"/>
                  <a:pt x="257644" y="204785"/>
                </a:cubicBezTo>
                <a:cubicBezTo>
                  <a:pt x="260692" y="230026"/>
                  <a:pt x="277075" y="228883"/>
                  <a:pt x="294887" y="231645"/>
                </a:cubicBezTo>
                <a:cubicBezTo>
                  <a:pt x="306412" y="233455"/>
                  <a:pt x="322414" y="235646"/>
                  <a:pt x="325366" y="250314"/>
                </a:cubicBezTo>
                <a:cubicBezTo>
                  <a:pt x="328605" y="266602"/>
                  <a:pt x="306507" y="255458"/>
                  <a:pt x="302221" y="264792"/>
                </a:cubicBezTo>
                <a:cubicBezTo>
                  <a:pt x="309841" y="276127"/>
                  <a:pt x="321747" y="270412"/>
                  <a:pt x="331558" y="278223"/>
                </a:cubicBezTo>
                <a:close/>
                <a:moveTo>
                  <a:pt x="127246" y="384236"/>
                </a:moveTo>
                <a:cubicBezTo>
                  <a:pt x="118579" y="503298"/>
                  <a:pt x="195445" y="629028"/>
                  <a:pt x="318318" y="686559"/>
                </a:cubicBezTo>
                <a:cubicBezTo>
                  <a:pt x="422331" y="735327"/>
                  <a:pt x="527106" y="729517"/>
                  <a:pt x="633215" y="674558"/>
                </a:cubicBezTo>
                <a:cubicBezTo>
                  <a:pt x="604830" y="658937"/>
                  <a:pt x="586066" y="640554"/>
                  <a:pt x="568349" y="620932"/>
                </a:cubicBezTo>
                <a:cubicBezTo>
                  <a:pt x="555586" y="606740"/>
                  <a:pt x="540536" y="598929"/>
                  <a:pt x="520820" y="601501"/>
                </a:cubicBezTo>
                <a:cubicBezTo>
                  <a:pt x="456907" y="609788"/>
                  <a:pt x="428903" y="593310"/>
                  <a:pt x="402995" y="532826"/>
                </a:cubicBezTo>
                <a:cubicBezTo>
                  <a:pt x="399281" y="524253"/>
                  <a:pt x="396899" y="513490"/>
                  <a:pt x="383278" y="519681"/>
                </a:cubicBezTo>
                <a:cubicBezTo>
                  <a:pt x="340607" y="538922"/>
                  <a:pt x="293839" y="517205"/>
                  <a:pt x="250691" y="532826"/>
                </a:cubicBezTo>
                <a:cubicBezTo>
                  <a:pt x="246690" y="534255"/>
                  <a:pt x="239546" y="531778"/>
                  <a:pt x="235832" y="528825"/>
                </a:cubicBezTo>
                <a:cubicBezTo>
                  <a:pt x="187825" y="489678"/>
                  <a:pt x="127628" y="459579"/>
                  <a:pt x="127342" y="384236"/>
                </a:cubicBezTo>
                <a:close/>
                <a:moveTo>
                  <a:pt x="56952" y="377568"/>
                </a:moveTo>
                <a:cubicBezTo>
                  <a:pt x="59048" y="435004"/>
                  <a:pt x="72382" y="490725"/>
                  <a:pt x="95242" y="546542"/>
                </a:cubicBezTo>
                <a:cubicBezTo>
                  <a:pt x="160774" y="706276"/>
                  <a:pt x="351751" y="809146"/>
                  <a:pt x="520058" y="780762"/>
                </a:cubicBezTo>
                <a:cubicBezTo>
                  <a:pt x="588066" y="769332"/>
                  <a:pt x="649598" y="744662"/>
                  <a:pt x="705224" y="704466"/>
                </a:cubicBezTo>
                <a:cubicBezTo>
                  <a:pt x="712272" y="699418"/>
                  <a:pt x="724369" y="695513"/>
                  <a:pt x="715606" y="682845"/>
                </a:cubicBezTo>
                <a:cubicBezTo>
                  <a:pt x="707986" y="671796"/>
                  <a:pt x="698461" y="672177"/>
                  <a:pt x="688364" y="679701"/>
                </a:cubicBezTo>
                <a:cubicBezTo>
                  <a:pt x="685031" y="682273"/>
                  <a:pt x="681887" y="685131"/>
                  <a:pt x="678363" y="687417"/>
                </a:cubicBezTo>
                <a:cubicBezTo>
                  <a:pt x="559682" y="763712"/>
                  <a:pt x="433570" y="780381"/>
                  <a:pt x="305174" y="719992"/>
                </a:cubicBezTo>
                <a:cubicBezTo>
                  <a:pt x="91147" y="619408"/>
                  <a:pt x="23519" y="354994"/>
                  <a:pt x="153726" y="168495"/>
                </a:cubicBezTo>
                <a:cubicBezTo>
                  <a:pt x="160965" y="158112"/>
                  <a:pt x="170299" y="146016"/>
                  <a:pt x="155059" y="135824"/>
                </a:cubicBezTo>
                <a:cubicBezTo>
                  <a:pt x="139915" y="125632"/>
                  <a:pt x="134771" y="141444"/>
                  <a:pt x="128961" y="150016"/>
                </a:cubicBezTo>
                <a:cubicBezTo>
                  <a:pt x="82670" y="218025"/>
                  <a:pt x="58857" y="293367"/>
                  <a:pt x="56952" y="377568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37F0C12-646B-73A9-18EC-908D369D50AA}"/>
              </a:ext>
            </a:extLst>
          </p:cNvPr>
          <p:cNvGrpSpPr/>
          <p:nvPr/>
        </p:nvGrpSpPr>
        <p:grpSpPr>
          <a:xfrm>
            <a:off x="8105387" y="2775798"/>
            <a:ext cx="1181615" cy="785435"/>
            <a:chOff x="8105387" y="2775798"/>
            <a:chExt cx="1181615" cy="785435"/>
          </a:xfrm>
        </p:grpSpPr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F102B3A4-43D3-46D0-9FE4-7B8760D5CA31}"/>
                </a:ext>
              </a:extLst>
            </p:cNvPr>
            <p:cNvSpPr/>
            <p:nvPr/>
          </p:nvSpPr>
          <p:spPr>
            <a:xfrm>
              <a:off x="8105387" y="2775798"/>
              <a:ext cx="1181615" cy="502229"/>
            </a:xfrm>
            <a:custGeom>
              <a:avLst/>
              <a:gdLst>
                <a:gd name="connsiteX0" fmla="*/ 522557 w 1181615"/>
                <a:gd name="connsiteY0" fmla="*/ 278174 h 502229"/>
                <a:gd name="connsiteX1" fmla="*/ 607425 w 1181615"/>
                <a:gd name="connsiteY1" fmla="*/ 309511 h 502229"/>
                <a:gd name="connsiteX2" fmla="*/ 737537 w 1181615"/>
                <a:gd name="connsiteY2" fmla="*/ 306082 h 502229"/>
                <a:gd name="connsiteX3" fmla="*/ 957278 w 1181615"/>
                <a:gd name="connsiteY3" fmla="*/ 332657 h 502229"/>
                <a:gd name="connsiteX4" fmla="*/ 975471 w 1181615"/>
                <a:gd name="connsiteY4" fmla="*/ 337610 h 502229"/>
                <a:gd name="connsiteX5" fmla="*/ 892032 w 1181615"/>
                <a:gd name="connsiteY5" fmla="*/ 379615 h 502229"/>
                <a:gd name="connsiteX6" fmla="*/ 617997 w 1181615"/>
                <a:gd name="connsiteY6" fmla="*/ 494392 h 502229"/>
                <a:gd name="connsiteX7" fmla="*/ 554370 w 1181615"/>
                <a:gd name="connsiteY7" fmla="*/ 495820 h 502229"/>
                <a:gd name="connsiteX8" fmla="*/ 22113 w 1181615"/>
                <a:gd name="connsiteY8" fmla="*/ 267792 h 502229"/>
                <a:gd name="connsiteX9" fmla="*/ 111 w 1181615"/>
                <a:gd name="connsiteY9" fmla="*/ 249027 h 502229"/>
                <a:gd name="connsiteX10" fmla="*/ 22399 w 1181615"/>
                <a:gd name="connsiteY10" fmla="*/ 233502 h 502229"/>
                <a:gd name="connsiteX11" fmla="*/ 548751 w 1181615"/>
                <a:gd name="connsiteY11" fmla="*/ 8235 h 502229"/>
                <a:gd name="connsiteX12" fmla="*/ 618759 w 1181615"/>
                <a:gd name="connsiteY12" fmla="*/ 7092 h 502229"/>
                <a:gd name="connsiteX13" fmla="*/ 1162256 w 1181615"/>
                <a:gd name="connsiteY13" fmla="*/ 232930 h 502229"/>
                <a:gd name="connsiteX14" fmla="*/ 1181497 w 1181615"/>
                <a:gd name="connsiteY14" fmla="*/ 247503 h 502229"/>
                <a:gd name="connsiteX15" fmla="*/ 1162065 w 1181615"/>
                <a:gd name="connsiteY15" fmla="*/ 264649 h 502229"/>
                <a:gd name="connsiteX16" fmla="*/ 1079103 w 1181615"/>
                <a:gd name="connsiteY16" fmla="*/ 275983 h 502229"/>
                <a:gd name="connsiteX17" fmla="*/ 699437 w 1181615"/>
                <a:gd name="connsiteY17" fmla="*/ 227977 h 502229"/>
                <a:gd name="connsiteX18" fmla="*/ 640572 w 1181615"/>
                <a:gd name="connsiteY18" fmla="*/ 207879 h 502229"/>
                <a:gd name="connsiteX19" fmla="*/ 552275 w 1181615"/>
                <a:gd name="connsiteY19" fmla="*/ 200926 h 502229"/>
                <a:gd name="connsiteX20" fmla="*/ 529415 w 1181615"/>
                <a:gd name="connsiteY20" fmla="*/ 224262 h 502229"/>
                <a:gd name="connsiteX21" fmla="*/ 522557 w 1181615"/>
                <a:gd name="connsiteY21" fmla="*/ 278174 h 50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81615" h="502229">
                  <a:moveTo>
                    <a:pt x="522557" y="278174"/>
                  </a:moveTo>
                  <a:cubicBezTo>
                    <a:pt x="540940" y="304939"/>
                    <a:pt x="576849" y="322751"/>
                    <a:pt x="607425" y="309511"/>
                  </a:cubicBezTo>
                  <a:cubicBezTo>
                    <a:pt x="651906" y="290175"/>
                    <a:pt x="694007" y="300558"/>
                    <a:pt x="737537" y="306082"/>
                  </a:cubicBezTo>
                  <a:cubicBezTo>
                    <a:pt x="810688" y="315417"/>
                    <a:pt x="884031" y="323799"/>
                    <a:pt x="957278" y="332657"/>
                  </a:cubicBezTo>
                  <a:cubicBezTo>
                    <a:pt x="961279" y="333133"/>
                    <a:pt x="965088" y="334752"/>
                    <a:pt x="975471" y="337610"/>
                  </a:cubicBezTo>
                  <a:cubicBezTo>
                    <a:pt x="948039" y="359899"/>
                    <a:pt x="918606" y="367995"/>
                    <a:pt x="892032" y="379615"/>
                  </a:cubicBezTo>
                  <a:cubicBezTo>
                    <a:pt x="801163" y="419049"/>
                    <a:pt x="709152" y="455720"/>
                    <a:pt x="617997" y="494392"/>
                  </a:cubicBezTo>
                  <a:cubicBezTo>
                    <a:pt x="596281" y="503631"/>
                    <a:pt x="576755" y="505440"/>
                    <a:pt x="554370" y="495820"/>
                  </a:cubicBezTo>
                  <a:cubicBezTo>
                    <a:pt x="377110" y="419430"/>
                    <a:pt x="199469" y="343897"/>
                    <a:pt x="22113" y="267792"/>
                  </a:cubicBezTo>
                  <a:cubicBezTo>
                    <a:pt x="13160" y="263982"/>
                    <a:pt x="-1413" y="262362"/>
                    <a:pt x="111" y="249027"/>
                  </a:cubicBezTo>
                  <a:cubicBezTo>
                    <a:pt x="1254" y="239217"/>
                    <a:pt x="13827" y="237216"/>
                    <a:pt x="22399" y="233502"/>
                  </a:cubicBezTo>
                  <a:cubicBezTo>
                    <a:pt x="197850" y="158445"/>
                    <a:pt x="373491" y="83673"/>
                    <a:pt x="548751" y="8235"/>
                  </a:cubicBezTo>
                  <a:cubicBezTo>
                    <a:pt x="572659" y="-2052"/>
                    <a:pt x="594662" y="-3004"/>
                    <a:pt x="618759" y="7092"/>
                  </a:cubicBezTo>
                  <a:cubicBezTo>
                    <a:pt x="799830" y="82626"/>
                    <a:pt x="981090" y="157683"/>
                    <a:pt x="1162256" y="232930"/>
                  </a:cubicBezTo>
                  <a:cubicBezTo>
                    <a:pt x="1169876" y="236074"/>
                    <a:pt x="1180354" y="238264"/>
                    <a:pt x="1181497" y="247503"/>
                  </a:cubicBezTo>
                  <a:cubicBezTo>
                    <a:pt x="1183020" y="260267"/>
                    <a:pt x="1169495" y="259981"/>
                    <a:pt x="1162065" y="264649"/>
                  </a:cubicBezTo>
                  <a:cubicBezTo>
                    <a:pt x="1136253" y="280841"/>
                    <a:pt x="1107773" y="279603"/>
                    <a:pt x="1079103" y="275983"/>
                  </a:cubicBezTo>
                  <a:cubicBezTo>
                    <a:pt x="952515" y="259886"/>
                    <a:pt x="826024" y="243598"/>
                    <a:pt x="699437" y="227977"/>
                  </a:cubicBezTo>
                  <a:cubicBezTo>
                    <a:pt x="678100" y="225310"/>
                    <a:pt x="658860" y="220262"/>
                    <a:pt x="640572" y="207879"/>
                  </a:cubicBezTo>
                  <a:cubicBezTo>
                    <a:pt x="613235" y="189401"/>
                    <a:pt x="582469" y="191592"/>
                    <a:pt x="552275" y="200926"/>
                  </a:cubicBezTo>
                  <a:cubicBezTo>
                    <a:pt x="540940" y="204450"/>
                    <a:pt x="530749" y="210261"/>
                    <a:pt x="529415" y="224262"/>
                  </a:cubicBezTo>
                  <a:cubicBezTo>
                    <a:pt x="509793" y="240074"/>
                    <a:pt x="514461" y="258933"/>
                    <a:pt x="522557" y="278174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76DB4D36-A05C-46FB-84F2-36D25215A6A9}"/>
                </a:ext>
              </a:extLst>
            </p:cNvPr>
            <p:cNvSpPr/>
            <p:nvPr/>
          </p:nvSpPr>
          <p:spPr>
            <a:xfrm>
              <a:off x="8345502" y="3155079"/>
              <a:ext cx="700436" cy="403282"/>
            </a:xfrm>
            <a:custGeom>
              <a:avLst/>
              <a:gdLst>
                <a:gd name="connsiteX0" fmla="*/ 699542 w 700436"/>
                <a:gd name="connsiteY0" fmla="*/ 145495 h 403282"/>
                <a:gd name="connsiteX1" fmla="*/ 700018 w 700436"/>
                <a:gd name="connsiteY1" fmla="*/ 240364 h 403282"/>
                <a:gd name="connsiteX2" fmla="*/ 644202 w 700436"/>
                <a:gd name="connsiteY2" fmla="*/ 334186 h 403282"/>
                <a:gd name="connsiteX3" fmla="*/ 440272 w 700436"/>
                <a:gd name="connsiteY3" fmla="*/ 397241 h 403282"/>
                <a:gd name="connsiteX4" fmla="*/ 70797 w 700436"/>
                <a:gd name="connsiteY4" fmla="*/ 341329 h 403282"/>
                <a:gd name="connsiteX5" fmla="*/ 598 w 700436"/>
                <a:gd name="connsiteY5" fmla="*/ 228077 h 403282"/>
                <a:gd name="connsiteX6" fmla="*/ 1740 w 700436"/>
                <a:gd name="connsiteY6" fmla="*/ 32053 h 403282"/>
                <a:gd name="connsiteX7" fmla="*/ 35078 w 700436"/>
                <a:gd name="connsiteY7" fmla="*/ 9574 h 403282"/>
                <a:gd name="connsiteX8" fmla="*/ 316732 w 700436"/>
                <a:gd name="connsiteY8" fmla="*/ 129589 h 403282"/>
                <a:gd name="connsiteX9" fmla="*/ 374358 w 700436"/>
                <a:gd name="connsiteY9" fmla="*/ 128731 h 403282"/>
                <a:gd name="connsiteX10" fmla="*/ 659918 w 700436"/>
                <a:gd name="connsiteY10" fmla="*/ 8716 h 403282"/>
                <a:gd name="connsiteX11" fmla="*/ 699447 w 700436"/>
                <a:gd name="connsiteY11" fmla="*/ 34720 h 403282"/>
                <a:gd name="connsiteX12" fmla="*/ 699447 w 700436"/>
                <a:gd name="connsiteY12" fmla="*/ 145400 h 40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0436" h="403282">
                  <a:moveTo>
                    <a:pt x="699542" y="145495"/>
                  </a:moveTo>
                  <a:cubicBezTo>
                    <a:pt x="699542" y="177118"/>
                    <a:pt x="697447" y="208932"/>
                    <a:pt x="700018" y="240364"/>
                  </a:cubicBezTo>
                  <a:cubicBezTo>
                    <a:pt x="703828" y="286084"/>
                    <a:pt x="681350" y="313993"/>
                    <a:pt x="644202" y="334186"/>
                  </a:cubicBezTo>
                  <a:cubicBezTo>
                    <a:pt x="580480" y="368857"/>
                    <a:pt x="512090" y="388097"/>
                    <a:pt x="440272" y="397241"/>
                  </a:cubicBezTo>
                  <a:cubicBezTo>
                    <a:pt x="311684" y="413624"/>
                    <a:pt x="188431" y="397241"/>
                    <a:pt x="70797" y="341329"/>
                  </a:cubicBezTo>
                  <a:cubicBezTo>
                    <a:pt x="22791" y="318565"/>
                    <a:pt x="-4450" y="286942"/>
                    <a:pt x="598" y="228077"/>
                  </a:cubicBezTo>
                  <a:cubicBezTo>
                    <a:pt x="6122" y="163117"/>
                    <a:pt x="2217" y="97394"/>
                    <a:pt x="1740" y="32053"/>
                  </a:cubicBezTo>
                  <a:cubicBezTo>
                    <a:pt x="1550" y="6526"/>
                    <a:pt x="7551" y="-2523"/>
                    <a:pt x="35078" y="9574"/>
                  </a:cubicBezTo>
                  <a:cubicBezTo>
                    <a:pt x="128518" y="50626"/>
                    <a:pt x="223007" y="89203"/>
                    <a:pt x="316732" y="129589"/>
                  </a:cubicBezTo>
                  <a:cubicBezTo>
                    <a:pt x="336925" y="138352"/>
                    <a:pt x="354737" y="137113"/>
                    <a:pt x="374358" y="128731"/>
                  </a:cubicBezTo>
                  <a:cubicBezTo>
                    <a:pt x="469418" y="88345"/>
                    <a:pt x="564763" y="48721"/>
                    <a:pt x="659918" y="8716"/>
                  </a:cubicBezTo>
                  <a:cubicBezTo>
                    <a:pt x="695732" y="-6333"/>
                    <a:pt x="699066" y="-4428"/>
                    <a:pt x="699447" y="34720"/>
                  </a:cubicBezTo>
                  <a:cubicBezTo>
                    <a:pt x="699733" y="71581"/>
                    <a:pt x="699447" y="108538"/>
                    <a:pt x="699447" y="14540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9F82D7AD-9BFD-4DAB-B45D-2BF0BF36EAA0}"/>
                </a:ext>
              </a:extLst>
            </p:cNvPr>
            <p:cNvSpPr/>
            <p:nvPr/>
          </p:nvSpPr>
          <p:spPr>
            <a:xfrm>
              <a:off x="8620926" y="2985482"/>
              <a:ext cx="634120" cy="575751"/>
            </a:xfrm>
            <a:custGeom>
              <a:avLst/>
              <a:gdLst>
                <a:gd name="connsiteX0" fmla="*/ 7019 w 634120"/>
                <a:gd name="connsiteY0" fmla="*/ 68489 h 575751"/>
                <a:gd name="connsiteX1" fmla="*/ 13877 w 634120"/>
                <a:gd name="connsiteY1" fmla="*/ 14578 h 575751"/>
                <a:gd name="connsiteX2" fmla="*/ 139511 w 634120"/>
                <a:gd name="connsiteY2" fmla="*/ 20007 h 575751"/>
                <a:gd name="connsiteX3" fmla="*/ 250859 w 634120"/>
                <a:gd name="connsiteY3" fmla="*/ 39248 h 575751"/>
                <a:gd name="connsiteX4" fmla="*/ 577281 w 634120"/>
                <a:gd name="connsiteY4" fmla="*/ 79824 h 575751"/>
                <a:gd name="connsiteX5" fmla="*/ 609094 w 634120"/>
                <a:gd name="connsiteY5" fmla="*/ 117257 h 575751"/>
                <a:gd name="connsiteX6" fmla="*/ 608808 w 634120"/>
                <a:gd name="connsiteY6" fmla="*/ 297756 h 575751"/>
                <a:gd name="connsiteX7" fmla="*/ 616524 w 634120"/>
                <a:gd name="connsiteY7" fmla="*/ 350525 h 575751"/>
                <a:gd name="connsiteX8" fmla="*/ 619286 w 634120"/>
                <a:gd name="connsiteY8" fmla="*/ 371670 h 575751"/>
                <a:gd name="connsiteX9" fmla="*/ 625953 w 634120"/>
                <a:gd name="connsiteY9" fmla="*/ 511497 h 575751"/>
                <a:gd name="connsiteX10" fmla="*/ 573756 w 634120"/>
                <a:gd name="connsiteY10" fmla="*/ 575315 h 575751"/>
                <a:gd name="connsiteX11" fmla="*/ 537180 w 634120"/>
                <a:gd name="connsiteY11" fmla="*/ 531976 h 575751"/>
                <a:gd name="connsiteX12" fmla="*/ 558611 w 634120"/>
                <a:gd name="connsiteY12" fmla="*/ 429868 h 575751"/>
                <a:gd name="connsiteX13" fmla="*/ 561088 w 634120"/>
                <a:gd name="connsiteY13" fmla="*/ 414342 h 575751"/>
                <a:gd name="connsiteX14" fmla="*/ 561088 w 634120"/>
                <a:gd name="connsiteY14" fmla="*/ 150690 h 575751"/>
                <a:gd name="connsiteX15" fmla="*/ 533942 w 634120"/>
                <a:gd name="connsiteY15" fmla="*/ 123734 h 575751"/>
                <a:gd name="connsiteX16" fmla="*/ 248573 w 634120"/>
                <a:gd name="connsiteY16" fmla="*/ 87539 h 575751"/>
                <a:gd name="connsiteX17" fmla="*/ 170277 w 634120"/>
                <a:gd name="connsiteY17" fmla="*/ 76871 h 575751"/>
                <a:gd name="connsiteX18" fmla="*/ 105983 w 634120"/>
                <a:gd name="connsiteY18" fmla="*/ 82491 h 575751"/>
                <a:gd name="connsiteX19" fmla="*/ 30165 w 634120"/>
                <a:gd name="connsiteY19" fmla="*/ 77062 h 575751"/>
                <a:gd name="connsiteX20" fmla="*/ 7019 w 634120"/>
                <a:gd name="connsiteY20" fmla="*/ 68585 h 57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4120" h="575751">
                  <a:moveTo>
                    <a:pt x="7019" y="68489"/>
                  </a:moveTo>
                  <a:cubicBezTo>
                    <a:pt x="-1173" y="49154"/>
                    <a:pt x="-5745" y="30389"/>
                    <a:pt x="13877" y="14578"/>
                  </a:cubicBezTo>
                  <a:cubicBezTo>
                    <a:pt x="56739" y="-5996"/>
                    <a:pt x="95982" y="-5329"/>
                    <a:pt x="139511" y="20007"/>
                  </a:cubicBezTo>
                  <a:cubicBezTo>
                    <a:pt x="171611" y="38581"/>
                    <a:pt x="213330" y="34390"/>
                    <a:pt x="250859" y="39248"/>
                  </a:cubicBezTo>
                  <a:cubicBezTo>
                    <a:pt x="359634" y="53345"/>
                    <a:pt x="468410" y="66775"/>
                    <a:pt x="577281" y="79824"/>
                  </a:cubicBezTo>
                  <a:cubicBezTo>
                    <a:pt x="600617" y="82586"/>
                    <a:pt x="609475" y="93635"/>
                    <a:pt x="609094" y="117257"/>
                  </a:cubicBezTo>
                  <a:cubicBezTo>
                    <a:pt x="607951" y="177455"/>
                    <a:pt x="608808" y="237558"/>
                    <a:pt x="608808" y="297756"/>
                  </a:cubicBezTo>
                  <a:cubicBezTo>
                    <a:pt x="608808" y="315758"/>
                    <a:pt x="608904" y="333475"/>
                    <a:pt x="616524" y="350525"/>
                  </a:cubicBezTo>
                  <a:cubicBezTo>
                    <a:pt x="619381" y="356906"/>
                    <a:pt x="622238" y="366908"/>
                    <a:pt x="619286" y="371670"/>
                  </a:cubicBezTo>
                  <a:cubicBezTo>
                    <a:pt x="589949" y="419962"/>
                    <a:pt x="617095" y="466063"/>
                    <a:pt x="625953" y="511497"/>
                  </a:cubicBezTo>
                  <a:cubicBezTo>
                    <a:pt x="640622" y="586840"/>
                    <a:pt x="642051" y="574838"/>
                    <a:pt x="573756" y="575315"/>
                  </a:cubicBezTo>
                  <a:cubicBezTo>
                    <a:pt x="528131" y="575696"/>
                    <a:pt x="528131" y="575315"/>
                    <a:pt x="537180" y="531976"/>
                  </a:cubicBezTo>
                  <a:cubicBezTo>
                    <a:pt x="544324" y="497972"/>
                    <a:pt x="551468" y="463967"/>
                    <a:pt x="558611" y="429868"/>
                  </a:cubicBezTo>
                  <a:cubicBezTo>
                    <a:pt x="559659" y="424724"/>
                    <a:pt x="561946" y="419200"/>
                    <a:pt x="561088" y="414342"/>
                  </a:cubicBezTo>
                  <a:cubicBezTo>
                    <a:pt x="546229" y="326426"/>
                    <a:pt x="562326" y="238511"/>
                    <a:pt x="561088" y="150690"/>
                  </a:cubicBezTo>
                  <a:cubicBezTo>
                    <a:pt x="560802" y="130973"/>
                    <a:pt x="550801" y="125830"/>
                    <a:pt x="533942" y="123734"/>
                  </a:cubicBezTo>
                  <a:cubicBezTo>
                    <a:pt x="438787" y="112019"/>
                    <a:pt x="343632" y="99731"/>
                    <a:pt x="248573" y="87539"/>
                  </a:cubicBezTo>
                  <a:cubicBezTo>
                    <a:pt x="222474" y="84206"/>
                    <a:pt x="196281" y="80872"/>
                    <a:pt x="170277" y="76871"/>
                  </a:cubicBezTo>
                  <a:cubicBezTo>
                    <a:pt x="148274" y="73442"/>
                    <a:pt x="128081" y="72299"/>
                    <a:pt x="105983" y="82491"/>
                  </a:cubicBezTo>
                  <a:cubicBezTo>
                    <a:pt x="81695" y="93635"/>
                    <a:pt x="54358" y="92302"/>
                    <a:pt x="30165" y="77062"/>
                  </a:cubicBezTo>
                  <a:cubicBezTo>
                    <a:pt x="22926" y="72490"/>
                    <a:pt x="16163" y="67442"/>
                    <a:pt x="7019" y="68585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A993609-35BA-8FD6-27C1-9212740277B3}"/>
              </a:ext>
            </a:extLst>
          </p:cNvPr>
          <p:cNvGrpSpPr/>
          <p:nvPr/>
        </p:nvGrpSpPr>
        <p:grpSpPr>
          <a:xfrm>
            <a:off x="1323905" y="2646968"/>
            <a:ext cx="977746" cy="958358"/>
            <a:chOff x="1323905" y="2646968"/>
            <a:chExt cx="977746" cy="958358"/>
          </a:xfrm>
        </p:grpSpPr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34907084-3B7F-43A7-B4B5-F84824895D49}"/>
                </a:ext>
              </a:extLst>
            </p:cNvPr>
            <p:cNvSpPr/>
            <p:nvPr/>
          </p:nvSpPr>
          <p:spPr>
            <a:xfrm>
              <a:off x="1323905" y="2951804"/>
              <a:ext cx="832346" cy="590655"/>
            </a:xfrm>
            <a:custGeom>
              <a:avLst/>
              <a:gdLst>
                <a:gd name="connsiteX0" fmla="*/ 417962 w 832346"/>
                <a:gd name="connsiteY0" fmla="*/ 579 h 590655"/>
                <a:gd name="connsiteX1" fmla="*/ 788199 w 832346"/>
                <a:gd name="connsiteY1" fmla="*/ 579 h 590655"/>
                <a:gd name="connsiteX2" fmla="*/ 831823 w 832346"/>
                <a:gd name="connsiteY2" fmla="*/ 42489 h 590655"/>
                <a:gd name="connsiteX3" fmla="*/ 832299 w 832346"/>
                <a:gd name="connsiteY3" fmla="*/ 175363 h 590655"/>
                <a:gd name="connsiteX4" fmla="*/ 803629 w 832346"/>
                <a:gd name="connsiteY4" fmla="*/ 201938 h 590655"/>
                <a:gd name="connsiteX5" fmla="*/ 567314 w 832346"/>
                <a:gd name="connsiteY5" fmla="*/ 297283 h 590655"/>
                <a:gd name="connsiteX6" fmla="*/ 551502 w 832346"/>
                <a:gd name="connsiteY6" fmla="*/ 309761 h 590655"/>
                <a:gd name="connsiteX7" fmla="*/ 545406 w 832346"/>
                <a:gd name="connsiteY7" fmla="*/ 290330 h 590655"/>
                <a:gd name="connsiteX8" fmla="*/ 495686 w 832346"/>
                <a:gd name="connsiteY8" fmla="*/ 255087 h 590655"/>
                <a:gd name="connsiteX9" fmla="*/ 463491 w 832346"/>
                <a:gd name="connsiteY9" fmla="*/ 292520 h 590655"/>
                <a:gd name="connsiteX10" fmla="*/ 505782 w 832346"/>
                <a:gd name="connsiteY10" fmla="*/ 341574 h 590655"/>
                <a:gd name="connsiteX11" fmla="*/ 534643 w 832346"/>
                <a:gd name="connsiteY11" fmla="*/ 353957 h 590655"/>
                <a:gd name="connsiteX12" fmla="*/ 506449 w 832346"/>
                <a:gd name="connsiteY12" fmla="*/ 394247 h 590655"/>
                <a:gd name="connsiteX13" fmla="*/ 467016 w 832346"/>
                <a:gd name="connsiteY13" fmla="*/ 405677 h 590655"/>
                <a:gd name="connsiteX14" fmla="*/ 465206 w 832346"/>
                <a:gd name="connsiteY14" fmla="*/ 465209 h 590655"/>
                <a:gd name="connsiteX15" fmla="*/ 491876 w 832346"/>
                <a:gd name="connsiteY15" fmla="*/ 480163 h 590655"/>
                <a:gd name="connsiteX16" fmla="*/ 532929 w 832346"/>
                <a:gd name="connsiteY16" fmla="*/ 509119 h 590655"/>
                <a:gd name="connsiteX17" fmla="*/ 557027 w 832346"/>
                <a:gd name="connsiteY17" fmla="*/ 560459 h 590655"/>
                <a:gd name="connsiteX18" fmla="*/ 538929 w 832346"/>
                <a:gd name="connsiteY18" fmla="*/ 590558 h 590655"/>
                <a:gd name="connsiteX19" fmla="*/ 92683 w 832346"/>
                <a:gd name="connsiteY19" fmla="*/ 589891 h 590655"/>
                <a:gd name="connsiteX20" fmla="*/ 481 w 832346"/>
                <a:gd name="connsiteY20" fmla="*/ 494450 h 590655"/>
                <a:gd name="connsiteX21" fmla="*/ 5 w 832346"/>
                <a:gd name="connsiteY21" fmla="*/ 38965 h 590655"/>
                <a:gd name="connsiteX22" fmla="*/ 41343 w 832346"/>
                <a:gd name="connsiteY22" fmla="*/ 8 h 590655"/>
                <a:gd name="connsiteX23" fmla="*/ 417962 w 832346"/>
                <a:gd name="connsiteY23" fmla="*/ 484 h 590655"/>
                <a:gd name="connsiteX24" fmla="*/ 417962 w 832346"/>
                <a:gd name="connsiteY24" fmla="*/ 484 h 590655"/>
                <a:gd name="connsiteX25" fmla="*/ 195839 w 832346"/>
                <a:gd name="connsiteY25" fmla="*/ 148883 h 590655"/>
                <a:gd name="connsiteX26" fmla="*/ 153929 w 832346"/>
                <a:gd name="connsiteY26" fmla="*/ 104021 h 590655"/>
                <a:gd name="connsiteX27" fmla="*/ 111066 w 832346"/>
                <a:gd name="connsiteY27" fmla="*/ 147836 h 590655"/>
                <a:gd name="connsiteX28" fmla="*/ 152976 w 832346"/>
                <a:gd name="connsiteY28" fmla="*/ 189365 h 590655"/>
                <a:gd name="connsiteX29" fmla="*/ 195934 w 832346"/>
                <a:gd name="connsiteY29" fmla="*/ 148883 h 590655"/>
                <a:gd name="connsiteX30" fmla="*/ 330522 w 832346"/>
                <a:gd name="connsiteY30" fmla="*/ 189269 h 590655"/>
                <a:gd name="connsiteX31" fmla="*/ 373194 w 832346"/>
                <a:gd name="connsiteY31" fmla="*/ 148217 h 590655"/>
                <a:gd name="connsiteX32" fmla="*/ 333570 w 832346"/>
                <a:gd name="connsiteY32" fmla="*/ 103925 h 590655"/>
                <a:gd name="connsiteX33" fmla="*/ 287088 w 832346"/>
                <a:gd name="connsiteY33" fmla="*/ 145264 h 590655"/>
                <a:gd name="connsiteX34" fmla="*/ 330522 w 832346"/>
                <a:gd name="connsiteY34" fmla="*/ 189365 h 590655"/>
                <a:gd name="connsiteX35" fmla="*/ 637037 w 832346"/>
                <a:gd name="connsiteY35" fmla="*/ 146978 h 590655"/>
                <a:gd name="connsiteX36" fmla="*/ 678280 w 832346"/>
                <a:gd name="connsiteY36" fmla="*/ 189269 h 590655"/>
                <a:gd name="connsiteX37" fmla="*/ 722476 w 832346"/>
                <a:gd name="connsiteY37" fmla="*/ 146502 h 590655"/>
                <a:gd name="connsiteX38" fmla="*/ 681042 w 832346"/>
                <a:gd name="connsiteY38" fmla="*/ 104021 h 590655"/>
                <a:gd name="connsiteX39" fmla="*/ 637037 w 832346"/>
                <a:gd name="connsiteY39" fmla="*/ 146978 h 590655"/>
                <a:gd name="connsiteX40" fmla="*/ 373194 w 832346"/>
                <a:gd name="connsiteY40" fmla="*/ 298426 h 590655"/>
                <a:gd name="connsiteX41" fmla="*/ 332523 w 832346"/>
                <a:gd name="connsiteY41" fmla="*/ 255659 h 590655"/>
                <a:gd name="connsiteX42" fmla="*/ 286993 w 832346"/>
                <a:gd name="connsiteY42" fmla="*/ 300521 h 590655"/>
                <a:gd name="connsiteX43" fmla="*/ 329951 w 832346"/>
                <a:gd name="connsiteY43" fmla="*/ 341384 h 590655"/>
                <a:gd name="connsiteX44" fmla="*/ 373194 w 832346"/>
                <a:gd name="connsiteY44" fmla="*/ 298426 h 590655"/>
                <a:gd name="connsiteX45" fmla="*/ 195744 w 832346"/>
                <a:gd name="connsiteY45" fmla="*/ 298616 h 590655"/>
                <a:gd name="connsiteX46" fmla="*/ 151833 w 832346"/>
                <a:gd name="connsiteY46" fmla="*/ 255563 h 590655"/>
                <a:gd name="connsiteX47" fmla="*/ 110209 w 832346"/>
                <a:gd name="connsiteY47" fmla="*/ 304808 h 590655"/>
                <a:gd name="connsiteX48" fmla="*/ 154977 w 832346"/>
                <a:gd name="connsiteY48" fmla="*/ 341574 h 590655"/>
                <a:gd name="connsiteX49" fmla="*/ 195744 w 832346"/>
                <a:gd name="connsiteY49" fmla="*/ 298616 h 590655"/>
                <a:gd name="connsiteX50" fmla="*/ 373194 w 832346"/>
                <a:gd name="connsiteY50" fmla="*/ 439777 h 590655"/>
                <a:gd name="connsiteX51" fmla="*/ 333951 w 832346"/>
                <a:gd name="connsiteY51" fmla="*/ 394819 h 590655"/>
                <a:gd name="connsiteX52" fmla="*/ 286993 w 832346"/>
                <a:gd name="connsiteY52" fmla="*/ 435872 h 590655"/>
                <a:gd name="connsiteX53" fmla="*/ 326427 w 832346"/>
                <a:gd name="connsiteY53" fmla="*/ 480639 h 590655"/>
                <a:gd name="connsiteX54" fmla="*/ 373099 w 832346"/>
                <a:gd name="connsiteY54" fmla="*/ 439777 h 590655"/>
                <a:gd name="connsiteX55" fmla="*/ 195744 w 832346"/>
                <a:gd name="connsiteY55" fmla="*/ 438539 h 590655"/>
                <a:gd name="connsiteX56" fmla="*/ 152024 w 832346"/>
                <a:gd name="connsiteY56" fmla="*/ 394819 h 590655"/>
                <a:gd name="connsiteX57" fmla="*/ 111066 w 832346"/>
                <a:gd name="connsiteY57" fmla="*/ 437396 h 590655"/>
                <a:gd name="connsiteX58" fmla="*/ 150976 w 832346"/>
                <a:gd name="connsiteY58" fmla="*/ 480734 h 590655"/>
                <a:gd name="connsiteX59" fmla="*/ 195839 w 832346"/>
                <a:gd name="connsiteY59" fmla="*/ 438539 h 590655"/>
                <a:gd name="connsiteX60" fmla="*/ 545311 w 832346"/>
                <a:gd name="connsiteY60" fmla="*/ 152598 h 590655"/>
                <a:gd name="connsiteX61" fmla="*/ 505497 w 832346"/>
                <a:gd name="connsiteY61" fmla="*/ 103925 h 590655"/>
                <a:gd name="connsiteX62" fmla="*/ 463968 w 832346"/>
                <a:gd name="connsiteY62" fmla="*/ 150217 h 590655"/>
                <a:gd name="connsiteX63" fmla="*/ 508926 w 832346"/>
                <a:gd name="connsiteY63" fmla="*/ 189746 h 590655"/>
                <a:gd name="connsiteX64" fmla="*/ 545311 w 832346"/>
                <a:gd name="connsiteY64" fmla="*/ 152598 h 59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832346" h="590655">
                  <a:moveTo>
                    <a:pt x="417962" y="579"/>
                  </a:moveTo>
                  <a:cubicBezTo>
                    <a:pt x="541406" y="579"/>
                    <a:pt x="664850" y="579"/>
                    <a:pt x="788199" y="579"/>
                  </a:cubicBezTo>
                  <a:cubicBezTo>
                    <a:pt x="830204" y="579"/>
                    <a:pt x="831633" y="1913"/>
                    <a:pt x="831823" y="42489"/>
                  </a:cubicBezTo>
                  <a:cubicBezTo>
                    <a:pt x="832014" y="86780"/>
                    <a:pt x="831252" y="131167"/>
                    <a:pt x="832299" y="175363"/>
                  </a:cubicBezTo>
                  <a:cubicBezTo>
                    <a:pt x="832871" y="196889"/>
                    <a:pt x="828489" y="205652"/>
                    <a:pt x="803629" y="201938"/>
                  </a:cubicBezTo>
                  <a:cubicBezTo>
                    <a:pt x="706855" y="187745"/>
                    <a:pt x="627512" y="219273"/>
                    <a:pt x="567314" y="297283"/>
                  </a:cubicBezTo>
                  <a:cubicBezTo>
                    <a:pt x="563123" y="302712"/>
                    <a:pt x="560646" y="312713"/>
                    <a:pt x="551502" y="309761"/>
                  </a:cubicBezTo>
                  <a:cubicBezTo>
                    <a:pt x="542835" y="306903"/>
                    <a:pt x="544644" y="297092"/>
                    <a:pt x="545406" y="290330"/>
                  </a:cubicBezTo>
                  <a:cubicBezTo>
                    <a:pt x="550359" y="247562"/>
                    <a:pt x="519879" y="256992"/>
                    <a:pt x="495686" y="255087"/>
                  </a:cubicBezTo>
                  <a:cubicBezTo>
                    <a:pt x="466539" y="252801"/>
                    <a:pt x="463396" y="269470"/>
                    <a:pt x="463491" y="292520"/>
                  </a:cubicBezTo>
                  <a:cubicBezTo>
                    <a:pt x="463587" y="340336"/>
                    <a:pt x="462920" y="339764"/>
                    <a:pt x="505782" y="341574"/>
                  </a:cubicBezTo>
                  <a:cubicBezTo>
                    <a:pt x="516260" y="342050"/>
                    <a:pt x="535786" y="333287"/>
                    <a:pt x="534643" y="353957"/>
                  </a:cubicBezTo>
                  <a:cubicBezTo>
                    <a:pt x="533786" y="370721"/>
                    <a:pt x="529881" y="390247"/>
                    <a:pt x="506449" y="394247"/>
                  </a:cubicBezTo>
                  <a:cubicBezTo>
                    <a:pt x="492828" y="396533"/>
                    <a:pt x="473874" y="387675"/>
                    <a:pt x="467016" y="405677"/>
                  </a:cubicBezTo>
                  <a:cubicBezTo>
                    <a:pt x="459872" y="424537"/>
                    <a:pt x="463015" y="445301"/>
                    <a:pt x="465206" y="465209"/>
                  </a:cubicBezTo>
                  <a:cubicBezTo>
                    <a:pt x="467016" y="481592"/>
                    <a:pt x="480636" y="481115"/>
                    <a:pt x="491876" y="480163"/>
                  </a:cubicBezTo>
                  <a:cubicBezTo>
                    <a:pt x="514355" y="478163"/>
                    <a:pt x="526642" y="486640"/>
                    <a:pt x="532929" y="509119"/>
                  </a:cubicBezTo>
                  <a:cubicBezTo>
                    <a:pt x="537977" y="527121"/>
                    <a:pt x="547311" y="544266"/>
                    <a:pt x="557027" y="560459"/>
                  </a:cubicBezTo>
                  <a:cubicBezTo>
                    <a:pt x="570743" y="583509"/>
                    <a:pt x="562170" y="590653"/>
                    <a:pt x="538929" y="590558"/>
                  </a:cubicBezTo>
                  <a:cubicBezTo>
                    <a:pt x="390149" y="590367"/>
                    <a:pt x="241464" y="591224"/>
                    <a:pt x="92683" y="589891"/>
                  </a:cubicBezTo>
                  <a:cubicBezTo>
                    <a:pt x="36581" y="589415"/>
                    <a:pt x="576" y="550553"/>
                    <a:pt x="481" y="494450"/>
                  </a:cubicBezTo>
                  <a:cubicBezTo>
                    <a:pt x="291" y="342812"/>
                    <a:pt x="1243" y="190889"/>
                    <a:pt x="5" y="38965"/>
                  </a:cubicBezTo>
                  <a:cubicBezTo>
                    <a:pt x="-281" y="7342"/>
                    <a:pt x="12292" y="-278"/>
                    <a:pt x="41343" y="8"/>
                  </a:cubicBezTo>
                  <a:cubicBezTo>
                    <a:pt x="166883" y="1151"/>
                    <a:pt x="292422" y="484"/>
                    <a:pt x="417962" y="484"/>
                  </a:cubicBezTo>
                  <a:lnTo>
                    <a:pt x="417962" y="484"/>
                  </a:lnTo>
                  <a:close/>
                  <a:moveTo>
                    <a:pt x="195839" y="148883"/>
                  </a:moveTo>
                  <a:cubicBezTo>
                    <a:pt x="195839" y="118975"/>
                    <a:pt x="181868" y="104021"/>
                    <a:pt x="153929" y="104021"/>
                  </a:cubicBezTo>
                  <a:cubicBezTo>
                    <a:pt x="125989" y="104021"/>
                    <a:pt x="111702" y="118625"/>
                    <a:pt x="111066" y="147836"/>
                  </a:cubicBezTo>
                  <a:cubicBezTo>
                    <a:pt x="111002" y="175522"/>
                    <a:pt x="124973" y="189365"/>
                    <a:pt x="152976" y="189365"/>
                  </a:cubicBezTo>
                  <a:cubicBezTo>
                    <a:pt x="181551" y="189365"/>
                    <a:pt x="195870" y="175871"/>
                    <a:pt x="195934" y="148883"/>
                  </a:cubicBezTo>
                  <a:close/>
                  <a:moveTo>
                    <a:pt x="330522" y="189269"/>
                  </a:moveTo>
                  <a:cubicBezTo>
                    <a:pt x="358971" y="189269"/>
                    <a:pt x="373194" y="175585"/>
                    <a:pt x="373194" y="148217"/>
                  </a:cubicBezTo>
                  <a:cubicBezTo>
                    <a:pt x="373194" y="118753"/>
                    <a:pt x="359986" y="103989"/>
                    <a:pt x="333570" y="103925"/>
                  </a:cubicBezTo>
                  <a:cubicBezTo>
                    <a:pt x="302645" y="103799"/>
                    <a:pt x="287152" y="117578"/>
                    <a:pt x="287088" y="145264"/>
                  </a:cubicBezTo>
                  <a:cubicBezTo>
                    <a:pt x="287024" y="174601"/>
                    <a:pt x="301502" y="189301"/>
                    <a:pt x="330522" y="189365"/>
                  </a:cubicBezTo>
                  <a:close/>
                  <a:moveTo>
                    <a:pt x="637037" y="146978"/>
                  </a:moveTo>
                  <a:cubicBezTo>
                    <a:pt x="637037" y="175172"/>
                    <a:pt x="650784" y="189269"/>
                    <a:pt x="678280" y="189269"/>
                  </a:cubicBezTo>
                  <a:cubicBezTo>
                    <a:pt x="707808" y="189269"/>
                    <a:pt x="722540" y="175013"/>
                    <a:pt x="722476" y="146502"/>
                  </a:cubicBezTo>
                  <a:cubicBezTo>
                    <a:pt x="722476" y="118118"/>
                    <a:pt x="708665" y="103957"/>
                    <a:pt x="681042" y="104021"/>
                  </a:cubicBezTo>
                  <a:cubicBezTo>
                    <a:pt x="651705" y="104084"/>
                    <a:pt x="637037" y="118403"/>
                    <a:pt x="637037" y="146978"/>
                  </a:cubicBezTo>
                  <a:close/>
                  <a:moveTo>
                    <a:pt x="373194" y="298426"/>
                  </a:moveTo>
                  <a:cubicBezTo>
                    <a:pt x="373194" y="269915"/>
                    <a:pt x="359637" y="255659"/>
                    <a:pt x="332523" y="255659"/>
                  </a:cubicBezTo>
                  <a:cubicBezTo>
                    <a:pt x="302169" y="255659"/>
                    <a:pt x="286993" y="270613"/>
                    <a:pt x="286993" y="300521"/>
                  </a:cubicBezTo>
                  <a:cubicBezTo>
                    <a:pt x="286993" y="327699"/>
                    <a:pt x="301312" y="341320"/>
                    <a:pt x="329951" y="341384"/>
                  </a:cubicBezTo>
                  <a:cubicBezTo>
                    <a:pt x="358780" y="341384"/>
                    <a:pt x="373194" y="327065"/>
                    <a:pt x="373194" y="298426"/>
                  </a:cubicBezTo>
                  <a:close/>
                  <a:moveTo>
                    <a:pt x="195744" y="298616"/>
                  </a:moveTo>
                  <a:cubicBezTo>
                    <a:pt x="195617" y="269851"/>
                    <a:pt x="180980" y="255500"/>
                    <a:pt x="151833" y="255563"/>
                  </a:cubicBezTo>
                  <a:cubicBezTo>
                    <a:pt x="110685" y="255659"/>
                    <a:pt x="113067" y="255849"/>
                    <a:pt x="110209" y="304808"/>
                  </a:cubicBezTo>
                  <a:cubicBezTo>
                    <a:pt x="108018" y="342241"/>
                    <a:pt x="128497" y="342241"/>
                    <a:pt x="154977" y="341574"/>
                  </a:cubicBezTo>
                  <a:cubicBezTo>
                    <a:pt x="195839" y="340526"/>
                    <a:pt x="195839" y="341193"/>
                    <a:pt x="195744" y="298616"/>
                  </a:cubicBezTo>
                  <a:close/>
                  <a:moveTo>
                    <a:pt x="373194" y="439777"/>
                  </a:moveTo>
                  <a:cubicBezTo>
                    <a:pt x="373321" y="409995"/>
                    <a:pt x="360240" y="395009"/>
                    <a:pt x="333951" y="394819"/>
                  </a:cubicBezTo>
                  <a:cubicBezTo>
                    <a:pt x="287660" y="394533"/>
                    <a:pt x="287184" y="394914"/>
                    <a:pt x="286993" y="435872"/>
                  </a:cubicBezTo>
                  <a:cubicBezTo>
                    <a:pt x="286803" y="480353"/>
                    <a:pt x="286993" y="480544"/>
                    <a:pt x="326427" y="480639"/>
                  </a:cubicBezTo>
                  <a:cubicBezTo>
                    <a:pt x="357478" y="480766"/>
                    <a:pt x="373035" y="467145"/>
                    <a:pt x="373099" y="439777"/>
                  </a:cubicBezTo>
                  <a:close/>
                  <a:moveTo>
                    <a:pt x="195744" y="438539"/>
                  </a:moveTo>
                  <a:cubicBezTo>
                    <a:pt x="195744" y="395390"/>
                    <a:pt x="195077" y="394724"/>
                    <a:pt x="152024" y="394819"/>
                  </a:cubicBezTo>
                  <a:cubicBezTo>
                    <a:pt x="124718" y="394819"/>
                    <a:pt x="111066" y="409011"/>
                    <a:pt x="111066" y="437396"/>
                  </a:cubicBezTo>
                  <a:cubicBezTo>
                    <a:pt x="111066" y="466225"/>
                    <a:pt x="124370" y="480671"/>
                    <a:pt x="150976" y="480734"/>
                  </a:cubicBezTo>
                  <a:cubicBezTo>
                    <a:pt x="180821" y="480734"/>
                    <a:pt x="195775" y="466669"/>
                    <a:pt x="195839" y="438539"/>
                  </a:cubicBezTo>
                  <a:close/>
                  <a:moveTo>
                    <a:pt x="545311" y="152598"/>
                  </a:moveTo>
                  <a:cubicBezTo>
                    <a:pt x="545375" y="120149"/>
                    <a:pt x="532103" y="103925"/>
                    <a:pt x="505497" y="103925"/>
                  </a:cubicBezTo>
                  <a:cubicBezTo>
                    <a:pt x="464253" y="103925"/>
                    <a:pt x="464063" y="104211"/>
                    <a:pt x="463968" y="150217"/>
                  </a:cubicBezTo>
                  <a:cubicBezTo>
                    <a:pt x="463968" y="188698"/>
                    <a:pt x="463968" y="186793"/>
                    <a:pt x="508926" y="189746"/>
                  </a:cubicBezTo>
                  <a:cubicBezTo>
                    <a:pt x="542739" y="191936"/>
                    <a:pt x="549312" y="176125"/>
                    <a:pt x="545311" y="15259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4CCC0496-80C8-427B-832E-FECE60269E6A}"/>
                </a:ext>
              </a:extLst>
            </p:cNvPr>
            <p:cNvSpPr/>
            <p:nvPr/>
          </p:nvSpPr>
          <p:spPr>
            <a:xfrm>
              <a:off x="1324501" y="2646968"/>
              <a:ext cx="831537" cy="301716"/>
            </a:xfrm>
            <a:custGeom>
              <a:avLst/>
              <a:gdLst>
                <a:gd name="connsiteX0" fmla="*/ 629201 w 831537"/>
                <a:gd name="connsiteY0" fmla="*/ 153205 h 301716"/>
                <a:gd name="connsiteX1" fmla="*/ 641203 w 831537"/>
                <a:gd name="connsiteY1" fmla="*/ 112343 h 301716"/>
                <a:gd name="connsiteX2" fmla="*/ 691209 w 831537"/>
                <a:gd name="connsiteY2" fmla="*/ 65385 h 301716"/>
                <a:gd name="connsiteX3" fmla="*/ 754360 w 831537"/>
                <a:gd name="connsiteY3" fmla="*/ 68338 h 301716"/>
                <a:gd name="connsiteX4" fmla="*/ 830941 w 831537"/>
                <a:gd name="connsiteY4" fmla="*/ 154158 h 301716"/>
                <a:gd name="connsiteX5" fmla="*/ 831512 w 831537"/>
                <a:gd name="connsiteY5" fmla="*/ 268172 h 301716"/>
                <a:gd name="connsiteX6" fmla="*/ 798079 w 831537"/>
                <a:gd name="connsiteY6" fmla="*/ 301700 h 301716"/>
                <a:gd name="connsiteX7" fmla="*/ 620724 w 831537"/>
                <a:gd name="connsiteY7" fmla="*/ 301319 h 301716"/>
                <a:gd name="connsiteX8" fmla="*/ 44176 w 831537"/>
                <a:gd name="connsiteY8" fmla="*/ 301319 h 301716"/>
                <a:gd name="connsiteX9" fmla="*/ 170 w 831537"/>
                <a:gd name="connsiteY9" fmla="*/ 256647 h 301716"/>
                <a:gd name="connsiteX10" fmla="*/ 551 w 831537"/>
                <a:gd name="connsiteY10" fmla="*/ 155301 h 301716"/>
                <a:gd name="connsiteX11" fmla="*/ 78847 w 831537"/>
                <a:gd name="connsiteY11" fmla="*/ 68147 h 301716"/>
                <a:gd name="connsiteX12" fmla="*/ 164191 w 831537"/>
                <a:gd name="connsiteY12" fmla="*/ 65861 h 301716"/>
                <a:gd name="connsiteX13" fmla="*/ 193528 w 831537"/>
                <a:gd name="connsiteY13" fmla="*/ 42906 h 301716"/>
                <a:gd name="connsiteX14" fmla="*/ 238200 w 831537"/>
                <a:gd name="connsiteY14" fmla="*/ 139 h 301716"/>
                <a:gd name="connsiteX15" fmla="*/ 279062 w 831537"/>
                <a:gd name="connsiteY15" fmla="*/ 50621 h 301716"/>
                <a:gd name="connsiteX16" fmla="*/ 279348 w 831537"/>
                <a:gd name="connsiteY16" fmla="*/ 107581 h 301716"/>
                <a:gd name="connsiteX17" fmla="*/ 220198 w 831537"/>
                <a:gd name="connsiteY17" fmla="*/ 166064 h 301716"/>
                <a:gd name="connsiteX18" fmla="*/ 284682 w 831537"/>
                <a:gd name="connsiteY18" fmla="*/ 122440 h 301716"/>
                <a:gd name="connsiteX19" fmla="*/ 284968 w 831537"/>
                <a:gd name="connsiteY19" fmla="*/ 97103 h 301716"/>
                <a:gd name="connsiteX20" fmla="*/ 316495 w 831537"/>
                <a:gd name="connsiteY20" fmla="*/ 65004 h 301716"/>
                <a:gd name="connsiteX21" fmla="*/ 512901 w 831537"/>
                <a:gd name="connsiteY21" fmla="*/ 65004 h 301716"/>
                <a:gd name="connsiteX22" fmla="*/ 546905 w 831537"/>
                <a:gd name="connsiteY22" fmla="*/ 101866 h 301716"/>
                <a:gd name="connsiteX23" fmla="*/ 577957 w 831537"/>
                <a:gd name="connsiteY23" fmla="*/ 166921 h 301716"/>
                <a:gd name="connsiteX24" fmla="*/ 629201 w 831537"/>
                <a:gd name="connsiteY24" fmla="*/ 153110 h 30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1537" h="301716">
                  <a:moveTo>
                    <a:pt x="629201" y="153205"/>
                  </a:moveTo>
                  <a:cubicBezTo>
                    <a:pt x="642917" y="142442"/>
                    <a:pt x="640441" y="126821"/>
                    <a:pt x="641203" y="112343"/>
                  </a:cubicBezTo>
                  <a:cubicBezTo>
                    <a:pt x="643393" y="66242"/>
                    <a:pt x="644060" y="65194"/>
                    <a:pt x="691209" y="65385"/>
                  </a:cubicBezTo>
                  <a:cubicBezTo>
                    <a:pt x="712259" y="65480"/>
                    <a:pt x="733595" y="65385"/>
                    <a:pt x="754360" y="68338"/>
                  </a:cubicBezTo>
                  <a:cubicBezTo>
                    <a:pt x="801985" y="75291"/>
                    <a:pt x="829607" y="106438"/>
                    <a:pt x="830941" y="154158"/>
                  </a:cubicBezTo>
                  <a:cubicBezTo>
                    <a:pt x="831988" y="192163"/>
                    <a:pt x="830464" y="230167"/>
                    <a:pt x="831512" y="268172"/>
                  </a:cubicBezTo>
                  <a:cubicBezTo>
                    <a:pt x="832084" y="292270"/>
                    <a:pt x="822940" y="302176"/>
                    <a:pt x="798079" y="301700"/>
                  </a:cubicBezTo>
                  <a:cubicBezTo>
                    <a:pt x="738929" y="300557"/>
                    <a:pt x="679779" y="301319"/>
                    <a:pt x="620724" y="301319"/>
                  </a:cubicBezTo>
                  <a:cubicBezTo>
                    <a:pt x="428509" y="301319"/>
                    <a:pt x="236390" y="301319"/>
                    <a:pt x="44176" y="301319"/>
                  </a:cubicBezTo>
                  <a:cubicBezTo>
                    <a:pt x="1123" y="301319"/>
                    <a:pt x="361" y="300557"/>
                    <a:pt x="170" y="256647"/>
                  </a:cubicBezTo>
                  <a:cubicBezTo>
                    <a:pt x="170" y="222833"/>
                    <a:pt x="-401" y="189019"/>
                    <a:pt x="551" y="155301"/>
                  </a:cubicBezTo>
                  <a:cubicBezTo>
                    <a:pt x="1980" y="105771"/>
                    <a:pt x="29888" y="73862"/>
                    <a:pt x="78847" y="68147"/>
                  </a:cubicBezTo>
                  <a:cubicBezTo>
                    <a:pt x="107041" y="64813"/>
                    <a:pt x="135711" y="64909"/>
                    <a:pt x="164191" y="65861"/>
                  </a:cubicBezTo>
                  <a:cubicBezTo>
                    <a:pt x="182193" y="66528"/>
                    <a:pt x="191051" y="62242"/>
                    <a:pt x="193528" y="42906"/>
                  </a:cubicBezTo>
                  <a:cubicBezTo>
                    <a:pt x="196766" y="18046"/>
                    <a:pt x="208101" y="-1862"/>
                    <a:pt x="238200" y="139"/>
                  </a:cubicBezTo>
                  <a:cubicBezTo>
                    <a:pt x="269537" y="2234"/>
                    <a:pt x="277824" y="24237"/>
                    <a:pt x="279062" y="50621"/>
                  </a:cubicBezTo>
                  <a:cubicBezTo>
                    <a:pt x="280015" y="69576"/>
                    <a:pt x="280110" y="88626"/>
                    <a:pt x="279348" y="107581"/>
                  </a:cubicBezTo>
                  <a:cubicBezTo>
                    <a:pt x="277538" y="152634"/>
                    <a:pt x="264394" y="165207"/>
                    <a:pt x="220198" y="166064"/>
                  </a:cubicBezTo>
                  <a:cubicBezTo>
                    <a:pt x="257631" y="175780"/>
                    <a:pt x="281634" y="159587"/>
                    <a:pt x="284682" y="122440"/>
                  </a:cubicBezTo>
                  <a:cubicBezTo>
                    <a:pt x="285349" y="114058"/>
                    <a:pt x="285634" y="105485"/>
                    <a:pt x="284968" y="97103"/>
                  </a:cubicBezTo>
                  <a:cubicBezTo>
                    <a:pt x="283158" y="73957"/>
                    <a:pt x="293635" y="64813"/>
                    <a:pt x="316495" y="65004"/>
                  </a:cubicBezTo>
                  <a:cubicBezTo>
                    <a:pt x="381932" y="65671"/>
                    <a:pt x="447464" y="65861"/>
                    <a:pt x="512901" y="65004"/>
                  </a:cubicBezTo>
                  <a:cubicBezTo>
                    <a:pt x="539571" y="64623"/>
                    <a:pt x="548524" y="76910"/>
                    <a:pt x="546905" y="101866"/>
                  </a:cubicBezTo>
                  <a:cubicBezTo>
                    <a:pt x="545095" y="129012"/>
                    <a:pt x="545667" y="155777"/>
                    <a:pt x="577957" y="166921"/>
                  </a:cubicBezTo>
                  <a:cubicBezTo>
                    <a:pt x="597578" y="171589"/>
                    <a:pt x="614437" y="166350"/>
                    <a:pt x="629201" y="15311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4C988FA4-BBE4-4AAE-9330-8359565E638E}"/>
                </a:ext>
              </a:extLst>
            </p:cNvPr>
            <p:cNvSpPr/>
            <p:nvPr/>
          </p:nvSpPr>
          <p:spPr>
            <a:xfrm>
              <a:off x="1869406" y="3173077"/>
              <a:ext cx="432245" cy="432249"/>
            </a:xfrm>
            <a:custGeom>
              <a:avLst/>
              <a:gdLst>
                <a:gd name="connsiteX0" fmla="*/ 432245 w 432245"/>
                <a:gd name="connsiteY0" fmla="*/ 217456 h 432249"/>
                <a:gd name="connsiteX1" fmla="*/ 217647 w 432245"/>
                <a:gd name="connsiteY1" fmla="*/ 432245 h 432249"/>
                <a:gd name="connsiteX2" fmla="*/ 0 w 432245"/>
                <a:gd name="connsiteY2" fmla="*/ 218123 h 432249"/>
                <a:gd name="connsiteX3" fmla="*/ 217170 w 432245"/>
                <a:gd name="connsiteY3" fmla="*/ 1 h 432249"/>
                <a:gd name="connsiteX4" fmla="*/ 432245 w 432245"/>
                <a:gd name="connsiteY4" fmla="*/ 217552 h 432249"/>
                <a:gd name="connsiteX5" fmla="*/ 193167 w 432245"/>
                <a:gd name="connsiteY5" fmla="*/ 137542 h 432249"/>
                <a:gd name="connsiteX6" fmla="*/ 193263 w 432245"/>
                <a:gd name="connsiteY6" fmla="*/ 206979 h 432249"/>
                <a:gd name="connsiteX7" fmla="*/ 215551 w 432245"/>
                <a:gd name="connsiteY7" fmla="*/ 236697 h 432249"/>
                <a:gd name="connsiteX8" fmla="*/ 338233 w 432245"/>
                <a:gd name="connsiteY8" fmla="*/ 237459 h 432249"/>
                <a:gd name="connsiteX9" fmla="*/ 364332 w 432245"/>
                <a:gd name="connsiteY9" fmla="*/ 215837 h 432249"/>
                <a:gd name="connsiteX10" fmla="*/ 334995 w 432245"/>
                <a:gd name="connsiteY10" fmla="*/ 193930 h 432249"/>
                <a:gd name="connsiteX11" fmla="*/ 271939 w 432245"/>
                <a:gd name="connsiteY11" fmla="*/ 193930 h 432249"/>
                <a:gd name="connsiteX12" fmla="*/ 239459 w 432245"/>
                <a:gd name="connsiteY12" fmla="*/ 160497 h 432249"/>
                <a:gd name="connsiteX13" fmla="*/ 239459 w 432245"/>
                <a:gd name="connsiteY13" fmla="*/ 75343 h 432249"/>
                <a:gd name="connsiteX14" fmla="*/ 214884 w 432245"/>
                <a:gd name="connsiteY14" fmla="*/ 42196 h 432249"/>
                <a:gd name="connsiteX15" fmla="*/ 193167 w 432245"/>
                <a:gd name="connsiteY15" fmla="*/ 74486 h 432249"/>
                <a:gd name="connsiteX16" fmla="*/ 193167 w 432245"/>
                <a:gd name="connsiteY16" fmla="*/ 137542 h 43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2245" h="432249">
                  <a:moveTo>
                    <a:pt x="432245" y="217456"/>
                  </a:moveTo>
                  <a:cubicBezTo>
                    <a:pt x="431959" y="330994"/>
                    <a:pt x="331566" y="431483"/>
                    <a:pt x="217647" y="432245"/>
                  </a:cubicBezTo>
                  <a:cubicBezTo>
                    <a:pt x="100394" y="433007"/>
                    <a:pt x="191" y="334328"/>
                    <a:pt x="0" y="218123"/>
                  </a:cubicBezTo>
                  <a:cubicBezTo>
                    <a:pt x="-190" y="100108"/>
                    <a:pt x="99822" y="-285"/>
                    <a:pt x="217170" y="1"/>
                  </a:cubicBezTo>
                  <a:cubicBezTo>
                    <a:pt x="332232" y="286"/>
                    <a:pt x="432531" y="101728"/>
                    <a:pt x="432245" y="217552"/>
                  </a:cubicBezTo>
                  <a:close/>
                  <a:moveTo>
                    <a:pt x="193167" y="137542"/>
                  </a:moveTo>
                  <a:cubicBezTo>
                    <a:pt x="193167" y="160687"/>
                    <a:pt x="192881" y="183833"/>
                    <a:pt x="193263" y="206979"/>
                  </a:cubicBezTo>
                  <a:cubicBezTo>
                    <a:pt x="193548" y="221933"/>
                    <a:pt x="199263" y="235744"/>
                    <a:pt x="215551" y="236697"/>
                  </a:cubicBezTo>
                  <a:cubicBezTo>
                    <a:pt x="256413" y="238983"/>
                    <a:pt x="297371" y="243460"/>
                    <a:pt x="338233" y="237459"/>
                  </a:cubicBezTo>
                  <a:cubicBezTo>
                    <a:pt x="351282" y="235554"/>
                    <a:pt x="365189" y="231934"/>
                    <a:pt x="364332" y="215837"/>
                  </a:cubicBezTo>
                  <a:cubicBezTo>
                    <a:pt x="363474" y="199168"/>
                    <a:pt x="350044" y="194120"/>
                    <a:pt x="334995" y="193930"/>
                  </a:cubicBezTo>
                  <a:cubicBezTo>
                    <a:pt x="313944" y="193739"/>
                    <a:pt x="292894" y="192596"/>
                    <a:pt x="271939" y="193930"/>
                  </a:cubicBezTo>
                  <a:cubicBezTo>
                    <a:pt x="246793" y="195644"/>
                    <a:pt x="238411" y="184595"/>
                    <a:pt x="239459" y="160497"/>
                  </a:cubicBezTo>
                  <a:cubicBezTo>
                    <a:pt x="240792" y="132208"/>
                    <a:pt x="240030" y="103728"/>
                    <a:pt x="239459" y="75343"/>
                  </a:cubicBezTo>
                  <a:cubicBezTo>
                    <a:pt x="239173" y="58865"/>
                    <a:pt x="236411" y="41530"/>
                    <a:pt x="214884" y="42196"/>
                  </a:cubicBezTo>
                  <a:cubicBezTo>
                    <a:pt x="195358" y="42768"/>
                    <a:pt x="193263" y="58960"/>
                    <a:pt x="193167" y="74486"/>
                  </a:cubicBezTo>
                  <a:cubicBezTo>
                    <a:pt x="193072" y="95536"/>
                    <a:pt x="193167" y="116587"/>
                    <a:pt x="193167" y="137542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B33DB6A7-06E2-453C-9763-410766631E68}"/>
                </a:ext>
              </a:extLst>
            </p:cNvPr>
            <p:cNvSpPr/>
            <p:nvPr/>
          </p:nvSpPr>
          <p:spPr>
            <a:xfrm>
              <a:off x="1874046" y="2647197"/>
              <a:ext cx="87983" cy="168502"/>
            </a:xfrm>
            <a:custGeom>
              <a:avLst/>
              <a:gdLst>
                <a:gd name="connsiteX0" fmla="*/ 79656 w 87983"/>
                <a:gd name="connsiteY0" fmla="*/ 152976 h 168502"/>
                <a:gd name="connsiteX1" fmla="*/ 28412 w 87983"/>
                <a:gd name="connsiteY1" fmla="*/ 166788 h 168502"/>
                <a:gd name="connsiteX2" fmla="*/ 8124 w 87983"/>
                <a:gd name="connsiteY2" fmla="*/ 21912 h 168502"/>
                <a:gd name="connsiteX3" fmla="*/ 49938 w 87983"/>
                <a:gd name="connsiteY3" fmla="*/ 291 h 168502"/>
                <a:gd name="connsiteX4" fmla="*/ 85371 w 87983"/>
                <a:gd name="connsiteY4" fmla="*/ 34390 h 168502"/>
                <a:gd name="connsiteX5" fmla="*/ 79656 w 87983"/>
                <a:gd name="connsiteY5" fmla="*/ 152976 h 1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83" h="168502">
                  <a:moveTo>
                    <a:pt x="79656" y="152976"/>
                  </a:moveTo>
                  <a:cubicBezTo>
                    <a:pt x="64893" y="166216"/>
                    <a:pt x="48033" y="171550"/>
                    <a:pt x="28412" y="166788"/>
                  </a:cubicBezTo>
                  <a:cubicBezTo>
                    <a:pt x="2694" y="138975"/>
                    <a:pt x="-9117" y="55059"/>
                    <a:pt x="8124" y="21912"/>
                  </a:cubicBezTo>
                  <a:cubicBezTo>
                    <a:pt x="16887" y="5053"/>
                    <a:pt x="31841" y="-1519"/>
                    <a:pt x="49938" y="291"/>
                  </a:cubicBezTo>
                  <a:cubicBezTo>
                    <a:pt x="70227" y="2291"/>
                    <a:pt x="84324" y="14769"/>
                    <a:pt x="85371" y="34390"/>
                  </a:cubicBezTo>
                  <a:cubicBezTo>
                    <a:pt x="87372" y="73919"/>
                    <a:pt x="92229" y="114019"/>
                    <a:pt x="79656" y="15297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9D9E3A0-E320-D0E8-BA2D-6D752D23EA54}"/>
              </a:ext>
            </a:extLst>
          </p:cNvPr>
          <p:cNvGrpSpPr/>
          <p:nvPr/>
        </p:nvGrpSpPr>
        <p:grpSpPr>
          <a:xfrm>
            <a:off x="9911721" y="4980934"/>
            <a:ext cx="998671" cy="905066"/>
            <a:chOff x="9911721" y="4980934"/>
            <a:chExt cx="998671" cy="905066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9B20800-463F-4E18-820F-9FF193555D49}"/>
                </a:ext>
              </a:extLst>
            </p:cNvPr>
            <p:cNvSpPr/>
            <p:nvPr/>
          </p:nvSpPr>
          <p:spPr>
            <a:xfrm>
              <a:off x="9911721" y="4980934"/>
              <a:ext cx="998671" cy="713039"/>
            </a:xfrm>
            <a:custGeom>
              <a:avLst/>
              <a:gdLst>
                <a:gd name="connsiteX0" fmla="*/ 169332 w 998671"/>
                <a:gd name="connsiteY0" fmla="*/ 502632 h 713039"/>
                <a:gd name="connsiteX1" fmla="*/ 126470 w 998671"/>
                <a:gd name="connsiteY1" fmla="*/ 547495 h 713039"/>
                <a:gd name="connsiteX2" fmla="*/ 121326 w 998671"/>
                <a:gd name="connsiteY2" fmla="*/ 538351 h 713039"/>
                <a:gd name="connsiteX3" fmla="*/ 67319 w 998671"/>
                <a:gd name="connsiteY3" fmla="*/ 481010 h 713039"/>
                <a:gd name="connsiteX4" fmla="*/ 49888 w 998671"/>
                <a:gd name="connsiteY4" fmla="*/ 475105 h 713039"/>
                <a:gd name="connsiteX5" fmla="*/ 2549 w 998671"/>
                <a:gd name="connsiteY5" fmla="*/ 387570 h 713039"/>
                <a:gd name="connsiteX6" fmla="*/ 1882 w 998671"/>
                <a:gd name="connsiteY6" fmla="*/ 327563 h 713039"/>
                <a:gd name="connsiteX7" fmla="*/ 40840 w 998671"/>
                <a:gd name="connsiteY7" fmla="*/ 216882 h 713039"/>
                <a:gd name="connsiteX8" fmla="*/ 89608 w 998671"/>
                <a:gd name="connsiteY8" fmla="*/ 202690 h 713039"/>
                <a:gd name="connsiteX9" fmla="*/ 122469 w 998671"/>
                <a:gd name="connsiteY9" fmla="*/ 170495 h 713039"/>
                <a:gd name="connsiteX10" fmla="*/ 197907 w 998671"/>
                <a:gd name="connsiteY10" fmla="*/ 63625 h 713039"/>
                <a:gd name="connsiteX11" fmla="*/ 444223 w 998671"/>
                <a:gd name="connsiteY11" fmla="*/ 1712 h 713039"/>
                <a:gd name="connsiteX12" fmla="*/ 801125 w 998671"/>
                <a:gd name="connsiteY12" fmla="*/ 64768 h 713039"/>
                <a:gd name="connsiteX13" fmla="*/ 874087 w 998671"/>
                <a:gd name="connsiteY13" fmla="*/ 173448 h 713039"/>
                <a:gd name="connsiteX14" fmla="*/ 900662 w 998671"/>
                <a:gd name="connsiteY14" fmla="*/ 202309 h 713039"/>
                <a:gd name="connsiteX15" fmla="*/ 964670 w 998671"/>
                <a:gd name="connsiteY15" fmla="*/ 244981 h 713039"/>
                <a:gd name="connsiteX16" fmla="*/ 992006 w 998671"/>
                <a:gd name="connsiteY16" fmla="*/ 397095 h 713039"/>
                <a:gd name="connsiteX17" fmla="*/ 939047 w 998671"/>
                <a:gd name="connsiteY17" fmla="*/ 474438 h 713039"/>
                <a:gd name="connsiteX18" fmla="*/ 868467 w 998671"/>
                <a:gd name="connsiteY18" fmla="*/ 545209 h 713039"/>
                <a:gd name="connsiteX19" fmla="*/ 864657 w 998671"/>
                <a:gd name="connsiteY19" fmla="*/ 576356 h 713039"/>
                <a:gd name="connsiteX20" fmla="*/ 867419 w 998671"/>
                <a:gd name="connsiteY20" fmla="*/ 693227 h 713039"/>
                <a:gd name="connsiteX21" fmla="*/ 849989 w 998671"/>
                <a:gd name="connsiteY21" fmla="*/ 711801 h 713039"/>
                <a:gd name="connsiteX22" fmla="*/ 834177 w 998671"/>
                <a:gd name="connsiteY22" fmla="*/ 712658 h 713039"/>
                <a:gd name="connsiteX23" fmla="*/ 159807 w 998671"/>
                <a:gd name="connsiteY23" fmla="*/ 713039 h 713039"/>
                <a:gd name="connsiteX24" fmla="*/ 125231 w 998671"/>
                <a:gd name="connsiteY24" fmla="*/ 677035 h 713039"/>
                <a:gd name="connsiteX25" fmla="*/ 126184 w 998671"/>
                <a:gd name="connsiteY25" fmla="*/ 604454 h 713039"/>
                <a:gd name="connsiteX26" fmla="*/ 169141 w 998671"/>
                <a:gd name="connsiteY26" fmla="*/ 502727 h 713039"/>
                <a:gd name="connsiteX27" fmla="*/ 314207 w 998671"/>
                <a:gd name="connsiteY27" fmla="*/ 438243 h 713039"/>
                <a:gd name="connsiteX28" fmla="*/ 440604 w 998671"/>
                <a:gd name="connsiteY28" fmla="*/ 438338 h 713039"/>
                <a:gd name="connsiteX29" fmla="*/ 472703 w 998671"/>
                <a:gd name="connsiteY29" fmla="*/ 405763 h 713039"/>
                <a:gd name="connsiteX30" fmla="*/ 472703 w 998671"/>
                <a:gd name="connsiteY30" fmla="*/ 263555 h 713039"/>
                <a:gd name="connsiteX31" fmla="*/ 441461 w 998671"/>
                <a:gd name="connsiteY31" fmla="*/ 230979 h 713039"/>
                <a:gd name="connsiteX32" fmla="*/ 191906 w 998671"/>
                <a:gd name="connsiteY32" fmla="*/ 230598 h 713039"/>
                <a:gd name="connsiteX33" fmla="*/ 157521 w 998671"/>
                <a:gd name="connsiteY33" fmla="*/ 264793 h 713039"/>
                <a:gd name="connsiteX34" fmla="*/ 157521 w 998671"/>
                <a:gd name="connsiteY34" fmla="*/ 403763 h 713039"/>
                <a:gd name="connsiteX35" fmla="*/ 194192 w 998671"/>
                <a:gd name="connsiteY35" fmla="*/ 438434 h 713039"/>
                <a:gd name="connsiteX36" fmla="*/ 314207 w 998671"/>
                <a:gd name="connsiteY36" fmla="*/ 438148 h 713039"/>
                <a:gd name="connsiteX37" fmla="*/ 681396 w 998671"/>
                <a:gd name="connsiteY37" fmla="*/ 438148 h 713039"/>
                <a:gd name="connsiteX38" fmla="*/ 804745 w 998671"/>
                <a:gd name="connsiteY38" fmla="*/ 438148 h 713039"/>
                <a:gd name="connsiteX39" fmla="*/ 839130 w 998671"/>
                <a:gd name="connsiteY39" fmla="*/ 403096 h 713039"/>
                <a:gd name="connsiteX40" fmla="*/ 839130 w 998671"/>
                <a:gd name="connsiteY40" fmla="*/ 267079 h 713039"/>
                <a:gd name="connsiteX41" fmla="*/ 803030 w 998671"/>
                <a:gd name="connsiteY41" fmla="*/ 230693 h 713039"/>
                <a:gd name="connsiteX42" fmla="*/ 556523 w 998671"/>
                <a:gd name="connsiteY42" fmla="*/ 231646 h 713039"/>
                <a:gd name="connsiteX43" fmla="*/ 524043 w 998671"/>
                <a:gd name="connsiteY43" fmla="*/ 264031 h 713039"/>
                <a:gd name="connsiteX44" fmla="*/ 524043 w 998671"/>
                <a:gd name="connsiteY44" fmla="*/ 403191 h 713039"/>
                <a:gd name="connsiteX45" fmla="*/ 561190 w 998671"/>
                <a:gd name="connsiteY45" fmla="*/ 438338 h 713039"/>
                <a:gd name="connsiteX46" fmla="*/ 681396 w 998671"/>
                <a:gd name="connsiteY46" fmla="*/ 438148 h 713039"/>
                <a:gd name="connsiteX47" fmla="*/ 122374 w 998671"/>
                <a:gd name="connsiteY47" fmla="*/ 337469 h 713039"/>
                <a:gd name="connsiteX48" fmla="*/ 121231 w 998671"/>
                <a:gd name="connsiteY48" fmla="*/ 337469 h 713039"/>
                <a:gd name="connsiteX49" fmla="*/ 121231 w 998671"/>
                <a:gd name="connsiteY49" fmla="*/ 261840 h 713039"/>
                <a:gd name="connsiteX50" fmla="*/ 76939 w 998671"/>
                <a:gd name="connsiteY50" fmla="*/ 224883 h 713039"/>
                <a:gd name="connsiteX51" fmla="*/ 58080 w 998671"/>
                <a:gd name="connsiteY51" fmla="*/ 238790 h 713039"/>
                <a:gd name="connsiteX52" fmla="*/ 67700 w 998671"/>
                <a:gd name="connsiteY52" fmla="*/ 256792 h 713039"/>
                <a:gd name="connsiteX53" fmla="*/ 87607 w 998671"/>
                <a:gd name="connsiteY53" fmla="*/ 299940 h 713039"/>
                <a:gd name="connsiteX54" fmla="*/ 87607 w 998671"/>
                <a:gd name="connsiteY54" fmla="*/ 381950 h 713039"/>
                <a:gd name="connsiteX55" fmla="*/ 63700 w 998671"/>
                <a:gd name="connsiteY55" fmla="*/ 427766 h 713039"/>
                <a:gd name="connsiteX56" fmla="*/ 60366 w 998671"/>
                <a:gd name="connsiteY56" fmla="*/ 450245 h 713039"/>
                <a:gd name="connsiteX57" fmla="*/ 105800 w 998671"/>
                <a:gd name="connsiteY57" fmla="*/ 455579 h 713039"/>
                <a:gd name="connsiteX58" fmla="*/ 122374 w 998671"/>
                <a:gd name="connsiteY58" fmla="*/ 429099 h 713039"/>
                <a:gd name="connsiteX59" fmla="*/ 122374 w 998671"/>
                <a:gd name="connsiteY59" fmla="*/ 337564 h 713039"/>
                <a:gd name="connsiteX60" fmla="*/ 874372 w 998671"/>
                <a:gd name="connsiteY60" fmla="*/ 339469 h 713039"/>
                <a:gd name="connsiteX61" fmla="*/ 874468 w 998671"/>
                <a:gd name="connsiteY61" fmla="*/ 428147 h 713039"/>
                <a:gd name="connsiteX62" fmla="*/ 888470 w 998671"/>
                <a:gd name="connsiteY62" fmla="*/ 455674 h 713039"/>
                <a:gd name="connsiteX63" fmla="*/ 934285 w 998671"/>
                <a:gd name="connsiteY63" fmla="*/ 450911 h 713039"/>
                <a:gd name="connsiteX64" fmla="*/ 932856 w 998671"/>
                <a:gd name="connsiteY64" fmla="*/ 430052 h 713039"/>
                <a:gd name="connsiteX65" fmla="*/ 909044 w 998671"/>
                <a:gd name="connsiteY65" fmla="*/ 374330 h 713039"/>
                <a:gd name="connsiteX66" fmla="*/ 909044 w 998671"/>
                <a:gd name="connsiteY66" fmla="*/ 298321 h 713039"/>
                <a:gd name="connsiteX67" fmla="*/ 929237 w 998671"/>
                <a:gd name="connsiteY67" fmla="*/ 255744 h 713039"/>
                <a:gd name="connsiteX68" fmla="*/ 935809 w 998671"/>
                <a:gd name="connsiteY68" fmla="*/ 232598 h 713039"/>
                <a:gd name="connsiteX69" fmla="*/ 890946 w 998671"/>
                <a:gd name="connsiteY69" fmla="*/ 225264 h 713039"/>
                <a:gd name="connsiteX70" fmla="*/ 874563 w 998671"/>
                <a:gd name="connsiteY70" fmla="*/ 250886 h 713039"/>
                <a:gd name="connsiteX71" fmla="*/ 874563 w 998671"/>
                <a:gd name="connsiteY71" fmla="*/ 339564 h 713039"/>
                <a:gd name="connsiteX72" fmla="*/ 763311 w 998671"/>
                <a:gd name="connsiteY72" fmla="*/ 498346 h 713039"/>
                <a:gd name="connsiteX73" fmla="*/ 724639 w 998671"/>
                <a:gd name="connsiteY73" fmla="*/ 535970 h 713039"/>
                <a:gd name="connsiteX74" fmla="*/ 764454 w 998671"/>
                <a:gd name="connsiteY74" fmla="*/ 575879 h 713039"/>
                <a:gd name="connsiteX75" fmla="*/ 801506 w 998671"/>
                <a:gd name="connsiteY75" fmla="*/ 537684 h 713039"/>
                <a:gd name="connsiteX76" fmla="*/ 763311 w 998671"/>
                <a:gd name="connsiteY76" fmla="*/ 498251 h 713039"/>
                <a:gd name="connsiteX77" fmla="*/ 214385 w 998671"/>
                <a:gd name="connsiteY77" fmla="*/ 574546 h 713039"/>
                <a:gd name="connsiteX78" fmla="*/ 258391 w 998671"/>
                <a:gd name="connsiteY78" fmla="*/ 532445 h 713039"/>
                <a:gd name="connsiteX79" fmla="*/ 217529 w 998671"/>
                <a:gd name="connsiteY79" fmla="*/ 498727 h 713039"/>
                <a:gd name="connsiteX80" fmla="*/ 182667 w 998671"/>
                <a:gd name="connsiteY80" fmla="*/ 538541 h 713039"/>
                <a:gd name="connsiteX81" fmla="*/ 214385 w 998671"/>
                <a:gd name="connsiteY81" fmla="*/ 574546 h 713039"/>
                <a:gd name="connsiteX82" fmla="*/ 777217 w 998671"/>
                <a:gd name="connsiteY82" fmla="*/ 471676 h 713039"/>
                <a:gd name="connsiteX83" fmla="*/ 778265 w 998671"/>
                <a:gd name="connsiteY83" fmla="*/ 467580 h 713039"/>
                <a:gd name="connsiteX84" fmla="*/ 222863 w 998671"/>
                <a:gd name="connsiteY84" fmla="*/ 467580 h 713039"/>
                <a:gd name="connsiteX85" fmla="*/ 222863 w 998671"/>
                <a:gd name="connsiteY85" fmla="*/ 471676 h 713039"/>
                <a:gd name="connsiteX86" fmla="*/ 777217 w 998671"/>
                <a:gd name="connsiteY86" fmla="*/ 471676 h 71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98671" h="713039">
                  <a:moveTo>
                    <a:pt x="169332" y="502632"/>
                  </a:moveTo>
                  <a:cubicBezTo>
                    <a:pt x="147615" y="511014"/>
                    <a:pt x="143996" y="535017"/>
                    <a:pt x="126470" y="547495"/>
                  </a:cubicBezTo>
                  <a:cubicBezTo>
                    <a:pt x="124183" y="543590"/>
                    <a:pt x="121612" y="541018"/>
                    <a:pt x="121326" y="538351"/>
                  </a:cubicBezTo>
                  <a:cubicBezTo>
                    <a:pt x="118088" y="506792"/>
                    <a:pt x="100085" y="487678"/>
                    <a:pt x="67319" y="481010"/>
                  </a:cubicBezTo>
                  <a:cubicBezTo>
                    <a:pt x="61223" y="479772"/>
                    <a:pt x="51698" y="478915"/>
                    <a:pt x="49888" y="475105"/>
                  </a:cubicBezTo>
                  <a:cubicBezTo>
                    <a:pt x="35601" y="445101"/>
                    <a:pt x="1787" y="425670"/>
                    <a:pt x="2549" y="387570"/>
                  </a:cubicBezTo>
                  <a:cubicBezTo>
                    <a:pt x="2930" y="367568"/>
                    <a:pt x="5978" y="346708"/>
                    <a:pt x="1882" y="327563"/>
                  </a:cubicBezTo>
                  <a:cubicBezTo>
                    <a:pt x="-7928" y="281843"/>
                    <a:pt x="22933" y="251648"/>
                    <a:pt x="40840" y="216882"/>
                  </a:cubicBezTo>
                  <a:cubicBezTo>
                    <a:pt x="50555" y="198023"/>
                    <a:pt x="72082" y="201642"/>
                    <a:pt x="89608" y="202690"/>
                  </a:cubicBezTo>
                  <a:cubicBezTo>
                    <a:pt x="113611" y="204119"/>
                    <a:pt x="124564" y="196594"/>
                    <a:pt x="122469" y="170495"/>
                  </a:cubicBezTo>
                  <a:cubicBezTo>
                    <a:pt x="117992" y="114774"/>
                    <a:pt x="157045" y="86771"/>
                    <a:pt x="197907" y="63625"/>
                  </a:cubicBezTo>
                  <a:cubicBezTo>
                    <a:pt x="274012" y="20572"/>
                    <a:pt x="358498" y="6284"/>
                    <a:pt x="444223" y="1712"/>
                  </a:cubicBezTo>
                  <a:cubicBezTo>
                    <a:pt x="567763" y="-4860"/>
                    <a:pt x="689302" y="5713"/>
                    <a:pt x="801125" y="64768"/>
                  </a:cubicBezTo>
                  <a:cubicBezTo>
                    <a:pt x="843702" y="87247"/>
                    <a:pt x="876278" y="119632"/>
                    <a:pt x="874087" y="173448"/>
                  </a:cubicBezTo>
                  <a:cubicBezTo>
                    <a:pt x="873325" y="192593"/>
                    <a:pt x="878945" y="204023"/>
                    <a:pt x="900662" y="202309"/>
                  </a:cubicBezTo>
                  <a:cubicBezTo>
                    <a:pt x="932856" y="199832"/>
                    <a:pt x="960764" y="204595"/>
                    <a:pt x="964670" y="244981"/>
                  </a:cubicBezTo>
                  <a:cubicBezTo>
                    <a:pt x="1020296" y="286700"/>
                    <a:pt x="990578" y="346232"/>
                    <a:pt x="992006" y="397095"/>
                  </a:cubicBezTo>
                  <a:cubicBezTo>
                    <a:pt x="992864" y="427861"/>
                    <a:pt x="963622" y="467866"/>
                    <a:pt x="939047" y="474438"/>
                  </a:cubicBezTo>
                  <a:cubicBezTo>
                    <a:pt x="896375" y="485868"/>
                    <a:pt x="866372" y="492345"/>
                    <a:pt x="868467" y="545209"/>
                  </a:cubicBezTo>
                  <a:cubicBezTo>
                    <a:pt x="868753" y="551686"/>
                    <a:pt x="862752" y="564926"/>
                    <a:pt x="864657" y="576356"/>
                  </a:cubicBezTo>
                  <a:cubicBezTo>
                    <a:pt x="871134" y="615122"/>
                    <a:pt x="867229" y="654270"/>
                    <a:pt x="867419" y="693227"/>
                  </a:cubicBezTo>
                  <a:cubicBezTo>
                    <a:pt x="867419" y="704372"/>
                    <a:pt x="861228" y="710753"/>
                    <a:pt x="849989" y="711801"/>
                  </a:cubicBezTo>
                  <a:cubicBezTo>
                    <a:pt x="844750" y="712277"/>
                    <a:pt x="839416" y="712658"/>
                    <a:pt x="834177" y="712658"/>
                  </a:cubicBezTo>
                  <a:cubicBezTo>
                    <a:pt x="609387" y="712658"/>
                    <a:pt x="384597" y="712373"/>
                    <a:pt x="159807" y="713039"/>
                  </a:cubicBezTo>
                  <a:cubicBezTo>
                    <a:pt x="132946" y="713039"/>
                    <a:pt x="124183" y="701705"/>
                    <a:pt x="125231" y="677035"/>
                  </a:cubicBezTo>
                  <a:cubicBezTo>
                    <a:pt x="126184" y="652841"/>
                    <a:pt x="125707" y="628648"/>
                    <a:pt x="126184" y="604454"/>
                  </a:cubicBezTo>
                  <a:cubicBezTo>
                    <a:pt x="126946" y="565307"/>
                    <a:pt x="142567" y="531969"/>
                    <a:pt x="169141" y="502727"/>
                  </a:cubicBezTo>
                  <a:close/>
                  <a:moveTo>
                    <a:pt x="314207" y="438243"/>
                  </a:moveTo>
                  <a:cubicBezTo>
                    <a:pt x="356308" y="438243"/>
                    <a:pt x="398504" y="437957"/>
                    <a:pt x="440604" y="438338"/>
                  </a:cubicBezTo>
                  <a:cubicBezTo>
                    <a:pt x="463178" y="438529"/>
                    <a:pt x="472989" y="428432"/>
                    <a:pt x="472703" y="405763"/>
                  </a:cubicBezTo>
                  <a:cubicBezTo>
                    <a:pt x="472037" y="358424"/>
                    <a:pt x="471751" y="310989"/>
                    <a:pt x="472703" y="263555"/>
                  </a:cubicBezTo>
                  <a:cubicBezTo>
                    <a:pt x="473180" y="240790"/>
                    <a:pt x="464416" y="230979"/>
                    <a:pt x="441461" y="230979"/>
                  </a:cubicBezTo>
                  <a:cubicBezTo>
                    <a:pt x="358308" y="231265"/>
                    <a:pt x="275059" y="230979"/>
                    <a:pt x="191906" y="230598"/>
                  </a:cubicBezTo>
                  <a:cubicBezTo>
                    <a:pt x="168570" y="230503"/>
                    <a:pt x="157140" y="240218"/>
                    <a:pt x="157521" y="264793"/>
                  </a:cubicBezTo>
                  <a:cubicBezTo>
                    <a:pt x="158378" y="311084"/>
                    <a:pt x="158378" y="357471"/>
                    <a:pt x="157521" y="403763"/>
                  </a:cubicBezTo>
                  <a:cubicBezTo>
                    <a:pt x="156949" y="430242"/>
                    <a:pt x="169427" y="439005"/>
                    <a:pt x="194192" y="438434"/>
                  </a:cubicBezTo>
                  <a:cubicBezTo>
                    <a:pt x="234197" y="437576"/>
                    <a:pt x="274202" y="438148"/>
                    <a:pt x="314207" y="438148"/>
                  </a:cubicBezTo>
                  <a:close/>
                  <a:moveTo>
                    <a:pt x="681396" y="438148"/>
                  </a:moveTo>
                  <a:cubicBezTo>
                    <a:pt x="722544" y="438148"/>
                    <a:pt x="763692" y="438148"/>
                    <a:pt x="804745" y="438148"/>
                  </a:cubicBezTo>
                  <a:cubicBezTo>
                    <a:pt x="828176" y="438148"/>
                    <a:pt x="839321" y="426908"/>
                    <a:pt x="839130" y="403096"/>
                  </a:cubicBezTo>
                  <a:cubicBezTo>
                    <a:pt x="838654" y="357757"/>
                    <a:pt x="838558" y="312418"/>
                    <a:pt x="839130" y="267079"/>
                  </a:cubicBezTo>
                  <a:cubicBezTo>
                    <a:pt x="839416" y="241838"/>
                    <a:pt x="828367" y="230503"/>
                    <a:pt x="803030" y="230693"/>
                  </a:cubicBezTo>
                  <a:cubicBezTo>
                    <a:pt x="720830" y="231360"/>
                    <a:pt x="638629" y="231455"/>
                    <a:pt x="556523" y="231646"/>
                  </a:cubicBezTo>
                  <a:cubicBezTo>
                    <a:pt x="534902" y="231646"/>
                    <a:pt x="523567" y="240599"/>
                    <a:pt x="524043" y="264031"/>
                  </a:cubicBezTo>
                  <a:cubicBezTo>
                    <a:pt x="524900" y="310418"/>
                    <a:pt x="524900" y="356804"/>
                    <a:pt x="524043" y="403191"/>
                  </a:cubicBezTo>
                  <a:cubicBezTo>
                    <a:pt x="523662" y="429575"/>
                    <a:pt x="536806" y="438624"/>
                    <a:pt x="561190" y="438338"/>
                  </a:cubicBezTo>
                  <a:cubicBezTo>
                    <a:pt x="601291" y="437862"/>
                    <a:pt x="641296" y="438243"/>
                    <a:pt x="681396" y="438148"/>
                  </a:cubicBezTo>
                  <a:close/>
                  <a:moveTo>
                    <a:pt x="122374" y="337469"/>
                  </a:moveTo>
                  <a:cubicBezTo>
                    <a:pt x="122374" y="337469"/>
                    <a:pt x="121612" y="337469"/>
                    <a:pt x="121231" y="337469"/>
                  </a:cubicBezTo>
                  <a:cubicBezTo>
                    <a:pt x="121231" y="312227"/>
                    <a:pt x="121516" y="286986"/>
                    <a:pt x="121231" y="261840"/>
                  </a:cubicBezTo>
                  <a:cubicBezTo>
                    <a:pt x="120659" y="225645"/>
                    <a:pt x="111611" y="218501"/>
                    <a:pt x="76939" y="224883"/>
                  </a:cubicBezTo>
                  <a:cubicBezTo>
                    <a:pt x="68081" y="226502"/>
                    <a:pt x="60366" y="229074"/>
                    <a:pt x="58080" y="238790"/>
                  </a:cubicBezTo>
                  <a:cubicBezTo>
                    <a:pt x="56080" y="247172"/>
                    <a:pt x="60747" y="253077"/>
                    <a:pt x="67700" y="256792"/>
                  </a:cubicBezTo>
                  <a:cubicBezTo>
                    <a:pt x="85417" y="266222"/>
                    <a:pt x="87607" y="282509"/>
                    <a:pt x="87607" y="299940"/>
                  </a:cubicBezTo>
                  <a:cubicBezTo>
                    <a:pt x="87607" y="327277"/>
                    <a:pt x="87607" y="354614"/>
                    <a:pt x="87607" y="381950"/>
                  </a:cubicBezTo>
                  <a:cubicBezTo>
                    <a:pt x="87703" y="401477"/>
                    <a:pt x="87417" y="420050"/>
                    <a:pt x="63700" y="427766"/>
                  </a:cubicBezTo>
                  <a:cubicBezTo>
                    <a:pt x="50460" y="432147"/>
                    <a:pt x="52841" y="444053"/>
                    <a:pt x="60366" y="450245"/>
                  </a:cubicBezTo>
                  <a:cubicBezTo>
                    <a:pt x="73415" y="461103"/>
                    <a:pt x="90465" y="457769"/>
                    <a:pt x="105800" y="455579"/>
                  </a:cubicBezTo>
                  <a:cubicBezTo>
                    <a:pt x="120278" y="453483"/>
                    <a:pt x="122374" y="441386"/>
                    <a:pt x="122374" y="429099"/>
                  </a:cubicBezTo>
                  <a:cubicBezTo>
                    <a:pt x="122374" y="398619"/>
                    <a:pt x="122374" y="368139"/>
                    <a:pt x="122374" y="337564"/>
                  </a:cubicBezTo>
                  <a:close/>
                  <a:moveTo>
                    <a:pt x="874372" y="339469"/>
                  </a:moveTo>
                  <a:cubicBezTo>
                    <a:pt x="874372" y="368996"/>
                    <a:pt x="874182" y="398524"/>
                    <a:pt x="874468" y="428147"/>
                  </a:cubicBezTo>
                  <a:cubicBezTo>
                    <a:pt x="874563" y="439386"/>
                    <a:pt x="872277" y="453388"/>
                    <a:pt x="888470" y="455674"/>
                  </a:cubicBezTo>
                  <a:cubicBezTo>
                    <a:pt x="903900" y="457769"/>
                    <a:pt x="920569" y="461389"/>
                    <a:pt x="934285" y="450911"/>
                  </a:cubicBezTo>
                  <a:cubicBezTo>
                    <a:pt x="942000" y="445006"/>
                    <a:pt x="942667" y="433766"/>
                    <a:pt x="932856" y="430052"/>
                  </a:cubicBezTo>
                  <a:cubicBezTo>
                    <a:pt x="904567" y="419384"/>
                    <a:pt x="909139" y="396143"/>
                    <a:pt x="909044" y="374330"/>
                  </a:cubicBezTo>
                  <a:cubicBezTo>
                    <a:pt x="908948" y="348994"/>
                    <a:pt x="909234" y="323657"/>
                    <a:pt x="909044" y="298321"/>
                  </a:cubicBezTo>
                  <a:cubicBezTo>
                    <a:pt x="908853" y="280700"/>
                    <a:pt x="910377" y="264507"/>
                    <a:pt x="929237" y="255744"/>
                  </a:cubicBezTo>
                  <a:cubicBezTo>
                    <a:pt x="939619" y="250886"/>
                    <a:pt x="943714" y="241457"/>
                    <a:pt x="935809" y="232598"/>
                  </a:cubicBezTo>
                  <a:cubicBezTo>
                    <a:pt x="923617" y="218882"/>
                    <a:pt x="906186" y="224693"/>
                    <a:pt x="890946" y="225264"/>
                  </a:cubicBezTo>
                  <a:cubicBezTo>
                    <a:pt x="874944" y="225836"/>
                    <a:pt x="874563" y="238790"/>
                    <a:pt x="874563" y="250886"/>
                  </a:cubicBezTo>
                  <a:cubicBezTo>
                    <a:pt x="874563" y="280414"/>
                    <a:pt x="874563" y="309941"/>
                    <a:pt x="874563" y="339564"/>
                  </a:cubicBezTo>
                  <a:close/>
                  <a:moveTo>
                    <a:pt x="763311" y="498346"/>
                  </a:moveTo>
                  <a:cubicBezTo>
                    <a:pt x="736450" y="497679"/>
                    <a:pt x="726545" y="514157"/>
                    <a:pt x="724639" y="535970"/>
                  </a:cubicBezTo>
                  <a:cubicBezTo>
                    <a:pt x="722734" y="557972"/>
                    <a:pt x="742165" y="576737"/>
                    <a:pt x="764454" y="575879"/>
                  </a:cubicBezTo>
                  <a:cubicBezTo>
                    <a:pt x="788457" y="574927"/>
                    <a:pt x="801030" y="561497"/>
                    <a:pt x="801506" y="537684"/>
                  </a:cubicBezTo>
                  <a:cubicBezTo>
                    <a:pt x="802078" y="511395"/>
                    <a:pt x="787219" y="499679"/>
                    <a:pt x="763311" y="498251"/>
                  </a:cubicBezTo>
                  <a:close/>
                  <a:moveTo>
                    <a:pt x="214385" y="574546"/>
                  </a:moveTo>
                  <a:cubicBezTo>
                    <a:pt x="249342" y="573974"/>
                    <a:pt x="258486" y="555020"/>
                    <a:pt x="258391" y="532445"/>
                  </a:cubicBezTo>
                  <a:cubicBezTo>
                    <a:pt x="258296" y="507585"/>
                    <a:pt x="239531" y="498251"/>
                    <a:pt x="217529" y="498727"/>
                  </a:cubicBezTo>
                  <a:cubicBezTo>
                    <a:pt x="192859" y="499203"/>
                    <a:pt x="182096" y="515300"/>
                    <a:pt x="182667" y="538541"/>
                  </a:cubicBezTo>
                  <a:cubicBezTo>
                    <a:pt x="183238" y="563306"/>
                    <a:pt x="199431" y="572927"/>
                    <a:pt x="214385" y="574546"/>
                  </a:cubicBezTo>
                  <a:close/>
                  <a:moveTo>
                    <a:pt x="777217" y="471676"/>
                  </a:moveTo>
                  <a:cubicBezTo>
                    <a:pt x="777598" y="470342"/>
                    <a:pt x="777884" y="468914"/>
                    <a:pt x="778265" y="467580"/>
                  </a:cubicBezTo>
                  <a:lnTo>
                    <a:pt x="222863" y="467580"/>
                  </a:lnTo>
                  <a:cubicBezTo>
                    <a:pt x="222863" y="468914"/>
                    <a:pt x="222863" y="470342"/>
                    <a:pt x="222863" y="471676"/>
                  </a:cubicBezTo>
                  <a:lnTo>
                    <a:pt x="777217" y="471676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D1DE9FFD-9C99-4D11-8B3B-7417F49A5D82}"/>
                </a:ext>
              </a:extLst>
            </p:cNvPr>
            <p:cNvSpPr/>
            <p:nvPr/>
          </p:nvSpPr>
          <p:spPr>
            <a:xfrm>
              <a:off x="10008741" y="5697712"/>
              <a:ext cx="802313" cy="85225"/>
            </a:xfrm>
            <a:custGeom>
              <a:avLst/>
              <a:gdLst>
                <a:gd name="connsiteX0" fmla="*/ 399115 w 802313"/>
                <a:gd name="connsiteY0" fmla="*/ 85129 h 85225"/>
                <a:gd name="connsiteX1" fmla="*/ 44309 w 802313"/>
                <a:gd name="connsiteY1" fmla="*/ 85129 h 85225"/>
                <a:gd name="connsiteX2" fmla="*/ 18 w 802313"/>
                <a:gd name="connsiteY2" fmla="*/ 46839 h 85225"/>
                <a:gd name="connsiteX3" fmla="*/ 43928 w 802313"/>
                <a:gd name="connsiteY3" fmla="*/ 357 h 85225"/>
                <a:gd name="connsiteX4" fmla="*/ 756588 w 802313"/>
                <a:gd name="connsiteY4" fmla="*/ 166 h 85225"/>
                <a:gd name="connsiteX5" fmla="*/ 802308 w 802313"/>
                <a:gd name="connsiteY5" fmla="*/ 46362 h 85225"/>
                <a:gd name="connsiteX6" fmla="*/ 756969 w 802313"/>
                <a:gd name="connsiteY6" fmla="*/ 85224 h 85225"/>
                <a:gd name="connsiteX7" fmla="*/ 399020 w 802313"/>
                <a:gd name="connsiteY7" fmla="*/ 85034 h 8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2313" h="85225">
                  <a:moveTo>
                    <a:pt x="399115" y="85129"/>
                  </a:moveTo>
                  <a:cubicBezTo>
                    <a:pt x="280814" y="85129"/>
                    <a:pt x="162609" y="85129"/>
                    <a:pt x="44309" y="85129"/>
                  </a:cubicBezTo>
                  <a:cubicBezTo>
                    <a:pt x="10019" y="85129"/>
                    <a:pt x="398" y="76747"/>
                    <a:pt x="18" y="46839"/>
                  </a:cubicBezTo>
                  <a:cubicBezTo>
                    <a:pt x="-459" y="11025"/>
                    <a:pt x="8590" y="357"/>
                    <a:pt x="43928" y="357"/>
                  </a:cubicBezTo>
                  <a:cubicBezTo>
                    <a:pt x="281481" y="-24"/>
                    <a:pt x="519035" y="-120"/>
                    <a:pt x="756588" y="166"/>
                  </a:cubicBezTo>
                  <a:cubicBezTo>
                    <a:pt x="791259" y="166"/>
                    <a:pt x="802594" y="13596"/>
                    <a:pt x="802308" y="46362"/>
                  </a:cubicBezTo>
                  <a:cubicBezTo>
                    <a:pt x="802118" y="77414"/>
                    <a:pt x="784306" y="85320"/>
                    <a:pt x="756969" y="85224"/>
                  </a:cubicBezTo>
                  <a:cubicBezTo>
                    <a:pt x="637621" y="84748"/>
                    <a:pt x="518368" y="85034"/>
                    <a:pt x="399020" y="85034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742E9139-BE16-45CA-B8FD-9C6BE3BD6824}"/>
                </a:ext>
              </a:extLst>
            </p:cNvPr>
            <p:cNvSpPr/>
            <p:nvPr/>
          </p:nvSpPr>
          <p:spPr>
            <a:xfrm>
              <a:off x="10624284" y="5785054"/>
              <a:ext cx="140434" cy="100946"/>
            </a:xfrm>
            <a:custGeom>
              <a:avLst/>
              <a:gdLst>
                <a:gd name="connsiteX0" fmla="*/ 68750 w 140434"/>
                <a:gd name="connsiteY0" fmla="*/ 100848 h 100946"/>
                <a:gd name="connsiteX1" fmla="*/ 29030 w 140434"/>
                <a:gd name="connsiteY1" fmla="*/ 92276 h 100946"/>
                <a:gd name="connsiteX2" fmla="*/ 2265 w 140434"/>
                <a:gd name="connsiteY2" fmla="*/ 17123 h 100946"/>
                <a:gd name="connsiteX3" fmla="*/ 47604 w 140434"/>
                <a:gd name="connsiteY3" fmla="*/ 1121 h 100946"/>
                <a:gd name="connsiteX4" fmla="*/ 107516 w 140434"/>
                <a:gd name="connsiteY4" fmla="*/ 645 h 100946"/>
                <a:gd name="connsiteX5" fmla="*/ 140377 w 140434"/>
                <a:gd name="connsiteY5" fmla="*/ 34840 h 100946"/>
                <a:gd name="connsiteX6" fmla="*/ 68750 w 140434"/>
                <a:gd name="connsiteY6" fmla="*/ 100848 h 10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4" h="100946">
                  <a:moveTo>
                    <a:pt x="68750" y="100848"/>
                  </a:moveTo>
                  <a:cubicBezTo>
                    <a:pt x="55319" y="98943"/>
                    <a:pt x="41508" y="99324"/>
                    <a:pt x="29030" y="92276"/>
                  </a:cubicBezTo>
                  <a:cubicBezTo>
                    <a:pt x="8075" y="80465"/>
                    <a:pt x="-5641" y="43031"/>
                    <a:pt x="2265" y="17123"/>
                  </a:cubicBezTo>
                  <a:cubicBezTo>
                    <a:pt x="9980" y="-8213"/>
                    <a:pt x="31507" y="2455"/>
                    <a:pt x="47604" y="1121"/>
                  </a:cubicBezTo>
                  <a:cubicBezTo>
                    <a:pt x="67416" y="-498"/>
                    <a:pt x="87609" y="1693"/>
                    <a:pt x="107516" y="645"/>
                  </a:cubicBezTo>
                  <a:cubicBezTo>
                    <a:pt x="132567" y="-688"/>
                    <a:pt x="141235" y="11218"/>
                    <a:pt x="140377" y="34840"/>
                  </a:cubicBezTo>
                  <a:cubicBezTo>
                    <a:pt x="138949" y="76750"/>
                    <a:pt x="111326" y="102753"/>
                    <a:pt x="68750" y="10084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93F0B9AD-B553-47BA-A300-330124C8A4AE}"/>
                </a:ext>
              </a:extLst>
            </p:cNvPr>
            <p:cNvSpPr/>
            <p:nvPr/>
          </p:nvSpPr>
          <p:spPr>
            <a:xfrm>
              <a:off x="10054139" y="5784930"/>
              <a:ext cx="138747" cy="100396"/>
            </a:xfrm>
            <a:custGeom>
              <a:avLst/>
              <a:gdLst>
                <a:gd name="connsiteX0" fmla="*/ 71015 w 138747"/>
                <a:gd name="connsiteY0" fmla="*/ 959 h 100396"/>
                <a:gd name="connsiteX1" fmla="*/ 89779 w 138747"/>
                <a:gd name="connsiteY1" fmla="*/ 1245 h 100396"/>
                <a:gd name="connsiteX2" fmla="*/ 136357 w 138747"/>
                <a:gd name="connsiteY2" fmla="*/ 17342 h 100396"/>
                <a:gd name="connsiteX3" fmla="*/ 103686 w 138747"/>
                <a:gd name="connsiteY3" fmla="*/ 94018 h 100396"/>
                <a:gd name="connsiteX4" fmla="*/ 54 w 138747"/>
                <a:gd name="connsiteY4" fmla="*/ 37535 h 100396"/>
                <a:gd name="connsiteX5" fmla="*/ 36344 w 138747"/>
                <a:gd name="connsiteY5" fmla="*/ 769 h 100396"/>
                <a:gd name="connsiteX6" fmla="*/ 70920 w 138747"/>
                <a:gd name="connsiteY6" fmla="*/ 959 h 10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47" h="100396">
                  <a:moveTo>
                    <a:pt x="71015" y="959"/>
                  </a:moveTo>
                  <a:cubicBezTo>
                    <a:pt x="77302" y="959"/>
                    <a:pt x="83969" y="-374"/>
                    <a:pt x="89779" y="1245"/>
                  </a:cubicBezTo>
                  <a:cubicBezTo>
                    <a:pt x="105686" y="5626"/>
                    <a:pt x="130165" y="-11804"/>
                    <a:pt x="136357" y="17342"/>
                  </a:cubicBezTo>
                  <a:cubicBezTo>
                    <a:pt x="144262" y="54775"/>
                    <a:pt x="132356" y="85065"/>
                    <a:pt x="103686" y="94018"/>
                  </a:cubicBezTo>
                  <a:cubicBezTo>
                    <a:pt x="51108" y="110592"/>
                    <a:pt x="1864" y="95923"/>
                    <a:pt x="54" y="37535"/>
                  </a:cubicBezTo>
                  <a:cubicBezTo>
                    <a:pt x="-803" y="10865"/>
                    <a:pt x="8436" y="-1994"/>
                    <a:pt x="36344" y="769"/>
                  </a:cubicBezTo>
                  <a:cubicBezTo>
                    <a:pt x="47774" y="1912"/>
                    <a:pt x="59395" y="959"/>
                    <a:pt x="70920" y="95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82FE53D5-90F9-4465-BEAD-E9C7972D65AE}"/>
              </a:ext>
            </a:extLst>
          </p:cNvPr>
          <p:cNvGrpSpPr/>
          <p:nvPr/>
        </p:nvGrpSpPr>
        <p:grpSpPr>
          <a:xfrm>
            <a:off x="3085708" y="4753473"/>
            <a:ext cx="717340" cy="1282289"/>
            <a:chOff x="1423029" y="2925445"/>
            <a:chExt cx="717340" cy="1282289"/>
          </a:xfrm>
        </p:grpSpPr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6162F22E-67FA-4152-AC19-5F096359A66B}"/>
                </a:ext>
              </a:extLst>
            </p:cNvPr>
            <p:cNvSpPr/>
            <p:nvPr/>
          </p:nvSpPr>
          <p:spPr>
            <a:xfrm>
              <a:off x="1423029" y="3259465"/>
              <a:ext cx="717340" cy="948269"/>
            </a:xfrm>
            <a:custGeom>
              <a:avLst/>
              <a:gdLst>
                <a:gd name="connsiteX0" fmla="*/ 359844 w 717340"/>
                <a:gd name="connsiteY0" fmla="*/ 85 h 948269"/>
                <a:gd name="connsiteX1" fmla="*/ 502243 w 717340"/>
                <a:gd name="connsiteY1" fmla="*/ 85 h 948269"/>
                <a:gd name="connsiteX2" fmla="*/ 551011 w 717340"/>
                <a:gd name="connsiteY2" fmla="*/ 26946 h 948269"/>
                <a:gd name="connsiteX3" fmla="*/ 531961 w 717340"/>
                <a:gd name="connsiteY3" fmla="*/ 81524 h 948269"/>
                <a:gd name="connsiteX4" fmla="*/ 517673 w 717340"/>
                <a:gd name="connsiteY4" fmla="*/ 113909 h 948269"/>
                <a:gd name="connsiteX5" fmla="*/ 517483 w 717340"/>
                <a:gd name="connsiteY5" fmla="*/ 240496 h 948269"/>
                <a:gd name="connsiteX6" fmla="*/ 541676 w 717340"/>
                <a:gd name="connsiteY6" fmla="*/ 283835 h 948269"/>
                <a:gd name="connsiteX7" fmla="*/ 711412 w 717340"/>
                <a:gd name="connsiteY7" fmla="*/ 531389 h 948269"/>
                <a:gd name="connsiteX8" fmla="*/ 382418 w 717340"/>
                <a:gd name="connsiteY8" fmla="*/ 947822 h 948269"/>
                <a:gd name="connsiteX9" fmla="*/ 57044 w 717340"/>
                <a:gd name="connsiteY9" fmla="*/ 785326 h 948269"/>
                <a:gd name="connsiteX10" fmla="*/ 121814 w 717340"/>
                <a:gd name="connsiteY10" fmla="*/ 322506 h 948269"/>
                <a:gd name="connsiteX11" fmla="*/ 148865 w 717340"/>
                <a:gd name="connsiteY11" fmla="*/ 300884 h 948269"/>
                <a:gd name="connsiteX12" fmla="*/ 199157 w 717340"/>
                <a:gd name="connsiteY12" fmla="*/ 198396 h 948269"/>
                <a:gd name="connsiteX13" fmla="*/ 198871 w 717340"/>
                <a:gd name="connsiteY13" fmla="*/ 128863 h 948269"/>
                <a:gd name="connsiteX14" fmla="*/ 175916 w 717340"/>
                <a:gd name="connsiteY14" fmla="*/ 75237 h 948269"/>
                <a:gd name="connsiteX15" fmla="*/ 164962 w 717340"/>
                <a:gd name="connsiteY15" fmla="*/ 26565 h 948269"/>
                <a:gd name="connsiteX16" fmla="*/ 207825 w 717340"/>
                <a:gd name="connsiteY16" fmla="*/ 275 h 948269"/>
                <a:gd name="connsiteX17" fmla="*/ 359749 w 717340"/>
                <a:gd name="connsiteY17" fmla="*/ 85 h 948269"/>
                <a:gd name="connsiteX18" fmla="*/ 359749 w 717340"/>
                <a:gd name="connsiteY18" fmla="*/ 85 h 948269"/>
                <a:gd name="connsiteX19" fmla="*/ 650547 w 717340"/>
                <a:gd name="connsiteY19" fmla="*/ 539581 h 948269"/>
                <a:gd name="connsiteX20" fmla="*/ 491289 w 717340"/>
                <a:gd name="connsiteY20" fmla="*/ 324316 h 948269"/>
                <a:gd name="connsiteX21" fmla="*/ 457951 w 717340"/>
                <a:gd name="connsiteY21" fmla="*/ 271548 h 948269"/>
                <a:gd name="connsiteX22" fmla="*/ 458618 w 717340"/>
                <a:gd name="connsiteY22" fmla="*/ 113337 h 948269"/>
                <a:gd name="connsiteX23" fmla="*/ 430710 w 717340"/>
                <a:gd name="connsiteY23" fmla="*/ 85334 h 948269"/>
                <a:gd name="connsiteX24" fmla="*/ 288311 w 717340"/>
                <a:gd name="connsiteY24" fmla="*/ 85334 h 948269"/>
                <a:gd name="connsiteX25" fmla="*/ 258117 w 717340"/>
                <a:gd name="connsiteY25" fmla="*/ 117719 h 948269"/>
                <a:gd name="connsiteX26" fmla="*/ 258784 w 717340"/>
                <a:gd name="connsiteY26" fmla="*/ 272786 h 948269"/>
                <a:gd name="connsiteX27" fmla="*/ 227351 w 717340"/>
                <a:gd name="connsiteY27" fmla="*/ 323459 h 948269"/>
                <a:gd name="connsiteX28" fmla="*/ 67998 w 717340"/>
                <a:gd name="connsiteY28" fmla="*/ 517293 h 948269"/>
                <a:gd name="connsiteX29" fmla="*/ 89239 w 717340"/>
                <a:gd name="connsiteY29" fmla="*/ 544915 h 948269"/>
                <a:gd name="connsiteX30" fmla="*/ 161152 w 717340"/>
                <a:gd name="connsiteY30" fmla="*/ 551773 h 948269"/>
                <a:gd name="connsiteX31" fmla="*/ 328697 w 717340"/>
                <a:gd name="connsiteY31" fmla="*/ 545868 h 948269"/>
                <a:gd name="connsiteX32" fmla="*/ 499290 w 717340"/>
                <a:gd name="connsiteY32" fmla="*/ 500529 h 948269"/>
                <a:gd name="connsiteX33" fmla="*/ 650547 w 717340"/>
                <a:gd name="connsiteY33" fmla="*/ 539581 h 948269"/>
                <a:gd name="connsiteX34" fmla="*/ 557297 w 717340"/>
                <a:gd name="connsiteY34" fmla="*/ 636164 h 948269"/>
                <a:gd name="connsiteX35" fmla="*/ 520150 w 717340"/>
                <a:gd name="connsiteY35" fmla="*/ 674550 h 948269"/>
                <a:gd name="connsiteX36" fmla="*/ 557774 w 717340"/>
                <a:gd name="connsiteY36" fmla="*/ 712936 h 948269"/>
                <a:gd name="connsiteX37" fmla="*/ 595588 w 717340"/>
                <a:gd name="connsiteY37" fmla="*/ 675788 h 948269"/>
                <a:gd name="connsiteX38" fmla="*/ 557393 w 717340"/>
                <a:gd name="connsiteY38" fmla="*/ 636164 h 94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17340" h="948269">
                  <a:moveTo>
                    <a:pt x="359844" y="85"/>
                  </a:moveTo>
                  <a:cubicBezTo>
                    <a:pt x="407278" y="85"/>
                    <a:pt x="454808" y="85"/>
                    <a:pt x="502243" y="85"/>
                  </a:cubicBezTo>
                  <a:cubicBezTo>
                    <a:pt x="523579" y="85"/>
                    <a:pt x="543105" y="4276"/>
                    <a:pt x="551011" y="26946"/>
                  </a:cubicBezTo>
                  <a:cubicBezTo>
                    <a:pt x="558821" y="49425"/>
                    <a:pt x="553297" y="68951"/>
                    <a:pt x="531961" y="81524"/>
                  </a:cubicBezTo>
                  <a:cubicBezTo>
                    <a:pt x="518816" y="89239"/>
                    <a:pt x="517578" y="100574"/>
                    <a:pt x="517673" y="113909"/>
                  </a:cubicBezTo>
                  <a:cubicBezTo>
                    <a:pt x="518054" y="156104"/>
                    <a:pt x="518721" y="198300"/>
                    <a:pt x="517483" y="240496"/>
                  </a:cubicBezTo>
                  <a:cubicBezTo>
                    <a:pt x="516911" y="260975"/>
                    <a:pt x="524245" y="273167"/>
                    <a:pt x="541676" y="283835"/>
                  </a:cubicBezTo>
                  <a:cubicBezTo>
                    <a:pt x="635212" y="340794"/>
                    <a:pt x="690171" y="424043"/>
                    <a:pt x="711412" y="531389"/>
                  </a:cubicBezTo>
                  <a:cubicBezTo>
                    <a:pt x="751036" y="731796"/>
                    <a:pt x="586539" y="938869"/>
                    <a:pt x="382418" y="947822"/>
                  </a:cubicBezTo>
                  <a:cubicBezTo>
                    <a:pt x="242591" y="953919"/>
                    <a:pt x="136006" y="897530"/>
                    <a:pt x="57044" y="785326"/>
                  </a:cubicBezTo>
                  <a:cubicBezTo>
                    <a:pt x="-40016" y="647595"/>
                    <a:pt x="-9821" y="435282"/>
                    <a:pt x="121814" y="322506"/>
                  </a:cubicBezTo>
                  <a:cubicBezTo>
                    <a:pt x="130577" y="314982"/>
                    <a:pt x="138673" y="305171"/>
                    <a:pt x="148865" y="300884"/>
                  </a:cubicBezTo>
                  <a:cubicBezTo>
                    <a:pt x="196014" y="281073"/>
                    <a:pt x="204682" y="244306"/>
                    <a:pt x="199157" y="198396"/>
                  </a:cubicBezTo>
                  <a:cubicBezTo>
                    <a:pt x="196395" y="175536"/>
                    <a:pt x="198109" y="152009"/>
                    <a:pt x="198871" y="128863"/>
                  </a:cubicBezTo>
                  <a:cubicBezTo>
                    <a:pt x="199538" y="107241"/>
                    <a:pt x="198871" y="88667"/>
                    <a:pt x="175916" y="75237"/>
                  </a:cubicBezTo>
                  <a:cubicBezTo>
                    <a:pt x="159057" y="65331"/>
                    <a:pt x="158390" y="44948"/>
                    <a:pt x="164962" y="26565"/>
                  </a:cubicBezTo>
                  <a:cubicBezTo>
                    <a:pt x="172106" y="6848"/>
                    <a:pt x="188775" y="466"/>
                    <a:pt x="207825" y="275"/>
                  </a:cubicBezTo>
                  <a:cubicBezTo>
                    <a:pt x="258498" y="-201"/>
                    <a:pt x="309076" y="85"/>
                    <a:pt x="359749" y="85"/>
                  </a:cubicBezTo>
                  <a:lnTo>
                    <a:pt x="359749" y="85"/>
                  </a:lnTo>
                  <a:close/>
                  <a:moveTo>
                    <a:pt x="650547" y="539581"/>
                  </a:moveTo>
                  <a:cubicBezTo>
                    <a:pt x="630449" y="442045"/>
                    <a:pt x="580919" y="367179"/>
                    <a:pt x="491289" y="324316"/>
                  </a:cubicBezTo>
                  <a:cubicBezTo>
                    <a:pt x="466143" y="312315"/>
                    <a:pt x="457189" y="298313"/>
                    <a:pt x="457951" y="271548"/>
                  </a:cubicBezTo>
                  <a:cubicBezTo>
                    <a:pt x="459571" y="218874"/>
                    <a:pt x="457951" y="166106"/>
                    <a:pt x="458618" y="113337"/>
                  </a:cubicBezTo>
                  <a:cubicBezTo>
                    <a:pt x="458904" y="93144"/>
                    <a:pt x="451379" y="84953"/>
                    <a:pt x="430710" y="85334"/>
                  </a:cubicBezTo>
                  <a:cubicBezTo>
                    <a:pt x="383275" y="86286"/>
                    <a:pt x="335746" y="86572"/>
                    <a:pt x="288311" y="85334"/>
                  </a:cubicBezTo>
                  <a:cubicBezTo>
                    <a:pt x="263832" y="84667"/>
                    <a:pt x="257641" y="95525"/>
                    <a:pt x="258117" y="117719"/>
                  </a:cubicBezTo>
                  <a:cubicBezTo>
                    <a:pt x="259069" y="169344"/>
                    <a:pt x="257450" y="221065"/>
                    <a:pt x="258784" y="272786"/>
                  </a:cubicBezTo>
                  <a:cubicBezTo>
                    <a:pt x="259450" y="297932"/>
                    <a:pt x="251830" y="311934"/>
                    <a:pt x="227351" y="323459"/>
                  </a:cubicBezTo>
                  <a:cubicBezTo>
                    <a:pt x="144388" y="362607"/>
                    <a:pt x="93811" y="430044"/>
                    <a:pt x="67998" y="517293"/>
                  </a:cubicBezTo>
                  <a:cubicBezTo>
                    <a:pt x="62092" y="537295"/>
                    <a:pt x="61616" y="549392"/>
                    <a:pt x="89239" y="544915"/>
                  </a:cubicBezTo>
                  <a:cubicBezTo>
                    <a:pt x="113242" y="541105"/>
                    <a:pt x="137911" y="544153"/>
                    <a:pt x="161152" y="551773"/>
                  </a:cubicBezTo>
                  <a:cubicBezTo>
                    <a:pt x="217921" y="570347"/>
                    <a:pt x="272881" y="563394"/>
                    <a:pt x="328697" y="545868"/>
                  </a:cubicBezTo>
                  <a:cubicBezTo>
                    <a:pt x="384799" y="528246"/>
                    <a:pt x="439568" y="505196"/>
                    <a:pt x="499290" y="500529"/>
                  </a:cubicBezTo>
                  <a:cubicBezTo>
                    <a:pt x="553964" y="496242"/>
                    <a:pt x="603017" y="511578"/>
                    <a:pt x="650547" y="539581"/>
                  </a:cubicBezTo>
                  <a:close/>
                  <a:moveTo>
                    <a:pt x="557297" y="636164"/>
                  </a:moveTo>
                  <a:cubicBezTo>
                    <a:pt x="534247" y="638070"/>
                    <a:pt x="520912" y="652547"/>
                    <a:pt x="520150" y="674550"/>
                  </a:cubicBezTo>
                  <a:cubicBezTo>
                    <a:pt x="519388" y="697887"/>
                    <a:pt x="535866" y="712269"/>
                    <a:pt x="557774" y="712936"/>
                  </a:cubicBezTo>
                  <a:cubicBezTo>
                    <a:pt x="580253" y="713698"/>
                    <a:pt x="596540" y="699411"/>
                    <a:pt x="595588" y="675788"/>
                  </a:cubicBezTo>
                  <a:cubicBezTo>
                    <a:pt x="594730" y="653976"/>
                    <a:pt x="581681" y="639117"/>
                    <a:pt x="557393" y="636164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337D4B51-C9A5-4462-B5CF-3F8EF9959A81}"/>
                </a:ext>
              </a:extLst>
            </p:cNvPr>
            <p:cNvSpPr/>
            <p:nvPr/>
          </p:nvSpPr>
          <p:spPr>
            <a:xfrm>
              <a:off x="1785817" y="2999133"/>
              <a:ext cx="100592" cy="98889"/>
            </a:xfrm>
            <a:custGeom>
              <a:avLst/>
              <a:gdLst>
                <a:gd name="connsiteX0" fmla="*/ 51253 w 100592"/>
                <a:gd name="connsiteY0" fmla="*/ 4 h 98889"/>
                <a:gd name="connsiteX1" fmla="*/ 100593 w 100592"/>
                <a:gd name="connsiteY1" fmla="*/ 48676 h 98889"/>
                <a:gd name="connsiteX2" fmla="*/ 48681 w 100592"/>
                <a:gd name="connsiteY2" fmla="*/ 98873 h 98889"/>
                <a:gd name="connsiteX3" fmla="*/ 9 w 100592"/>
                <a:gd name="connsiteY3" fmla="*/ 49438 h 98889"/>
                <a:gd name="connsiteX4" fmla="*/ 51253 w 100592"/>
                <a:gd name="connsiteY4" fmla="*/ 4 h 9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92" h="98889">
                  <a:moveTo>
                    <a:pt x="51253" y="4"/>
                  </a:moveTo>
                  <a:cubicBezTo>
                    <a:pt x="81352" y="289"/>
                    <a:pt x="100688" y="19339"/>
                    <a:pt x="100593" y="48676"/>
                  </a:cubicBezTo>
                  <a:cubicBezTo>
                    <a:pt x="100593" y="79442"/>
                    <a:pt x="79733" y="99540"/>
                    <a:pt x="48681" y="98873"/>
                  </a:cubicBezTo>
                  <a:cubicBezTo>
                    <a:pt x="18963" y="98206"/>
                    <a:pt x="-468" y="78585"/>
                    <a:pt x="9" y="49438"/>
                  </a:cubicBezTo>
                  <a:cubicBezTo>
                    <a:pt x="485" y="16291"/>
                    <a:pt x="17725" y="-282"/>
                    <a:pt x="51253" y="4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B42DCC2D-1E0A-4AD5-835E-9AAFBA797402}"/>
                </a:ext>
              </a:extLst>
            </p:cNvPr>
            <p:cNvSpPr/>
            <p:nvPr/>
          </p:nvSpPr>
          <p:spPr>
            <a:xfrm>
              <a:off x="1782955" y="3145916"/>
              <a:ext cx="94219" cy="94505"/>
            </a:xfrm>
            <a:custGeom>
              <a:avLst/>
              <a:gdLst>
                <a:gd name="connsiteX0" fmla="*/ 94215 w 94219"/>
                <a:gd name="connsiteY0" fmla="*/ 48198 h 94505"/>
                <a:gd name="connsiteX1" fmla="*/ 44780 w 94219"/>
                <a:gd name="connsiteY1" fmla="*/ 94489 h 94505"/>
                <a:gd name="connsiteX2" fmla="*/ 12 w 94219"/>
                <a:gd name="connsiteY2" fmla="*/ 46864 h 94505"/>
                <a:gd name="connsiteX3" fmla="*/ 45923 w 94219"/>
                <a:gd name="connsiteY3" fmla="*/ 1 h 94505"/>
                <a:gd name="connsiteX4" fmla="*/ 94215 w 94219"/>
                <a:gd name="connsiteY4" fmla="*/ 48198 h 9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19" h="94505">
                  <a:moveTo>
                    <a:pt x="94215" y="48198"/>
                  </a:moveTo>
                  <a:cubicBezTo>
                    <a:pt x="93834" y="75439"/>
                    <a:pt x="72783" y="95156"/>
                    <a:pt x="44780" y="94489"/>
                  </a:cubicBezTo>
                  <a:cubicBezTo>
                    <a:pt x="18872" y="93918"/>
                    <a:pt x="-559" y="73249"/>
                    <a:pt x="12" y="46864"/>
                  </a:cubicBezTo>
                  <a:cubicBezTo>
                    <a:pt x="584" y="20290"/>
                    <a:pt x="20301" y="192"/>
                    <a:pt x="45923" y="1"/>
                  </a:cubicBezTo>
                  <a:cubicBezTo>
                    <a:pt x="72688" y="-189"/>
                    <a:pt x="94596" y="21718"/>
                    <a:pt x="94215" y="4819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20314B08-EA6F-4AC5-9803-E6649470D888}"/>
                </a:ext>
              </a:extLst>
            </p:cNvPr>
            <p:cNvSpPr/>
            <p:nvPr/>
          </p:nvSpPr>
          <p:spPr>
            <a:xfrm>
              <a:off x="1678098" y="2925445"/>
              <a:ext cx="74582" cy="74587"/>
            </a:xfrm>
            <a:custGeom>
              <a:avLst/>
              <a:gdLst>
                <a:gd name="connsiteX0" fmla="*/ 95 w 74582"/>
                <a:gd name="connsiteY0" fmla="*/ 38164 h 74587"/>
                <a:gd name="connsiteX1" fmla="*/ 39433 w 74582"/>
                <a:gd name="connsiteY1" fmla="*/ 159 h 74587"/>
                <a:gd name="connsiteX2" fmla="*/ 74581 w 74582"/>
                <a:gd name="connsiteY2" fmla="*/ 36735 h 74587"/>
                <a:gd name="connsiteX3" fmla="*/ 37147 w 74582"/>
                <a:gd name="connsiteY3" fmla="*/ 74549 h 74587"/>
                <a:gd name="connsiteX4" fmla="*/ 0 w 74582"/>
                <a:gd name="connsiteY4" fmla="*/ 38068 h 7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2" h="74587">
                  <a:moveTo>
                    <a:pt x="95" y="38164"/>
                  </a:moveTo>
                  <a:cubicBezTo>
                    <a:pt x="2476" y="12065"/>
                    <a:pt x="16859" y="-1651"/>
                    <a:pt x="39433" y="159"/>
                  </a:cubicBezTo>
                  <a:cubicBezTo>
                    <a:pt x="58769" y="1778"/>
                    <a:pt x="74771" y="12732"/>
                    <a:pt x="74581" y="36735"/>
                  </a:cubicBezTo>
                  <a:cubicBezTo>
                    <a:pt x="74390" y="61976"/>
                    <a:pt x="58483" y="73692"/>
                    <a:pt x="37147" y="74549"/>
                  </a:cubicBezTo>
                  <a:cubicBezTo>
                    <a:pt x="13525" y="75502"/>
                    <a:pt x="2572" y="58452"/>
                    <a:pt x="0" y="3806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77865A7C-015C-4A81-81B3-8B2A886A057C}"/>
                </a:ext>
              </a:extLst>
            </p:cNvPr>
            <p:cNvSpPr/>
            <p:nvPr/>
          </p:nvSpPr>
          <p:spPr>
            <a:xfrm>
              <a:off x="1649404" y="3078033"/>
              <a:ext cx="74508" cy="73345"/>
            </a:xfrm>
            <a:custGeom>
              <a:avLst/>
              <a:gdLst>
                <a:gd name="connsiteX0" fmla="*/ 74509 w 74508"/>
                <a:gd name="connsiteY0" fmla="*/ 38166 h 73345"/>
                <a:gd name="connsiteX1" fmla="*/ 34599 w 74508"/>
                <a:gd name="connsiteY1" fmla="*/ 73218 h 73345"/>
                <a:gd name="connsiteX2" fmla="*/ 23 w 74508"/>
                <a:gd name="connsiteY2" fmla="*/ 35975 h 73345"/>
                <a:gd name="connsiteX3" fmla="*/ 38980 w 74508"/>
                <a:gd name="connsiteY3" fmla="*/ 66 h 73345"/>
                <a:gd name="connsiteX4" fmla="*/ 74509 w 74508"/>
                <a:gd name="connsiteY4" fmla="*/ 38166 h 7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08" h="73345">
                  <a:moveTo>
                    <a:pt x="74509" y="38166"/>
                  </a:moveTo>
                  <a:cubicBezTo>
                    <a:pt x="68508" y="57216"/>
                    <a:pt x="58887" y="75028"/>
                    <a:pt x="34599" y="73218"/>
                  </a:cubicBezTo>
                  <a:cubicBezTo>
                    <a:pt x="13263" y="71599"/>
                    <a:pt x="-644" y="57693"/>
                    <a:pt x="23" y="35975"/>
                  </a:cubicBezTo>
                  <a:cubicBezTo>
                    <a:pt x="690" y="12639"/>
                    <a:pt x="16120" y="-1077"/>
                    <a:pt x="38980" y="66"/>
                  </a:cubicBezTo>
                  <a:cubicBezTo>
                    <a:pt x="59840" y="1114"/>
                    <a:pt x="72984" y="14544"/>
                    <a:pt x="74509" y="3816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sp>
        <p:nvSpPr>
          <p:cNvPr id="87" name="Rectángulo 86">
            <a:extLst>
              <a:ext uri="{FF2B5EF4-FFF2-40B4-BE49-F238E27FC236}">
                <a16:creationId xmlns:a16="http://schemas.microsoft.com/office/drawing/2014/main" id="{E1B16398-A303-452E-857B-104239E038A7}"/>
              </a:ext>
            </a:extLst>
          </p:cNvPr>
          <p:cNvSpPr/>
          <p:nvPr/>
        </p:nvSpPr>
        <p:spPr>
          <a:xfrm>
            <a:off x="176784" y="128016"/>
            <a:ext cx="11838432" cy="6144768"/>
          </a:xfrm>
          <a:prstGeom prst="rect">
            <a:avLst/>
          </a:prstGeom>
          <a:noFill/>
          <a:ln>
            <a:solidFill>
              <a:srgbClr val="1C7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90" name="Grupo 89">
            <a:extLst>
              <a:ext uri="{FF2B5EF4-FFF2-40B4-BE49-F238E27FC236}">
                <a16:creationId xmlns:a16="http://schemas.microsoft.com/office/drawing/2014/main" id="{E30B0312-A878-4C8D-A74C-94409A436843}"/>
              </a:ext>
            </a:extLst>
          </p:cNvPr>
          <p:cNvGrpSpPr/>
          <p:nvPr/>
        </p:nvGrpSpPr>
        <p:grpSpPr>
          <a:xfrm rot="5400000">
            <a:off x="444591" y="-444591"/>
            <a:ext cx="675964" cy="1565146"/>
            <a:chOff x="-13673" y="5292854"/>
            <a:chExt cx="675964" cy="1565146"/>
          </a:xfrm>
        </p:grpSpPr>
        <p:sp>
          <p:nvSpPr>
            <p:cNvPr id="88" name="Forma en L 87">
              <a:extLst>
                <a:ext uri="{FF2B5EF4-FFF2-40B4-BE49-F238E27FC236}">
                  <a16:creationId xmlns:a16="http://schemas.microsoft.com/office/drawing/2014/main" id="{3E54FCE0-01E6-4E11-8EC1-C8AF9F7C99F9}"/>
                </a:ext>
              </a:extLst>
            </p:cNvPr>
            <p:cNvSpPr/>
            <p:nvPr/>
          </p:nvSpPr>
          <p:spPr>
            <a:xfrm>
              <a:off x="-9923" y="6073630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89" name="Forma en L 88">
              <a:extLst>
                <a:ext uri="{FF2B5EF4-FFF2-40B4-BE49-F238E27FC236}">
                  <a16:creationId xmlns:a16="http://schemas.microsoft.com/office/drawing/2014/main" id="{B7B6C816-CB5F-4791-9E77-518D9D3A8580}"/>
                </a:ext>
              </a:extLst>
            </p:cNvPr>
            <p:cNvSpPr/>
            <p:nvPr/>
          </p:nvSpPr>
          <p:spPr>
            <a:xfrm>
              <a:off x="-13673" y="5292854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432EB6CF-8972-46D7-9277-AB21DB9E2DF0}"/>
              </a:ext>
            </a:extLst>
          </p:cNvPr>
          <p:cNvGrpSpPr/>
          <p:nvPr/>
        </p:nvGrpSpPr>
        <p:grpSpPr>
          <a:xfrm rot="5400000" flipV="1">
            <a:off x="10964780" y="-486911"/>
            <a:ext cx="740309" cy="1714132"/>
            <a:chOff x="-13673" y="5292854"/>
            <a:chExt cx="675964" cy="1565146"/>
          </a:xfrm>
        </p:grpSpPr>
        <p:sp>
          <p:nvSpPr>
            <p:cNvPr id="92" name="Forma en L 91">
              <a:extLst>
                <a:ext uri="{FF2B5EF4-FFF2-40B4-BE49-F238E27FC236}">
                  <a16:creationId xmlns:a16="http://schemas.microsoft.com/office/drawing/2014/main" id="{417E1F1C-EB90-4FEA-B300-FB36B949FB4A}"/>
                </a:ext>
              </a:extLst>
            </p:cNvPr>
            <p:cNvSpPr/>
            <p:nvPr/>
          </p:nvSpPr>
          <p:spPr>
            <a:xfrm>
              <a:off x="-9923" y="6073630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93" name="Forma en L 92">
              <a:extLst>
                <a:ext uri="{FF2B5EF4-FFF2-40B4-BE49-F238E27FC236}">
                  <a16:creationId xmlns:a16="http://schemas.microsoft.com/office/drawing/2014/main" id="{7ACE066C-4D0C-40CB-93C7-D5EFA07F6186}"/>
                </a:ext>
              </a:extLst>
            </p:cNvPr>
            <p:cNvSpPr/>
            <p:nvPr/>
          </p:nvSpPr>
          <p:spPr>
            <a:xfrm>
              <a:off x="-13673" y="5292854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922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A9E0FE50-C7F9-48FE-8DA3-0935C0ABF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87" y="3741940"/>
            <a:ext cx="443770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fa-IR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B Nazanin" panose="00000400000000000000" pitchFamily="2" charset="-78"/>
                <a:sym typeface="+mn-lt"/>
              </a:rPr>
              <a:t>از پیش تنظیم متن عنوان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7DEF8F-9765-4046-8381-0BCC3E2ABD35}"/>
              </a:ext>
            </a:extLst>
          </p:cNvPr>
          <p:cNvSpPr/>
          <p:nvPr/>
        </p:nvSpPr>
        <p:spPr>
          <a:xfrm>
            <a:off x="2060648" y="1233544"/>
            <a:ext cx="1589539" cy="2451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5333" spc="400" dirty="0">
                <a:solidFill>
                  <a:srgbClr val="1C75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B Nazanin" panose="00000400000000000000" pitchFamily="2" charset="-78"/>
                <a:sym typeface="+mn-lt"/>
              </a:rPr>
              <a:t>01</a:t>
            </a:r>
            <a:endParaRPr lang="zh-CN" altLang="en-US" sz="15333" spc="400" dirty="0">
              <a:solidFill>
                <a:srgbClr val="1C75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B Nazanin" panose="00000400000000000000" pitchFamily="2" charset="-78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24576-36D9-4258-99C2-DEC1863F2144}"/>
              </a:ext>
            </a:extLst>
          </p:cNvPr>
          <p:cNvSpPr txBox="1"/>
          <p:nvPr/>
        </p:nvSpPr>
        <p:spPr>
          <a:xfrm>
            <a:off x="947261" y="4515516"/>
            <a:ext cx="3662391" cy="80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fa-IR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کالج سیدنی در ویرجینیا، یکی از نامفهوم‌ترین واژه‌های لاتین، </a:t>
            </a:r>
            <a:r>
              <a:rPr lang="en-US" sz="1200" dirty="0" err="1"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، </a:t>
            </a:r>
            <a:r>
              <a:rPr lang="fa-IR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ادبیات را جست‌وجو کرد و منبع غیرقابل شک را کشف کرد. 1.10.33 از "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de </a:t>
            </a:r>
            <a:r>
              <a:rPr lang="en-US" sz="1200" dirty="0" err="1">
                <a:latin typeface="Montserrat Light" panose="00000400000000000000" pitchFamily="50" charset="0"/>
                <a:cs typeface="B Nazanin" panose="00000400000000000000" pitchFamily="2" charset="-78"/>
              </a:rPr>
              <a:t>Finibus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en-US" sz="1200" dirty="0" err="1">
                <a:latin typeface="Montserrat Light" panose="00000400000000000000" pitchFamily="50" charset="0"/>
                <a:cs typeface="B Nazanin" panose="00000400000000000000" pitchFamily="2" charset="-78"/>
              </a:rPr>
              <a:t>Bonorum</a:t>
            </a:r>
            <a:r>
              <a:rPr lang="en-US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200" dirty="0">
                <a:latin typeface="Montserrat Light" panose="00000400000000000000" pitchFamily="50" charset="0"/>
                <a:cs typeface="B Nazanin" panose="00000400000000000000" pitchFamily="2" charset="-78"/>
              </a:rPr>
              <a:t>مثال</a:t>
            </a:r>
            <a:endParaRPr lang="en-US" sz="1200" dirty="0"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2" name="Diagrama de flujo: documento 1">
            <a:extLst>
              <a:ext uri="{FF2B5EF4-FFF2-40B4-BE49-F238E27FC236}">
                <a16:creationId xmlns:a16="http://schemas.microsoft.com/office/drawing/2014/main" id="{4B4E3F9F-D0C5-4029-A560-1872D6F0FD73}"/>
              </a:ext>
            </a:extLst>
          </p:cNvPr>
          <p:cNvSpPr/>
          <p:nvPr/>
        </p:nvSpPr>
        <p:spPr>
          <a:xfrm rot="5400000">
            <a:off x="6412713" y="1078713"/>
            <a:ext cx="6921302" cy="4637272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3615B5-13E9-46D9-862E-018279667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608" y="179950"/>
            <a:ext cx="7327392" cy="6434798"/>
          </a:xfrm>
          <a:prstGeom prst="rect">
            <a:avLst/>
          </a:prstGeom>
        </p:spPr>
      </p:pic>
      <p:sp>
        <p:nvSpPr>
          <p:cNvPr id="12" name="Forma en L 11">
            <a:extLst>
              <a:ext uri="{FF2B5EF4-FFF2-40B4-BE49-F238E27FC236}">
                <a16:creationId xmlns:a16="http://schemas.microsoft.com/office/drawing/2014/main" id="{B40EF1D4-F5AD-43CC-8376-38FDAE32386F}"/>
              </a:ext>
            </a:extLst>
          </p:cNvPr>
          <p:cNvSpPr/>
          <p:nvPr/>
        </p:nvSpPr>
        <p:spPr>
          <a:xfrm>
            <a:off x="-9923" y="6073630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3" name="Forma en L 12">
            <a:extLst>
              <a:ext uri="{FF2B5EF4-FFF2-40B4-BE49-F238E27FC236}">
                <a16:creationId xmlns:a16="http://schemas.microsoft.com/office/drawing/2014/main" id="{6059C587-C506-4ED3-BA8E-AC6467513541}"/>
              </a:ext>
            </a:extLst>
          </p:cNvPr>
          <p:cNvSpPr/>
          <p:nvPr/>
        </p:nvSpPr>
        <p:spPr>
          <a:xfrm>
            <a:off x="-13673" y="5292854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4" name="Forma en L 13">
            <a:extLst>
              <a:ext uri="{FF2B5EF4-FFF2-40B4-BE49-F238E27FC236}">
                <a16:creationId xmlns:a16="http://schemas.microsoft.com/office/drawing/2014/main" id="{8010D42D-AB2B-4BDE-9ACC-C5A91683719D}"/>
              </a:ext>
            </a:extLst>
          </p:cNvPr>
          <p:cNvSpPr/>
          <p:nvPr/>
        </p:nvSpPr>
        <p:spPr>
          <a:xfrm>
            <a:off x="-21123" y="4508182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5" name="Forma en L 14">
            <a:extLst>
              <a:ext uri="{FF2B5EF4-FFF2-40B4-BE49-F238E27FC236}">
                <a16:creationId xmlns:a16="http://schemas.microsoft.com/office/drawing/2014/main" id="{EFDED588-04A3-4955-BDDB-2403CE0D3273}"/>
              </a:ext>
            </a:extLst>
          </p:cNvPr>
          <p:cNvSpPr/>
          <p:nvPr/>
        </p:nvSpPr>
        <p:spPr>
          <a:xfrm>
            <a:off x="0" y="372705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8" name="Forma en L 17">
            <a:extLst>
              <a:ext uri="{FF2B5EF4-FFF2-40B4-BE49-F238E27FC236}">
                <a16:creationId xmlns:a16="http://schemas.microsoft.com/office/drawing/2014/main" id="{D1844B21-D236-4D07-9730-A32EDB769B92}"/>
              </a:ext>
            </a:extLst>
          </p:cNvPr>
          <p:cNvSpPr/>
          <p:nvPr/>
        </p:nvSpPr>
        <p:spPr>
          <a:xfrm>
            <a:off x="-19368" y="2951678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19" name="Forma en L 18">
            <a:extLst>
              <a:ext uri="{FF2B5EF4-FFF2-40B4-BE49-F238E27FC236}">
                <a16:creationId xmlns:a16="http://schemas.microsoft.com/office/drawing/2014/main" id="{C478253F-EC6C-4E58-9D1E-BF38E71C5242}"/>
              </a:ext>
            </a:extLst>
          </p:cNvPr>
          <p:cNvSpPr/>
          <p:nvPr/>
        </p:nvSpPr>
        <p:spPr>
          <a:xfrm>
            <a:off x="-18947" y="2186829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0" name="Forma en L 19">
            <a:extLst>
              <a:ext uri="{FF2B5EF4-FFF2-40B4-BE49-F238E27FC236}">
                <a16:creationId xmlns:a16="http://schemas.microsoft.com/office/drawing/2014/main" id="{D5ABE17D-ECFD-4452-B687-F1717FB883DF}"/>
              </a:ext>
            </a:extLst>
          </p:cNvPr>
          <p:cNvSpPr/>
          <p:nvPr/>
        </p:nvSpPr>
        <p:spPr>
          <a:xfrm>
            <a:off x="-14365" y="142044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21" name="Forma en L 20">
            <a:extLst>
              <a:ext uri="{FF2B5EF4-FFF2-40B4-BE49-F238E27FC236}">
                <a16:creationId xmlns:a16="http://schemas.microsoft.com/office/drawing/2014/main" id="{3DFFB671-F52D-4072-AC9A-9209A0850702}"/>
              </a:ext>
            </a:extLst>
          </p:cNvPr>
          <p:cNvSpPr/>
          <p:nvPr/>
        </p:nvSpPr>
        <p:spPr>
          <a:xfrm>
            <a:off x="-11859" y="639669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351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Objec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E57535-ACFC-4607-85C3-BA73874E2B21}"/>
              </a:ext>
            </a:extLst>
          </p:cNvPr>
          <p:cNvSpPr txBox="1"/>
          <p:nvPr/>
        </p:nvSpPr>
        <p:spPr>
          <a:xfrm>
            <a:off x="1053342" y="1053343"/>
            <a:ext cx="3400532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5500"/>
              </a:lnSpc>
            </a:pPr>
            <a:r>
              <a:rPr lang="fa-IR" sz="5000" b="1" dirty="0">
                <a:solidFill>
                  <a:srgbClr val="92D050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عالی</a:t>
            </a:r>
          </a:p>
          <a:p>
            <a:pPr algn="r" rtl="1">
              <a:lnSpc>
                <a:spcPts val="5500"/>
              </a:lnSpc>
            </a:pPr>
            <a:r>
              <a:rPr lang="fa-IR" sz="5000" b="1" dirty="0">
                <a:solidFill>
                  <a:srgbClr val="92D050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خدمات</a:t>
            </a:r>
          </a:p>
          <a:p>
            <a:pPr algn="r" rtl="1">
              <a:lnSpc>
                <a:spcPts val="5500"/>
              </a:lnSpc>
            </a:pPr>
            <a:r>
              <a:rPr lang="fa-IR" sz="5000" b="1" dirty="0">
                <a:solidFill>
                  <a:srgbClr val="92D050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اسلاید</a:t>
            </a:r>
            <a:endParaRPr lang="en-US" sz="5000" b="1" dirty="0">
              <a:solidFill>
                <a:srgbClr val="92D050"/>
              </a:solidFill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89D8D-35A0-4514-A459-FF1BBB891C67}"/>
              </a:ext>
            </a:extLst>
          </p:cNvPr>
          <p:cNvSpPr txBox="1"/>
          <p:nvPr/>
        </p:nvSpPr>
        <p:spPr>
          <a:xfrm>
            <a:off x="1053342" y="3793852"/>
            <a:ext cx="3101343" cy="152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19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برخلاف تصور رایج،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Lorem Ipsum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یک متن تصادفی نیست. ریشه در قطعه ای از استاد لاتین در همپدن دارد</a:t>
            </a:r>
          </a:p>
          <a:p>
            <a:pPr algn="r" rtl="1">
              <a:lnSpc>
                <a:spcPts val="1900"/>
              </a:lnSpc>
            </a:pPr>
            <a:endParaRPr lang="fa-IR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  <a:p>
            <a:pPr algn="r" rtl="1">
              <a:lnSpc>
                <a:spcPts val="1900"/>
              </a:lnSpc>
            </a:pP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کالج سیدنی در ویرجینیا، یکی از نامفهوم‌ترین واژه‌های لاتین،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consectetur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،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ادبیات را جست‌وجو کرد و منبع غیرقابل شک را کشف کرد. 1.10.33 از "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Finibus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Bonorum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 </a:t>
            </a:r>
            <a:r>
              <a:rPr lang="fa-I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cs typeface="B Nazanin" panose="00000400000000000000" pitchFamily="2" charset="-78"/>
              </a:rPr>
              <a:t>مثال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50" charset="0"/>
              <a:cs typeface="B Nazanin" panose="000004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4EA2A5-CF4D-4D00-ACF0-36AC13A70D95}"/>
              </a:ext>
            </a:extLst>
          </p:cNvPr>
          <p:cNvSpPr/>
          <p:nvPr/>
        </p:nvSpPr>
        <p:spPr>
          <a:xfrm>
            <a:off x="4453874" y="5"/>
            <a:ext cx="7738127" cy="6857999"/>
          </a:xfrm>
          <a:custGeom>
            <a:avLst/>
            <a:gdLst>
              <a:gd name="connsiteX0" fmla="*/ 7738127 w 7738127"/>
              <a:gd name="connsiteY0" fmla="*/ 0 h 6857999"/>
              <a:gd name="connsiteX1" fmla="*/ 7738127 w 7738127"/>
              <a:gd name="connsiteY1" fmla="*/ 6857999 h 6857999"/>
              <a:gd name="connsiteX2" fmla="*/ 0 w 7738127"/>
              <a:gd name="connsiteY2" fmla="*/ 6857998 h 6857999"/>
              <a:gd name="connsiteX3" fmla="*/ 3425245 w 7738127"/>
              <a:gd name="connsiteY3" fmla="*/ 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8127" h="6857999">
                <a:moveTo>
                  <a:pt x="7738127" y="0"/>
                </a:moveTo>
                <a:lnTo>
                  <a:pt x="7738127" y="6857999"/>
                </a:lnTo>
                <a:lnTo>
                  <a:pt x="0" y="6857998"/>
                </a:lnTo>
                <a:lnTo>
                  <a:pt x="3425245" y="1"/>
                </a:lnTo>
                <a:close/>
              </a:path>
            </a:pathLst>
          </a:cu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BB6221-0B38-4930-A257-F3C3A2B06BC0}"/>
              </a:ext>
            </a:extLst>
          </p:cNvPr>
          <p:cNvGrpSpPr/>
          <p:nvPr/>
        </p:nvGrpSpPr>
        <p:grpSpPr>
          <a:xfrm>
            <a:off x="9114839" y="3219532"/>
            <a:ext cx="2603466" cy="1143365"/>
            <a:chOff x="8535193" y="2875003"/>
            <a:chExt cx="2603465" cy="11433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B3423B-8D0F-45F3-A451-A214A4C5EF56}"/>
                </a:ext>
              </a:extLst>
            </p:cNvPr>
            <p:cNvSpPr txBox="1"/>
            <p:nvPr/>
          </p:nvSpPr>
          <p:spPr>
            <a:xfrm>
              <a:off x="8535193" y="3224304"/>
              <a:ext cx="2603465" cy="794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900"/>
                </a:lnSpc>
              </a:pPr>
              <a:r>
                <a:rPr lang="fa-IR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ea typeface="Open Sans Extrabold" panose="020B0906030804020204" pitchFamily="34" charset="0"/>
                  <a:cs typeface="B Nazanin" panose="00000400000000000000" pitchFamily="2" charset="-78"/>
                </a:rPr>
                <a:t>آنها را برای یکی داشته باشید. چمن زنده به برای نمی تواند رام که من دو مجموعه فصل داشت. پنجم شما، مرد که در آن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ea typeface="Open Sans Extrabold" panose="020B09060308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B9206D-7CDC-4198-9001-4B7ECB9632D7}"/>
                </a:ext>
              </a:extLst>
            </p:cNvPr>
            <p:cNvSpPr txBox="1"/>
            <p:nvPr/>
          </p:nvSpPr>
          <p:spPr>
            <a:xfrm>
              <a:off x="9437025" y="2875003"/>
              <a:ext cx="14620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مثال در اینجا</a:t>
              </a:r>
              <a:endParaRPr lang="en-US" sz="1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CDD0A2-CFE9-463C-933E-490448B676D4}"/>
              </a:ext>
            </a:extLst>
          </p:cNvPr>
          <p:cNvGrpSpPr/>
          <p:nvPr/>
        </p:nvGrpSpPr>
        <p:grpSpPr>
          <a:xfrm>
            <a:off x="9114839" y="5024278"/>
            <a:ext cx="2603466" cy="1143365"/>
            <a:chOff x="8535193" y="2875003"/>
            <a:chExt cx="2603465" cy="11433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77D48C-22B1-4688-B77C-B054D11FF2A8}"/>
                </a:ext>
              </a:extLst>
            </p:cNvPr>
            <p:cNvSpPr txBox="1"/>
            <p:nvPr/>
          </p:nvSpPr>
          <p:spPr>
            <a:xfrm>
              <a:off x="8535193" y="3224304"/>
              <a:ext cx="2603465" cy="7940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900"/>
                </a:lnSpc>
              </a:pPr>
              <a:r>
                <a:rPr lang="fa-IR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ea typeface="Open Sans Extrabold" panose="020B0906030804020204" pitchFamily="34" charset="0"/>
                  <a:cs typeface="B Nazanin" panose="00000400000000000000" pitchFamily="2" charset="-78"/>
                </a:rPr>
                <a:t>آنها را برای یکی داشته باشید. چمن زنده به برای نمی تواند رام که من دو مجموعه فصل داشت. پنجم شما، مرد که در آن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ea typeface="Open Sans Extrabold" panose="020B09060308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CA4F99-69D8-4C46-A1F1-344DAB127723}"/>
                </a:ext>
              </a:extLst>
            </p:cNvPr>
            <p:cNvSpPr txBox="1"/>
            <p:nvPr/>
          </p:nvSpPr>
          <p:spPr>
            <a:xfrm>
              <a:off x="9479661" y="2875003"/>
              <a:ext cx="14620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عنوان مثال در اینجا</a:t>
              </a:r>
              <a:endParaRPr lang="en-US" sz="1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1B7737-EA94-4FDE-9ABC-BDFADF67E810}"/>
              </a:ext>
            </a:extLst>
          </p:cNvPr>
          <p:cNvGrpSpPr/>
          <p:nvPr/>
        </p:nvGrpSpPr>
        <p:grpSpPr>
          <a:xfrm>
            <a:off x="10016672" y="1414786"/>
            <a:ext cx="1462037" cy="1150161"/>
            <a:chOff x="8535193" y="2875003"/>
            <a:chExt cx="1462037" cy="11501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EDB71F-1937-4571-88AA-2191AF18083E}"/>
                </a:ext>
              </a:extLst>
            </p:cNvPr>
            <p:cNvSpPr txBox="1"/>
            <p:nvPr/>
          </p:nvSpPr>
          <p:spPr>
            <a:xfrm>
              <a:off x="8535194" y="3224304"/>
              <a:ext cx="1462036" cy="8008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 rtl="1">
                <a:lnSpc>
                  <a:spcPts val="1900"/>
                </a:lnSpc>
              </a:pPr>
              <a:r>
                <a:rPr lang="fa-IR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 Light" panose="00000400000000000000" pitchFamily="50" charset="0"/>
                  <a:ea typeface="Open Sans Extrabold" panose="020B0906030804020204" pitchFamily="34" charset="0"/>
                  <a:cs typeface="B Nazanin" panose="00000400000000000000" pitchFamily="2" charset="-78"/>
                </a:rPr>
                <a:t>آنها را برای یکی داشته باشید. علف های زنده برای نمی توانند رام شوند</a:t>
              </a:r>
              <a:endPara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  <a:ea typeface="Open Sans Extrabold" panose="020B09060308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D011B9C-B503-4A4D-A4F8-DA92953681B8}"/>
                </a:ext>
              </a:extLst>
            </p:cNvPr>
            <p:cNvSpPr txBox="1"/>
            <p:nvPr/>
          </p:nvSpPr>
          <p:spPr>
            <a:xfrm>
              <a:off x="8535193" y="2875003"/>
              <a:ext cx="14620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مثال در اینجا</a:t>
              </a:r>
              <a:endParaRPr lang="en-US" sz="10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" name="Triángulo isósceles 4">
            <a:extLst>
              <a:ext uri="{FF2B5EF4-FFF2-40B4-BE49-F238E27FC236}">
                <a16:creationId xmlns:a16="http://schemas.microsoft.com/office/drawing/2014/main" id="{38814FD6-0CA0-4921-AEBF-B8B99115E7AF}"/>
              </a:ext>
            </a:extLst>
          </p:cNvPr>
          <p:cNvSpPr/>
          <p:nvPr/>
        </p:nvSpPr>
        <p:spPr>
          <a:xfrm rot="18900000">
            <a:off x="2746306" y="807336"/>
            <a:ext cx="5941033" cy="4053880"/>
          </a:xfrm>
          <a:prstGeom prst="triangle">
            <a:avLst/>
          </a:prstGeom>
          <a:noFill/>
          <a:ln>
            <a:solidFill>
              <a:srgbClr val="7BB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LID4096" sz="2400">
              <a:cs typeface="B Nazanin" panose="00000400000000000000" pitchFamily="2" charset="-78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5604216-52B9-4A2E-B631-7FA78775D7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053156" y="2326372"/>
            <a:ext cx="5197402" cy="45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96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E0EFCD-F996-45B5-B4C3-803AC135BCD7}"/>
              </a:ext>
            </a:extLst>
          </p:cNvPr>
          <p:cNvSpPr/>
          <p:nvPr/>
        </p:nvSpPr>
        <p:spPr>
          <a:xfrm>
            <a:off x="6096000" y="911744"/>
            <a:ext cx="979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zh-CN" sz="3200" b="1" dirty="0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 Nazanin" panose="00000400000000000000" pitchFamily="2" charset="-78"/>
              </a:rPr>
              <a:t>محتوا</a:t>
            </a:r>
            <a:endParaRPr lang="en-US" altLang="zh-CN" sz="3200" b="1" dirty="0">
              <a:solidFill>
                <a:srgbClr val="00B05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B Nazanin" panose="00000400000000000000" pitchFamily="2" charset="-78"/>
            </a:endParaRPr>
          </a:p>
        </p:txBody>
      </p:sp>
      <p:grpSp>
        <p:nvGrpSpPr>
          <p:cNvPr id="100" name="íṡľíḋê">
            <a:extLst>
              <a:ext uri="{FF2B5EF4-FFF2-40B4-BE49-F238E27FC236}">
                <a16:creationId xmlns:a16="http://schemas.microsoft.com/office/drawing/2014/main" id="{AA6898ED-038E-4191-8E42-3BFDCAC7578A}"/>
              </a:ext>
            </a:extLst>
          </p:cNvPr>
          <p:cNvGrpSpPr/>
          <p:nvPr/>
        </p:nvGrpSpPr>
        <p:grpSpPr>
          <a:xfrm>
            <a:off x="1863648" y="3954957"/>
            <a:ext cx="2327132" cy="998708"/>
            <a:chOff x="3581662" y="4250792"/>
            <a:chExt cx="2327132" cy="998708"/>
          </a:xfrm>
        </p:grpSpPr>
        <p:sp>
          <p:nvSpPr>
            <p:cNvPr id="101" name="îŝļíḓé">
              <a:extLst>
                <a:ext uri="{FF2B5EF4-FFF2-40B4-BE49-F238E27FC236}">
                  <a16:creationId xmlns:a16="http://schemas.microsoft.com/office/drawing/2014/main" id="{C528D846-E96C-4AD8-A8ED-1F7B6C0B9457}"/>
                </a:ext>
              </a:extLst>
            </p:cNvPr>
            <p:cNvSpPr/>
            <p:nvPr/>
          </p:nvSpPr>
          <p:spPr bwMode="auto">
            <a:xfrm>
              <a:off x="3597460" y="4250792"/>
              <a:ext cx="2307144" cy="372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fa-IR" altLang="zh-CN" b="1" dirty="0">
                  <a:cs typeface="B Nazanin" panose="00000400000000000000" pitchFamily="2" charset="-78"/>
                </a:rPr>
                <a:t>اینجا پیامک کنید</a:t>
              </a:r>
              <a:endParaRPr lang="en-US" altLang="zh-CN" b="1" dirty="0">
                <a:cs typeface="B Nazanin" panose="00000400000000000000" pitchFamily="2" charset="-78"/>
              </a:endParaRPr>
            </a:p>
          </p:txBody>
        </p:sp>
        <p:sp>
          <p:nvSpPr>
            <p:cNvPr id="102" name="íṩḷîḋé">
              <a:extLst>
                <a:ext uri="{FF2B5EF4-FFF2-40B4-BE49-F238E27FC236}">
                  <a16:creationId xmlns:a16="http://schemas.microsoft.com/office/drawing/2014/main" id="{368F6BA1-AF14-43B4-BA8A-FE3A0DA5DA37}"/>
                </a:ext>
              </a:extLst>
            </p:cNvPr>
            <p:cNvSpPr/>
            <p:nvPr/>
          </p:nvSpPr>
          <p:spPr bwMode="auto">
            <a:xfrm>
              <a:off x="3581662" y="4622846"/>
              <a:ext cx="2327132" cy="6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fa-IR" altLang="zh-CN" sz="1100" dirty="0">
                  <a:cs typeface="B Nazanin" panose="00000400000000000000" pitchFamily="2" charset="-78"/>
                </a:rPr>
                <a:t>فونت های کپی پیست تنها گزینه برای حفظ متن را انتخاب کنید.</a:t>
              </a:r>
              <a:endParaRPr lang="en-US" altLang="zh-CN" sz="11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96" name="î$liḍé">
            <a:extLst>
              <a:ext uri="{FF2B5EF4-FFF2-40B4-BE49-F238E27FC236}">
                <a16:creationId xmlns:a16="http://schemas.microsoft.com/office/drawing/2014/main" id="{7003BEFC-521A-4591-9E18-5FF2897883D2}"/>
              </a:ext>
            </a:extLst>
          </p:cNvPr>
          <p:cNvGrpSpPr/>
          <p:nvPr/>
        </p:nvGrpSpPr>
        <p:grpSpPr>
          <a:xfrm>
            <a:off x="4705341" y="1766677"/>
            <a:ext cx="2327132" cy="998708"/>
            <a:chOff x="6284038" y="4250792"/>
            <a:chExt cx="2327132" cy="998708"/>
          </a:xfrm>
        </p:grpSpPr>
        <p:sp>
          <p:nvSpPr>
            <p:cNvPr id="97" name="iSlïḑê">
              <a:extLst>
                <a:ext uri="{FF2B5EF4-FFF2-40B4-BE49-F238E27FC236}">
                  <a16:creationId xmlns:a16="http://schemas.microsoft.com/office/drawing/2014/main" id="{62EA04CC-FCA4-4748-A936-AF7D7CF0FC69}"/>
                </a:ext>
              </a:extLst>
            </p:cNvPr>
            <p:cNvSpPr/>
            <p:nvPr/>
          </p:nvSpPr>
          <p:spPr bwMode="auto">
            <a:xfrm>
              <a:off x="6284038" y="4250792"/>
              <a:ext cx="2327131" cy="372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fa-IR" altLang="zh-CN" b="1" dirty="0">
                  <a:cs typeface="B Nazanin" panose="00000400000000000000" pitchFamily="2" charset="-78"/>
                </a:rPr>
                <a:t>اینجا پیامک کنید</a:t>
              </a:r>
              <a:endParaRPr lang="en-US" altLang="zh-CN" b="1" dirty="0">
                <a:cs typeface="B Nazanin" panose="00000400000000000000" pitchFamily="2" charset="-78"/>
              </a:endParaRPr>
            </a:p>
          </p:txBody>
        </p:sp>
        <p:sp>
          <p:nvSpPr>
            <p:cNvPr id="98" name="íṧḷïdê">
              <a:extLst>
                <a:ext uri="{FF2B5EF4-FFF2-40B4-BE49-F238E27FC236}">
                  <a16:creationId xmlns:a16="http://schemas.microsoft.com/office/drawing/2014/main" id="{450CEA11-CAB2-4D02-BE41-5E3A57E8CEC0}"/>
                </a:ext>
              </a:extLst>
            </p:cNvPr>
            <p:cNvSpPr/>
            <p:nvPr/>
          </p:nvSpPr>
          <p:spPr bwMode="auto">
            <a:xfrm>
              <a:off x="6284038" y="4622846"/>
              <a:ext cx="2327132" cy="6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fa-IR" altLang="zh-CN" sz="1100" dirty="0">
                  <a:cs typeface="B Nazanin" panose="00000400000000000000" pitchFamily="2" charset="-78"/>
                </a:rPr>
                <a:t>فونت های کپی پیست تنها گزینه برای حفظ متن را انتخاب کنید.</a:t>
              </a:r>
              <a:endParaRPr lang="en-US" altLang="zh-CN" sz="11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92" name="išľiḍê">
            <a:extLst>
              <a:ext uri="{FF2B5EF4-FFF2-40B4-BE49-F238E27FC236}">
                <a16:creationId xmlns:a16="http://schemas.microsoft.com/office/drawing/2014/main" id="{D1DA9241-3C2F-47AF-BFA1-891851077B94}"/>
              </a:ext>
            </a:extLst>
          </p:cNvPr>
          <p:cNvGrpSpPr/>
          <p:nvPr/>
        </p:nvGrpSpPr>
        <p:grpSpPr>
          <a:xfrm>
            <a:off x="7551226" y="3954957"/>
            <a:ext cx="2327132" cy="998708"/>
            <a:chOff x="9191768" y="4250792"/>
            <a:chExt cx="2327132" cy="998708"/>
          </a:xfrm>
        </p:grpSpPr>
        <p:sp>
          <p:nvSpPr>
            <p:cNvPr id="93" name="îṡḻîḋé">
              <a:extLst>
                <a:ext uri="{FF2B5EF4-FFF2-40B4-BE49-F238E27FC236}">
                  <a16:creationId xmlns:a16="http://schemas.microsoft.com/office/drawing/2014/main" id="{5DE013D3-2AD0-4DB3-9E17-D30032028E02}"/>
                </a:ext>
              </a:extLst>
            </p:cNvPr>
            <p:cNvSpPr/>
            <p:nvPr/>
          </p:nvSpPr>
          <p:spPr bwMode="auto">
            <a:xfrm>
              <a:off x="9191768" y="4250792"/>
              <a:ext cx="2327131" cy="3720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fa-IR" altLang="zh-CN" b="1" dirty="0">
                  <a:cs typeface="B Nazanin" panose="00000400000000000000" pitchFamily="2" charset="-78"/>
                </a:rPr>
                <a:t>اینجا پیامک کنید</a:t>
              </a:r>
              <a:endParaRPr lang="en-US" altLang="zh-CN" b="1" dirty="0">
                <a:cs typeface="B Nazanin" panose="00000400000000000000" pitchFamily="2" charset="-78"/>
              </a:endParaRPr>
            </a:p>
          </p:txBody>
        </p:sp>
        <p:sp>
          <p:nvSpPr>
            <p:cNvPr id="94" name="îSľiḑé">
              <a:extLst>
                <a:ext uri="{FF2B5EF4-FFF2-40B4-BE49-F238E27FC236}">
                  <a16:creationId xmlns:a16="http://schemas.microsoft.com/office/drawing/2014/main" id="{6C360807-8403-4EC7-BA5C-B16F98B8EA8D}"/>
                </a:ext>
              </a:extLst>
            </p:cNvPr>
            <p:cNvSpPr/>
            <p:nvPr/>
          </p:nvSpPr>
          <p:spPr bwMode="auto">
            <a:xfrm>
              <a:off x="9191768" y="4622846"/>
              <a:ext cx="2327132" cy="6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fa-IR" altLang="zh-CN" sz="1100" dirty="0">
                  <a:cs typeface="B Nazanin" panose="00000400000000000000" pitchFamily="2" charset="-78"/>
                </a:rPr>
                <a:t>فونت های کپی پیست تنها گزینه برای حفظ متن را انتخاب کنید.</a:t>
              </a:r>
              <a:endParaRPr lang="en-US" altLang="zh-CN" sz="1100" dirty="0">
                <a:cs typeface="B Nazanin" panose="00000400000000000000" pitchFamily="2" charset="-78"/>
              </a:endParaRPr>
            </a:p>
          </p:txBody>
        </p: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EF88AF52-9464-4519-9EEE-7A35EF28AA58}"/>
              </a:ext>
            </a:extLst>
          </p:cNvPr>
          <p:cNvCxnSpPr/>
          <p:nvPr/>
        </p:nvCxnSpPr>
        <p:spPr>
          <a:xfrm>
            <a:off x="4449109" y="4033165"/>
            <a:ext cx="0" cy="920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64BB728C-6F6B-451C-8D53-DD3E8B3B5EBA}"/>
              </a:ext>
            </a:extLst>
          </p:cNvPr>
          <p:cNvCxnSpPr/>
          <p:nvPr/>
        </p:nvCxnSpPr>
        <p:spPr>
          <a:xfrm>
            <a:off x="7292899" y="4033165"/>
            <a:ext cx="0" cy="920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EA25F909-DFFC-4CA0-B797-74F6ECFDE550}"/>
              </a:ext>
            </a:extLst>
          </p:cNvPr>
          <p:cNvSpPr/>
          <p:nvPr/>
        </p:nvSpPr>
        <p:spPr>
          <a:xfrm>
            <a:off x="0" y="6566372"/>
            <a:ext cx="12192000" cy="294966"/>
          </a:xfrm>
          <a:custGeom>
            <a:avLst/>
            <a:gdLst>
              <a:gd name="connsiteX0" fmla="*/ 193828 w 12688888"/>
              <a:gd name="connsiteY0" fmla="*/ 0 h 294966"/>
              <a:gd name="connsiteX1" fmla="*/ 12494150 w 12688888"/>
              <a:gd name="connsiteY1" fmla="*/ 0 h 294966"/>
              <a:gd name="connsiteX2" fmla="*/ 12688888 w 12688888"/>
              <a:gd name="connsiteY2" fmla="*/ 237453 h 294966"/>
              <a:gd name="connsiteX3" fmla="*/ 12688888 w 12688888"/>
              <a:gd name="connsiteY3" fmla="*/ 294966 h 294966"/>
              <a:gd name="connsiteX4" fmla="*/ 0 w 12688888"/>
              <a:gd name="connsiteY4" fmla="*/ 294966 h 294966"/>
              <a:gd name="connsiteX5" fmla="*/ 0 w 12688888"/>
              <a:gd name="connsiteY5" fmla="*/ 293924 h 294966"/>
              <a:gd name="connsiteX6" fmla="*/ 0 w 12688888"/>
              <a:gd name="connsiteY6" fmla="*/ 237453 h 294966"/>
              <a:gd name="connsiteX7" fmla="*/ 193828 w 12688888"/>
              <a:gd name="connsiteY7" fmla="*/ 0 h 29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8888" h="294966">
                <a:moveTo>
                  <a:pt x="193828" y="0"/>
                </a:moveTo>
                <a:cubicBezTo>
                  <a:pt x="12494150" y="0"/>
                  <a:pt x="12494150" y="0"/>
                  <a:pt x="12494150" y="0"/>
                </a:cubicBezTo>
                <a:cubicBezTo>
                  <a:pt x="12601529" y="0"/>
                  <a:pt x="12688888" y="106854"/>
                  <a:pt x="12688888" y="237453"/>
                </a:cubicBezTo>
                <a:lnTo>
                  <a:pt x="12688888" y="294966"/>
                </a:lnTo>
                <a:lnTo>
                  <a:pt x="0" y="294966"/>
                </a:lnTo>
                <a:lnTo>
                  <a:pt x="0" y="293924"/>
                </a:lnTo>
                <a:cubicBezTo>
                  <a:pt x="0" y="237453"/>
                  <a:pt x="0" y="237453"/>
                  <a:pt x="0" y="237453"/>
                </a:cubicBezTo>
                <a:cubicBezTo>
                  <a:pt x="0" y="106854"/>
                  <a:pt x="86449" y="0"/>
                  <a:pt x="19382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AA3085-9D22-4F33-94A0-C7C53AE25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718" y="0"/>
            <a:ext cx="2460991" cy="38221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6509E8-DFF2-4D41-A2F2-2600863803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412" y="3072384"/>
            <a:ext cx="2460991" cy="37856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09B6FC-1826-4331-B262-AC8A15EC84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0104" y="-11038"/>
            <a:ext cx="2389870" cy="3779968"/>
          </a:xfrm>
          <a:prstGeom prst="rect">
            <a:avLst/>
          </a:prstGeom>
        </p:spPr>
      </p:pic>
      <p:sp>
        <p:nvSpPr>
          <p:cNvPr id="39" name="Forma en L 38">
            <a:extLst>
              <a:ext uri="{FF2B5EF4-FFF2-40B4-BE49-F238E27FC236}">
                <a16:creationId xmlns:a16="http://schemas.microsoft.com/office/drawing/2014/main" id="{36A47B37-37D3-4CA6-BFA1-EF8F23849535}"/>
              </a:ext>
            </a:extLst>
          </p:cNvPr>
          <p:cNvSpPr/>
          <p:nvPr/>
        </p:nvSpPr>
        <p:spPr>
          <a:xfrm>
            <a:off x="4442" y="5455974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0" name="Forma en L 39">
            <a:extLst>
              <a:ext uri="{FF2B5EF4-FFF2-40B4-BE49-F238E27FC236}">
                <a16:creationId xmlns:a16="http://schemas.microsoft.com/office/drawing/2014/main" id="{ADDE1331-0C61-4488-9C18-0D59DA01E2F4}"/>
              </a:ext>
            </a:extLst>
          </p:cNvPr>
          <p:cNvSpPr/>
          <p:nvPr/>
        </p:nvSpPr>
        <p:spPr>
          <a:xfrm>
            <a:off x="-11340" y="4656910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1" name="Forma en L 40">
            <a:extLst>
              <a:ext uri="{FF2B5EF4-FFF2-40B4-BE49-F238E27FC236}">
                <a16:creationId xmlns:a16="http://schemas.microsoft.com/office/drawing/2014/main" id="{933451DF-77BA-4470-913E-B2588B60212D}"/>
              </a:ext>
            </a:extLst>
          </p:cNvPr>
          <p:cNvSpPr/>
          <p:nvPr/>
        </p:nvSpPr>
        <p:spPr>
          <a:xfrm>
            <a:off x="-6758" y="3890526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2" name="Forma en L 41">
            <a:extLst>
              <a:ext uri="{FF2B5EF4-FFF2-40B4-BE49-F238E27FC236}">
                <a16:creationId xmlns:a16="http://schemas.microsoft.com/office/drawing/2014/main" id="{DF951DD3-51AF-4EC3-AC44-802DA634D997}"/>
              </a:ext>
            </a:extLst>
          </p:cNvPr>
          <p:cNvSpPr/>
          <p:nvPr/>
        </p:nvSpPr>
        <p:spPr>
          <a:xfrm>
            <a:off x="-22540" y="3109750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3" name="Forma en L 42">
            <a:extLst>
              <a:ext uri="{FF2B5EF4-FFF2-40B4-BE49-F238E27FC236}">
                <a16:creationId xmlns:a16="http://schemas.microsoft.com/office/drawing/2014/main" id="{E0F007B5-E21D-48F3-B587-BB1CFBEB10DF}"/>
              </a:ext>
            </a:extLst>
          </p:cNvPr>
          <p:cNvSpPr/>
          <p:nvPr/>
        </p:nvSpPr>
        <p:spPr>
          <a:xfrm>
            <a:off x="-23291" y="2315734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4" name="Forma en L 43">
            <a:extLst>
              <a:ext uri="{FF2B5EF4-FFF2-40B4-BE49-F238E27FC236}">
                <a16:creationId xmlns:a16="http://schemas.microsoft.com/office/drawing/2014/main" id="{3393DCD7-AD56-438C-8720-68C8C8BE0D73}"/>
              </a:ext>
            </a:extLst>
          </p:cNvPr>
          <p:cNvSpPr/>
          <p:nvPr/>
        </p:nvSpPr>
        <p:spPr>
          <a:xfrm>
            <a:off x="-4582" y="155088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5" name="Forma en L 44">
            <a:extLst>
              <a:ext uri="{FF2B5EF4-FFF2-40B4-BE49-F238E27FC236}">
                <a16:creationId xmlns:a16="http://schemas.microsoft.com/office/drawing/2014/main" id="{20E87B08-A9C9-4D1F-B49E-EF8EBB07F3F0}"/>
              </a:ext>
            </a:extLst>
          </p:cNvPr>
          <p:cNvSpPr/>
          <p:nvPr/>
        </p:nvSpPr>
        <p:spPr>
          <a:xfrm>
            <a:off x="0" y="784501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6" name="Forma en L 45">
            <a:extLst>
              <a:ext uri="{FF2B5EF4-FFF2-40B4-BE49-F238E27FC236}">
                <a16:creationId xmlns:a16="http://schemas.microsoft.com/office/drawing/2014/main" id="{11DD582C-A64F-44E0-943F-9A99CC041131}"/>
              </a:ext>
            </a:extLst>
          </p:cNvPr>
          <p:cNvSpPr/>
          <p:nvPr/>
        </p:nvSpPr>
        <p:spPr>
          <a:xfrm>
            <a:off x="-15782" y="372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9805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159068" y="6275864"/>
            <a:ext cx="3633649" cy="3771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cs typeface="B Nazanin" panose="000004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51B009-F74D-493D-A4C0-8C285F899FB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C7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2A26D99-C44D-41C1-AB96-AE2965356FF4}"/>
              </a:ext>
            </a:extLst>
          </p:cNvPr>
          <p:cNvSpPr/>
          <p:nvPr/>
        </p:nvSpPr>
        <p:spPr>
          <a:xfrm>
            <a:off x="9027677" y="4322870"/>
            <a:ext cx="543334" cy="113195"/>
          </a:xfrm>
          <a:custGeom>
            <a:avLst/>
            <a:gdLst>
              <a:gd name="connsiteX0" fmla="*/ 0 w 1143000"/>
              <a:gd name="connsiteY0" fmla="*/ 0 h 238125"/>
              <a:gd name="connsiteX1" fmla="*/ 848678 w 1143000"/>
              <a:gd name="connsiteY1" fmla="*/ 200025 h 238125"/>
              <a:gd name="connsiteX2" fmla="*/ 876300 w 1143000"/>
              <a:gd name="connsiteY2" fmla="*/ 207645 h 238125"/>
              <a:gd name="connsiteX3" fmla="*/ 1149667 w 1143000"/>
              <a:gd name="connsiteY3" fmla="*/ 240030 h 238125"/>
              <a:gd name="connsiteX4" fmla="*/ 893445 w 1143000"/>
              <a:gd name="connsiteY4" fmla="*/ 175260 h 238125"/>
              <a:gd name="connsiteX5" fmla="*/ 0 w 1143000"/>
              <a:gd name="connsiteY5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238125">
                <a:moveTo>
                  <a:pt x="0" y="0"/>
                </a:moveTo>
                <a:cubicBezTo>
                  <a:pt x="273368" y="107633"/>
                  <a:pt x="557212" y="167640"/>
                  <a:pt x="848678" y="200025"/>
                </a:cubicBezTo>
                <a:cubicBezTo>
                  <a:pt x="858203" y="202883"/>
                  <a:pt x="868680" y="207645"/>
                  <a:pt x="876300" y="207645"/>
                </a:cubicBezTo>
                <a:cubicBezTo>
                  <a:pt x="956310" y="227647"/>
                  <a:pt x="1040130" y="230505"/>
                  <a:pt x="1149667" y="240030"/>
                </a:cubicBezTo>
                <a:cubicBezTo>
                  <a:pt x="1047750" y="192405"/>
                  <a:pt x="967740" y="189547"/>
                  <a:pt x="893445" y="175260"/>
                </a:cubicBezTo>
                <a:cubicBezTo>
                  <a:pt x="594360" y="117158"/>
                  <a:pt x="298133" y="57150"/>
                  <a:pt x="0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6D15FA7-1FD7-406C-94D8-1DF7A55C077F}"/>
              </a:ext>
            </a:extLst>
          </p:cNvPr>
          <p:cNvSpPr/>
          <p:nvPr/>
        </p:nvSpPr>
        <p:spPr>
          <a:xfrm>
            <a:off x="9842678" y="4340529"/>
            <a:ext cx="710862" cy="203750"/>
          </a:xfrm>
          <a:custGeom>
            <a:avLst/>
            <a:gdLst>
              <a:gd name="connsiteX0" fmla="*/ 1496377 w 1495425"/>
              <a:gd name="connsiteY0" fmla="*/ 0 h 428625"/>
              <a:gd name="connsiteX1" fmla="*/ 0 w 1495425"/>
              <a:gd name="connsiteY1" fmla="*/ 435293 h 428625"/>
              <a:gd name="connsiteX2" fmla="*/ 1496377 w 1495425"/>
              <a:gd name="connsiteY2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425" h="428625">
                <a:moveTo>
                  <a:pt x="1496377" y="0"/>
                </a:moveTo>
                <a:cubicBezTo>
                  <a:pt x="1177290" y="22860"/>
                  <a:pt x="283845" y="282893"/>
                  <a:pt x="0" y="435293"/>
                </a:cubicBezTo>
                <a:cubicBezTo>
                  <a:pt x="495300" y="285750"/>
                  <a:pt x="993458" y="132398"/>
                  <a:pt x="1496377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1F7245-6083-4245-AA00-02B03AC791DE}"/>
              </a:ext>
            </a:extLst>
          </p:cNvPr>
          <p:cNvSpPr txBox="1"/>
          <p:nvPr/>
        </p:nvSpPr>
        <p:spPr>
          <a:xfrm>
            <a:off x="7258020" y="3245629"/>
            <a:ext cx="3771961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a-IR" altLang="ko-KR" sz="2400" dirty="0">
                <a:solidFill>
                  <a:schemeClr val="bg1"/>
                </a:solidFill>
                <a:cs typeface="B Nazanin" panose="00000400000000000000" pitchFamily="2" charset="-78"/>
              </a:rPr>
              <a:t>مزایای جهانی غذا</a:t>
            </a:r>
            <a:endParaRPr lang="en-US" altLang="ko-K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3E6629-5F0B-4227-A27A-A7C12188D30C}"/>
              </a:ext>
            </a:extLst>
          </p:cNvPr>
          <p:cNvSpPr txBox="1"/>
          <p:nvPr/>
        </p:nvSpPr>
        <p:spPr>
          <a:xfrm>
            <a:off x="7664900" y="3774282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لورم درد او دوست داشتنی است،</a:t>
            </a:r>
          </a:p>
          <a:p>
            <a:pPr algn="ctr"/>
            <a:r>
              <a:rPr lang="en-GB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CU </a:t>
            </a: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برای جلوگیری کامل از اقدام.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E2843CF-4366-48EC-B50D-8F588DBE27A7}"/>
              </a:ext>
            </a:extLst>
          </p:cNvPr>
          <p:cNvSpPr/>
          <p:nvPr/>
        </p:nvSpPr>
        <p:spPr>
          <a:xfrm>
            <a:off x="7664901" y="4277650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197054C-1F34-4541-A6B6-24AAA9EF9158}"/>
              </a:ext>
            </a:extLst>
          </p:cNvPr>
          <p:cNvSpPr/>
          <p:nvPr/>
        </p:nvSpPr>
        <p:spPr>
          <a:xfrm>
            <a:off x="10339754" y="1607736"/>
            <a:ext cx="1075173" cy="2984361"/>
          </a:xfrm>
          <a:custGeom>
            <a:avLst/>
            <a:gdLst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  <a:gd name="connsiteX4" fmla="*/ 10048 w 1075173"/>
              <a:gd name="connsiteY4" fmla="*/ 20097 h 2984361"/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73" h="2984361">
                <a:moveTo>
                  <a:pt x="512466" y="2984361"/>
                </a:moveTo>
                <a:lnTo>
                  <a:pt x="1075173" y="2984361"/>
                </a:lnTo>
                <a:lnTo>
                  <a:pt x="1075173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9B9C380-DF2F-4AD7-B558-DF512F84A02B}"/>
              </a:ext>
            </a:extLst>
          </p:cNvPr>
          <p:cNvGrpSpPr/>
          <p:nvPr/>
        </p:nvGrpSpPr>
        <p:grpSpPr>
          <a:xfrm>
            <a:off x="7614000" y="5181273"/>
            <a:ext cx="3060000" cy="1094591"/>
            <a:chOff x="6760489" y="1480588"/>
            <a:chExt cx="1947202" cy="109459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6859B49-DEBE-4668-B746-332E01F1924A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27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27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38F718-520B-4572-ACEF-7227974AD83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CB5001D-F8D6-4825-A863-CEBABEE06AF8}"/>
              </a:ext>
            </a:extLst>
          </p:cNvPr>
          <p:cNvGrpSpPr/>
          <p:nvPr/>
        </p:nvGrpSpPr>
        <p:grpSpPr>
          <a:xfrm flipH="1" flipV="1">
            <a:off x="774122" y="619110"/>
            <a:ext cx="4156907" cy="4668128"/>
            <a:chOff x="7410420" y="1760136"/>
            <a:chExt cx="4156907" cy="466812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35B1A28-70AD-4FCB-807E-47D2AC9B8671}"/>
                </a:ext>
              </a:extLst>
            </p:cNvPr>
            <p:cNvSpPr/>
            <p:nvPr/>
          </p:nvSpPr>
          <p:spPr>
            <a:xfrm>
              <a:off x="9180077" y="4475270"/>
              <a:ext cx="543334" cy="11319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309BBB8-B52B-40EF-82D3-0D4A8AAD8574}"/>
                </a:ext>
              </a:extLst>
            </p:cNvPr>
            <p:cNvSpPr/>
            <p:nvPr/>
          </p:nvSpPr>
          <p:spPr>
            <a:xfrm>
              <a:off x="9995078" y="4492929"/>
              <a:ext cx="710862" cy="203750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FEE948E-2CB8-4E28-8DA8-D2603473B515}"/>
                </a:ext>
              </a:extLst>
            </p:cNvPr>
            <p:cNvSpPr txBox="1"/>
            <p:nvPr/>
          </p:nvSpPr>
          <p:spPr>
            <a:xfrm flipV="1">
              <a:off x="7410420" y="3232644"/>
              <a:ext cx="3771961" cy="56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a-IR" altLang="ko-KR" sz="3600" b="1" dirty="0">
                  <a:solidFill>
                    <a:srgbClr val="1C75C2"/>
                  </a:solidFill>
                  <a:cs typeface="B Nazanin" panose="00000400000000000000" pitchFamily="2" charset="-78"/>
                </a:rPr>
                <a:t>مزایای غذاهای محلی</a:t>
              </a:r>
              <a:endParaRPr lang="en-US" altLang="ko-KR" sz="3600" b="1" dirty="0">
                <a:solidFill>
                  <a:srgbClr val="1C75C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74864C6-BC3E-466F-AEFB-C58CC3C68822}"/>
                </a:ext>
              </a:extLst>
            </p:cNvPr>
            <p:cNvSpPr txBox="1"/>
            <p:nvPr/>
          </p:nvSpPr>
          <p:spPr>
            <a:xfrm flipV="1">
              <a:off x="7817301" y="3936730"/>
              <a:ext cx="29582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bg2">
                      <a:lumMod val="50000"/>
                    </a:schemeClr>
                  </a:solidFill>
                  <a:cs typeface="B Nazanin" panose="00000400000000000000" pitchFamily="2" charset="-78"/>
                </a:rPr>
                <a:t>لورم درد او دوست داشتنی است،</a:t>
              </a:r>
            </a:p>
            <a:p>
              <a:pPr algn="ctr"/>
              <a:r>
                <a:rPr lang="en-GB" altLang="ko-KR" sz="1200" dirty="0">
                  <a:solidFill>
                    <a:schemeClr val="bg2">
                      <a:lumMod val="50000"/>
                    </a:schemeClr>
                  </a:solidFill>
                  <a:cs typeface="B Nazanin" panose="00000400000000000000" pitchFamily="2" charset="-78"/>
                </a:rPr>
                <a:t>CU </a:t>
              </a:r>
              <a:r>
                <a:rPr lang="fa-IR" altLang="ko-KR" sz="1200" dirty="0">
                  <a:solidFill>
                    <a:schemeClr val="bg2">
                      <a:lumMod val="50000"/>
                    </a:schemeClr>
                  </a:solidFill>
                  <a:cs typeface="B Nazanin" panose="00000400000000000000" pitchFamily="2" charset="-78"/>
                </a:rPr>
                <a:t>استفاده برای جلوگیری کامل از اقدام.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EC5E559-D6E9-453B-8CAC-5BDC90DB94CF}"/>
                </a:ext>
              </a:extLst>
            </p:cNvPr>
            <p:cNvSpPr/>
            <p:nvPr/>
          </p:nvSpPr>
          <p:spPr>
            <a:xfrm flipV="1">
              <a:off x="7817302" y="4440098"/>
              <a:ext cx="2958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7EFAAEC-EF1C-4028-9FA0-93D6AB5CA1C9}"/>
                </a:ext>
              </a:extLst>
            </p:cNvPr>
            <p:cNvSpPr/>
            <p:nvPr/>
          </p:nvSpPr>
          <p:spPr>
            <a:xfrm>
              <a:off x="10492154" y="1760136"/>
              <a:ext cx="1075173" cy="2984361"/>
            </a:xfrm>
            <a:custGeom>
              <a:avLst/>
              <a:gdLst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  <a:gd name="connsiteX4" fmla="*/ 10048 w 1075173"/>
                <a:gd name="connsiteY4" fmla="*/ 20097 h 2984361"/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173" h="2984361">
                  <a:moveTo>
                    <a:pt x="512466" y="2984361"/>
                  </a:moveTo>
                  <a:lnTo>
                    <a:pt x="1075173" y="2984361"/>
                  </a:lnTo>
                  <a:lnTo>
                    <a:pt x="107517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5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39D79B86-D47A-4335-9749-F98968D92DC8}"/>
                </a:ext>
              </a:extLst>
            </p:cNvPr>
            <p:cNvGrpSpPr/>
            <p:nvPr/>
          </p:nvGrpSpPr>
          <p:grpSpPr>
            <a:xfrm>
              <a:off x="7766401" y="5227284"/>
              <a:ext cx="3079916" cy="1200980"/>
              <a:chOff x="6760489" y="1374199"/>
              <a:chExt cx="1959875" cy="1200980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69AF34CE-CF1B-4E6B-A84C-AAE4DD0E5366}"/>
                  </a:ext>
                </a:extLst>
              </p:cNvPr>
              <p:cNvSpPr txBox="1"/>
              <p:nvPr/>
            </p:nvSpPr>
            <p:spPr>
              <a:xfrm flipV="1">
                <a:off x="6773162" y="1374199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a-IR" altLang="ko-KR" sz="2700" b="1" dirty="0">
                    <a:solidFill>
                      <a:schemeClr val="tx2">
                        <a:lumMod val="75000"/>
                      </a:schemeClr>
                    </a:solidFill>
                    <a:cs typeface="B Nazanin" panose="00000400000000000000" pitchFamily="2" charset="-78"/>
                  </a:rPr>
                  <a:t>مطالب در اینجا</a:t>
                </a:r>
                <a:endParaRPr lang="ko-KR" altLang="en-US" sz="2700" b="1" dirty="0">
                  <a:solidFill>
                    <a:schemeClr val="tx2">
                      <a:lumMod val="7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2802051-7B1A-414C-8ECC-73BA2CA865A0}"/>
                  </a:ext>
                </a:extLst>
              </p:cNvPr>
              <p:cNvSpPr txBox="1"/>
              <p:nvPr/>
            </p:nvSpPr>
            <p:spPr>
              <a:xfrm flipV="1"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B Nazanin" panose="00000400000000000000" pitchFamily="2" charset="-78"/>
                  </a:rPr>
                  <a:t>شما به سادگی می توانید مخاطبان خود را تحت تاثیر قرار دهید و به ارائه های خود جذابیت و زیبایی بی نظیری اضافه کنید.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48A2D7D-06EC-48FC-8A60-B75613D8439B}"/>
              </a:ext>
            </a:extLst>
          </p:cNvPr>
          <p:cNvGrpSpPr/>
          <p:nvPr/>
        </p:nvGrpSpPr>
        <p:grpSpPr>
          <a:xfrm>
            <a:off x="7825018" y="970089"/>
            <a:ext cx="2641135" cy="2094995"/>
            <a:chOff x="7825018" y="970089"/>
            <a:chExt cx="2641135" cy="2094995"/>
          </a:xfrm>
          <a:solidFill>
            <a:schemeClr val="bg1"/>
          </a:solidFill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3909DEB2-1EBA-4D9A-AA88-551B9703F217}"/>
                </a:ext>
              </a:extLst>
            </p:cNvPr>
            <p:cNvSpPr/>
            <p:nvPr/>
          </p:nvSpPr>
          <p:spPr>
            <a:xfrm>
              <a:off x="7825018" y="1360128"/>
              <a:ext cx="2099794" cy="1377805"/>
            </a:xfrm>
            <a:custGeom>
              <a:avLst/>
              <a:gdLst>
                <a:gd name="connsiteX0" fmla="*/ 2098765 w 2099794"/>
                <a:gd name="connsiteY0" fmla="*/ 1057242 h 1377805"/>
                <a:gd name="connsiteX1" fmla="*/ 2099633 w 2099794"/>
                <a:gd name="connsiteY1" fmla="*/ 1291542 h 1377805"/>
                <a:gd name="connsiteX2" fmla="*/ 2034202 w 2099794"/>
                <a:gd name="connsiteY2" fmla="*/ 1355237 h 1377805"/>
                <a:gd name="connsiteX3" fmla="*/ 1604826 w 2099794"/>
                <a:gd name="connsiteY3" fmla="*/ 1356972 h 1377805"/>
                <a:gd name="connsiteX4" fmla="*/ 1345708 w 2099794"/>
                <a:gd name="connsiteY4" fmla="*/ 1364435 h 1377805"/>
                <a:gd name="connsiteX5" fmla="*/ 1249384 w 2099794"/>
                <a:gd name="connsiteY5" fmla="*/ 1355063 h 1377805"/>
                <a:gd name="connsiteX6" fmla="*/ 1169202 w 2099794"/>
                <a:gd name="connsiteY6" fmla="*/ 1373807 h 1377805"/>
                <a:gd name="connsiteX7" fmla="*/ 1160871 w 2099794"/>
                <a:gd name="connsiteY7" fmla="*/ 1377625 h 1377805"/>
                <a:gd name="connsiteX8" fmla="*/ 897414 w 2099794"/>
                <a:gd name="connsiteY8" fmla="*/ 1355931 h 1377805"/>
                <a:gd name="connsiteX9" fmla="*/ 842050 w 2099794"/>
                <a:gd name="connsiteY9" fmla="*/ 1298658 h 1377805"/>
                <a:gd name="connsiteX10" fmla="*/ 843264 w 2099794"/>
                <a:gd name="connsiteY10" fmla="*/ 941654 h 1377805"/>
                <a:gd name="connsiteX11" fmla="*/ 798834 w 2099794"/>
                <a:gd name="connsiteY11" fmla="*/ 859562 h 1377805"/>
                <a:gd name="connsiteX12" fmla="*/ 122488 w 2099794"/>
                <a:gd name="connsiteY12" fmla="*/ 388185 h 1377805"/>
                <a:gd name="connsiteX13" fmla="*/ 1694 w 2099794"/>
                <a:gd name="connsiteY13" fmla="*/ 165513 h 1377805"/>
                <a:gd name="connsiteX14" fmla="*/ 244671 w 2099794"/>
                <a:gd name="connsiteY14" fmla="*/ 6189 h 1377805"/>
                <a:gd name="connsiteX15" fmla="*/ 368069 w 2099794"/>
                <a:gd name="connsiteY15" fmla="*/ 68843 h 1377805"/>
                <a:gd name="connsiteX16" fmla="*/ 1038688 w 2099794"/>
                <a:gd name="connsiteY16" fmla="*/ 539526 h 1377805"/>
                <a:gd name="connsiteX17" fmla="*/ 1122168 w 2099794"/>
                <a:gd name="connsiteY17" fmla="*/ 552889 h 1377805"/>
                <a:gd name="connsiteX18" fmla="*/ 1786018 w 2099794"/>
                <a:gd name="connsiteY18" fmla="*/ 542650 h 1377805"/>
                <a:gd name="connsiteX19" fmla="*/ 2057980 w 2099794"/>
                <a:gd name="connsiteY19" fmla="*/ 704577 h 1377805"/>
                <a:gd name="connsiteX20" fmla="*/ 2098765 w 2099794"/>
                <a:gd name="connsiteY20" fmla="*/ 823115 h 1377805"/>
                <a:gd name="connsiteX21" fmla="*/ 2098592 w 2099794"/>
                <a:gd name="connsiteY21" fmla="*/ 1057415 h 137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9794" h="1377805">
                  <a:moveTo>
                    <a:pt x="2098765" y="1057242"/>
                  </a:moveTo>
                  <a:cubicBezTo>
                    <a:pt x="2098765" y="1135342"/>
                    <a:pt x="2096162" y="1213615"/>
                    <a:pt x="2099633" y="1291542"/>
                  </a:cubicBezTo>
                  <a:cubicBezTo>
                    <a:pt x="2101889" y="1342046"/>
                    <a:pt x="2080542" y="1355757"/>
                    <a:pt x="2034202" y="1355237"/>
                  </a:cubicBezTo>
                  <a:cubicBezTo>
                    <a:pt x="1891019" y="1353675"/>
                    <a:pt x="1747662" y="1348989"/>
                    <a:pt x="1604826" y="1356972"/>
                  </a:cubicBezTo>
                  <a:cubicBezTo>
                    <a:pt x="1518743" y="1361832"/>
                    <a:pt x="1432659" y="1343608"/>
                    <a:pt x="1345708" y="1364435"/>
                  </a:cubicBezTo>
                  <a:cubicBezTo>
                    <a:pt x="1319848" y="1370683"/>
                    <a:pt x="1282360" y="1352460"/>
                    <a:pt x="1249384" y="1355063"/>
                  </a:cubicBezTo>
                  <a:cubicBezTo>
                    <a:pt x="1222136" y="1357146"/>
                    <a:pt x="1188640" y="1336666"/>
                    <a:pt x="1169202" y="1373807"/>
                  </a:cubicBezTo>
                  <a:cubicBezTo>
                    <a:pt x="1167987" y="1376063"/>
                    <a:pt x="1162607" y="1378493"/>
                    <a:pt x="1160871" y="1377625"/>
                  </a:cubicBezTo>
                  <a:cubicBezTo>
                    <a:pt x="1076176" y="1334584"/>
                    <a:pt x="985059" y="1364088"/>
                    <a:pt x="897414" y="1355931"/>
                  </a:cubicBezTo>
                  <a:cubicBezTo>
                    <a:pt x="857843" y="1352286"/>
                    <a:pt x="841529" y="1339790"/>
                    <a:pt x="842050" y="1298658"/>
                  </a:cubicBezTo>
                  <a:cubicBezTo>
                    <a:pt x="843785" y="1179772"/>
                    <a:pt x="841355" y="1060713"/>
                    <a:pt x="843264" y="941654"/>
                  </a:cubicBezTo>
                  <a:cubicBezTo>
                    <a:pt x="843959" y="903645"/>
                    <a:pt x="829554" y="880909"/>
                    <a:pt x="798834" y="859562"/>
                  </a:cubicBezTo>
                  <a:cubicBezTo>
                    <a:pt x="572691" y="703362"/>
                    <a:pt x="347590" y="545774"/>
                    <a:pt x="122488" y="388185"/>
                  </a:cubicBezTo>
                  <a:cubicBezTo>
                    <a:pt x="45777" y="334209"/>
                    <a:pt x="-10629" y="266870"/>
                    <a:pt x="1694" y="165513"/>
                  </a:cubicBezTo>
                  <a:cubicBezTo>
                    <a:pt x="15578" y="50272"/>
                    <a:pt x="128216" y="-22274"/>
                    <a:pt x="244671" y="6189"/>
                  </a:cubicBezTo>
                  <a:cubicBezTo>
                    <a:pt x="290664" y="17470"/>
                    <a:pt x="329714" y="41768"/>
                    <a:pt x="368069" y="68843"/>
                  </a:cubicBezTo>
                  <a:cubicBezTo>
                    <a:pt x="591435" y="226084"/>
                    <a:pt x="815496" y="382111"/>
                    <a:pt x="1038688" y="539526"/>
                  </a:cubicBezTo>
                  <a:cubicBezTo>
                    <a:pt x="1065589" y="558617"/>
                    <a:pt x="1090755" y="560352"/>
                    <a:pt x="1122168" y="552889"/>
                  </a:cubicBezTo>
                  <a:cubicBezTo>
                    <a:pt x="1342584" y="500476"/>
                    <a:pt x="1564908" y="504988"/>
                    <a:pt x="1786018" y="542650"/>
                  </a:cubicBezTo>
                  <a:cubicBezTo>
                    <a:pt x="1894317" y="561046"/>
                    <a:pt x="1988210" y="615196"/>
                    <a:pt x="2057980" y="704577"/>
                  </a:cubicBezTo>
                  <a:cubicBezTo>
                    <a:pt x="2085401" y="739635"/>
                    <a:pt x="2099112" y="778512"/>
                    <a:pt x="2098765" y="823115"/>
                  </a:cubicBezTo>
                  <a:cubicBezTo>
                    <a:pt x="2098071" y="901215"/>
                    <a:pt x="2098592" y="979315"/>
                    <a:pt x="2098592" y="1057415"/>
                  </a:cubicBezTo>
                  <a:close/>
                </a:path>
              </a:pathLst>
            </a:custGeom>
            <a:grpFill/>
            <a:ln w="17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EAA20B-6F83-435A-8320-D1789884072B}"/>
                </a:ext>
              </a:extLst>
            </p:cNvPr>
            <p:cNvSpPr/>
            <p:nvPr/>
          </p:nvSpPr>
          <p:spPr>
            <a:xfrm>
              <a:off x="8129741" y="2787910"/>
              <a:ext cx="2336412" cy="277174"/>
            </a:xfrm>
            <a:custGeom>
              <a:avLst/>
              <a:gdLst>
                <a:gd name="connsiteX0" fmla="*/ 1163688 w 2336412"/>
                <a:gd name="connsiteY0" fmla="*/ 275954 h 277174"/>
                <a:gd name="connsiteX1" fmla="*/ 64908 w 2336412"/>
                <a:gd name="connsiteY1" fmla="*/ 277169 h 277174"/>
                <a:gd name="connsiteX2" fmla="*/ 519 w 2336412"/>
                <a:gd name="connsiteY2" fmla="*/ 210871 h 277174"/>
                <a:gd name="connsiteX3" fmla="*/ 519 w 2336412"/>
                <a:gd name="connsiteY3" fmla="*/ 60399 h 277174"/>
                <a:gd name="connsiteX4" fmla="*/ 62305 w 2336412"/>
                <a:gd name="connsiteY4" fmla="*/ 348 h 277174"/>
                <a:gd name="connsiteX5" fmla="*/ 653609 w 2336412"/>
                <a:gd name="connsiteY5" fmla="*/ 1043 h 277174"/>
                <a:gd name="connsiteX6" fmla="*/ 2266460 w 2336412"/>
                <a:gd name="connsiteY6" fmla="*/ 1 h 277174"/>
                <a:gd name="connsiteX7" fmla="*/ 2336230 w 2336412"/>
                <a:gd name="connsiteY7" fmla="*/ 69944 h 277174"/>
                <a:gd name="connsiteX8" fmla="*/ 2336230 w 2336412"/>
                <a:gd name="connsiteY8" fmla="*/ 209309 h 277174"/>
                <a:gd name="connsiteX9" fmla="*/ 2268022 w 2336412"/>
                <a:gd name="connsiteY9" fmla="*/ 276996 h 277174"/>
                <a:gd name="connsiteX10" fmla="*/ 1163688 w 2336412"/>
                <a:gd name="connsiteY10" fmla="*/ 275954 h 277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6412" h="277174">
                  <a:moveTo>
                    <a:pt x="1163688" y="275954"/>
                  </a:moveTo>
                  <a:cubicBezTo>
                    <a:pt x="797486" y="275954"/>
                    <a:pt x="431111" y="274913"/>
                    <a:pt x="64908" y="277169"/>
                  </a:cubicBezTo>
                  <a:cubicBezTo>
                    <a:pt x="11800" y="277517"/>
                    <a:pt x="-3125" y="260682"/>
                    <a:pt x="519" y="210871"/>
                  </a:cubicBezTo>
                  <a:cubicBezTo>
                    <a:pt x="4164" y="160887"/>
                    <a:pt x="3817" y="110382"/>
                    <a:pt x="519" y="60399"/>
                  </a:cubicBezTo>
                  <a:cubicBezTo>
                    <a:pt x="-2431" y="13018"/>
                    <a:pt x="17701" y="1"/>
                    <a:pt x="62305" y="348"/>
                  </a:cubicBezTo>
                  <a:cubicBezTo>
                    <a:pt x="259291" y="2084"/>
                    <a:pt x="456450" y="1043"/>
                    <a:pt x="653609" y="1043"/>
                  </a:cubicBezTo>
                  <a:cubicBezTo>
                    <a:pt x="1191284" y="1043"/>
                    <a:pt x="1728959" y="2084"/>
                    <a:pt x="2266460" y="1"/>
                  </a:cubicBezTo>
                  <a:cubicBezTo>
                    <a:pt x="2321998" y="-172"/>
                    <a:pt x="2338312" y="19786"/>
                    <a:pt x="2336230" y="69944"/>
                  </a:cubicBezTo>
                  <a:cubicBezTo>
                    <a:pt x="2334321" y="116283"/>
                    <a:pt x="2334147" y="162970"/>
                    <a:pt x="2336230" y="209309"/>
                  </a:cubicBezTo>
                  <a:cubicBezTo>
                    <a:pt x="2338486" y="258772"/>
                    <a:pt x="2320089" y="277169"/>
                    <a:pt x="2268022" y="276996"/>
                  </a:cubicBezTo>
                  <a:cubicBezTo>
                    <a:pt x="1899911" y="275087"/>
                    <a:pt x="1531800" y="275954"/>
                    <a:pt x="1163688" y="275954"/>
                  </a:cubicBezTo>
                  <a:close/>
                </a:path>
              </a:pathLst>
            </a:custGeom>
            <a:grpFill/>
            <a:ln w="17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6BF7E2D5-F06A-4E8B-936F-68D5DF76F487}"/>
                </a:ext>
              </a:extLst>
            </p:cNvPr>
            <p:cNvSpPr/>
            <p:nvPr/>
          </p:nvSpPr>
          <p:spPr>
            <a:xfrm>
              <a:off x="8878976" y="970089"/>
              <a:ext cx="839841" cy="835519"/>
            </a:xfrm>
            <a:custGeom>
              <a:avLst/>
              <a:gdLst>
                <a:gd name="connsiteX0" fmla="*/ 420181 w 839841"/>
                <a:gd name="connsiteY0" fmla="*/ 1 h 835519"/>
                <a:gd name="connsiteX1" fmla="*/ 839838 w 839841"/>
                <a:gd name="connsiteY1" fmla="*/ 416014 h 835519"/>
                <a:gd name="connsiteX2" fmla="*/ 412198 w 839841"/>
                <a:gd name="connsiteY2" fmla="*/ 835324 h 835519"/>
                <a:gd name="connsiteX3" fmla="*/ 3 w 839841"/>
                <a:gd name="connsiteY3" fmla="*/ 413237 h 835519"/>
                <a:gd name="connsiteX4" fmla="*/ 420181 w 839841"/>
                <a:gd name="connsiteY4" fmla="*/ 1 h 83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841" h="835519">
                  <a:moveTo>
                    <a:pt x="420181" y="1"/>
                  </a:moveTo>
                  <a:cubicBezTo>
                    <a:pt x="651183" y="522"/>
                    <a:pt x="840706" y="186920"/>
                    <a:pt x="839838" y="416014"/>
                  </a:cubicBezTo>
                  <a:cubicBezTo>
                    <a:pt x="838971" y="654653"/>
                    <a:pt x="640423" y="842440"/>
                    <a:pt x="412198" y="835324"/>
                  </a:cubicBezTo>
                  <a:cubicBezTo>
                    <a:pt x="179112" y="828035"/>
                    <a:pt x="-865" y="649620"/>
                    <a:pt x="3" y="413237"/>
                  </a:cubicBezTo>
                  <a:cubicBezTo>
                    <a:pt x="697" y="181193"/>
                    <a:pt x="185534" y="-520"/>
                    <a:pt x="420181" y="1"/>
                  </a:cubicBezTo>
                  <a:close/>
                </a:path>
              </a:pathLst>
            </a:custGeom>
            <a:grpFill/>
            <a:ln w="17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pic>
        <p:nvPicPr>
          <p:cNvPr id="17" name="Gráfico 16">
            <a:extLst>
              <a:ext uri="{FF2B5EF4-FFF2-40B4-BE49-F238E27FC236}">
                <a16:creationId xmlns:a16="http://schemas.microsoft.com/office/drawing/2014/main" id="{CC892530-3727-4DBE-8599-98D1933D2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7416" y="4401725"/>
            <a:ext cx="2933700" cy="2066925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85315838-7A67-4972-A80F-7B8C3C32225A}"/>
              </a:ext>
            </a:extLst>
          </p:cNvPr>
          <p:cNvGrpSpPr/>
          <p:nvPr/>
        </p:nvGrpSpPr>
        <p:grpSpPr>
          <a:xfrm rot="5400000">
            <a:off x="444591" y="-444591"/>
            <a:ext cx="675964" cy="1565146"/>
            <a:chOff x="-13673" y="5292854"/>
            <a:chExt cx="675964" cy="1565146"/>
          </a:xfrm>
        </p:grpSpPr>
        <p:sp>
          <p:nvSpPr>
            <p:cNvPr id="39" name="Forma en L 38">
              <a:extLst>
                <a:ext uri="{FF2B5EF4-FFF2-40B4-BE49-F238E27FC236}">
                  <a16:creationId xmlns:a16="http://schemas.microsoft.com/office/drawing/2014/main" id="{DAA58730-2D80-48F1-9E01-9F96C8A32CB5}"/>
                </a:ext>
              </a:extLst>
            </p:cNvPr>
            <p:cNvSpPr/>
            <p:nvPr/>
          </p:nvSpPr>
          <p:spPr>
            <a:xfrm>
              <a:off x="-9923" y="6073630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0" name="Forma en L 39">
              <a:extLst>
                <a:ext uri="{FF2B5EF4-FFF2-40B4-BE49-F238E27FC236}">
                  <a16:creationId xmlns:a16="http://schemas.microsoft.com/office/drawing/2014/main" id="{CB399DB0-23B2-4B3D-826D-4DD34708EEC0}"/>
                </a:ext>
              </a:extLst>
            </p:cNvPr>
            <p:cNvSpPr/>
            <p:nvPr/>
          </p:nvSpPr>
          <p:spPr>
            <a:xfrm>
              <a:off x="-13673" y="5292854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35AB8609-8899-4C1A-BC40-087B516BBDC1}"/>
              </a:ext>
            </a:extLst>
          </p:cNvPr>
          <p:cNvGrpSpPr/>
          <p:nvPr/>
        </p:nvGrpSpPr>
        <p:grpSpPr>
          <a:xfrm rot="5400000" flipV="1">
            <a:off x="10964780" y="-486911"/>
            <a:ext cx="740309" cy="1714132"/>
            <a:chOff x="-13673" y="5292854"/>
            <a:chExt cx="675964" cy="1565146"/>
          </a:xfrm>
        </p:grpSpPr>
        <p:sp>
          <p:nvSpPr>
            <p:cNvPr id="42" name="Forma en L 41">
              <a:extLst>
                <a:ext uri="{FF2B5EF4-FFF2-40B4-BE49-F238E27FC236}">
                  <a16:creationId xmlns:a16="http://schemas.microsoft.com/office/drawing/2014/main" id="{5EACBB9A-12F6-411A-815A-192B94FAAF2C}"/>
                </a:ext>
              </a:extLst>
            </p:cNvPr>
            <p:cNvSpPr/>
            <p:nvPr/>
          </p:nvSpPr>
          <p:spPr>
            <a:xfrm>
              <a:off x="-9923" y="6073630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43" name="Forma en L 42">
              <a:extLst>
                <a:ext uri="{FF2B5EF4-FFF2-40B4-BE49-F238E27FC236}">
                  <a16:creationId xmlns:a16="http://schemas.microsoft.com/office/drawing/2014/main" id="{68BFEED8-ADBB-468D-A2CC-C3947FC4F866}"/>
                </a:ext>
              </a:extLst>
            </p:cNvPr>
            <p:cNvSpPr/>
            <p:nvPr/>
          </p:nvSpPr>
          <p:spPr>
            <a:xfrm>
              <a:off x="-13673" y="5292854"/>
              <a:ext cx="672214" cy="784370"/>
            </a:xfrm>
            <a:prstGeom prst="corner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9044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ángulo 74">
            <a:extLst>
              <a:ext uri="{FF2B5EF4-FFF2-40B4-BE49-F238E27FC236}">
                <a16:creationId xmlns:a16="http://schemas.microsoft.com/office/drawing/2014/main" id="{2C9FD801-C33A-441C-9984-7A4BA29BBB05}"/>
              </a:ext>
            </a:extLst>
          </p:cNvPr>
          <p:cNvSpPr/>
          <p:nvPr/>
        </p:nvSpPr>
        <p:spPr>
          <a:xfrm>
            <a:off x="176784" y="128016"/>
            <a:ext cx="11838432" cy="6601968"/>
          </a:xfrm>
          <a:prstGeom prst="rect">
            <a:avLst/>
          </a:prstGeom>
          <a:noFill/>
          <a:ln>
            <a:solidFill>
              <a:srgbClr val="1C7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4759427" y="433287"/>
            <a:ext cx="1277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zh-CN" sz="4400" b="1" dirty="0">
                <a:solidFill>
                  <a:schemeClr val="accent6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B Nazanin" panose="00000400000000000000" pitchFamily="2" charset="-78"/>
              </a:rPr>
              <a:t>محتوا</a:t>
            </a:r>
            <a:endParaRPr lang="en-US" altLang="zh-CN" sz="4400" b="1" dirty="0">
              <a:solidFill>
                <a:schemeClr val="accent6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B Nazanin" panose="00000400000000000000" pitchFamily="2" charset="-78"/>
            </a:endParaRPr>
          </a:p>
        </p:txBody>
      </p:sp>
      <p:sp>
        <p:nvSpPr>
          <p:cNvPr id="113" name="ï$ḷîdé">
            <a:extLst>
              <a:ext uri="{FF2B5EF4-FFF2-40B4-BE49-F238E27FC236}">
                <a16:creationId xmlns:a16="http://schemas.microsoft.com/office/drawing/2014/main" id="{ADB4E3E1-AC4F-412D-8EA1-74B91AD56C6C}"/>
              </a:ext>
            </a:extLst>
          </p:cNvPr>
          <p:cNvSpPr txBox="1"/>
          <p:nvPr/>
        </p:nvSpPr>
        <p:spPr>
          <a:xfrm>
            <a:off x="4602134" y="3995164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fa-IR" altLang="zh-CN" sz="20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2000" b="1" dirty="0">
              <a:cs typeface="B Nazanin" panose="00000400000000000000" pitchFamily="2" charset="-78"/>
            </a:endParaRPr>
          </a:p>
        </p:txBody>
      </p:sp>
      <p:sp>
        <p:nvSpPr>
          <p:cNvPr id="114" name="íṡlîďe">
            <a:extLst>
              <a:ext uri="{FF2B5EF4-FFF2-40B4-BE49-F238E27FC236}">
                <a16:creationId xmlns:a16="http://schemas.microsoft.com/office/drawing/2014/main" id="{486F6AA9-7332-4CC7-AAF7-8A7E2CF740FC}"/>
              </a:ext>
            </a:extLst>
          </p:cNvPr>
          <p:cNvSpPr txBox="1"/>
          <p:nvPr/>
        </p:nvSpPr>
        <p:spPr>
          <a:xfrm>
            <a:off x="4602134" y="4487657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altLang="zh-CN" sz="1100" dirty="0">
                <a:cs typeface="B Nazanin" panose="00000400000000000000" pitchFamily="2" charset="-78"/>
              </a:rPr>
              <a:t>متن پشتیبانی در اینجا</a:t>
            </a:r>
          </a:p>
          <a:p>
            <a:pPr algn="ctr">
              <a:lnSpc>
                <a:spcPct val="150000"/>
              </a:lnSpc>
            </a:pPr>
            <a:r>
              <a:rPr lang="fa-IR" altLang="zh-CN" sz="1100" dirty="0">
                <a:cs typeface="B Nazanin" panose="00000400000000000000" pitchFamily="2" charset="-78"/>
              </a:rPr>
              <a:t>وقتی کپی و جای‌گذاری می‌کنید، گزینه "فقط نگه داشتن متن" را انتخاب کنید.</a:t>
            </a:r>
            <a:endParaRPr lang="en-US" altLang="zh-CN" sz="1100" dirty="0">
              <a:cs typeface="B Nazanin" panose="00000400000000000000" pitchFamily="2" charset="-78"/>
            </a:endParaRPr>
          </a:p>
        </p:txBody>
      </p:sp>
      <p:sp>
        <p:nvSpPr>
          <p:cNvPr id="178" name="ï$ḷîdé">
            <a:extLst>
              <a:ext uri="{FF2B5EF4-FFF2-40B4-BE49-F238E27FC236}">
                <a16:creationId xmlns:a16="http://schemas.microsoft.com/office/drawing/2014/main" id="{488F833F-5DAD-4730-8612-CEB856912BC0}"/>
              </a:ext>
            </a:extLst>
          </p:cNvPr>
          <p:cNvSpPr txBox="1"/>
          <p:nvPr/>
        </p:nvSpPr>
        <p:spPr>
          <a:xfrm>
            <a:off x="8477490" y="4032591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fa-IR" altLang="zh-CN" sz="20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2000" b="1" dirty="0">
              <a:cs typeface="B Nazanin" panose="00000400000000000000" pitchFamily="2" charset="-78"/>
            </a:endParaRPr>
          </a:p>
        </p:txBody>
      </p:sp>
      <p:sp>
        <p:nvSpPr>
          <p:cNvPr id="179" name="íṡlîďe">
            <a:extLst>
              <a:ext uri="{FF2B5EF4-FFF2-40B4-BE49-F238E27FC236}">
                <a16:creationId xmlns:a16="http://schemas.microsoft.com/office/drawing/2014/main" id="{3E662F91-80F3-4D4C-A3DA-DE5169680A7B}"/>
              </a:ext>
            </a:extLst>
          </p:cNvPr>
          <p:cNvSpPr txBox="1"/>
          <p:nvPr/>
        </p:nvSpPr>
        <p:spPr>
          <a:xfrm>
            <a:off x="8477490" y="4525084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altLang="zh-CN" sz="1100" dirty="0">
                <a:cs typeface="B Nazanin" panose="00000400000000000000" pitchFamily="2" charset="-78"/>
              </a:rPr>
              <a:t>متن پشتیبانی در اینجا</a:t>
            </a:r>
          </a:p>
          <a:p>
            <a:pPr algn="ctr">
              <a:lnSpc>
                <a:spcPct val="150000"/>
              </a:lnSpc>
            </a:pPr>
            <a:r>
              <a:rPr lang="fa-IR" altLang="zh-CN" sz="1100" dirty="0">
                <a:cs typeface="B Nazanin" panose="00000400000000000000" pitchFamily="2" charset="-78"/>
              </a:rPr>
              <a:t>وقتی کپی و جای‌گذاری می‌کنید، گزینه "فقط نگه داشتن متن" را انتخاب کنید.</a:t>
            </a:r>
            <a:endParaRPr lang="en-US" altLang="zh-CN" sz="1100" dirty="0">
              <a:cs typeface="B Nazanin" panose="00000400000000000000" pitchFamily="2" charset="-78"/>
            </a:endParaRPr>
          </a:p>
        </p:txBody>
      </p:sp>
      <p:sp>
        <p:nvSpPr>
          <p:cNvPr id="180" name="ï$ḷîdé">
            <a:extLst>
              <a:ext uri="{FF2B5EF4-FFF2-40B4-BE49-F238E27FC236}">
                <a16:creationId xmlns:a16="http://schemas.microsoft.com/office/drawing/2014/main" id="{84CEF8AC-AF57-4DE9-BB06-914E7DC1D39B}"/>
              </a:ext>
            </a:extLst>
          </p:cNvPr>
          <p:cNvSpPr txBox="1"/>
          <p:nvPr/>
        </p:nvSpPr>
        <p:spPr>
          <a:xfrm>
            <a:off x="881782" y="4008725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fa-IR" altLang="zh-CN" sz="2000" b="1" dirty="0">
                <a:cs typeface="B Nazanin" panose="00000400000000000000" pitchFamily="2" charset="-78"/>
              </a:rPr>
              <a:t>اینجا پیامک کنید</a:t>
            </a:r>
            <a:endParaRPr lang="zh-CN" altLang="en-US" sz="2000" b="1" dirty="0">
              <a:cs typeface="B Nazanin" panose="00000400000000000000" pitchFamily="2" charset="-78"/>
            </a:endParaRPr>
          </a:p>
        </p:txBody>
      </p:sp>
      <p:sp>
        <p:nvSpPr>
          <p:cNvPr id="181" name="íṡlîďe">
            <a:extLst>
              <a:ext uri="{FF2B5EF4-FFF2-40B4-BE49-F238E27FC236}">
                <a16:creationId xmlns:a16="http://schemas.microsoft.com/office/drawing/2014/main" id="{C1FCB4CC-B6A5-48F6-A224-CFF15F61E654}"/>
              </a:ext>
            </a:extLst>
          </p:cNvPr>
          <p:cNvSpPr txBox="1"/>
          <p:nvPr/>
        </p:nvSpPr>
        <p:spPr>
          <a:xfrm>
            <a:off x="881782" y="4501218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a-IR" altLang="zh-CN" sz="1100" dirty="0">
                <a:cs typeface="B Nazanin" panose="00000400000000000000" pitchFamily="2" charset="-78"/>
              </a:rPr>
              <a:t>متن پشتیبانی در اینجا</a:t>
            </a:r>
          </a:p>
          <a:p>
            <a:pPr algn="ctr">
              <a:lnSpc>
                <a:spcPct val="150000"/>
              </a:lnSpc>
            </a:pPr>
            <a:r>
              <a:rPr lang="fa-IR" altLang="zh-CN" sz="1100" dirty="0">
                <a:cs typeface="B Nazanin" panose="00000400000000000000" pitchFamily="2" charset="-78"/>
              </a:rPr>
              <a:t>وقتی کپی و جای‌گذاری می‌کنید، گزینه "فقط نگه داشتن متن" را انتخاب کنید.</a:t>
            </a:r>
            <a:endParaRPr lang="en-US" altLang="zh-CN" sz="1100" dirty="0">
              <a:cs typeface="B Nazanin" panose="00000400000000000000" pitchFamily="2" charset="-78"/>
            </a:endParaRPr>
          </a:p>
        </p:txBody>
      </p: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E280DECF-E628-4C92-93C9-EB58BDC08C55}"/>
              </a:ext>
            </a:extLst>
          </p:cNvPr>
          <p:cNvCxnSpPr/>
          <p:nvPr/>
        </p:nvCxnSpPr>
        <p:spPr>
          <a:xfrm>
            <a:off x="4186518" y="1308848"/>
            <a:ext cx="0" cy="4383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4A5A21D2-6B46-4DD9-8E37-B69922AE95AC}"/>
              </a:ext>
            </a:extLst>
          </p:cNvPr>
          <p:cNvCxnSpPr/>
          <p:nvPr/>
        </p:nvCxnSpPr>
        <p:spPr>
          <a:xfrm>
            <a:off x="7906871" y="1317813"/>
            <a:ext cx="0" cy="4383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D54C6C8D-B210-44D2-B0D7-D14E69E9C751}"/>
              </a:ext>
            </a:extLst>
          </p:cNvPr>
          <p:cNvSpPr/>
          <p:nvPr/>
        </p:nvSpPr>
        <p:spPr>
          <a:xfrm>
            <a:off x="0" y="6482330"/>
            <a:ext cx="12192000" cy="379008"/>
          </a:xfrm>
          <a:custGeom>
            <a:avLst/>
            <a:gdLst>
              <a:gd name="connsiteX0" fmla="*/ 193828 w 12688888"/>
              <a:gd name="connsiteY0" fmla="*/ 0 h 294966"/>
              <a:gd name="connsiteX1" fmla="*/ 12494150 w 12688888"/>
              <a:gd name="connsiteY1" fmla="*/ 0 h 294966"/>
              <a:gd name="connsiteX2" fmla="*/ 12688888 w 12688888"/>
              <a:gd name="connsiteY2" fmla="*/ 237453 h 294966"/>
              <a:gd name="connsiteX3" fmla="*/ 12688888 w 12688888"/>
              <a:gd name="connsiteY3" fmla="*/ 294966 h 294966"/>
              <a:gd name="connsiteX4" fmla="*/ 0 w 12688888"/>
              <a:gd name="connsiteY4" fmla="*/ 294966 h 294966"/>
              <a:gd name="connsiteX5" fmla="*/ 0 w 12688888"/>
              <a:gd name="connsiteY5" fmla="*/ 293924 h 294966"/>
              <a:gd name="connsiteX6" fmla="*/ 0 w 12688888"/>
              <a:gd name="connsiteY6" fmla="*/ 237453 h 294966"/>
              <a:gd name="connsiteX7" fmla="*/ 193828 w 12688888"/>
              <a:gd name="connsiteY7" fmla="*/ 0 h 29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8888" h="294966">
                <a:moveTo>
                  <a:pt x="193828" y="0"/>
                </a:moveTo>
                <a:cubicBezTo>
                  <a:pt x="12494150" y="0"/>
                  <a:pt x="12494150" y="0"/>
                  <a:pt x="12494150" y="0"/>
                </a:cubicBezTo>
                <a:cubicBezTo>
                  <a:pt x="12601529" y="0"/>
                  <a:pt x="12688888" y="106854"/>
                  <a:pt x="12688888" y="237453"/>
                </a:cubicBezTo>
                <a:lnTo>
                  <a:pt x="12688888" y="294966"/>
                </a:lnTo>
                <a:lnTo>
                  <a:pt x="0" y="294966"/>
                </a:lnTo>
                <a:lnTo>
                  <a:pt x="0" y="293924"/>
                </a:lnTo>
                <a:cubicBezTo>
                  <a:pt x="0" y="237453"/>
                  <a:pt x="0" y="237453"/>
                  <a:pt x="0" y="237453"/>
                </a:cubicBezTo>
                <a:cubicBezTo>
                  <a:pt x="0" y="106854"/>
                  <a:pt x="86449" y="0"/>
                  <a:pt x="19382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6" name="Forma en L 75">
            <a:extLst>
              <a:ext uri="{FF2B5EF4-FFF2-40B4-BE49-F238E27FC236}">
                <a16:creationId xmlns:a16="http://schemas.microsoft.com/office/drawing/2014/main" id="{7DBDD54D-86B8-4304-ABDF-02E905D91A6B}"/>
              </a:ext>
            </a:extLst>
          </p:cNvPr>
          <p:cNvSpPr/>
          <p:nvPr/>
        </p:nvSpPr>
        <p:spPr>
          <a:xfrm>
            <a:off x="-9923" y="6073630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7" name="Forma en L 76">
            <a:extLst>
              <a:ext uri="{FF2B5EF4-FFF2-40B4-BE49-F238E27FC236}">
                <a16:creationId xmlns:a16="http://schemas.microsoft.com/office/drawing/2014/main" id="{FC9F1E36-2FA4-4D34-91F8-BCDA657327BE}"/>
              </a:ext>
            </a:extLst>
          </p:cNvPr>
          <p:cNvSpPr/>
          <p:nvPr/>
        </p:nvSpPr>
        <p:spPr>
          <a:xfrm>
            <a:off x="-25705" y="5292854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8" name="Forma en L 77">
            <a:extLst>
              <a:ext uri="{FF2B5EF4-FFF2-40B4-BE49-F238E27FC236}">
                <a16:creationId xmlns:a16="http://schemas.microsoft.com/office/drawing/2014/main" id="{E9960755-DD26-45BB-B81A-4FB5A8291E0C}"/>
              </a:ext>
            </a:extLst>
          </p:cNvPr>
          <p:cNvSpPr/>
          <p:nvPr/>
        </p:nvSpPr>
        <p:spPr>
          <a:xfrm>
            <a:off x="-21123" y="4508182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9" name="Forma en L 78">
            <a:extLst>
              <a:ext uri="{FF2B5EF4-FFF2-40B4-BE49-F238E27FC236}">
                <a16:creationId xmlns:a16="http://schemas.microsoft.com/office/drawing/2014/main" id="{6A493B11-DEB5-4760-9945-B8A1EA237291}"/>
              </a:ext>
            </a:extLst>
          </p:cNvPr>
          <p:cNvSpPr/>
          <p:nvPr/>
        </p:nvSpPr>
        <p:spPr>
          <a:xfrm>
            <a:off x="0" y="372705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0" name="Forma en L 79">
            <a:extLst>
              <a:ext uri="{FF2B5EF4-FFF2-40B4-BE49-F238E27FC236}">
                <a16:creationId xmlns:a16="http://schemas.microsoft.com/office/drawing/2014/main" id="{6DA71691-90D6-433F-A9DB-6984A819C141}"/>
              </a:ext>
            </a:extLst>
          </p:cNvPr>
          <p:cNvSpPr/>
          <p:nvPr/>
        </p:nvSpPr>
        <p:spPr>
          <a:xfrm>
            <a:off x="-19368" y="2951678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1" name="Forma en L 80">
            <a:extLst>
              <a:ext uri="{FF2B5EF4-FFF2-40B4-BE49-F238E27FC236}">
                <a16:creationId xmlns:a16="http://schemas.microsoft.com/office/drawing/2014/main" id="{DA182F43-165E-4D9C-8D1B-84A243CA337E}"/>
              </a:ext>
            </a:extLst>
          </p:cNvPr>
          <p:cNvSpPr/>
          <p:nvPr/>
        </p:nvSpPr>
        <p:spPr>
          <a:xfrm>
            <a:off x="-18947" y="2186829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2" name="Forma en L 81">
            <a:extLst>
              <a:ext uri="{FF2B5EF4-FFF2-40B4-BE49-F238E27FC236}">
                <a16:creationId xmlns:a16="http://schemas.microsoft.com/office/drawing/2014/main" id="{BA732F87-D69F-45F6-BE3E-8CDDF6082433}"/>
              </a:ext>
            </a:extLst>
          </p:cNvPr>
          <p:cNvSpPr/>
          <p:nvPr/>
        </p:nvSpPr>
        <p:spPr>
          <a:xfrm>
            <a:off x="-14365" y="1420445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83" name="Forma en L 82">
            <a:extLst>
              <a:ext uri="{FF2B5EF4-FFF2-40B4-BE49-F238E27FC236}">
                <a16:creationId xmlns:a16="http://schemas.microsoft.com/office/drawing/2014/main" id="{1A777F8C-6E63-4BAD-9417-910ECFAE64EC}"/>
              </a:ext>
            </a:extLst>
          </p:cNvPr>
          <p:cNvSpPr/>
          <p:nvPr/>
        </p:nvSpPr>
        <p:spPr>
          <a:xfrm>
            <a:off x="-11859" y="639669"/>
            <a:ext cx="672214" cy="784370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cs typeface="B Nazanin" panose="00000400000000000000" pitchFamily="2" charset="-78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01B5179-1679-4D79-B047-99634C3CA764}"/>
              </a:ext>
            </a:extLst>
          </p:cNvPr>
          <p:cNvSpPr/>
          <p:nvPr/>
        </p:nvSpPr>
        <p:spPr>
          <a:xfrm>
            <a:off x="5113785" y="1689415"/>
            <a:ext cx="2337884" cy="2179911"/>
          </a:xfrm>
          <a:custGeom>
            <a:avLst/>
            <a:gdLst>
              <a:gd name="connsiteX0" fmla="*/ 504358 w 1174318"/>
              <a:gd name="connsiteY0" fmla="*/ 831610 h 1094968"/>
              <a:gd name="connsiteX1" fmla="*/ 417204 w 1174318"/>
              <a:gd name="connsiteY1" fmla="*/ 827800 h 1094968"/>
              <a:gd name="connsiteX2" fmla="*/ 365388 w 1174318"/>
              <a:gd name="connsiteY2" fmla="*/ 779318 h 1094968"/>
              <a:gd name="connsiteX3" fmla="*/ 315477 w 1174318"/>
              <a:gd name="connsiteY3" fmla="*/ 827705 h 1094968"/>
              <a:gd name="connsiteX4" fmla="*/ 40109 w 1174318"/>
              <a:gd name="connsiteY4" fmla="*/ 828277 h 1094968"/>
              <a:gd name="connsiteX5" fmla="*/ 9 w 1174318"/>
              <a:gd name="connsiteY5" fmla="*/ 787795 h 1094968"/>
              <a:gd name="connsiteX6" fmla="*/ 675 w 1174318"/>
              <a:gd name="connsiteY6" fmla="*/ 30748 h 1094968"/>
              <a:gd name="connsiteX7" fmla="*/ 7343 w 1174318"/>
              <a:gd name="connsiteY7" fmla="*/ 1602 h 1094968"/>
              <a:gd name="connsiteX8" fmla="*/ 35346 w 1174318"/>
              <a:gd name="connsiteY8" fmla="*/ 16842 h 1094968"/>
              <a:gd name="connsiteX9" fmla="*/ 428348 w 1174318"/>
              <a:gd name="connsiteY9" fmla="*/ 411367 h 1094968"/>
              <a:gd name="connsiteX10" fmla="*/ 650280 w 1174318"/>
              <a:gd name="connsiteY10" fmla="*/ 632538 h 1094968"/>
              <a:gd name="connsiteX11" fmla="*/ 686666 w 1174318"/>
              <a:gd name="connsiteY11" fmla="*/ 632157 h 1094968"/>
              <a:gd name="connsiteX12" fmla="*/ 1007087 w 1174318"/>
              <a:gd name="connsiteY12" fmla="*/ 282018 h 1094968"/>
              <a:gd name="connsiteX13" fmla="*/ 1016898 w 1174318"/>
              <a:gd name="connsiteY13" fmla="*/ 269635 h 1094968"/>
              <a:gd name="connsiteX14" fmla="*/ 1076524 w 1174318"/>
              <a:gd name="connsiteY14" fmla="*/ 267921 h 1094968"/>
              <a:gd name="connsiteX15" fmla="*/ 1166631 w 1174318"/>
              <a:gd name="connsiteY15" fmla="*/ 347359 h 1094968"/>
              <a:gd name="connsiteX16" fmla="*/ 1165393 w 1174318"/>
              <a:gd name="connsiteY16" fmla="*/ 372505 h 1094968"/>
              <a:gd name="connsiteX17" fmla="*/ 1074048 w 1174318"/>
              <a:gd name="connsiteY17" fmla="*/ 472994 h 1094968"/>
              <a:gd name="connsiteX18" fmla="*/ 834399 w 1174318"/>
              <a:gd name="connsiteY18" fmla="*/ 737408 h 1094968"/>
              <a:gd name="connsiteX19" fmla="*/ 818492 w 1174318"/>
              <a:gd name="connsiteY19" fmla="*/ 752553 h 1094968"/>
              <a:gd name="connsiteX20" fmla="*/ 818206 w 1174318"/>
              <a:gd name="connsiteY20" fmla="*/ 796844 h 1094968"/>
              <a:gd name="connsiteX21" fmla="*/ 831351 w 1174318"/>
              <a:gd name="connsiteY21" fmla="*/ 819990 h 1094968"/>
              <a:gd name="connsiteX22" fmla="*/ 809253 w 1174318"/>
              <a:gd name="connsiteY22" fmla="*/ 827229 h 1094968"/>
              <a:gd name="connsiteX23" fmla="*/ 675712 w 1174318"/>
              <a:gd name="connsiteY23" fmla="*/ 909715 h 1094968"/>
              <a:gd name="connsiteX24" fmla="*/ 627897 w 1174318"/>
              <a:gd name="connsiteY24" fmla="*/ 979438 h 1094968"/>
              <a:gd name="connsiteX25" fmla="*/ 591511 w 1174318"/>
              <a:gd name="connsiteY25" fmla="*/ 1001632 h 1094968"/>
              <a:gd name="connsiteX26" fmla="*/ 523979 w 1174318"/>
              <a:gd name="connsiteY26" fmla="*/ 1080118 h 1094968"/>
              <a:gd name="connsiteX27" fmla="*/ 479021 w 1174318"/>
              <a:gd name="connsiteY27" fmla="*/ 1085071 h 1094968"/>
              <a:gd name="connsiteX28" fmla="*/ 384247 w 1174318"/>
              <a:gd name="connsiteY28" fmla="*/ 996774 h 1094968"/>
              <a:gd name="connsiteX29" fmla="*/ 385866 w 1174318"/>
              <a:gd name="connsiteY29" fmla="*/ 961912 h 1094968"/>
              <a:gd name="connsiteX30" fmla="*/ 504358 w 1174318"/>
              <a:gd name="connsiteY30" fmla="*/ 831706 h 1094968"/>
              <a:gd name="connsiteX31" fmla="*/ 168696 w 1174318"/>
              <a:gd name="connsiteY31" fmla="*/ 390984 h 1094968"/>
              <a:gd name="connsiteX32" fmla="*/ 168506 w 1174318"/>
              <a:gd name="connsiteY32" fmla="*/ 639967 h 1094968"/>
              <a:gd name="connsiteX33" fmla="*/ 192699 w 1174318"/>
              <a:gd name="connsiteY33" fmla="*/ 660637 h 1094968"/>
              <a:gd name="connsiteX34" fmla="*/ 328716 w 1174318"/>
              <a:gd name="connsiteY34" fmla="*/ 660637 h 1094968"/>
              <a:gd name="connsiteX35" fmla="*/ 434730 w 1174318"/>
              <a:gd name="connsiteY35" fmla="*/ 660637 h 1094968"/>
              <a:gd name="connsiteX36" fmla="*/ 168506 w 1174318"/>
              <a:gd name="connsiteY36" fmla="*/ 391079 h 10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74318" h="1094968">
                <a:moveTo>
                  <a:pt x="504358" y="831610"/>
                </a:moveTo>
                <a:cubicBezTo>
                  <a:pt x="471687" y="822847"/>
                  <a:pt x="444255" y="828181"/>
                  <a:pt x="417204" y="827800"/>
                </a:cubicBezTo>
                <a:cubicBezTo>
                  <a:pt x="367483" y="827038"/>
                  <a:pt x="367483" y="827515"/>
                  <a:pt x="365388" y="779318"/>
                </a:cubicBezTo>
                <a:cubicBezTo>
                  <a:pt x="364368" y="811513"/>
                  <a:pt x="347738" y="827641"/>
                  <a:pt x="315477" y="827705"/>
                </a:cubicBezTo>
                <a:cubicBezTo>
                  <a:pt x="223656" y="827705"/>
                  <a:pt x="131930" y="826657"/>
                  <a:pt x="40109" y="828277"/>
                </a:cubicBezTo>
                <a:cubicBezTo>
                  <a:pt x="9343" y="828753"/>
                  <a:pt x="-87" y="817609"/>
                  <a:pt x="9" y="787795"/>
                </a:cubicBezTo>
                <a:cubicBezTo>
                  <a:pt x="866" y="535478"/>
                  <a:pt x="485" y="283066"/>
                  <a:pt x="675" y="30748"/>
                </a:cubicBezTo>
                <a:cubicBezTo>
                  <a:pt x="675" y="20557"/>
                  <a:pt x="-3134" y="6745"/>
                  <a:pt x="7343" y="1602"/>
                </a:cubicBezTo>
                <a:cubicBezTo>
                  <a:pt x="20297" y="-4685"/>
                  <a:pt x="27536" y="9031"/>
                  <a:pt x="35346" y="16842"/>
                </a:cubicBezTo>
                <a:cubicBezTo>
                  <a:pt x="166410" y="148287"/>
                  <a:pt x="297284" y="279922"/>
                  <a:pt x="428348" y="411367"/>
                </a:cubicBezTo>
                <a:cubicBezTo>
                  <a:pt x="502167" y="485281"/>
                  <a:pt x="576557" y="558529"/>
                  <a:pt x="650280" y="632538"/>
                </a:cubicBezTo>
                <a:cubicBezTo>
                  <a:pt x="663520" y="645873"/>
                  <a:pt x="673331" y="646825"/>
                  <a:pt x="686666" y="632157"/>
                </a:cubicBezTo>
                <a:cubicBezTo>
                  <a:pt x="793155" y="515190"/>
                  <a:pt x="900217" y="398699"/>
                  <a:pt x="1007087" y="282018"/>
                </a:cubicBezTo>
                <a:cubicBezTo>
                  <a:pt x="1010611" y="278113"/>
                  <a:pt x="1013278" y="273445"/>
                  <a:pt x="1016898" y="269635"/>
                </a:cubicBezTo>
                <a:cubicBezTo>
                  <a:pt x="1035948" y="249887"/>
                  <a:pt x="1055827" y="249316"/>
                  <a:pt x="1076524" y="267921"/>
                </a:cubicBezTo>
                <a:cubicBezTo>
                  <a:pt x="1106337" y="294591"/>
                  <a:pt x="1135389" y="322309"/>
                  <a:pt x="1166631" y="347359"/>
                </a:cubicBezTo>
                <a:cubicBezTo>
                  <a:pt x="1181109" y="358980"/>
                  <a:pt x="1171869" y="365362"/>
                  <a:pt x="1165393" y="372505"/>
                </a:cubicBezTo>
                <a:cubicBezTo>
                  <a:pt x="1135198" y="406224"/>
                  <a:pt x="1104242" y="439276"/>
                  <a:pt x="1074048" y="472994"/>
                </a:cubicBezTo>
                <a:cubicBezTo>
                  <a:pt x="994704" y="561577"/>
                  <a:pt x="910503" y="645873"/>
                  <a:pt x="834399" y="737408"/>
                </a:cubicBezTo>
                <a:cubicBezTo>
                  <a:pt x="829732" y="743028"/>
                  <a:pt x="823921" y="747600"/>
                  <a:pt x="818492" y="752553"/>
                </a:cubicBezTo>
                <a:cubicBezTo>
                  <a:pt x="802204" y="767221"/>
                  <a:pt x="794013" y="781223"/>
                  <a:pt x="818206" y="796844"/>
                </a:cubicBezTo>
                <a:cubicBezTo>
                  <a:pt x="825636" y="801607"/>
                  <a:pt x="834684" y="809322"/>
                  <a:pt x="831351" y="819990"/>
                </a:cubicBezTo>
                <a:cubicBezTo>
                  <a:pt x="828112" y="830372"/>
                  <a:pt x="816873" y="828181"/>
                  <a:pt x="809253" y="827229"/>
                </a:cubicBezTo>
                <a:cubicBezTo>
                  <a:pt x="742578" y="818847"/>
                  <a:pt x="709526" y="867234"/>
                  <a:pt x="675712" y="909715"/>
                </a:cubicBezTo>
                <a:cubicBezTo>
                  <a:pt x="658472" y="931337"/>
                  <a:pt x="624849" y="943434"/>
                  <a:pt x="627897" y="979438"/>
                </a:cubicBezTo>
                <a:cubicBezTo>
                  <a:pt x="608751" y="975724"/>
                  <a:pt x="602751" y="991630"/>
                  <a:pt x="591511" y="1001632"/>
                </a:cubicBezTo>
                <a:cubicBezTo>
                  <a:pt x="565317" y="1024873"/>
                  <a:pt x="547315" y="1054781"/>
                  <a:pt x="523979" y="1080118"/>
                </a:cubicBezTo>
                <a:cubicBezTo>
                  <a:pt x="509977" y="1095358"/>
                  <a:pt x="496547" y="1101835"/>
                  <a:pt x="479021" y="1085071"/>
                </a:cubicBezTo>
                <a:cubicBezTo>
                  <a:pt x="447779" y="1055257"/>
                  <a:pt x="416156" y="1025825"/>
                  <a:pt x="384247" y="996774"/>
                </a:cubicBezTo>
                <a:cubicBezTo>
                  <a:pt x="370055" y="983820"/>
                  <a:pt x="375294" y="973438"/>
                  <a:pt x="385866" y="961912"/>
                </a:cubicBezTo>
                <a:cubicBezTo>
                  <a:pt x="424252" y="920002"/>
                  <a:pt x="462447" y="877902"/>
                  <a:pt x="504358" y="831706"/>
                </a:cubicBezTo>
                <a:close/>
                <a:moveTo>
                  <a:pt x="168696" y="390984"/>
                </a:moveTo>
                <a:cubicBezTo>
                  <a:pt x="168696" y="478042"/>
                  <a:pt x="168887" y="559005"/>
                  <a:pt x="168506" y="639967"/>
                </a:cubicBezTo>
                <a:cubicBezTo>
                  <a:pt x="168506" y="657589"/>
                  <a:pt x="178031" y="660732"/>
                  <a:pt x="192699" y="660637"/>
                </a:cubicBezTo>
                <a:cubicBezTo>
                  <a:pt x="238038" y="660256"/>
                  <a:pt x="283377" y="660541"/>
                  <a:pt x="328716" y="660637"/>
                </a:cubicBezTo>
                <a:cubicBezTo>
                  <a:pt x="364054" y="660637"/>
                  <a:pt x="399297" y="660637"/>
                  <a:pt x="434730" y="660637"/>
                </a:cubicBezTo>
                <a:cubicBezTo>
                  <a:pt x="346147" y="571006"/>
                  <a:pt x="260041" y="483662"/>
                  <a:pt x="168506" y="391079"/>
                </a:cubicBezTo>
                <a:close/>
              </a:path>
            </a:pathLst>
          </a:custGeom>
          <a:solidFill>
            <a:srgbClr val="00B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B1F9890-EAE0-69C4-8434-D5DC3A08D5BF}"/>
              </a:ext>
            </a:extLst>
          </p:cNvPr>
          <p:cNvGrpSpPr/>
          <p:nvPr/>
        </p:nvGrpSpPr>
        <p:grpSpPr>
          <a:xfrm>
            <a:off x="1925835" y="1732252"/>
            <a:ext cx="1723934" cy="1842551"/>
            <a:chOff x="1925835" y="1732252"/>
            <a:chExt cx="1723934" cy="1842551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1DD5BFEC-F4CA-423B-93C1-709E44065847}"/>
                </a:ext>
              </a:extLst>
            </p:cNvPr>
            <p:cNvSpPr/>
            <p:nvPr/>
          </p:nvSpPr>
          <p:spPr>
            <a:xfrm>
              <a:off x="1925835" y="1951843"/>
              <a:ext cx="1521841" cy="1622960"/>
            </a:xfrm>
            <a:custGeom>
              <a:avLst/>
              <a:gdLst>
                <a:gd name="connsiteX0" fmla="*/ 490 w 764420"/>
                <a:gd name="connsiteY0" fmla="*/ 788146 h 815212"/>
                <a:gd name="connsiteX1" fmla="*/ 22588 w 764420"/>
                <a:gd name="connsiteY1" fmla="*/ 657559 h 815212"/>
                <a:gd name="connsiteX2" fmla="*/ 71547 w 764420"/>
                <a:gd name="connsiteY2" fmla="*/ 561832 h 815212"/>
                <a:gd name="connsiteX3" fmla="*/ 149652 w 764420"/>
                <a:gd name="connsiteY3" fmla="*/ 468106 h 815212"/>
                <a:gd name="connsiteX4" fmla="*/ 272334 w 764420"/>
                <a:gd name="connsiteY4" fmla="*/ 342757 h 815212"/>
                <a:gd name="connsiteX5" fmla="*/ 510078 w 764420"/>
                <a:gd name="connsiteY5" fmla="*/ 85106 h 815212"/>
                <a:gd name="connsiteX6" fmla="*/ 580944 w 764420"/>
                <a:gd name="connsiteY6" fmla="*/ 8620 h 815212"/>
                <a:gd name="connsiteX7" fmla="*/ 609519 w 764420"/>
                <a:gd name="connsiteY7" fmla="*/ 7668 h 815212"/>
                <a:gd name="connsiteX8" fmla="*/ 754299 w 764420"/>
                <a:gd name="connsiteY8" fmla="*/ 139970 h 815212"/>
                <a:gd name="connsiteX9" fmla="*/ 750870 w 764420"/>
                <a:gd name="connsiteY9" fmla="*/ 178356 h 815212"/>
                <a:gd name="connsiteX10" fmla="*/ 541892 w 764420"/>
                <a:gd name="connsiteY10" fmla="*/ 406861 h 815212"/>
                <a:gd name="connsiteX11" fmla="*/ 224899 w 764420"/>
                <a:gd name="connsiteY11" fmla="*/ 749951 h 815212"/>
                <a:gd name="connsiteX12" fmla="*/ 176989 w 764420"/>
                <a:gd name="connsiteY12" fmla="*/ 777859 h 815212"/>
                <a:gd name="connsiteX13" fmla="*/ 32780 w 764420"/>
                <a:gd name="connsiteY13" fmla="*/ 812721 h 815212"/>
                <a:gd name="connsiteX14" fmla="*/ 681 w 764420"/>
                <a:gd name="connsiteY14" fmla="*/ 788242 h 815212"/>
                <a:gd name="connsiteX15" fmla="*/ 70023 w 764420"/>
                <a:gd name="connsiteY15" fmla="*/ 786813 h 815212"/>
                <a:gd name="connsiteX16" fmla="*/ 159272 w 764420"/>
                <a:gd name="connsiteY16" fmla="*/ 766048 h 815212"/>
                <a:gd name="connsiteX17" fmla="*/ 164797 w 764420"/>
                <a:gd name="connsiteY17" fmla="*/ 752142 h 815212"/>
                <a:gd name="connsiteX18" fmla="*/ 97455 w 764420"/>
                <a:gd name="connsiteY18" fmla="*/ 692230 h 815212"/>
                <a:gd name="connsiteX19" fmla="*/ 78977 w 764420"/>
                <a:gd name="connsiteY19" fmla="*/ 673180 h 815212"/>
                <a:gd name="connsiteX20" fmla="*/ 49163 w 764420"/>
                <a:gd name="connsiteY20" fmla="*/ 646605 h 815212"/>
                <a:gd name="connsiteX21" fmla="*/ 36209 w 764420"/>
                <a:gd name="connsiteY21" fmla="*/ 674894 h 815212"/>
                <a:gd name="connsiteX22" fmla="*/ 27827 w 764420"/>
                <a:gd name="connsiteY22" fmla="*/ 737188 h 815212"/>
                <a:gd name="connsiteX23" fmla="*/ 70023 w 764420"/>
                <a:gd name="connsiteY23" fmla="*/ 786718 h 81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64420" h="815212">
                  <a:moveTo>
                    <a:pt x="490" y="788146"/>
                  </a:moveTo>
                  <a:cubicBezTo>
                    <a:pt x="8396" y="744617"/>
                    <a:pt x="22303" y="701088"/>
                    <a:pt x="22588" y="657559"/>
                  </a:cubicBezTo>
                  <a:cubicBezTo>
                    <a:pt x="22874" y="614410"/>
                    <a:pt x="44210" y="587264"/>
                    <a:pt x="71547" y="561832"/>
                  </a:cubicBezTo>
                  <a:cubicBezTo>
                    <a:pt x="101836" y="533638"/>
                    <a:pt x="121648" y="496967"/>
                    <a:pt x="149652" y="468106"/>
                  </a:cubicBezTo>
                  <a:cubicBezTo>
                    <a:pt x="190228" y="426101"/>
                    <a:pt x="232710" y="385906"/>
                    <a:pt x="272334" y="342757"/>
                  </a:cubicBezTo>
                  <a:cubicBezTo>
                    <a:pt x="351391" y="256651"/>
                    <a:pt x="430735" y="170926"/>
                    <a:pt x="510078" y="85106"/>
                  </a:cubicBezTo>
                  <a:cubicBezTo>
                    <a:pt x="533700" y="59579"/>
                    <a:pt x="557989" y="34719"/>
                    <a:pt x="580944" y="8620"/>
                  </a:cubicBezTo>
                  <a:cubicBezTo>
                    <a:pt x="591231" y="-3095"/>
                    <a:pt x="598756" y="-2333"/>
                    <a:pt x="609519" y="7668"/>
                  </a:cubicBezTo>
                  <a:cubicBezTo>
                    <a:pt x="657430" y="52150"/>
                    <a:pt x="705055" y="96917"/>
                    <a:pt x="754299" y="139970"/>
                  </a:cubicBezTo>
                  <a:cubicBezTo>
                    <a:pt x="773444" y="156734"/>
                    <a:pt x="761443" y="166640"/>
                    <a:pt x="750870" y="178356"/>
                  </a:cubicBezTo>
                  <a:cubicBezTo>
                    <a:pt x="681337" y="254556"/>
                    <a:pt x="611900" y="330946"/>
                    <a:pt x="541892" y="406861"/>
                  </a:cubicBezTo>
                  <a:cubicBezTo>
                    <a:pt x="436354" y="521351"/>
                    <a:pt x="330246" y="635365"/>
                    <a:pt x="224899" y="749951"/>
                  </a:cubicBezTo>
                  <a:cubicBezTo>
                    <a:pt x="211374" y="764620"/>
                    <a:pt x="196324" y="773478"/>
                    <a:pt x="176989" y="777859"/>
                  </a:cubicBezTo>
                  <a:cubicBezTo>
                    <a:pt x="128697" y="788623"/>
                    <a:pt x="80691" y="800434"/>
                    <a:pt x="32780" y="812721"/>
                  </a:cubicBezTo>
                  <a:cubicBezTo>
                    <a:pt x="10682" y="818341"/>
                    <a:pt x="-3319" y="816150"/>
                    <a:pt x="681" y="788242"/>
                  </a:cubicBezTo>
                  <a:close/>
                  <a:moveTo>
                    <a:pt x="70023" y="786813"/>
                  </a:moveTo>
                  <a:cubicBezTo>
                    <a:pt x="99741" y="779955"/>
                    <a:pt x="129554" y="773097"/>
                    <a:pt x="159272" y="766048"/>
                  </a:cubicBezTo>
                  <a:cubicBezTo>
                    <a:pt x="167559" y="764143"/>
                    <a:pt x="169559" y="758714"/>
                    <a:pt x="164797" y="752142"/>
                  </a:cubicBezTo>
                  <a:cubicBezTo>
                    <a:pt x="146699" y="727186"/>
                    <a:pt x="126411" y="702136"/>
                    <a:pt x="97455" y="692230"/>
                  </a:cubicBezTo>
                  <a:cubicBezTo>
                    <a:pt x="84120" y="687753"/>
                    <a:pt x="80215" y="688324"/>
                    <a:pt x="78977" y="673180"/>
                  </a:cubicBezTo>
                  <a:cubicBezTo>
                    <a:pt x="77833" y="658606"/>
                    <a:pt x="65737" y="644986"/>
                    <a:pt x="49163" y="646605"/>
                  </a:cubicBezTo>
                  <a:cubicBezTo>
                    <a:pt x="34019" y="648034"/>
                    <a:pt x="35161" y="663559"/>
                    <a:pt x="36209" y="674894"/>
                  </a:cubicBezTo>
                  <a:cubicBezTo>
                    <a:pt x="38210" y="696421"/>
                    <a:pt x="30304" y="716423"/>
                    <a:pt x="27827" y="737188"/>
                  </a:cubicBezTo>
                  <a:cubicBezTo>
                    <a:pt x="24970" y="760905"/>
                    <a:pt x="45829" y="786813"/>
                    <a:pt x="70023" y="786718"/>
                  </a:cubicBezTo>
                  <a:close/>
                </a:path>
              </a:pathLst>
            </a:custGeom>
            <a:solidFill>
              <a:srgbClr val="1C7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E3819E8-4E0D-4A93-A0AB-ED9A3ADB6C46}"/>
                </a:ext>
              </a:extLst>
            </p:cNvPr>
            <p:cNvSpPr/>
            <p:nvPr/>
          </p:nvSpPr>
          <p:spPr>
            <a:xfrm>
              <a:off x="3163326" y="1732252"/>
              <a:ext cx="486443" cy="470460"/>
            </a:xfrm>
            <a:custGeom>
              <a:avLst/>
              <a:gdLst>
                <a:gd name="connsiteX0" fmla="*/ 244341 w 244340"/>
                <a:gd name="connsiteY0" fmla="*/ 140924 h 236312"/>
                <a:gd name="connsiteX1" fmla="*/ 210717 w 244340"/>
                <a:gd name="connsiteY1" fmla="*/ 199693 h 236312"/>
                <a:gd name="connsiteX2" fmla="*/ 127183 w 244340"/>
                <a:gd name="connsiteY2" fmla="*/ 203408 h 236312"/>
                <a:gd name="connsiteX3" fmla="*/ 8883 w 244340"/>
                <a:gd name="connsiteY3" fmla="*/ 94251 h 236312"/>
                <a:gd name="connsiteX4" fmla="*/ 7549 w 244340"/>
                <a:gd name="connsiteY4" fmla="*/ 66152 h 236312"/>
                <a:gd name="connsiteX5" fmla="*/ 50126 w 244340"/>
                <a:gd name="connsiteY5" fmla="*/ 19670 h 236312"/>
                <a:gd name="connsiteX6" fmla="*/ 118516 w 244340"/>
                <a:gd name="connsiteY6" fmla="*/ 10241 h 236312"/>
                <a:gd name="connsiteX7" fmla="*/ 231768 w 244340"/>
                <a:gd name="connsiteY7" fmla="*/ 115016 h 236312"/>
                <a:gd name="connsiteX8" fmla="*/ 244341 w 244340"/>
                <a:gd name="connsiteY8" fmla="*/ 140828 h 23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340" h="236312">
                  <a:moveTo>
                    <a:pt x="244341" y="140924"/>
                  </a:moveTo>
                  <a:cubicBezTo>
                    <a:pt x="240912" y="167213"/>
                    <a:pt x="225862" y="183310"/>
                    <a:pt x="210717" y="199693"/>
                  </a:cubicBezTo>
                  <a:cubicBezTo>
                    <a:pt x="168808" y="245222"/>
                    <a:pt x="179094" y="250366"/>
                    <a:pt x="127183" y="203408"/>
                  </a:cubicBezTo>
                  <a:cubicBezTo>
                    <a:pt x="87369" y="167403"/>
                    <a:pt x="49174" y="129684"/>
                    <a:pt x="8883" y="94251"/>
                  </a:cubicBezTo>
                  <a:cubicBezTo>
                    <a:pt x="-3595" y="83202"/>
                    <a:pt x="-1881" y="76154"/>
                    <a:pt x="7549" y="66152"/>
                  </a:cubicBezTo>
                  <a:cubicBezTo>
                    <a:pt x="21932" y="50817"/>
                    <a:pt x="35838" y="35101"/>
                    <a:pt x="50126" y="19670"/>
                  </a:cubicBezTo>
                  <a:cubicBezTo>
                    <a:pt x="70414" y="-2237"/>
                    <a:pt x="97465" y="-6523"/>
                    <a:pt x="118516" y="10241"/>
                  </a:cubicBezTo>
                  <a:cubicBezTo>
                    <a:pt x="158711" y="42149"/>
                    <a:pt x="194906" y="79106"/>
                    <a:pt x="231768" y="115016"/>
                  </a:cubicBezTo>
                  <a:cubicBezTo>
                    <a:pt x="238721" y="121778"/>
                    <a:pt x="240912" y="133589"/>
                    <a:pt x="244341" y="140828"/>
                  </a:cubicBezTo>
                  <a:close/>
                </a:path>
              </a:pathLst>
            </a:custGeom>
            <a:solidFill>
              <a:srgbClr val="1C7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49BC83B1-B534-22E5-CA2F-D3AFA87A5307}"/>
              </a:ext>
            </a:extLst>
          </p:cNvPr>
          <p:cNvGrpSpPr/>
          <p:nvPr/>
        </p:nvGrpSpPr>
        <p:grpSpPr>
          <a:xfrm>
            <a:off x="9189330" y="1849305"/>
            <a:ext cx="1518708" cy="2001171"/>
            <a:chOff x="9189330" y="1849305"/>
            <a:chExt cx="1518708" cy="2001171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96747577-95D5-4EB7-9145-8349F7E9CDC4}"/>
                </a:ext>
              </a:extLst>
            </p:cNvPr>
            <p:cNvSpPr/>
            <p:nvPr/>
          </p:nvSpPr>
          <p:spPr>
            <a:xfrm>
              <a:off x="9189330" y="1849305"/>
              <a:ext cx="1518708" cy="2001171"/>
            </a:xfrm>
            <a:custGeom>
              <a:avLst/>
              <a:gdLst>
                <a:gd name="connsiteX0" fmla="*/ 42 w 762846"/>
                <a:gd name="connsiteY0" fmla="*/ 502539 h 1005187"/>
                <a:gd name="connsiteX1" fmla="*/ 42 w 762846"/>
                <a:gd name="connsiteY1" fmla="*/ 81439 h 1005187"/>
                <a:gd name="connsiteX2" fmla="*/ 81481 w 762846"/>
                <a:gd name="connsiteY2" fmla="*/ 0 h 1005187"/>
                <a:gd name="connsiteX3" fmla="*/ 679936 w 762846"/>
                <a:gd name="connsiteY3" fmla="*/ 0 h 1005187"/>
                <a:gd name="connsiteX4" fmla="*/ 762804 w 762846"/>
                <a:gd name="connsiteY4" fmla="*/ 84296 h 1005187"/>
                <a:gd name="connsiteX5" fmla="*/ 762804 w 762846"/>
                <a:gd name="connsiteY5" fmla="*/ 920210 h 1005187"/>
                <a:gd name="connsiteX6" fmla="*/ 678889 w 762846"/>
                <a:gd name="connsiteY6" fmla="*/ 1005078 h 1005187"/>
                <a:gd name="connsiteX7" fmla="*/ 80433 w 762846"/>
                <a:gd name="connsiteY7" fmla="*/ 1005078 h 1005187"/>
                <a:gd name="connsiteX8" fmla="*/ 42 w 762846"/>
                <a:gd name="connsiteY8" fmla="*/ 923735 h 1005187"/>
                <a:gd name="connsiteX9" fmla="*/ 42 w 762846"/>
                <a:gd name="connsiteY9" fmla="*/ 502634 h 1005187"/>
                <a:gd name="connsiteX10" fmla="*/ 381709 w 762846"/>
                <a:gd name="connsiteY10" fmla="*/ 99155 h 1005187"/>
                <a:gd name="connsiteX11" fmla="*/ 381709 w 762846"/>
                <a:gd name="connsiteY11" fmla="*/ 99155 h 1005187"/>
                <a:gd name="connsiteX12" fmla="*/ 204735 w 762846"/>
                <a:gd name="connsiteY12" fmla="*/ 98774 h 1005187"/>
                <a:gd name="connsiteX13" fmla="*/ 97864 w 762846"/>
                <a:gd name="connsiteY13" fmla="*/ 205740 h 1005187"/>
                <a:gd name="connsiteX14" fmla="*/ 179017 w 762846"/>
                <a:gd name="connsiteY14" fmla="*/ 284988 h 1005187"/>
                <a:gd name="connsiteX15" fmla="*/ 555159 w 762846"/>
                <a:gd name="connsiteY15" fmla="*/ 284988 h 1005187"/>
                <a:gd name="connsiteX16" fmla="*/ 665554 w 762846"/>
                <a:gd name="connsiteY16" fmla="*/ 174593 h 1005187"/>
                <a:gd name="connsiteX17" fmla="*/ 590211 w 762846"/>
                <a:gd name="connsiteY17" fmla="*/ 99251 h 1005187"/>
                <a:gd name="connsiteX18" fmla="*/ 381614 w 762846"/>
                <a:gd name="connsiteY18" fmla="*/ 99155 h 1005187"/>
                <a:gd name="connsiteX19" fmla="*/ 401140 w 762846"/>
                <a:gd name="connsiteY19" fmla="*/ 463582 h 1005187"/>
                <a:gd name="connsiteX20" fmla="*/ 401330 w 762846"/>
                <a:gd name="connsiteY20" fmla="*/ 536258 h 1005187"/>
                <a:gd name="connsiteX21" fmla="*/ 469815 w 762846"/>
                <a:gd name="connsiteY21" fmla="*/ 600170 h 1005187"/>
                <a:gd name="connsiteX22" fmla="*/ 599260 w 762846"/>
                <a:gd name="connsiteY22" fmla="*/ 599599 h 1005187"/>
                <a:gd name="connsiteX23" fmla="*/ 664887 w 762846"/>
                <a:gd name="connsiteY23" fmla="*/ 541592 h 1005187"/>
                <a:gd name="connsiteX24" fmla="*/ 664887 w 762846"/>
                <a:gd name="connsiteY24" fmla="*/ 393097 h 1005187"/>
                <a:gd name="connsiteX25" fmla="*/ 606404 w 762846"/>
                <a:gd name="connsiteY25" fmla="*/ 333756 h 1005187"/>
                <a:gd name="connsiteX26" fmla="*/ 461052 w 762846"/>
                <a:gd name="connsiteY26" fmla="*/ 333756 h 1005187"/>
                <a:gd name="connsiteX27" fmla="*/ 401425 w 762846"/>
                <a:gd name="connsiteY27" fmla="*/ 394049 h 1005187"/>
                <a:gd name="connsiteX28" fmla="*/ 401235 w 762846"/>
                <a:gd name="connsiteY28" fmla="*/ 463582 h 1005187"/>
                <a:gd name="connsiteX29" fmla="*/ 361706 w 762846"/>
                <a:gd name="connsiteY29" fmla="*/ 468154 h 1005187"/>
                <a:gd name="connsiteX30" fmla="*/ 361992 w 762846"/>
                <a:gd name="connsiteY30" fmla="*/ 468154 h 1005187"/>
                <a:gd name="connsiteX31" fmla="*/ 361897 w 762846"/>
                <a:gd name="connsiteY31" fmla="*/ 398431 h 1005187"/>
                <a:gd name="connsiteX32" fmla="*/ 297222 w 762846"/>
                <a:gd name="connsiteY32" fmla="*/ 333375 h 1005187"/>
                <a:gd name="connsiteX33" fmla="*/ 167396 w 762846"/>
                <a:gd name="connsiteY33" fmla="*/ 333375 h 1005187"/>
                <a:gd name="connsiteX34" fmla="*/ 98817 w 762846"/>
                <a:gd name="connsiteY34" fmla="*/ 400812 h 1005187"/>
                <a:gd name="connsiteX35" fmla="*/ 98531 w 762846"/>
                <a:gd name="connsiteY35" fmla="*/ 524351 h 1005187"/>
                <a:gd name="connsiteX36" fmla="*/ 177874 w 762846"/>
                <a:gd name="connsiteY36" fmla="*/ 600456 h 1005187"/>
                <a:gd name="connsiteX37" fmla="*/ 301223 w 762846"/>
                <a:gd name="connsiteY37" fmla="*/ 598837 h 1005187"/>
                <a:gd name="connsiteX38" fmla="*/ 361611 w 762846"/>
                <a:gd name="connsiteY38" fmla="*/ 541020 h 1005187"/>
                <a:gd name="connsiteX39" fmla="*/ 361802 w 762846"/>
                <a:gd name="connsiteY39" fmla="*/ 468154 h 1005187"/>
                <a:gd name="connsiteX40" fmla="*/ 228737 w 762846"/>
                <a:gd name="connsiteY40" fmla="*/ 901065 h 1005187"/>
                <a:gd name="connsiteX41" fmla="*/ 304747 w 762846"/>
                <a:gd name="connsiteY41" fmla="*/ 900875 h 1005187"/>
                <a:gd name="connsiteX42" fmla="*/ 361611 w 762846"/>
                <a:gd name="connsiteY42" fmla="*/ 842867 h 1005187"/>
                <a:gd name="connsiteX43" fmla="*/ 361611 w 762846"/>
                <a:gd name="connsiteY43" fmla="*/ 697230 h 1005187"/>
                <a:gd name="connsiteX44" fmla="*/ 304556 w 762846"/>
                <a:gd name="connsiteY44" fmla="*/ 638080 h 1005187"/>
                <a:gd name="connsiteX45" fmla="*/ 155776 w 762846"/>
                <a:gd name="connsiteY45" fmla="*/ 638080 h 1005187"/>
                <a:gd name="connsiteX46" fmla="*/ 99197 w 762846"/>
                <a:gd name="connsiteY46" fmla="*/ 694087 h 1005187"/>
                <a:gd name="connsiteX47" fmla="*/ 99197 w 762846"/>
                <a:gd name="connsiteY47" fmla="*/ 846106 h 1005187"/>
                <a:gd name="connsiteX48" fmla="*/ 155967 w 762846"/>
                <a:gd name="connsiteY48" fmla="*/ 900970 h 1005187"/>
                <a:gd name="connsiteX49" fmla="*/ 228832 w 762846"/>
                <a:gd name="connsiteY49" fmla="*/ 900970 h 1005187"/>
                <a:gd name="connsiteX50" fmla="*/ 530966 w 762846"/>
                <a:gd name="connsiteY50" fmla="*/ 900875 h 1005187"/>
                <a:gd name="connsiteX51" fmla="*/ 530966 w 762846"/>
                <a:gd name="connsiteY51" fmla="*/ 900684 h 1005187"/>
                <a:gd name="connsiteX52" fmla="*/ 610119 w 762846"/>
                <a:gd name="connsiteY52" fmla="*/ 900398 h 1005187"/>
                <a:gd name="connsiteX53" fmla="*/ 664411 w 762846"/>
                <a:gd name="connsiteY53" fmla="*/ 848868 h 1005187"/>
                <a:gd name="connsiteX54" fmla="*/ 664506 w 762846"/>
                <a:gd name="connsiteY54" fmla="*/ 693706 h 1005187"/>
                <a:gd name="connsiteX55" fmla="*/ 607070 w 762846"/>
                <a:gd name="connsiteY55" fmla="*/ 638080 h 1005187"/>
                <a:gd name="connsiteX56" fmla="*/ 461433 w 762846"/>
                <a:gd name="connsiteY56" fmla="*/ 637889 h 1005187"/>
                <a:gd name="connsiteX57" fmla="*/ 402378 w 762846"/>
                <a:gd name="connsiteY57" fmla="*/ 687800 h 1005187"/>
                <a:gd name="connsiteX58" fmla="*/ 402283 w 762846"/>
                <a:gd name="connsiteY58" fmla="*/ 849249 h 1005187"/>
                <a:gd name="connsiteX59" fmla="*/ 458099 w 762846"/>
                <a:gd name="connsiteY59" fmla="*/ 900684 h 1005187"/>
                <a:gd name="connsiteX60" fmla="*/ 530966 w 762846"/>
                <a:gd name="connsiteY60" fmla="*/ 900875 h 10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62846" h="1005187">
                  <a:moveTo>
                    <a:pt x="42" y="502539"/>
                  </a:moveTo>
                  <a:cubicBezTo>
                    <a:pt x="42" y="362141"/>
                    <a:pt x="-53" y="221742"/>
                    <a:pt x="42" y="81439"/>
                  </a:cubicBezTo>
                  <a:cubicBezTo>
                    <a:pt x="42" y="19431"/>
                    <a:pt x="19759" y="0"/>
                    <a:pt x="81481" y="0"/>
                  </a:cubicBezTo>
                  <a:cubicBezTo>
                    <a:pt x="280935" y="0"/>
                    <a:pt x="480483" y="0"/>
                    <a:pt x="679936" y="0"/>
                  </a:cubicBezTo>
                  <a:cubicBezTo>
                    <a:pt x="742135" y="0"/>
                    <a:pt x="762804" y="20860"/>
                    <a:pt x="762804" y="84296"/>
                  </a:cubicBezTo>
                  <a:cubicBezTo>
                    <a:pt x="762899" y="362903"/>
                    <a:pt x="762804" y="641604"/>
                    <a:pt x="762804" y="920210"/>
                  </a:cubicBezTo>
                  <a:cubicBezTo>
                    <a:pt x="762804" y="981075"/>
                    <a:pt x="738991" y="1005078"/>
                    <a:pt x="678889" y="1005078"/>
                  </a:cubicBezTo>
                  <a:cubicBezTo>
                    <a:pt x="479435" y="1005173"/>
                    <a:pt x="279886" y="1005268"/>
                    <a:pt x="80433" y="1005078"/>
                  </a:cubicBezTo>
                  <a:cubicBezTo>
                    <a:pt x="24521" y="1005078"/>
                    <a:pt x="42" y="980218"/>
                    <a:pt x="42" y="923735"/>
                  </a:cubicBezTo>
                  <a:cubicBezTo>
                    <a:pt x="-53" y="783336"/>
                    <a:pt x="42" y="642938"/>
                    <a:pt x="42" y="502634"/>
                  </a:cubicBezTo>
                  <a:close/>
                  <a:moveTo>
                    <a:pt x="381709" y="99155"/>
                  </a:moveTo>
                  <a:lnTo>
                    <a:pt x="381709" y="99155"/>
                  </a:lnTo>
                  <a:cubicBezTo>
                    <a:pt x="322749" y="99060"/>
                    <a:pt x="263694" y="100203"/>
                    <a:pt x="204735" y="98774"/>
                  </a:cubicBezTo>
                  <a:cubicBezTo>
                    <a:pt x="116247" y="96583"/>
                    <a:pt x="93387" y="113252"/>
                    <a:pt x="97864" y="205740"/>
                  </a:cubicBezTo>
                  <a:cubicBezTo>
                    <a:pt x="100721" y="264128"/>
                    <a:pt x="119581" y="284988"/>
                    <a:pt x="179017" y="284988"/>
                  </a:cubicBezTo>
                  <a:cubicBezTo>
                    <a:pt x="304366" y="285179"/>
                    <a:pt x="429810" y="284988"/>
                    <a:pt x="555159" y="284988"/>
                  </a:cubicBezTo>
                  <a:cubicBezTo>
                    <a:pt x="653266" y="284988"/>
                    <a:pt x="666887" y="271463"/>
                    <a:pt x="665554" y="174593"/>
                  </a:cubicBezTo>
                  <a:cubicBezTo>
                    <a:pt x="664887" y="122492"/>
                    <a:pt x="642313" y="99536"/>
                    <a:pt x="590211" y="99251"/>
                  </a:cubicBezTo>
                  <a:cubicBezTo>
                    <a:pt x="520679" y="98870"/>
                    <a:pt x="451146" y="99155"/>
                    <a:pt x="381614" y="99155"/>
                  </a:cubicBezTo>
                  <a:close/>
                  <a:moveTo>
                    <a:pt x="401140" y="463582"/>
                  </a:moveTo>
                  <a:cubicBezTo>
                    <a:pt x="401140" y="487775"/>
                    <a:pt x="400187" y="512064"/>
                    <a:pt x="401330" y="536258"/>
                  </a:cubicBezTo>
                  <a:cubicBezTo>
                    <a:pt x="403426" y="581025"/>
                    <a:pt x="425143" y="602266"/>
                    <a:pt x="469815" y="600170"/>
                  </a:cubicBezTo>
                  <a:cubicBezTo>
                    <a:pt x="513059" y="598075"/>
                    <a:pt x="556017" y="597980"/>
                    <a:pt x="599260" y="599599"/>
                  </a:cubicBezTo>
                  <a:cubicBezTo>
                    <a:pt x="636502" y="601028"/>
                    <a:pt x="663744" y="577406"/>
                    <a:pt x="664887" y="541592"/>
                  </a:cubicBezTo>
                  <a:cubicBezTo>
                    <a:pt x="666506" y="492157"/>
                    <a:pt x="666602" y="442531"/>
                    <a:pt x="664887" y="393097"/>
                  </a:cubicBezTo>
                  <a:cubicBezTo>
                    <a:pt x="663744" y="359474"/>
                    <a:pt x="638598" y="334613"/>
                    <a:pt x="606404" y="333756"/>
                  </a:cubicBezTo>
                  <a:cubicBezTo>
                    <a:pt x="558016" y="332518"/>
                    <a:pt x="509439" y="332327"/>
                    <a:pt x="461052" y="333756"/>
                  </a:cubicBezTo>
                  <a:cubicBezTo>
                    <a:pt x="424666" y="334804"/>
                    <a:pt x="403045" y="357569"/>
                    <a:pt x="401425" y="394049"/>
                  </a:cubicBezTo>
                  <a:cubicBezTo>
                    <a:pt x="400378" y="417195"/>
                    <a:pt x="401235" y="440436"/>
                    <a:pt x="401235" y="463582"/>
                  </a:cubicBezTo>
                  <a:close/>
                  <a:moveTo>
                    <a:pt x="361706" y="468154"/>
                  </a:moveTo>
                  <a:lnTo>
                    <a:pt x="361992" y="468154"/>
                  </a:lnTo>
                  <a:cubicBezTo>
                    <a:pt x="361992" y="444913"/>
                    <a:pt x="362469" y="421672"/>
                    <a:pt x="361897" y="398431"/>
                  </a:cubicBezTo>
                  <a:cubicBezTo>
                    <a:pt x="360849" y="355949"/>
                    <a:pt x="339513" y="334137"/>
                    <a:pt x="297222" y="333375"/>
                  </a:cubicBezTo>
                  <a:cubicBezTo>
                    <a:pt x="253979" y="332613"/>
                    <a:pt x="210640" y="332804"/>
                    <a:pt x="167396" y="333375"/>
                  </a:cubicBezTo>
                  <a:cubicBezTo>
                    <a:pt x="119866" y="333947"/>
                    <a:pt x="99960" y="353092"/>
                    <a:pt x="98817" y="400812"/>
                  </a:cubicBezTo>
                  <a:cubicBezTo>
                    <a:pt x="97768" y="441960"/>
                    <a:pt x="98340" y="483108"/>
                    <a:pt x="98531" y="524351"/>
                  </a:cubicBezTo>
                  <a:cubicBezTo>
                    <a:pt x="98817" y="581501"/>
                    <a:pt x="121486" y="604361"/>
                    <a:pt x="177874" y="600456"/>
                  </a:cubicBezTo>
                  <a:cubicBezTo>
                    <a:pt x="219022" y="597694"/>
                    <a:pt x="260075" y="598075"/>
                    <a:pt x="301223" y="598837"/>
                  </a:cubicBezTo>
                  <a:cubicBezTo>
                    <a:pt x="338751" y="599504"/>
                    <a:pt x="360087" y="579120"/>
                    <a:pt x="361611" y="541020"/>
                  </a:cubicBezTo>
                  <a:cubicBezTo>
                    <a:pt x="362564" y="516731"/>
                    <a:pt x="361802" y="492443"/>
                    <a:pt x="361802" y="468154"/>
                  </a:cubicBezTo>
                  <a:close/>
                  <a:moveTo>
                    <a:pt x="228737" y="901065"/>
                  </a:moveTo>
                  <a:cubicBezTo>
                    <a:pt x="254074" y="901065"/>
                    <a:pt x="279410" y="901922"/>
                    <a:pt x="304747" y="900875"/>
                  </a:cubicBezTo>
                  <a:cubicBezTo>
                    <a:pt x="341418" y="899351"/>
                    <a:pt x="360944" y="879824"/>
                    <a:pt x="361611" y="842867"/>
                  </a:cubicBezTo>
                  <a:cubicBezTo>
                    <a:pt x="362564" y="794290"/>
                    <a:pt x="362564" y="745712"/>
                    <a:pt x="361611" y="697230"/>
                  </a:cubicBezTo>
                  <a:cubicBezTo>
                    <a:pt x="360944" y="661892"/>
                    <a:pt x="339704" y="639223"/>
                    <a:pt x="304556" y="638080"/>
                  </a:cubicBezTo>
                  <a:cubicBezTo>
                    <a:pt x="255026" y="636556"/>
                    <a:pt x="205306" y="636556"/>
                    <a:pt x="155776" y="638080"/>
                  </a:cubicBezTo>
                  <a:cubicBezTo>
                    <a:pt x="120915" y="639128"/>
                    <a:pt x="100245" y="659511"/>
                    <a:pt x="99197" y="694087"/>
                  </a:cubicBezTo>
                  <a:cubicBezTo>
                    <a:pt x="97674" y="744665"/>
                    <a:pt x="97768" y="795433"/>
                    <a:pt x="99197" y="846106"/>
                  </a:cubicBezTo>
                  <a:cubicBezTo>
                    <a:pt x="100150" y="880301"/>
                    <a:pt x="121295" y="899732"/>
                    <a:pt x="155967" y="900970"/>
                  </a:cubicBezTo>
                  <a:cubicBezTo>
                    <a:pt x="180255" y="901827"/>
                    <a:pt x="204544" y="901160"/>
                    <a:pt x="228832" y="900970"/>
                  </a:cubicBezTo>
                  <a:close/>
                  <a:moveTo>
                    <a:pt x="530966" y="900875"/>
                  </a:moveTo>
                  <a:cubicBezTo>
                    <a:pt x="530966" y="900875"/>
                    <a:pt x="530966" y="900779"/>
                    <a:pt x="530966" y="900684"/>
                  </a:cubicBezTo>
                  <a:cubicBezTo>
                    <a:pt x="557350" y="900684"/>
                    <a:pt x="583829" y="901827"/>
                    <a:pt x="610119" y="900398"/>
                  </a:cubicBezTo>
                  <a:cubicBezTo>
                    <a:pt x="640693" y="898779"/>
                    <a:pt x="663363" y="878300"/>
                    <a:pt x="664411" y="848868"/>
                  </a:cubicBezTo>
                  <a:cubicBezTo>
                    <a:pt x="666126" y="797243"/>
                    <a:pt x="666506" y="745331"/>
                    <a:pt x="664506" y="693706"/>
                  </a:cubicBezTo>
                  <a:cubicBezTo>
                    <a:pt x="663268" y="659892"/>
                    <a:pt x="640979" y="639032"/>
                    <a:pt x="607070" y="638080"/>
                  </a:cubicBezTo>
                  <a:cubicBezTo>
                    <a:pt x="558588" y="636651"/>
                    <a:pt x="509915" y="636461"/>
                    <a:pt x="461433" y="637889"/>
                  </a:cubicBezTo>
                  <a:cubicBezTo>
                    <a:pt x="426286" y="638937"/>
                    <a:pt x="403617" y="657320"/>
                    <a:pt x="402378" y="687800"/>
                  </a:cubicBezTo>
                  <a:cubicBezTo>
                    <a:pt x="400282" y="741521"/>
                    <a:pt x="400092" y="795528"/>
                    <a:pt x="402283" y="849249"/>
                  </a:cubicBezTo>
                  <a:cubicBezTo>
                    <a:pt x="403711" y="883825"/>
                    <a:pt x="422476" y="899160"/>
                    <a:pt x="458099" y="900684"/>
                  </a:cubicBezTo>
                  <a:cubicBezTo>
                    <a:pt x="482293" y="901732"/>
                    <a:pt x="506677" y="900875"/>
                    <a:pt x="530966" y="900875"/>
                  </a:cubicBezTo>
                  <a:close/>
                </a:path>
              </a:pathLst>
            </a:custGeom>
            <a:solidFill>
              <a:srgbClr val="1C7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4D092C11-C212-46FD-865F-12B1F438482E}"/>
                </a:ext>
              </a:extLst>
            </p:cNvPr>
            <p:cNvSpPr/>
            <p:nvPr/>
          </p:nvSpPr>
          <p:spPr>
            <a:xfrm>
              <a:off x="10099439" y="2741291"/>
              <a:ext cx="302129" cy="76454"/>
            </a:xfrm>
            <a:custGeom>
              <a:avLst/>
              <a:gdLst>
                <a:gd name="connsiteX0" fmla="*/ 75914 w 151759"/>
                <a:gd name="connsiteY0" fmla="*/ 1155 h 38403"/>
                <a:gd name="connsiteX1" fmla="*/ 129730 w 151759"/>
                <a:gd name="connsiteY1" fmla="*/ 1059 h 38403"/>
                <a:gd name="connsiteX2" fmla="*/ 151733 w 151759"/>
                <a:gd name="connsiteY2" fmla="*/ 20681 h 38403"/>
                <a:gd name="connsiteX3" fmla="*/ 131064 w 151759"/>
                <a:gd name="connsiteY3" fmla="*/ 38397 h 38403"/>
                <a:gd name="connsiteX4" fmla="*/ 20288 w 151759"/>
                <a:gd name="connsiteY4" fmla="*/ 37921 h 38403"/>
                <a:gd name="connsiteX5" fmla="*/ 0 w 151759"/>
                <a:gd name="connsiteY5" fmla="*/ 19919 h 38403"/>
                <a:gd name="connsiteX6" fmla="*/ 22098 w 151759"/>
                <a:gd name="connsiteY6" fmla="*/ 12 h 38403"/>
                <a:gd name="connsiteX7" fmla="*/ 75914 w 151759"/>
                <a:gd name="connsiteY7" fmla="*/ 12 h 38403"/>
                <a:gd name="connsiteX8" fmla="*/ 75914 w 151759"/>
                <a:gd name="connsiteY8" fmla="*/ 1059 h 3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59" h="38403">
                  <a:moveTo>
                    <a:pt x="75914" y="1155"/>
                  </a:moveTo>
                  <a:cubicBezTo>
                    <a:pt x="93821" y="1155"/>
                    <a:pt x="111823" y="1536"/>
                    <a:pt x="129730" y="1059"/>
                  </a:cubicBezTo>
                  <a:cubicBezTo>
                    <a:pt x="143637" y="678"/>
                    <a:pt x="152305" y="5155"/>
                    <a:pt x="151733" y="20681"/>
                  </a:cubicBezTo>
                  <a:cubicBezTo>
                    <a:pt x="151257" y="34206"/>
                    <a:pt x="143827" y="38588"/>
                    <a:pt x="131064" y="38397"/>
                  </a:cubicBezTo>
                  <a:cubicBezTo>
                    <a:pt x="94107" y="37921"/>
                    <a:pt x="57150" y="37921"/>
                    <a:pt x="20288" y="37921"/>
                  </a:cubicBezTo>
                  <a:cubicBezTo>
                    <a:pt x="7811" y="37921"/>
                    <a:pt x="0" y="33825"/>
                    <a:pt x="0" y="19919"/>
                  </a:cubicBezTo>
                  <a:cubicBezTo>
                    <a:pt x="0" y="4679"/>
                    <a:pt x="8191" y="-274"/>
                    <a:pt x="22098" y="12"/>
                  </a:cubicBezTo>
                  <a:cubicBezTo>
                    <a:pt x="40005" y="393"/>
                    <a:pt x="57912" y="12"/>
                    <a:pt x="75914" y="12"/>
                  </a:cubicBezTo>
                  <a:lnTo>
                    <a:pt x="75914" y="1059"/>
                  </a:lnTo>
                  <a:close/>
                </a:path>
              </a:pathLst>
            </a:custGeom>
            <a:solidFill>
              <a:srgbClr val="1C7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40CEDC0D-1391-466A-BF22-508C4A17D552}"/>
                </a:ext>
              </a:extLst>
            </p:cNvPr>
            <p:cNvSpPr/>
            <p:nvPr/>
          </p:nvSpPr>
          <p:spPr>
            <a:xfrm>
              <a:off x="9495094" y="2632056"/>
              <a:ext cx="304760" cy="294727"/>
            </a:xfrm>
            <a:custGeom>
              <a:avLst/>
              <a:gdLst>
                <a:gd name="connsiteX0" fmla="*/ 75915 w 153081"/>
                <a:gd name="connsiteY0" fmla="*/ 148035 h 148041"/>
                <a:gd name="connsiteX1" fmla="*/ 56198 w 153081"/>
                <a:gd name="connsiteY1" fmla="*/ 125366 h 148041"/>
                <a:gd name="connsiteX2" fmla="*/ 24480 w 153081"/>
                <a:gd name="connsiteY2" fmla="*/ 93933 h 148041"/>
                <a:gd name="connsiteX3" fmla="*/ 1 w 153081"/>
                <a:gd name="connsiteY3" fmla="*/ 73264 h 148041"/>
                <a:gd name="connsiteX4" fmla="*/ 26480 w 153081"/>
                <a:gd name="connsiteY4" fmla="*/ 55262 h 148041"/>
                <a:gd name="connsiteX5" fmla="*/ 56008 w 153081"/>
                <a:gd name="connsiteY5" fmla="*/ 27639 h 148041"/>
                <a:gd name="connsiteX6" fmla="*/ 76962 w 153081"/>
                <a:gd name="connsiteY6" fmla="*/ 17 h 148041"/>
                <a:gd name="connsiteX7" fmla="*/ 96203 w 153081"/>
                <a:gd name="connsiteY7" fmla="*/ 26211 h 148041"/>
                <a:gd name="connsiteX8" fmla="*/ 125445 w 153081"/>
                <a:gd name="connsiteY8" fmla="*/ 56595 h 148041"/>
                <a:gd name="connsiteX9" fmla="*/ 153068 w 153081"/>
                <a:gd name="connsiteY9" fmla="*/ 73359 h 148041"/>
                <a:gd name="connsiteX10" fmla="*/ 127731 w 153081"/>
                <a:gd name="connsiteY10" fmla="*/ 93267 h 148041"/>
                <a:gd name="connsiteX11" fmla="*/ 95918 w 153081"/>
                <a:gd name="connsiteY11" fmla="*/ 125842 h 148041"/>
                <a:gd name="connsiteX12" fmla="*/ 75819 w 153081"/>
                <a:gd name="connsiteY12" fmla="*/ 148035 h 14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081" h="148041">
                  <a:moveTo>
                    <a:pt x="75915" y="148035"/>
                  </a:moveTo>
                  <a:cubicBezTo>
                    <a:pt x="60484" y="148226"/>
                    <a:pt x="55722" y="138225"/>
                    <a:pt x="56198" y="125366"/>
                  </a:cubicBezTo>
                  <a:cubicBezTo>
                    <a:pt x="57151" y="102792"/>
                    <a:pt x="47911" y="91647"/>
                    <a:pt x="24480" y="93933"/>
                  </a:cubicBezTo>
                  <a:cubicBezTo>
                    <a:pt x="9430" y="95457"/>
                    <a:pt x="-95" y="90123"/>
                    <a:pt x="1" y="73264"/>
                  </a:cubicBezTo>
                  <a:cubicBezTo>
                    <a:pt x="95" y="54405"/>
                    <a:pt x="13717" y="53452"/>
                    <a:pt x="26480" y="55262"/>
                  </a:cubicBezTo>
                  <a:cubicBezTo>
                    <a:pt x="48864" y="58310"/>
                    <a:pt x="57436" y="49833"/>
                    <a:pt x="56008" y="27639"/>
                  </a:cubicBezTo>
                  <a:cubicBezTo>
                    <a:pt x="55055" y="13447"/>
                    <a:pt x="56865" y="-555"/>
                    <a:pt x="76962" y="17"/>
                  </a:cubicBezTo>
                  <a:cubicBezTo>
                    <a:pt x="95060" y="493"/>
                    <a:pt x="96870" y="13066"/>
                    <a:pt x="96203" y="26211"/>
                  </a:cubicBezTo>
                  <a:cubicBezTo>
                    <a:pt x="95155" y="47356"/>
                    <a:pt x="103251" y="57643"/>
                    <a:pt x="125445" y="56595"/>
                  </a:cubicBezTo>
                  <a:cubicBezTo>
                    <a:pt x="137542" y="56024"/>
                    <a:pt x="152591" y="54024"/>
                    <a:pt x="153068" y="73359"/>
                  </a:cubicBezTo>
                  <a:cubicBezTo>
                    <a:pt x="153544" y="90885"/>
                    <a:pt x="141923" y="93362"/>
                    <a:pt x="127731" y="93267"/>
                  </a:cubicBezTo>
                  <a:cubicBezTo>
                    <a:pt x="106395" y="93267"/>
                    <a:pt x="94298" y="102315"/>
                    <a:pt x="95918" y="125842"/>
                  </a:cubicBezTo>
                  <a:cubicBezTo>
                    <a:pt x="96870" y="138987"/>
                    <a:pt x="91060" y="148321"/>
                    <a:pt x="75819" y="148035"/>
                  </a:cubicBezTo>
                  <a:close/>
                </a:path>
              </a:pathLst>
            </a:custGeom>
            <a:solidFill>
              <a:srgbClr val="1C7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027A680-F2C0-4626-AE6A-5B91E18EAE13}"/>
                </a:ext>
              </a:extLst>
            </p:cNvPr>
            <p:cNvSpPr/>
            <p:nvPr/>
          </p:nvSpPr>
          <p:spPr>
            <a:xfrm>
              <a:off x="9525311" y="3266502"/>
              <a:ext cx="248027" cy="242208"/>
            </a:xfrm>
            <a:custGeom>
              <a:avLst/>
              <a:gdLst>
                <a:gd name="connsiteX0" fmla="*/ 124459 w 124584"/>
                <a:gd name="connsiteY0" fmla="*/ 20901 h 121661"/>
                <a:gd name="connsiteX1" fmla="*/ 107790 w 124584"/>
                <a:gd name="connsiteY1" fmla="*/ 42713 h 121661"/>
                <a:gd name="connsiteX2" fmla="*/ 108838 w 124584"/>
                <a:gd name="connsiteY2" fmla="*/ 79956 h 121661"/>
                <a:gd name="connsiteX3" fmla="*/ 117506 w 124584"/>
                <a:gd name="connsiteY3" fmla="*/ 112055 h 121661"/>
                <a:gd name="connsiteX4" fmla="*/ 81501 w 124584"/>
                <a:gd name="connsiteY4" fmla="*/ 109198 h 121661"/>
                <a:gd name="connsiteX5" fmla="*/ 38925 w 124584"/>
                <a:gd name="connsiteY5" fmla="*/ 110817 h 121661"/>
                <a:gd name="connsiteX6" fmla="*/ 7873 w 124584"/>
                <a:gd name="connsiteY6" fmla="*/ 113579 h 121661"/>
                <a:gd name="connsiteX7" fmla="*/ 10921 w 124584"/>
                <a:gd name="connsiteY7" fmla="*/ 82433 h 121661"/>
                <a:gd name="connsiteX8" fmla="*/ 11017 w 124584"/>
                <a:gd name="connsiteY8" fmla="*/ 39094 h 121661"/>
                <a:gd name="connsiteX9" fmla="*/ 7683 w 124584"/>
                <a:gd name="connsiteY9" fmla="*/ 7471 h 121661"/>
                <a:gd name="connsiteX10" fmla="*/ 37115 w 124584"/>
                <a:gd name="connsiteY10" fmla="*/ 8804 h 121661"/>
                <a:gd name="connsiteX11" fmla="*/ 85216 w 124584"/>
                <a:gd name="connsiteY11" fmla="*/ 8328 h 121661"/>
                <a:gd name="connsiteX12" fmla="*/ 107124 w 124584"/>
                <a:gd name="connsiteY12" fmla="*/ 3089 h 121661"/>
                <a:gd name="connsiteX13" fmla="*/ 124364 w 124584"/>
                <a:gd name="connsiteY13" fmla="*/ 20996 h 12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584" h="121661">
                  <a:moveTo>
                    <a:pt x="124459" y="20901"/>
                  </a:moveTo>
                  <a:cubicBezTo>
                    <a:pt x="123316" y="31474"/>
                    <a:pt x="114744" y="37094"/>
                    <a:pt x="107790" y="42713"/>
                  </a:cubicBezTo>
                  <a:cubicBezTo>
                    <a:pt x="91122" y="56239"/>
                    <a:pt x="92646" y="67193"/>
                    <a:pt x="108838" y="79956"/>
                  </a:cubicBezTo>
                  <a:cubicBezTo>
                    <a:pt x="118744" y="87671"/>
                    <a:pt x="133508" y="95101"/>
                    <a:pt x="117506" y="112055"/>
                  </a:cubicBezTo>
                  <a:cubicBezTo>
                    <a:pt x="103123" y="127391"/>
                    <a:pt x="91979" y="122819"/>
                    <a:pt x="81501" y="109198"/>
                  </a:cubicBezTo>
                  <a:cubicBezTo>
                    <a:pt x="66166" y="89195"/>
                    <a:pt x="52641" y="93291"/>
                    <a:pt x="38925" y="110817"/>
                  </a:cubicBezTo>
                  <a:cubicBezTo>
                    <a:pt x="29781" y="122533"/>
                    <a:pt x="20636" y="125771"/>
                    <a:pt x="7873" y="113579"/>
                  </a:cubicBezTo>
                  <a:cubicBezTo>
                    <a:pt x="-5843" y="100530"/>
                    <a:pt x="444" y="91196"/>
                    <a:pt x="10921" y="82433"/>
                  </a:cubicBezTo>
                  <a:cubicBezTo>
                    <a:pt x="28733" y="67574"/>
                    <a:pt x="29495" y="54143"/>
                    <a:pt x="11017" y="39094"/>
                  </a:cubicBezTo>
                  <a:cubicBezTo>
                    <a:pt x="349" y="30426"/>
                    <a:pt x="-4890" y="20425"/>
                    <a:pt x="7683" y="7471"/>
                  </a:cubicBezTo>
                  <a:cubicBezTo>
                    <a:pt x="19017" y="-4150"/>
                    <a:pt x="28162" y="-721"/>
                    <a:pt x="37115" y="8804"/>
                  </a:cubicBezTo>
                  <a:cubicBezTo>
                    <a:pt x="53593" y="26330"/>
                    <a:pt x="68928" y="29855"/>
                    <a:pt x="85216" y="8328"/>
                  </a:cubicBezTo>
                  <a:cubicBezTo>
                    <a:pt x="90169" y="1851"/>
                    <a:pt x="97885" y="-3673"/>
                    <a:pt x="107124" y="3089"/>
                  </a:cubicBezTo>
                  <a:cubicBezTo>
                    <a:pt x="113791" y="8042"/>
                    <a:pt x="121316" y="12233"/>
                    <a:pt x="124364" y="20996"/>
                  </a:cubicBezTo>
                  <a:close/>
                </a:path>
              </a:pathLst>
            </a:custGeom>
            <a:solidFill>
              <a:srgbClr val="1C7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B78073B5-0C80-42BF-B028-978247145156}"/>
                </a:ext>
              </a:extLst>
            </p:cNvPr>
            <p:cNvSpPr/>
            <p:nvPr/>
          </p:nvSpPr>
          <p:spPr>
            <a:xfrm>
              <a:off x="10099735" y="3264099"/>
              <a:ext cx="301344" cy="80800"/>
            </a:xfrm>
            <a:custGeom>
              <a:avLst/>
              <a:gdLst>
                <a:gd name="connsiteX0" fmla="*/ 80528 w 151365"/>
                <a:gd name="connsiteY0" fmla="*/ 105 h 40586"/>
                <a:gd name="connsiteX1" fmla="*/ 130915 w 151365"/>
                <a:gd name="connsiteY1" fmla="*/ 10 h 40586"/>
                <a:gd name="connsiteX2" fmla="*/ 151298 w 151365"/>
                <a:gd name="connsiteY2" fmla="*/ 18393 h 40586"/>
                <a:gd name="connsiteX3" fmla="*/ 131487 w 151365"/>
                <a:gd name="connsiteY3" fmla="*/ 40586 h 40586"/>
                <a:gd name="connsiteX4" fmla="*/ 18139 w 151365"/>
                <a:gd name="connsiteY4" fmla="*/ 40300 h 40586"/>
                <a:gd name="connsiteX5" fmla="*/ 41 w 151365"/>
                <a:gd name="connsiteY5" fmla="*/ 22870 h 40586"/>
                <a:gd name="connsiteX6" fmla="*/ 17568 w 151365"/>
                <a:gd name="connsiteY6" fmla="*/ 1438 h 40586"/>
                <a:gd name="connsiteX7" fmla="*/ 80528 w 151365"/>
                <a:gd name="connsiteY7" fmla="*/ 1248 h 40586"/>
                <a:gd name="connsiteX8" fmla="*/ 80528 w 151365"/>
                <a:gd name="connsiteY8" fmla="*/ 105 h 4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65" h="40586">
                  <a:moveTo>
                    <a:pt x="80528" y="105"/>
                  </a:moveTo>
                  <a:cubicBezTo>
                    <a:pt x="97292" y="105"/>
                    <a:pt x="114151" y="391"/>
                    <a:pt x="130915" y="10"/>
                  </a:cubicBezTo>
                  <a:cubicBezTo>
                    <a:pt x="143965" y="-276"/>
                    <a:pt x="150632" y="5725"/>
                    <a:pt x="151298" y="18393"/>
                  </a:cubicBezTo>
                  <a:cubicBezTo>
                    <a:pt x="152061" y="32204"/>
                    <a:pt x="146346" y="40586"/>
                    <a:pt x="131487" y="40586"/>
                  </a:cubicBezTo>
                  <a:cubicBezTo>
                    <a:pt x="93672" y="40586"/>
                    <a:pt x="55858" y="40586"/>
                    <a:pt x="18139" y="40300"/>
                  </a:cubicBezTo>
                  <a:cubicBezTo>
                    <a:pt x="7090" y="40300"/>
                    <a:pt x="613" y="34395"/>
                    <a:pt x="41" y="22870"/>
                  </a:cubicBezTo>
                  <a:cubicBezTo>
                    <a:pt x="-530" y="10487"/>
                    <a:pt x="4804" y="1915"/>
                    <a:pt x="17568" y="1438"/>
                  </a:cubicBezTo>
                  <a:cubicBezTo>
                    <a:pt x="38523" y="676"/>
                    <a:pt x="59573" y="1248"/>
                    <a:pt x="80528" y="1248"/>
                  </a:cubicBezTo>
                  <a:cubicBezTo>
                    <a:pt x="80528" y="867"/>
                    <a:pt x="80528" y="486"/>
                    <a:pt x="80528" y="105"/>
                  </a:cubicBezTo>
                  <a:close/>
                </a:path>
              </a:pathLst>
            </a:custGeom>
            <a:solidFill>
              <a:srgbClr val="1C7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5E819178-1801-429D-9986-A459974D611E}"/>
                </a:ext>
              </a:extLst>
            </p:cNvPr>
            <p:cNvSpPr/>
            <p:nvPr/>
          </p:nvSpPr>
          <p:spPr>
            <a:xfrm>
              <a:off x="10100128" y="3415985"/>
              <a:ext cx="299873" cy="79837"/>
            </a:xfrm>
            <a:custGeom>
              <a:avLst/>
              <a:gdLst>
                <a:gd name="connsiteX0" fmla="*/ 75282 w 150626"/>
                <a:gd name="connsiteY0" fmla="*/ 40018 h 40102"/>
                <a:gd name="connsiteX1" fmla="*/ 18322 w 150626"/>
                <a:gd name="connsiteY1" fmla="*/ 39922 h 40102"/>
                <a:gd name="connsiteX2" fmla="*/ 35 w 150626"/>
                <a:gd name="connsiteY2" fmla="*/ 22492 h 40102"/>
                <a:gd name="connsiteX3" fmla="*/ 17084 w 150626"/>
                <a:gd name="connsiteY3" fmla="*/ 489 h 40102"/>
                <a:gd name="connsiteX4" fmla="*/ 134147 w 150626"/>
                <a:gd name="connsiteY4" fmla="*/ 298 h 40102"/>
                <a:gd name="connsiteX5" fmla="*/ 150625 w 150626"/>
                <a:gd name="connsiteY5" fmla="*/ 19444 h 40102"/>
                <a:gd name="connsiteX6" fmla="*/ 132146 w 150626"/>
                <a:gd name="connsiteY6" fmla="*/ 40018 h 40102"/>
                <a:gd name="connsiteX7" fmla="*/ 75187 w 150626"/>
                <a:gd name="connsiteY7" fmla="*/ 40018 h 4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626" h="40102">
                  <a:moveTo>
                    <a:pt x="75282" y="40018"/>
                  </a:moveTo>
                  <a:cubicBezTo>
                    <a:pt x="56328" y="40018"/>
                    <a:pt x="37278" y="40208"/>
                    <a:pt x="18322" y="39922"/>
                  </a:cubicBezTo>
                  <a:cubicBezTo>
                    <a:pt x="7274" y="39732"/>
                    <a:pt x="511" y="34017"/>
                    <a:pt x="35" y="22492"/>
                  </a:cubicBezTo>
                  <a:cubicBezTo>
                    <a:pt x="-442" y="10395"/>
                    <a:pt x="3940" y="679"/>
                    <a:pt x="17084" y="489"/>
                  </a:cubicBezTo>
                  <a:cubicBezTo>
                    <a:pt x="56137" y="-178"/>
                    <a:pt x="95189" y="-83"/>
                    <a:pt x="134147" y="298"/>
                  </a:cubicBezTo>
                  <a:cubicBezTo>
                    <a:pt x="145767" y="394"/>
                    <a:pt x="150529" y="8585"/>
                    <a:pt x="150625" y="19444"/>
                  </a:cubicBezTo>
                  <a:cubicBezTo>
                    <a:pt x="150720" y="31731"/>
                    <a:pt x="145577" y="39922"/>
                    <a:pt x="132146" y="40018"/>
                  </a:cubicBezTo>
                  <a:cubicBezTo>
                    <a:pt x="113192" y="40208"/>
                    <a:pt x="94142" y="40018"/>
                    <a:pt x="75187" y="40018"/>
                  </a:cubicBezTo>
                  <a:close/>
                </a:path>
              </a:pathLst>
            </a:custGeom>
            <a:solidFill>
              <a:srgbClr val="1C75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619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3" grpId="0"/>
      <p:bldP spid="114" grpId="0"/>
      <p:bldP spid="178" grpId="0"/>
      <p:bldP spid="179" grpId="0"/>
      <p:bldP spid="180" grpId="0"/>
      <p:bldP spid="18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Microsoft Office PowerPoint</Application>
  <PresentationFormat>Widescreen</PresentationFormat>
  <Paragraphs>193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等线</vt:lpstr>
      <vt:lpstr>等线 Light</vt:lpstr>
      <vt:lpstr>Microsoft JhengHei</vt:lpstr>
      <vt:lpstr>微软雅黑</vt:lpstr>
      <vt:lpstr>Agency FB</vt:lpstr>
      <vt:lpstr>Arial</vt:lpstr>
      <vt:lpstr>Arial (Títulos)</vt:lpstr>
      <vt:lpstr>Arial Black</vt:lpstr>
      <vt:lpstr>Bahnschrift SemiBold</vt:lpstr>
      <vt:lpstr>Calibri</vt:lpstr>
      <vt:lpstr>DM Sans</vt:lpstr>
      <vt:lpstr>Impact</vt:lpstr>
      <vt:lpstr>Montserrat Light</vt:lpstr>
      <vt:lpstr>Open Sans</vt:lpstr>
      <vt:lpstr>Source Sans Pro</vt:lpstr>
      <vt:lpstr>Wingdings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2024-04-06T09:49:46Z</dcterms:created>
  <dcterms:modified xsi:type="dcterms:W3CDTF">2024-05-02T16:19:50Z</dcterms:modified>
  <cp:category/>
</cp:coreProperties>
</file>